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4"/>
  </p:notesMasterIdLst>
  <p:sldIdLst>
    <p:sldId id="283" r:id="rId5"/>
    <p:sldId id="298" r:id="rId6"/>
    <p:sldId id="285" r:id="rId7"/>
    <p:sldId id="287" r:id="rId8"/>
    <p:sldId id="303" r:id="rId9"/>
    <p:sldId id="299" r:id="rId10"/>
    <p:sldId id="300" r:id="rId11"/>
    <p:sldId id="301" r:id="rId12"/>
    <p:sldId id="304"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03A2F"/>
    <a:srgbClr val="474134"/>
    <a:srgbClr val="554D3D"/>
    <a:srgbClr val="595515"/>
    <a:srgbClr val="5A532C"/>
    <a:srgbClr val="5B542C"/>
    <a:srgbClr val="59522B"/>
    <a:srgbClr val="5D562D"/>
    <a:srgbClr val="655D31"/>
    <a:srgbClr val="6B63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C9C4E3-FBB3-FBA4-AF2D-E13937290211}" v="7" dt="2024-10-19T21:16:06.982"/>
    <p1510:client id="{37820FA6-1A76-950E-E1F0-0596257F528A}" v="33" dt="2024-10-21T08:41:11.433"/>
    <p1510:client id="{3B6BDCB8-C0D0-C07B-12E1-31D2363D6109}" v="14" dt="2024-10-20T17:56:19.157"/>
    <p1510:client id="{499B7F76-43BC-66F2-E61F-8AF2E9BC37AF}" v="375" dt="2024-10-21T08:26:42.850"/>
    <p1510:client id="{4A778642-22B3-9CCB-D627-14BE5DD41E7E}" v="2" dt="2024-10-21T10:07:25.118"/>
    <p1510:client id="{663BC5DB-0453-AE41-AD72-069715EA5E83}" v="31" dt="2024-10-20T17:49:23.047"/>
    <p1510:client id="{7344B7E5-D805-9319-5754-AF450EBC3A33}" v="35" dt="2024-10-20T17:42:20.083"/>
    <p1510:client id="{7977F3D1-B50D-8918-129E-15F4FB23F949}" v="17" dt="2024-10-20T18:31:13.223"/>
    <p1510:client id="{8E55929B-E91D-D0D8-B9DE-E03360A387D9}" v="131" dt="2024-10-20T18:22:19.514"/>
    <p1510:client id="{9448BE89-33D6-3FDE-0EC6-E486A3756AE5}" v="13" dt="2024-10-20T17:31:21.040"/>
    <p1510:client id="{9C6E4CFE-B3D0-F0D8-FDC8-076C976AA838}" v="16" dt="2024-10-19T21:37:52.359"/>
    <p1510:client id="{9CEFC708-5005-A715-9E72-5C8CD3EB881A}" v="67" dt="2024-10-20T18:45:37.635"/>
    <p1510:client id="{A65F2152-F10C-467E-B55A-71D422AC71F7}" v="2" dt="2024-10-21T10:08:49.657"/>
    <p1510:client id="{E67EFDD0-E92A-EB9D-B1D4-CAE311848CE5}" v="348" dt="2024-10-21T12:13:13.259"/>
    <p1510:client id="{F5E4FFBB-E16E-61FC-E0F0-267700B10980}" v="9" dt="2024-10-20T18:27:13.668"/>
    <p1510:client id="{FA60B815-5131-D62C-8706-C7223B86BBC0}" v="165" dt="2024-10-19T20:43:34.988"/>
  </p1510:revLst>
</p1510:revInfo>
</file>

<file path=ppt/tableStyles.xml><?xml version="1.0" encoding="utf-8"?>
<a:tblStyleLst xmlns:a="http://schemas.openxmlformats.org/drawingml/2006/main" def="{5C22544A-7EE6-4342-B048-85BDC9FD1C3A}">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84"/>
        <p:guide pos="384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20"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58F90C3-96FD-4DD6-AB2C-1ECD03951676}" type="doc">
      <dgm:prSet loTypeId="urn:microsoft.com/office/officeart/2008/layout/LinedList" loCatId="list" qsTypeId="urn:microsoft.com/office/officeart/2005/8/quickstyle/simple1" qsCatId="simple" csTypeId="urn:microsoft.com/office/officeart/2005/8/colors/accent2_2" csCatId="accent2" phldr="1"/>
      <dgm:spPr/>
      <dgm:t>
        <a:bodyPr/>
        <a:lstStyle/>
        <a:p>
          <a:endParaRPr lang="en-US"/>
        </a:p>
      </dgm:t>
    </dgm:pt>
    <dgm:pt modelId="{4EB71389-F52A-4A71-8B60-E18CD6BB781C}">
      <dgm:prSet/>
      <dgm:spPr/>
      <dgm:t>
        <a:bodyPr/>
        <a:lstStyle/>
        <a:p>
          <a:r>
            <a:rPr lang="en-US" dirty="0">
              <a:latin typeface="Segoe UI"/>
              <a:cs typeface="Segoe UI"/>
            </a:rPr>
            <a:t>Slide One- Title page</a:t>
          </a:r>
        </a:p>
      </dgm:t>
    </dgm:pt>
    <dgm:pt modelId="{F9EF7205-87E0-4BB7-8611-111C1F693192}" type="parTrans" cxnId="{15A56147-ED17-4588-AF62-2C34088776F6}">
      <dgm:prSet/>
      <dgm:spPr/>
      <dgm:t>
        <a:bodyPr/>
        <a:lstStyle/>
        <a:p>
          <a:endParaRPr lang="en-US"/>
        </a:p>
      </dgm:t>
    </dgm:pt>
    <dgm:pt modelId="{1B958151-8D70-4805-BF03-DC0D912E20D8}" type="sibTrans" cxnId="{15A56147-ED17-4588-AF62-2C34088776F6}">
      <dgm:prSet/>
      <dgm:spPr/>
      <dgm:t>
        <a:bodyPr/>
        <a:lstStyle/>
        <a:p>
          <a:endParaRPr lang="en-US"/>
        </a:p>
      </dgm:t>
    </dgm:pt>
    <dgm:pt modelId="{C23E2EE2-0422-49AC-93D7-F70070F98499}">
      <dgm:prSet/>
      <dgm:spPr/>
      <dgm:t>
        <a:bodyPr/>
        <a:lstStyle/>
        <a:p>
          <a:r>
            <a:rPr lang="en-US" dirty="0">
              <a:latin typeface="Segoe UI"/>
              <a:cs typeface="Segoe UI"/>
            </a:rPr>
            <a:t>Slide Two- Content Page</a:t>
          </a:r>
        </a:p>
      </dgm:t>
    </dgm:pt>
    <dgm:pt modelId="{281F3786-2A9D-4034-96CB-9A768D28EB2A}" type="parTrans" cxnId="{059D0E82-B67B-4C49-9DBF-70EB4781C9AE}">
      <dgm:prSet/>
      <dgm:spPr/>
      <dgm:t>
        <a:bodyPr/>
        <a:lstStyle/>
        <a:p>
          <a:endParaRPr lang="en-US"/>
        </a:p>
      </dgm:t>
    </dgm:pt>
    <dgm:pt modelId="{4D35981C-A769-4981-A433-C2AFFD6354A6}" type="sibTrans" cxnId="{059D0E82-B67B-4C49-9DBF-70EB4781C9AE}">
      <dgm:prSet/>
      <dgm:spPr/>
      <dgm:t>
        <a:bodyPr/>
        <a:lstStyle/>
        <a:p>
          <a:endParaRPr lang="en-US"/>
        </a:p>
      </dgm:t>
    </dgm:pt>
    <dgm:pt modelId="{871B78EB-9FAA-4E24-8D3D-4A9751D5AC41}">
      <dgm:prSet/>
      <dgm:spPr/>
      <dgm:t>
        <a:bodyPr/>
        <a:lstStyle/>
        <a:p>
          <a:pPr rtl="0"/>
          <a:r>
            <a:rPr lang="en-US" dirty="0">
              <a:latin typeface="Segoe UI"/>
              <a:cs typeface="Segoe UI"/>
            </a:rPr>
            <a:t>Slide </a:t>
          </a:r>
          <a:r>
            <a:rPr lang="en-US" dirty="0">
              <a:latin typeface="Segoe UI"/>
              <a:ea typeface="Calibri"/>
              <a:cs typeface="Calibri"/>
            </a:rPr>
            <a:t>Three</a:t>
          </a:r>
          <a:r>
            <a:rPr lang="en-US" dirty="0">
              <a:latin typeface="Segoe UI"/>
              <a:cs typeface="Segoe UI"/>
            </a:rPr>
            <a:t>- Proposal</a:t>
          </a:r>
        </a:p>
      </dgm:t>
    </dgm:pt>
    <dgm:pt modelId="{A9DEA3EB-39E6-4C26-A826-EBF440A1E373}" type="parTrans" cxnId="{C5FFFC4D-FC30-42E1-83B9-653EA1286B27}">
      <dgm:prSet/>
      <dgm:spPr/>
      <dgm:t>
        <a:bodyPr/>
        <a:lstStyle/>
        <a:p>
          <a:endParaRPr lang="en-US"/>
        </a:p>
      </dgm:t>
    </dgm:pt>
    <dgm:pt modelId="{8B3DC5CA-F099-49AE-8B43-CF01B210931B}" type="sibTrans" cxnId="{C5FFFC4D-FC30-42E1-83B9-653EA1286B27}">
      <dgm:prSet/>
      <dgm:spPr/>
      <dgm:t>
        <a:bodyPr/>
        <a:lstStyle/>
        <a:p>
          <a:endParaRPr lang="en-US"/>
        </a:p>
      </dgm:t>
    </dgm:pt>
    <dgm:pt modelId="{3BAF1407-4082-442C-AE9C-265DC491D8AF}">
      <dgm:prSet/>
      <dgm:spPr/>
      <dgm:t>
        <a:bodyPr/>
        <a:lstStyle/>
        <a:p>
          <a:r>
            <a:rPr lang="en-US" dirty="0">
              <a:latin typeface="Segoe UI"/>
              <a:cs typeface="Segoe UI"/>
            </a:rPr>
            <a:t>Slide Four- Mediaeval Court Physician's Chambers</a:t>
          </a:r>
        </a:p>
      </dgm:t>
    </dgm:pt>
    <dgm:pt modelId="{1CFA9018-DAF4-42C2-8E50-47678748B321}" type="parTrans" cxnId="{7C59C120-CAA4-4259-99DB-AD9498113684}">
      <dgm:prSet/>
      <dgm:spPr/>
      <dgm:t>
        <a:bodyPr/>
        <a:lstStyle/>
        <a:p>
          <a:endParaRPr lang="en-US"/>
        </a:p>
      </dgm:t>
    </dgm:pt>
    <dgm:pt modelId="{39F8593B-4E72-49A5-BDD8-DC3DC649D084}" type="sibTrans" cxnId="{7C59C120-CAA4-4259-99DB-AD9498113684}">
      <dgm:prSet/>
      <dgm:spPr/>
      <dgm:t>
        <a:bodyPr/>
        <a:lstStyle/>
        <a:p>
          <a:endParaRPr lang="en-US"/>
        </a:p>
      </dgm:t>
    </dgm:pt>
    <dgm:pt modelId="{4F9EFB52-CBD1-448A-9BF6-84E7E4BE8C95}">
      <dgm:prSet/>
      <dgm:spPr/>
      <dgm:t>
        <a:bodyPr/>
        <a:lstStyle/>
        <a:p>
          <a:r>
            <a:rPr lang="en-US" dirty="0">
              <a:latin typeface="Segoe UI"/>
              <a:cs typeface="Segoe UI"/>
            </a:rPr>
            <a:t>Slide Five- Styling </a:t>
          </a:r>
        </a:p>
      </dgm:t>
    </dgm:pt>
    <dgm:pt modelId="{D7150A0D-AFCD-4CCB-A3D2-F6970288ADE6}" type="parTrans" cxnId="{E7CB469C-E0AE-4CFE-9467-80F47220E46D}">
      <dgm:prSet/>
      <dgm:spPr/>
      <dgm:t>
        <a:bodyPr/>
        <a:lstStyle/>
        <a:p>
          <a:endParaRPr lang="en-US"/>
        </a:p>
      </dgm:t>
    </dgm:pt>
    <dgm:pt modelId="{A7BE35B1-9F98-43B8-95E7-F5572C0C6458}" type="sibTrans" cxnId="{E7CB469C-E0AE-4CFE-9467-80F47220E46D}">
      <dgm:prSet/>
      <dgm:spPr/>
      <dgm:t>
        <a:bodyPr/>
        <a:lstStyle/>
        <a:p>
          <a:endParaRPr lang="en-US"/>
        </a:p>
      </dgm:t>
    </dgm:pt>
    <dgm:pt modelId="{205005EF-B819-4EB0-9FB4-79E201F1F526}">
      <dgm:prSet/>
      <dgm:spPr/>
      <dgm:t>
        <a:bodyPr/>
        <a:lstStyle/>
        <a:p>
          <a:r>
            <a:rPr lang="en-US" dirty="0">
              <a:latin typeface="Segoe UI"/>
              <a:cs typeface="Segoe UI"/>
            </a:rPr>
            <a:t>Slide Six- Candles </a:t>
          </a:r>
        </a:p>
      </dgm:t>
    </dgm:pt>
    <dgm:pt modelId="{CB485C02-7B83-481A-AB32-04EB95ADA76D}" type="parTrans" cxnId="{96982BE4-5AB1-45DC-9C29-ABA15A1D5026}">
      <dgm:prSet/>
      <dgm:spPr/>
      <dgm:t>
        <a:bodyPr/>
        <a:lstStyle/>
        <a:p>
          <a:endParaRPr lang="en-US"/>
        </a:p>
      </dgm:t>
    </dgm:pt>
    <dgm:pt modelId="{CB5C3527-7412-4C31-B45E-AC8AA90585B1}" type="sibTrans" cxnId="{96982BE4-5AB1-45DC-9C29-ABA15A1D5026}">
      <dgm:prSet/>
      <dgm:spPr/>
      <dgm:t>
        <a:bodyPr/>
        <a:lstStyle/>
        <a:p>
          <a:endParaRPr lang="en-US"/>
        </a:p>
      </dgm:t>
    </dgm:pt>
    <dgm:pt modelId="{C270044B-15D4-4BEE-87FA-67A2A98E4C45}">
      <dgm:prSet/>
      <dgm:spPr/>
      <dgm:t>
        <a:bodyPr/>
        <a:lstStyle/>
        <a:p>
          <a:r>
            <a:rPr lang="en-US" dirty="0">
              <a:latin typeface="Segoe UI"/>
              <a:cs typeface="Segoe UI"/>
            </a:rPr>
            <a:t>Slide Seven- Sunbeams </a:t>
          </a:r>
        </a:p>
      </dgm:t>
    </dgm:pt>
    <dgm:pt modelId="{9C6D3ACF-1337-4FCE-8DF1-337AEF9045CE}" type="parTrans" cxnId="{B2D553F2-2698-48F9-9B51-43E0713BB6A5}">
      <dgm:prSet/>
      <dgm:spPr/>
      <dgm:t>
        <a:bodyPr/>
        <a:lstStyle/>
        <a:p>
          <a:endParaRPr lang="en-US"/>
        </a:p>
      </dgm:t>
    </dgm:pt>
    <dgm:pt modelId="{CA60C731-415F-4A18-AE6A-E7C069FD17DE}" type="sibTrans" cxnId="{B2D553F2-2698-48F9-9B51-43E0713BB6A5}">
      <dgm:prSet/>
      <dgm:spPr/>
      <dgm:t>
        <a:bodyPr/>
        <a:lstStyle/>
        <a:p>
          <a:endParaRPr lang="en-US"/>
        </a:p>
      </dgm:t>
    </dgm:pt>
    <dgm:pt modelId="{A4EAFC02-8C68-4FCA-879B-2A14BCC7AF43}">
      <dgm:prSet/>
      <dgm:spPr/>
      <dgm:t>
        <a:bodyPr/>
        <a:lstStyle/>
        <a:p>
          <a:r>
            <a:rPr lang="en-US" dirty="0">
              <a:latin typeface="Segoe UI"/>
              <a:cs typeface="Segoe UI"/>
            </a:rPr>
            <a:t>Slide Eight- Dust in the Air</a:t>
          </a:r>
        </a:p>
      </dgm:t>
    </dgm:pt>
    <dgm:pt modelId="{D254D2D6-851F-442B-9746-487659E63CF7}" type="parTrans" cxnId="{55190B02-8B70-4019-BD4D-F39420D1EF7A}">
      <dgm:prSet/>
      <dgm:spPr/>
      <dgm:t>
        <a:bodyPr/>
        <a:lstStyle/>
        <a:p>
          <a:endParaRPr lang="en-US"/>
        </a:p>
      </dgm:t>
    </dgm:pt>
    <dgm:pt modelId="{1AEC53AE-C52F-4414-85E7-4859B13E737D}" type="sibTrans" cxnId="{55190B02-8B70-4019-BD4D-F39420D1EF7A}">
      <dgm:prSet/>
      <dgm:spPr/>
      <dgm:t>
        <a:bodyPr/>
        <a:lstStyle/>
        <a:p>
          <a:endParaRPr lang="en-US"/>
        </a:p>
      </dgm:t>
    </dgm:pt>
    <dgm:pt modelId="{0F71F671-89C0-4045-B6F9-C2553F823172}">
      <dgm:prSet/>
      <dgm:spPr/>
      <dgm:t>
        <a:bodyPr/>
        <a:lstStyle/>
        <a:p>
          <a:r>
            <a:rPr lang="en-US" dirty="0">
              <a:latin typeface="Segoe UI"/>
              <a:cs typeface="Segoe UI"/>
            </a:rPr>
            <a:t>Slide </a:t>
          </a:r>
          <a:r>
            <a:rPr lang="en-US" dirty="0">
              <a:latin typeface="Segoe UI"/>
              <a:ea typeface="Calibri"/>
              <a:cs typeface="Calibri"/>
            </a:rPr>
            <a:t>Nine</a:t>
          </a:r>
          <a:r>
            <a:rPr lang="en-US" dirty="0">
              <a:latin typeface="Segoe UI"/>
              <a:cs typeface="Segoe UI"/>
            </a:rPr>
            <a:t>- Bibliography</a:t>
          </a:r>
        </a:p>
      </dgm:t>
    </dgm:pt>
    <dgm:pt modelId="{866F65EB-61D5-4957-BE95-A0F929316277}" type="parTrans" cxnId="{8BB3489F-2C4C-48C7-BD2C-EA3FB1760661}">
      <dgm:prSet/>
      <dgm:spPr/>
      <dgm:t>
        <a:bodyPr/>
        <a:lstStyle/>
        <a:p>
          <a:endParaRPr lang="en-US"/>
        </a:p>
      </dgm:t>
    </dgm:pt>
    <dgm:pt modelId="{A3152E01-FC12-4457-B8B1-426CCB636D0E}" type="sibTrans" cxnId="{8BB3489F-2C4C-48C7-BD2C-EA3FB1760661}">
      <dgm:prSet/>
      <dgm:spPr/>
      <dgm:t>
        <a:bodyPr/>
        <a:lstStyle/>
        <a:p>
          <a:endParaRPr lang="en-US"/>
        </a:p>
      </dgm:t>
    </dgm:pt>
    <dgm:pt modelId="{9DFC8BBB-D148-4F30-BE8C-8B099B3BCFCE}" type="pres">
      <dgm:prSet presAssocID="{E58F90C3-96FD-4DD6-AB2C-1ECD03951676}" presName="vert0" presStyleCnt="0">
        <dgm:presLayoutVars>
          <dgm:dir/>
          <dgm:animOne val="branch"/>
          <dgm:animLvl val="lvl"/>
        </dgm:presLayoutVars>
      </dgm:prSet>
      <dgm:spPr/>
    </dgm:pt>
    <dgm:pt modelId="{3697ED51-CA8A-421A-95CB-ECC2DCA5DFDA}" type="pres">
      <dgm:prSet presAssocID="{4EB71389-F52A-4A71-8B60-E18CD6BB781C}" presName="thickLine" presStyleLbl="alignNode1" presStyleIdx="0" presStyleCnt="9"/>
      <dgm:spPr/>
    </dgm:pt>
    <dgm:pt modelId="{2BC5B361-A07F-4708-BE0A-6E7E01DC541C}" type="pres">
      <dgm:prSet presAssocID="{4EB71389-F52A-4A71-8B60-E18CD6BB781C}" presName="horz1" presStyleCnt="0"/>
      <dgm:spPr/>
    </dgm:pt>
    <dgm:pt modelId="{B8E3E661-9E23-44FF-8A19-FCE30605ED0F}" type="pres">
      <dgm:prSet presAssocID="{4EB71389-F52A-4A71-8B60-E18CD6BB781C}" presName="tx1" presStyleLbl="revTx" presStyleIdx="0" presStyleCnt="9"/>
      <dgm:spPr/>
    </dgm:pt>
    <dgm:pt modelId="{83B2F3DC-9D9B-45A2-8D5E-FD12BF05F8CF}" type="pres">
      <dgm:prSet presAssocID="{4EB71389-F52A-4A71-8B60-E18CD6BB781C}" presName="vert1" presStyleCnt="0"/>
      <dgm:spPr/>
    </dgm:pt>
    <dgm:pt modelId="{830B7208-1909-4EAF-8E42-B5AE6A81282C}" type="pres">
      <dgm:prSet presAssocID="{C23E2EE2-0422-49AC-93D7-F70070F98499}" presName="thickLine" presStyleLbl="alignNode1" presStyleIdx="1" presStyleCnt="9"/>
      <dgm:spPr/>
    </dgm:pt>
    <dgm:pt modelId="{A3F7E549-1351-4FE6-8372-1DC4C7705A94}" type="pres">
      <dgm:prSet presAssocID="{C23E2EE2-0422-49AC-93D7-F70070F98499}" presName="horz1" presStyleCnt="0"/>
      <dgm:spPr/>
    </dgm:pt>
    <dgm:pt modelId="{D84C8375-18BB-4FED-A651-4F35F902D74E}" type="pres">
      <dgm:prSet presAssocID="{C23E2EE2-0422-49AC-93D7-F70070F98499}" presName="tx1" presStyleLbl="revTx" presStyleIdx="1" presStyleCnt="9"/>
      <dgm:spPr/>
    </dgm:pt>
    <dgm:pt modelId="{A63E1F2D-3AEA-4E90-A74E-B9EB7E2FDA35}" type="pres">
      <dgm:prSet presAssocID="{C23E2EE2-0422-49AC-93D7-F70070F98499}" presName="vert1" presStyleCnt="0"/>
      <dgm:spPr/>
    </dgm:pt>
    <dgm:pt modelId="{5FAC1E40-DADF-430C-884A-815D61B554F7}" type="pres">
      <dgm:prSet presAssocID="{871B78EB-9FAA-4E24-8D3D-4A9751D5AC41}" presName="thickLine" presStyleLbl="alignNode1" presStyleIdx="2" presStyleCnt="9"/>
      <dgm:spPr/>
    </dgm:pt>
    <dgm:pt modelId="{020034D3-5EC0-4302-8D27-F607F9D688D2}" type="pres">
      <dgm:prSet presAssocID="{871B78EB-9FAA-4E24-8D3D-4A9751D5AC41}" presName="horz1" presStyleCnt="0"/>
      <dgm:spPr/>
    </dgm:pt>
    <dgm:pt modelId="{51CB06D2-05A6-4663-B24C-92F816235DFB}" type="pres">
      <dgm:prSet presAssocID="{871B78EB-9FAA-4E24-8D3D-4A9751D5AC41}" presName="tx1" presStyleLbl="revTx" presStyleIdx="2" presStyleCnt="9"/>
      <dgm:spPr/>
    </dgm:pt>
    <dgm:pt modelId="{CD59A302-5BBC-4B79-9BBB-F40DBFF146AC}" type="pres">
      <dgm:prSet presAssocID="{871B78EB-9FAA-4E24-8D3D-4A9751D5AC41}" presName="vert1" presStyleCnt="0"/>
      <dgm:spPr/>
    </dgm:pt>
    <dgm:pt modelId="{3A22FCF3-2659-4A5F-AD01-03546CE9FBE3}" type="pres">
      <dgm:prSet presAssocID="{3BAF1407-4082-442C-AE9C-265DC491D8AF}" presName="thickLine" presStyleLbl="alignNode1" presStyleIdx="3" presStyleCnt="9"/>
      <dgm:spPr/>
    </dgm:pt>
    <dgm:pt modelId="{3B37994D-ED65-442A-871A-BA72A3A2F9E4}" type="pres">
      <dgm:prSet presAssocID="{3BAF1407-4082-442C-AE9C-265DC491D8AF}" presName="horz1" presStyleCnt="0"/>
      <dgm:spPr/>
    </dgm:pt>
    <dgm:pt modelId="{E4A13B64-96EB-4745-B2F8-F95EC84311FE}" type="pres">
      <dgm:prSet presAssocID="{3BAF1407-4082-442C-AE9C-265DC491D8AF}" presName="tx1" presStyleLbl="revTx" presStyleIdx="3" presStyleCnt="9"/>
      <dgm:spPr/>
    </dgm:pt>
    <dgm:pt modelId="{A808FD4B-3ECD-41FF-84C7-296CC597AE43}" type="pres">
      <dgm:prSet presAssocID="{3BAF1407-4082-442C-AE9C-265DC491D8AF}" presName="vert1" presStyleCnt="0"/>
      <dgm:spPr/>
    </dgm:pt>
    <dgm:pt modelId="{96DDE229-8D2C-439A-ABB3-F56082F65244}" type="pres">
      <dgm:prSet presAssocID="{4F9EFB52-CBD1-448A-9BF6-84E7E4BE8C95}" presName="thickLine" presStyleLbl="alignNode1" presStyleIdx="4" presStyleCnt="9"/>
      <dgm:spPr/>
    </dgm:pt>
    <dgm:pt modelId="{71BB382D-E89D-4145-BC7C-D9568ACF016C}" type="pres">
      <dgm:prSet presAssocID="{4F9EFB52-CBD1-448A-9BF6-84E7E4BE8C95}" presName="horz1" presStyleCnt="0"/>
      <dgm:spPr/>
    </dgm:pt>
    <dgm:pt modelId="{3EF25D3E-46FA-4D6B-A98D-BD0F07591EF0}" type="pres">
      <dgm:prSet presAssocID="{4F9EFB52-CBD1-448A-9BF6-84E7E4BE8C95}" presName="tx1" presStyleLbl="revTx" presStyleIdx="4" presStyleCnt="9"/>
      <dgm:spPr/>
    </dgm:pt>
    <dgm:pt modelId="{9F9A5772-8DA9-4191-99D9-7227D1818A72}" type="pres">
      <dgm:prSet presAssocID="{4F9EFB52-CBD1-448A-9BF6-84E7E4BE8C95}" presName="vert1" presStyleCnt="0"/>
      <dgm:spPr/>
    </dgm:pt>
    <dgm:pt modelId="{EC5B253C-A6D6-4B34-A168-ABCE6569D092}" type="pres">
      <dgm:prSet presAssocID="{205005EF-B819-4EB0-9FB4-79E201F1F526}" presName="thickLine" presStyleLbl="alignNode1" presStyleIdx="5" presStyleCnt="9"/>
      <dgm:spPr/>
    </dgm:pt>
    <dgm:pt modelId="{2FEB7CB3-9BD1-4D2A-99CF-1F8EFF4EE8DE}" type="pres">
      <dgm:prSet presAssocID="{205005EF-B819-4EB0-9FB4-79E201F1F526}" presName="horz1" presStyleCnt="0"/>
      <dgm:spPr/>
    </dgm:pt>
    <dgm:pt modelId="{F48DB413-93E0-4261-A964-067BC00C5D3F}" type="pres">
      <dgm:prSet presAssocID="{205005EF-B819-4EB0-9FB4-79E201F1F526}" presName="tx1" presStyleLbl="revTx" presStyleIdx="5" presStyleCnt="9"/>
      <dgm:spPr/>
    </dgm:pt>
    <dgm:pt modelId="{159AF39C-0B39-4469-AD60-73980505DF06}" type="pres">
      <dgm:prSet presAssocID="{205005EF-B819-4EB0-9FB4-79E201F1F526}" presName="vert1" presStyleCnt="0"/>
      <dgm:spPr/>
    </dgm:pt>
    <dgm:pt modelId="{0C45A1FF-E440-4801-997A-6F7EB17C1E85}" type="pres">
      <dgm:prSet presAssocID="{C270044B-15D4-4BEE-87FA-67A2A98E4C45}" presName="thickLine" presStyleLbl="alignNode1" presStyleIdx="6" presStyleCnt="9"/>
      <dgm:spPr/>
    </dgm:pt>
    <dgm:pt modelId="{05C53BB3-7B08-464B-B53F-97614D5BB255}" type="pres">
      <dgm:prSet presAssocID="{C270044B-15D4-4BEE-87FA-67A2A98E4C45}" presName="horz1" presStyleCnt="0"/>
      <dgm:spPr/>
    </dgm:pt>
    <dgm:pt modelId="{14B47B49-B6CC-4EE8-9FD7-3AF8E0595B7F}" type="pres">
      <dgm:prSet presAssocID="{C270044B-15D4-4BEE-87FA-67A2A98E4C45}" presName="tx1" presStyleLbl="revTx" presStyleIdx="6" presStyleCnt="9"/>
      <dgm:spPr/>
    </dgm:pt>
    <dgm:pt modelId="{07703E63-8F9B-4785-818F-391FB8C9427D}" type="pres">
      <dgm:prSet presAssocID="{C270044B-15D4-4BEE-87FA-67A2A98E4C45}" presName="vert1" presStyleCnt="0"/>
      <dgm:spPr/>
    </dgm:pt>
    <dgm:pt modelId="{A99CA789-2517-4670-A72A-18E8E16DAD15}" type="pres">
      <dgm:prSet presAssocID="{A4EAFC02-8C68-4FCA-879B-2A14BCC7AF43}" presName="thickLine" presStyleLbl="alignNode1" presStyleIdx="7" presStyleCnt="9"/>
      <dgm:spPr/>
    </dgm:pt>
    <dgm:pt modelId="{FAF9E12C-F945-441B-BC11-F2FCCCC470AE}" type="pres">
      <dgm:prSet presAssocID="{A4EAFC02-8C68-4FCA-879B-2A14BCC7AF43}" presName="horz1" presStyleCnt="0"/>
      <dgm:spPr/>
    </dgm:pt>
    <dgm:pt modelId="{17D008D3-2A5A-40DA-9EE8-D4903D0BFBEB}" type="pres">
      <dgm:prSet presAssocID="{A4EAFC02-8C68-4FCA-879B-2A14BCC7AF43}" presName="tx1" presStyleLbl="revTx" presStyleIdx="7" presStyleCnt="9"/>
      <dgm:spPr/>
    </dgm:pt>
    <dgm:pt modelId="{6656619C-75CA-4540-B586-40F4B388D9E2}" type="pres">
      <dgm:prSet presAssocID="{A4EAFC02-8C68-4FCA-879B-2A14BCC7AF43}" presName="vert1" presStyleCnt="0"/>
      <dgm:spPr/>
    </dgm:pt>
    <dgm:pt modelId="{6454875F-9A67-4C89-8DA4-A12B63CDF16D}" type="pres">
      <dgm:prSet presAssocID="{0F71F671-89C0-4045-B6F9-C2553F823172}" presName="thickLine" presStyleLbl="alignNode1" presStyleIdx="8" presStyleCnt="9"/>
      <dgm:spPr/>
    </dgm:pt>
    <dgm:pt modelId="{D9C495FD-72CB-4304-A268-EDFF31572BA9}" type="pres">
      <dgm:prSet presAssocID="{0F71F671-89C0-4045-B6F9-C2553F823172}" presName="horz1" presStyleCnt="0"/>
      <dgm:spPr/>
    </dgm:pt>
    <dgm:pt modelId="{1FFA3F22-FF89-4764-B336-A0E214A7ABC9}" type="pres">
      <dgm:prSet presAssocID="{0F71F671-89C0-4045-B6F9-C2553F823172}" presName="tx1" presStyleLbl="revTx" presStyleIdx="8" presStyleCnt="9"/>
      <dgm:spPr/>
    </dgm:pt>
    <dgm:pt modelId="{32287A6D-6868-4F19-99D0-2A67780AFF15}" type="pres">
      <dgm:prSet presAssocID="{0F71F671-89C0-4045-B6F9-C2553F823172}" presName="vert1" presStyleCnt="0"/>
      <dgm:spPr/>
    </dgm:pt>
  </dgm:ptLst>
  <dgm:cxnLst>
    <dgm:cxn modelId="{55190B02-8B70-4019-BD4D-F39420D1EF7A}" srcId="{E58F90C3-96FD-4DD6-AB2C-1ECD03951676}" destId="{A4EAFC02-8C68-4FCA-879B-2A14BCC7AF43}" srcOrd="7" destOrd="0" parTransId="{D254D2D6-851F-442B-9746-487659E63CF7}" sibTransId="{1AEC53AE-C52F-4414-85E7-4859B13E737D}"/>
    <dgm:cxn modelId="{9DD9130A-11AA-4235-9BE0-E1CFAF19F236}" type="presOf" srcId="{0F71F671-89C0-4045-B6F9-C2553F823172}" destId="{1FFA3F22-FF89-4764-B336-A0E214A7ABC9}" srcOrd="0" destOrd="0" presId="urn:microsoft.com/office/officeart/2008/layout/LinedList"/>
    <dgm:cxn modelId="{19B6450F-3C9F-4E07-984E-DF76EE547F3F}" type="presOf" srcId="{3BAF1407-4082-442C-AE9C-265DC491D8AF}" destId="{E4A13B64-96EB-4745-B2F8-F95EC84311FE}" srcOrd="0" destOrd="0" presId="urn:microsoft.com/office/officeart/2008/layout/LinedList"/>
    <dgm:cxn modelId="{CC10F911-E0B6-442C-8303-7F14E69DDD0F}" type="presOf" srcId="{4F9EFB52-CBD1-448A-9BF6-84E7E4BE8C95}" destId="{3EF25D3E-46FA-4D6B-A98D-BD0F07591EF0}" srcOrd="0" destOrd="0" presId="urn:microsoft.com/office/officeart/2008/layout/LinedList"/>
    <dgm:cxn modelId="{FC5F4416-FA8D-489B-920C-B02B4B8F6084}" type="presOf" srcId="{871B78EB-9FAA-4E24-8D3D-4A9751D5AC41}" destId="{51CB06D2-05A6-4663-B24C-92F816235DFB}" srcOrd="0" destOrd="0" presId="urn:microsoft.com/office/officeart/2008/layout/LinedList"/>
    <dgm:cxn modelId="{7C59C120-CAA4-4259-99DB-AD9498113684}" srcId="{E58F90C3-96FD-4DD6-AB2C-1ECD03951676}" destId="{3BAF1407-4082-442C-AE9C-265DC491D8AF}" srcOrd="3" destOrd="0" parTransId="{1CFA9018-DAF4-42C2-8E50-47678748B321}" sibTransId="{39F8593B-4E72-49A5-BDD8-DC3DC649D084}"/>
    <dgm:cxn modelId="{EDAF3645-28E5-4C98-9102-38948ECB0F02}" type="presOf" srcId="{C270044B-15D4-4BEE-87FA-67A2A98E4C45}" destId="{14B47B49-B6CC-4EE8-9FD7-3AF8E0595B7F}" srcOrd="0" destOrd="0" presId="urn:microsoft.com/office/officeart/2008/layout/LinedList"/>
    <dgm:cxn modelId="{D1D06445-230C-4B91-9C5E-A8F42B9DC25A}" type="presOf" srcId="{E58F90C3-96FD-4DD6-AB2C-1ECD03951676}" destId="{9DFC8BBB-D148-4F30-BE8C-8B099B3BCFCE}" srcOrd="0" destOrd="0" presId="urn:microsoft.com/office/officeart/2008/layout/LinedList"/>
    <dgm:cxn modelId="{15A56147-ED17-4588-AF62-2C34088776F6}" srcId="{E58F90C3-96FD-4DD6-AB2C-1ECD03951676}" destId="{4EB71389-F52A-4A71-8B60-E18CD6BB781C}" srcOrd="0" destOrd="0" parTransId="{F9EF7205-87E0-4BB7-8611-111C1F693192}" sibTransId="{1B958151-8D70-4805-BF03-DC0D912E20D8}"/>
    <dgm:cxn modelId="{C5FFFC4D-FC30-42E1-83B9-653EA1286B27}" srcId="{E58F90C3-96FD-4DD6-AB2C-1ECD03951676}" destId="{871B78EB-9FAA-4E24-8D3D-4A9751D5AC41}" srcOrd="2" destOrd="0" parTransId="{A9DEA3EB-39E6-4C26-A826-EBF440A1E373}" sibTransId="{8B3DC5CA-F099-49AE-8B43-CF01B210931B}"/>
    <dgm:cxn modelId="{4FE6AB81-9779-4825-82DA-04AF427EFC9D}" type="presOf" srcId="{C23E2EE2-0422-49AC-93D7-F70070F98499}" destId="{D84C8375-18BB-4FED-A651-4F35F902D74E}" srcOrd="0" destOrd="0" presId="urn:microsoft.com/office/officeart/2008/layout/LinedList"/>
    <dgm:cxn modelId="{059D0E82-B67B-4C49-9DBF-70EB4781C9AE}" srcId="{E58F90C3-96FD-4DD6-AB2C-1ECD03951676}" destId="{C23E2EE2-0422-49AC-93D7-F70070F98499}" srcOrd="1" destOrd="0" parTransId="{281F3786-2A9D-4034-96CB-9A768D28EB2A}" sibTransId="{4D35981C-A769-4981-A433-C2AFFD6354A6}"/>
    <dgm:cxn modelId="{C7C1F490-4A15-48FA-B45E-BFC0D2993A7C}" type="presOf" srcId="{4EB71389-F52A-4A71-8B60-E18CD6BB781C}" destId="{B8E3E661-9E23-44FF-8A19-FCE30605ED0F}" srcOrd="0" destOrd="0" presId="urn:microsoft.com/office/officeart/2008/layout/LinedList"/>
    <dgm:cxn modelId="{E7CB469C-E0AE-4CFE-9467-80F47220E46D}" srcId="{E58F90C3-96FD-4DD6-AB2C-1ECD03951676}" destId="{4F9EFB52-CBD1-448A-9BF6-84E7E4BE8C95}" srcOrd="4" destOrd="0" parTransId="{D7150A0D-AFCD-4CCB-A3D2-F6970288ADE6}" sibTransId="{A7BE35B1-9F98-43B8-95E7-F5572C0C6458}"/>
    <dgm:cxn modelId="{8BB3489F-2C4C-48C7-BD2C-EA3FB1760661}" srcId="{E58F90C3-96FD-4DD6-AB2C-1ECD03951676}" destId="{0F71F671-89C0-4045-B6F9-C2553F823172}" srcOrd="8" destOrd="0" parTransId="{866F65EB-61D5-4957-BE95-A0F929316277}" sibTransId="{A3152E01-FC12-4457-B8B1-426CCB636D0E}"/>
    <dgm:cxn modelId="{5EFA97A4-4311-436A-9EFF-7129E79A0A5F}" type="presOf" srcId="{205005EF-B819-4EB0-9FB4-79E201F1F526}" destId="{F48DB413-93E0-4261-A964-067BC00C5D3F}" srcOrd="0" destOrd="0" presId="urn:microsoft.com/office/officeart/2008/layout/LinedList"/>
    <dgm:cxn modelId="{96982BE4-5AB1-45DC-9C29-ABA15A1D5026}" srcId="{E58F90C3-96FD-4DD6-AB2C-1ECD03951676}" destId="{205005EF-B819-4EB0-9FB4-79E201F1F526}" srcOrd="5" destOrd="0" parTransId="{CB485C02-7B83-481A-AB32-04EB95ADA76D}" sibTransId="{CB5C3527-7412-4C31-B45E-AC8AA90585B1}"/>
    <dgm:cxn modelId="{B2D553F2-2698-48F9-9B51-43E0713BB6A5}" srcId="{E58F90C3-96FD-4DD6-AB2C-1ECD03951676}" destId="{C270044B-15D4-4BEE-87FA-67A2A98E4C45}" srcOrd="6" destOrd="0" parTransId="{9C6D3ACF-1337-4FCE-8DF1-337AEF9045CE}" sibTransId="{CA60C731-415F-4A18-AE6A-E7C069FD17DE}"/>
    <dgm:cxn modelId="{A6A194F9-2C5C-4D12-A15C-472AFBDA6D2F}" type="presOf" srcId="{A4EAFC02-8C68-4FCA-879B-2A14BCC7AF43}" destId="{17D008D3-2A5A-40DA-9EE8-D4903D0BFBEB}" srcOrd="0" destOrd="0" presId="urn:microsoft.com/office/officeart/2008/layout/LinedList"/>
    <dgm:cxn modelId="{67265F21-4F0E-4762-8759-7A2FAE4FE27A}" type="presParOf" srcId="{9DFC8BBB-D148-4F30-BE8C-8B099B3BCFCE}" destId="{3697ED51-CA8A-421A-95CB-ECC2DCA5DFDA}" srcOrd="0" destOrd="0" presId="urn:microsoft.com/office/officeart/2008/layout/LinedList"/>
    <dgm:cxn modelId="{C78C160E-D891-4BC4-ADA8-BFFD946E77E7}" type="presParOf" srcId="{9DFC8BBB-D148-4F30-BE8C-8B099B3BCFCE}" destId="{2BC5B361-A07F-4708-BE0A-6E7E01DC541C}" srcOrd="1" destOrd="0" presId="urn:microsoft.com/office/officeart/2008/layout/LinedList"/>
    <dgm:cxn modelId="{3D517728-2D02-4D3E-8E50-B1BFB7D5F85E}" type="presParOf" srcId="{2BC5B361-A07F-4708-BE0A-6E7E01DC541C}" destId="{B8E3E661-9E23-44FF-8A19-FCE30605ED0F}" srcOrd="0" destOrd="0" presId="urn:microsoft.com/office/officeart/2008/layout/LinedList"/>
    <dgm:cxn modelId="{2409557A-9345-4D05-B27B-333D837796F5}" type="presParOf" srcId="{2BC5B361-A07F-4708-BE0A-6E7E01DC541C}" destId="{83B2F3DC-9D9B-45A2-8D5E-FD12BF05F8CF}" srcOrd="1" destOrd="0" presId="urn:microsoft.com/office/officeart/2008/layout/LinedList"/>
    <dgm:cxn modelId="{70B3E31D-E6BF-43DF-AC86-79DA770BB581}" type="presParOf" srcId="{9DFC8BBB-D148-4F30-BE8C-8B099B3BCFCE}" destId="{830B7208-1909-4EAF-8E42-B5AE6A81282C}" srcOrd="2" destOrd="0" presId="urn:microsoft.com/office/officeart/2008/layout/LinedList"/>
    <dgm:cxn modelId="{745CD6A2-80D0-40F3-AA5E-18D1906EA4C6}" type="presParOf" srcId="{9DFC8BBB-D148-4F30-BE8C-8B099B3BCFCE}" destId="{A3F7E549-1351-4FE6-8372-1DC4C7705A94}" srcOrd="3" destOrd="0" presId="urn:microsoft.com/office/officeart/2008/layout/LinedList"/>
    <dgm:cxn modelId="{D0D86A54-26CE-4EF8-B798-E8C74C9EBE75}" type="presParOf" srcId="{A3F7E549-1351-4FE6-8372-1DC4C7705A94}" destId="{D84C8375-18BB-4FED-A651-4F35F902D74E}" srcOrd="0" destOrd="0" presId="urn:microsoft.com/office/officeart/2008/layout/LinedList"/>
    <dgm:cxn modelId="{3F0701E2-D2BD-45F2-B654-97343F5D20BB}" type="presParOf" srcId="{A3F7E549-1351-4FE6-8372-1DC4C7705A94}" destId="{A63E1F2D-3AEA-4E90-A74E-B9EB7E2FDA35}" srcOrd="1" destOrd="0" presId="urn:microsoft.com/office/officeart/2008/layout/LinedList"/>
    <dgm:cxn modelId="{5D75D497-885D-4A83-95EE-0C31D4A4EC0A}" type="presParOf" srcId="{9DFC8BBB-D148-4F30-BE8C-8B099B3BCFCE}" destId="{5FAC1E40-DADF-430C-884A-815D61B554F7}" srcOrd="4" destOrd="0" presId="urn:microsoft.com/office/officeart/2008/layout/LinedList"/>
    <dgm:cxn modelId="{118AD1F2-274B-4971-97CA-E2C85C3BA389}" type="presParOf" srcId="{9DFC8BBB-D148-4F30-BE8C-8B099B3BCFCE}" destId="{020034D3-5EC0-4302-8D27-F607F9D688D2}" srcOrd="5" destOrd="0" presId="urn:microsoft.com/office/officeart/2008/layout/LinedList"/>
    <dgm:cxn modelId="{A5D935F7-85E2-4443-8CAE-21C072947185}" type="presParOf" srcId="{020034D3-5EC0-4302-8D27-F607F9D688D2}" destId="{51CB06D2-05A6-4663-B24C-92F816235DFB}" srcOrd="0" destOrd="0" presId="urn:microsoft.com/office/officeart/2008/layout/LinedList"/>
    <dgm:cxn modelId="{5C96A872-6448-4A56-9318-E7A9D681B291}" type="presParOf" srcId="{020034D3-5EC0-4302-8D27-F607F9D688D2}" destId="{CD59A302-5BBC-4B79-9BBB-F40DBFF146AC}" srcOrd="1" destOrd="0" presId="urn:microsoft.com/office/officeart/2008/layout/LinedList"/>
    <dgm:cxn modelId="{3026D41B-FED4-43E8-A72E-50CE2FBE50F3}" type="presParOf" srcId="{9DFC8BBB-D148-4F30-BE8C-8B099B3BCFCE}" destId="{3A22FCF3-2659-4A5F-AD01-03546CE9FBE3}" srcOrd="6" destOrd="0" presId="urn:microsoft.com/office/officeart/2008/layout/LinedList"/>
    <dgm:cxn modelId="{4B4F6098-A6F0-4E72-B2EA-B7DB408EC830}" type="presParOf" srcId="{9DFC8BBB-D148-4F30-BE8C-8B099B3BCFCE}" destId="{3B37994D-ED65-442A-871A-BA72A3A2F9E4}" srcOrd="7" destOrd="0" presId="urn:microsoft.com/office/officeart/2008/layout/LinedList"/>
    <dgm:cxn modelId="{747FA27D-D5EA-4114-B2B0-437BBE32AD6F}" type="presParOf" srcId="{3B37994D-ED65-442A-871A-BA72A3A2F9E4}" destId="{E4A13B64-96EB-4745-B2F8-F95EC84311FE}" srcOrd="0" destOrd="0" presId="urn:microsoft.com/office/officeart/2008/layout/LinedList"/>
    <dgm:cxn modelId="{2239CDB4-2133-4526-ACD9-E47D3D5E8654}" type="presParOf" srcId="{3B37994D-ED65-442A-871A-BA72A3A2F9E4}" destId="{A808FD4B-3ECD-41FF-84C7-296CC597AE43}" srcOrd="1" destOrd="0" presId="urn:microsoft.com/office/officeart/2008/layout/LinedList"/>
    <dgm:cxn modelId="{8B106CE1-9A77-4839-B273-F464813C0587}" type="presParOf" srcId="{9DFC8BBB-D148-4F30-BE8C-8B099B3BCFCE}" destId="{96DDE229-8D2C-439A-ABB3-F56082F65244}" srcOrd="8" destOrd="0" presId="urn:microsoft.com/office/officeart/2008/layout/LinedList"/>
    <dgm:cxn modelId="{DD708282-DE42-46A2-BA52-22EC07EA2275}" type="presParOf" srcId="{9DFC8BBB-D148-4F30-BE8C-8B099B3BCFCE}" destId="{71BB382D-E89D-4145-BC7C-D9568ACF016C}" srcOrd="9" destOrd="0" presId="urn:microsoft.com/office/officeart/2008/layout/LinedList"/>
    <dgm:cxn modelId="{3BB1AE85-87CB-404B-B268-8CABEA0F765A}" type="presParOf" srcId="{71BB382D-E89D-4145-BC7C-D9568ACF016C}" destId="{3EF25D3E-46FA-4D6B-A98D-BD0F07591EF0}" srcOrd="0" destOrd="0" presId="urn:microsoft.com/office/officeart/2008/layout/LinedList"/>
    <dgm:cxn modelId="{54BDC8DC-2C67-41B6-A961-3387180D7577}" type="presParOf" srcId="{71BB382D-E89D-4145-BC7C-D9568ACF016C}" destId="{9F9A5772-8DA9-4191-99D9-7227D1818A72}" srcOrd="1" destOrd="0" presId="urn:microsoft.com/office/officeart/2008/layout/LinedList"/>
    <dgm:cxn modelId="{9F1D4FE7-04B0-4C49-9A6E-4AF27C48674B}" type="presParOf" srcId="{9DFC8BBB-D148-4F30-BE8C-8B099B3BCFCE}" destId="{EC5B253C-A6D6-4B34-A168-ABCE6569D092}" srcOrd="10" destOrd="0" presId="urn:microsoft.com/office/officeart/2008/layout/LinedList"/>
    <dgm:cxn modelId="{0CEB6D31-2C00-4E9D-99F5-DC761A063202}" type="presParOf" srcId="{9DFC8BBB-D148-4F30-BE8C-8B099B3BCFCE}" destId="{2FEB7CB3-9BD1-4D2A-99CF-1F8EFF4EE8DE}" srcOrd="11" destOrd="0" presId="urn:microsoft.com/office/officeart/2008/layout/LinedList"/>
    <dgm:cxn modelId="{D3B9AEC7-55F3-45F7-B2D3-5A392FE000A3}" type="presParOf" srcId="{2FEB7CB3-9BD1-4D2A-99CF-1F8EFF4EE8DE}" destId="{F48DB413-93E0-4261-A964-067BC00C5D3F}" srcOrd="0" destOrd="0" presId="urn:microsoft.com/office/officeart/2008/layout/LinedList"/>
    <dgm:cxn modelId="{DE12EF80-336C-4313-B1A8-3AA6E75FBC3B}" type="presParOf" srcId="{2FEB7CB3-9BD1-4D2A-99CF-1F8EFF4EE8DE}" destId="{159AF39C-0B39-4469-AD60-73980505DF06}" srcOrd="1" destOrd="0" presId="urn:microsoft.com/office/officeart/2008/layout/LinedList"/>
    <dgm:cxn modelId="{614821DE-09FF-4125-890E-CEDF97CB67EC}" type="presParOf" srcId="{9DFC8BBB-D148-4F30-BE8C-8B099B3BCFCE}" destId="{0C45A1FF-E440-4801-997A-6F7EB17C1E85}" srcOrd="12" destOrd="0" presId="urn:microsoft.com/office/officeart/2008/layout/LinedList"/>
    <dgm:cxn modelId="{EBA5A560-B1C8-461F-8254-707177864399}" type="presParOf" srcId="{9DFC8BBB-D148-4F30-BE8C-8B099B3BCFCE}" destId="{05C53BB3-7B08-464B-B53F-97614D5BB255}" srcOrd="13" destOrd="0" presId="urn:microsoft.com/office/officeart/2008/layout/LinedList"/>
    <dgm:cxn modelId="{3BF6B7F4-3E45-4E1C-A62B-9D8A7A69512E}" type="presParOf" srcId="{05C53BB3-7B08-464B-B53F-97614D5BB255}" destId="{14B47B49-B6CC-4EE8-9FD7-3AF8E0595B7F}" srcOrd="0" destOrd="0" presId="urn:microsoft.com/office/officeart/2008/layout/LinedList"/>
    <dgm:cxn modelId="{88D10949-BF7C-415B-9388-1EABFE4A54DC}" type="presParOf" srcId="{05C53BB3-7B08-464B-B53F-97614D5BB255}" destId="{07703E63-8F9B-4785-818F-391FB8C9427D}" srcOrd="1" destOrd="0" presId="urn:microsoft.com/office/officeart/2008/layout/LinedList"/>
    <dgm:cxn modelId="{B545860E-2B23-4F0C-AF51-8813C178526A}" type="presParOf" srcId="{9DFC8BBB-D148-4F30-BE8C-8B099B3BCFCE}" destId="{A99CA789-2517-4670-A72A-18E8E16DAD15}" srcOrd="14" destOrd="0" presId="urn:microsoft.com/office/officeart/2008/layout/LinedList"/>
    <dgm:cxn modelId="{16A5769A-EC10-44E9-8FD8-4E58E0587599}" type="presParOf" srcId="{9DFC8BBB-D148-4F30-BE8C-8B099B3BCFCE}" destId="{FAF9E12C-F945-441B-BC11-F2FCCCC470AE}" srcOrd="15" destOrd="0" presId="urn:microsoft.com/office/officeart/2008/layout/LinedList"/>
    <dgm:cxn modelId="{AA1B357F-0C57-4C89-8876-725CC0E41456}" type="presParOf" srcId="{FAF9E12C-F945-441B-BC11-F2FCCCC470AE}" destId="{17D008D3-2A5A-40DA-9EE8-D4903D0BFBEB}" srcOrd="0" destOrd="0" presId="urn:microsoft.com/office/officeart/2008/layout/LinedList"/>
    <dgm:cxn modelId="{046B1DBB-461E-4738-BD09-7AAC2419330C}" type="presParOf" srcId="{FAF9E12C-F945-441B-BC11-F2FCCCC470AE}" destId="{6656619C-75CA-4540-B586-40F4B388D9E2}" srcOrd="1" destOrd="0" presId="urn:microsoft.com/office/officeart/2008/layout/LinedList"/>
    <dgm:cxn modelId="{C20E0DEA-2570-4945-8343-AD7DDA9E08F4}" type="presParOf" srcId="{9DFC8BBB-D148-4F30-BE8C-8B099B3BCFCE}" destId="{6454875F-9A67-4C89-8DA4-A12B63CDF16D}" srcOrd="16" destOrd="0" presId="urn:microsoft.com/office/officeart/2008/layout/LinedList"/>
    <dgm:cxn modelId="{3C184C96-11DD-47A6-AAF8-8A2FCB37E65A}" type="presParOf" srcId="{9DFC8BBB-D148-4F30-BE8C-8B099B3BCFCE}" destId="{D9C495FD-72CB-4304-A268-EDFF31572BA9}" srcOrd="17" destOrd="0" presId="urn:microsoft.com/office/officeart/2008/layout/LinedList"/>
    <dgm:cxn modelId="{95EFB772-843C-42E9-9677-D805C45DB4ED}" type="presParOf" srcId="{D9C495FD-72CB-4304-A268-EDFF31572BA9}" destId="{1FFA3F22-FF89-4764-B336-A0E214A7ABC9}" srcOrd="0" destOrd="0" presId="urn:microsoft.com/office/officeart/2008/layout/LinedList"/>
    <dgm:cxn modelId="{556FD4A4-BB81-470D-BBAB-D29D721081B4}" type="presParOf" srcId="{D9C495FD-72CB-4304-A268-EDFF31572BA9}" destId="{32287A6D-6868-4F19-99D0-2A67780AFF15}"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97ED51-CA8A-421A-95CB-ECC2DCA5DFDA}">
      <dsp:nvSpPr>
        <dsp:cNvPr id="0" name=""/>
        <dsp:cNvSpPr/>
      </dsp:nvSpPr>
      <dsp:spPr>
        <a:xfrm>
          <a:off x="0" y="567"/>
          <a:ext cx="7335814"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E3E661-9E23-44FF-8A19-FCE30605ED0F}">
      <dsp:nvSpPr>
        <dsp:cNvPr id="0" name=""/>
        <dsp:cNvSpPr/>
      </dsp:nvSpPr>
      <dsp:spPr>
        <a:xfrm>
          <a:off x="0" y="567"/>
          <a:ext cx="7335814" cy="5160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latin typeface="Segoe UI"/>
              <a:cs typeface="Segoe UI"/>
            </a:rPr>
            <a:t>Slide One- Title page</a:t>
          </a:r>
        </a:p>
      </dsp:txBody>
      <dsp:txXfrm>
        <a:off x="0" y="567"/>
        <a:ext cx="7335814" cy="516001"/>
      </dsp:txXfrm>
    </dsp:sp>
    <dsp:sp modelId="{830B7208-1909-4EAF-8E42-B5AE6A81282C}">
      <dsp:nvSpPr>
        <dsp:cNvPr id="0" name=""/>
        <dsp:cNvSpPr/>
      </dsp:nvSpPr>
      <dsp:spPr>
        <a:xfrm>
          <a:off x="0" y="516569"/>
          <a:ext cx="7335814"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4C8375-18BB-4FED-A651-4F35F902D74E}">
      <dsp:nvSpPr>
        <dsp:cNvPr id="0" name=""/>
        <dsp:cNvSpPr/>
      </dsp:nvSpPr>
      <dsp:spPr>
        <a:xfrm>
          <a:off x="0" y="516569"/>
          <a:ext cx="7335814" cy="5160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latin typeface="Segoe UI"/>
              <a:cs typeface="Segoe UI"/>
            </a:rPr>
            <a:t>Slide Two- Content Page</a:t>
          </a:r>
        </a:p>
      </dsp:txBody>
      <dsp:txXfrm>
        <a:off x="0" y="516569"/>
        <a:ext cx="7335814" cy="516001"/>
      </dsp:txXfrm>
    </dsp:sp>
    <dsp:sp modelId="{5FAC1E40-DADF-430C-884A-815D61B554F7}">
      <dsp:nvSpPr>
        <dsp:cNvPr id="0" name=""/>
        <dsp:cNvSpPr/>
      </dsp:nvSpPr>
      <dsp:spPr>
        <a:xfrm>
          <a:off x="0" y="1032571"/>
          <a:ext cx="7335814"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CB06D2-05A6-4663-B24C-92F816235DFB}">
      <dsp:nvSpPr>
        <dsp:cNvPr id="0" name=""/>
        <dsp:cNvSpPr/>
      </dsp:nvSpPr>
      <dsp:spPr>
        <a:xfrm>
          <a:off x="0" y="1032571"/>
          <a:ext cx="7335814" cy="5160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rtl="0">
            <a:lnSpc>
              <a:spcPct val="90000"/>
            </a:lnSpc>
            <a:spcBef>
              <a:spcPct val="0"/>
            </a:spcBef>
            <a:spcAft>
              <a:spcPct val="35000"/>
            </a:spcAft>
            <a:buNone/>
          </a:pPr>
          <a:r>
            <a:rPr lang="en-US" sz="2200" kern="1200" dirty="0">
              <a:latin typeface="Segoe UI"/>
              <a:cs typeface="Segoe UI"/>
            </a:rPr>
            <a:t>Slide </a:t>
          </a:r>
          <a:r>
            <a:rPr lang="en-US" sz="2200" kern="1200" dirty="0">
              <a:latin typeface="Segoe UI"/>
              <a:ea typeface="Calibri"/>
              <a:cs typeface="Calibri"/>
            </a:rPr>
            <a:t>Three</a:t>
          </a:r>
          <a:r>
            <a:rPr lang="en-US" sz="2200" kern="1200" dirty="0">
              <a:latin typeface="Segoe UI"/>
              <a:cs typeface="Segoe UI"/>
            </a:rPr>
            <a:t>- Proposal</a:t>
          </a:r>
        </a:p>
      </dsp:txBody>
      <dsp:txXfrm>
        <a:off x="0" y="1032571"/>
        <a:ext cx="7335814" cy="516001"/>
      </dsp:txXfrm>
    </dsp:sp>
    <dsp:sp modelId="{3A22FCF3-2659-4A5F-AD01-03546CE9FBE3}">
      <dsp:nvSpPr>
        <dsp:cNvPr id="0" name=""/>
        <dsp:cNvSpPr/>
      </dsp:nvSpPr>
      <dsp:spPr>
        <a:xfrm>
          <a:off x="0" y="1548573"/>
          <a:ext cx="7335814"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A13B64-96EB-4745-B2F8-F95EC84311FE}">
      <dsp:nvSpPr>
        <dsp:cNvPr id="0" name=""/>
        <dsp:cNvSpPr/>
      </dsp:nvSpPr>
      <dsp:spPr>
        <a:xfrm>
          <a:off x="0" y="1548573"/>
          <a:ext cx="7335814" cy="5160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latin typeface="Segoe UI"/>
              <a:cs typeface="Segoe UI"/>
            </a:rPr>
            <a:t>Slide Four- Mediaeval Court Physician's Chambers</a:t>
          </a:r>
        </a:p>
      </dsp:txBody>
      <dsp:txXfrm>
        <a:off x="0" y="1548573"/>
        <a:ext cx="7335814" cy="516001"/>
      </dsp:txXfrm>
    </dsp:sp>
    <dsp:sp modelId="{96DDE229-8D2C-439A-ABB3-F56082F65244}">
      <dsp:nvSpPr>
        <dsp:cNvPr id="0" name=""/>
        <dsp:cNvSpPr/>
      </dsp:nvSpPr>
      <dsp:spPr>
        <a:xfrm>
          <a:off x="0" y="2064575"/>
          <a:ext cx="7335814"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F25D3E-46FA-4D6B-A98D-BD0F07591EF0}">
      <dsp:nvSpPr>
        <dsp:cNvPr id="0" name=""/>
        <dsp:cNvSpPr/>
      </dsp:nvSpPr>
      <dsp:spPr>
        <a:xfrm>
          <a:off x="0" y="2064575"/>
          <a:ext cx="7335814" cy="5160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latin typeface="Segoe UI"/>
              <a:cs typeface="Segoe UI"/>
            </a:rPr>
            <a:t>Slide Five- Styling </a:t>
          </a:r>
        </a:p>
      </dsp:txBody>
      <dsp:txXfrm>
        <a:off x="0" y="2064575"/>
        <a:ext cx="7335814" cy="516001"/>
      </dsp:txXfrm>
    </dsp:sp>
    <dsp:sp modelId="{EC5B253C-A6D6-4B34-A168-ABCE6569D092}">
      <dsp:nvSpPr>
        <dsp:cNvPr id="0" name=""/>
        <dsp:cNvSpPr/>
      </dsp:nvSpPr>
      <dsp:spPr>
        <a:xfrm>
          <a:off x="0" y="2580576"/>
          <a:ext cx="7335814"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8DB413-93E0-4261-A964-067BC00C5D3F}">
      <dsp:nvSpPr>
        <dsp:cNvPr id="0" name=""/>
        <dsp:cNvSpPr/>
      </dsp:nvSpPr>
      <dsp:spPr>
        <a:xfrm>
          <a:off x="0" y="2580576"/>
          <a:ext cx="7335814" cy="5160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latin typeface="Segoe UI"/>
              <a:cs typeface="Segoe UI"/>
            </a:rPr>
            <a:t>Slide Six- Candles </a:t>
          </a:r>
        </a:p>
      </dsp:txBody>
      <dsp:txXfrm>
        <a:off x="0" y="2580576"/>
        <a:ext cx="7335814" cy="516001"/>
      </dsp:txXfrm>
    </dsp:sp>
    <dsp:sp modelId="{0C45A1FF-E440-4801-997A-6F7EB17C1E85}">
      <dsp:nvSpPr>
        <dsp:cNvPr id="0" name=""/>
        <dsp:cNvSpPr/>
      </dsp:nvSpPr>
      <dsp:spPr>
        <a:xfrm>
          <a:off x="0" y="3096578"/>
          <a:ext cx="7335814"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B47B49-B6CC-4EE8-9FD7-3AF8E0595B7F}">
      <dsp:nvSpPr>
        <dsp:cNvPr id="0" name=""/>
        <dsp:cNvSpPr/>
      </dsp:nvSpPr>
      <dsp:spPr>
        <a:xfrm>
          <a:off x="0" y="3096578"/>
          <a:ext cx="7335814" cy="5160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latin typeface="Segoe UI"/>
              <a:cs typeface="Segoe UI"/>
            </a:rPr>
            <a:t>Slide Seven- Sunbeams </a:t>
          </a:r>
        </a:p>
      </dsp:txBody>
      <dsp:txXfrm>
        <a:off x="0" y="3096578"/>
        <a:ext cx="7335814" cy="516001"/>
      </dsp:txXfrm>
    </dsp:sp>
    <dsp:sp modelId="{A99CA789-2517-4670-A72A-18E8E16DAD15}">
      <dsp:nvSpPr>
        <dsp:cNvPr id="0" name=""/>
        <dsp:cNvSpPr/>
      </dsp:nvSpPr>
      <dsp:spPr>
        <a:xfrm>
          <a:off x="0" y="3612580"/>
          <a:ext cx="7335814"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D008D3-2A5A-40DA-9EE8-D4903D0BFBEB}">
      <dsp:nvSpPr>
        <dsp:cNvPr id="0" name=""/>
        <dsp:cNvSpPr/>
      </dsp:nvSpPr>
      <dsp:spPr>
        <a:xfrm>
          <a:off x="0" y="3612580"/>
          <a:ext cx="7335814" cy="5160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latin typeface="Segoe UI"/>
              <a:cs typeface="Segoe UI"/>
            </a:rPr>
            <a:t>Slide Eight- Dust in the Air</a:t>
          </a:r>
        </a:p>
      </dsp:txBody>
      <dsp:txXfrm>
        <a:off x="0" y="3612580"/>
        <a:ext cx="7335814" cy="516001"/>
      </dsp:txXfrm>
    </dsp:sp>
    <dsp:sp modelId="{6454875F-9A67-4C89-8DA4-A12B63CDF16D}">
      <dsp:nvSpPr>
        <dsp:cNvPr id="0" name=""/>
        <dsp:cNvSpPr/>
      </dsp:nvSpPr>
      <dsp:spPr>
        <a:xfrm>
          <a:off x="0" y="4128582"/>
          <a:ext cx="7335814"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FFA3F22-FF89-4764-B336-A0E214A7ABC9}">
      <dsp:nvSpPr>
        <dsp:cNvPr id="0" name=""/>
        <dsp:cNvSpPr/>
      </dsp:nvSpPr>
      <dsp:spPr>
        <a:xfrm>
          <a:off x="0" y="4128582"/>
          <a:ext cx="7335814" cy="5160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latin typeface="Segoe UI"/>
              <a:cs typeface="Segoe UI"/>
            </a:rPr>
            <a:t>Slide </a:t>
          </a:r>
          <a:r>
            <a:rPr lang="en-US" sz="2200" kern="1200" dirty="0">
              <a:latin typeface="Segoe UI"/>
              <a:ea typeface="Calibri"/>
              <a:cs typeface="Calibri"/>
            </a:rPr>
            <a:t>Nine</a:t>
          </a:r>
          <a:r>
            <a:rPr lang="en-US" sz="2200" kern="1200" dirty="0">
              <a:latin typeface="Segoe UI"/>
              <a:cs typeface="Segoe UI"/>
            </a:rPr>
            <a:t>- Bibliography</a:t>
          </a:r>
        </a:p>
      </dsp:txBody>
      <dsp:txXfrm>
        <a:off x="0" y="4128582"/>
        <a:ext cx="7335814" cy="516001"/>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A26648-F114-4402-B049-AA57EA7F2020}" type="datetimeFigureOut">
              <a:rPr lang="en-US" smtClean="0"/>
              <a:t>10/21/2024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2815FE-BC4D-474E-9AA3-6983BC3D8777}" type="slidenum">
              <a:rPr lang="en-US" smtClean="0"/>
              <a:t>‹#›</a:t>
            </a:fld>
            <a:endParaRPr lang="en-US"/>
          </a:p>
        </p:txBody>
      </p:sp>
    </p:spTree>
    <p:extLst>
      <p:ext uri="{BB962C8B-B14F-4D97-AF65-F5344CB8AC3E}">
        <p14:creationId xmlns:p14="http://schemas.microsoft.com/office/powerpoint/2010/main" val="36135596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2"/>
        </a:solidFill>
        <a:effectLst/>
      </p:bgPr>
    </p:bg>
    <p:spTree>
      <p:nvGrpSpPr>
        <p:cNvPr id="1" name=""/>
        <p:cNvGrpSpPr/>
        <p:nvPr/>
      </p:nvGrpSpPr>
      <p:grpSpPr>
        <a:xfrm>
          <a:off x="0" y="0"/>
          <a:ext cx="0" cy="0"/>
          <a:chOff x="0" y="0"/>
          <a:chExt cx="0" cy="0"/>
        </a:xfrm>
      </p:grpSpPr>
      <p:sp>
        <p:nvSpPr>
          <p:cNvPr id="20" name="Picture Placeholder 19">
            <a:extLst>
              <a:ext uri="{FF2B5EF4-FFF2-40B4-BE49-F238E27FC236}">
                <a16:creationId xmlns:a16="http://schemas.microsoft.com/office/drawing/2014/main" id="{0177DF1D-D731-86FC-22F9-00221AD8C227}"/>
              </a:ext>
            </a:extLst>
          </p:cNvPr>
          <p:cNvSpPr>
            <a:spLocks noGrp="1"/>
          </p:cNvSpPr>
          <p:nvPr>
            <p:ph type="pic" sz="quarter" idx="10"/>
          </p:nvPr>
        </p:nvSpPr>
        <p:spPr>
          <a:xfrm>
            <a:off x="1289143" y="440217"/>
            <a:ext cx="9613711" cy="2327086"/>
          </a:xfrm>
          <a:ln w="15875">
            <a:solidFill>
              <a:schemeClr val="accent1"/>
            </a:solidFill>
          </a:ln>
        </p:spPr>
        <p:txBody>
          <a:bodyPr anchor="ctr">
            <a:noAutofit/>
          </a:bodyPr>
          <a:lstStyle>
            <a:lvl1pPr marL="0" indent="0" algn="ctr">
              <a:buNone/>
              <a:defRPr>
                <a:solidFill>
                  <a:schemeClr val="accent1"/>
                </a:solidFill>
              </a:defRPr>
            </a:lvl1pPr>
          </a:lstStyle>
          <a:p>
            <a:endParaRPr lang="en-US"/>
          </a:p>
        </p:txBody>
      </p:sp>
      <p:sp>
        <p:nvSpPr>
          <p:cNvPr id="2" name="Title 1">
            <a:extLst>
              <a:ext uri="{FF2B5EF4-FFF2-40B4-BE49-F238E27FC236}">
                <a16:creationId xmlns:a16="http://schemas.microsoft.com/office/drawing/2014/main" id="{C7A4FE67-D925-EFE3-2BA5-C28DA7C030D8}"/>
              </a:ext>
            </a:extLst>
          </p:cNvPr>
          <p:cNvSpPr>
            <a:spLocks noGrp="1"/>
          </p:cNvSpPr>
          <p:nvPr>
            <p:ph type="ctrTitle"/>
          </p:nvPr>
        </p:nvSpPr>
        <p:spPr>
          <a:xfrm>
            <a:off x="1143000" y="3236976"/>
            <a:ext cx="6867144" cy="2386584"/>
          </a:xfrm>
        </p:spPr>
        <p:txBody>
          <a:bodyPr anchor="b">
            <a:noAutofit/>
          </a:bodyPr>
          <a:lstStyle>
            <a:lvl1pPr algn="l">
              <a:defRPr sz="6600">
                <a:solidFill>
                  <a:schemeClr val="accent1"/>
                </a:solidFill>
              </a:defRPr>
            </a:lvl1pPr>
          </a:lstStyle>
          <a:p>
            <a:r>
              <a:rPr lang="en-US"/>
              <a:t>Click to edit Master title style</a:t>
            </a:r>
          </a:p>
        </p:txBody>
      </p:sp>
      <p:sp>
        <p:nvSpPr>
          <p:cNvPr id="3" name="Subtitle 2">
            <a:extLst>
              <a:ext uri="{FF2B5EF4-FFF2-40B4-BE49-F238E27FC236}">
                <a16:creationId xmlns:a16="http://schemas.microsoft.com/office/drawing/2014/main" id="{33D58524-513B-3FD2-4ED0-CB0CA3A3DF58}"/>
              </a:ext>
            </a:extLst>
          </p:cNvPr>
          <p:cNvSpPr>
            <a:spLocks noGrp="1"/>
          </p:cNvSpPr>
          <p:nvPr>
            <p:ph type="subTitle" idx="1"/>
          </p:nvPr>
        </p:nvSpPr>
        <p:spPr>
          <a:xfrm>
            <a:off x="6327648" y="5971032"/>
            <a:ext cx="3776472" cy="530352"/>
          </a:xfrm>
        </p:spPr>
        <p:txBody>
          <a:bodyPr>
            <a:noAutofit/>
          </a:bodyPr>
          <a:lstStyle>
            <a:lvl1pPr marL="0" indent="0" algn="ctr">
              <a:buNone/>
              <a:defRPr sz="2000">
                <a:solidFill>
                  <a:schemeClr val="accent1"/>
                </a:solidFill>
                <a:latin typeface="Gill Sans Nova Light" panose="020B03020201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8" name="Straight Connector 7">
            <a:extLst>
              <a:ext uri="{FF2B5EF4-FFF2-40B4-BE49-F238E27FC236}">
                <a16:creationId xmlns:a16="http://schemas.microsoft.com/office/drawing/2014/main" id="{AAA2A54F-058C-EF24-C892-91614AF2D7E8}"/>
              </a:ext>
            </a:extLst>
          </p:cNvPr>
          <p:cNvCxnSpPr>
            <a:cxnSpLocks/>
          </p:cNvCxnSpPr>
          <p:nvPr userDrawn="1"/>
        </p:nvCxnSpPr>
        <p:spPr>
          <a:xfrm flipV="1">
            <a:off x="398367" y="0"/>
            <a:ext cx="0" cy="68580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1A313A15-57C2-5BD9-DE2B-442792010C50}"/>
              </a:ext>
            </a:extLst>
          </p:cNvPr>
          <p:cNvCxnSpPr>
            <a:cxnSpLocks/>
          </p:cNvCxnSpPr>
          <p:nvPr userDrawn="1"/>
        </p:nvCxnSpPr>
        <p:spPr>
          <a:xfrm flipV="1">
            <a:off x="11793633" y="0"/>
            <a:ext cx="0" cy="68580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9D750DB-651A-3C95-E822-712897C2D5A4}"/>
              </a:ext>
            </a:extLst>
          </p:cNvPr>
          <p:cNvCxnSpPr>
            <a:cxnSpLocks/>
          </p:cNvCxnSpPr>
          <p:nvPr userDrawn="1"/>
        </p:nvCxnSpPr>
        <p:spPr>
          <a:xfrm>
            <a:off x="398366" y="3226467"/>
            <a:ext cx="11395267" cy="443"/>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6136281F-EE75-A92A-B85E-00B02B5C0B67}"/>
              </a:ext>
            </a:extLst>
          </p:cNvPr>
          <p:cNvCxnSpPr>
            <a:cxnSpLocks/>
          </p:cNvCxnSpPr>
          <p:nvPr userDrawn="1"/>
        </p:nvCxnSpPr>
        <p:spPr>
          <a:xfrm>
            <a:off x="-11430" y="6165891"/>
            <a:ext cx="6339792"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F5B98AA9-64E2-C5F9-3E90-D02F312EDC52}"/>
              </a:ext>
            </a:extLst>
          </p:cNvPr>
          <p:cNvCxnSpPr>
            <a:cxnSpLocks/>
          </p:cNvCxnSpPr>
          <p:nvPr userDrawn="1"/>
        </p:nvCxnSpPr>
        <p:spPr>
          <a:xfrm>
            <a:off x="10103564" y="6165891"/>
            <a:ext cx="2088436"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76440359"/>
      </p:ext>
    </p:extLst>
  </p:cSld>
  <p:clrMapOvr>
    <a:masterClrMapping/>
  </p:clrMapOvr>
  <p:hf hdr="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0BD26-4C3C-C934-E3C5-C4ABD369E612}"/>
              </a:ext>
            </a:extLst>
          </p:cNvPr>
          <p:cNvSpPr>
            <a:spLocks noGrp="1"/>
          </p:cNvSpPr>
          <p:nvPr>
            <p:ph type="title"/>
          </p:nvPr>
        </p:nvSpPr>
        <p:spPr>
          <a:xfrm>
            <a:off x="5495544" y="0"/>
            <a:ext cx="4370832" cy="2194560"/>
          </a:xfrm>
        </p:spPr>
        <p:txBody>
          <a:bodyPr/>
          <a:lstStyle>
            <a:lvl1pPr algn="l">
              <a:defRPr sz="7200"/>
            </a:lvl1pPr>
          </a:lstStyle>
          <a:p>
            <a:r>
              <a:rPr lang="en-US"/>
              <a:t>Click to edit Master title style</a:t>
            </a:r>
          </a:p>
        </p:txBody>
      </p:sp>
      <p:sp>
        <p:nvSpPr>
          <p:cNvPr id="13" name="Picture Placeholder 12">
            <a:extLst>
              <a:ext uri="{FF2B5EF4-FFF2-40B4-BE49-F238E27FC236}">
                <a16:creationId xmlns:a16="http://schemas.microsoft.com/office/drawing/2014/main" id="{54A61420-31F3-2DF5-A319-19A8896350EA}"/>
              </a:ext>
            </a:extLst>
          </p:cNvPr>
          <p:cNvSpPr>
            <a:spLocks noGrp="1"/>
          </p:cNvSpPr>
          <p:nvPr>
            <p:ph type="pic" sz="quarter" idx="13"/>
          </p:nvPr>
        </p:nvSpPr>
        <p:spPr>
          <a:xfrm>
            <a:off x="1" y="3810"/>
            <a:ext cx="4856184" cy="6850379"/>
          </a:xfrm>
          <a:ln w="15875">
            <a:solidFill>
              <a:schemeClr val="tx1"/>
            </a:solidFill>
          </a:ln>
        </p:spPr>
        <p:txBody>
          <a:bodyPr/>
          <a:lstStyle/>
          <a:p>
            <a:endParaRPr lang="en-US"/>
          </a:p>
        </p:txBody>
      </p:sp>
      <p:sp>
        <p:nvSpPr>
          <p:cNvPr id="3" name="Content Placeholder 2">
            <a:extLst>
              <a:ext uri="{FF2B5EF4-FFF2-40B4-BE49-F238E27FC236}">
                <a16:creationId xmlns:a16="http://schemas.microsoft.com/office/drawing/2014/main" id="{D53F374C-57DC-E207-D494-6986428A2D60}"/>
              </a:ext>
            </a:extLst>
          </p:cNvPr>
          <p:cNvSpPr>
            <a:spLocks noGrp="1"/>
          </p:cNvSpPr>
          <p:nvPr>
            <p:ph idx="1"/>
          </p:nvPr>
        </p:nvSpPr>
        <p:spPr>
          <a:xfrm>
            <a:off x="4856185" y="2212849"/>
            <a:ext cx="7335814" cy="46451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16354756"/>
      </p:ext>
    </p:extLst>
  </p:cSld>
  <p:clrMapOvr>
    <a:masterClrMapping/>
  </p:clrMapOvr>
  <p:hf hdr="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32D5F1B-4B4F-5C42-0EFC-AE54D2C4EC2F}"/>
              </a:ext>
            </a:extLst>
          </p:cNvPr>
          <p:cNvSpPr>
            <a:spLocks noGrp="1"/>
          </p:cNvSpPr>
          <p:nvPr>
            <p:ph type="pic" sz="quarter" idx="10"/>
          </p:nvPr>
        </p:nvSpPr>
        <p:spPr>
          <a:xfrm>
            <a:off x="0" y="0"/>
            <a:ext cx="12192000" cy="6858000"/>
          </a:xfrm>
          <a:solidFill>
            <a:schemeClr val="accent2">
              <a:lumMod val="40000"/>
              <a:lumOff val="60000"/>
            </a:schemeClr>
          </a:solidFill>
        </p:spPr>
        <p:txBody>
          <a:bodyPr/>
          <a:lstStyle>
            <a:lvl1pPr marL="0" indent="0">
              <a:buNone/>
              <a:defRPr/>
            </a:lvl1pPr>
          </a:lstStyle>
          <a:p>
            <a:endParaRPr lang="en-US"/>
          </a:p>
        </p:txBody>
      </p:sp>
      <p:sp>
        <p:nvSpPr>
          <p:cNvPr id="2" name="Title 1">
            <a:extLst>
              <a:ext uri="{FF2B5EF4-FFF2-40B4-BE49-F238E27FC236}">
                <a16:creationId xmlns:a16="http://schemas.microsoft.com/office/drawing/2014/main" id="{FE63A1AE-C2A2-3984-EE25-E51E8DD651B1}"/>
              </a:ext>
            </a:extLst>
          </p:cNvPr>
          <p:cNvSpPr>
            <a:spLocks noGrp="1"/>
          </p:cNvSpPr>
          <p:nvPr>
            <p:ph type="title"/>
          </p:nvPr>
        </p:nvSpPr>
        <p:spPr>
          <a:xfrm>
            <a:off x="1508760" y="1188720"/>
            <a:ext cx="9171432" cy="4480560"/>
          </a:xfrm>
          <a:ln w="15875">
            <a:solidFill>
              <a:schemeClr val="accent1"/>
            </a:solidFill>
          </a:ln>
        </p:spPr>
        <p:txBody>
          <a:bodyPr lIns="365760" bIns="640080" anchor="ctr"/>
          <a:lstStyle>
            <a:lvl1pPr>
              <a:defRPr sz="7200">
                <a:solidFill>
                  <a:schemeClr val="accent1"/>
                </a:solidFill>
              </a:defRPr>
            </a:lvl1pPr>
          </a:lstStyle>
          <a:p>
            <a:r>
              <a:rPr lang="en-US"/>
              <a:t>Click to edit Master title style</a:t>
            </a:r>
          </a:p>
        </p:txBody>
      </p:sp>
      <p:sp>
        <p:nvSpPr>
          <p:cNvPr id="3" name="Text Placeholder 2">
            <a:extLst>
              <a:ext uri="{FF2B5EF4-FFF2-40B4-BE49-F238E27FC236}">
                <a16:creationId xmlns:a16="http://schemas.microsoft.com/office/drawing/2014/main" id="{C27A141F-6D41-3734-9073-FB0B24ECBB3C}"/>
              </a:ext>
            </a:extLst>
          </p:cNvPr>
          <p:cNvSpPr>
            <a:spLocks noGrp="1"/>
          </p:cNvSpPr>
          <p:nvPr>
            <p:ph type="body" idx="1"/>
          </p:nvPr>
        </p:nvSpPr>
        <p:spPr>
          <a:xfrm>
            <a:off x="6665976" y="5102352"/>
            <a:ext cx="2889504" cy="365760"/>
          </a:xfrm>
        </p:spPr>
        <p:txBody>
          <a:bodyPr/>
          <a:lstStyle>
            <a:lvl1pPr marL="0" indent="0" algn="ctr">
              <a:lnSpc>
                <a:spcPct val="100000"/>
              </a:lnSpc>
              <a:spcBef>
                <a:spcPts val="0"/>
              </a:spcBef>
              <a:buNone/>
              <a:defRPr sz="18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941374294"/>
      </p:ext>
    </p:extLst>
  </p:cSld>
  <p:clrMapOvr>
    <a:masterClrMapping/>
  </p:clrMapOvr>
  <p:hf hdr="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with picture">
    <p:bg>
      <p:bgPr>
        <a:solidFill>
          <a:schemeClr val="accent4">
            <a:lumMod val="50000"/>
          </a:schemeClr>
        </a:solidFill>
        <a:effectLst/>
      </p:bgPr>
    </p:bg>
    <p:spTree>
      <p:nvGrpSpPr>
        <p:cNvPr id="1" name=""/>
        <p:cNvGrpSpPr/>
        <p:nvPr/>
      </p:nvGrpSpPr>
      <p:grpSpPr>
        <a:xfrm>
          <a:off x="0" y="0"/>
          <a:ext cx="0" cy="0"/>
          <a:chOff x="0" y="0"/>
          <a:chExt cx="0" cy="0"/>
        </a:xfrm>
      </p:grpSpPr>
      <p:sp>
        <p:nvSpPr>
          <p:cNvPr id="20" name="Picture Placeholder 19">
            <a:extLst>
              <a:ext uri="{FF2B5EF4-FFF2-40B4-BE49-F238E27FC236}">
                <a16:creationId xmlns:a16="http://schemas.microsoft.com/office/drawing/2014/main" id="{B66CC86A-5147-8A3A-D69B-E3F6DBACAE98}"/>
              </a:ext>
            </a:extLst>
          </p:cNvPr>
          <p:cNvSpPr>
            <a:spLocks noGrp="1"/>
          </p:cNvSpPr>
          <p:nvPr>
            <p:ph type="pic" sz="quarter" idx="13"/>
          </p:nvPr>
        </p:nvSpPr>
        <p:spPr>
          <a:xfrm>
            <a:off x="1636301" y="928122"/>
            <a:ext cx="3251199" cy="5001754"/>
          </a:xfrm>
          <a:ln w="15875">
            <a:solidFill>
              <a:schemeClr val="accent1"/>
            </a:solidFill>
          </a:ln>
        </p:spPr>
        <p:txBody>
          <a:bodyPr anchor="ctr"/>
          <a:lstStyle>
            <a:lvl1pPr marL="0" indent="0" algn="ctr">
              <a:buNone/>
              <a:defRPr>
                <a:solidFill>
                  <a:schemeClr val="accent1"/>
                </a:solidFill>
              </a:defRPr>
            </a:lvl1pPr>
          </a:lstStyle>
          <a:p>
            <a:endParaRPr lang="en-US"/>
          </a:p>
        </p:txBody>
      </p:sp>
      <p:sp>
        <p:nvSpPr>
          <p:cNvPr id="2" name="Title 1">
            <a:extLst>
              <a:ext uri="{FF2B5EF4-FFF2-40B4-BE49-F238E27FC236}">
                <a16:creationId xmlns:a16="http://schemas.microsoft.com/office/drawing/2014/main" id="{95A0BD26-4C3C-C934-E3C5-C4ABD369E612}"/>
              </a:ext>
            </a:extLst>
          </p:cNvPr>
          <p:cNvSpPr>
            <a:spLocks noGrp="1"/>
          </p:cNvSpPr>
          <p:nvPr>
            <p:ph type="title"/>
          </p:nvPr>
        </p:nvSpPr>
        <p:spPr>
          <a:xfrm>
            <a:off x="6400800" y="1225296"/>
            <a:ext cx="4718304" cy="1645920"/>
          </a:xfrm>
        </p:spPr>
        <p:txBody>
          <a:bodyPr/>
          <a:lstStyle>
            <a:lvl1pPr>
              <a:defRPr baseline="0">
                <a:solidFill>
                  <a:schemeClr val="accent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D53F374C-57DC-E207-D494-6986428A2D60}"/>
              </a:ext>
            </a:extLst>
          </p:cNvPr>
          <p:cNvSpPr>
            <a:spLocks noGrp="1"/>
          </p:cNvSpPr>
          <p:nvPr>
            <p:ph idx="1"/>
          </p:nvPr>
        </p:nvSpPr>
        <p:spPr>
          <a:xfrm>
            <a:off x="6400800" y="2898648"/>
            <a:ext cx="4370832" cy="2029968"/>
          </a:xfrm>
        </p:spPr>
        <p:txBody>
          <a:bodyPr/>
          <a:lstStyle>
            <a:lvl1pPr marL="0" indent="0">
              <a:lnSpc>
                <a:spcPct val="100000"/>
              </a:lnSpc>
              <a:buNone/>
              <a:defRPr sz="1800">
                <a:solidFill>
                  <a:schemeClr val="accent1"/>
                </a:solidFill>
              </a:defRPr>
            </a:lvl1pPr>
            <a:lvl2pPr marL="566928" indent="-283464">
              <a:lnSpc>
                <a:spcPct val="100000"/>
              </a:lnSpc>
              <a:buFont typeface="Wingdings" panose="05000000000000000000" pitchFamily="2" charset="2"/>
              <a:buChar char="§"/>
              <a:defRPr sz="1600">
                <a:solidFill>
                  <a:schemeClr val="accent1"/>
                </a:solidFill>
              </a:defRPr>
            </a:lvl2pPr>
            <a:lvl3pPr marL="850392" indent="-283464">
              <a:lnSpc>
                <a:spcPct val="100000"/>
              </a:lnSpc>
              <a:buFont typeface="Wingdings" panose="05000000000000000000" pitchFamily="2" charset="2"/>
              <a:buChar char="§"/>
              <a:defRPr sz="1400">
                <a:solidFill>
                  <a:schemeClr val="accent1"/>
                </a:solidFill>
              </a:defRPr>
            </a:lvl3pPr>
            <a:lvl4pPr marL="1133856" indent="-283464">
              <a:lnSpc>
                <a:spcPct val="100000"/>
              </a:lnSpc>
              <a:buFont typeface="Wingdings" panose="05000000000000000000" pitchFamily="2" charset="2"/>
              <a:buChar char="§"/>
              <a:defRPr sz="1200">
                <a:solidFill>
                  <a:schemeClr val="accent1"/>
                </a:solidFill>
              </a:defRPr>
            </a:lvl4pPr>
            <a:lvl5pPr marL="1417320" indent="-283464">
              <a:lnSpc>
                <a:spcPct val="100000"/>
              </a:lnSpc>
              <a:buFont typeface="Wingdings" panose="05000000000000000000" pitchFamily="2" charset="2"/>
              <a:buChar char="§"/>
              <a:defRPr sz="12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2101ABA6-5EA3-1AE9-0825-523073F786ED}"/>
              </a:ext>
            </a:extLst>
          </p:cNvPr>
          <p:cNvSpPr>
            <a:spLocks noGrp="1"/>
          </p:cNvSpPr>
          <p:nvPr>
            <p:ph type="sldNum" sz="quarter" idx="12"/>
          </p:nvPr>
        </p:nvSpPr>
        <p:spPr>
          <a:xfrm>
            <a:off x="616640" y="6517634"/>
            <a:ext cx="950258" cy="274320"/>
          </a:xfrm>
          <a:prstGeom prst="rect">
            <a:avLst/>
          </a:prstGeom>
        </p:spPr>
        <p:txBody>
          <a:bodyPr/>
          <a:lstStyle>
            <a:lvl1pPr>
              <a:defRPr>
                <a:solidFill>
                  <a:schemeClr val="accent1"/>
                </a:solidFill>
              </a:defRPr>
            </a:lvl1pPr>
          </a:lstStyle>
          <a:p>
            <a:fld id="{84D792B7-0397-C047-AE12-1A03F7E3DC83}" type="slidenum">
              <a:rPr lang="en-US" smtClean="0"/>
              <a:pPr/>
              <a:t>‹#›</a:t>
            </a:fld>
            <a:endParaRPr lang="en-US"/>
          </a:p>
        </p:txBody>
      </p:sp>
      <p:sp>
        <p:nvSpPr>
          <p:cNvPr id="5" name="Footer Placeholder 4">
            <a:extLst>
              <a:ext uri="{FF2B5EF4-FFF2-40B4-BE49-F238E27FC236}">
                <a16:creationId xmlns:a16="http://schemas.microsoft.com/office/drawing/2014/main" id="{726C5317-E14C-8E61-2C1E-0430778E8A0C}"/>
              </a:ext>
            </a:extLst>
          </p:cNvPr>
          <p:cNvSpPr>
            <a:spLocks noGrp="1"/>
          </p:cNvSpPr>
          <p:nvPr>
            <p:ph type="ftr" sz="quarter" idx="11"/>
          </p:nvPr>
        </p:nvSpPr>
        <p:spPr>
          <a:xfrm>
            <a:off x="4808250" y="6517634"/>
            <a:ext cx="2572870" cy="274320"/>
          </a:xfrm>
          <a:prstGeom prst="rect">
            <a:avLst/>
          </a:prstGeom>
        </p:spPr>
        <p:txBody>
          <a:bodyPr/>
          <a:lstStyle>
            <a:lvl1pPr>
              <a:defRPr>
                <a:solidFill>
                  <a:schemeClr val="accent1"/>
                </a:solidFill>
              </a:defRPr>
            </a:lvl1pPr>
          </a:lstStyle>
          <a:p>
            <a:r>
              <a:rPr lang="en-US"/>
              <a:t>Proposal Idea for my Independent Project </a:t>
            </a:r>
          </a:p>
        </p:txBody>
      </p:sp>
      <p:sp>
        <p:nvSpPr>
          <p:cNvPr id="4" name="Date Placeholder 3">
            <a:extLst>
              <a:ext uri="{FF2B5EF4-FFF2-40B4-BE49-F238E27FC236}">
                <a16:creationId xmlns:a16="http://schemas.microsoft.com/office/drawing/2014/main" id="{5A514D0E-ED92-E1A4-0E78-546375A0A63E}"/>
              </a:ext>
            </a:extLst>
          </p:cNvPr>
          <p:cNvSpPr>
            <a:spLocks noGrp="1"/>
          </p:cNvSpPr>
          <p:nvPr>
            <p:ph type="dt" sz="half" idx="10"/>
          </p:nvPr>
        </p:nvSpPr>
        <p:spPr/>
        <p:txBody>
          <a:bodyPr/>
          <a:lstStyle>
            <a:lvl1pPr>
              <a:defRPr>
                <a:solidFill>
                  <a:schemeClr val="accent1"/>
                </a:solidFill>
              </a:defRPr>
            </a:lvl1pPr>
          </a:lstStyle>
          <a:p>
            <a:r>
              <a:rPr lang="en-US"/>
              <a:t>20XX</a:t>
            </a:r>
          </a:p>
        </p:txBody>
      </p:sp>
      <p:cxnSp>
        <p:nvCxnSpPr>
          <p:cNvPr id="8" name="Straight Connector 7">
            <a:extLst>
              <a:ext uri="{FF2B5EF4-FFF2-40B4-BE49-F238E27FC236}">
                <a16:creationId xmlns:a16="http://schemas.microsoft.com/office/drawing/2014/main" id="{011CC225-384C-A7E8-AFBF-89D35684100D}"/>
              </a:ext>
            </a:extLst>
          </p:cNvPr>
          <p:cNvCxnSpPr>
            <a:cxnSpLocks/>
          </p:cNvCxnSpPr>
          <p:nvPr userDrawn="1"/>
        </p:nvCxnSpPr>
        <p:spPr>
          <a:xfrm>
            <a:off x="0" y="395159"/>
            <a:ext cx="12192000"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959E07A8-FF17-EE00-CEAE-9071F30D748F}"/>
              </a:ext>
            </a:extLst>
          </p:cNvPr>
          <p:cNvCxnSpPr>
            <a:cxnSpLocks/>
          </p:cNvCxnSpPr>
          <p:nvPr userDrawn="1"/>
        </p:nvCxnSpPr>
        <p:spPr>
          <a:xfrm>
            <a:off x="0" y="6439485"/>
            <a:ext cx="12192000"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D352F90E-8B45-B50A-6BB9-250D96DE376E}"/>
              </a:ext>
            </a:extLst>
          </p:cNvPr>
          <p:cNvCxnSpPr>
            <a:cxnSpLocks/>
          </p:cNvCxnSpPr>
          <p:nvPr userDrawn="1"/>
        </p:nvCxnSpPr>
        <p:spPr>
          <a:xfrm flipV="1">
            <a:off x="398367" y="0"/>
            <a:ext cx="0" cy="68580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3915D5E-49E8-33A0-1B5E-9B7880A4BC60}"/>
              </a:ext>
            </a:extLst>
          </p:cNvPr>
          <p:cNvCxnSpPr>
            <a:cxnSpLocks/>
          </p:cNvCxnSpPr>
          <p:nvPr userDrawn="1"/>
        </p:nvCxnSpPr>
        <p:spPr>
          <a:xfrm flipV="1">
            <a:off x="11793633" y="0"/>
            <a:ext cx="0" cy="68580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CE56D179-21F4-E208-F1F2-385E53DC3F00}"/>
              </a:ext>
            </a:extLst>
          </p:cNvPr>
          <p:cNvCxnSpPr>
            <a:cxnSpLocks/>
          </p:cNvCxnSpPr>
          <p:nvPr userDrawn="1"/>
        </p:nvCxnSpPr>
        <p:spPr>
          <a:xfrm flipV="1">
            <a:off x="6096000" y="395159"/>
            <a:ext cx="0" cy="6044326"/>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345589"/>
      </p:ext>
    </p:extLst>
  </p:cSld>
  <p:clrMapOvr>
    <a:masterClrMapping/>
  </p:clrMapOvr>
  <p:hf hdr="0"/>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0BD26-4C3C-C934-E3C5-C4ABD369E612}"/>
              </a:ext>
            </a:extLst>
          </p:cNvPr>
          <p:cNvSpPr>
            <a:spLocks noGrp="1"/>
          </p:cNvSpPr>
          <p:nvPr>
            <p:ph type="title"/>
          </p:nvPr>
        </p:nvSpPr>
        <p:spPr>
          <a:xfrm>
            <a:off x="2039112" y="54864"/>
            <a:ext cx="8165592" cy="969264"/>
          </a:xfrm>
        </p:spPr>
        <p:txBody>
          <a:bodyPr/>
          <a:lstStyle>
            <a:lvl1pPr algn="ctr">
              <a:defRPr/>
            </a:lvl1pPr>
          </a:lstStyle>
          <a:p>
            <a:r>
              <a:rPr lang="en-US"/>
              <a:t>Click to edit Master title style</a:t>
            </a:r>
          </a:p>
        </p:txBody>
      </p:sp>
      <p:sp>
        <p:nvSpPr>
          <p:cNvPr id="3" name="Content Placeholder 2">
            <a:extLst>
              <a:ext uri="{FF2B5EF4-FFF2-40B4-BE49-F238E27FC236}">
                <a16:creationId xmlns:a16="http://schemas.microsoft.com/office/drawing/2014/main" id="{D53F374C-57DC-E207-D494-6986428A2D60}"/>
              </a:ext>
            </a:extLst>
          </p:cNvPr>
          <p:cNvSpPr>
            <a:spLocks noGrp="1"/>
          </p:cNvSpPr>
          <p:nvPr>
            <p:ph idx="1"/>
          </p:nvPr>
        </p:nvSpPr>
        <p:spPr>
          <a:xfrm>
            <a:off x="987552" y="1444752"/>
            <a:ext cx="10287000" cy="45628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2101ABA6-5EA3-1AE9-0825-523073F786ED}"/>
              </a:ext>
            </a:extLst>
          </p:cNvPr>
          <p:cNvSpPr>
            <a:spLocks noGrp="1"/>
          </p:cNvSpPr>
          <p:nvPr>
            <p:ph type="sldNum" sz="quarter" idx="12"/>
          </p:nvPr>
        </p:nvSpPr>
        <p:spPr>
          <a:xfrm>
            <a:off x="616640" y="6517634"/>
            <a:ext cx="950258" cy="274320"/>
          </a:xfrm>
          <a:prstGeom prst="rect">
            <a:avLst/>
          </a:prstGeom>
        </p:spPr>
        <p:txBody>
          <a:bodyPr/>
          <a:lstStyle/>
          <a:p>
            <a:fld id="{84D792B7-0397-C047-AE12-1A03F7E3DC83}" type="slidenum">
              <a:rPr lang="en-US" smtClean="0"/>
              <a:t>‹#›</a:t>
            </a:fld>
            <a:endParaRPr lang="en-US"/>
          </a:p>
        </p:txBody>
      </p:sp>
      <p:sp>
        <p:nvSpPr>
          <p:cNvPr id="5" name="Footer Placeholder 4">
            <a:extLst>
              <a:ext uri="{FF2B5EF4-FFF2-40B4-BE49-F238E27FC236}">
                <a16:creationId xmlns:a16="http://schemas.microsoft.com/office/drawing/2014/main" id="{726C5317-E14C-8E61-2C1E-0430778E8A0C}"/>
              </a:ext>
            </a:extLst>
          </p:cNvPr>
          <p:cNvSpPr>
            <a:spLocks noGrp="1"/>
          </p:cNvSpPr>
          <p:nvPr>
            <p:ph type="ftr" sz="quarter" idx="11"/>
          </p:nvPr>
        </p:nvSpPr>
        <p:spPr>
          <a:xfrm>
            <a:off x="4808250" y="6517634"/>
            <a:ext cx="2572870" cy="274320"/>
          </a:xfrm>
          <a:prstGeom prst="rect">
            <a:avLst/>
          </a:prstGeom>
        </p:spPr>
        <p:txBody>
          <a:bodyPr/>
          <a:lstStyle/>
          <a:p>
            <a:r>
              <a:rPr lang="en-US"/>
              <a:t>Proposal Idea for my Independent Project </a:t>
            </a:r>
          </a:p>
        </p:txBody>
      </p:sp>
      <p:sp>
        <p:nvSpPr>
          <p:cNvPr id="4" name="Date Placeholder 3">
            <a:extLst>
              <a:ext uri="{FF2B5EF4-FFF2-40B4-BE49-F238E27FC236}">
                <a16:creationId xmlns:a16="http://schemas.microsoft.com/office/drawing/2014/main" id="{5A514D0E-ED92-E1A4-0E78-546375A0A63E}"/>
              </a:ext>
            </a:extLst>
          </p:cNvPr>
          <p:cNvSpPr>
            <a:spLocks noGrp="1"/>
          </p:cNvSpPr>
          <p:nvPr>
            <p:ph type="dt" sz="half" idx="10"/>
          </p:nvPr>
        </p:nvSpPr>
        <p:spPr/>
        <p:txBody>
          <a:bodyPr/>
          <a:lstStyle/>
          <a:p>
            <a:r>
              <a:rPr lang="en-US"/>
              <a:t>20XX</a:t>
            </a:r>
          </a:p>
        </p:txBody>
      </p:sp>
      <p:cxnSp>
        <p:nvCxnSpPr>
          <p:cNvPr id="8" name="Straight Connector 7">
            <a:extLst>
              <a:ext uri="{FF2B5EF4-FFF2-40B4-BE49-F238E27FC236}">
                <a16:creationId xmlns:a16="http://schemas.microsoft.com/office/drawing/2014/main" id="{61B47E35-6C3A-C32C-9037-4D421B7FAE15}"/>
              </a:ext>
            </a:extLst>
          </p:cNvPr>
          <p:cNvCxnSpPr>
            <a:cxnSpLocks/>
          </p:cNvCxnSpPr>
          <p:nvPr userDrawn="1"/>
        </p:nvCxnSpPr>
        <p:spPr>
          <a:xfrm>
            <a:off x="398366" y="1031955"/>
            <a:ext cx="11395267"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B8DBFA4F-F38F-EF0F-7457-5210BB03F444}"/>
              </a:ext>
            </a:extLst>
          </p:cNvPr>
          <p:cNvCxnSpPr>
            <a:cxnSpLocks/>
          </p:cNvCxnSpPr>
          <p:nvPr userDrawn="1"/>
        </p:nvCxnSpPr>
        <p:spPr>
          <a:xfrm>
            <a:off x="0" y="6439485"/>
            <a:ext cx="1219200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568DEE4A-F4AB-FB9A-FDD7-3AFBB5A2740B}"/>
              </a:ext>
            </a:extLst>
          </p:cNvPr>
          <p:cNvCxnSpPr>
            <a:cxnSpLocks/>
          </p:cNvCxnSpPr>
          <p:nvPr userDrawn="1"/>
        </p:nvCxnSpPr>
        <p:spPr>
          <a:xfrm flipV="1">
            <a:off x="398367" y="0"/>
            <a:ext cx="0" cy="68580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EC921DE1-D458-FC03-01B4-9ECBDF8B6F27}"/>
              </a:ext>
            </a:extLst>
          </p:cNvPr>
          <p:cNvCxnSpPr>
            <a:cxnSpLocks/>
          </p:cNvCxnSpPr>
          <p:nvPr userDrawn="1"/>
        </p:nvCxnSpPr>
        <p:spPr>
          <a:xfrm flipV="1">
            <a:off x="11793633" y="0"/>
            <a:ext cx="0" cy="68580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492642"/>
      </p:ext>
    </p:extLst>
  </p:cSld>
  <p:clrMapOvr>
    <a:masterClrMapping/>
  </p:clrMapOvr>
  <p:hf hdr="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am x4">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0BD26-4C3C-C934-E3C5-C4ABD369E612}"/>
              </a:ext>
            </a:extLst>
          </p:cNvPr>
          <p:cNvSpPr>
            <a:spLocks noGrp="1"/>
          </p:cNvSpPr>
          <p:nvPr>
            <p:ph type="title"/>
          </p:nvPr>
        </p:nvSpPr>
        <p:spPr>
          <a:xfrm>
            <a:off x="640080" y="466344"/>
            <a:ext cx="3236976" cy="996696"/>
          </a:xfrm>
        </p:spPr>
        <p:txBody>
          <a:bodyPr/>
          <a:lstStyle>
            <a:lvl1pPr>
              <a:defRPr>
                <a:solidFill>
                  <a:schemeClr val="accent1"/>
                </a:solidFill>
              </a:defRPr>
            </a:lvl1pPr>
          </a:lstStyle>
          <a:p>
            <a:r>
              <a:rPr lang="en-US"/>
              <a:t>Click to edit Master title style</a:t>
            </a:r>
          </a:p>
        </p:txBody>
      </p:sp>
      <p:sp>
        <p:nvSpPr>
          <p:cNvPr id="19" name="Text Placeholder 2">
            <a:extLst>
              <a:ext uri="{FF2B5EF4-FFF2-40B4-BE49-F238E27FC236}">
                <a16:creationId xmlns:a16="http://schemas.microsoft.com/office/drawing/2014/main" id="{CB1722C2-4C66-F8BA-B3DD-6199116EFB25}"/>
              </a:ext>
            </a:extLst>
          </p:cNvPr>
          <p:cNvSpPr>
            <a:spLocks noGrp="1"/>
          </p:cNvSpPr>
          <p:nvPr>
            <p:ph type="body" idx="1"/>
          </p:nvPr>
        </p:nvSpPr>
        <p:spPr>
          <a:xfrm>
            <a:off x="630936" y="1618488"/>
            <a:ext cx="1819656" cy="466344"/>
          </a:xfrm>
        </p:spPr>
        <p:txBody>
          <a:bodyPr anchor="t"/>
          <a:lstStyle>
            <a:lvl1pPr marL="0" indent="0">
              <a:lnSpc>
                <a:spcPct val="100000"/>
              </a:lnSpc>
              <a:spcBef>
                <a:spcPts val="0"/>
              </a:spcBef>
              <a:buNone/>
              <a:defRPr sz="1800" b="0">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1" name="Text Placeholder 2">
            <a:extLst>
              <a:ext uri="{FF2B5EF4-FFF2-40B4-BE49-F238E27FC236}">
                <a16:creationId xmlns:a16="http://schemas.microsoft.com/office/drawing/2014/main" id="{EEF857FA-9C5E-BED3-1ABB-A734EE39340B}"/>
              </a:ext>
            </a:extLst>
          </p:cNvPr>
          <p:cNvSpPr>
            <a:spLocks noGrp="1"/>
          </p:cNvSpPr>
          <p:nvPr>
            <p:ph type="body" idx="14"/>
          </p:nvPr>
        </p:nvSpPr>
        <p:spPr>
          <a:xfrm>
            <a:off x="3584448" y="1618488"/>
            <a:ext cx="1819656" cy="466344"/>
          </a:xfrm>
        </p:spPr>
        <p:txBody>
          <a:bodyPr anchor="t"/>
          <a:lstStyle>
            <a:lvl1pPr marL="0" indent="0">
              <a:lnSpc>
                <a:spcPct val="100000"/>
              </a:lnSpc>
              <a:spcBef>
                <a:spcPts val="0"/>
              </a:spcBef>
              <a:buNone/>
              <a:defRPr sz="1800" b="0">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2" name="Text Placeholder 2">
            <a:extLst>
              <a:ext uri="{FF2B5EF4-FFF2-40B4-BE49-F238E27FC236}">
                <a16:creationId xmlns:a16="http://schemas.microsoft.com/office/drawing/2014/main" id="{F990F14B-1D1F-AA8D-BB23-FA8F7EEF666B}"/>
              </a:ext>
            </a:extLst>
          </p:cNvPr>
          <p:cNvSpPr>
            <a:spLocks noGrp="1"/>
          </p:cNvSpPr>
          <p:nvPr>
            <p:ph type="body" idx="15"/>
          </p:nvPr>
        </p:nvSpPr>
        <p:spPr>
          <a:xfrm>
            <a:off x="6483096" y="1618488"/>
            <a:ext cx="1819656" cy="466344"/>
          </a:xfrm>
        </p:spPr>
        <p:txBody>
          <a:bodyPr anchor="t"/>
          <a:lstStyle>
            <a:lvl1pPr marL="0" indent="0">
              <a:lnSpc>
                <a:spcPct val="100000"/>
              </a:lnSpc>
              <a:spcBef>
                <a:spcPts val="0"/>
              </a:spcBef>
              <a:buNone/>
              <a:defRPr sz="1800" b="0">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4">
            <a:extLst>
              <a:ext uri="{FF2B5EF4-FFF2-40B4-BE49-F238E27FC236}">
                <a16:creationId xmlns:a16="http://schemas.microsoft.com/office/drawing/2014/main" id="{7D1D0610-E513-F5EA-0393-622F692CA0F2}"/>
              </a:ext>
            </a:extLst>
          </p:cNvPr>
          <p:cNvSpPr>
            <a:spLocks noGrp="1"/>
          </p:cNvSpPr>
          <p:nvPr>
            <p:ph type="body" sz="quarter" idx="3"/>
          </p:nvPr>
        </p:nvSpPr>
        <p:spPr>
          <a:xfrm>
            <a:off x="9528048" y="1618488"/>
            <a:ext cx="1819656" cy="466344"/>
          </a:xfrm>
        </p:spPr>
        <p:txBody>
          <a:bodyPr anchor="t"/>
          <a:lstStyle>
            <a:lvl1pPr marL="0" indent="0">
              <a:lnSpc>
                <a:spcPct val="100000"/>
              </a:lnSpc>
              <a:spcBef>
                <a:spcPts val="0"/>
              </a:spcBef>
              <a:buNone/>
              <a:defRPr sz="1800" b="0">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4" name="Text Placeholder 2">
            <a:extLst>
              <a:ext uri="{FF2B5EF4-FFF2-40B4-BE49-F238E27FC236}">
                <a16:creationId xmlns:a16="http://schemas.microsoft.com/office/drawing/2014/main" id="{68F906E4-47B1-BEE5-E30F-146C6869BF2D}"/>
              </a:ext>
            </a:extLst>
          </p:cNvPr>
          <p:cNvSpPr>
            <a:spLocks noGrp="1"/>
          </p:cNvSpPr>
          <p:nvPr>
            <p:ph type="body" idx="17"/>
          </p:nvPr>
        </p:nvSpPr>
        <p:spPr>
          <a:xfrm>
            <a:off x="630936" y="2414016"/>
            <a:ext cx="2167128" cy="310896"/>
          </a:xfrm>
        </p:spPr>
        <p:txBody>
          <a:bodyPr anchor="t"/>
          <a:lstStyle>
            <a:lvl1pPr marL="0" indent="0">
              <a:lnSpc>
                <a:spcPct val="100000"/>
              </a:lnSpc>
              <a:spcBef>
                <a:spcPts val="0"/>
              </a:spcBef>
              <a:buNone/>
              <a:defRPr sz="1400" b="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Text Placeholder 2">
            <a:extLst>
              <a:ext uri="{FF2B5EF4-FFF2-40B4-BE49-F238E27FC236}">
                <a16:creationId xmlns:a16="http://schemas.microsoft.com/office/drawing/2014/main" id="{5C6EFDC5-2080-3126-AB93-FB89817B2C28}"/>
              </a:ext>
            </a:extLst>
          </p:cNvPr>
          <p:cNvSpPr>
            <a:spLocks noGrp="1"/>
          </p:cNvSpPr>
          <p:nvPr>
            <p:ph type="body" idx="19"/>
          </p:nvPr>
        </p:nvSpPr>
        <p:spPr>
          <a:xfrm>
            <a:off x="3584448" y="2414016"/>
            <a:ext cx="2167128" cy="310896"/>
          </a:xfrm>
        </p:spPr>
        <p:txBody>
          <a:bodyPr anchor="t"/>
          <a:lstStyle>
            <a:lvl1pPr marL="0" indent="0">
              <a:lnSpc>
                <a:spcPct val="100000"/>
              </a:lnSpc>
              <a:spcBef>
                <a:spcPts val="0"/>
              </a:spcBef>
              <a:buNone/>
              <a:defRPr sz="1400" b="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7" name="Text Placeholder 2">
            <a:extLst>
              <a:ext uri="{FF2B5EF4-FFF2-40B4-BE49-F238E27FC236}">
                <a16:creationId xmlns:a16="http://schemas.microsoft.com/office/drawing/2014/main" id="{D6CD9CDA-E122-F6EB-30B5-26D7E17771AB}"/>
              </a:ext>
            </a:extLst>
          </p:cNvPr>
          <p:cNvSpPr>
            <a:spLocks noGrp="1"/>
          </p:cNvSpPr>
          <p:nvPr>
            <p:ph type="body" idx="20"/>
          </p:nvPr>
        </p:nvSpPr>
        <p:spPr>
          <a:xfrm>
            <a:off x="6483096" y="2414016"/>
            <a:ext cx="2167128" cy="310896"/>
          </a:xfrm>
        </p:spPr>
        <p:txBody>
          <a:bodyPr anchor="t"/>
          <a:lstStyle>
            <a:lvl1pPr marL="0" indent="0">
              <a:lnSpc>
                <a:spcPct val="100000"/>
              </a:lnSpc>
              <a:spcBef>
                <a:spcPts val="0"/>
              </a:spcBef>
              <a:buNone/>
              <a:defRPr sz="1400" b="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5" name="Text Placeholder 4">
            <a:extLst>
              <a:ext uri="{FF2B5EF4-FFF2-40B4-BE49-F238E27FC236}">
                <a16:creationId xmlns:a16="http://schemas.microsoft.com/office/drawing/2014/main" id="{3BF37293-4E33-5570-29ED-04EB525DD199}"/>
              </a:ext>
            </a:extLst>
          </p:cNvPr>
          <p:cNvSpPr>
            <a:spLocks noGrp="1"/>
          </p:cNvSpPr>
          <p:nvPr>
            <p:ph type="body" sz="quarter" idx="18"/>
          </p:nvPr>
        </p:nvSpPr>
        <p:spPr>
          <a:xfrm>
            <a:off x="9528048" y="2414016"/>
            <a:ext cx="2167128" cy="310896"/>
          </a:xfrm>
        </p:spPr>
        <p:txBody>
          <a:bodyPr anchor="t"/>
          <a:lstStyle>
            <a:lvl1pPr marL="0" indent="0">
              <a:lnSpc>
                <a:spcPct val="100000"/>
              </a:lnSpc>
              <a:spcBef>
                <a:spcPts val="0"/>
              </a:spcBef>
              <a:buNone/>
              <a:defRPr sz="1400" b="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2" name="Picture Placeholder 31">
            <a:extLst>
              <a:ext uri="{FF2B5EF4-FFF2-40B4-BE49-F238E27FC236}">
                <a16:creationId xmlns:a16="http://schemas.microsoft.com/office/drawing/2014/main" id="{87F13219-232C-C38C-7D86-D48FAC7D8270}"/>
              </a:ext>
            </a:extLst>
          </p:cNvPr>
          <p:cNvSpPr>
            <a:spLocks noGrp="1"/>
          </p:cNvSpPr>
          <p:nvPr>
            <p:ph type="pic" sz="quarter" idx="22"/>
          </p:nvPr>
        </p:nvSpPr>
        <p:spPr>
          <a:xfrm>
            <a:off x="740664" y="2852928"/>
            <a:ext cx="1892808" cy="2715768"/>
          </a:xfrm>
          <a:solidFill>
            <a:schemeClr val="tx2">
              <a:lumMod val="60000"/>
              <a:lumOff val="40000"/>
            </a:schemeClr>
          </a:solidFill>
          <a:ln w="15875">
            <a:solidFill>
              <a:schemeClr val="accent1"/>
            </a:solidFill>
          </a:ln>
        </p:spPr>
        <p:txBody>
          <a:bodyPr anchor="ctr"/>
          <a:lstStyle>
            <a:lvl1pPr marL="0" indent="0" algn="ctr">
              <a:buNone/>
              <a:defRPr sz="1200"/>
            </a:lvl1pPr>
          </a:lstStyle>
          <a:p>
            <a:endParaRPr lang="en-US"/>
          </a:p>
        </p:txBody>
      </p:sp>
      <p:sp>
        <p:nvSpPr>
          <p:cNvPr id="33" name="Picture Placeholder 31">
            <a:extLst>
              <a:ext uri="{FF2B5EF4-FFF2-40B4-BE49-F238E27FC236}">
                <a16:creationId xmlns:a16="http://schemas.microsoft.com/office/drawing/2014/main" id="{F8C639A8-0897-2015-9829-94E98335DF21}"/>
              </a:ext>
            </a:extLst>
          </p:cNvPr>
          <p:cNvSpPr>
            <a:spLocks noGrp="1"/>
          </p:cNvSpPr>
          <p:nvPr>
            <p:ph type="pic" sz="quarter" idx="23"/>
          </p:nvPr>
        </p:nvSpPr>
        <p:spPr>
          <a:xfrm>
            <a:off x="3685032" y="2852928"/>
            <a:ext cx="1892808" cy="2715768"/>
          </a:xfrm>
          <a:solidFill>
            <a:schemeClr val="tx2">
              <a:lumMod val="60000"/>
              <a:lumOff val="40000"/>
            </a:schemeClr>
          </a:solidFill>
          <a:ln w="15875">
            <a:solidFill>
              <a:schemeClr val="accent1"/>
            </a:solidFill>
          </a:ln>
        </p:spPr>
        <p:txBody>
          <a:bodyPr anchor="ctr"/>
          <a:lstStyle>
            <a:lvl1pPr marL="0" indent="0" algn="ctr">
              <a:buNone/>
              <a:defRPr sz="1200"/>
            </a:lvl1pPr>
          </a:lstStyle>
          <a:p>
            <a:endParaRPr lang="en-US"/>
          </a:p>
        </p:txBody>
      </p:sp>
      <p:sp>
        <p:nvSpPr>
          <p:cNvPr id="34" name="Picture Placeholder 31">
            <a:extLst>
              <a:ext uri="{FF2B5EF4-FFF2-40B4-BE49-F238E27FC236}">
                <a16:creationId xmlns:a16="http://schemas.microsoft.com/office/drawing/2014/main" id="{6CBA6ABC-D5D1-9758-59EA-8DE549CC612D}"/>
              </a:ext>
            </a:extLst>
          </p:cNvPr>
          <p:cNvSpPr>
            <a:spLocks noGrp="1"/>
          </p:cNvSpPr>
          <p:nvPr>
            <p:ph type="pic" sz="quarter" idx="24"/>
          </p:nvPr>
        </p:nvSpPr>
        <p:spPr>
          <a:xfrm>
            <a:off x="6601968" y="2852928"/>
            <a:ext cx="1892808" cy="2715768"/>
          </a:xfrm>
          <a:solidFill>
            <a:schemeClr val="tx2">
              <a:lumMod val="60000"/>
              <a:lumOff val="40000"/>
            </a:schemeClr>
          </a:solidFill>
          <a:ln w="15875">
            <a:solidFill>
              <a:schemeClr val="accent1"/>
            </a:solidFill>
          </a:ln>
        </p:spPr>
        <p:txBody>
          <a:bodyPr anchor="ctr"/>
          <a:lstStyle>
            <a:lvl1pPr marL="0" indent="0" algn="ctr">
              <a:buNone/>
              <a:defRPr sz="1200"/>
            </a:lvl1pPr>
          </a:lstStyle>
          <a:p>
            <a:endParaRPr lang="en-US"/>
          </a:p>
        </p:txBody>
      </p:sp>
      <p:sp>
        <p:nvSpPr>
          <p:cNvPr id="36" name="Picture Placeholder 31">
            <a:extLst>
              <a:ext uri="{FF2B5EF4-FFF2-40B4-BE49-F238E27FC236}">
                <a16:creationId xmlns:a16="http://schemas.microsoft.com/office/drawing/2014/main" id="{40E68EB8-B0D8-E5D4-CE19-45219E4D7038}"/>
              </a:ext>
            </a:extLst>
          </p:cNvPr>
          <p:cNvSpPr>
            <a:spLocks noGrp="1"/>
          </p:cNvSpPr>
          <p:nvPr>
            <p:ph type="pic" sz="quarter" idx="26"/>
          </p:nvPr>
        </p:nvSpPr>
        <p:spPr>
          <a:xfrm>
            <a:off x="9546336" y="2852928"/>
            <a:ext cx="1892808" cy="2715768"/>
          </a:xfrm>
          <a:solidFill>
            <a:schemeClr val="tx2">
              <a:lumMod val="60000"/>
              <a:lumOff val="40000"/>
            </a:schemeClr>
          </a:solidFill>
          <a:ln w="15875">
            <a:solidFill>
              <a:schemeClr val="accent1"/>
            </a:solidFill>
          </a:ln>
        </p:spPr>
        <p:txBody>
          <a:bodyPr anchor="ctr"/>
          <a:lstStyle>
            <a:lvl1pPr marL="0" indent="0" algn="ctr">
              <a:buNone/>
              <a:defRPr sz="1200"/>
            </a:lvl1pPr>
          </a:lstStyle>
          <a:p>
            <a:endParaRPr lang="en-US"/>
          </a:p>
        </p:txBody>
      </p:sp>
      <p:cxnSp>
        <p:nvCxnSpPr>
          <p:cNvPr id="17" name="Straight Connector 16">
            <a:extLst>
              <a:ext uri="{FF2B5EF4-FFF2-40B4-BE49-F238E27FC236}">
                <a16:creationId xmlns:a16="http://schemas.microsoft.com/office/drawing/2014/main" id="{0E26C148-CFEE-21C0-96F3-EBC299FD2285}"/>
              </a:ext>
            </a:extLst>
          </p:cNvPr>
          <p:cNvCxnSpPr>
            <a:cxnSpLocks/>
          </p:cNvCxnSpPr>
          <p:nvPr userDrawn="1"/>
        </p:nvCxnSpPr>
        <p:spPr>
          <a:xfrm>
            <a:off x="6585357" y="2355475"/>
            <a:ext cx="1925203"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65BFA673-0676-EDA2-B7AA-6FA05B486C17}"/>
              </a:ext>
            </a:extLst>
          </p:cNvPr>
          <p:cNvCxnSpPr>
            <a:cxnSpLocks/>
          </p:cNvCxnSpPr>
          <p:nvPr userDrawn="1"/>
        </p:nvCxnSpPr>
        <p:spPr>
          <a:xfrm>
            <a:off x="9628632" y="2361693"/>
            <a:ext cx="1929384"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75B0A4BB-506D-F90C-BF18-B86999FDC27A}"/>
              </a:ext>
            </a:extLst>
          </p:cNvPr>
          <p:cNvCxnSpPr>
            <a:cxnSpLocks/>
          </p:cNvCxnSpPr>
          <p:nvPr userDrawn="1"/>
        </p:nvCxnSpPr>
        <p:spPr>
          <a:xfrm>
            <a:off x="729735" y="2354726"/>
            <a:ext cx="1929384"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1E4F1002-8ECA-FF8D-84D1-D74BB9C00127}"/>
              </a:ext>
            </a:extLst>
          </p:cNvPr>
          <p:cNvCxnSpPr>
            <a:cxnSpLocks/>
          </p:cNvCxnSpPr>
          <p:nvPr userDrawn="1"/>
        </p:nvCxnSpPr>
        <p:spPr>
          <a:xfrm>
            <a:off x="3672459" y="2349116"/>
            <a:ext cx="1929384"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
        <p:nvSpPr>
          <p:cNvPr id="6" name="Slide Number Placeholder 5">
            <a:extLst>
              <a:ext uri="{FF2B5EF4-FFF2-40B4-BE49-F238E27FC236}">
                <a16:creationId xmlns:a16="http://schemas.microsoft.com/office/drawing/2014/main" id="{2101ABA6-5EA3-1AE9-0825-523073F786ED}"/>
              </a:ext>
            </a:extLst>
          </p:cNvPr>
          <p:cNvSpPr>
            <a:spLocks noGrp="1"/>
          </p:cNvSpPr>
          <p:nvPr>
            <p:ph type="sldNum" sz="quarter" idx="12"/>
          </p:nvPr>
        </p:nvSpPr>
        <p:spPr>
          <a:xfrm>
            <a:off x="616640" y="6517634"/>
            <a:ext cx="950258" cy="274320"/>
          </a:xfrm>
          <a:prstGeom prst="rect">
            <a:avLst/>
          </a:prstGeom>
        </p:spPr>
        <p:txBody>
          <a:bodyPr/>
          <a:lstStyle>
            <a:lvl1pPr>
              <a:defRPr>
                <a:solidFill>
                  <a:schemeClr val="accent1"/>
                </a:solidFill>
              </a:defRPr>
            </a:lvl1pPr>
          </a:lstStyle>
          <a:p>
            <a:fld id="{84D792B7-0397-C047-AE12-1A03F7E3DC83}" type="slidenum">
              <a:rPr lang="en-US" smtClean="0"/>
              <a:pPr/>
              <a:t>‹#›</a:t>
            </a:fld>
            <a:endParaRPr lang="en-US"/>
          </a:p>
        </p:txBody>
      </p:sp>
      <p:sp>
        <p:nvSpPr>
          <p:cNvPr id="5" name="Footer Placeholder 4">
            <a:extLst>
              <a:ext uri="{FF2B5EF4-FFF2-40B4-BE49-F238E27FC236}">
                <a16:creationId xmlns:a16="http://schemas.microsoft.com/office/drawing/2014/main" id="{726C5317-E14C-8E61-2C1E-0430778E8A0C}"/>
              </a:ext>
            </a:extLst>
          </p:cNvPr>
          <p:cNvSpPr>
            <a:spLocks noGrp="1"/>
          </p:cNvSpPr>
          <p:nvPr>
            <p:ph type="ftr" sz="quarter" idx="11"/>
          </p:nvPr>
        </p:nvSpPr>
        <p:spPr>
          <a:xfrm>
            <a:off x="4808250" y="6517634"/>
            <a:ext cx="2572870" cy="274320"/>
          </a:xfrm>
          <a:prstGeom prst="rect">
            <a:avLst/>
          </a:prstGeom>
        </p:spPr>
        <p:txBody>
          <a:bodyPr/>
          <a:lstStyle>
            <a:lvl1pPr>
              <a:defRPr>
                <a:solidFill>
                  <a:schemeClr val="accent1"/>
                </a:solidFill>
              </a:defRPr>
            </a:lvl1pPr>
          </a:lstStyle>
          <a:p>
            <a:r>
              <a:rPr lang="en-US"/>
              <a:t>Proposal Idea for my Independent Project </a:t>
            </a:r>
          </a:p>
        </p:txBody>
      </p:sp>
      <p:sp>
        <p:nvSpPr>
          <p:cNvPr id="4" name="Date Placeholder 3">
            <a:extLst>
              <a:ext uri="{FF2B5EF4-FFF2-40B4-BE49-F238E27FC236}">
                <a16:creationId xmlns:a16="http://schemas.microsoft.com/office/drawing/2014/main" id="{5A514D0E-ED92-E1A4-0E78-546375A0A63E}"/>
              </a:ext>
            </a:extLst>
          </p:cNvPr>
          <p:cNvSpPr>
            <a:spLocks noGrp="1"/>
          </p:cNvSpPr>
          <p:nvPr>
            <p:ph type="dt" sz="half" idx="10"/>
          </p:nvPr>
        </p:nvSpPr>
        <p:spPr/>
        <p:txBody>
          <a:bodyPr/>
          <a:lstStyle>
            <a:lvl1pPr>
              <a:defRPr>
                <a:solidFill>
                  <a:schemeClr val="accent1"/>
                </a:solidFill>
              </a:defRPr>
            </a:lvl1pPr>
          </a:lstStyle>
          <a:p>
            <a:r>
              <a:rPr lang="en-US"/>
              <a:t>20XX</a:t>
            </a:r>
          </a:p>
        </p:txBody>
      </p:sp>
      <p:cxnSp>
        <p:nvCxnSpPr>
          <p:cNvPr id="9" name="Straight Connector 8">
            <a:extLst>
              <a:ext uri="{FF2B5EF4-FFF2-40B4-BE49-F238E27FC236}">
                <a16:creationId xmlns:a16="http://schemas.microsoft.com/office/drawing/2014/main" id="{C60493A2-A97C-AF3D-B912-358EF45F61BD}"/>
              </a:ext>
            </a:extLst>
          </p:cNvPr>
          <p:cNvCxnSpPr>
            <a:cxnSpLocks/>
          </p:cNvCxnSpPr>
          <p:nvPr userDrawn="1"/>
        </p:nvCxnSpPr>
        <p:spPr>
          <a:xfrm>
            <a:off x="3866404" y="929468"/>
            <a:ext cx="8325596"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835BFB79-CBB3-07C6-9054-B6A67EB74CD0}"/>
              </a:ext>
            </a:extLst>
          </p:cNvPr>
          <p:cNvCxnSpPr>
            <a:cxnSpLocks/>
          </p:cNvCxnSpPr>
          <p:nvPr userDrawn="1"/>
        </p:nvCxnSpPr>
        <p:spPr>
          <a:xfrm>
            <a:off x="0" y="397080"/>
            <a:ext cx="12192000"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92D070E1-5B92-2362-47F1-B8BCB4EFFA48}"/>
              </a:ext>
            </a:extLst>
          </p:cNvPr>
          <p:cNvCxnSpPr>
            <a:cxnSpLocks/>
          </p:cNvCxnSpPr>
          <p:nvPr userDrawn="1"/>
        </p:nvCxnSpPr>
        <p:spPr>
          <a:xfrm>
            <a:off x="0" y="6439485"/>
            <a:ext cx="12192000"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6930157"/>
      </p:ext>
    </p:extLst>
  </p:cSld>
  <p:clrMapOvr>
    <a:masterClrMapping/>
  </p:clrMapOvr>
  <p:hf hdr="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am x8">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0BD26-4C3C-C934-E3C5-C4ABD369E612}"/>
              </a:ext>
            </a:extLst>
          </p:cNvPr>
          <p:cNvSpPr>
            <a:spLocks noGrp="1"/>
          </p:cNvSpPr>
          <p:nvPr>
            <p:ph type="title"/>
          </p:nvPr>
        </p:nvSpPr>
        <p:spPr>
          <a:xfrm>
            <a:off x="2039112" y="192024"/>
            <a:ext cx="8165592" cy="722376"/>
          </a:xfrm>
        </p:spPr>
        <p:txBody>
          <a:bodyPr/>
          <a:lstStyle>
            <a:lvl1pPr algn="ctr">
              <a:defRPr>
                <a:solidFill>
                  <a:schemeClr val="accent1"/>
                </a:solidFill>
              </a:defRPr>
            </a:lvl1pPr>
          </a:lstStyle>
          <a:p>
            <a:r>
              <a:rPr lang="en-US"/>
              <a:t>Click to edit Master title style</a:t>
            </a:r>
          </a:p>
        </p:txBody>
      </p:sp>
      <p:sp>
        <p:nvSpPr>
          <p:cNvPr id="32" name="Picture Placeholder 31">
            <a:extLst>
              <a:ext uri="{FF2B5EF4-FFF2-40B4-BE49-F238E27FC236}">
                <a16:creationId xmlns:a16="http://schemas.microsoft.com/office/drawing/2014/main" id="{87F13219-232C-C38C-7D86-D48FAC7D8270}"/>
              </a:ext>
            </a:extLst>
          </p:cNvPr>
          <p:cNvSpPr>
            <a:spLocks noGrp="1"/>
          </p:cNvSpPr>
          <p:nvPr>
            <p:ph type="pic" sz="quarter" idx="22"/>
          </p:nvPr>
        </p:nvSpPr>
        <p:spPr>
          <a:xfrm>
            <a:off x="1101852" y="1261872"/>
            <a:ext cx="1609344" cy="1609344"/>
          </a:xfrm>
          <a:solidFill>
            <a:schemeClr val="tx2">
              <a:lumMod val="60000"/>
              <a:lumOff val="40000"/>
            </a:schemeClr>
          </a:solidFill>
          <a:ln w="15875">
            <a:solidFill>
              <a:schemeClr val="bg1"/>
            </a:solidFill>
          </a:ln>
        </p:spPr>
        <p:txBody>
          <a:bodyPr anchor="ctr"/>
          <a:lstStyle>
            <a:lvl1pPr marL="0" indent="0" algn="ctr">
              <a:buNone/>
              <a:defRPr sz="1200"/>
            </a:lvl1pPr>
          </a:lstStyle>
          <a:p>
            <a:endParaRPr lang="en-US"/>
          </a:p>
        </p:txBody>
      </p:sp>
      <p:sp>
        <p:nvSpPr>
          <p:cNvPr id="19" name="Text Placeholder 2">
            <a:extLst>
              <a:ext uri="{FF2B5EF4-FFF2-40B4-BE49-F238E27FC236}">
                <a16:creationId xmlns:a16="http://schemas.microsoft.com/office/drawing/2014/main" id="{CB1722C2-4C66-F8BA-B3DD-6199116EFB25}"/>
              </a:ext>
            </a:extLst>
          </p:cNvPr>
          <p:cNvSpPr>
            <a:spLocks noGrp="1"/>
          </p:cNvSpPr>
          <p:nvPr>
            <p:ph type="body" idx="1"/>
          </p:nvPr>
        </p:nvSpPr>
        <p:spPr>
          <a:xfrm>
            <a:off x="992124" y="2889504"/>
            <a:ext cx="1828800" cy="310896"/>
          </a:xfrm>
        </p:spPr>
        <p:txBody>
          <a:bodyPr lIns="0" rIns="0" anchor="ctr"/>
          <a:lstStyle>
            <a:lvl1pPr marL="0" indent="0" algn="ctr">
              <a:lnSpc>
                <a:spcPct val="100000"/>
              </a:lnSpc>
              <a:spcBef>
                <a:spcPts val="0"/>
              </a:spcBef>
              <a:buNone/>
              <a:defRPr sz="1400" b="0">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4" name="Text Placeholder 2">
            <a:extLst>
              <a:ext uri="{FF2B5EF4-FFF2-40B4-BE49-F238E27FC236}">
                <a16:creationId xmlns:a16="http://schemas.microsoft.com/office/drawing/2014/main" id="{68F906E4-47B1-BEE5-E30F-146C6869BF2D}"/>
              </a:ext>
            </a:extLst>
          </p:cNvPr>
          <p:cNvSpPr>
            <a:spLocks noGrp="1"/>
          </p:cNvSpPr>
          <p:nvPr>
            <p:ph type="body" idx="17"/>
          </p:nvPr>
        </p:nvSpPr>
        <p:spPr>
          <a:xfrm>
            <a:off x="1060704" y="3154680"/>
            <a:ext cx="1691640" cy="466344"/>
          </a:xfrm>
          <a:solidFill>
            <a:schemeClr val="accent2"/>
          </a:solidFill>
        </p:spPr>
        <p:txBody>
          <a:bodyPr lIns="0" rIns="0" anchor="t"/>
          <a:lstStyle>
            <a:lvl1pPr marL="0" indent="0" algn="ctr">
              <a:lnSpc>
                <a:spcPct val="100000"/>
              </a:lnSpc>
              <a:spcBef>
                <a:spcPts val="0"/>
              </a:spcBef>
              <a:buNone/>
              <a:defRPr sz="1200" b="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31">
            <a:extLst>
              <a:ext uri="{FF2B5EF4-FFF2-40B4-BE49-F238E27FC236}">
                <a16:creationId xmlns:a16="http://schemas.microsoft.com/office/drawing/2014/main" id="{19E34216-9950-3FAF-F3B8-AB91DE926287}"/>
              </a:ext>
            </a:extLst>
          </p:cNvPr>
          <p:cNvSpPr>
            <a:spLocks noGrp="1"/>
          </p:cNvSpPr>
          <p:nvPr>
            <p:ph type="pic" sz="quarter" idx="27"/>
          </p:nvPr>
        </p:nvSpPr>
        <p:spPr>
          <a:xfrm>
            <a:off x="1101852" y="3877056"/>
            <a:ext cx="1609344" cy="1609344"/>
          </a:xfrm>
          <a:solidFill>
            <a:schemeClr val="tx2">
              <a:lumMod val="60000"/>
              <a:lumOff val="40000"/>
            </a:schemeClr>
          </a:solidFill>
          <a:ln w="15875">
            <a:solidFill>
              <a:schemeClr val="bg1"/>
            </a:solidFill>
          </a:ln>
        </p:spPr>
        <p:txBody>
          <a:bodyPr anchor="ctr"/>
          <a:lstStyle>
            <a:lvl1pPr marL="0" indent="0" algn="ctr">
              <a:buNone/>
              <a:defRPr sz="1200"/>
            </a:lvl1pPr>
          </a:lstStyle>
          <a:p>
            <a:endParaRPr lang="en-US"/>
          </a:p>
        </p:txBody>
      </p:sp>
      <p:sp>
        <p:nvSpPr>
          <p:cNvPr id="45" name="Text Placeholder 2">
            <a:extLst>
              <a:ext uri="{FF2B5EF4-FFF2-40B4-BE49-F238E27FC236}">
                <a16:creationId xmlns:a16="http://schemas.microsoft.com/office/drawing/2014/main" id="{C3F46F42-C5D7-B0CE-E3C5-46117B70A93B}"/>
              </a:ext>
            </a:extLst>
          </p:cNvPr>
          <p:cNvSpPr>
            <a:spLocks noGrp="1"/>
          </p:cNvSpPr>
          <p:nvPr>
            <p:ph type="body" idx="35"/>
          </p:nvPr>
        </p:nvSpPr>
        <p:spPr>
          <a:xfrm>
            <a:off x="978408" y="5477256"/>
            <a:ext cx="1856232" cy="310896"/>
          </a:xfrm>
        </p:spPr>
        <p:txBody>
          <a:bodyPr lIns="0" rIns="0" anchor="ctr"/>
          <a:lstStyle>
            <a:lvl1pPr marL="0" indent="0" algn="ctr">
              <a:lnSpc>
                <a:spcPct val="100000"/>
              </a:lnSpc>
              <a:spcBef>
                <a:spcPts val="0"/>
              </a:spcBef>
              <a:buNone/>
              <a:defRPr sz="1400" b="0">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Text Placeholder 2">
            <a:extLst>
              <a:ext uri="{FF2B5EF4-FFF2-40B4-BE49-F238E27FC236}">
                <a16:creationId xmlns:a16="http://schemas.microsoft.com/office/drawing/2014/main" id="{F01F58CE-C433-DC58-1D16-405DC2D82D88}"/>
              </a:ext>
            </a:extLst>
          </p:cNvPr>
          <p:cNvSpPr>
            <a:spLocks noGrp="1"/>
          </p:cNvSpPr>
          <p:nvPr>
            <p:ph type="body" idx="31"/>
          </p:nvPr>
        </p:nvSpPr>
        <p:spPr>
          <a:xfrm>
            <a:off x="1060704" y="5760720"/>
            <a:ext cx="1691640" cy="466344"/>
          </a:xfrm>
          <a:solidFill>
            <a:schemeClr val="accent2"/>
          </a:solidFill>
        </p:spPr>
        <p:txBody>
          <a:bodyPr lIns="0" rIns="0" anchor="t"/>
          <a:lstStyle>
            <a:lvl1pPr marL="0" indent="0" algn="ctr">
              <a:lnSpc>
                <a:spcPct val="100000"/>
              </a:lnSpc>
              <a:spcBef>
                <a:spcPts val="0"/>
              </a:spcBef>
              <a:buNone/>
              <a:defRPr sz="1200" b="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3" name="Picture Placeholder 31">
            <a:extLst>
              <a:ext uri="{FF2B5EF4-FFF2-40B4-BE49-F238E27FC236}">
                <a16:creationId xmlns:a16="http://schemas.microsoft.com/office/drawing/2014/main" id="{F8C639A8-0897-2015-9829-94E98335DF21}"/>
              </a:ext>
            </a:extLst>
          </p:cNvPr>
          <p:cNvSpPr>
            <a:spLocks noGrp="1"/>
          </p:cNvSpPr>
          <p:nvPr>
            <p:ph type="pic" sz="quarter" idx="23"/>
          </p:nvPr>
        </p:nvSpPr>
        <p:spPr>
          <a:xfrm>
            <a:off x="3962764" y="1261872"/>
            <a:ext cx="1609344" cy="1609344"/>
          </a:xfrm>
          <a:solidFill>
            <a:schemeClr val="tx2">
              <a:lumMod val="60000"/>
              <a:lumOff val="40000"/>
            </a:schemeClr>
          </a:solidFill>
          <a:ln w="15875">
            <a:solidFill>
              <a:schemeClr val="bg1"/>
            </a:solidFill>
          </a:ln>
        </p:spPr>
        <p:txBody>
          <a:bodyPr anchor="ctr"/>
          <a:lstStyle>
            <a:lvl1pPr marL="0" indent="0" algn="ctr">
              <a:buNone/>
              <a:defRPr sz="1200"/>
            </a:lvl1pPr>
          </a:lstStyle>
          <a:p>
            <a:endParaRPr lang="en-US"/>
          </a:p>
        </p:txBody>
      </p:sp>
      <p:sp>
        <p:nvSpPr>
          <p:cNvPr id="21" name="Text Placeholder 2">
            <a:extLst>
              <a:ext uri="{FF2B5EF4-FFF2-40B4-BE49-F238E27FC236}">
                <a16:creationId xmlns:a16="http://schemas.microsoft.com/office/drawing/2014/main" id="{EEF857FA-9C5E-BED3-1ABB-A734EE39340B}"/>
              </a:ext>
            </a:extLst>
          </p:cNvPr>
          <p:cNvSpPr>
            <a:spLocks noGrp="1"/>
          </p:cNvSpPr>
          <p:nvPr>
            <p:ph type="body" idx="14"/>
          </p:nvPr>
        </p:nvSpPr>
        <p:spPr>
          <a:xfrm>
            <a:off x="3853036" y="2889504"/>
            <a:ext cx="1828800" cy="310896"/>
          </a:xfrm>
        </p:spPr>
        <p:txBody>
          <a:bodyPr lIns="0" rIns="0" anchor="ctr"/>
          <a:lstStyle>
            <a:lvl1pPr marL="0" indent="0" algn="ctr">
              <a:lnSpc>
                <a:spcPct val="100000"/>
              </a:lnSpc>
              <a:spcBef>
                <a:spcPts val="0"/>
              </a:spcBef>
              <a:buNone/>
              <a:defRPr sz="1400" b="0">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Text Placeholder 2">
            <a:extLst>
              <a:ext uri="{FF2B5EF4-FFF2-40B4-BE49-F238E27FC236}">
                <a16:creationId xmlns:a16="http://schemas.microsoft.com/office/drawing/2014/main" id="{5C6EFDC5-2080-3126-AB93-FB89817B2C28}"/>
              </a:ext>
            </a:extLst>
          </p:cNvPr>
          <p:cNvSpPr>
            <a:spLocks noGrp="1"/>
          </p:cNvSpPr>
          <p:nvPr>
            <p:ph type="body" idx="19"/>
          </p:nvPr>
        </p:nvSpPr>
        <p:spPr>
          <a:xfrm>
            <a:off x="3921616" y="3154680"/>
            <a:ext cx="1691640" cy="466344"/>
          </a:xfrm>
          <a:solidFill>
            <a:schemeClr val="accent2"/>
          </a:solidFill>
        </p:spPr>
        <p:txBody>
          <a:bodyPr lIns="0" rIns="0" anchor="t"/>
          <a:lstStyle>
            <a:lvl1pPr marL="0" indent="0" algn="ctr">
              <a:lnSpc>
                <a:spcPct val="100000"/>
              </a:lnSpc>
              <a:spcBef>
                <a:spcPts val="0"/>
              </a:spcBef>
              <a:buNone/>
              <a:defRPr sz="1200" b="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5" name="Picture Placeholder 31">
            <a:extLst>
              <a:ext uri="{FF2B5EF4-FFF2-40B4-BE49-F238E27FC236}">
                <a16:creationId xmlns:a16="http://schemas.microsoft.com/office/drawing/2014/main" id="{D8E671C2-9C83-AF2B-0C7A-D8CE14204636}"/>
              </a:ext>
            </a:extLst>
          </p:cNvPr>
          <p:cNvSpPr>
            <a:spLocks noGrp="1"/>
          </p:cNvSpPr>
          <p:nvPr>
            <p:ph type="pic" sz="quarter" idx="28"/>
          </p:nvPr>
        </p:nvSpPr>
        <p:spPr>
          <a:xfrm>
            <a:off x="3962764" y="3877056"/>
            <a:ext cx="1609344" cy="1609344"/>
          </a:xfrm>
          <a:solidFill>
            <a:schemeClr val="tx2">
              <a:lumMod val="60000"/>
              <a:lumOff val="40000"/>
            </a:schemeClr>
          </a:solidFill>
          <a:ln w="15875">
            <a:solidFill>
              <a:schemeClr val="bg1"/>
            </a:solidFill>
          </a:ln>
        </p:spPr>
        <p:txBody>
          <a:bodyPr anchor="ctr"/>
          <a:lstStyle>
            <a:lvl1pPr marL="0" indent="0" algn="ctr">
              <a:buNone/>
              <a:defRPr sz="1200"/>
            </a:lvl1pPr>
          </a:lstStyle>
          <a:p>
            <a:endParaRPr lang="en-US"/>
          </a:p>
        </p:txBody>
      </p:sp>
      <p:sp>
        <p:nvSpPr>
          <p:cNvPr id="47" name="Text Placeholder 2">
            <a:extLst>
              <a:ext uri="{FF2B5EF4-FFF2-40B4-BE49-F238E27FC236}">
                <a16:creationId xmlns:a16="http://schemas.microsoft.com/office/drawing/2014/main" id="{1E0C8150-95EC-3B89-D427-0C4AD56ABB9E}"/>
              </a:ext>
            </a:extLst>
          </p:cNvPr>
          <p:cNvSpPr>
            <a:spLocks noGrp="1"/>
          </p:cNvSpPr>
          <p:nvPr>
            <p:ph type="body" idx="37"/>
          </p:nvPr>
        </p:nvSpPr>
        <p:spPr>
          <a:xfrm>
            <a:off x="3839320" y="5477256"/>
            <a:ext cx="1856232" cy="310896"/>
          </a:xfrm>
        </p:spPr>
        <p:txBody>
          <a:bodyPr lIns="0" rIns="0" anchor="ctr"/>
          <a:lstStyle>
            <a:lvl1pPr marL="0" indent="0" algn="ctr">
              <a:lnSpc>
                <a:spcPct val="100000"/>
              </a:lnSpc>
              <a:spcBef>
                <a:spcPts val="0"/>
              </a:spcBef>
              <a:buNone/>
              <a:defRPr sz="1400" b="0">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3" name="Text Placeholder 2">
            <a:extLst>
              <a:ext uri="{FF2B5EF4-FFF2-40B4-BE49-F238E27FC236}">
                <a16:creationId xmlns:a16="http://schemas.microsoft.com/office/drawing/2014/main" id="{8B6CA730-8E8F-2283-CFDB-358748B1ED30}"/>
              </a:ext>
            </a:extLst>
          </p:cNvPr>
          <p:cNvSpPr>
            <a:spLocks noGrp="1"/>
          </p:cNvSpPr>
          <p:nvPr>
            <p:ph type="body" idx="33"/>
          </p:nvPr>
        </p:nvSpPr>
        <p:spPr>
          <a:xfrm>
            <a:off x="3921616" y="5760720"/>
            <a:ext cx="1691640" cy="466344"/>
          </a:xfrm>
          <a:solidFill>
            <a:schemeClr val="accent2"/>
          </a:solidFill>
        </p:spPr>
        <p:txBody>
          <a:bodyPr lIns="0" rIns="0" anchor="t"/>
          <a:lstStyle>
            <a:lvl1pPr marL="0" indent="0" algn="ctr">
              <a:lnSpc>
                <a:spcPct val="100000"/>
              </a:lnSpc>
              <a:spcBef>
                <a:spcPts val="0"/>
              </a:spcBef>
              <a:buNone/>
              <a:defRPr sz="1200" b="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4" name="Picture Placeholder 31">
            <a:extLst>
              <a:ext uri="{FF2B5EF4-FFF2-40B4-BE49-F238E27FC236}">
                <a16:creationId xmlns:a16="http://schemas.microsoft.com/office/drawing/2014/main" id="{6CBA6ABC-D5D1-9758-59EA-8DE549CC612D}"/>
              </a:ext>
            </a:extLst>
          </p:cNvPr>
          <p:cNvSpPr>
            <a:spLocks noGrp="1"/>
          </p:cNvSpPr>
          <p:nvPr>
            <p:ph type="pic" sz="quarter" idx="24"/>
          </p:nvPr>
        </p:nvSpPr>
        <p:spPr>
          <a:xfrm>
            <a:off x="6841853" y="1261872"/>
            <a:ext cx="1609344" cy="1609344"/>
          </a:xfrm>
          <a:solidFill>
            <a:schemeClr val="tx2">
              <a:lumMod val="60000"/>
              <a:lumOff val="40000"/>
            </a:schemeClr>
          </a:solidFill>
          <a:ln w="15875">
            <a:solidFill>
              <a:schemeClr val="bg1"/>
            </a:solidFill>
          </a:ln>
        </p:spPr>
        <p:txBody>
          <a:bodyPr anchor="ctr"/>
          <a:lstStyle>
            <a:lvl1pPr marL="0" indent="0" algn="ctr">
              <a:buNone/>
              <a:defRPr sz="1200"/>
            </a:lvl1pPr>
          </a:lstStyle>
          <a:p>
            <a:endParaRPr lang="en-US"/>
          </a:p>
        </p:txBody>
      </p:sp>
      <p:sp>
        <p:nvSpPr>
          <p:cNvPr id="22" name="Text Placeholder 2">
            <a:extLst>
              <a:ext uri="{FF2B5EF4-FFF2-40B4-BE49-F238E27FC236}">
                <a16:creationId xmlns:a16="http://schemas.microsoft.com/office/drawing/2014/main" id="{F990F14B-1D1F-AA8D-BB23-FA8F7EEF666B}"/>
              </a:ext>
            </a:extLst>
          </p:cNvPr>
          <p:cNvSpPr>
            <a:spLocks noGrp="1"/>
          </p:cNvSpPr>
          <p:nvPr>
            <p:ph type="body" idx="15"/>
          </p:nvPr>
        </p:nvSpPr>
        <p:spPr>
          <a:xfrm>
            <a:off x="6732125" y="2889504"/>
            <a:ext cx="1828800" cy="310896"/>
          </a:xfrm>
        </p:spPr>
        <p:txBody>
          <a:bodyPr lIns="0" rIns="0" anchor="ctr"/>
          <a:lstStyle>
            <a:lvl1pPr marL="0" indent="0" algn="ctr">
              <a:lnSpc>
                <a:spcPct val="100000"/>
              </a:lnSpc>
              <a:spcBef>
                <a:spcPts val="0"/>
              </a:spcBef>
              <a:buNone/>
              <a:defRPr sz="1400" b="0">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7" name="Text Placeholder 2">
            <a:extLst>
              <a:ext uri="{FF2B5EF4-FFF2-40B4-BE49-F238E27FC236}">
                <a16:creationId xmlns:a16="http://schemas.microsoft.com/office/drawing/2014/main" id="{D6CD9CDA-E122-F6EB-30B5-26D7E17771AB}"/>
              </a:ext>
            </a:extLst>
          </p:cNvPr>
          <p:cNvSpPr>
            <a:spLocks noGrp="1"/>
          </p:cNvSpPr>
          <p:nvPr>
            <p:ph type="body" idx="20"/>
          </p:nvPr>
        </p:nvSpPr>
        <p:spPr>
          <a:xfrm>
            <a:off x="6800705" y="3154680"/>
            <a:ext cx="1691640" cy="466344"/>
          </a:xfrm>
          <a:solidFill>
            <a:schemeClr val="accent2"/>
          </a:solidFill>
        </p:spPr>
        <p:txBody>
          <a:bodyPr lIns="0" rIns="0" anchor="t"/>
          <a:lstStyle>
            <a:lvl1pPr marL="0" indent="0" algn="ctr">
              <a:lnSpc>
                <a:spcPct val="100000"/>
              </a:lnSpc>
              <a:spcBef>
                <a:spcPts val="0"/>
              </a:spcBef>
              <a:buNone/>
              <a:defRPr sz="1200" b="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8" name="Picture Placeholder 31">
            <a:extLst>
              <a:ext uri="{FF2B5EF4-FFF2-40B4-BE49-F238E27FC236}">
                <a16:creationId xmlns:a16="http://schemas.microsoft.com/office/drawing/2014/main" id="{385AF281-7DED-566C-E62C-76BBF2A795A8}"/>
              </a:ext>
            </a:extLst>
          </p:cNvPr>
          <p:cNvSpPr>
            <a:spLocks noGrp="1"/>
          </p:cNvSpPr>
          <p:nvPr>
            <p:ph type="pic" sz="quarter" idx="29"/>
          </p:nvPr>
        </p:nvSpPr>
        <p:spPr>
          <a:xfrm>
            <a:off x="6841853" y="3877056"/>
            <a:ext cx="1609344" cy="1609344"/>
          </a:xfrm>
          <a:solidFill>
            <a:schemeClr val="tx2">
              <a:lumMod val="60000"/>
              <a:lumOff val="40000"/>
            </a:schemeClr>
          </a:solidFill>
          <a:ln w="15875">
            <a:solidFill>
              <a:schemeClr val="bg1"/>
            </a:solidFill>
          </a:ln>
        </p:spPr>
        <p:txBody>
          <a:bodyPr anchor="ctr"/>
          <a:lstStyle>
            <a:lvl1pPr marL="0" indent="0" algn="ctr">
              <a:buNone/>
              <a:defRPr sz="1200"/>
            </a:lvl1pPr>
          </a:lstStyle>
          <a:p>
            <a:endParaRPr lang="en-US"/>
          </a:p>
        </p:txBody>
      </p:sp>
      <p:sp>
        <p:nvSpPr>
          <p:cNvPr id="48" name="Text Placeholder 2">
            <a:extLst>
              <a:ext uri="{FF2B5EF4-FFF2-40B4-BE49-F238E27FC236}">
                <a16:creationId xmlns:a16="http://schemas.microsoft.com/office/drawing/2014/main" id="{D1C2E707-78B6-51F1-8B2D-EA2147D58C21}"/>
              </a:ext>
            </a:extLst>
          </p:cNvPr>
          <p:cNvSpPr>
            <a:spLocks noGrp="1"/>
          </p:cNvSpPr>
          <p:nvPr>
            <p:ph type="body" idx="38"/>
          </p:nvPr>
        </p:nvSpPr>
        <p:spPr>
          <a:xfrm>
            <a:off x="6718409" y="5477256"/>
            <a:ext cx="1856232" cy="310896"/>
          </a:xfrm>
        </p:spPr>
        <p:txBody>
          <a:bodyPr lIns="0" rIns="0" anchor="ctr"/>
          <a:lstStyle>
            <a:lvl1pPr marL="0" indent="0" algn="ctr">
              <a:lnSpc>
                <a:spcPct val="100000"/>
              </a:lnSpc>
              <a:spcBef>
                <a:spcPts val="0"/>
              </a:spcBef>
              <a:buNone/>
              <a:defRPr sz="1400" b="0">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4" name="Text Placeholder 2">
            <a:extLst>
              <a:ext uri="{FF2B5EF4-FFF2-40B4-BE49-F238E27FC236}">
                <a16:creationId xmlns:a16="http://schemas.microsoft.com/office/drawing/2014/main" id="{9E91D85A-CBAB-980E-5BD9-3BCF8CEAC7EA}"/>
              </a:ext>
            </a:extLst>
          </p:cNvPr>
          <p:cNvSpPr>
            <a:spLocks noGrp="1"/>
          </p:cNvSpPr>
          <p:nvPr>
            <p:ph type="body" idx="34"/>
          </p:nvPr>
        </p:nvSpPr>
        <p:spPr>
          <a:xfrm>
            <a:off x="6800705" y="5760720"/>
            <a:ext cx="1691640" cy="466344"/>
          </a:xfrm>
          <a:solidFill>
            <a:schemeClr val="accent2"/>
          </a:solidFill>
        </p:spPr>
        <p:txBody>
          <a:bodyPr lIns="0" rIns="0" anchor="t"/>
          <a:lstStyle>
            <a:lvl1pPr marL="0" indent="0" algn="ctr">
              <a:lnSpc>
                <a:spcPct val="100000"/>
              </a:lnSpc>
              <a:spcBef>
                <a:spcPts val="0"/>
              </a:spcBef>
              <a:buNone/>
              <a:defRPr sz="1200" b="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6" name="Picture Placeholder 31">
            <a:extLst>
              <a:ext uri="{FF2B5EF4-FFF2-40B4-BE49-F238E27FC236}">
                <a16:creationId xmlns:a16="http://schemas.microsoft.com/office/drawing/2014/main" id="{40E68EB8-B0D8-E5D4-CE19-45219E4D7038}"/>
              </a:ext>
            </a:extLst>
          </p:cNvPr>
          <p:cNvSpPr>
            <a:spLocks noGrp="1"/>
          </p:cNvSpPr>
          <p:nvPr>
            <p:ph type="pic" sz="quarter" idx="26"/>
          </p:nvPr>
        </p:nvSpPr>
        <p:spPr>
          <a:xfrm>
            <a:off x="9685057" y="1261872"/>
            <a:ext cx="1609344" cy="1609344"/>
          </a:xfrm>
          <a:solidFill>
            <a:schemeClr val="tx2">
              <a:lumMod val="60000"/>
              <a:lumOff val="40000"/>
            </a:schemeClr>
          </a:solidFill>
          <a:ln w="15875">
            <a:solidFill>
              <a:schemeClr val="bg1"/>
            </a:solidFill>
          </a:ln>
        </p:spPr>
        <p:txBody>
          <a:bodyPr anchor="ctr"/>
          <a:lstStyle>
            <a:lvl1pPr marL="0" indent="0" algn="ctr">
              <a:buNone/>
              <a:defRPr sz="1200"/>
            </a:lvl1pPr>
          </a:lstStyle>
          <a:p>
            <a:endParaRPr lang="en-US"/>
          </a:p>
        </p:txBody>
      </p:sp>
      <p:sp>
        <p:nvSpPr>
          <p:cNvPr id="20" name="Text Placeholder 4">
            <a:extLst>
              <a:ext uri="{FF2B5EF4-FFF2-40B4-BE49-F238E27FC236}">
                <a16:creationId xmlns:a16="http://schemas.microsoft.com/office/drawing/2014/main" id="{7D1D0610-E513-F5EA-0393-622F692CA0F2}"/>
              </a:ext>
            </a:extLst>
          </p:cNvPr>
          <p:cNvSpPr>
            <a:spLocks noGrp="1"/>
          </p:cNvSpPr>
          <p:nvPr>
            <p:ph type="body" sz="quarter" idx="3"/>
          </p:nvPr>
        </p:nvSpPr>
        <p:spPr>
          <a:xfrm>
            <a:off x="9575329" y="2889504"/>
            <a:ext cx="1828800" cy="310896"/>
          </a:xfrm>
        </p:spPr>
        <p:txBody>
          <a:bodyPr lIns="0" rIns="0" anchor="ctr"/>
          <a:lstStyle>
            <a:lvl1pPr marL="0" indent="0" algn="ctr">
              <a:lnSpc>
                <a:spcPct val="100000"/>
              </a:lnSpc>
              <a:spcBef>
                <a:spcPts val="0"/>
              </a:spcBef>
              <a:buNone/>
              <a:defRPr sz="1400" b="0">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5" name="Text Placeholder 4">
            <a:extLst>
              <a:ext uri="{FF2B5EF4-FFF2-40B4-BE49-F238E27FC236}">
                <a16:creationId xmlns:a16="http://schemas.microsoft.com/office/drawing/2014/main" id="{3BF37293-4E33-5570-29ED-04EB525DD199}"/>
              </a:ext>
            </a:extLst>
          </p:cNvPr>
          <p:cNvSpPr>
            <a:spLocks noGrp="1"/>
          </p:cNvSpPr>
          <p:nvPr>
            <p:ph type="body" sz="quarter" idx="18"/>
          </p:nvPr>
        </p:nvSpPr>
        <p:spPr>
          <a:xfrm>
            <a:off x="9643909" y="3154680"/>
            <a:ext cx="1691640" cy="466344"/>
          </a:xfrm>
          <a:solidFill>
            <a:schemeClr val="accent2"/>
          </a:solidFill>
        </p:spPr>
        <p:txBody>
          <a:bodyPr lIns="0" rIns="0" anchor="t"/>
          <a:lstStyle>
            <a:lvl1pPr marL="0" indent="0" algn="ctr">
              <a:lnSpc>
                <a:spcPct val="100000"/>
              </a:lnSpc>
              <a:spcBef>
                <a:spcPts val="0"/>
              </a:spcBef>
              <a:buNone/>
              <a:defRPr sz="1200" b="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0" name="Picture Placeholder 31">
            <a:extLst>
              <a:ext uri="{FF2B5EF4-FFF2-40B4-BE49-F238E27FC236}">
                <a16:creationId xmlns:a16="http://schemas.microsoft.com/office/drawing/2014/main" id="{5993608C-B818-3AD4-B4D3-28D2DF627D0D}"/>
              </a:ext>
            </a:extLst>
          </p:cNvPr>
          <p:cNvSpPr>
            <a:spLocks noGrp="1"/>
          </p:cNvSpPr>
          <p:nvPr>
            <p:ph type="pic" sz="quarter" idx="30"/>
          </p:nvPr>
        </p:nvSpPr>
        <p:spPr>
          <a:xfrm>
            <a:off x="9685057" y="3877056"/>
            <a:ext cx="1609344" cy="1609344"/>
          </a:xfrm>
          <a:solidFill>
            <a:schemeClr val="tx2">
              <a:lumMod val="60000"/>
              <a:lumOff val="40000"/>
            </a:schemeClr>
          </a:solidFill>
          <a:ln w="15875">
            <a:solidFill>
              <a:schemeClr val="bg1"/>
            </a:solidFill>
          </a:ln>
        </p:spPr>
        <p:txBody>
          <a:bodyPr anchor="ctr"/>
          <a:lstStyle>
            <a:lvl1pPr marL="0" indent="0" algn="ctr">
              <a:buNone/>
              <a:defRPr sz="1200"/>
            </a:lvl1pPr>
          </a:lstStyle>
          <a:p>
            <a:endParaRPr lang="en-US"/>
          </a:p>
        </p:txBody>
      </p:sp>
      <p:sp>
        <p:nvSpPr>
          <p:cNvPr id="46" name="Text Placeholder 4">
            <a:extLst>
              <a:ext uri="{FF2B5EF4-FFF2-40B4-BE49-F238E27FC236}">
                <a16:creationId xmlns:a16="http://schemas.microsoft.com/office/drawing/2014/main" id="{0E307E95-A0E7-5F5C-DFF3-F33EF29FFC32}"/>
              </a:ext>
            </a:extLst>
          </p:cNvPr>
          <p:cNvSpPr>
            <a:spLocks noGrp="1"/>
          </p:cNvSpPr>
          <p:nvPr>
            <p:ph type="body" sz="quarter" idx="36"/>
          </p:nvPr>
        </p:nvSpPr>
        <p:spPr>
          <a:xfrm>
            <a:off x="9561613" y="5477256"/>
            <a:ext cx="1856232" cy="310896"/>
          </a:xfrm>
        </p:spPr>
        <p:txBody>
          <a:bodyPr lIns="0" rIns="0" anchor="ctr"/>
          <a:lstStyle>
            <a:lvl1pPr marL="0" indent="0" algn="ctr">
              <a:lnSpc>
                <a:spcPct val="100000"/>
              </a:lnSpc>
              <a:spcBef>
                <a:spcPts val="0"/>
              </a:spcBef>
              <a:buNone/>
              <a:defRPr sz="1400" b="0">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Text Placeholder 4">
            <a:extLst>
              <a:ext uri="{FF2B5EF4-FFF2-40B4-BE49-F238E27FC236}">
                <a16:creationId xmlns:a16="http://schemas.microsoft.com/office/drawing/2014/main" id="{93D6B271-D0F0-7CDA-BE9D-BD03B6C47BAB}"/>
              </a:ext>
            </a:extLst>
          </p:cNvPr>
          <p:cNvSpPr>
            <a:spLocks noGrp="1"/>
          </p:cNvSpPr>
          <p:nvPr>
            <p:ph type="body" sz="quarter" idx="32"/>
          </p:nvPr>
        </p:nvSpPr>
        <p:spPr>
          <a:xfrm>
            <a:off x="9643909" y="5760720"/>
            <a:ext cx="1691640" cy="466344"/>
          </a:xfrm>
          <a:solidFill>
            <a:schemeClr val="accent2"/>
          </a:solidFill>
        </p:spPr>
        <p:txBody>
          <a:bodyPr lIns="0" rIns="0" anchor="t"/>
          <a:lstStyle>
            <a:lvl1pPr marL="0" indent="0" algn="ctr">
              <a:lnSpc>
                <a:spcPct val="100000"/>
              </a:lnSpc>
              <a:spcBef>
                <a:spcPts val="0"/>
              </a:spcBef>
              <a:buNone/>
              <a:defRPr sz="1200" b="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Slide Number Placeholder 5">
            <a:extLst>
              <a:ext uri="{FF2B5EF4-FFF2-40B4-BE49-F238E27FC236}">
                <a16:creationId xmlns:a16="http://schemas.microsoft.com/office/drawing/2014/main" id="{2101ABA6-5EA3-1AE9-0825-523073F786ED}"/>
              </a:ext>
            </a:extLst>
          </p:cNvPr>
          <p:cNvSpPr>
            <a:spLocks noGrp="1"/>
          </p:cNvSpPr>
          <p:nvPr>
            <p:ph type="sldNum" sz="quarter" idx="12"/>
          </p:nvPr>
        </p:nvSpPr>
        <p:spPr>
          <a:xfrm>
            <a:off x="616640" y="6517634"/>
            <a:ext cx="950258" cy="274320"/>
          </a:xfrm>
          <a:prstGeom prst="rect">
            <a:avLst/>
          </a:prstGeom>
        </p:spPr>
        <p:txBody>
          <a:bodyPr/>
          <a:lstStyle>
            <a:lvl1pPr>
              <a:defRPr>
                <a:solidFill>
                  <a:schemeClr val="accent1"/>
                </a:solidFill>
              </a:defRPr>
            </a:lvl1pPr>
          </a:lstStyle>
          <a:p>
            <a:fld id="{84D792B7-0397-C047-AE12-1A03F7E3DC83}" type="slidenum">
              <a:rPr lang="en-US" smtClean="0"/>
              <a:pPr/>
              <a:t>‹#›</a:t>
            </a:fld>
            <a:endParaRPr lang="en-US"/>
          </a:p>
        </p:txBody>
      </p:sp>
      <p:sp>
        <p:nvSpPr>
          <p:cNvPr id="5" name="Footer Placeholder 4">
            <a:extLst>
              <a:ext uri="{FF2B5EF4-FFF2-40B4-BE49-F238E27FC236}">
                <a16:creationId xmlns:a16="http://schemas.microsoft.com/office/drawing/2014/main" id="{726C5317-E14C-8E61-2C1E-0430778E8A0C}"/>
              </a:ext>
            </a:extLst>
          </p:cNvPr>
          <p:cNvSpPr>
            <a:spLocks noGrp="1"/>
          </p:cNvSpPr>
          <p:nvPr>
            <p:ph type="ftr" sz="quarter" idx="11"/>
          </p:nvPr>
        </p:nvSpPr>
        <p:spPr>
          <a:xfrm>
            <a:off x="4808250" y="6517634"/>
            <a:ext cx="2572870" cy="274320"/>
          </a:xfrm>
          <a:prstGeom prst="rect">
            <a:avLst/>
          </a:prstGeom>
        </p:spPr>
        <p:txBody>
          <a:bodyPr/>
          <a:lstStyle>
            <a:lvl1pPr>
              <a:defRPr>
                <a:solidFill>
                  <a:schemeClr val="accent1"/>
                </a:solidFill>
              </a:defRPr>
            </a:lvl1pPr>
          </a:lstStyle>
          <a:p>
            <a:r>
              <a:rPr lang="en-US"/>
              <a:t>Proposal Idea for my Independent Project </a:t>
            </a:r>
          </a:p>
        </p:txBody>
      </p:sp>
      <p:sp>
        <p:nvSpPr>
          <p:cNvPr id="4" name="Date Placeholder 3">
            <a:extLst>
              <a:ext uri="{FF2B5EF4-FFF2-40B4-BE49-F238E27FC236}">
                <a16:creationId xmlns:a16="http://schemas.microsoft.com/office/drawing/2014/main" id="{5A514D0E-ED92-E1A4-0E78-546375A0A63E}"/>
              </a:ext>
            </a:extLst>
          </p:cNvPr>
          <p:cNvSpPr>
            <a:spLocks noGrp="1"/>
          </p:cNvSpPr>
          <p:nvPr>
            <p:ph type="dt" sz="half" idx="10"/>
          </p:nvPr>
        </p:nvSpPr>
        <p:spPr/>
        <p:txBody>
          <a:bodyPr/>
          <a:lstStyle>
            <a:lvl1pPr>
              <a:defRPr>
                <a:solidFill>
                  <a:schemeClr val="accent1"/>
                </a:solidFill>
              </a:defRPr>
            </a:lvl1pPr>
          </a:lstStyle>
          <a:p>
            <a:r>
              <a:rPr lang="en-US"/>
              <a:t>20XX</a:t>
            </a:r>
          </a:p>
        </p:txBody>
      </p:sp>
      <p:cxnSp>
        <p:nvCxnSpPr>
          <p:cNvPr id="7" name="Straight Connector 6">
            <a:extLst>
              <a:ext uri="{FF2B5EF4-FFF2-40B4-BE49-F238E27FC236}">
                <a16:creationId xmlns:a16="http://schemas.microsoft.com/office/drawing/2014/main" id="{BB211C01-E0D3-34B5-C635-7ED6C7C89E9C}"/>
              </a:ext>
            </a:extLst>
          </p:cNvPr>
          <p:cNvCxnSpPr>
            <a:cxnSpLocks/>
          </p:cNvCxnSpPr>
          <p:nvPr userDrawn="1"/>
        </p:nvCxnSpPr>
        <p:spPr>
          <a:xfrm>
            <a:off x="0" y="3300220"/>
            <a:ext cx="12192000"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D4CCE68-630E-A4CE-AF43-3FB81EADDF21}"/>
              </a:ext>
            </a:extLst>
          </p:cNvPr>
          <p:cNvCxnSpPr>
            <a:cxnSpLocks/>
          </p:cNvCxnSpPr>
          <p:nvPr userDrawn="1"/>
        </p:nvCxnSpPr>
        <p:spPr>
          <a:xfrm>
            <a:off x="398366" y="1042465"/>
            <a:ext cx="11395267"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E40AA902-F568-9A37-2C1B-1E3659DBE780}"/>
              </a:ext>
            </a:extLst>
          </p:cNvPr>
          <p:cNvCxnSpPr>
            <a:cxnSpLocks/>
          </p:cNvCxnSpPr>
          <p:nvPr userDrawn="1"/>
        </p:nvCxnSpPr>
        <p:spPr>
          <a:xfrm flipV="1">
            <a:off x="398367" y="0"/>
            <a:ext cx="0" cy="68580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94CF9AA-8029-6D34-457C-9FC583E8DFD4}"/>
              </a:ext>
            </a:extLst>
          </p:cNvPr>
          <p:cNvCxnSpPr>
            <a:cxnSpLocks/>
          </p:cNvCxnSpPr>
          <p:nvPr userDrawn="1"/>
        </p:nvCxnSpPr>
        <p:spPr>
          <a:xfrm flipV="1">
            <a:off x="11793633" y="0"/>
            <a:ext cx="0" cy="68580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94CAFEB8-8359-AC67-8760-CFF0FC604D80}"/>
              </a:ext>
            </a:extLst>
          </p:cNvPr>
          <p:cNvCxnSpPr>
            <a:cxnSpLocks/>
          </p:cNvCxnSpPr>
          <p:nvPr userDrawn="1"/>
        </p:nvCxnSpPr>
        <p:spPr>
          <a:xfrm>
            <a:off x="0" y="6439485"/>
            <a:ext cx="12192000"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67E393C7-F0CA-6CFE-7A57-82D059DF9D96}"/>
              </a:ext>
            </a:extLst>
          </p:cNvPr>
          <p:cNvCxnSpPr>
            <a:cxnSpLocks/>
          </p:cNvCxnSpPr>
          <p:nvPr userDrawn="1"/>
        </p:nvCxnSpPr>
        <p:spPr>
          <a:xfrm>
            <a:off x="0" y="5915157"/>
            <a:ext cx="12192000"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82972500"/>
      </p:ext>
    </p:extLst>
  </p:cSld>
  <p:clrMapOvr>
    <a:masterClrMapping/>
  </p:clrMapOvr>
  <p:hf hdr="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Quote slide">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0BD26-4C3C-C934-E3C5-C4ABD369E612}"/>
              </a:ext>
            </a:extLst>
          </p:cNvPr>
          <p:cNvSpPr>
            <a:spLocks noGrp="1"/>
          </p:cNvSpPr>
          <p:nvPr>
            <p:ph type="title"/>
          </p:nvPr>
        </p:nvSpPr>
        <p:spPr>
          <a:xfrm>
            <a:off x="941832" y="1005840"/>
            <a:ext cx="7187184" cy="4251960"/>
          </a:xfrm>
        </p:spPr>
        <p:txBody>
          <a:bodyPr anchor="b"/>
          <a:lstStyle>
            <a:lvl1pPr>
              <a:lnSpc>
                <a:spcPct val="100000"/>
              </a:lnSpc>
              <a:defRPr sz="5400"/>
            </a:lvl1pPr>
          </a:lstStyle>
          <a:p>
            <a:r>
              <a:rPr lang="en-US"/>
              <a:t>Click to edit Master title style</a:t>
            </a:r>
          </a:p>
        </p:txBody>
      </p:sp>
      <p:sp>
        <p:nvSpPr>
          <p:cNvPr id="19" name="Subtitle 2">
            <a:extLst>
              <a:ext uri="{FF2B5EF4-FFF2-40B4-BE49-F238E27FC236}">
                <a16:creationId xmlns:a16="http://schemas.microsoft.com/office/drawing/2014/main" id="{BE3754CA-7CD5-66C6-9A94-42B6D2AEC1C0}"/>
              </a:ext>
            </a:extLst>
          </p:cNvPr>
          <p:cNvSpPr>
            <a:spLocks noGrp="1"/>
          </p:cNvSpPr>
          <p:nvPr>
            <p:ph type="subTitle" idx="1"/>
          </p:nvPr>
        </p:nvSpPr>
        <p:spPr>
          <a:xfrm>
            <a:off x="941832" y="5312664"/>
            <a:ext cx="2889504" cy="365760"/>
          </a:xfrm>
          <a:solidFill>
            <a:schemeClr val="accent3"/>
          </a:solidFill>
        </p:spPr>
        <p:txBody>
          <a:bodyPr>
            <a:noAutofit/>
          </a:bodyPr>
          <a:lstStyle>
            <a:lvl1pPr marL="0" indent="0" algn="l">
              <a:buNone/>
              <a:defRPr sz="1800">
                <a:solidFill>
                  <a:schemeClr val="tx1"/>
                </a:solidFill>
                <a:latin typeface="Gill Sans Nova Light" panose="020B03020201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3" name="Picture Placeholder 22">
            <a:extLst>
              <a:ext uri="{FF2B5EF4-FFF2-40B4-BE49-F238E27FC236}">
                <a16:creationId xmlns:a16="http://schemas.microsoft.com/office/drawing/2014/main" id="{47150B01-E47B-1FE6-D289-46641618F640}"/>
              </a:ext>
            </a:extLst>
          </p:cNvPr>
          <p:cNvSpPr>
            <a:spLocks noGrp="1"/>
          </p:cNvSpPr>
          <p:nvPr>
            <p:ph type="pic" sz="quarter" idx="13"/>
          </p:nvPr>
        </p:nvSpPr>
        <p:spPr>
          <a:xfrm>
            <a:off x="8937714" y="1028362"/>
            <a:ext cx="2451100" cy="4800597"/>
          </a:xfrm>
          <a:ln w="15875">
            <a:solidFill>
              <a:schemeClr val="tx1"/>
            </a:solidFill>
          </a:ln>
        </p:spPr>
        <p:txBody>
          <a:bodyPr anchor="ctr"/>
          <a:lstStyle>
            <a:lvl1pPr marL="0" indent="0" algn="ctr">
              <a:buNone/>
              <a:defRPr sz="1800"/>
            </a:lvl1pPr>
          </a:lstStyle>
          <a:p>
            <a:endParaRPr lang="en-US"/>
          </a:p>
        </p:txBody>
      </p:sp>
      <p:sp>
        <p:nvSpPr>
          <p:cNvPr id="6" name="Slide Number Placeholder 5">
            <a:extLst>
              <a:ext uri="{FF2B5EF4-FFF2-40B4-BE49-F238E27FC236}">
                <a16:creationId xmlns:a16="http://schemas.microsoft.com/office/drawing/2014/main" id="{2101ABA6-5EA3-1AE9-0825-523073F786ED}"/>
              </a:ext>
            </a:extLst>
          </p:cNvPr>
          <p:cNvSpPr>
            <a:spLocks noGrp="1"/>
          </p:cNvSpPr>
          <p:nvPr>
            <p:ph type="sldNum" sz="quarter" idx="12"/>
          </p:nvPr>
        </p:nvSpPr>
        <p:spPr>
          <a:xfrm>
            <a:off x="616640" y="6517634"/>
            <a:ext cx="950258" cy="274320"/>
          </a:xfrm>
          <a:prstGeom prst="rect">
            <a:avLst/>
          </a:prstGeom>
        </p:spPr>
        <p:txBody>
          <a:bodyPr/>
          <a:lstStyle>
            <a:lvl1pPr>
              <a:defRPr>
                <a:solidFill>
                  <a:schemeClr val="tx1"/>
                </a:solidFill>
              </a:defRPr>
            </a:lvl1pPr>
          </a:lstStyle>
          <a:p>
            <a:fld id="{84D792B7-0397-C047-AE12-1A03F7E3DC83}" type="slidenum">
              <a:rPr lang="en-US" smtClean="0"/>
              <a:pPr/>
              <a:t>‹#›</a:t>
            </a:fld>
            <a:endParaRPr lang="en-US"/>
          </a:p>
        </p:txBody>
      </p:sp>
      <p:sp>
        <p:nvSpPr>
          <p:cNvPr id="5" name="Footer Placeholder 4">
            <a:extLst>
              <a:ext uri="{FF2B5EF4-FFF2-40B4-BE49-F238E27FC236}">
                <a16:creationId xmlns:a16="http://schemas.microsoft.com/office/drawing/2014/main" id="{726C5317-E14C-8E61-2C1E-0430778E8A0C}"/>
              </a:ext>
            </a:extLst>
          </p:cNvPr>
          <p:cNvSpPr>
            <a:spLocks noGrp="1"/>
          </p:cNvSpPr>
          <p:nvPr>
            <p:ph type="ftr" sz="quarter" idx="11"/>
          </p:nvPr>
        </p:nvSpPr>
        <p:spPr>
          <a:xfrm>
            <a:off x="4808250" y="6517634"/>
            <a:ext cx="2572870" cy="274320"/>
          </a:xfrm>
          <a:prstGeom prst="rect">
            <a:avLst/>
          </a:prstGeom>
        </p:spPr>
        <p:txBody>
          <a:bodyPr/>
          <a:lstStyle>
            <a:lvl1pPr>
              <a:defRPr>
                <a:solidFill>
                  <a:schemeClr val="tx1"/>
                </a:solidFill>
              </a:defRPr>
            </a:lvl1pPr>
          </a:lstStyle>
          <a:p>
            <a:r>
              <a:rPr lang="en-US"/>
              <a:t>Proposal Idea for my Independent Project </a:t>
            </a:r>
          </a:p>
        </p:txBody>
      </p:sp>
      <p:sp>
        <p:nvSpPr>
          <p:cNvPr id="4" name="Date Placeholder 3">
            <a:extLst>
              <a:ext uri="{FF2B5EF4-FFF2-40B4-BE49-F238E27FC236}">
                <a16:creationId xmlns:a16="http://schemas.microsoft.com/office/drawing/2014/main" id="{5A514D0E-ED92-E1A4-0E78-546375A0A63E}"/>
              </a:ext>
            </a:extLst>
          </p:cNvPr>
          <p:cNvSpPr>
            <a:spLocks noGrp="1"/>
          </p:cNvSpPr>
          <p:nvPr>
            <p:ph type="dt" sz="half" idx="10"/>
          </p:nvPr>
        </p:nvSpPr>
        <p:spPr/>
        <p:txBody>
          <a:bodyPr/>
          <a:lstStyle>
            <a:lvl1pPr>
              <a:defRPr>
                <a:solidFill>
                  <a:schemeClr val="tx1"/>
                </a:solidFill>
              </a:defRPr>
            </a:lvl1pPr>
          </a:lstStyle>
          <a:p>
            <a:r>
              <a:rPr lang="en-US"/>
              <a:t>20XX</a:t>
            </a:r>
          </a:p>
        </p:txBody>
      </p:sp>
      <p:cxnSp>
        <p:nvCxnSpPr>
          <p:cNvPr id="8" name="Straight Connector 7">
            <a:extLst>
              <a:ext uri="{FF2B5EF4-FFF2-40B4-BE49-F238E27FC236}">
                <a16:creationId xmlns:a16="http://schemas.microsoft.com/office/drawing/2014/main" id="{52C5A325-67B4-EB21-61D9-11A62C1149D0}"/>
              </a:ext>
            </a:extLst>
          </p:cNvPr>
          <p:cNvCxnSpPr>
            <a:cxnSpLocks/>
          </p:cNvCxnSpPr>
          <p:nvPr userDrawn="1"/>
        </p:nvCxnSpPr>
        <p:spPr>
          <a:xfrm>
            <a:off x="0" y="395159"/>
            <a:ext cx="1219200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7966DF71-8DDC-0AE8-6067-6C8BDF66AEE6}"/>
              </a:ext>
            </a:extLst>
          </p:cNvPr>
          <p:cNvCxnSpPr>
            <a:cxnSpLocks/>
          </p:cNvCxnSpPr>
          <p:nvPr userDrawn="1"/>
        </p:nvCxnSpPr>
        <p:spPr>
          <a:xfrm>
            <a:off x="0" y="6439485"/>
            <a:ext cx="1219200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8D53E1C8-4CA4-75B1-C371-4A379986E7A8}"/>
              </a:ext>
            </a:extLst>
          </p:cNvPr>
          <p:cNvCxnSpPr>
            <a:cxnSpLocks/>
          </p:cNvCxnSpPr>
          <p:nvPr userDrawn="1"/>
        </p:nvCxnSpPr>
        <p:spPr>
          <a:xfrm flipV="1">
            <a:off x="398367" y="0"/>
            <a:ext cx="0" cy="68580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74A3361-4A2D-2ED2-946A-46EA9B3FCC96}"/>
              </a:ext>
            </a:extLst>
          </p:cNvPr>
          <p:cNvCxnSpPr>
            <a:cxnSpLocks/>
          </p:cNvCxnSpPr>
          <p:nvPr userDrawn="1"/>
        </p:nvCxnSpPr>
        <p:spPr>
          <a:xfrm flipV="1">
            <a:off x="11793633" y="0"/>
            <a:ext cx="0" cy="68580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99A1A3AD-F519-2787-F127-4698F8E5CA39}"/>
              </a:ext>
            </a:extLst>
          </p:cNvPr>
          <p:cNvCxnSpPr>
            <a:cxnSpLocks/>
          </p:cNvCxnSpPr>
          <p:nvPr userDrawn="1"/>
        </p:nvCxnSpPr>
        <p:spPr>
          <a:xfrm>
            <a:off x="0" y="5516519"/>
            <a:ext cx="91440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65322AF-E7A0-773B-0886-72337FA4AC8E}"/>
              </a:ext>
            </a:extLst>
          </p:cNvPr>
          <p:cNvCxnSpPr>
            <a:cxnSpLocks/>
            <a:stCxn id="19" idx="3"/>
          </p:cNvCxnSpPr>
          <p:nvPr userDrawn="1"/>
        </p:nvCxnSpPr>
        <p:spPr>
          <a:xfrm>
            <a:off x="3831336" y="5495544"/>
            <a:ext cx="8360664"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144389"/>
      </p:ext>
    </p:extLst>
  </p:cSld>
  <p:clrMapOvr>
    <a:masterClrMapping/>
  </p:clrMapOvr>
  <p:hf hdr="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ultiple content">
    <p:bg>
      <p:bgPr>
        <a:solidFill>
          <a:schemeClr val="accent1"/>
        </a:solidFill>
        <a:effectLst/>
      </p:bgPr>
    </p:bg>
    <p:spTree>
      <p:nvGrpSpPr>
        <p:cNvPr id="1" name=""/>
        <p:cNvGrpSpPr/>
        <p:nvPr/>
      </p:nvGrpSpPr>
      <p:grpSpPr>
        <a:xfrm>
          <a:off x="0" y="0"/>
          <a:ext cx="0" cy="0"/>
          <a:chOff x="0" y="0"/>
          <a:chExt cx="0" cy="0"/>
        </a:xfrm>
      </p:grpSpPr>
      <p:sp>
        <p:nvSpPr>
          <p:cNvPr id="40" name="Picture Placeholder 39">
            <a:extLst>
              <a:ext uri="{FF2B5EF4-FFF2-40B4-BE49-F238E27FC236}">
                <a16:creationId xmlns:a16="http://schemas.microsoft.com/office/drawing/2014/main" id="{5CCC7076-FFA4-750E-431A-0BE2B1B6F2EB}"/>
              </a:ext>
            </a:extLst>
          </p:cNvPr>
          <p:cNvSpPr>
            <a:spLocks noGrp="1"/>
          </p:cNvSpPr>
          <p:nvPr>
            <p:ph type="pic" sz="quarter" idx="20"/>
          </p:nvPr>
        </p:nvSpPr>
        <p:spPr>
          <a:xfrm>
            <a:off x="547796" y="1652080"/>
            <a:ext cx="4406901" cy="3124681"/>
          </a:xfrm>
          <a:ln w="15875">
            <a:solidFill>
              <a:schemeClr val="tx1"/>
            </a:solidFill>
          </a:ln>
        </p:spPr>
        <p:txBody>
          <a:bodyPr anchor="ctr"/>
          <a:lstStyle>
            <a:lvl1pPr marL="0" indent="0" algn="ctr">
              <a:buNone/>
              <a:defRPr sz="1800"/>
            </a:lvl1pPr>
          </a:lstStyle>
          <a:p>
            <a:endParaRPr lang="en-US"/>
          </a:p>
        </p:txBody>
      </p:sp>
      <p:cxnSp>
        <p:nvCxnSpPr>
          <p:cNvPr id="9" name="Straight Connector 8">
            <a:extLst>
              <a:ext uri="{FF2B5EF4-FFF2-40B4-BE49-F238E27FC236}">
                <a16:creationId xmlns:a16="http://schemas.microsoft.com/office/drawing/2014/main" id="{EBF410FA-6919-A95F-E465-F3650BC704A5}"/>
              </a:ext>
            </a:extLst>
          </p:cNvPr>
          <p:cNvCxnSpPr>
            <a:cxnSpLocks/>
          </p:cNvCxnSpPr>
          <p:nvPr userDrawn="1"/>
        </p:nvCxnSpPr>
        <p:spPr>
          <a:xfrm>
            <a:off x="0" y="1037308"/>
            <a:ext cx="1219200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056D016C-FD2C-0B4B-A727-8A7CAF4A9846}"/>
              </a:ext>
            </a:extLst>
          </p:cNvPr>
          <p:cNvCxnSpPr>
            <a:cxnSpLocks/>
          </p:cNvCxnSpPr>
          <p:nvPr userDrawn="1"/>
        </p:nvCxnSpPr>
        <p:spPr>
          <a:xfrm flipV="1">
            <a:off x="5476731" y="1037308"/>
            <a:ext cx="0" cy="5402177"/>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A79FE8F-AD7E-5CA6-4AC2-165DA0C9BEF5}"/>
              </a:ext>
            </a:extLst>
          </p:cNvPr>
          <p:cNvCxnSpPr>
            <a:cxnSpLocks/>
          </p:cNvCxnSpPr>
          <p:nvPr userDrawn="1"/>
        </p:nvCxnSpPr>
        <p:spPr>
          <a:xfrm flipV="1">
            <a:off x="8792556" y="1027906"/>
            <a:ext cx="0" cy="5411579"/>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31AA6A48-79F7-A000-AA19-3EB390EBAFAF}"/>
              </a:ext>
            </a:extLst>
          </p:cNvPr>
          <p:cNvCxnSpPr>
            <a:cxnSpLocks/>
          </p:cNvCxnSpPr>
          <p:nvPr userDrawn="1"/>
        </p:nvCxnSpPr>
        <p:spPr>
          <a:xfrm>
            <a:off x="5476731" y="3833413"/>
            <a:ext cx="6715269"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1D2FB9E0-941D-A849-6C69-C8A3BDD784D2}"/>
              </a:ext>
            </a:extLst>
          </p:cNvPr>
          <p:cNvCxnSpPr>
            <a:cxnSpLocks/>
          </p:cNvCxnSpPr>
          <p:nvPr userDrawn="1"/>
        </p:nvCxnSpPr>
        <p:spPr>
          <a:xfrm>
            <a:off x="0" y="6439485"/>
            <a:ext cx="1219200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95A0BD26-4C3C-C934-E3C5-C4ABD369E612}"/>
              </a:ext>
            </a:extLst>
          </p:cNvPr>
          <p:cNvSpPr>
            <a:spLocks noGrp="1"/>
          </p:cNvSpPr>
          <p:nvPr>
            <p:ph type="title"/>
          </p:nvPr>
        </p:nvSpPr>
        <p:spPr>
          <a:xfrm>
            <a:off x="467868" y="54864"/>
            <a:ext cx="11256264" cy="969264"/>
          </a:xfrm>
        </p:spPr>
        <p:txBody>
          <a:bodyPr/>
          <a:lstStyle>
            <a:lvl1pPr algn="ctr">
              <a:defRPr/>
            </a:lvl1pPr>
          </a:lstStyle>
          <a:p>
            <a:r>
              <a:rPr lang="en-US"/>
              <a:t>Click to edit Master title style</a:t>
            </a:r>
          </a:p>
        </p:txBody>
      </p:sp>
      <p:sp>
        <p:nvSpPr>
          <p:cNvPr id="3" name="Content Placeholder 2">
            <a:extLst>
              <a:ext uri="{FF2B5EF4-FFF2-40B4-BE49-F238E27FC236}">
                <a16:creationId xmlns:a16="http://schemas.microsoft.com/office/drawing/2014/main" id="{D53F374C-57DC-E207-D494-6986428A2D60}"/>
              </a:ext>
            </a:extLst>
          </p:cNvPr>
          <p:cNvSpPr>
            <a:spLocks noGrp="1"/>
          </p:cNvSpPr>
          <p:nvPr>
            <p:ph idx="1"/>
          </p:nvPr>
        </p:nvSpPr>
        <p:spPr>
          <a:xfrm>
            <a:off x="9023483" y="1802860"/>
            <a:ext cx="2843784" cy="1827340"/>
          </a:xfrm>
        </p:spPr>
        <p:txBody>
          <a:bodyPr/>
          <a:lstStyle>
            <a:lvl1pPr marL="0" indent="0">
              <a:lnSpc>
                <a:spcPct val="100000"/>
              </a:lnSpc>
              <a:spcBef>
                <a:spcPts val="0"/>
              </a:spcBef>
              <a:buNone/>
              <a:defRPr sz="1800"/>
            </a:lvl1pPr>
          </a:lstStyle>
          <a:p>
            <a:pPr lvl="0"/>
            <a:r>
              <a:rPr lang="en-US"/>
              <a:t>Click to edit Master text styles</a:t>
            </a:r>
          </a:p>
        </p:txBody>
      </p:sp>
      <p:sp>
        <p:nvSpPr>
          <p:cNvPr id="4" name="Date Placeholder 3">
            <a:extLst>
              <a:ext uri="{FF2B5EF4-FFF2-40B4-BE49-F238E27FC236}">
                <a16:creationId xmlns:a16="http://schemas.microsoft.com/office/drawing/2014/main" id="{5A514D0E-ED92-E1A4-0E78-546375A0A63E}"/>
              </a:ext>
            </a:extLst>
          </p:cNvPr>
          <p:cNvSpPr>
            <a:spLocks noGrp="1"/>
          </p:cNvSpPr>
          <p:nvPr>
            <p:ph type="dt" sz="half" idx="10"/>
          </p:nvPr>
        </p:nvSpPr>
        <p:spPr/>
        <p:txBody>
          <a:bodyPr/>
          <a:lstStyle/>
          <a:p>
            <a:r>
              <a:rPr lang="en-US"/>
              <a:t>20XX</a:t>
            </a:r>
          </a:p>
        </p:txBody>
      </p:sp>
      <p:sp>
        <p:nvSpPr>
          <p:cNvPr id="5" name="Footer Placeholder 4">
            <a:extLst>
              <a:ext uri="{FF2B5EF4-FFF2-40B4-BE49-F238E27FC236}">
                <a16:creationId xmlns:a16="http://schemas.microsoft.com/office/drawing/2014/main" id="{726C5317-E14C-8E61-2C1E-0430778E8A0C}"/>
              </a:ext>
            </a:extLst>
          </p:cNvPr>
          <p:cNvSpPr>
            <a:spLocks noGrp="1"/>
          </p:cNvSpPr>
          <p:nvPr>
            <p:ph type="ftr" sz="quarter" idx="11"/>
          </p:nvPr>
        </p:nvSpPr>
        <p:spPr>
          <a:xfrm>
            <a:off x="4808250" y="6517634"/>
            <a:ext cx="2572870" cy="274320"/>
          </a:xfrm>
          <a:prstGeom prst="rect">
            <a:avLst/>
          </a:prstGeom>
        </p:spPr>
        <p:txBody>
          <a:bodyPr/>
          <a:lstStyle/>
          <a:p>
            <a:r>
              <a:rPr lang="en-US"/>
              <a:t>Proposal Idea for my Independent Project </a:t>
            </a:r>
          </a:p>
        </p:txBody>
      </p:sp>
      <p:sp>
        <p:nvSpPr>
          <p:cNvPr id="6" name="Slide Number Placeholder 5">
            <a:extLst>
              <a:ext uri="{FF2B5EF4-FFF2-40B4-BE49-F238E27FC236}">
                <a16:creationId xmlns:a16="http://schemas.microsoft.com/office/drawing/2014/main" id="{2101ABA6-5EA3-1AE9-0825-523073F786ED}"/>
              </a:ext>
            </a:extLst>
          </p:cNvPr>
          <p:cNvSpPr>
            <a:spLocks noGrp="1"/>
          </p:cNvSpPr>
          <p:nvPr>
            <p:ph type="sldNum" sz="quarter" idx="12"/>
          </p:nvPr>
        </p:nvSpPr>
        <p:spPr>
          <a:xfrm>
            <a:off x="616640" y="6517634"/>
            <a:ext cx="950258" cy="274320"/>
          </a:xfrm>
          <a:prstGeom prst="rect">
            <a:avLst/>
          </a:prstGeom>
        </p:spPr>
        <p:txBody>
          <a:bodyPr/>
          <a:lstStyle/>
          <a:p>
            <a:fld id="{84D792B7-0397-C047-AE12-1A03F7E3DC83}" type="slidenum">
              <a:rPr lang="en-US" smtClean="0"/>
              <a:t>‹#›</a:t>
            </a:fld>
            <a:endParaRPr lang="en-US"/>
          </a:p>
        </p:txBody>
      </p:sp>
      <p:sp>
        <p:nvSpPr>
          <p:cNvPr id="29" name="Content Placeholder 2">
            <a:extLst>
              <a:ext uri="{FF2B5EF4-FFF2-40B4-BE49-F238E27FC236}">
                <a16:creationId xmlns:a16="http://schemas.microsoft.com/office/drawing/2014/main" id="{F9E7CC0C-0A82-6C16-C499-CE38E6A5E1A6}"/>
              </a:ext>
            </a:extLst>
          </p:cNvPr>
          <p:cNvSpPr>
            <a:spLocks noGrp="1"/>
          </p:cNvSpPr>
          <p:nvPr>
            <p:ph idx="13"/>
          </p:nvPr>
        </p:nvSpPr>
        <p:spPr>
          <a:xfrm>
            <a:off x="5634474" y="1802860"/>
            <a:ext cx="2843784" cy="1827340"/>
          </a:xfrm>
        </p:spPr>
        <p:txBody>
          <a:bodyPr/>
          <a:lstStyle>
            <a:lvl1pPr marL="0" indent="0">
              <a:lnSpc>
                <a:spcPct val="100000"/>
              </a:lnSpc>
              <a:spcBef>
                <a:spcPts val="0"/>
              </a:spcBef>
              <a:buNone/>
              <a:defRPr sz="1800"/>
            </a:lvl1pPr>
          </a:lstStyle>
          <a:p>
            <a:pPr lvl="0"/>
            <a:r>
              <a:rPr lang="en-US"/>
              <a:t>Click to edit Master text styles</a:t>
            </a:r>
          </a:p>
        </p:txBody>
      </p:sp>
      <p:sp>
        <p:nvSpPr>
          <p:cNvPr id="31" name="Text Placeholder 30">
            <a:extLst>
              <a:ext uri="{FF2B5EF4-FFF2-40B4-BE49-F238E27FC236}">
                <a16:creationId xmlns:a16="http://schemas.microsoft.com/office/drawing/2014/main" id="{57CEC54D-1FD6-3F78-8B9D-D145F9B1C3F3}"/>
              </a:ext>
            </a:extLst>
          </p:cNvPr>
          <p:cNvSpPr>
            <a:spLocks noGrp="1"/>
          </p:cNvSpPr>
          <p:nvPr>
            <p:ph type="body" sz="quarter" idx="14"/>
          </p:nvPr>
        </p:nvSpPr>
        <p:spPr>
          <a:xfrm>
            <a:off x="5634474" y="1279472"/>
            <a:ext cx="2843784" cy="466344"/>
          </a:xfrm>
        </p:spPr>
        <p:txBody>
          <a:bodyPr/>
          <a:lstStyle>
            <a:lvl1pPr marL="0" indent="0">
              <a:lnSpc>
                <a:spcPct val="100000"/>
              </a:lnSpc>
              <a:spcBef>
                <a:spcPts val="0"/>
              </a:spcBef>
              <a:buNone/>
              <a:defRPr sz="2400">
                <a:latin typeface="+mj-lt"/>
              </a:defRPr>
            </a:lvl1pPr>
          </a:lstStyle>
          <a:p>
            <a:pPr lvl="0"/>
            <a:r>
              <a:rPr lang="en-US"/>
              <a:t>Click to edit Master text styles</a:t>
            </a:r>
          </a:p>
        </p:txBody>
      </p:sp>
      <p:sp>
        <p:nvSpPr>
          <p:cNvPr id="32" name="Text Placeholder 30">
            <a:extLst>
              <a:ext uri="{FF2B5EF4-FFF2-40B4-BE49-F238E27FC236}">
                <a16:creationId xmlns:a16="http://schemas.microsoft.com/office/drawing/2014/main" id="{A61EC6ED-86B0-89B9-F4F3-A17A7F150D11}"/>
              </a:ext>
            </a:extLst>
          </p:cNvPr>
          <p:cNvSpPr>
            <a:spLocks noGrp="1"/>
          </p:cNvSpPr>
          <p:nvPr>
            <p:ph type="body" sz="quarter" idx="15"/>
          </p:nvPr>
        </p:nvSpPr>
        <p:spPr>
          <a:xfrm>
            <a:off x="9023483" y="1278001"/>
            <a:ext cx="2843784" cy="466344"/>
          </a:xfrm>
        </p:spPr>
        <p:txBody>
          <a:bodyPr/>
          <a:lstStyle>
            <a:lvl1pPr marL="0" indent="0">
              <a:lnSpc>
                <a:spcPct val="100000"/>
              </a:lnSpc>
              <a:spcBef>
                <a:spcPts val="0"/>
              </a:spcBef>
              <a:buNone/>
              <a:defRPr sz="2400">
                <a:latin typeface="+mj-lt"/>
              </a:defRPr>
            </a:lvl1pPr>
          </a:lstStyle>
          <a:p>
            <a:pPr lvl="0"/>
            <a:r>
              <a:rPr lang="en-US"/>
              <a:t>Click to edit Master text styles</a:t>
            </a:r>
          </a:p>
        </p:txBody>
      </p:sp>
      <p:sp>
        <p:nvSpPr>
          <p:cNvPr id="33" name="Content Placeholder 2">
            <a:extLst>
              <a:ext uri="{FF2B5EF4-FFF2-40B4-BE49-F238E27FC236}">
                <a16:creationId xmlns:a16="http://schemas.microsoft.com/office/drawing/2014/main" id="{3D51AA82-3529-805D-5461-E1C5DC523EBF}"/>
              </a:ext>
            </a:extLst>
          </p:cNvPr>
          <p:cNvSpPr>
            <a:spLocks noGrp="1"/>
          </p:cNvSpPr>
          <p:nvPr>
            <p:ph idx="16"/>
          </p:nvPr>
        </p:nvSpPr>
        <p:spPr>
          <a:xfrm>
            <a:off x="9023483" y="4599432"/>
            <a:ext cx="2843784" cy="1645950"/>
          </a:xfrm>
        </p:spPr>
        <p:txBody>
          <a:bodyPr/>
          <a:lstStyle>
            <a:lvl1pPr marL="0" indent="0">
              <a:lnSpc>
                <a:spcPct val="100000"/>
              </a:lnSpc>
              <a:spcBef>
                <a:spcPts val="0"/>
              </a:spcBef>
              <a:buNone/>
              <a:defRPr sz="1800"/>
            </a:lvl1pPr>
          </a:lstStyle>
          <a:p>
            <a:pPr lvl="0"/>
            <a:r>
              <a:rPr lang="en-US"/>
              <a:t>Click to edit Master text styles</a:t>
            </a:r>
          </a:p>
        </p:txBody>
      </p:sp>
      <p:sp>
        <p:nvSpPr>
          <p:cNvPr id="34" name="Content Placeholder 2">
            <a:extLst>
              <a:ext uri="{FF2B5EF4-FFF2-40B4-BE49-F238E27FC236}">
                <a16:creationId xmlns:a16="http://schemas.microsoft.com/office/drawing/2014/main" id="{52A58E13-B509-86DD-D9FA-FE6B76B706CE}"/>
              </a:ext>
            </a:extLst>
          </p:cNvPr>
          <p:cNvSpPr>
            <a:spLocks noGrp="1"/>
          </p:cNvSpPr>
          <p:nvPr>
            <p:ph idx="17"/>
          </p:nvPr>
        </p:nvSpPr>
        <p:spPr>
          <a:xfrm>
            <a:off x="5634474" y="4599432"/>
            <a:ext cx="2843784" cy="1645950"/>
          </a:xfrm>
        </p:spPr>
        <p:txBody>
          <a:bodyPr/>
          <a:lstStyle>
            <a:lvl1pPr marL="0" indent="0">
              <a:lnSpc>
                <a:spcPct val="100000"/>
              </a:lnSpc>
              <a:spcBef>
                <a:spcPts val="0"/>
              </a:spcBef>
              <a:buNone/>
              <a:defRPr sz="1800"/>
            </a:lvl1pPr>
          </a:lstStyle>
          <a:p>
            <a:pPr lvl="0"/>
            <a:r>
              <a:rPr lang="en-US"/>
              <a:t>Click to edit Master text styles</a:t>
            </a:r>
          </a:p>
        </p:txBody>
      </p:sp>
      <p:sp>
        <p:nvSpPr>
          <p:cNvPr id="35" name="Text Placeholder 30">
            <a:extLst>
              <a:ext uri="{FF2B5EF4-FFF2-40B4-BE49-F238E27FC236}">
                <a16:creationId xmlns:a16="http://schemas.microsoft.com/office/drawing/2014/main" id="{D3275BA4-1A29-81A8-890F-A2019D6AD1A2}"/>
              </a:ext>
            </a:extLst>
          </p:cNvPr>
          <p:cNvSpPr>
            <a:spLocks noGrp="1"/>
          </p:cNvSpPr>
          <p:nvPr>
            <p:ph type="body" sz="quarter" idx="18"/>
          </p:nvPr>
        </p:nvSpPr>
        <p:spPr>
          <a:xfrm>
            <a:off x="5634474" y="4078224"/>
            <a:ext cx="2843784" cy="466344"/>
          </a:xfrm>
        </p:spPr>
        <p:txBody>
          <a:bodyPr/>
          <a:lstStyle>
            <a:lvl1pPr marL="0" indent="0">
              <a:lnSpc>
                <a:spcPct val="100000"/>
              </a:lnSpc>
              <a:spcBef>
                <a:spcPts val="0"/>
              </a:spcBef>
              <a:buNone/>
              <a:defRPr sz="2400">
                <a:latin typeface="+mj-lt"/>
              </a:defRPr>
            </a:lvl1pPr>
          </a:lstStyle>
          <a:p>
            <a:pPr lvl="0"/>
            <a:r>
              <a:rPr lang="en-US"/>
              <a:t>Click to edit Master text styles</a:t>
            </a:r>
          </a:p>
        </p:txBody>
      </p:sp>
      <p:sp>
        <p:nvSpPr>
          <p:cNvPr id="36" name="Text Placeholder 30">
            <a:extLst>
              <a:ext uri="{FF2B5EF4-FFF2-40B4-BE49-F238E27FC236}">
                <a16:creationId xmlns:a16="http://schemas.microsoft.com/office/drawing/2014/main" id="{97742C31-A952-F092-74D6-5D432DBE4955}"/>
              </a:ext>
            </a:extLst>
          </p:cNvPr>
          <p:cNvSpPr>
            <a:spLocks noGrp="1"/>
          </p:cNvSpPr>
          <p:nvPr>
            <p:ph type="body" sz="quarter" idx="19"/>
          </p:nvPr>
        </p:nvSpPr>
        <p:spPr>
          <a:xfrm>
            <a:off x="9023483" y="4078224"/>
            <a:ext cx="2843784" cy="466344"/>
          </a:xfrm>
        </p:spPr>
        <p:txBody>
          <a:bodyPr/>
          <a:lstStyle>
            <a:lvl1pPr marL="0" indent="0">
              <a:lnSpc>
                <a:spcPct val="100000"/>
              </a:lnSpc>
              <a:spcBef>
                <a:spcPts val="0"/>
              </a:spcBef>
              <a:buNone/>
              <a:defRPr sz="2400">
                <a:latin typeface="+mj-lt"/>
              </a:defRPr>
            </a:lvl1pPr>
          </a:lstStyle>
          <a:p>
            <a:pPr lvl="0"/>
            <a:r>
              <a:rPr lang="en-US"/>
              <a:t>Click to edit Master text styles</a:t>
            </a:r>
          </a:p>
        </p:txBody>
      </p:sp>
      <p:sp>
        <p:nvSpPr>
          <p:cNvPr id="41" name="Content Placeholder 2">
            <a:extLst>
              <a:ext uri="{FF2B5EF4-FFF2-40B4-BE49-F238E27FC236}">
                <a16:creationId xmlns:a16="http://schemas.microsoft.com/office/drawing/2014/main" id="{1AF03A42-3FAC-6EF4-3C19-01EADE20F3D9}"/>
              </a:ext>
            </a:extLst>
          </p:cNvPr>
          <p:cNvSpPr>
            <a:spLocks noGrp="1"/>
          </p:cNvSpPr>
          <p:nvPr>
            <p:ph idx="21"/>
          </p:nvPr>
        </p:nvSpPr>
        <p:spPr>
          <a:xfrm>
            <a:off x="1207008" y="5788152"/>
            <a:ext cx="3858768" cy="532461"/>
          </a:xfrm>
        </p:spPr>
        <p:txBody>
          <a:bodyPr/>
          <a:lstStyle>
            <a:lvl1pPr marL="0" indent="0">
              <a:lnSpc>
                <a:spcPct val="100000"/>
              </a:lnSpc>
              <a:spcBef>
                <a:spcPts val="0"/>
              </a:spcBef>
              <a:buNone/>
              <a:defRPr sz="1800"/>
            </a:lvl1pPr>
          </a:lstStyle>
          <a:p>
            <a:pPr lvl="0"/>
            <a:r>
              <a:rPr lang="en-US"/>
              <a:t>Click to edit Master text styles</a:t>
            </a:r>
          </a:p>
        </p:txBody>
      </p:sp>
      <p:sp>
        <p:nvSpPr>
          <p:cNvPr id="42" name="Text Placeholder 30">
            <a:extLst>
              <a:ext uri="{FF2B5EF4-FFF2-40B4-BE49-F238E27FC236}">
                <a16:creationId xmlns:a16="http://schemas.microsoft.com/office/drawing/2014/main" id="{D4A2DF13-0ACD-F5E4-200D-EF0469F75D0D}"/>
              </a:ext>
            </a:extLst>
          </p:cNvPr>
          <p:cNvSpPr>
            <a:spLocks noGrp="1"/>
          </p:cNvSpPr>
          <p:nvPr>
            <p:ph type="body" sz="quarter" idx="22"/>
          </p:nvPr>
        </p:nvSpPr>
        <p:spPr>
          <a:xfrm>
            <a:off x="1207008" y="5266944"/>
            <a:ext cx="3858768" cy="466344"/>
          </a:xfrm>
        </p:spPr>
        <p:txBody>
          <a:bodyPr/>
          <a:lstStyle>
            <a:lvl1pPr marL="0" indent="0">
              <a:lnSpc>
                <a:spcPct val="100000"/>
              </a:lnSpc>
              <a:spcBef>
                <a:spcPts val="0"/>
              </a:spcBef>
              <a:buNone/>
              <a:defRPr sz="2400">
                <a:latin typeface="+mj-lt"/>
              </a:defRPr>
            </a:lvl1pPr>
          </a:lstStyle>
          <a:p>
            <a:pPr lvl="0"/>
            <a:r>
              <a:rPr lang="en-US"/>
              <a:t>Click to edit Master text styles</a:t>
            </a:r>
          </a:p>
        </p:txBody>
      </p:sp>
      <p:sp>
        <p:nvSpPr>
          <p:cNvPr id="44" name="Text Placeholder 43">
            <a:extLst>
              <a:ext uri="{FF2B5EF4-FFF2-40B4-BE49-F238E27FC236}">
                <a16:creationId xmlns:a16="http://schemas.microsoft.com/office/drawing/2014/main" id="{7B805FCC-6D7A-F1CC-3B04-A84A068DBB1F}"/>
              </a:ext>
            </a:extLst>
          </p:cNvPr>
          <p:cNvSpPr>
            <a:spLocks noGrp="1"/>
          </p:cNvSpPr>
          <p:nvPr>
            <p:ph type="body" sz="quarter" idx="23" hasCustomPrompt="1"/>
          </p:nvPr>
        </p:nvSpPr>
        <p:spPr>
          <a:xfrm>
            <a:off x="11695176" y="3310128"/>
            <a:ext cx="292608" cy="292608"/>
          </a:xfrm>
          <a:prstGeom prst="ellipse">
            <a:avLst/>
          </a:prstGeom>
          <a:ln w="15875">
            <a:solidFill>
              <a:schemeClr val="tx1"/>
            </a:solidFill>
          </a:ln>
        </p:spPr>
        <p:txBody>
          <a:bodyPr lIns="0" tIns="0" rIns="0" bIns="0" anchor="ctr"/>
          <a:lstStyle>
            <a:lvl1pPr marL="0" indent="0" algn="ctr">
              <a:buNone/>
              <a:defRPr sz="1600">
                <a:latin typeface="+mj-lt"/>
              </a:defRPr>
            </a:lvl1pPr>
          </a:lstStyle>
          <a:p>
            <a:pPr lvl="0"/>
            <a:r>
              <a:rPr lang="en-US"/>
              <a:t>X</a:t>
            </a:r>
          </a:p>
        </p:txBody>
      </p:sp>
      <p:sp>
        <p:nvSpPr>
          <p:cNvPr id="45" name="Text Placeholder 43">
            <a:extLst>
              <a:ext uri="{FF2B5EF4-FFF2-40B4-BE49-F238E27FC236}">
                <a16:creationId xmlns:a16="http://schemas.microsoft.com/office/drawing/2014/main" id="{FEE3F2FF-41FC-A05B-F6EB-A97A7D1B0644}"/>
              </a:ext>
            </a:extLst>
          </p:cNvPr>
          <p:cNvSpPr>
            <a:spLocks noGrp="1"/>
          </p:cNvSpPr>
          <p:nvPr>
            <p:ph type="body" sz="quarter" idx="24" hasCustomPrompt="1"/>
          </p:nvPr>
        </p:nvSpPr>
        <p:spPr>
          <a:xfrm>
            <a:off x="11695176" y="5897880"/>
            <a:ext cx="292608" cy="292608"/>
          </a:xfrm>
          <a:prstGeom prst="ellipse">
            <a:avLst/>
          </a:prstGeom>
          <a:ln w="15875">
            <a:solidFill>
              <a:schemeClr val="tx1"/>
            </a:solidFill>
          </a:ln>
        </p:spPr>
        <p:txBody>
          <a:bodyPr lIns="0" tIns="0" rIns="0" bIns="0" anchor="ctr"/>
          <a:lstStyle>
            <a:lvl1pPr marL="0" indent="0" algn="ctr">
              <a:buNone/>
              <a:defRPr sz="1600">
                <a:latin typeface="+mj-lt"/>
              </a:defRPr>
            </a:lvl1pPr>
          </a:lstStyle>
          <a:p>
            <a:pPr lvl="0"/>
            <a:r>
              <a:rPr lang="en-US"/>
              <a:t>X</a:t>
            </a:r>
          </a:p>
        </p:txBody>
      </p:sp>
      <p:sp>
        <p:nvSpPr>
          <p:cNvPr id="46" name="Text Placeholder 43">
            <a:extLst>
              <a:ext uri="{FF2B5EF4-FFF2-40B4-BE49-F238E27FC236}">
                <a16:creationId xmlns:a16="http://schemas.microsoft.com/office/drawing/2014/main" id="{271E6249-39AB-A674-474B-129F0FC28F0A}"/>
              </a:ext>
            </a:extLst>
          </p:cNvPr>
          <p:cNvSpPr>
            <a:spLocks noGrp="1"/>
          </p:cNvSpPr>
          <p:nvPr>
            <p:ph type="body" sz="quarter" idx="25" hasCustomPrompt="1"/>
          </p:nvPr>
        </p:nvSpPr>
        <p:spPr>
          <a:xfrm>
            <a:off x="8293608" y="3310128"/>
            <a:ext cx="292608" cy="292608"/>
          </a:xfrm>
          <a:prstGeom prst="ellipse">
            <a:avLst/>
          </a:prstGeom>
          <a:ln w="15875">
            <a:solidFill>
              <a:schemeClr val="tx1"/>
            </a:solidFill>
          </a:ln>
        </p:spPr>
        <p:txBody>
          <a:bodyPr lIns="0" tIns="0" rIns="0" bIns="0" anchor="ctr"/>
          <a:lstStyle>
            <a:lvl1pPr marL="0" indent="0" algn="ctr">
              <a:buNone/>
              <a:defRPr sz="1600">
                <a:latin typeface="+mj-lt"/>
              </a:defRPr>
            </a:lvl1pPr>
          </a:lstStyle>
          <a:p>
            <a:pPr lvl="0"/>
            <a:r>
              <a:rPr lang="en-US"/>
              <a:t>X</a:t>
            </a:r>
          </a:p>
        </p:txBody>
      </p:sp>
      <p:sp>
        <p:nvSpPr>
          <p:cNvPr id="47" name="Text Placeholder 43">
            <a:extLst>
              <a:ext uri="{FF2B5EF4-FFF2-40B4-BE49-F238E27FC236}">
                <a16:creationId xmlns:a16="http://schemas.microsoft.com/office/drawing/2014/main" id="{1743218C-8B3C-DC33-5CD2-D82FA77A522E}"/>
              </a:ext>
            </a:extLst>
          </p:cNvPr>
          <p:cNvSpPr>
            <a:spLocks noGrp="1"/>
          </p:cNvSpPr>
          <p:nvPr>
            <p:ph type="body" sz="quarter" idx="26" hasCustomPrompt="1"/>
          </p:nvPr>
        </p:nvSpPr>
        <p:spPr>
          <a:xfrm>
            <a:off x="8293608" y="5897880"/>
            <a:ext cx="292608" cy="292608"/>
          </a:xfrm>
          <a:prstGeom prst="ellipse">
            <a:avLst/>
          </a:prstGeom>
          <a:ln w="15875">
            <a:solidFill>
              <a:schemeClr val="tx1"/>
            </a:solidFill>
          </a:ln>
        </p:spPr>
        <p:txBody>
          <a:bodyPr lIns="0" tIns="0" rIns="0" bIns="0" anchor="ctr"/>
          <a:lstStyle>
            <a:lvl1pPr marL="0" indent="0" algn="ctr">
              <a:buNone/>
              <a:defRPr sz="1600">
                <a:latin typeface="+mj-lt"/>
              </a:defRPr>
            </a:lvl1pPr>
          </a:lstStyle>
          <a:p>
            <a:pPr lvl="0"/>
            <a:r>
              <a:rPr lang="en-US"/>
              <a:t>X</a:t>
            </a:r>
          </a:p>
        </p:txBody>
      </p:sp>
      <p:sp>
        <p:nvSpPr>
          <p:cNvPr id="48" name="Text Placeholder 43">
            <a:extLst>
              <a:ext uri="{FF2B5EF4-FFF2-40B4-BE49-F238E27FC236}">
                <a16:creationId xmlns:a16="http://schemas.microsoft.com/office/drawing/2014/main" id="{6018CAD3-E7B7-16B7-5631-0C3F7C38C530}"/>
              </a:ext>
            </a:extLst>
          </p:cNvPr>
          <p:cNvSpPr>
            <a:spLocks noGrp="1"/>
          </p:cNvSpPr>
          <p:nvPr>
            <p:ph type="body" sz="quarter" idx="27" hasCustomPrompt="1"/>
          </p:nvPr>
        </p:nvSpPr>
        <p:spPr>
          <a:xfrm>
            <a:off x="548640" y="5330952"/>
            <a:ext cx="512064" cy="512064"/>
          </a:xfrm>
          <a:prstGeom prst="ellipse">
            <a:avLst/>
          </a:prstGeom>
          <a:ln w="15875">
            <a:solidFill>
              <a:schemeClr val="tx1"/>
            </a:solidFill>
          </a:ln>
        </p:spPr>
        <p:txBody>
          <a:bodyPr lIns="0" tIns="0" rIns="0" bIns="0" anchor="ctr"/>
          <a:lstStyle>
            <a:lvl1pPr marL="0" indent="0" algn="ctr">
              <a:buNone/>
              <a:defRPr sz="1600">
                <a:latin typeface="+mj-lt"/>
              </a:defRPr>
            </a:lvl1pPr>
          </a:lstStyle>
          <a:p>
            <a:pPr lvl="0"/>
            <a:r>
              <a:rPr lang="en-US"/>
              <a:t>X</a:t>
            </a:r>
          </a:p>
        </p:txBody>
      </p:sp>
    </p:spTree>
    <p:extLst>
      <p:ext uri="{BB962C8B-B14F-4D97-AF65-F5344CB8AC3E}">
        <p14:creationId xmlns:p14="http://schemas.microsoft.com/office/powerpoint/2010/main" val="654059591"/>
      </p:ext>
    </p:extLst>
  </p:cSld>
  <p:clrMapOvr>
    <a:masterClrMapping/>
  </p:clrMapOvr>
  <p:hf hdr="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meline">
    <p:bg>
      <p:bgPr>
        <a:solidFill>
          <a:schemeClr val="tx2"/>
        </a:solidFill>
        <a:effectLst/>
      </p:bgPr>
    </p:bg>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2FEDE488-304D-8F7B-7181-CB5794855926}"/>
              </a:ext>
            </a:extLst>
          </p:cNvPr>
          <p:cNvCxnSpPr>
            <a:cxnSpLocks/>
          </p:cNvCxnSpPr>
          <p:nvPr userDrawn="1"/>
        </p:nvCxnSpPr>
        <p:spPr>
          <a:xfrm>
            <a:off x="1565155" y="1983947"/>
            <a:ext cx="10626845"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95A0BD26-4C3C-C934-E3C5-C4ABD369E612}"/>
              </a:ext>
            </a:extLst>
          </p:cNvPr>
          <p:cNvSpPr>
            <a:spLocks noGrp="1"/>
          </p:cNvSpPr>
          <p:nvPr>
            <p:ph type="title"/>
          </p:nvPr>
        </p:nvSpPr>
        <p:spPr>
          <a:xfrm>
            <a:off x="640080" y="73152"/>
            <a:ext cx="3227832" cy="969264"/>
          </a:xfrm>
        </p:spPr>
        <p:txBody>
          <a:bodyPr/>
          <a:lstStyle>
            <a:lvl1pPr>
              <a:defRPr>
                <a:solidFill>
                  <a:schemeClr val="accent1"/>
                </a:solidFill>
              </a:defRPr>
            </a:lvl1pPr>
          </a:lstStyle>
          <a:p>
            <a:r>
              <a:rPr lang="en-US"/>
              <a:t>Click to edit Master title style</a:t>
            </a:r>
          </a:p>
        </p:txBody>
      </p:sp>
      <p:sp>
        <p:nvSpPr>
          <p:cNvPr id="32" name="Picture Placeholder 31">
            <a:extLst>
              <a:ext uri="{FF2B5EF4-FFF2-40B4-BE49-F238E27FC236}">
                <a16:creationId xmlns:a16="http://schemas.microsoft.com/office/drawing/2014/main" id="{87F13219-232C-C38C-7D86-D48FAC7D8270}"/>
              </a:ext>
            </a:extLst>
          </p:cNvPr>
          <p:cNvSpPr>
            <a:spLocks noGrp="1"/>
          </p:cNvSpPr>
          <p:nvPr>
            <p:ph type="pic" sz="quarter" idx="22"/>
          </p:nvPr>
        </p:nvSpPr>
        <p:spPr>
          <a:xfrm>
            <a:off x="594360" y="1481328"/>
            <a:ext cx="969264" cy="969264"/>
          </a:xfrm>
          <a:solidFill>
            <a:schemeClr val="tx2">
              <a:lumMod val="60000"/>
              <a:lumOff val="40000"/>
            </a:schemeClr>
          </a:solidFill>
          <a:ln w="15875">
            <a:solidFill>
              <a:schemeClr val="accent1"/>
            </a:solidFill>
          </a:ln>
        </p:spPr>
        <p:txBody>
          <a:bodyPr anchor="ctr"/>
          <a:lstStyle>
            <a:lvl1pPr marL="0" indent="0" algn="ctr">
              <a:buNone/>
              <a:defRPr sz="1200"/>
            </a:lvl1pPr>
          </a:lstStyle>
          <a:p>
            <a:endParaRPr lang="en-US"/>
          </a:p>
        </p:txBody>
      </p:sp>
      <p:sp>
        <p:nvSpPr>
          <p:cNvPr id="19" name="Text Placeholder 2">
            <a:extLst>
              <a:ext uri="{FF2B5EF4-FFF2-40B4-BE49-F238E27FC236}">
                <a16:creationId xmlns:a16="http://schemas.microsoft.com/office/drawing/2014/main" id="{CB1722C2-4C66-F8BA-B3DD-6199116EFB25}"/>
              </a:ext>
            </a:extLst>
          </p:cNvPr>
          <p:cNvSpPr>
            <a:spLocks noGrp="1"/>
          </p:cNvSpPr>
          <p:nvPr>
            <p:ph type="body" idx="1"/>
          </p:nvPr>
        </p:nvSpPr>
        <p:spPr>
          <a:xfrm>
            <a:off x="512064" y="2743200"/>
            <a:ext cx="1389888" cy="466344"/>
          </a:xfrm>
        </p:spPr>
        <p:txBody>
          <a:bodyPr anchor="ctr"/>
          <a:lstStyle>
            <a:lvl1pPr marL="0" indent="0">
              <a:lnSpc>
                <a:spcPct val="100000"/>
              </a:lnSpc>
              <a:spcBef>
                <a:spcPts val="0"/>
              </a:spcBef>
              <a:buNone/>
              <a:defRPr sz="2400" b="0">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4" name="Text Placeholder 2">
            <a:extLst>
              <a:ext uri="{FF2B5EF4-FFF2-40B4-BE49-F238E27FC236}">
                <a16:creationId xmlns:a16="http://schemas.microsoft.com/office/drawing/2014/main" id="{68F906E4-47B1-BEE5-E30F-146C6869BF2D}"/>
              </a:ext>
            </a:extLst>
          </p:cNvPr>
          <p:cNvSpPr>
            <a:spLocks noGrp="1"/>
          </p:cNvSpPr>
          <p:nvPr>
            <p:ph type="body" idx="17"/>
          </p:nvPr>
        </p:nvSpPr>
        <p:spPr>
          <a:xfrm>
            <a:off x="512064" y="3218688"/>
            <a:ext cx="1801368" cy="1481328"/>
          </a:xfrm>
        </p:spPr>
        <p:txBody>
          <a:bodyPr anchor="t"/>
          <a:lstStyle>
            <a:lvl1pPr marL="0" indent="0">
              <a:lnSpc>
                <a:spcPct val="100000"/>
              </a:lnSpc>
              <a:spcBef>
                <a:spcPts val="0"/>
              </a:spcBef>
              <a:buNone/>
              <a:defRPr sz="1800" b="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3" name="Picture Placeholder 31">
            <a:extLst>
              <a:ext uri="{FF2B5EF4-FFF2-40B4-BE49-F238E27FC236}">
                <a16:creationId xmlns:a16="http://schemas.microsoft.com/office/drawing/2014/main" id="{F8C639A8-0897-2015-9829-94E98335DF21}"/>
              </a:ext>
            </a:extLst>
          </p:cNvPr>
          <p:cNvSpPr>
            <a:spLocks noGrp="1"/>
          </p:cNvSpPr>
          <p:nvPr>
            <p:ph type="pic" sz="quarter" idx="23"/>
          </p:nvPr>
        </p:nvSpPr>
        <p:spPr>
          <a:xfrm>
            <a:off x="3017520" y="1481328"/>
            <a:ext cx="969264" cy="969264"/>
          </a:xfrm>
          <a:solidFill>
            <a:schemeClr val="tx2">
              <a:lumMod val="60000"/>
              <a:lumOff val="40000"/>
            </a:schemeClr>
          </a:solidFill>
          <a:ln w="15875">
            <a:solidFill>
              <a:schemeClr val="accent1"/>
            </a:solidFill>
          </a:ln>
        </p:spPr>
        <p:txBody>
          <a:bodyPr anchor="ctr"/>
          <a:lstStyle>
            <a:lvl1pPr marL="0" indent="0" algn="ctr">
              <a:buNone/>
              <a:defRPr sz="1200"/>
            </a:lvl1pPr>
          </a:lstStyle>
          <a:p>
            <a:endParaRPr lang="en-US"/>
          </a:p>
        </p:txBody>
      </p:sp>
      <p:sp>
        <p:nvSpPr>
          <p:cNvPr id="21" name="Text Placeholder 2">
            <a:extLst>
              <a:ext uri="{FF2B5EF4-FFF2-40B4-BE49-F238E27FC236}">
                <a16:creationId xmlns:a16="http://schemas.microsoft.com/office/drawing/2014/main" id="{EEF857FA-9C5E-BED3-1ABB-A734EE39340B}"/>
              </a:ext>
            </a:extLst>
          </p:cNvPr>
          <p:cNvSpPr>
            <a:spLocks noGrp="1"/>
          </p:cNvSpPr>
          <p:nvPr>
            <p:ph type="body" idx="14"/>
          </p:nvPr>
        </p:nvSpPr>
        <p:spPr>
          <a:xfrm>
            <a:off x="2916936" y="2743200"/>
            <a:ext cx="1389888" cy="466344"/>
          </a:xfrm>
        </p:spPr>
        <p:txBody>
          <a:bodyPr anchor="ctr"/>
          <a:lstStyle>
            <a:lvl1pPr marL="0" indent="0">
              <a:lnSpc>
                <a:spcPct val="100000"/>
              </a:lnSpc>
              <a:spcBef>
                <a:spcPts val="0"/>
              </a:spcBef>
              <a:buNone/>
              <a:defRPr sz="2400" b="0">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Text Placeholder 2">
            <a:extLst>
              <a:ext uri="{FF2B5EF4-FFF2-40B4-BE49-F238E27FC236}">
                <a16:creationId xmlns:a16="http://schemas.microsoft.com/office/drawing/2014/main" id="{5C6EFDC5-2080-3126-AB93-FB89817B2C28}"/>
              </a:ext>
            </a:extLst>
          </p:cNvPr>
          <p:cNvSpPr>
            <a:spLocks noGrp="1"/>
          </p:cNvSpPr>
          <p:nvPr>
            <p:ph type="body" idx="19"/>
          </p:nvPr>
        </p:nvSpPr>
        <p:spPr>
          <a:xfrm>
            <a:off x="2916936" y="3218688"/>
            <a:ext cx="1801368" cy="1481328"/>
          </a:xfrm>
        </p:spPr>
        <p:txBody>
          <a:bodyPr anchor="t"/>
          <a:lstStyle>
            <a:lvl1pPr marL="0" indent="0">
              <a:lnSpc>
                <a:spcPct val="100000"/>
              </a:lnSpc>
              <a:spcBef>
                <a:spcPts val="0"/>
              </a:spcBef>
              <a:buNone/>
              <a:defRPr sz="1800" b="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4" name="Picture Placeholder 31">
            <a:extLst>
              <a:ext uri="{FF2B5EF4-FFF2-40B4-BE49-F238E27FC236}">
                <a16:creationId xmlns:a16="http://schemas.microsoft.com/office/drawing/2014/main" id="{6CBA6ABC-D5D1-9758-59EA-8DE549CC612D}"/>
              </a:ext>
            </a:extLst>
          </p:cNvPr>
          <p:cNvSpPr>
            <a:spLocks noGrp="1"/>
          </p:cNvSpPr>
          <p:nvPr>
            <p:ph type="pic" sz="quarter" idx="24"/>
          </p:nvPr>
        </p:nvSpPr>
        <p:spPr>
          <a:xfrm>
            <a:off x="5440680" y="1481328"/>
            <a:ext cx="969264" cy="969264"/>
          </a:xfrm>
          <a:solidFill>
            <a:schemeClr val="tx2">
              <a:lumMod val="60000"/>
              <a:lumOff val="40000"/>
            </a:schemeClr>
          </a:solidFill>
          <a:ln w="15875">
            <a:solidFill>
              <a:schemeClr val="accent1"/>
            </a:solidFill>
          </a:ln>
        </p:spPr>
        <p:txBody>
          <a:bodyPr anchor="ctr"/>
          <a:lstStyle>
            <a:lvl1pPr marL="0" indent="0" algn="ctr">
              <a:buNone/>
              <a:defRPr sz="1200"/>
            </a:lvl1pPr>
          </a:lstStyle>
          <a:p>
            <a:endParaRPr lang="en-US"/>
          </a:p>
        </p:txBody>
      </p:sp>
      <p:sp>
        <p:nvSpPr>
          <p:cNvPr id="22" name="Text Placeholder 2">
            <a:extLst>
              <a:ext uri="{FF2B5EF4-FFF2-40B4-BE49-F238E27FC236}">
                <a16:creationId xmlns:a16="http://schemas.microsoft.com/office/drawing/2014/main" id="{F990F14B-1D1F-AA8D-BB23-FA8F7EEF666B}"/>
              </a:ext>
            </a:extLst>
          </p:cNvPr>
          <p:cNvSpPr>
            <a:spLocks noGrp="1"/>
          </p:cNvSpPr>
          <p:nvPr>
            <p:ph type="body" idx="15"/>
          </p:nvPr>
        </p:nvSpPr>
        <p:spPr>
          <a:xfrm>
            <a:off x="5358384" y="2743200"/>
            <a:ext cx="1389888" cy="466344"/>
          </a:xfrm>
        </p:spPr>
        <p:txBody>
          <a:bodyPr anchor="ctr"/>
          <a:lstStyle>
            <a:lvl1pPr marL="0" indent="0">
              <a:lnSpc>
                <a:spcPct val="100000"/>
              </a:lnSpc>
              <a:spcBef>
                <a:spcPts val="0"/>
              </a:spcBef>
              <a:buNone/>
              <a:defRPr sz="2400" b="0">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7" name="Text Placeholder 2">
            <a:extLst>
              <a:ext uri="{FF2B5EF4-FFF2-40B4-BE49-F238E27FC236}">
                <a16:creationId xmlns:a16="http://schemas.microsoft.com/office/drawing/2014/main" id="{D6CD9CDA-E122-F6EB-30B5-26D7E17771AB}"/>
              </a:ext>
            </a:extLst>
          </p:cNvPr>
          <p:cNvSpPr>
            <a:spLocks noGrp="1"/>
          </p:cNvSpPr>
          <p:nvPr>
            <p:ph type="body" idx="20"/>
          </p:nvPr>
        </p:nvSpPr>
        <p:spPr>
          <a:xfrm>
            <a:off x="5358384" y="3218688"/>
            <a:ext cx="1801368" cy="1481328"/>
          </a:xfrm>
        </p:spPr>
        <p:txBody>
          <a:bodyPr anchor="t"/>
          <a:lstStyle>
            <a:lvl1pPr marL="0" indent="0">
              <a:lnSpc>
                <a:spcPct val="100000"/>
              </a:lnSpc>
              <a:spcBef>
                <a:spcPts val="0"/>
              </a:spcBef>
              <a:buNone/>
              <a:defRPr sz="1800" b="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5" name="Picture Placeholder 31">
            <a:extLst>
              <a:ext uri="{FF2B5EF4-FFF2-40B4-BE49-F238E27FC236}">
                <a16:creationId xmlns:a16="http://schemas.microsoft.com/office/drawing/2014/main" id="{8AC38C98-F011-6729-EA3D-B9F72D88DBB5}"/>
              </a:ext>
            </a:extLst>
          </p:cNvPr>
          <p:cNvSpPr>
            <a:spLocks noGrp="1"/>
          </p:cNvSpPr>
          <p:nvPr>
            <p:ph type="pic" sz="quarter" idx="25"/>
          </p:nvPr>
        </p:nvSpPr>
        <p:spPr>
          <a:xfrm>
            <a:off x="7744968" y="1481328"/>
            <a:ext cx="969264" cy="969264"/>
          </a:xfrm>
          <a:solidFill>
            <a:schemeClr val="tx2">
              <a:lumMod val="60000"/>
              <a:lumOff val="40000"/>
            </a:schemeClr>
          </a:solidFill>
          <a:ln w="15875">
            <a:solidFill>
              <a:schemeClr val="accent1"/>
            </a:solidFill>
          </a:ln>
        </p:spPr>
        <p:txBody>
          <a:bodyPr anchor="ctr"/>
          <a:lstStyle>
            <a:lvl1pPr marL="0" indent="0" algn="ctr">
              <a:buNone/>
              <a:defRPr sz="1200"/>
            </a:lvl1pPr>
          </a:lstStyle>
          <a:p>
            <a:endParaRPr lang="en-US"/>
          </a:p>
        </p:txBody>
      </p:sp>
      <p:sp>
        <p:nvSpPr>
          <p:cNvPr id="23" name="Text Placeholder 2">
            <a:extLst>
              <a:ext uri="{FF2B5EF4-FFF2-40B4-BE49-F238E27FC236}">
                <a16:creationId xmlns:a16="http://schemas.microsoft.com/office/drawing/2014/main" id="{01D32DAF-E8E7-6294-0961-BC9CCFB6F413}"/>
              </a:ext>
            </a:extLst>
          </p:cNvPr>
          <p:cNvSpPr>
            <a:spLocks noGrp="1"/>
          </p:cNvSpPr>
          <p:nvPr>
            <p:ph type="body" idx="16"/>
          </p:nvPr>
        </p:nvSpPr>
        <p:spPr>
          <a:xfrm>
            <a:off x="7644384" y="2743200"/>
            <a:ext cx="1389888" cy="466344"/>
          </a:xfrm>
        </p:spPr>
        <p:txBody>
          <a:bodyPr anchor="ctr"/>
          <a:lstStyle>
            <a:lvl1pPr marL="0" indent="0">
              <a:lnSpc>
                <a:spcPct val="100000"/>
              </a:lnSpc>
              <a:spcBef>
                <a:spcPts val="0"/>
              </a:spcBef>
              <a:buNone/>
              <a:defRPr sz="2400" b="0">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8" name="Text Placeholder 2">
            <a:extLst>
              <a:ext uri="{FF2B5EF4-FFF2-40B4-BE49-F238E27FC236}">
                <a16:creationId xmlns:a16="http://schemas.microsoft.com/office/drawing/2014/main" id="{C9875650-BD0D-32C5-3819-F8C14365B414}"/>
              </a:ext>
            </a:extLst>
          </p:cNvPr>
          <p:cNvSpPr>
            <a:spLocks noGrp="1"/>
          </p:cNvSpPr>
          <p:nvPr>
            <p:ph type="body" idx="21"/>
          </p:nvPr>
        </p:nvSpPr>
        <p:spPr>
          <a:xfrm>
            <a:off x="7644384" y="3218688"/>
            <a:ext cx="1801368" cy="1481328"/>
          </a:xfrm>
        </p:spPr>
        <p:txBody>
          <a:bodyPr anchor="t"/>
          <a:lstStyle>
            <a:lvl1pPr marL="0" indent="0">
              <a:lnSpc>
                <a:spcPct val="100000"/>
              </a:lnSpc>
              <a:spcBef>
                <a:spcPts val="0"/>
              </a:spcBef>
              <a:buNone/>
              <a:defRPr sz="1800" b="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6" name="Picture Placeholder 31">
            <a:extLst>
              <a:ext uri="{FF2B5EF4-FFF2-40B4-BE49-F238E27FC236}">
                <a16:creationId xmlns:a16="http://schemas.microsoft.com/office/drawing/2014/main" id="{40E68EB8-B0D8-E5D4-CE19-45219E4D7038}"/>
              </a:ext>
            </a:extLst>
          </p:cNvPr>
          <p:cNvSpPr>
            <a:spLocks noGrp="1"/>
          </p:cNvSpPr>
          <p:nvPr>
            <p:ph type="pic" sz="quarter" idx="26"/>
          </p:nvPr>
        </p:nvSpPr>
        <p:spPr>
          <a:xfrm>
            <a:off x="10204704" y="1481328"/>
            <a:ext cx="969264" cy="969264"/>
          </a:xfrm>
          <a:solidFill>
            <a:schemeClr val="tx2">
              <a:lumMod val="60000"/>
              <a:lumOff val="40000"/>
            </a:schemeClr>
          </a:solidFill>
          <a:ln w="15875">
            <a:solidFill>
              <a:schemeClr val="accent1"/>
            </a:solidFill>
          </a:ln>
        </p:spPr>
        <p:txBody>
          <a:bodyPr anchor="ctr"/>
          <a:lstStyle>
            <a:lvl1pPr marL="0" indent="0" algn="ctr">
              <a:buNone/>
              <a:defRPr sz="1200"/>
            </a:lvl1pPr>
          </a:lstStyle>
          <a:p>
            <a:endParaRPr lang="en-US"/>
          </a:p>
        </p:txBody>
      </p:sp>
      <p:sp>
        <p:nvSpPr>
          <p:cNvPr id="20" name="Text Placeholder 4">
            <a:extLst>
              <a:ext uri="{FF2B5EF4-FFF2-40B4-BE49-F238E27FC236}">
                <a16:creationId xmlns:a16="http://schemas.microsoft.com/office/drawing/2014/main" id="{7D1D0610-E513-F5EA-0393-622F692CA0F2}"/>
              </a:ext>
            </a:extLst>
          </p:cNvPr>
          <p:cNvSpPr>
            <a:spLocks noGrp="1"/>
          </p:cNvSpPr>
          <p:nvPr>
            <p:ph type="body" sz="quarter" idx="3"/>
          </p:nvPr>
        </p:nvSpPr>
        <p:spPr>
          <a:xfrm>
            <a:off x="10113264" y="2743200"/>
            <a:ext cx="1389888" cy="466344"/>
          </a:xfrm>
        </p:spPr>
        <p:txBody>
          <a:bodyPr anchor="ctr"/>
          <a:lstStyle>
            <a:lvl1pPr marL="0" indent="0">
              <a:lnSpc>
                <a:spcPct val="100000"/>
              </a:lnSpc>
              <a:spcBef>
                <a:spcPts val="0"/>
              </a:spcBef>
              <a:buNone/>
              <a:defRPr sz="2400" b="0">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5" name="Text Placeholder 4">
            <a:extLst>
              <a:ext uri="{FF2B5EF4-FFF2-40B4-BE49-F238E27FC236}">
                <a16:creationId xmlns:a16="http://schemas.microsoft.com/office/drawing/2014/main" id="{3BF37293-4E33-5570-29ED-04EB525DD199}"/>
              </a:ext>
            </a:extLst>
          </p:cNvPr>
          <p:cNvSpPr>
            <a:spLocks noGrp="1"/>
          </p:cNvSpPr>
          <p:nvPr>
            <p:ph type="body" sz="quarter" idx="18"/>
          </p:nvPr>
        </p:nvSpPr>
        <p:spPr>
          <a:xfrm>
            <a:off x="10113264" y="3218688"/>
            <a:ext cx="1801368" cy="1481328"/>
          </a:xfrm>
        </p:spPr>
        <p:txBody>
          <a:bodyPr anchor="t"/>
          <a:lstStyle>
            <a:lvl1pPr marL="0" indent="0">
              <a:lnSpc>
                <a:spcPct val="100000"/>
              </a:lnSpc>
              <a:spcBef>
                <a:spcPts val="0"/>
              </a:spcBef>
              <a:buNone/>
              <a:defRPr sz="1800" b="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Slide Number Placeholder 5">
            <a:extLst>
              <a:ext uri="{FF2B5EF4-FFF2-40B4-BE49-F238E27FC236}">
                <a16:creationId xmlns:a16="http://schemas.microsoft.com/office/drawing/2014/main" id="{2101ABA6-5EA3-1AE9-0825-523073F786ED}"/>
              </a:ext>
            </a:extLst>
          </p:cNvPr>
          <p:cNvSpPr>
            <a:spLocks noGrp="1"/>
          </p:cNvSpPr>
          <p:nvPr>
            <p:ph type="sldNum" sz="quarter" idx="12"/>
          </p:nvPr>
        </p:nvSpPr>
        <p:spPr>
          <a:xfrm>
            <a:off x="616640" y="6517634"/>
            <a:ext cx="950258" cy="274320"/>
          </a:xfrm>
          <a:prstGeom prst="rect">
            <a:avLst/>
          </a:prstGeom>
        </p:spPr>
        <p:txBody>
          <a:bodyPr/>
          <a:lstStyle>
            <a:lvl1pPr>
              <a:defRPr>
                <a:solidFill>
                  <a:schemeClr val="accent1"/>
                </a:solidFill>
              </a:defRPr>
            </a:lvl1pPr>
          </a:lstStyle>
          <a:p>
            <a:fld id="{84D792B7-0397-C047-AE12-1A03F7E3DC83}" type="slidenum">
              <a:rPr lang="en-US" smtClean="0"/>
              <a:pPr/>
              <a:t>‹#›</a:t>
            </a:fld>
            <a:endParaRPr lang="en-US"/>
          </a:p>
        </p:txBody>
      </p:sp>
      <p:sp>
        <p:nvSpPr>
          <p:cNvPr id="5" name="Footer Placeholder 4">
            <a:extLst>
              <a:ext uri="{FF2B5EF4-FFF2-40B4-BE49-F238E27FC236}">
                <a16:creationId xmlns:a16="http://schemas.microsoft.com/office/drawing/2014/main" id="{726C5317-E14C-8E61-2C1E-0430778E8A0C}"/>
              </a:ext>
            </a:extLst>
          </p:cNvPr>
          <p:cNvSpPr>
            <a:spLocks noGrp="1"/>
          </p:cNvSpPr>
          <p:nvPr>
            <p:ph type="ftr" sz="quarter" idx="11"/>
          </p:nvPr>
        </p:nvSpPr>
        <p:spPr>
          <a:xfrm>
            <a:off x="4808250" y="6517634"/>
            <a:ext cx="2572870" cy="274320"/>
          </a:xfrm>
          <a:prstGeom prst="rect">
            <a:avLst/>
          </a:prstGeom>
        </p:spPr>
        <p:txBody>
          <a:bodyPr/>
          <a:lstStyle>
            <a:lvl1pPr>
              <a:defRPr>
                <a:solidFill>
                  <a:schemeClr val="accent1"/>
                </a:solidFill>
              </a:defRPr>
            </a:lvl1pPr>
          </a:lstStyle>
          <a:p>
            <a:r>
              <a:rPr lang="en-US"/>
              <a:t>Proposal Idea for my Independent Project </a:t>
            </a:r>
          </a:p>
        </p:txBody>
      </p:sp>
      <p:sp>
        <p:nvSpPr>
          <p:cNvPr id="4" name="Date Placeholder 3">
            <a:extLst>
              <a:ext uri="{FF2B5EF4-FFF2-40B4-BE49-F238E27FC236}">
                <a16:creationId xmlns:a16="http://schemas.microsoft.com/office/drawing/2014/main" id="{5A514D0E-ED92-E1A4-0E78-546375A0A63E}"/>
              </a:ext>
            </a:extLst>
          </p:cNvPr>
          <p:cNvSpPr>
            <a:spLocks noGrp="1"/>
          </p:cNvSpPr>
          <p:nvPr>
            <p:ph type="dt" sz="half" idx="10"/>
          </p:nvPr>
        </p:nvSpPr>
        <p:spPr/>
        <p:txBody>
          <a:bodyPr/>
          <a:lstStyle>
            <a:lvl1pPr>
              <a:defRPr>
                <a:solidFill>
                  <a:schemeClr val="accent1"/>
                </a:solidFill>
              </a:defRPr>
            </a:lvl1pPr>
          </a:lstStyle>
          <a:p>
            <a:r>
              <a:rPr lang="en-US"/>
              <a:t>20XX</a:t>
            </a:r>
          </a:p>
        </p:txBody>
      </p:sp>
      <p:cxnSp>
        <p:nvCxnSpPr>
          <p:cNvPr id="8" name="Straight Connector 7">
            <a:extLst>
              <a:ext uri="{FF2B5EF4-FFF2-40B4-BE49-F238E27FC236}">
                <a16:creationId xmlns:a16="http://schemas.microsoft.com/office/drawing/2014/main" id="{DEEA677E-8DEA-5E75-BA4B-23D1BA7F8E99}"/>
              </a:ext>
            </a:extLst>
          </p:cNvPr>
          <p:cNvCxnSpPr>
            <a:cxnSpLocks/>
          </p:cNvCxnSpPr>
          <p:nvPr userDrawn="1"/>
        </p:nvCxnSpPr>
        <p:spPr>
          <a:xfrm>
            <a:off x="3866404" y="522548"/>
            <a:ext cx="8325596"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B3319DB-4A46-5428-C6CC-D0751895D66F}"/>
              </a:ext>
            </a:extLst>
          </p:cNvPr>
          <p:cNvCxnSpPr>
            <a:cxnSpLocks/>
          </p:cNvCxnSpPr>
          <p:nvPr userDrawn="1"/>
        </p:nvCxnSpPr>
        <p:spPr>
          <a:xfrm>
            <a:off x="0" y="5757057"/>
            <a:ext cx="8504858"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62B810B-B523-F767-647B-12432989B2E9}"/>
              </a:ext>
            </a:extLst>
          </p:cNvPr>
          <p:cNvCxnSpPr>
            <a:cxnSpLocks/>
          </p:cNvCxnSpPr>
          <p:nvPr userDrawn="1"/>
        </p:nvCxnSpPr>
        <p:spPr>
          <a:xfrm>
            <a:off x="0" y="6439485"/>
            <a:ext cx="12192000"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
        <p:nvSpPr>
          <p:cNvPr id="18" name="Text Placeholder 16">
            <a:extLst>
              <a:ext uri="{FF2B5EF4-FFF2-40B4-BE49-F238E27FC236}">
                <a16:creationId xmlns:a16="http://schemas.microsoft.com/office/drawing/2014/main" id="{2A089CB3-1FD6-52E9-890B-0C5EC799D8A1}"/>
              </a:ext>
            </a:extLst>
          </p:cNvPr>
          <p:cNvSpPr>
            <a:spLocks noGrp="1"/>
          </p:cNvSpPr>
          <p:nvPr>
            <p:ph type="body" sz="quarter" idx="13"/>
          </p:nvPr>
        </p:nvSpPr>
        <p:spPr>
          <a:xfrm>
            <a:off x="8836655" y="5143104"/>
            <a:ext cx="3355345" cy="1252728"/>
          </a:xfrm>
        </p:spPr>
        <p:txBody>
          <a:bodyPr anchor="ctr"/>
          <a:lstStyle>
            <a:lvl1pPr marL="0" indent="0">
              <a:buNone/>
              <a:defRPr sz="4000">
                <a:solidFill>
                  <a:schemeClr val="accent1"/>
                </a:solidFill>
                <a:latin typeface="+mj-lt"/>
              </a:defRPr>
            </a:lvl1pPr>
          </a:lstStyle>
          <a:p>
            <a:pPr lvl="0"/>
            <a:r>
              <a:rPr lang="en-US"/>
              <a:t>Click to edit Master text styles</a:t>
            </a:r>
          </a:p>
        </p:txBody>
      </p:sp>
    </p:spTree>
    <p:extLst>
      <p:ext uri="{BB962C8B-B14F-4D97-AF65-F5344CB8AC3E}">
        <p14:creationId xmlns:p14="http://schemas.microsoft.com/office/powerpoint/2010/main" val="1961278214"/>
      </p:ext>
    </p:extLst>
  </p:cSld>
  <p:clrMapOvr>
    <a:masterClrMapping/>
  </p:clrMapOvr>
  <p:hf hdr="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50672C-3B98-424B-3047-A14FF403A81D}"/>
              </a:ext>
            </a:extLst>
          </p:cNvPr>
          <p:cNvSpPr>
            <a:spLocks noGrp="1"/>
          </p:cNvSpPr>
          <p:nvPr>
            <p:ph type="title"/>
          </p:nvPr>
        </p:nvSpPr>
        <p:spPr>
          <a:xfrm>
            <a:off x="466344" y="36576"/>
            <a:ext cx="5294376" cy="969264"/>
          </a:xfrm>
        </p:spPr>
        <p:txBody>
          <a:bodyPr/>
          <a:lstStyle>
            <a:lvl1pPr>
              <a:lnSpc>
                <a:spcPct val="100000"/>
              </a:lnSpc>
              <a:defRPr>
                <a:solidFill>
                  <a:schemeClr val="accent1"/>
                </a:solidFill>
              </a:defRPr>
            </a:lvl1pPr>
          </a:lstStyle>
          <a:p>
            <a:r>
              <a:rPr lang="en-US"/>
              <a:t>Click to edit Master title style</a:t>
            </a:r>
          </a:p>
        </p:txBody>
      </p:sp>
      <p:sp>
        <p:nvSpPr>
          <p:cNvPr id="22" name="Picture Placeholder 20">
            <a:extLst>
              <a:ext uri="{FF2B5EF4-FFF2-40B4-BE49-F238E27FC236}">
                <a16:creationId xmlns:a16="http://schemas.microsoft.com/office/drawing/2014/main" id="{656258F0-1496-C756-9648-B7772E2B1113}"/>
              </a:ext>
            </a:extLst>
          </p:cNvPr>
          <p:cNvSpPr>
            <a:spLocks noGrp="1"/>
          </p:cNvSpPr>
          <p:nvPr>
            <p:ph type="pic" sz="quarter" idx="13"/>
          </p:nvPr>
        </p:nvSpPr>
        <p:spPr>
          <a:xfrm>
            <a:off x="444501" y="1592221"/>
            <a:ext cx="5207000" cy="4292599"/>
          </a:xfrm>
          <a:ln w="15875">
            <a:solidFill>
              <a:schemeClr val="accent1"/>
            </a:solidFill>
          </a:ln>
        </p:spPr>
        <p:txBody>
          <a:bodyPr anchor="ctr"/>
          <a:lstStyle>
            <a:lvl1pPr marL="0" indent="0" algn="ctr">
              <a:buFontTx/>
              <a:buNone/>
              <a:defRPr>
                <a:solidFill>
                  <a:schemeClr val="accent1"/>
                </a:solidFill>
              </a:defRPr>
            </a:lvl1pPr>
          </a:lstStyle>
          <a:p>
            <a:endParaRPr lang="en-US"/>
          </a:p>
        </p:txBody>
      </p:sp>
      <p:sp>
        <p:nvSpPr>
          <p:cNvPr id="3" name="Text Placeholder 2">
            <a:extLst>
              <a:ext uri="{FF2B5EF4-FFF2-40B4-BE49-F238E27FC236}">
                <a16:creationId xmlns:a16="http://schemas.microsoft.com/office/drawing/2014/main" id="{39399D7D-8B9F-47AD-ACF1-0FAA45069006}"/>
              </a:ext>
            </a:extLst>
          </p:cNvPr>
          <p:cNvSpPr>
            <a:spLocks noGrp="1"/>
          </p:cNvSpPr>
          <p:nvPr>
            <p:ph type="body" idx="1"/>
          </p:nvPr>
        </p:nvSpPr>
        <p:spPr>
          <a:xfrm>
            <a:off x="6565392" y="740664"/>
            <a:ext cx="5157787" cy="466344"/>
          </a:xfrm>
        </p:spPr>
        <p:txBody>
          <a:bodyPr anchor="ctr"/>
          <a:lstStyle>
            <a:lvl1pPr marL="0" indent="0">
              <a:buNone/>
              <a:defRPr sz="2400" b="0">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D2E9DC0-11F7-BF92-00BF-7C7E94670C1C}"/>
              </a:ext>
            </a:extLst>
          </p:cNvPr>
          <p:cNvSpPr>
            <a:spLocks noGrp="1"/>
          </p:cNvSpPr>
          <p:nvPr>
            <p:ph sz="half" idx="2"/>
          </p:nvPr>
        </p:nvSpPr>
        <p:spPr>
          <a:xfrm>
            <a:off x="6565392" y="1417320"/>
            <a:ext cx="5157787" cy="2029968"/>
          </a:xfrm>
        </p:spPr>
        <p:txBody>
          <a:bodyPr/>
          <a:lstStyle>
            <a:lvl1pPr>
              <a:lnSpc>
                <a:spcPct val="100000"/>
              </a:lnSpc>
              <a:spcBef>
                <a:spcPts val="1800"/>
              </a:spcBef>
              <a:defRPr sz="1800">
                <a:solidFill>
                  <a:schemeClr val="accent1"/>
                </a:solidFill>
              </a:defRPr>
            </a:lvl1pPr>
            <a:lvl2pPr>
              <a:lnSpc>
                <a:spcPct val="100000"/>
              </a:lnSpc>
              <a:spcBef>
                <a:spcPts val="600"/>
              </a:spcBef>
              <a:defRPr sz="1600">
                <a:solidFill>
                  <a:schemeClr val="accent1"/>
                </a:solidFill>
              </a:defRPr>
            </a:lvl2pPr>
            <a:lvl3pPr>
              <a:lnSpc>
                <a:spcPct val="100000"/>
              </a:lnSpc>
              <a:spcBef>
                <a:spcPts val="600"/>
              </a:spcBef>
              <a:defRPr sz="1400">
                <a:solidFill>
                  <a:schemeClr val="accent1"/>
                </a:solidFill>
              </a:defRPr>
            </a:lvl3pPr>
            <a:lvl4pPr>
              <a:lnSpc>
                <a:spcPct val="100000"/>
              </a:lnSpc>
              <a:spcBef>
                <a:spcPts val="600"/>
              </a:spcBef>
              <a:defRPr sz="1200">
                <a:solidFill>
                  <a:schemeClr val="accent1"/>
                </a:solidFill>
              </a:defRPr>
            </a:lvl4pPr>
            <a:lvl5pPr>
              <a:lnSpc>
                <a:spcPct val="100000"/>
              </a:lnSpc>
              <a:spcBef>
                <a:spcPts val="600"/>
              </a:spcBef>
              <a:defRPr sz="12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A110F4B-383C-979A-7C67-60731A902CCF}"/>
              </a:ext>
            </a:extLst>
          </p:cNvPr>
          <p:cNvSpPr>
            <a:spLocks noGrp="1"/>
          </p:cNvSpPr>
          <p:nvPr>
            <p:ph type="body" sz="quarter" idx="3"/>
          </p:nvPr>
        </p:nvSpPr>
        <p:spPr>
          <a:xfrm>
            <a:off x="6565392" y="3941064"/>
            <a:ext cx="5183188" cy="466344"/>
          </a:xfrm>
        </p:spPr>
        <p:txBody>
          <a:bodyPr anchor="ctr"/>
          <a:lstStyle>
            <a:lvl1pPr marL="0" indent="0">
              <a:buNone/>
              <a:defRPr sz="2400" b="0">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758E51B-C92F-F9B7-5D67-2EE0685CCF12}"/>
              </a:ext>
            </a:extLst>
          </p:cNvPr>
          <p:cNvSpPr>
            <a:spLocks noGrp="1"/>
          </p:cNvSpPr>
          <p:nvPr>
            <p:ph sz="quarter" idx="4"/>
          </p:nvPr>
        </p:nvSpPr>
        <p:spPr>
          <a:xfrm>
            <a:off x="6565392" y="4485555"/>
            <a:ext cx="5183188" cy="1197864"/>
          </a:xfrm>
        </p:spPr>
        <p:txBody>
          <a:bodyPr/>
          <a:lstStyle>
            <a:lvl1pPr>
              <a:lnSpc>
                <a:spcPct val="100000"/>
              </a:lnSpc>
              <a:spcBef>
                <a:spcPts val="1800"/>
              </a:spcBef>
              <a:defRPr sz="1800">
                <a:solidFill>
                  <a:schemeClr val="accent1"/>
                </a:solidFill>
              </a:defRPr>
            </a:lvl1pPr>
            <a:lvl2pPr>
              <a:lnSpc>
                <a:spcPct val="100000"/>
              </a:lnSpc>
              <a:spcBef>
                <a:spcPts val="600"/>
              </a:spcBef>
              <a:defRPr sz="1600">
                <a:solidFill>
                  <a:schemeClr val="accent1"/>
                </a:solidFill>
              </a:defRPr>
            </a:lvl2pPr>
            <a:lvl3pPr>
              <a:lnSpc>
                <a:spcPct val="100000"/>
              </a:lnSpc>
              <a:spcBef>
                <a:spcPts val="600"/>
              </a:spcBef>
              <a:defRPr sz="1400">
                <a:solidFill>
                  <a:schemeClr val="accent1"/>
                </a:solidFill>
              </a:defRPr>
            </a:lvl3pPr>
            <a:lvl4pPr>
              <a:lnSpc>
                <a:spcPct val="100000"/>
              </a:lnSpc>
              <a:spcBef>
                <a:spcPts val="600"/>
              </a:spcBef>
              <a:defRPr sz="1200">
                <a:solidFill>
                  <a:schemeClr val="accent1"/>
                </a:solidFill>
              </a:defRPr>
            </a:lvl4pPr>
            <a:lvl5pPr>
              <a:lnSpc>
                <a:spcPct val="100000"/>
              </a:lnSpc>
              <a:spcBef>
                <a:spcPts val="600"/>
              </a:spcBef>
              <a:defRPr sz="12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a:extLst>
              <a:ext uri="{FF2B5EF4-FFF2-40B4-BE49-F238E27FC236}">
                <a16:creationId xmlns:a16="http://schemas.microsoft.com/office/drawing/2014/main" id="{2F376A9B-4626-290B-917F-B57D35120DB4}"/>
              </a:ext>
            </a:extLst>
          </p:cNvPr>
          <p:cNvSpPr>
            <a:spLocks noGrp="1"/>
          </p:cNvSpPr>
          <p:nvPr>
            <p:ph type="sldNum" sz="quarter" idx="12"/>
          </p:nvPr>
        </p:nvSpPr>
        <p:spPr>
          <a:xfrm>
            <a:off x="616640" y="6517634"/>
            <a:ext cx="950258" cy="274320"/>
          </a:xfrm>
          <a:prstGeom prst="rect">
            <a:avLst/>
          </a:prstGeom>
        </p:spPr>
        <p:txBody>
          <a:bodyPr/>
          <a:lstStyle>
            <a:lvl1pPr>
              <a:defRPr>
                <a:solidFill>
                  <a:schemeClr val="accent1"/>
                </a:solidFill>
              </a:defRPr>
            </a:lvl1pPr>
          </a:lstStyle>
          <a:p>
            <a:fld id="{84D792B7-0397-C047-AE12-1A03F7E3DC83}" type="slidenum">
              <a:rPr lang="en-US" smtClean="0"/>
              <a:pPr/>
              <a:t>‹#›</a:t>
            </a:fld>
            <a:endParaRPr lang="en-US"/>
          </a:p>
        </p:txBody>
      </p:sp>
      <p:sp>
        <p:nvSpPr>
          <p:cNvPr id="8" name="Footer Placeholder 7">
            <a:extLst>
              <a:ext uri="{FF2B5EF4-FFF2-40B4-BE49-F238E27FC236}">
                <a16:creationId xmlns:a16="http://schemas.microsoft.com/office/drawing/2014/main" id="{7147E33F-E2CD-B99B-7A79-CDC2550A1465}"/>
              </a:ext>
            </a:extLst>
          </p:cNvPr>
          <p:cNvSpPr>
            <a:spLocks noGrp="1"/>
          </p:cNvSpPr>
          <p:nvPr>
            <p:ph type="ftr" sz="quarter" idx="11"/>
          </p:nvPr>
        </p:nvSpPr>
        <p:spPr>
          <a:xfrm>
            <a:off x="4808250" y="6517634"/>
            <a:ext cx="2572870" cy="274320"/>
          </a:xfrm>
          <a:prstGeom prst="rect">
            <a:avLst/>
          </a:prstGeom>
        </p:spPr>
        <p:txBody>
          <a:bodyPr/>
          <a:lstStyle>
            <a:lvl1pPr>
              <a:defRPr>
                <a:solidFill>
                  <a:schemeClr val="accent1"/>
                </a:solidFill>
              </a:defRPr>
            </a:lvl1pPr>
          </a:lstStyle>
          <a:p>
            <a:r>
              <a:rPr lang="en-US"/>
              <a:t>Proposal Idea for my Independent Project </a:t>
            </a:r>
          </a:p>
        </p:txBody>
      </p:sp>
      <p:sp>
        <p:nvSpPr>
          <p:cNvPr id="7" name="Date Placeholder 6">
            <a:extLst>
              <a:ext uri="{FF2B5EF4-FFF2-40B4-BE49-F238E27FC236}">
                <a16:creationId xmlns:a16="http://schemas.microsoft.com/office/drawing/2014/main" id="{7427C822-3603-1035-6BD5-07AEADACE876}"/>
              </a:ext>
            </a:extLst>
          </p:cNvPr>
          <p:cNvSpPr>
            <a:spLocks noGrp="1"/>
          </p:cNvSpPr>
          <p:nvPr>
            <p:ph type="dt" sz="half" idx="10"/>
          </p:nvPr>
        </p:nvSpPr>
        <p:spPr/>
        <p:txBody>
          <a:bodyPr/>
          <a:lstStyle>
            <a:lvl1pPr>
              <a:defRPr>
                <a:solidFill>
                  <a:schemeClr val="accent1"/>
                </a:solidFill>
              </a:defRPr>
            </a:lvl1pPr>
          </a:lstStyle>
          <a:p>
            <a:r>
              <a:rPr lang="en-US"/>
              <a:t>20XX</a:t>
            </a:r>
          </a:p>
        </p:txBody>
      </p:sp>
      <p:cxnSp>
        <p:nvCxnSpPr>
          <p:cNvPr id="11" name="Straight Connector 10">
            <a:extLst>
              <a:ext uri="{FF2B5EF4-FFF2-40B4-BE49-F238E27FC236}">
                <a16:creationId xmlns:a16="http://schemas.microsoft.com/office/drawing/2014/main" id="{BE816DB4-C374-189A-F1F8-5F1B43EC2B71}"/>
              </a:ext>
            </a:extLst>
          </p:cNvPr>
          <p:cNvCxnSpPr>
            <a:cxnSpLocks/>
          </p:cNvCxnSpPr>
          <p:nvPr userDrawn="1"/>
        </p:nvCxnSpPr>
        <p:spPr>
          <a:xfrm>
            <a:off x="0" y="1037557"/>
            <a:ext cx="6096000"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FEC7540-FB09-0AE1-04FF-3706800F4DB6}"/>
              </a:ext>
            </a:extLst>
          </p:cNvPr>
          <p:cNvCxnSpPr>
            <a:cxnSpLocks/>
          </p:cNvCxnSpPr>
          <p:nvPr userDrawn="1"/>
        </p:nvCxnSpPr>
        <p:spPr>
          <a:xfrm flipV="1">
            <a:off x="6096000" y="0"/>
            <a:ext cx="0" cy="6439485"/>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69421D4-0B4D-95CB-4FCB-E139DCBAD9BB}"/>
              </a:ext>
            </a:extLst>
          </p:cNvPr>
          <p:cNvCxnSpPr>
            <a:cxnSpLocks/>
          </p:cNvCxnSpPr>
          <p:nvPr userDrawn="1"/>
        </p:nvCxnSpPr>
        <p:spPr>
          <a:xfrm>
            <a:off x="0" y="6439485"/>
            <a:ext cx="12192000"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47848926"/>
      </p:ext>
    </p:extLst>
  </p:cSld>
  <p:clrMapOvr>
    <a:masterClrMapping/>
  </p:clrMapOvr>
  <p:hf hdr="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hree 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B0F0B75-DD75-7194-E40A-3AA5DD203B15}"/>
              </a:ext>
            </a:extLst>
          </p:cNvPr>
          <p:cNvSpPr/>
          <p:nvPr userDrawn="1"/>
        </p:nvSpPr>
        <p:spPr>
          <a:xfrm>
            <a:off x="3886830" y="1031243"/>
            <a:ext cx="7906804" cy="54062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4">
                  <a:lumMod val="20000"/>
                  <a:lumOff val="80000"/>
                </a:schemeClr>
              </a:solidFill>
            </a:endParaRPr>
          </a:p>
        </p:txBody>
      </p:sp>
      <p:sp>
        <p:nvSpPr>
          <p:cNvPr id="9" name="Rectangle 8">
            <a:extLst>
              <a:ext uri="{FF2B5EF4-FFF2-40B4-BE49-F238E27FC236}">
                <a16:creationId xmlns:a16="http://schemas.microsoft.com/office/drawing/2014/main" id="{AEB85F28-9AE2-01CA-E801-96F2F2ACC4FE}"/>
              </a:ext>
            </a:extLst>
          </p:cNvPr>
          <p:cNvSpPr/>
          <p:nvPr userDrawn="1"/>
        </p:nvSpPr>
        <p:spPr>
          <a:xfrm>
            <a:off x="409046" y="1042071"/>
            <a:ext cx="3455590" cy="5395417"/>
          </a:xfrm>
          <a:prstGeom prst="rect">
            <a:avLst/>
          </a:prstGeom>
          <a:solidFill>
            <a:schemeClr val="accent6">
              <a:lumMod val="40000"/>
              <a:lumOff val="6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A0BD26-4C3C-C934-E3C5-C4ABD369E612}"/>
              </a:ext>
            </a:extLst>
          </p:cNvPr>
          <p:cNvSpPr>
            <a:spLocks noGrp="1"/>
          </p:cNvSpPr>
          <p:nvPr>
            <p:ph type="title"/>
          </p:nvPr>
        </p:nvSpPr>
        <p:spPr>
          <a:xfrm>
            <a:off x="2039112" y="64008"/>
            <a:ext cx="8165592" cy="969264"/>
          </a:xfrm>
        </p:spPr>
        <p:txBody>
          <a:bodyPr/>
          <a:lstStyle>
            <a:lvl1pPr algn="ctr">
              <a:defRPr/>
            </a:lvl1pPr>
          </a:lstStyle>
          <a:p>
            <a:r>
              <a:rPr lang="en-US"/>
              <a:t>Click to edit Master title style</a:t>
            </a:r>
          </a:p>
        </p:txBody>
      </p:sp>
      <p:sp>
        <p:nvSpPr>
          <p:cNvPr id="21" name="Text Placeholder 2">
            <a:extLst>
              <a:ext uri="{FF2B5EF4-FFF2-40B4-BE49-F238E27FC236}">
                <a16:creationId xmlns:a16="http://schemas.microsoft.com/office/drawing/2014/main" id="{77B3A0F7-4877-4804-831D-E094CB4C49B3}"/>
              </a:ext>
            </a:extLst>
          </p:cNvPr>
          <p:cNvSpPr>
            <a:spLocks noGrp="1"/>
          </p:cNvSpPr>
          <p:nvPr>
            <p:ph type="body" idx="13"/>
          </p:nvPr>
        </p:nvSpPr>
        <p:spPr>
          <a:xfrm>
            <a:off x="667512" y="1673352"/>
            <a:ext cx="2907792" cy="466344"/>
          </a:xfrm>
        </p:spPr>
        <p:txBody>
          <a:bodyPr anchor="ctr"/>
          <a:lstStyle>
            <a:lvl1pPr marL="0" indent="0">
              <a:lnSpc>
                <a:spcPct val="100000"/>
              </a:lnSpc>
              <a:spcBef>
                <a:spcPts val="0"/>
              </a:spcBef>
              <a:buNone/>
              <a:defRPr sz="24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 name="Content Placeholder 2">
            <a:extLst>
              <a:ext uri="{FF2B5EF4-FFF2-40B4-BE49-F238E27FC236}">
                <a16:creationId xmlns:a16="http://schemas.microsoft.com/office/drawing/2014/main" id="{D53F374C-57DC-E207-D494-6986428A2D60}"/>
              </a:ext>
            </a:extLst>
          </p:cNvPr>
          <p:cNvSpPr>
            <a:spLocks noGrp="1"/>
          </p:cNvSpPr>
          <p:nvPr>
            <p:ph idx="1"/>
          </p:nvPr>
        </p:nvSpPr>
        <p:spPr>
          <a:xfrm>
            <a:off x="4114800" y="1307592"/>
            <a:ext cx="7598664" cy="1197864"/>
          </a:xfrm>
        </p:spPr>
        <p:txBody>
          <a:bodyPr anchor="ctr"/>
          <a:lstStyle>
            <a:lvl1pPr marL="283464">
              <a:lnSpc>
                <a:spcPct val="100000"/>
              </a:lnSpc>
              <a:spcBef>
                <a:spcPts val="0"/>
              </a:spcBef>
              <a:defRPr sz="1800"/>
            </a:lvl1pPr>
            <a:lvl2pPr>
              <a:lnSpc>
                <a:spcPct val="100000"/>
              </a:lnSpc>
              <a:spcBef>
                <a:spcPts val="0"/>
              </a:spcBef>
              <a:defRPr sz="1600"/>
            </a:lvl2pPr>
            <a:lvl3pPr>
              <a:lnSpc>
                <a:spcPct val="100000"/>
              </a:lnSpc>
              <a:spcBef>
                <a:spcPts val="0"/>
              </a:spcBef>
              <a:defRPr sz="1400"/>
            </a:lvl3pPr>
            <a:lvl4pPr>
              <a:lnSpc>
                <a:spcPct val="100000"/>
              </a:lnSpc>
              <a:spcBef>
                <a:spcPts val="0"/>
              </a:spcBef>
              <a:defRPr sz="1200"/>
            </a:lvl4pPr>
            <a:lvl5pPr>
              <a:lnSpc>
                <a:spcPct val="100000"/>
              </a:lnSpc>
              <a:spcBef>
                <a:spcPts val="0"/>
              </a:spcBef>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Text Placeholder 4">
            <a:extLst>
              <a:ext uri="{FF2B5EF4-FFF2-40B4-BE49-F238E27FC236}">
                <a16:creationId xmlns:a16="http://schemas.microsoft.com/office/drawing/2014/main" id="{5160F9ED-11F2-C22D-919C-AD28524B1305}"/>
              </a:ext>
            </a:extLst>
          </p:cNvPr>
          <p:cNvSpPr>
            <a:spLocks noGrp="1"/>
          </p:cNvSpPr>
          <p:nvPr>
            <p:ph type="body" sz="quarter" idx="14"/>
          </p:nvPr>
        </p:nvSpPr>
        <p:spPr>
          <a:xfrm>
            <a:off x="667512" y="3452264"/>
            <a:ext cx="2907792" cy="466344"/>
          </a:xfrm>
        </p:spPr>
        <p:txBody>
          <a:bodyPr anchor="ctr"/>
          <a:lstStyle>
            <a:lvl1pPr marL="0" indent="0">
              <a:lnSpc>
                <a:spcPct val="100000"/>
              </a:lnSpc>
              <a:spcBef>
                <a:spcPts val="0"/>
              </a:spcBef>
              <a:buNone/>
              <a:defRPr sz="24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7" name="Content Placeholder 2">
            <a:extLst>
              <a:ext uri="{FF2B5EF4-FFF2-40B4-BE49-F238E27FC236}">
                <a16:creationId xmlns:a16="http://schemas.microsoft.com/office/drawing/2014/main" id="{8C5B491A-910D-96D7-7910-D672B6313334}"/>
              </a:ext>
            </a:extLst>
          </p:cNvPr>
          <p:cNvSpPr>
            <a:spLocks noGrp="1"/>
          </p:cNvSpPr>
          <p:nvPr>
            <p:ph idx="15"/>
          </p:nvPr>
        </p:nvSpPr>
        <p:spPr>
          <a:xfrm>
            <a:off x="4123102" y="3086504"/>
            <a:ext cx="7598664" cy="1197864"/>
          </a:xfrm>
        </p:spPr>
        <p:txBody>
          <a:bodyPr anchor="ctr"/>
          <a:lstStyle>
            <a:lvl1pPr marL="283464">
              <a:lnSpc>
                <a:spcPct val="100000"/>
              </a:lnSpc>
              <a:spcBef>
                <a:spcPts val="0"/>
              </a:spcBef>
              <a:defRPr sz="1800"/>
            </a:lvl1pPr>
            <a:lvl2pPr>
              <a:lnSpc>
                <a:spcPct val="100000"/>
              </a:lnSpc>
              <a:spcBef>
                <a:spcPts val="0"/>
              </a:spcBef>
              <a:defRPr sz="1600"/>
            </a:lvl2pPr>
            <a:lvl3pPr>
              <a:lnSpc>
                <a:spcPct val="100000"/>
              </a:lnSpc>
              <a:spcBef>
                <a:spcPts val="0"/>
              </a:spcBef>
              <a:defRPr sz="1400"/>
            </a:lvl3pPr>
            <a:lvl4pPr>
              <a:lnSpc>
                <a:spcPct val="100000"/>
              </a:lnSpc>
              <a:spcBef>
                <a:spcPts val="0"/>
              </a:spcBef>
              <a:defRPr sz="1200"/>
            </a:lvl4pPr>
            <a:lvl5pPr>
              <a:lnSpc>
                <a:spcPct val="100000"/>
              </a:lnSpc>
              <a:spcBef>
                <a:spcPts val="0"/>
              </a:spcBef>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2" name="Text Placeholder 4">
            <a:extLst>
              <a:ext uri="{FF2B5EF4-FFF2-40B4-BE49-F238E27FC236}">
                <a16:creationId xmlns:a16="http://schemas.microsoft.com/office/drawing/2014/main" id="{C7845D54-C197-EEDA-099F-45ED6EC803CE}"/>
              </a:ext>
            </a:extLst>
          </p:cNvPr>
          <p:cNvSpPr>
            <a:spLocks noGrp="1"/>
          </p:cNvSpPr>
          <p:nvPr>
            <p:ph type="body" sz="quarter" idx="3"/>
          </p:nvPr>
        </p:nvSpPr>
        <p:spPr>
          <a:xfrm>
            <a:off x="667512" y="5288457"/>
            <a:ext cx="2907792" cy="466344"/>
          </a:xfrm>
        </p:spPr>
        <p:txBody>
          <a:bodyPr anchor="ctr"/>
          <a:lstStyle>
            <a:lvl1pPr marL="0" indent="0">
              <a:lnSpc>
                <a:spcPct val="100000"/>
              </a:lnSpc>
              <a:spcBef>
                <a:spcPts val="0"/>
              </a:spcBef>
              <a:buNone/>
              <a:defRPr sz="24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Content Placeholder 2">
            <a:extLst>
              <a:ext uri="{FF2B5EF4-FFF2-40B4-BE49-F238E27FC236}">
                <a16:creationId xmlns:a16="http://schemas.microsoft.com/office/drawing/2014/main" id="{B00C50B6-D96C-CEAF-4897-329D7DBC41E1}"/>
              </a:ext>
            </a:extLst>
          </p:cNvPr>
          <p:cNvSpPr>
            <a:spLocks noGrp="1"/>
          </p:cNvSpPr>
          <p:nvPr>
            <p:ph idx="16"/>
          </p:nvPr>
        </p:nvSpPr>
        <p:spPr>
          <a:xfrm>
            <a:off x="4114800" y="4922697"/>
            <a:ext cx="7598664" cy="1197864"/>
          </a:xfrm>
        </p:spPr>
        <p:txBody>
          <a:bodyPr anchor="ctr"/>
          <a:lstStyle>
            <a:lvl1pPr marL="283464">
              <a:lnSpc>
                <a:spcPct val="100000"/>
              </a:lnSpc>
              <a:spcBef>
                <a:spcPts val="0"/>
              </a:spcBef>
              <a:defRPr sz="1800"/>
            </a:lvl1pPr>
            <a:lvl2pPr>
              <a:lnSpc>
                <a:spcPct val="100000"/>
              </a:lnSpc>
              <a:spcBef>
                <a:spcPts val="0"/>
              </a:spcBef>
              <a:defRPr sz="1600"/>
            </a:lvl2pPr>
            <a:lvl3pPr>
              <a:lnSpc>
                <a:spcPct val="100000"/>
              </a:lnSpc>
              <a:spcBef>
                <a:spcPts val="0"/>
              </a:spcBef>
              <a:defRPr sz="1400"/>
            </a:lvl3pPr>
            <a:lvl4pPr>
              <a:lnSpc>
                <a:spcPct val="100000"/>
              </a:lnSpc>
              <a:spcBef>
                <a:spcPts val="0"/>
              </a:spcBef>
              <a:defRPr sz="1200"/>
            </a:lvl4pPr>
            <a:lvl5pPr>
              <a:lnSpc>
                <a:spcPct val="100000"/>
              </a:lnSpc>
              <a:spcBef>
                <a:spcPts val="0"/>
              </a:spcBef>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2101ABA6-5EA3-1AE9-0825-523073F786ED}"/>
              </a:ext>
            </a:extLst>
          </p:cNvPr>
          <p:cNvSpPr>
            <a:spLocks noGrp="1"/>
          </p:cNvSpPr>
          <p:nvPr>
            <p:ph type="sldNum" sz="quarter" idx="12"/>
          </p:nvPr>
        </p:nvSpPr>
        <p:spPr>
          <a:xfrm>
            <a:off x="616640" y="6517634"/>
            <a:ext cx="950258" cy="274320"/>
          </a:xfrm>
          <a:prstGeom prst="rect">
            <a:avLst/>
          </a:prstGeom>
        </p:spPr>
        <p:txBody>
          <a:bodyPr/>
          <a:lstStyle/>
          <a:p>
            <a:fld id="{84D792B7-0397-C047-AE12-1A03F7E3DC83}" type="slidenum">
              <a:rPr lang="en-US" smtClean="0"/>
              <a:t>‹#›</a:t>
            </a:fld>
            <a:endParaRPr lang="en-US"/>
          </a:p>
        </p:txBody>
      </p:sp>
      <p:sp>
        <p:nvSpPr>
          <p:cNvPr id="5" name="Footer Placeholder 4">
            <a:extLst>
              <a:ext uri="{FF2B5EF4-FFF2-40B4-BE49-F238E27FC236}">
                <a16:creationId xmlns:a16="http://schemas.microsoft.com/office/drawing/2014/main" id="{726C5317-E14C-8E61-2C1E-0430778E8A0C}"/>
              </a:ext>
            </a:extLst>
          </p:cNvPr>
          <p:cNvSpPr>
            <a:spLocks noGrp="1"/>
          </p:cNvSpPr>
          <p:nvPr>
            <p:ph type="ftr" sz="quarter" idx="11"/>
          </p:nvPr>
        </p:nvSpPr>
        <p:spPr>
          <a:xfrm>
            <a:off x="4808250" y="6517634"/>
            <a:ext cx="2572870" cy="274320"/>
          </a:xfrm>
          <a:prstGeom prst="rect">
            <a:avLst/>
          </a:prstGeom>
        </p:spPr>
        <p:txBody>
          <a:bodyPr/>
          <a:lstStyle/>
          <a:p>
            <a:r>
              <a:rPr lang="en-US"/>
              <a:t>Proposal Idea for my Independent Project </a:t>
            </a:r>
          </a:p>
        </p:txBody>
      </p:sp>
      <p:sp>
        <p:nvSpPr>
          <p:cNvPr id="4" name="Date Placeholder 3">
            <a:extLst>
              <a:ext uri="{FF2B5EF4-FFF2-40B4-BE49-F238E27FC236}">
                <a16:creationId xmlns:a16="http://schemas.microsoft.com/office/drawing/2014/main" id="{5A514D0E-ED92-E1A4-0E78-546375A0A63E}"/>
              </a:ext>
            </a:extLst>
          </p:cNvPr>
          <p:cNvSpPr>
            <a:spLocks noGrp="1"/>
          </p:cNvSpPr>
          <p:nvPr>
            <p:ph type="dt" sz="half" idx="10"/>
          </p:nvPr>
        </p:nvSpPr>
        <p:spPr/>
        <p:txBody>
          <a:bodyPr/>
          <a:lstStyle/>
          <a:p>
            <a:r>
              <a:rPr lang="en-US"/>
              <a:t>20XX</a:t>
            </a:r>
          </a:p>
        </p:txBody>
      </p:sp>
      <p:cxnSp>
        <p:nvCxnSpPr>
          <p:cNvPr id="8" name="Straight Connector 7">
            <a:extLst>
              <a:ext uri="{FF2B5EF4-FFF2-40B4-BE49-F238E27FC236}">
                <a16:creationId xmlns:a16="http://schemas.microsoft.com/office/drawing/2014/main" id="{B8A273E5-D639-4F22-9056-01A62C38E224}"/>
              </a:ext>
            </a:extLst>
          </p:cNvPr>
          <p:cNvCxnSpPr>
            <a:cxnSpLocks/>
          </p:cNvCxnSpPr>
          <p:nvPr userDrawn="1"/>
        </p:nvCxnSpPr>
        <p:spPr>
          <a:xfrm>
            <a:off x="398366" y="1038695"/>
            <a:ext cx="11395267"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596F1646-E658-90F3-D203-86B50D2F5DEF}"/>
              </a:ext>
            </a:extLst>
          </p:cNvPr>
          <p:cNvCxnSpPr>
            <a:cxnSpLocks/>
          </p:cNvCxnSpPr>
          <p:nvPr userDrawn="1"/>
        </p:nvCxnSpPr>
        <p:spPr>
          <a:xfrm>
            <a:off x="0" y="6439485"/>
            <a:ext cx="1219200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D8793165-641B-DB78-F1A5-573C6041DE9A}"/>
              </a:ext>
            </a:extLst>
          </p:cNvPr>
          <p:cNvCxnSpPr>
            <a:cxnSpLocks/>
          </p:cNvCxnSpPr>
          <p:nvPr userDrawn="1"/>
        </p:nvCxnSpPr>
        <p:spPr>
          <a:xfrm flipV="1">
            <a:off x="398367" y="0"/>
            <a:ext cx="0" cy="68580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B4121FCC-C1AD-FD70-0727-3D611AEFAAD4}"/>
              </a:ext>
            </a:extLst>
          </p:cNvPr>
          <p:cNvCxnSpPr>
            <a:cxnSpLocks/>
          </p:cNvCxnSpPr>
          <p:nvPr userDrawn="1"/>
        </p:nvCxnSpPr>
        <p:spPr>
          <a:xfrm flipV="1">
            <a:off x="11793633" y="0"/>
            <a:ext cx="0" cy="68580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3890A2E-4E9B-29B4-124F-FBBCB462EB7C}"/>
              </a:ext>
            </a:extLst>
          </p:cNvPr>
          <p:cNvCxnSpPr>
            <a:cxnSpLocks/>
          </p:cNvCxnSpPr>
          <p:nvPr userDrawn="1"/>
        </p:nvCxnSpPr>
        <p:spPr>
          <a:xfrm>
            <a:off x="398366" y="2767098"/>
            <a:ext cx="11395267"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3256AAD6-732C-A795-FCB1-69CE94E3F1C4}"/>
              </a:ext>
            </a:extLst>
          </p:cNvPr>
          <p:cNvCxnSpPr>
            <a:cxnSpLocks/>
          </p:cNvCxnSpPr>
          <p:nvPr userDrawn="1"/>
        </p:nvCxnSpPr>
        <p:spPr>
          <a:xfrm>
            <a:off x="398366" y="4603773"/>
            <a:ext cx="11395267"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F2162417-AD43-4C6C-A3F2-EC7D979B702A}"/>
              </a:ext>
            </a:extLst>
          </p:cNvPr>
          <p:cNvCxnSpPr>
            <a:cxnSpLocks/>
          </p:cNvCxnSpPr>
          <p:nvPr userDrawn="1"/>
        </p:nvCxnSpPr>
        <p:spPr>
          <a:xfrm flipV="1">
            <a:off x="3864636" y="1031243"/>
            <a:ext cx="0" cy="5407244"/>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7348704"/>
      </p:ext>
    </p:extLst>
  </p:cSld>
  <p:clrMapOvr>
    <a:masterClrMapping/>
  </p:clrMapOvr>
  <p:hf hdr="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Content">
    <p:bg>
      <p:bgPr>
        <a:solidFill>
          <a:schemeClr val="accent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A5A4D4F6-5B85-FBD0-E507-B32E94BF2066}"/>
              </a:ext>
            </a:extLst>
          </p:cNvPr>
          <p:cNvSpPr/>
          <p:nvPr userDrawn="1"/>
        </p:nvSpPr>
        <p:spPr>
          <a:xfrm>
            <a:off x="3886830" y="1031243"/>
            <a:ext cx="7906804" cy="54062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4">
                  <a:lumMod val="20000"/>
                  <a:lumOff val="80000"/>
                </a:schemeClr>
              </a:solidFill>
            </a:endParaRPr>
          </a:p>
        </p:txBody>
      </p:sp>
      <p:sp>
        <p:nvSpPr>
          <p:cNvPr id="11" name="Rectangle 10">
            <a:extLst>
              <a:ext uri="{FF2B5EF4-FFF2-40B4-BE49-F238E27FC236}">
                <a16:creationId xmlns:a16="http://schemas.microsoft.com/office/drawing/2014/main" id="{FD7666C5-50ED-BD11-EBB3-5068C0F8FE27}"/>
              </a:ext>
            </a:extLst>
          </p:cNvPr>
          <p:cNvSpPr/>
          <p:nvPr userDrawn="1"/>
        </p:nvSpPr>
        <p:spPr>
          <a:xfrm>
            <a:off x="409046" y="1042071"/>
            <a:ext cx="3455590" cy="5395417"/>
          </a:xfrm>
          <a:prstGeom prst="rect">
            <a:avLst/>
          </a:prstGeom>
          <a:solidFill>
            <a:schemeClr val="accent6">
              <a:lumMod val="40000"/>
              <a:lumOff val="6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itle 1">
            <a:extLst>
              <a:ext uri="{FF2B5EF4-FFF2-40B4-BE49-F238E27FC236}">
                <a16:creationId xmlns:a16="http://schemas.microsoft.com/office/drawing/2014/main" id="{2EAF0B87-8A17-7C9D-202E-F0AC8A92072C}"/>
              </a:ext>
            </a:extLst>
          </p:cNvPr>
          <p:cNvSpPr>
            <a:spLocks noGrp="1"/>
          </p:cNvSpPr>
          <p:nvPr>
            <p:ph type="title"/>
          </p:nvPr>
        </p:nvSpPr>
        <p:spPr>
          <a:xfrm>
            <a:off x="2039112" y="64008"/>
            <a:ext cx="8165592" cy="969264"/>
          </a:xfrm>
        </p:spPr>
        <p:txBody>
          <a:bodyPr/>
          <a:lstStyle>
            <a:lvl1pPr algn="ctr">
              <a:defRPr/>
            </a:lvl1pPr>
          </a:lstStyle>
          <a:p>
            <a:r>
              <a:rPr lang="en-US"/>
              <a:t>Click to edit Master title style</a:t>
            </a:r>
          </a:p>
        </p:txBody>
      </p:sp>
      <p:sp>
        <p:nvSpPr>
          <p:cNvPr id="34" name="Text Placeholder 2">
            <a:extLst>
              <a:ext uri="{FF2B5EF4-FFF2-40B4-BE49-F238E27FC236}">
                <a16:creationId xmlns:a16="http://schemas.microsoft.com/office/drawing/2014/main" id="{C766325D-8175-9B95-4BB6-87E3195AAD33}"/>
              </a:ext>
            </a:extLst>
          </p:cNvPr>
          <p:cNvSpPr>
            <a:spLocks noGrp="1"/>
          </p:cNvSpPr>
          <p:nvPr>
            <p:ph type="body" idx="13"/>
          </p:nvPr>
        </p:nvSpPr>
        <p:spPr>
          <a:xfrm>
            <a:off x="667512" y="2155720"/>
            <a:ext cx="2907792" cy="466344"/>
          </a:xfrm>
        </p:spPr>
        <p:txBody>
          <a:bodyPr anchor="ctr"/>
          <a:lstStyle>
            <a:lvl1pPr marL="0" indent="0">
              <a:lnSpc>
                <a:spcPct val="100000"/>
              </a:lnSpc>
              <a:spcBef>
                <a:spcPts val="0"/>
              </a:spcBef>
              <a:buNone/>
              <a:defRPr sz="24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4" name="Content Placeholder 2">
            <a:extLst>
              <a:ext uri="{FF2B5EF4-FFF2-40B4-BE49-F238E27FC236}">
                <a16:creationId xmlns:a16="http://schemas.microsoft.com/office/drawing/2014/main" id="{5F9AFE21-B015-59CC-B869-6CA584CD8768}"/>
              </a:ext>
            </a:extLst>
          </p:cNvPr>
          <p:cNvSpPr>
            <a:spLocks noGrp="1"/>
          </p:cNvSpPr>
          <p:nvPr>
            <p:ph idx="1"/>
          </p:nvPr>
        </p:nvSpPr>
        <p:spPr>
          <a:xfrm>
            <a:off x="4114800" y="1283336"/>
            <a:ext cx="7598664" cy="2211112"/>
          </a:xfrm>
        </p:spPr>
        <p:txBody>
          <a:bodyPr anchor="ctr"/>
          <a:lstStyle>
            <a:lvl1pPr marL="283464">
              <a:lnSpc>
                <a:spcPct val="100000"/>
              </a:lnSpc>
              <a:spcBef>
                <a:spcPts val="0"/>
              </a:spcBef>
              <a:defRPr sz="1800"/>
            </a:lvl1pPr>
            <a:lvl2pPr>
              <a:lnSpc>
                <a:spcPct val="100000"/>
              </a:lnSpc>
              <a:spcBef>
                <a:spcPts val="0"/>
              </a:spcBef>
              <a:defRPr sz="1600"/>
            </a:lvl2pPr>
            <a:lvl3pPr>
              <a:lnSpc>
                <a:spcPct val="100000"/>
              </a:lnSpc>
              <a:spcBef>
                <a:spcPts val="0"/>
              </a:spcBef>
              <a:defRPr sz="1400"/>
            </a:lvl3pPr>
            <a:lvl4pPr>
              <a:lnSpc>
                <a:spcPct val="100000"/>
              </a:lnSpc>
              <a:spcBef>
                <a:spcPts val="0"/>
              </a:spcBef>
              <a:defRPr sz="1200"/>
            </a:lvl4pPr>
            <a:lvl5pPr>
              <a:lnSpc>
                <a:spcPct val="100000"/>
              </a:lnSpc>
              <a:spcBef>
                <a:spcPts val="0"/>
              </a:spcBef>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5" name="Text Placeholder 4">
            <a:extLst>
              <a:ext uri="{FF2B5EF4-FFF2-40B4-BE49-F238E27FC236}">
                <a16:creationId xmlns:a16="http://schemas.microsoft.com/office/drawing/2014/main" id="{81CCD754-FDAD-02A0-CC23-AE197F4DA1BE}"/>
              </a:ext>
            </a:extLst>
          </p:cNvPr>
          <p:cNvSpPr>
            <a:spLocks noGrp="1"/>
          </p:cNvSpPr>
          <p:nvPr>
            <p:ph type="body" sz="quarter" idx="3"/>
          </p:nvPr>
        </p:nvSpPr>
        <p:spPr>
          <a:xfrm>
            <a:off x="667512" y="4856116"/>
            <a:ext cx="2907792" cy="466344"/>
          </a:xfrm>
        </p:spPr>
        <p:txBody>
          <a:bodyPr anchor="ctr"/>
          <a:lstStyle>
            <a:lvl1pPr marL="0" indent="0">
              <a:lnSpc>
                <a:spcPct val="100000"/>
              </a:lnSpc>
              <a:spcBef>
                <a:spcPts val="0"/>
              </a:spcBef>
              <a:buNone/>
              <a:defRPr sz="24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6" name="Content Placeholder 2">
            <a:extLst>
              <a:ext uri="{FF2B5EF4-FFF2-40B4-BE49-F238E27FC236}">
                <a16:creationId xmlns:a16="http://schemas.microsoft.com/office/drawing/2014/main" id="{8DA3CBCD-145A-E531-00B6-F66E3BB91D36}"/>
              </a:ext>
            </a:extLst>
          </p:cNvPr>
          <p:cNvSpPr>
            <a:spLocks noGrp="1"/>
          </p:cNvSpPr>
          <p:nvPr>
            <p:ph idx="16"/>
          </p:nvPr>
        </p:nvSpPr>
        <p:spPr>
          <a:xfrm>
            <a:off x="4114800" y="3983732"/>
            <a:ext cx="7598664" cy="2211112"/>
          </a:xfrm>
        </p:spPr>
        <p:txBody>
          <a:bodyPr anchor="ctr"/>
          <a:lstStyle>
            <a:lvl1pPr marL="283464">
              <a:lnSpc>
                <a:spcPct val="100000"/>
              </a:lnSpc>
              <a:spcBef>
                <a:spcPts val="0"/>
              </a:spcBef>
              <a:defRPr sz="1800"/>
            </a:lvl1pPr>
            <a:lvl2pPr>
              <a:lnSpc>
                <a:spcPct val="100000"/>
              </a:lnSpc>
              <a:spcBef>
                <a:spcPts val="0"/>
              </a:spcBef>
              <a:defRPr sz="1600"/>
            </a:lvl2pPr>
            <a:lvl3pPr>
              <a:lnSpc>
                <a:spcPct val="100000"/>
              </a:lnSpc>
              <a:spcBef>
                <a:spcPts val="0"/>
              </a:spcBef>
              <a:defRPr sz="1400"/>
            </a:lvl3pPr>
            <a:lvl4pPr>
              <a:lnSpc>
                <a:spcPct val="100000"/>
              </a:lnSpc>
              <a:spcBef>
                <a:spcPts val="0"/>
              </a:spcBef>
              <a:defRPr sz="1200"/>
            </a:lvl4pPr>
            <a:lvl5pPr>
              <a:lnSpc>
                <a:spcPct val="100000"/>
              </a:lnSpc>
              <a:spcBef>
                <a:spcPts val="0"/>
              </a:spcBef>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7" name="Slide Number Placeholder 5">
            <a:extLst>
              <a:ext uri="{FF2B5EF4-FFF2-40B4-BE49-F238E27FC236}">
                <a16:creationId xmlns:a16="http://schemas.microsoft.com/office/drawing/2014/main" id="{C8C7A88B-B5E6-DF17-298C-3F1D6F2BB4B3}"/>
              </a:ext>
            </a:extLst>
          </p:cNvPr>
          <p:cNvSpPr>
            <a:spLocks noGrp="1"/>
          </p:cNvSpPr>
          <p:nvPr>
            <p:ph type="sldNum" sz="quarter" idx="12"/>
          </p:nvPr>
        </p:nvSpPr>
        <p:spPr>
          <a:xfrm>
            <a:off x="616640" y="6517634"/>
            <a:ext cx="950258" cy="274320"/>
          </a:xfrm>
          <a:prstGeom prst="rect">
            <a:avLst/>
          </a:prstGeom>
        </p:spPr>
        <p:txBody>
          <a:bodyPr/>
          <a:lstStyle/>
          <a:p>
            <a:fld id="{84D792B7-0397-C047-AE12-1A03F7E3DC83}" type="slidenum">
              <a:rPr lang="en-US" smtClean="0"/>
              <a:t>‹#›</a:t>
            </a:fld>
            <a:endParaRPr lang="en-US"/>
          </a:p>
        </p:txBody>
      </p:sp>
      <p:sp>
        <p:nvSpPr>
          <p:cNvPr id="26" name="Footer Placeholder 4">
            <a:extLst>
              <a:ext uri="{FF2B5EF4-FFF2-40B4-BE49-F238E27FC236}">
                <a16:creationId xmlns:a16="http://schemas.microsoft.com/office/drawing/2014/main" id="{F6BF98F2-CC55-EA67-AFEB-3B9BDA92BA8E}"/>
              </a:ext>
            </a:extLst>
          </p:cNvPr>
          <p:cNvSpPr>
            <a:spLocks noGrp="1"/>
          </p:cNvSpPr>
          <p:nvPr>
            <p:ph type="ftr" sz="quarter" idx="11"/>
          </p:nvPr>
        </p:nvSpPr>
        <p:spPr>
          <a:xfrm>
            <a:off x="4808250" y="6517634"/>
            <a:ext cx="2572870" cy="274320"/>
          </a:xfrm>
          <a:prstGeom prst="rect">
            <a:avLst/>
          </a:prstGeom>
        </p:spPr>
        <p:txBody>
          <a:bodyPr/>
          <a:lstStyle/>
          <a:p>
            <a:r>
              <a:rPr lang="en-US"/>
              <a:t>Proposal Idea for my Independent Project </a:t>
            </a:r>
          </a:p>
        </p:txBody>
      </p:sp>
      <p:sp>
        <p:nvSpPr>
          <p:cNvPr id="25" name="Date Placeholder 3">
            <a:extLst>
              <a:ext uri="{FF2B5EF4-FFF2-40B4-BE49-F238E27FC236}">
                <a16:creationId xmlns:a16="http://schemas.microsoft.com/office/drawing/2014/main" id="{80D6DCDD-07F4-F7F0-12E1-CAF3B5CCCE7E}"/>
              </a:ext>
            </a:extLst>
          </p:cNvPr>
          <p:cNvSpPr>
            <a:spLocks noGrp="1"/>
          </p:cNvSpPr>
          <p:nvPr>
            <p:ph type="dt" sz="half" idx="10"/>
          </p:nvPr>
        </p:nvSpPr>
        <p:spPr>
          <a:xfrm>
            <a:off x="10622471" y="6517634"/>
            <a:ext cx="950260" cy="274320"/>
          </a:xfrm>
        </p:spPr>
        <p:txBody>
          <a:bodyPr/>
          <a:lstStyle/>
          <a:p>
            <a:r>
              <a:rPr lang="en-US"/>
              <a:t>20XX</a:t>
            </a:r>
          </a:p>
        </p:txBody>
      </p:sp>
      <p:cxnSp>
        <p:nvCxnSpPr>
          <p:cNvPr id="28" name="Straight Connector 27">
            <a:extLst>
              <a:ext uri="{FF2B5EF4-FFF2-40B4-BE49-F238E27FC236}">
                <a16:creationId xmlns:a16="http://schemas.microsoft.com/office/drawing/2014/main" id="{F526EBCF-823D-784A-BF8D-A377758CEB81}"/>
              </a:ext>
            </a:extLst>
          </p:cNvPr>
          <p:cNvCxnSpPr>
            <a:cxnSpLocks/>
          </p:cNvCxnSpPr>
          <p:nvPr userDrawn="1"/>
        </p:nvCxnSpPr>
        <p:spPr>
          <a:xfrm>
            <a:off x="398366" y="1038695"/>
            <a:ext cx="11395267"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D6E25F4-4D19-CCBB-9F09-7369C86AAD57}"/>
              </a:ext>
            </a:extLst>
          </p:cNvPr>
          <p:cNvCxnSpPr>
            <a:cxnSpLocks/>
          </p:cNvCxnSpPr>
          <p:nvPr userDrawn="1"/>
        </p:nvCxnSpPr>
        <p:spPr>
          <a:xfrm>
            <a:off x="0" y="6439485"/>
            <a:ext cx="1219200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6A4D074-D2CA-D6E0-115B-1CEDA471F0F3}"/>
              </a:ext>
            </a:extLst>
          </p:cNvPr>
          <p:cNvCxnSpPr>
            <a:cxnSpLocks/>
          </p:cNvCxnSpPr>
          <p:nvPr userDrawn="1"/>
        </p:nvCxnSpPr>
        <p:spPr>
          <a:xfrm flipV="1">
            <a:off x="398367" y="0"/>
            <a:ext cx="0" cy="68580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DB039A31-257E-2036-4142-307DD91B05CC}"/>
              </a:ext>
            </a:extLst>
          </p:cNvPr>
          <p:cNvCxnSpPr>
            <a:cxnSpLocks/>
          </p:cNvCxnSpPr>
          <p:nvPr userDrawn="1"/>
        </p:nvCxnSpPr>
        <p:spPr>
          <a:xfrm flipV="1">
            <a:off x="11793633" y="0"/>
            <a:ext cx="0" cy="68580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39C06B9-E1A2-A881-C800-86FBB69963F9}"/>
              </a:ext>
            </a:extLst>
          </p:cNvPr>
          <p:cNvCxnSpPr>
            <a:cxnSpLocks/>
          </p:cNvCxnSpPr>
          <p:nvPr userDrawn="1"/>
        </p:nvCxnSpPr>
        <p:spPr>
          <a:xfrm>
            <a:off x="398366" y="3739090"/>
            <a:ext cx="11395267"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DDBBDAB-1770-6117-02A2-DF798EAD6320}"/>
              </a:ext>
            </a:extLst>
          </p:cNvPr>
          <p:cNvCxnSpPr>
            <a:cxnSpLocks/>
          </p:cNvCxnSpPr>
          <p:nvPr userDrawn="1"/>
        </p:nvCxnSpPr>
        <p:spPr>
          <a:xfrm flipV="1">
            <a:off x="3864636" y="1031243"/>
            <a:ext cx="0" cy="5407244"/>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7785142"/>
      </p:ext>
    </p:extLst>
  </p:cSld>
  <p:clrMapOvr>
    <a:masterClrMapping/>
  </p:clrMapOvr>
  <p:hf hdr="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ummary">
    <p:bg>
      <p:bgPr>
        <a:solidFill>
          <a:schemeClr val="accent4">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0BD26-4C3C-C934-E3C5-C4ABD369E612}"/>
              </a:ext>
            </a:extLst>
          </p:cNvPr>
          <p:cNvSpPr>
            <a:spLocks noGrp="1"/>
          </p:cNvSpPr>
          <p:nvPr>
            <p:ph type="title"/>
          </p:nvPr>
        </p:nvSpPr>
        <p:spPr>
          <a:xfrm>
            <a:off x="5833872" y="4389120"/>
            <a:ext cx="4709160" cy="1645920"/>
          </a:xfrm>
        </p:spPr>
        <p:txBody>
          <a:bodyPr/>
          <a:lstStyle>
            <a:lvl1pPr algn="ctr">
              <a:defRPr sz="7200">
                <a:solidFill>
                  <a:schemeClr val="accent1"/>
                </a:solidFill>
              </a:defRPr>
            </a:lvl1pPr>
          </a:lstStyle>
          <a:p>
            <a:r>
              <a:rPr lang="en-US"/>
              <a:t>Click to edit Master title style</a:t>
            </a:r>
          </a:p>
        </p:txBody>
      </p:sp>
      <p:sp>
        <p:nvSpPr>
          <p:cNvPr id="23" name="Content Placeholder 2">
            <a:extLst>
              <a:ext uri="{FF2B5EF4-FFF2-40B4-BE49-F238E27FC236}">
                <a16:creationId xmlns:a16="http://schemas.microsoft.com/office/drawing/2014/main" id="{FD728F67-F092-A253-7F58-A329D8F43858}"/>
              </a:ext>
            </a:extLst>
          </p:cNvPr>
          <p:cNvSpPr>
            <a:spLocks noGrp="1"/>
          </p:cNvSpPr>
          <p:nvPr>
            <p:ph idx="1"/>
          </p:nvPr>
        </p:nvSpPr>
        <p:spPr>
          <a:xfrm>
            <a:off x="2011680" y="2130552"/>
            <a:ext cx="8165592" cy="1755648"/>
          </a:xfrm>
        </p:spPr>
        <p:txBody>
          <a:bodyPr/>
          <a:lstStyle>
            <a:lvl1pPr marL="0" indent="0">
              <a:lnSpc>
                <a:spcPct val="100000"/>
              </a:lnSpc>
              <a:buNone/>
              <a:defRPr sz="1800">
                <a:solidFill>
                  <a:schemeClr val="accent1"/>
                </a:solidFill>
              </a:defRPr>
            </a:lvl1pPr>
            <a:lvl2pPr marL="566928" indent="-283464">
              <a:lnSpc>
                <a:spcPct val="100000"/>
              </a:lnSpc>
              <a:buFont typeface="Wingdings" panose="05000000000000000000" pitchFamily="2" charset="2"/>
              <a:buChar char="§"/>
              <a:defRPr sz="1600">
                <a:solidFill>
                  <a:schemeClr val="accent1"/>
                </a:solidFill>
              </a:defRPr>
            </a:lvl2pPr>
            <a:lvl3pPr marL="850392" indent="-283464">
              <a:lnSpc>
                <a:spcPct val="100000"/>
              </a:lnSpc>
              <a:buFont typeface="Wingdings" panose="05000000000000000000" pitchFamily="2" charset="2"/>
              <a:buChar char="§"/>
              <a:defRPr sz="1400">
                <a:solidFill>
                  <a:schemeClr val="accent1"/>
                </a:solidFill>
              </a:defRPr>
            </a:lvl3pPr>
            <a:lvl4pPr marL="1133856" indent="-283464">
              <a:lnSpc>
                <a:spcPct val="100000"/>
              </a:lnSpc>
              <a:buFont typeface="Wingdings" panose="05000000000000000000" pitchFamily="2" charset="2"/>
              <a:buChar char="§"/>
              <a:defRPr sz="1200">
                <a:solidFill>
                  <a:schemeClr val="accent1"/>
                </a:solidFill>
              </a:defRPr>
            </a:lvl4pPr>
            <a:lvl5pPr marL="1417320" indent="-283464">
              <a:lnSpc>
                <a:spcPct val="100000"/>
              </a:lnSpc>
              <a:buFont typeface="Wingdings" panose="05000000000000000000" pitchFamily="2" charset="2"/>
              <a:buChar char="§"/>
              <a:defRPr sz="12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2101ABA6-5EA3-1AE9-0825-523073F786ED}"/>
              </a:ext>
            </a:extLst>
          </p:cNvPr>
          <p:cNvSpPr>
            <a:spLocks noGrp="1"/>
          </p:cNvSpPr>
          <p:nvPr>
            <p:ph type="sldNum" sz="quarter" idx="12"/>
          </p:nvPr>
        </p:nvSpPr>
        <p:spPr>
          <a:xfrm>
            <a:off x="616640" y="6517634"/>
            <a:ext cx="950258" cy="274320"/>
          </a:xfrm>
          <a:prstGeom prst="rect">
            <a:avLst/>
          </a:prstGeom>
        </p:spPr>
        <p:txBody>
          <a:bodyPr/>
          <a:lstStyle>
            <a:lvl1pPr>
              <a:defRPr>
                <a:solidFill>
                  <a:schemeClr val="accent1"/>
                </a:solidFill>
              </a:defRPr>
            </a:lvl1pPr>
          </a:lstStyle>
          <a:p>
            <a:fld id="{84D792B7-0397-C047-AE12-1A03F7E3DC83}" type="slidenum">
              <a:rPr lang="en-US" smtClean="0"/>
              <a:pPr/>
              <a:t>‹#›</a:t>
            </a:fld>
            <a:endParaRPr lang="en-US"/>
          </a:p>
        </p:txBody>
      </p:sp>
      <p:sp>
        <p:nvSpPr>
          <p:cNvPr id="5" name="Footer Placeholder 4">
            <a:extLst>
              <a:ext uri="{FF2B5EF4-FFF2-40B4-BE49-F238E27FC236}">
                <a16:creationId xmlns:a16="http://schemas.microsoft.com/office/drawing/2014/main" id="{726C5317-E14C-8E61-2C1E-0430778E8A0C}"/>
              </a:ext>
            </a:extLst>
          </p:cNvPr>
          <p:cNvSpPr>
            <a:spLocks noGrp="1"/>
          </p:cNvSpPr>
          <p:nvPr>
            <p:ph type="ftr" sz="quarter" idx="11"/>
          </p:nvPr>
        </p:nvSpPr>
        <p:spPr>
          <a:xfrm>
            <a:off x="4808250" y="6517634"/>
            <a:ext cx="2572870" cy="274320"/>
          </a:xfrm>
          <a:prstGeom prst="rect">
            <a:avLst/>
          </a:prstGeom>
        </p:spPr>
        <p:txBody>
          <a:bodyPr/>
          <a:lstStyle>
            <a:lvl1pPr>
              <a:defRPr>
                <a:solidFill>
                  <a:schemeClr val="accent1"/>
                </a:solidFill>
              </a:defRPr>
            </a:lvl1pPr>
          </a:lstStyle>
          <a:p>
            <a:r>
              <a:rPr lang="en-US"/>
              <a:t>Proposal Idea for my Independent Project </a:t>
            </a:r>
          </a:p>
        </p:txBody>
      </p:sp>
      <p:sp>
        <p:nvSpPr>
          <p:cNvPr id="4" name="Date Placeholder 3">
            <a:extLst>
              <a:ext uri="{FF2B5EF4-FFF2-40B4-BE49-F238E27FC236}">
                <a16:creationId xmlns:a16="http://schemas.microsoft.com/office/drawing/2014/main" id="{5A514D0E-ED92-E1A4-0E78-546375A0A63E}"/>
              </a:ext>
            </a:extLst>
          </p:cNvPr>
          <p:cNvSpPr>
            <a:spLocks noGrp="1"/>
          </p:cNvSpPr>
          <p:nvPr>
            <p:ph type="dt" sz="half" idx="10"/>
          </p:nvPr>
        </p:nvSpPr>
        <p:spPr/>
        <p:txBody>
          <a:bodyPr/>
          <a:lstStyle>
            <a:lvl1pPr>
              <a:defRPr>
                <a:solidFill>
                  <a:schemeClr val="accent1"/>
                </a:solidFill>
              </a:defRPr>
            </a:lvl1pPr>
          </a:lstStyle>
          <a:p>
            <a:r>
              <a:rPr lang="en-US"/>
              <a:t>20XX</a:t>
            </a:r>
          </a:p>
        </p:txBody>
      </p:sp>
      <p:cxnSp>
        <p:nvCxnSpPr>
          <p:cNvPr id="16" name="Straight Connector 15">
            <a:extLst>
              <a:ext uri="{FF2B5EF4-FFF2-40B4-BE49-F238E27FC236}">
                <a16:creationId xmlns:a16="http://schemas.microsoft.com/office/drawing/2014/main" id="{B9E5CB43-9C58-7065-8F71-3D1335DCA2E8}"/>
              </a:ext>
            </a:extLst>
          </p:cNvPr>
          <p:cNvCxnSpPr>
            <a:cxnSpLocks/>
          </p:cNvCxnSpPr>
          <p:nvPr userDrawn="1"/>
        </p:nvCxnSpPr>
        <p:spPr>
          <a:xfrm>
            <a:off x="0" y="6439485"/>
            <a:ext cx="12192000"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D7C51743-4A18-4275-9C86-2A02654EB16B}"/>
              </a:ext>
            </a:extLst>
          </p:cNvPr>
          <p:cNvSpPr/>
          <p:nvPr userDrawn="1"/>
        </p:nvSpPr>
        <p:spPr>
          <a:xfrm>
            <a:off x="1509823" y="1188365"/>
            <a:ext cx="9172353" cy="4481269"/>
          </a:xfrm>
          <a:prstGeom prst="rect">
            <a:avLst/>
          </a:prstGeom>
          <a:noFill/>
          <a:ln w="158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a:extLst>
              <a:ext uri="{FF2B5EF4-FFF2-40B4-BE49-F238E27FC236}">
                <a16:creationId xmlns:a16="http://schemas.microsoft.com/office/drawing/2014/main" id="{50105206-25D5-CAFF-D01A-6C366A0DDD06}"/>
              </a:ext>
            </a:extLst>
          </p:cNvPr>
          <p:cNvCxnSpPr>
            <a:cxnSpLocks/>
          </p:cNvCxnSpPr>
          <p:nvPr userDrawn="1"/>
        </p:nvCxnSpPr>
        <p:spPr>
          <a:xfrm>
            <a:off x="0" y="5208047"/>
            <a:ext cx="5837756"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568D0A6-8634-2DEB-AE13-929FDDFD954E}"/>
              </a:ext>
            </a:extLst>
          </p:cNvPr>
          <p:cNvCxnSpPr>
            <a:cxnSpLocks/>
          </p:cNvCxnSpPr>
          <p:nvPr userDrawn="1"/>
        </p:nvCxnSpPr>
        <p:spPr>
          <a:xfrm>
            <a:off x="10546079" y="5220132"/>
            <a:ext cx="1645921"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7668005"/>
      </p:ext>
    </p:extLst>
  </p:cSld>
  <p:clrMapOvr>
    <a:masterClrMapping/>
  </p:clrMapOvr>
  <p:hf hdr="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0BD26-4C3C-C934-E3C5-C4ABD369E612}"/>
              </a:ext>
            </a:extLst>
          </p:cNvPr>
          <p:cNvSpPr>
            <a:spLocks noGrp="1"/>
          </p:cNvSpPr>
          <p:nvPr>
            <p:ph type="title"/>
          </p:nvPr>
        </p:nvSpPr>
        <p:spPr>
          <a:xfrm>
            <a:off x="5495544" y="731520"/>
            <a:ext cx="5952744" cy="1645920"/>
          </a:xfrm>
        </p:spPr>
        <p:txBody>
          <a:bodyPr/>
          <a:lstStyle>
            <a:lvl1pPr algn="l">
              <a:defRPr sz="7200"/>
            </a:lvl1pPr>
          </a:lstStyle>
          <a:p>
            <a:r>
              <a:rPr lang="en-US"/>
              <a:t>Click to edit Master title style</a:t>
            </a:r>
          </a:p>
        </p:txBody>
      </p:sp>
      <p:sp>
        <p:nvSpPr>
          <p:cNvPr id="20" name="Picture Placeholder 19">
            <a:extLst>
              <a:ext uri="{FF2B5EF4-FFF2-40B4-BE49-F238E27FC236}">
                <a16:creationId xmlns:a16="http://schemas.microsoft.com/office/drawing/2014/main" id="{2AA6941D-E239-2A54-E6C1-1574E59717D1}"/>
              </a:ext>
            </a:extLst>
          </p:cNvPr>
          <p:cNvSpPr>
            <a:spLocks noGrp="1"/>
          </p:cNvSpPr>
          <p:nvPr>
            <p:ph type="pic" sz="quarter" idx="13"/>
          </p:nvPr>
        </p:nvSpPr>
        <p:spPr>
          <a:xfrm>
            <a:off x="0" y="0"/>
            <a:ext cx="4872540" cy="6858000"/>
          </a:xfrm>
          <a:ln w="15875">
            <a:solidFill>
              <a:schemeClr val="tx1"/>
            </a:solidFill>
          </a:ln>
        </p:spPr>
        <p:txBody>
          <a:bodyPr anchor="ctr"/>
          <a:lstStyle>
            <a:lvl1pPr marL="0" indent="0" algn="ctr">
              <a:buNone/>
              <a:defRPr/>
            </a:lvl1pPr>
          </a:lstStyle>
          <a:p>
            <a:endParaRPr lang="en-US"/>
          </a:p>
        </p:txBody>
      </p:sp>
      <p:cxnSp>
        <p:nvCxnSpPr>
          <p:cNvPr id="9" name="Straight Connector 8">
            <a:extLst>
              <a:ext uri="{FF2B5EF4-FFF2-40B4-BE49-F238E27FC236}">
                <a16:creationId xmlns:a16="http://schemas.microsoft.com/office/drawing/2014/main" id="{644C3332-D605-38F6-7D05-D7B329747768}"/>
              </a:ext>
            </a:extLst>
          </p:cNvPr>
          <p:cNvCxnSpPr>
            <a:cxnSpLocks/>
          </p:cNvCxnSpPr>
          <p:nvPr userDrawn="1"/>
        </p:nvCxnSpPr>
        <p:spPr>
          <a:xfrm>
            <a:off x="4863079" y="4150757"/>
            <a:ext cx="7328921"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67B2C081-8C69-001E-872F-68A1B1E48B94}"/>
              </a:ext>
            </a:extLst>
          </p:cNvPr>
          <p:cNvCxnSpPr>
            <a:cxnSpLocks/>
          </p:cNvCxnSpPr>
          <p:nvPr userDrawn="1"/>
        </p:nvCxnSpPr>
        <p:spPr>
          <a:xfrm>
            <a:off x="4872540" y="5515589"/>
            <a:ext cx="7328921"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D5613557-EA43-56E7-5DE1-8A9813B2D7EB}"/>
              </a:ext>
            </a:extLst>
          </p:cNvPr>
          <p:cNvCxnSpPr>
            <a:cxnSpLocks/>
          </p:cNvCxnSpPr>
          <p:nvPr userDrawn="1"/>
        </p:nvCxnSpPr>
        <p:spPr>
          <a:xfrm>
            <a:off x="4872540" y="2766534"/>
            <a:ext cx="7328921"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Text Placeholder 21">
            <a:extLst>
              <a:ext uri="{FF2B5EF4-FFF2-40B4-BE49-F238E27FC236}">
                <a16:creationId xmlns:a16="http://schemas.microsoft.com/office/drawing/2014/main" id="{0CA79F44-DB47-D961-5554-E6CEF0F31D75}"/>
              </a:ext>
            </a:extLst>
          </p:cNvPr>
          <p:cNvSpPr>
            <a:spLocks noGrp="1"/>
          </p:cNvSpPr>
          <p:nvPr>
            <p:ph type="body" sz="quarter" idx="14"/>
          </p:nvPr>
        </p:nvSpPr>
        <p:spPr>
          <a:xfrm>
            <a:off x="5495545" y="3191256"/>
            <a:ext cx="5953506" cy="731520"/>
          </a:xfrm>
        </p:spPr>
        <p:txBody>
          <a:bodyPr anchor="ctr"/>
          <a:lstStyle>
            <a:lvl1pPr marL="0" indent="0">
              <a:spcBef>
                <a:spcPts val="0"/>
              </a:spcBef>
              <a:buNone/>
              <a:defRPr sz="2400" baseline="0">
                <a:latin typeface="+mj-lt"/>
              </a:defRPr>
            </a:lvl1pPr>
          </a:lstStyle>
          <a:p>
            <a:pPr lvl="0"/>
            <a:r>
              <a:rPr lang="en-US"/>
              <a:t>Click to edit Master text styles</a:t>
            </a:r>
          </a:p>
        </p:txBody>
      </p:sp>
      <p:sp>
        <p:nvSpPr>
          <p:cNvPr id="23" name="Text Placeholder 21">
            <a:extLst>
              <a:ext uri="{FF2B5EF4-FFF2-40B4-BE49-F238E27FC236}">
                <a16:creationId xmlns:a16="http://schemas.microsoft.com/office/drawing/2014/main" id="{D8CB894C-EA47-EEFE-AB8C-A9B9B10EDFAC}"/>
              </a:ext>
            </a:extLst>
          </p:cNvPr>
          <p:cNvSpPr>
            <a:spLocks noGrp="1"/>
          </p:cNvSpPr>
          <p:nvPr>
            <p:ph type="body" sz="quarter" idx="15"/>
          </p:nvPr>
        </p:nvSpPr>
        <p:spPr>
          <a:xfrm>
            <a:off x="5494782" y="4498848"/>
            <a:ext cx="5953506" cy="731520"/>
          </a:xfrm>
        </p:spPr>
        <p:txBody>
          <a:bodyPr anchor="ctr"/>
          <a:lstStyle>
            <a:lvl1pPr marL="0" indent="0">
              <a:spcBef>
                <a:spcPts val="0"/>
              </a:spcBef>
              <a:buNone/>
              <a:defRPr sz="2400" baseline="0">
                <a:latin typeface="+mj-lt"/>
              </a:defRPr>
            </a:lvl1pPr>
          </a:lstStyle>
          <a:p>
            <a:pPr lvl="0"/>
            <a:r>
              <a:rPr lang="en-US"/>
              <a:t>Click to edit Master text styles</a:t>
            </a:r>
          </a:p>
        </p:txBody>
      </p:sp>
      <p:sp>
        <p:nvSpPr>
          <p:cNvPr id="24" name="Text Placeholder 21">
            <a:extLst>
              <a:ext uri="{FF2B5EF4-FFF2-40B4-BE49-F238E27FC236}">
                <a16:creationId xmlns:a16="http://schemas.microsoft.com/office/drawing/2014/main" id="{B3C09B13-9367-B435-A76A-9DBB1332FC5F}"/>
              </a:ext>
            </a:extLst>
          </p:cNvPr>
          <p:cNvSpPr>
            <a:spLocks noGrp="1"/>
          </p:cNvSpPr>
          <p:nvPr>
            <p:ph type="body" sz="quarter" idx="16"/>
          </p:nvPr>
        </p:nvSpPr>
        <p:spPr>
          <a:xfrm>
            <a:off x="5494782" y="5797296"/>
            <a:ext cx="5953506" cy="731520"/>
          </a:xfrm>
        </p:spPr>
        <p:txBody>
          <a:bodyPr anchor="ctr"/>
          <a:lstStyle>
            <a:lvl1pPr marL="0" indent="0">
              <a:spcBef>
                <a:spcPts val="0"/>
              </a:spcBef>
              <a:buNone/>
              <a:defRPr sz="2400" baseline="0">
                <a:latin typeface="+mj-lt"/>
              </a:defRPr>
            </a:lvl1pPr>
          </a:lstStyle>
          <a:p>
            <a:pPr lvl="0"/>
            <a:r>
              <a:rPr lang="en-US"/>
              <a:t>Click to edit Master text styles</a:t>
            </a:r>
          </a:p>
        </p:txBody>
      </p:sp>
    </p:spTree>
    <p:extLst>
      <p:ext uri="{BB962C8B-B14F-4D97-AF65-F5344CB8AC3E}">
        <p14:creationId xmlns:p14="http://schemas.microsoft.com/office/powerpoint/2010/main" val="1614101259"/>
      </p:ext>
    </p:extLst>
  </p:cSld>
  <p:clrMapOvr>
    <a:masterClrMapping/>
  </p:clrMapOvr>
  <p:hf hdr="0"/>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chemeClr val="accent1"/>
        </a:solidFill>
        <a:effectLst/>
      </p:bgPr>
    </p:bg>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F77913A3-071A-44D9-E59A-B9C86D99FF3B}"/>
              </a:ext>
            </a:extLst>
          </p:cNvPr>
          <p:cNvSpPr>
            <a:spLocks noGrp="1"/>
          </p:cNvSpPr>
          <p:nvPr>
            <p:ph type="title"/>
          </p:nvPr>
        </p:nvSpPr>
        <p:spPr>
          <a:xfrm>
            <a:off x="2039112" y="54864"/>
            <a:ext cx="8165592" cy="969264"/>
          </a:xfrm>
        </p:spPr>
        <p:txBody>
          <a:bodyPr/>
          <a:lstStyle>
            <a:lvl1pPr algn="ctr">
              <a:defRPr/>
            </a:lvl1pPr>
          </a:lstStyle>
          <a:p>
            <a:r>
              <a:rPr lang="en-US"/>
              <a:t>Click to edit Master title style</a:t>
            </a:r>
          </a:p>
        </p:txBody>
      </p:sp>
      <p:sp>
        <p:nvSpPr>
          <p:cNvPr id="5" name="Slide Number Placeholder 4">
            <a:extLst>
              <a:ext uri="{FF2B5EF4-FFF2-40B4-BE49-F238E27FC236}">
                <a16:creationId xmlns:a16="http://schemas.microsoft.com/office/drawing/2014/main" id="{E9A67C02-F658-3749-9924-99BDA9C11E7A}"/>
              </a:ext>
            </a:extLst>
          </p:cNvPr>
          <p:cNvSpPr>
            <a:spLocks noGrp="1"/>
          </p:cNvSpPr>
          <p:nvPr>
            <p:ph type="sldNum" sz="quarter" idx="12"/>
          </p:nvPr>
        </p:nvSpPr>
        <p:spPr>
          <a:xfrm>
            <a:off x="616640" y="6517634"/>
            <a:ext cx="950258" cy="274320"/>
          </a:xfrm>
          <a:prstGeom prst="rect">
            <a:avLst/>
          </a:prstGeom>
        </p:spPr>
        <p:txBody>
          <a:bodyPr/>
          <a:lstStyle/>
          <a:p>
            <a:fld id="{84D792B7-0397-C047-AE12-1A03F7E3DC83}" type="slidenum">
              <a:rPr lang="en-US" smtClean="0"/>
              <a:t>‹#›</a:t>
            </a:fld>
            <a:endParaRPr lang="en-US"/>
          </a:p>
        </p:txBody>
      </p:sp>
      <p:sp>
        <p:nvSpPr>
          <p:cNvPr id="4" name="Footer Placeholder 3">
            <a:extLst>
              <a:ext uri="{FF2B5EF4-FFF2-40B4-BE49-F238E27FC236}">
                <a16:creationId xmlns:a16="http://schemas.microsoft.com/office/drawing/2014/main" id="{CB7120C0-232E-AD3B-138D-B65A7AD49C94}"/>
              </a:ext>
            </a:extLst>
          </p:cNvPr>
          <p:cNvSpPr>
            <a:spLocks noGrp="1"/>
          </p:cNvSpPr>
          <p:nvPr>
            <p:ph type="ftr" sz="quarter" idx="11"/>
          </p:nvPr>
        </p:nvSpPr>
        <p:spPr>
          <a:xfrm>
            <a:off x="4808250" y="6517634"/>
            <a:ext cx="2572870" cy="274320"/>
          </a:xfrm>
          <a:prstGeom prst="rect">
            <a:avLst/>
          </a:prstGeom>
        </p:spPr>
        <p:txBody>
          <a:bodyPr/>
          <a:lstStyle/>
          <a:p>
            <a:r>
              <a:rPr lang="en-US"/>
              <a:t>Proposal Idea for my Independent Project </a:t>
            </a:r>
          </a:p>
        </p:txBody>
      </p:sp>
      <p:sp>
        <p:nvSpPr>
          <p:cNvPr id="3" name="Date Placeholder 2">
            <a:extLst>
              <a:ext uri="{FF2B5EF4-FFF2-40B4-BE49-F238E27FC236}">
                <a16:creationId xmlns:a16="http://schemas.microsoft.com/office/drawing/2014/main" id="{7110ABD4-B26A-0940-A80F-399F8FCAD992}"/>
              </a:ext>
            </a:extLst>
          </p:cNvPr>
          <p:cNvSpPr>
            <a:spLocks noGrp="1"/>
          </p:cNvSpPr>
          <p:nvPr>
            <p:ph type="dt" sz="half" idx="10"/>
          </p:nvPr>
        </p:nvSpPr>
        <p:spPr/>
        <p:txBody>
          <a:bodyPr/>
          <a:lstStyle/>
          <a:p>
            <a:r>
              <a:rPr lang="en-US"/>
              <a:t>20XX</a:t>
            </a:r>
          </a:p>
        </p:txBody>
      </p:sp>
      <p:cxnSp>
        <p:nvCxnSpPr>
          <p:cNvPr id="7" name="Straight Connector 6">
            <a:extLst>
              <a:ext uri="{FF2B5EF4-FFF2-40B4-BE49-F238E27FC236}">
                <a16:creationId xmlns:a16="http://schemas.microsoft.com/office/drawing/2014/main" id="{394864F6-8550-2BFC-DC03-2BB296DF2E95}"/>
              </a:ext>
            </a:extLst>
          </p:cNvPr>
          <p:cNvCxnSpPr>
            <a:cxnSpLocks/>
          </p:cNvCxnSpPr>
          <p:nvPr userDrawn="1"/>
        </p:nvCxnSpPr>
        <p:spPr>
          <a:xfrm>
            <a:off x="398366" y="1031955"/>
            <a:ext cx="11395267"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4D95A92E-7815-7546-3201-42AEFA654F4C}"/>
              </a:ext>
            </a:extLst>
          </p:cNvPr>
          <p:cNvCxnSpPr>
            <a:cxnSpLocks/>
          </p:cNvCxnSpPr>
          <p:nvPr userDrawn="1"/>
        </p:nvCxnSpPr>
        <p:spPr>
          <a:xfrm>
            <a:off x="0" y="6439485"/>
            <a:ext cx="1219200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FF23430-1681-F3A4-F071-7C338746014B}"/>
              </a:ext>
            </a:extLst>
          </p:cNvPr>
          <p:cNvCxnSpPr>
            <a:cxnSpLocks/>
          </p:cNvCxnSpPr>
          <p:nvPr userDrawn="1"/>
        </p:nvCxnSpPr>
        <p:spPr>
          <a:xfrm flipV="1">
            <a:off x="398367" y="0"/>
            <a:ext cx="0" cy="68580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7B44D2F-F976-B752-100E-E994C9F0206A}"/>
              </a:ext>
            </a:extLst>
          </p:cNvPr>
          <p:cNvCxnSpPr>
            <a:cxnSpLocks/>
          </p:cNvCxnSpPr>
          <p:nvPr userDrawn="1"/>
        </p:nvCxnSpPr>
        <p:spPr>
          <a:xfrm flipV="1">
            <a:off x="11793633" y="0"/>
            <a:ext cx="0" cy="68580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0943945"/>
      </p:ext>
    </p:extLst>
  </p:cSld>
  <p:clrMapOvr>
    <a:masterClrMapping/>
  </p:clrMapOvr>
  <p:hf hdr="0"/>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accent1"/>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DAC1505-F26B-3039-38E3-3A7F7CC7F364}"/>
              </a:ext>
            </a:extLst>
          </p:cNvPr>
          <p:cNvSpPr>
            <a:spLocks noGrp="1"/>
          </p:cNvSpPr>
          <p:nvPr>
            <p:ph type="dt" sz="half" idx="10"/>
          </p:nvPr>
        </p:nvSpPr>
        <p:spPr/>
        <p:txBody>
          <a:bodyPr/>
          <a:lstStyle/>
          <a:p>
            <a:r>
              <a:rPr lang="en-US"/>
              <a:t>20XX</a:t>
            </a:r>
          </a:p>
        </p:txBody>
      </p:sp>
      <p:sp>
        <p:nvSpPr>
          <p:cNvPr id="3" name="Footer Placeholder 2">
            <a:extLst>
              <a:ext uri="{FF2B5EF4-FFF2-40B4-BE49-F238E27FC236}">
                <a16:creationId xmlns:a16="http://schemas.microsoft.com/office/drawing/2014/main" id="{962C2A94-01A4-034C-9AE7-87CF1238308E}"/>
              </a:ext>
            </a:extLst>
          </p:cNvPr>
          <p:cNvSpPr>
            <a:spLocks noGrp="1"/>
          </p:cNvSpPr>
          <p:nvPr>
            <p:ph type="ftr" sz="quarter" idx="11"/>
          </p:nvPr>
        </p:nvSpPr>
        <p:spPr>
          <a:xfrm>
            <a:off x="4808250" y="6517634"/>
            <a:ext cx="2572870" cy="274320"/>
          </a:xfrm>
          <a:prstGeom prst="rect">
            <a:avLst/>
          </a:prstGeom>
        </p:spPr>
        <p:txBody>
          <a:bodyPr/>
          <a:lstStyle/>
          <a:p>
            <a:r>
              <a:rPr lang="en-US"/>
              <a:t>Proposal Idea for my Independent Project </a:t>
            </a:r>
          </a:p>
        </p:txBody>
      </p:sp>
      <p:sp>
        <p:nvSpPr>
          <p:cNvPr id="4" name="Slide Number Placeholder 3">
            <a:extLst>
              <a:ext uri="{FF2B5EF4-FFF2-40B4-BE49-F238E27FC236}">
                <a16:creationId xmlns:a16="http://schemas.microsoft.com/office/drawing/2014/main" id="{5E45BEB7-6CEE-98EF-C00B-19BF6407E318}"/>
              </a:ext>
            </a:extLst>
          </p:cNvPr>
          <p:cNvSpPr>
            <a:spLocks noGrp="1"/>
          </p:cNvSpPr>
          <p:nvPr>
            <p:ph type="sldNum" sz="quarter" idx="12"/>
          </p:nvPr>
        </p:nvSpPr>
        <p:spPr>
          <a:xfrm>
            <a:off x="616640" y="6517634"/>
            <a:ext cx="950258" cy="274320"/>
          </a:xfrm>
          <a:prstGeom prst="rect">
            <a:avLst/>
          </a:prstGeom>
        </p:spPr>
        <p:txBody>
          <a:bodyPr/>
          <a:lstStyle/>
          <a:p>
            <a:fld id="{84D792B7-0397-C047-AE12-1A03F7E3DC83}" type="slidenum">
              <a:rPr lang="en-US" smtClean="0"/>
              <a:t>‹#›</a:t>
            </a:fld>
            <a:endParaRPr lang="en-US"/>
          </a:p>
        </p:txBody>
      </p:sp>
      <p:cxnSp>
        <p:nvCxnSpPr>
          <p:cNvPr id="6" name="Straight Connector 5">
            <a:extLst>
              <a:ext uri="{FF2B5EF4-FFF2-40B4-BE49-F238E27FC236}">
                <a16:creationId xmlns:a16="http://schemas.microsoft.com/office/drawing/2014/main" id="{74912249-F431-4F6C-4213-30FF47C81741}"/>
              </a:ext>
            </a:extLst>
          </p:cNvPr>
          <p:cNvCxnSpPr>
            <a:cxnSpLocks/>
          </p:cNvCxnSpPr>
          <p:nvPr userDrawn="1"/>
        </p:nvCxnSpPr>
        <p:spPr>
          <a:xfrm>
            <a:off x="0" y="6439485"/>
            <a:ext cx="1219200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0187535"/>
      </p:ext>
    </p:extLst>
  </p:cSld>
  <p:clrMapOvr>
    <a:masterClrMapping/>
  </p:clrMapOvr>
  <p:hf hdr="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9D15AA5F-2C28-9886-0D00-5D18198ECEB4}"/>
              </a:ext>
            </a:extLst>
          </p:cNvPr>
          <p:cNvSpPr>
            <a:spLocks noGrp="1"/>
          </p:cNvSpPr>
          <p:nvPr>
            <p:ph type="dt" sz="half" idx="2"/>
          </p:nvPr>
        </p:nvSpPr>
        <p:spPr>
          <a:xfrm>
            <a:off x="10622471" y="6517634"/>
            <a:ext cx="950260" cy="274320"/>
          </a:xfrm>
          <a:prstGeom prst="rect">
            <a:avLst/>
          </a:prstGeom>
        </p:spPr>
        <p:txBody>
          <a:bodyPr vert="horz" lIns="91440" tIns="45720" rIns="91440" bIns="45720" rtlCol="0" anchor="ctr">
            <a:noAutofit/>
          </a:bodyPr>
          <a:lstStyle>
            <a:lvl1pPr algn="l">
              <a:defRPr sz="1200" spc="300" baseline="0">
                <a:solidFill>
                  <a:schemeClr val="tx1"/>
                </a:solidFill>
                <a:latin typeface="Gill Sans Nova Light" panose="020B0302020104020203" pitchFamily="34" charset="0"/>
              </a:defRPr>
            </a:lvl1pPr>
          </a:lstStyle>
          <a:p>
            <a:r>
              <a:rPr lang="en-US"/>
              <a:t>20XX</a:t>
            </a:r>
          </a:p>
        </p:txBody>
      </p:sp>
      <p:sp>
        <p:nvSpPr>
          <p:cNvPr id="2" name="Title Placeholder 1">
            <a:extLst>
              <a:ext uri="{FF2B5EF4-FFF2-40B4-BE49-F238E27FC236}">
                <a16:creationId xmlns:a16="http://schemas.microsoft.com/office/drawing/2014/main" id="{03922ECB-9F56-BDF6-8792-01F55B2EA5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a:extLst>
              <a:ext uri="{FF2B5EF4-FFF2-40B4-BE49-F238E27FC236}">
                <a16:creationId xmlns:a16="http://schemas.microsoft.com/office/drawing/2014/main" id="{1B62B5B1-8D0B-68C6-B628-3FF8E5DCD2D2}"/>
              </a:ext>
            </a:extLst>
          </p:cNvPr>
          <p:cNvSpPr>
            <a:spLocks noGrp="1"/>
          </p:cNvSpPr>
          <p:nvPr>
            <p:ph type="body" idx="1"/>
          </p:nvPr>
        </p:nvSpPr>
        <p:spPr>
          <a:xfrm>
            <a:off x="838200" y="1825625"/>
            <a:ext cx="10515600" cy="4351338"/>
          </a:xfrm>
          <a:prstGeom prst="rect">
            <a:avLst/>
          </a:prstGeom>
        </p:spPr>
        <p:txBody>
          <a:bodyPr vert="horz" lIns="9144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ABEF9CC0-D93B-C416-BCCE-87441F99C058}"/>
              </a:ext>
            </a:extLst>
          </p:cNvPr>
          <p:cNvSpPr>
            <a:spLocks noGrp="1"/>
          </p:cNvSpPr>
          <p:nvPr>
            <p:ph type="sldNum" sz="quarter" idx="4"/>
          </p:nvPr>
        </p:nvSpPr>
        <p:spPr>
          <a:xfrm>
            <a:off x="616640" y="6517634"/>
            <a:ext cx="950258" cy="274320"/>
          </a:xfrm>
          <a:prstGeom prst="rect">
            <a:avLst/>
          </a:prstGeom>
        </p:spPr>
        <p:txBody>
          <a:bodyPr vert="horz" lIns="91440" tIns="45720" rIns="91440" bIns="45720" rtlCol="0" anchor="ctr">
            <a:noAutofit/>
          </a:bodyPr>
          <a:lstStyle>
            <a:lvl1pPr algn="l">
              <a:defRPr sz="1200" spc="300" baseline="0">
                <a:solidFill>
                  <a:schemeClr val="tx1"/>
                </a:solidFill>
                <a:latin typeface="Gill Sans Nova Light" panose="020B0302020104020203" pitchFamily="34" charset="0"/>
              </a:defRPr>
            </a:lvl1pPr>
          </a:lstStyle>
          <a:p>
            <a:fld id="{84D792B7-0397-C047-AE12-1A03F7E3DC83}" type="slidenum">
              <a:rPr lang="en-US" smtClean="0"/>
              <a:pPr/>
              <a:t>‹#›</a:t>
            </a:fld>
            <a:endParaRPr lang="en-US"/>
          </a:p>
        </p:txBody>
      </p:sp>
      <p:sp>
        <p:nvSpPr>
          <p:cNvPr id="13" name="Footer Placeholder 4">
            <a:extLst>
              <a:ext uri="{FF2B5EF4-FFF2-40B4-BE49-F238E27FC236}">
                <a16:creationId xmlns:a16="http://schemas.microsoft.com/office/drawing/2014/main" id="{54253F60-8B31-6272-41B3-5C95D6A908C3}"/>
              </a:ext>
            </a:extLst>
          </p:cNvPr>
          <p:cNvSpPr>
            <a:spLocks noGrp="1"/>
          </p:cNvSpPr>
          <p:nvPr>
            <p:ph type="ftr" sz="quarter" idx="3"/>
          </p:nvPr>
        </p:nvSpPr>
        <p:spPr>
          <a:xfrm>
            <a:off x="4808250" y="6517634"/>
            <a:ext cx="2572870" cy="274320"/>
          </a:xfrm>
          <a:prstGeom prst="rect">
            <a:avLst/>
          </a:prstGeom>
        </p:spPr>
        <p:txBody>
          <a:bodyPr vert="horz" lIns="91440" tIns="45720" rIns="91440" bIns="45720" rtlCol="0" anchor="ctr">
            <a:noAutofit/>
          </a:bodyPr>
          <a:lstStyle>
            <a:lvl1pPr algn="ctr">
              <a:defRPr sz="1200" spc="300" baseline="0">
                <a:solidFill>
                  <a:schemeClr val="tx1"/>
                </a:solidFill>
                <a:latin typeface="Gill Sans Nova Light" panose="020B0302020104020203" pitchFamily="34" charset="0"/>
              </a:defRPr>
            </a:lvl1pPr>
          </a:lstStyle>
          <a:p>
            <a:r>
              <a:rPr lang="en-US"/>
              <a:t>Proposal Idea for my Independent Project </a:t>
            </a:r>
          </a:p>
        </p:txBody>
      </p:sp>
    </p:spTree>
    <p:extLst>
      <p:ext uri="{BB962C8B-B14F-4D97-AF65-F5344CB8AC3E}">
        <p14:creationId xmlns:p14="http://schemas.microsoft.com/office/powerpoint/2010/main" val="1053202087"/>
      </p:ext>
    </p:extLst>
  </p:cSld>
  <p:clrMap bg1="lt1" tx1="dk1" bg2="lt2" tx2="dk2" accent1="accent1" accent2="accent2" accent3="accent3" accent4="accent4" accent5="accent5" accent6="accent6" hlink="hlink" folHlink="folHlink"/>
  <p:sldLayoutIdLst>
    <p:sldLayoutId id="2147483649" r:id="rId1"/>
    <p:sldLayoutId id="2147483661" r:id="rId2"/>
    <p:sldLayoutId id="2147483651" r:id="rId3"/>
    <p:sldLayoutId id="2147483660" r:id="rId4"/>
    <p:sldLayoutId id="2147483670" r:id="rId5"/>
    <p:sldLayoutId id="2147483668" r:id="rId6"/>
    <p:sldLayoutId id="2147483669" r:id="rId7"/>
    <p:sldLayoutId id="2147483667" r:id="rId8"/>
    <p:sldLayoutId id="2147483666" r:id="rId9"/>
    <p:sldLayoutId id="2147483665" r:id="rId10"/>
    <p:sldLayoutId id="2147483653" r:id="rId11"/>
    <p:sldLayoutId id="2147483664" r:id="rId12"/>
    <p:sldLayoutId id="2147483671" r:id="rId13"/>
    <p:sldLayoutId id="2147483663" r:id="rId14"/>
    <p:sldLayoutId id="2147483662" r:id="rId15"/>
    <p:sldLayoutId id="2147483654" r:id="rId16"/>
    <p:sldLayoutId id="2147483655" r:id="rId17"/>
  </p:sldLayoutIdLst>
  <p:hf hdr="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83464" indent="-283464"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n-lt"/>
          <a:ea typeface="+mn-ea"/>
          <a:cs typeface="+mn-cs"/>
        </a:defRPr>
      </a:lvl1pPr>
      <a:lvl2pPr marL="566928" indent="-283464"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n-lt"/>
          <a:ea typeface="+mn-ea"/>
          <a:cs typeface="+mn-cs"/>
        </a:defRPr>
      </a:lvl2pPr>
      <a:lvl3pPr marL="850392" indent="-283464"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n-lt"/>
          <a:ea typeface="+mn-ea"/>
          <a:cs typeface="+mn-cs"/>
        </a:defRPr>
      </a:lvl3pPr>
      <a:lvl4pPr marL="1133856" indent="-283464"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4pPr>
      <a:lvl5pPr marL="1417320" indent="-283464"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5.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8" Type="http://schemas.openxmlformats.org/officeDocument/2006/relationships/hyperlink" Target="https://stock.adobe.com/search?k=sun+through+window" TargetMode="External"/><Relationship Id="rId3" Type="http://schemas.openxmlformats.org/officeDocument/2006/relationships/hyperlink" Target="https://www.shutterstock.com/search/medieval-room-fireplace" TargetMode="External"/><Relationship Id="rId7" Type="http://schemas.openxmlformats.org/officeDocument/2006/relationships/hyperlink" Target="https://www.istockphoto.com/search/2/image-film?phrase=church+window+with+sunbeams" TargetMode="External"/><Relationship Id="rId2" Type="http://schemas.openxmlformats.org/officeDocument/2006/relationships/hyperlink" Target="https://chronically-enthusiastic.tumblr.com/post/760433942589472768" TargetMode="External"/><Relationship Id="rId1" Type="http://schemas.openxmlformats.org/officeDocument/2006/relationships/slideLayout" Target="../slideLayouts/slideLayout5.xml"/><Relationship Id="rId6" Type="http://schemas.openxmlformats.org/officeDocument/2006/relationships/hyperlink" Target="https://playground.com/design?q=a%20medieval%20table%20with%20piles%20of%20books%20and%20candles" TargetMode="External"/><Relationship Id="rId5" Type="http://schemas.openxmlformats.org/officeDocument/2006/relationships/hyperlink" Target="https://www.instagram.com/jadedjournalista/p/DBRCsnpxrpI/" TargetMode="External"/><Relationship Id="rId4" Type="http://schemas.openxmlformats.org/officeDocument/2006/relationships/hyperlink" Target="https://www.flickr.com/photos/11763518@N00/10967903646" TargetMode="External"/><Relationship Id="rId9" Type="http://schemas.openxmlformats.org/officeDocument/2006/relationships/hyperlink" Target="https://www.istockphoto.com/search/2/image-film?phrase=dust+particles+sunlight+window"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7B1341B-74CE-99E1-8A79-DB717AB6EAEF}"/>
              </a:ext>
            </a:extLst>
          </p:cNvPr>
          <p:cNvSpPr>
            <a:spLocks noGrp="1"/>
          </p:cNvSpPr>
          <p:nvPr>
            <p:ph type="ctrTitle"/>
          </p:nvPr>
        </p:nvSpPr>
        <p:spPr>
          <a:xfrm>
            <a:off x="518160" y="3236976"/>
            <a:ext cx="11164824" cy="2386584"/>
          </a:xfrm>
        </p:spPr>
        <p:txBody>
          <a:bodyPr/>
          <a:lstStyle/>
          <a:p>
            <a:r>
              <a:rPr lang="en-US" dirty="0"/>
              <a:t>Proposal FOR MY INDEPENDENT PROJECT </a:t>
            </a:r>
          </a:p>
        </p:txBody>
      </p:sp>
      <p:sp>
        <p:nvSpPr>
          <p:cNvPr id="4" name="Subtitle 3">
            <a:extLst>
              <a:ext uri="{FF2B5EF4-FFF2-40B4-BE49-F238E27FC236}">
                <a16:creationId xmlns:a16="http://schemas.microsoft.com/office/drawing/2014/main" id="{D1867331-230D-9C0A-257F-D767A3E56A5E}"/>
              </a:ext>
            </a:extLst>
          </p:cNvPr>
          <p:cNvSpPr>
            <a:spLocks noGrp="1"/>
          </p:cNvSpPr>
          <p:nvPr>
            <p:ph type="subTitle" idx="1"/>
          </p:nvPr>
        </p:nvSpPr>
        <p:spPr/>
        <p:txBody>
          <a:bodyPr vert="horz" lIns="91440" tIns="45720" rIns="91440" bIns="45720" rtlCol="0" anchor="t">
            <a:noAutofit/>
          </a:bodyPr>
          <a:lstStyle/>
          <a:p>
            <a:r>
              <a:rPr lang="en-US" dirty="0">
                <a:latin typeface="Gill Sans Nova Light"/>
              </a:rPr>
              <a:t>By Holly Codd</a:t>
            </a:r>
            <a:endParaRPr lang="en-US" dirty="0"/>
          </a:p>
          <a:p>
            <a:endParaRPr lang="en-US"/>
          </a:p>
        </p:txBody>
      </p:sp>
      <p:pic>
        <p:nvPicPr>
          <p:cNvPr id="2" name="Picture Placeholder 1" descr="A table with objects on it&#10;&#10;Description automatically generated">
            <a:extLst>
              <a:ext uri="{FF2B5EF4-FFF2-40B4-BE49-F238E27FC236}">
                <a16:creationId xmlns:a16="http://schemas.microsoft.com/office/drawing/2014/main" id="{EF724B1F-25DD-D980-B80E-2221C556F457}"/>
              </a:ext>
            </a:extLst>
          </p:cNvPr>
          <p:cNvPicPr>
            <a:picLocks noGrp="1" noChangeAspect="1"/>
          </p:cNvPicPr>
          <p:nvPr>
            <p:ph type="pic" sz="quarter" idx="10"/>
          </p:nvPr>
        </p:nvPicPr>
        <p:blipFill>
          <a:blip r:embed="rId2"/>
          <a:srcRect t="31972" b="31972"/>
          <a:stretch/>
        </p:blipFill>
        <p:spPr>
          <a:xfrm>
            <a:off x="1289143" y="440217"/>
            <a:ext cx="9613711" cy="2535633"/>
          </a:xfrm>
        </p:spPr>
      </p:pic>
    </p:spTree>
    <p:extLst>
      <p:ext uri="{BB962C8B-B14F-4D97-AF65-F5344CB8AC3E}">
        <p14:creationId xmlns:p14="http://schemas.microsoft.com/office/powerpoint/2010/main" val="1479628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BFB0C10-48B8-5F0C-7275-9006F3FC1C40}"/>
              </a:ext>
            </a:extLst>
          </p:cNvPr>
          <p:cNvSpPr>
            <a:spLocks noGrp="1"/>
          </p:cNvSpPr>
          <p:nvPr>
            <p:ph type="title"/>
          </p:nvPr>
        </p:nvSpPr>
        <p:spPr>
          <a:xfrm>
            <a:off x="4852297" y="603662"/>
            <a:ext cx="6597454" cy="2214352"/>
          </a:xfrm>
        </p:spPr>
        <p:txBody>
          <a:bodyPr anchor="ctr">
            <a:normAutofit/>
          </a:bodyPr>
          <a:lstStyle/>
          <a:p>
            <a:r>
              <a:rPr lang="en-US" sz="4800" dirty="0"/>
              <a:t>Content page</a:t>
            </a:r>
          </a:p>
        </p:txBody>
      </p:sp>
      <p:pic>
        <p:nvPicPr>
          <p:cNvPr id="26" name="Picture Placeholder 25" descr="1,268 Medieval Room Fireplace Images, Stock Photos, and Vectors |  Shutterstock">
            <a:extLst>
              <a:ext uri="{FF2B5EF4-FFF2-40B4-BE49-F238E27FC236}">
                <a16:creationId xmlns:a16="http://schemas.microsoft.com/office/drawing/2014/main" id="{97331049-8B5E-25FE-7391-2ABF4142A016}"/>
              </a:ext>
            </a:extLst>
          </p:cNvPr>
          <p:cNvPicPr>
            <a:picLocks noGrp="1" noChangeAspect="1"/>
          </p:cNvPicPr>
          <p:nvPr>
            <p:ph type="pic" sz="quarter" idx="13"/>
          </p:nvPr>
        </p:nvPicPr>
        <p:blipFill>
          <a:blip r:embed="rId2"/>
          <a:srcRect l="113" t="-56" r="-167" b="7210"/>
          <a:stretch/>
        </p:blipFill>
        <p:spPr>
          <a:xfrm>
            <a:off x="0" y="0"/>
            <a:ext cx="4847624" cy="6853972"/>
          </a:xfrm>
        </p:spPr>
      </p:pic>
      <p:graphicFrame>
        <p:nvGraphicFramePr>
          <p:cNvPr id="12" name="Content Placeholder 3">
            <a:extLst>
              <a:ext uri="{FF2B5EF4-FFF2-40B4-BE49-F238E27FC236}">
                <a16:creationId xmlns:a16="http://schemas.microsoft.com/office/drawing/2014/main" id="{1D1AC821-29BF-1DCF-74D1-A559CEE17A93}"/>
              </a:ext>
            </a:extLst>
          </p:cNvPr>
          <p:cNvGraphicFramePr>
            <a:graphicFrameLocks noGrp="1"/>
          </p:cNvGraphicFramePr>
          <p:nvPr>
            <p:ph idx="1"/>
            <p:extLst>
              <p:ext uri="{D42A27DB-BD31-4B8C-83A1-F6EECF244321}">
                <p14:modId xmlns:p14="http://schemas.microsoft.com/office/powerpoint/2010/main" val="1040887019"/>
              </p:ext>
            </p:extLst>
          </p:nvPr>
        </p:nvGraphicFramePr>
        <p:xfrm>
          <a:off x="4856185" y="2212849"/>
          <a:ext cx="7335814" cy="46451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012148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59025BC-7A1A-3FAF-3BC0-13AF568A2A2E}"/>
              </a:ext>
            </a:extLst>
          </p:cNvPr>
          <p:cNvSpPr>
            <a:spLocks noGrp="1"/>
          </p:cNvSpPr>
          <p:nvPr>
            <p:ph type="title"/>
          </p:nvPr>
        </p:nvSpPr>
        <p:spPr>
          <a:xfrm>
            <a:off x="6229082" y="1354085"/>
            <a:ext cx="4718304" cy="1645920"/>
          </a:xfrm>
        </p:spPr>
        <p:txBody>
          <a:bodyPr/>
          <a:lstStyle/>
          <a:p>
            <a:r>
              <a:rPr lang="en-US" dirty="0"/>
              <a:t>Proposal</a:t>
            </a:r>
          </a:p>
        </p:txBody>
      </p:sp>
      <p:sp>
        <p:nvSpPr>
          <p:cNvPr id="4" name="Content Placeholder 3">
            <a:extLst>
              <a:ext uri="{FF2B5EF4-FFF2-40B4-BE49-F238E27FC236}">
                <a16:creationId xmlns:a16="http://schemas.microsoft.com/office/drawing/2014/main" id="{E752DFB8-B7A2-DE8A-3E38-FC3170612720}"/>
              </a:ext>
            </a:extLst>
          </p:cNvPr>
          <p:cNvSpPr>
            <a:spLocks noGrp="1"/>
          </p:cNvSpPr>
          <p:nvPr>
            <p:ph idx="1"/>
          </p:nvPr>
        </p:nvSpPr>
        <p:spPr>
          <a:xfrm>
            <a:off x="6400800" y="2415690"/>
            <a:ext cx="4370832" cy="2029968"/>
          </a:xfrm>
        </p:spPr>
        <p:txBody>
          <a:bodyPr vert="horz" lIns="91440" tIns="45720" rIns="91440" bIns="45720" rtlCol="0" anchor="t">
            <a:noAutofit/>
          </a:bodyPr>
          <a:lstStyle/>
          <a:p>
            <a:r>
              <a:rPr lang="en-US" dirty="0"/>
              <a:t>For my independent project I want to make a 3D model of a medieval court physicians chambers. </a:t>
            </a:r>
          </a:p>
          <a:p>
            <a:r>
              <a:rPr lang="en-US" dirty="0"/>
              <a:t>Even though it will be environment I will incorporate some small animations into the scene. </a:t>
            </a:r>
          </a:p>
          <a:p>
            <a:r>
              <a:rPr lang="en-US" dirty="0"/>
              <a:t>I will use different software like maya and unreal engine to complete this project. </a:t>
            </a:r>
          </a:p>
          <a:p>
            <a:r>
              <a:rPr lang="en-US" dirty="0"/>
              <a:t>When I finish this project, I want it to have a feeling of calm, still, quiet, as well as can of magic feeling. </a:t>
            </a:r>
          </a:p>
          <a:p>
            <a:endParaRPr lang="en-US"/>
          </a:p>
        </p:txBody>
      </p:sp>
      <p:sp>
        <p:nvSpPr>
          <p:cNvPr id="11" name="Slide Number Placeholder 10">
            <a:extLst>
              <a:ext uri="{FF2B5EF4-FFF2-40B4-BE49-F238E27FC236}">
                <a16:creationId xmlns:a16="http://schemas.microsoft.com/office/drawing/2014/main" id="{3A127E98-F085-5A66-9D65-E2BAC77B0E66}"/>
              </a:ext>
            </a:extLst>
          </p:cNvPr>
          <p:cNvSpPr>
            <a:spLocks noGrp="1"/>
          </p:cNvSpPr>
          <p:nvPr>
            <p:ph type="sldNum" sz="quarter" idx="12"/>
          </p:nvPr>
        </p:nvSpPr>
        <p:spPr/>
        <p:txBody>
          <a:bodyPr/>
          <a:lstStyle/>
          <a:p>
            <a:fld id="{84D792B7-0397-C047-AE12-1A03F7E3DC83}" type="slidenum">
              <a:rPr lang="en-US" smtClean="0"/>
              <a:pPr/>
              <a:t>3</a:t>
            </a:fld>
            <a:endParaRPr lang="en-US"/>
          </a:p>
        </p:txBody>
      </p:sp>
      <p:sp>
        <p:nvSpPr>
          <p:cNvPr id="10" name="Footer Placeholder 9">
            <a:extLst>
              <a:ext uri="{FF2B5EF4-FFF2-40B4-BE49-F238E27FC236}">
                <a16:creationId xmlns:a16="http://schemas.microsoft.com/office/drawing/2014/main" id="{C90F9375-7D60-5547-02DC-A2AF4BE09B30}"/>
              </a:ext>
            </a:extLst>
          </p:cNvPr>
          <p:cNvSpPr>
            <a:spLocks noGrp="1"/>
          </p:cNvSpPr>
          <p:nvPr>
            <p:ph type="ftr" sz="quarter" idx="11"/>
          </p:nvPr>
        </p:nvSpPr>
        <p:spPr>
          <a:xfrm>
            <a:off x="3596670" y="6502394"/>
            <a:ext cx="5674210" cy="297180"/>
          </a:xfrm>
        </p:spPr>
        <p:txBody>
          <a:bodyPr/>
          <a:lstStyle/>
          <a:p>
            <a:r>
              <a:rPr lang="en-US">
                <a:latin typeface="Gill Sans Nova Light"/>
              </a:rPr>
              <a:t>Proposal Idea for my Independent Project </a:t>
            </a:r>
            <a:endParaRPr lang="en-US"/>
          </a:p>
        </p:txBody>
      </p:sp>
      <p:sp>
        <p:nvSpPr>
          <p:cNvPr id="9" name="Date Placeholder 8">
            <a:extLst>
              <a:ext uri="{FF2B5EF4-FFF2-40B4-BE49-F238E27FC236}">
                <a16:creationId xmlns:a16="http://schemas.microsoft.com/office/drawing/2014/main" id="{5AF93863-763B-590D-9D57-2E4C5A8E97A8}"/>
              </a:ext>
            </a:extLst>
          </p:cNvPr>
          <p:cNvSpPr>
            <a:spLocks noGrp="1"/>
          </p:cNvSpPr>
          <p:nvPr>
            <p:ph type="dt" sz="half" idx="10"/>
          </p:nvPr>
        </p:nvSpPr>
        <p:spPr/>
        <p:txBody>
          <a:bodyPr/>
          <a:lstStyle/>
          <a:p>
            <a:r>
              <a:rPr lang="en-US"/>
              <a:t>20XX</a:t>
            </a:r>
          </a:p>
        </p:txBody>
      </p:sp>
      <p:pic>
        <p:nvPicPr>
          <p:cNvPr id="7" name="Picture Placeholder 6">
            <a:extLst>
              <a:ext uri="{FF2B5EF4-FFF2-40B4-BE49-F238E27FC236}">
                <a16:creationId xmlns:a16="http://schemas.microsoft.com/office/drawing/2014/main" id="{0C188B3B-3EE2-DAAB-0ABC-9A46628099C3}"/>
              </a:ext>
            </a:extLst>
          </p:cNvPr>
          <p:cNvPicPr>
            <a:picLocks noGrp="1" noChangeAspect="1"/>
          </p:cNvPicPr>
          <p:nvPr>
            <p:ph type="pic" sz="quarter" idx="13"/>
          </p:nvPr>
        </p:nvPicPr>
        <p:blipFill>
          <a:blip r:embed="rId2"/>
          <a:srcRect l="28184" r="28184"/>
          <a:stretch/>
        </p:blipFill>
        <p:spPr/>
      </p:pic>
    </p:spTree>
    <p:extLst>
      <p:ext uri="{BB962C8B-B14F-4D97-AF65-F5344CB8AC3E}">
        <p14:creationId xmlns:p14="http://schemas.microsoft.com/office/powerpoint/2010/main" val="31688526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5AFD3-F0EF-D088-D9F6-0111FE57B812}"/>
              </a:ext>
            </a:extLst>
          </p:cNvPr>
          <p:cNvSpPr>
            <a:spLocks noGrp="1"/>
          </p:cNvSpPr>
          <p:nvPr>
            <p:ph type="title"/>
          </p:nvPr>
        </p:nvSpPr>
        <p:spPr>
          <a:xfrm>
            <a:off x="771786" y="6738"/>
            <a:ext cx="10499718" cy="1113643"/>
          </a:xfrm>
        </p:spPr>
        <p:txBody>
          <a:bodyPr/>
          <a:lstStyle/>
          <a:p>
            <a:r>
              <a:rPr lang="en-US" sz="3200" dirty="0"/>
              <a:t>MEDIAEVAL Court Phyician's chambers </a:t>
            </a:r>
          </a:p>
        </p:txBody>
      </p:sp>
      <p:sp>
        <p:nvSpPr>
          <p:cNvPr id="6" name="Slide Number Placeholder 5">
            <a:extLst>
              <a:ext uri="{FF2B5EF4-FFF2-40B4-BE49-F238E27FC236}">
                <a16:creationId xmlns:a16="http://schemas.microsoft.com/office/drawing/2014/main" id="{6F202D71-F202-B767-2704-F4AC06C53703}"/>
              </a:ext>
            </a:extLst>
          </p:cNvPr>
          <p:cNvSpPr>
            <a:spLocks noGrp="1"/>
          </p:cNvSpPr>
          <p:nvPr>
            <p:ph type="sldNum" sz="quarter" idx="12"/>
          </p:nvPr>
        </p:nvSpPr>
        <p:spPr/>
        <p:txBody>
          <a:bodyPr/>
          <a:lstStyle/>
          <a:p>
            <a:fld id="{84D792B7-0397-C047-AE12-1A03F7E3DC83}" type="slidenum">
              <a:rPr lang="en-US" smtClean="0"/>
              <a:t>4</a:t>
            </a:fld>
            <a:endParaRPr lang="en-US"/>
          </a:p>
        </p:txBody>
      </p:sp>
      <p:sp>
        <p:nvSpPr>
          <p:cNvPr id="5" name="Footer Placeholder 4">
            <a:extLst>
              <a:ext uri="{FF2B5EF4-FFF2-40B4-BE49-F238E27FC236}">
                <a16:creationId xmlns:a16="http://schemas.microsoft.com/office/drawing/2014/main" id="{73A0704B-DC40-1BB3-5C20-8E865815B623}"/>
              </a:ext>
            </a:extLst>
          </p:cNvPr>
          <p:cNvSpPr>
            <a:spLocks noGrp="1"/>
          </p:cNvSpPr>
          <p:nvPr>
            <p:ph type="ftr" sz="quarter" idx="11"/>
          </p:nvPr>
        </p:nvSpPr>
        <p:spPr>
          <a:xfrm>
            <a:off x="3388524" y="6277003"/>
            <a:ext cx="5476490" cy="755582"/>
          </a:xfrm>
        </p:spPr>
        <p:txBody>
          <a:bodyPr/>
          <a:lstStyle/>
          <a:p>
            <a:r>
              <a:rPr lang="en-US">
                <a:latin typeface="Gill Sans Nova Light"/>
              </a:rPr>
              <a:t>Proposal Idea for my Independent Project </a:t>
            </a:r>
            <a:endParaRPr lang="en-US"/>
          </a:p>
        </p:txBody>
      </p:sp>
      <p:sp>
        <p:nvSpPr>
          <p:cNvPr id="3" name="Date Placeholder 2">
            <a:extLst>
              <a:ext uri="{FF2B5EF4-FFF2-40B4-BE49-F238E27FC236}">
                <a16:creationId xmlns:a16="http://schemas.microsoft.com/office/drawing/2014/main" id="{E86D0F1C-0C5D-BE89-49DE-F1F7DF191B2A}"/>
              </a:ext>
            </a:extLst>
          </p:cNvPr>
          <p:cNvSpPr>
            <a:spLocks noGrp="1"/>
          </p:cNvSpPr>
          <p:nvPr>
            <p:ph type="dt" sz="half" idx="10"/>
          </p:nvPr>
        </p:nvSpPr>
        <p:spPr/>
        <p:txBody>
          <a:bodyPr/>
          <a:lstStyle/>
          <a:p>
            <a:r>
              <a:rPr lang="en-US"/>
              <a:t>20XX</a:t>
            </a:r>
          </a:p>
        </p:txBody>
      </p:sp>
      <p:sp>
        <p:nvSpPr>
          <p:cNvPr id="8" name="Content Placeholder 7">
            <a:extLst>
              <a:ext uri="{FF2B5EF4-FFF2-40B4-BE49-F238E27FC236}">
                <a16:creationId xmlns:a16="http://schemas.microsoft.com/office/drawing/2014/main" id="{CE4BC6F3-2F60-50E7-FEE9-FF0C00610573}"/>
              </a:ext>
            </a:extLst>
          </p:cNvPr>
          <p:cNvSpPr>
            <a:spLocks noGrp="1"/>
          </p:cNvSpPr>
          <p:nvPr>
            <p:ph idx="1"/>
          </p:nvPr>
        </p:nvSpPr>
        <p:spPr/>
        <p:txBody>
          <a:bodyPr vert="horz" lIns="91440" tIns="45720" rIns="91440" bIns="45720" rtlCol="0" anchor="t">
            <a:noAutofit/>
          </a:bodyPr>
          <a:lstStyle/>
          <a:p>
            <a:pPr marL="0" indent="0">
              <a:buNone/>
            </a:pPr>
            <a:r>
              <a:rPr lang="en-US" dirty="0"/>
              <a:t>I will use ideas from different shows that I have watched as well as my own ideas and different historical sites to model my project off as there is not much images out there to compare </a:t>
            </a:r>
            <a:r>
              <a:rPr lang="en-US"/>
              <a:t>things to from those ages of time.  </a:t>
            </a:r>
            <a:endParaRPr lang="en-US" sz="1600"/>
          </a:p>
          <a:p>
            <a:pPr marL="0" indent="0">
              <a:buNone/>
            </a:pPr>
            <a:endParaRPr lang="en-US" dirty="0"/>
          </a:p>
          <a:p>
            <a:pPr marL="0" indent="0">
              <a:buNone/>
            </a:pPr>
            <a:endParaRPr lang="en-US"/>
          </a:p>
        </p:txBody>
      </p:sp>
      <p:pic>
        <p:nvPicPr>
          <p:cNvPr id="7" name="Picture 6">
            <a:extLst>
              <a:ext uri="{FF2B5EF4-FFF2-40B4-BE49-F238E27FC236}">
                <a16:creationId xmlns:a16="http://schemas.microsoft.com/office/drawing/2014/main" id="{4633887C-5AEB-1FBB-4CD9-A1CE17EC684F}"/>
              </a:ext>
            </a:extLst>
          </p:cNvPr>
          <p:cNvPicPr>
            <a:picLocks noChangeAspect="1"/>
          </p:cNvPicPr>
          <p:nvPr/>
        </p:nvPicPr>
        <p:blipFill>
          <a:blip r:embed="rId2"/>
          <a:stretch>
            <a:fillRect/>
          </a:stretch>
        </p:blipFill>
        <p:spPr>
          <a:xfrm>
            <a:off x="7848750" y="3151873"/>
            <a:ext cx="3832158" cy="2224638"/>
          </a:xfrm>
          <a:prstGeom prst="rect">
            <a:avLst/>
          </a:prstGeom>
        </p:spPr>
      </p:pic>
      <p:pic>
        <p:nvPicPr>
          <p:cNvPr id="4" name="Picture 3" descr="A stone room with a window and benches&#10;&#10;Description automatically generated">
            <a:extLst>
              <a:ext uri="{FF2B5EF4-FFF2-40B4-BE49-F238E27FC236}">
                <a16:creationId xmlns:a16="http://schemas.microsoft.com/office/drawing/2014/main" id="{1A1C0D79-075E-CFD5-DCC5-D45A09353FD2}"/>
              </a:ext>
            </a:extLst>
          </p:cNvPr>
          <p:cNvPicPr>
            <a:picLocks noChangeAspect="1"/>
          </p:cNvPicPr>
          <p:nvPr/>
        </p:nvPicPr>
        <p:blipFill>
          <a:blip r:embed="rId3"/>
          <a:stretch>
            <a:fillRect/>
          </a:stretch>
        </p:blipFill>
        <p:spPr>
          <a:xfrm>
            <a:off x="614074" y="3151434"/>
            <a:ext cx="2322196" cy="2992474"/>
          </a:xfrm>
          <a:prstGeom prst="rect">
            <a:avLst/>
          </a:prstGeom>
        </p:spPr>
      </p:pic>
      <p:pic>
        <p:nvPicPr>
          <p:cNvPr id="9" name="Picture 8">
            <a:extLst>
              <a:ext uri="{FF2B5EF4-FFF2-40B4-BE49-F238E27FC236}">
                <a16:creationId xmlns:a16="http://schemas.microsoft.com/office/drawing/2014/main" id="{6C43F330-1CA8-B1D3-5C17-B63EFA977911}"/>
              </a:ext>
            </a:extLst>
          </p:cNvPr>
          <p:cNvPicPr>
            <a:picLocks noChangeAspect="1"/>
          </p:cNvPicPr>
          <p:nvPr/>
        </p:nvPicPr>
        <p:blipFill>
          <a:blip r:embed="rId4"/>
          <a:stretch>
            <a:fillRect/>
          </a:stretch>
        </p:blipFill>
        <p:spPr>
          <a:xfrm>
            <a:off x="3051722" y="3149731"/>
            <a:ext cx="4675270" cy="3000363"/>
          </a:xfrm>
          <a:prstGeom prst="rect">
            <a:avLst/>
          </a:prstGeom>
        </p:spPr>
      </p:pic>
      <p:sp>
        <p:nvSpPr>
          <p:cNvPr id="10" name="TextBox 9">
            <a:extLst>
              <a:ext uri="{FF2B5EF4-FFF2-40B4-BE49-F238E27FC236}">
                <a16:creationId xmlns:a16="http://schemas.microsoft.com/office/drawing/2014/main" id="{2FC9293E-783E-9230-FFE4-369E4D354056}"/>
              </a:ext>
            </a:extLst>
          </p:cNvPr>
          <p:cNvSpPr txBox="1"/>
          <p:nvPr/>
        </p:nvSpPr>
        <p:spPr>
          <a:xfrm>
            <a:off x="1331792" y="6153843"/>
            <a:ext cx="719489"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t>Fig 4</a:t>
            </a:r>
            <a:endParaRPr lang="en-US" sz="1100" dirty="0">
              <a:ea typeface="+mn-lt"/>
              <a:cs typeface="+mn-lt"/>
            </a:endParaRPr>
          </a:p>
        </p:txBody>
      </p:sp>
      <p:sp>
        <p:nvSpPr>
          <p:cNvPr id="11" name="TextBox 10">
            <a:extLst>
              <a:ext uri="{FF2B5EF4-FFF2-40B4-BE49-F238E27FC236}">
                <a16:creationId xmlns:a16="http://schemas.microsoft.com/office/drawing/2014/main" id="{B906ABD5-B998-C1E5-4B4E-DFE12B50F9CF}"/>
              </a:ext>
            </a:extLst>
          </p:cNvPr>
          <p:cNvSpPr txBox="1"/>
          <p:nvPr/>
        </p:nvSpPr>
        <p:spPr>
          <a:xfrm>
            <a:off x="5032934" y="6153843"/>
            <a:ext cx="719489"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t>Fig 5</a:t>
            </a:r>
            <a:endParaRPr lang="en-US" sz="1100" dirty="0">
              <a:ea typeface="+mn-lt"/>
              <a:cs typeface="+mn-lt"/>
            </a:endParaRPr>
          </a:p>
        </p:txBody>
      </p:sp>
      <p:sp>
        <p:nvSpPr>
          <p:cNvPr id="12" name="TextBox 11">
            <a:extLst>
              <a:ext uri="{FF2B5EF4-FFF2-40B4-BE49-F238E27FC236}">
                <a16:creationId xmlns:a16="http://schemas.microsoft.com/office/drawing/2014/main" id="{6238B3FA-BF8B-DDE2-FDC9-F0322AD641E9}"/>
              </a:ext>
            </a:extLst>
          </p:cNvPr>
          <p:cNvSpPr txBox="1"/>
          <p:nvPr/>
        </p:nvSpPr>
        <p:spPr>
          <a:xfrm>
            <a:off x="9258570" y="5421531"/>
            <a:ext cx="719489"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t>Fig 6</a:t>
            </a:r>
            <a:endParaRPr lang="en-US" sz="1100" dirty="0">
              <a:ea typeface="+mn-lt"/>
              <a:cs typeface="+mn-lt"/>
            </a:endParaRPr>
          </a:p>
        </p:txBody>
      </p:sp>
    </p:spTree>
    <p:extLst>
      <p:ext uri="{BB962C8B-B14F-4D97-AF65-F5344CB8AC3E}">
        <p14:creationId xmlns:p14="http://schemas.microsoft.com/office/powerpoint/2010/main" val="4810548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04267-C7FD-3502-7312-D648B033A76C}"/>
              </a:ext>
            </a:extLst>
          </p:cNvPr>
          <p:cNvSpPr>
            <a:spLocks noGrp="1"/>
          </p:cNvSpPr>
          <p:nvPr>
            <p:ph type="title"/>
          </p:nvPr>
        </p:nvSpPr>
        <p:spPr/>
        <p:txBody>
          <a:bodyPr/>
          <a:lstStyle/>
          <a:p>
            <a:r>
              <a:rPr lang="en-US"/>
              <a:t>Styling </a:t>
            </a:r>
          </a:p>
        </p:txBody>
      </p:sp>
      <p:sp>
        <p:nvSpPr>
          <p:cNvPr id="3" name="Content Placeholder 2">
            <a:extLst>
              <a:ext uri="{FF2B5EF4-FFF2-40B4-BE49-F238E27FC236}">
                <a16:creationId xmlns:a16="http://schemas.microsoft.com/office/drawing/2014/main" id="{AB98234E-5918-60F0-9CCD-3D05E9C23FB9}"/>
              </a:ext>
            </a:extLst>
          </p:cNvPr>
          <p:cNvSpPr>
            <a:spLocks noGrp="1"/>
          </p:cNvSpPr>
          <p:nvPr>
            <p:ph idx="1"/>
          </p:nvPr>
        </p:nvSpPr>
        <p:spPr>
          <a:xfrm>
            <a:off x="968878" y="1119560"/>
            <a:ext cx="10241280" cy="4791456"/>
          </a:xfrm>
        </p:spPr>
        <p:txBody>
          <a:bodyPr vert="horz" lIns="91440" tIns="45720" rIns="91440" bIns="45720" rtlCol="0" anchor="t">
            <a:noAutofit/>
          </a:bodyPr>
          <a:lstStyle/>
          <a:p>
            <a:pPr marL="0" indent="0">
              <a:buNone/>
            </a:pPr>
            <a:r>
              <a:rPr lang="en-US" sz="2400" dirty="0"/>
              <a:t>When it comes to styling, I want to keep it as accurate as possible but if I can't do this I will try and keep it as simple as possible so that it doesn't stand out. </a:t>
            </a:r>
          </a:p>
          <a:p>
            <a:pPr marL="0" indent="0">
              <a:buNone/>
            </a:pPr>
            <a:r>
              <a:rPr lang="en-US" sz="2400" dirty="0"/>
              <a:t>The space is going to be can of small to fit what it would have been like in the mediaeval times. </a:t>
            </a:r>
          </a:p>
          <a:p>
            <a:pPr marL="0" indent="0">
              <a:buNone/>
            </a:pPr>
            <a:r>
              <a:rPr lang="en-US" sz="2400" dirty="0"/>
              <a:t>For the windows there will only be a couple, and they will be small, maybe one bigger one in the middle. </a:t>
            </a:r>
          </a:p>
          <a:p>
            <a:pPr marL="0" indent="0">
              <a:buNone/>
            </a:pPr>
            <a:r>
              <a:rPr lang="en-US" sz="2400" dirty="0"/>
              <a:t>I am going to add things like an upstairs loft part with a bookcase, with a staircase leading up there. For the down-stairs I am going to add things like bookcase, a few tables, books, a cot for the ill, different medical things, candles and some planters to the area. </a:t>
            </a:r>
          </a:p>
        </p:txBody>
      </p:sp>
      <p:sp>
        <p:nvSpPr>
          <p:cNvPr id="4" name="Slide Number Placeholder 3">
            <a:extLst>
              <a:ext uri="{FF2B5EF4-FFF2-40B4-BE49-F238E27FC236}">
                <a16:creationId xmlns:a16="http://schemas.microsoft.com/office/drawing/2014/main" id="{82C0035D-64CF-8E05-BCD9-68E1A27ACCB9}"/>
              </a:ext>
            </a:extLst>
          </p:cNvPr>
          <p:cNvSpPr>
            <a:spLocks noGrp="1"/>
          </p:cNvSpPr>
          <p:nvPr>
            <p:ph type="sldNum" sz="quarter" idx="12"/>
          </p:nvPr>
        </p:nvSpPr>
        <p:spPr/>
        <p:txBody>
          <a:bodyPr/>
          <a:lstStyle/>
          <a:p>
            <a:fld id="{84D792B7-0397-C047-AE12-1A03F7E3DC83}" type="slidenum">
              <a:rPr lang="en-US" smtClean="0"/>
              <a:t>5</a:t>
            </a:fld>
            <a:endParaRPr lang="en-US"/>
          </a:p>
        </p:txBody>
      </p:sp>
      <p:sp>
        <p:nvSpPr>
          <p:cNvPr id="5" name="Footer Placeholder 4">
            <a:extLst>
              <a:ext uri="{FF2B5EF4-FFF2-40B4-BE49-F238E27FC236}">
                <a16:creationId xmlns:a16="http://schemas.microsoft.com/office/drawing/2014/main" id="{55E37FFE-2DEC-9FF5-2C72-EC53BACD018F}"/>
              </a:ext>
            </a:extLst>
          </p:cNvPr>
          <p:cNvSpPr>
            <a:spLocks noGrp="1"/>
          </p:cNvSpPr>
          <p:nvPr>
            <p:ph type="ftr" sz="quarter" idx="11"/>
          </p:nvPr>
        </p:nvSpPr>
        <p:spPr>
          <a:xfrm>
            <a:off x="3927496" y="6507738"/>
            <a:ext cx="4334375" cy="294112"/>
          </a:xfrm>
        </p:spPr>
        <p:txBody>
          <a:bodyPr/>
          <a:lstStyle/>
          <a:p>
            <a:r>
              <a:rPr lang="en-US" dirty="0">
                <a:latin typeface="Gill Sans Nova Light"/>
              </a:rPr>
              <a:t>Proposal Idea for my Independent Project </a:t>
            </a:r>
            <a:endParaRPr lang="en-US" sz="800" dirty="0">
              <a:solidFill>
                <a:srgbClr val="F8F4EC"/>
              </a:solidFill>
            </a:endParaRPr>
          </a:p>
        </p:txBody>
      </p:sp>
      <p:sp>
        <p:nvSpPr>
          <p:cNvPr id="6" name="Date Placeholder 5">
            <a:extLst>
              <a:ext uri="{FF2B5EF4-FFF2-40B4-BE49-F238E27FC236}">
                <a16:creationId xmlns:a16="http://schemas.microsoft.com/office/drawing/2014/main" id="{4664A976-F01F-3FAD-E381-607DF9866BDD}"/>
              </a:ext>
            </a:extLst>
          </p:cNvPr>
          <p:cNvSpPr>
            <a:spLocks noGrp="1"/>
          </p:cNvSpPr>
          <p:nvPr>
            <p:ph type="dt" sz="half" idx="10"/>
          </p:nvPr>
        </p:nvSpPr>
        <p:spPr/>
        <p:txBody>
          <a:bodyPr/>
          <a:lstStyle/>
          <a:p>
            <a:r>
              <a:rPr lang="en-US"/>
              <a:t>20XX</a:t>
            </a:r>
          </a:p>
        </p:txBody>
      </p:sp>
    </p:spTree>
    <p:extLst>
      <p:ext uri="{BB962C8B-B14F-4D97-AF65-F5344CB8AC3E}">
        <p14:creationId xmlns:p14="http://schemas.microsoft.com/office/powerpoint/2010/main" val="16945831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044085-264C-02E3-BA3B-1C99D3937D41}"/>
              </a:ext>
            </a:extLst>
          </p:cNvPr>
          <p:cNvSpPr>
            <a:spLocks noGrp="1"/>
          </p:cNvSpPr>
          <p:nvPr>
            <p:ph type="title"/>
          </p:nvPr>
        </p:nvSpPr>
        <p:spPr/>
        <p:txBody>
          <a:bodyPr/>
          <a:lstStyle/>
          <a:p>
            <a:r>
              <a:rPr lang="en-US"/>
              <a:t>Candles </a:t>
            </a:r>
          </a:p>
        </p:txBody>
      </p:sp>
      <p:sp>
        <p:nvSpPr>
          <p:cNvPr id="3" name="Content Placeholder 2">
            <a:extLst>
              <a:ext uri="{FF2B5EF4-FFF2-40B4-BE49-F238E27FC236}">
                <a16:creationId xmlns:a16="http://schemas.microsoft.com/office/drawing/2014/main" id="{32EF0C12-F962-18C9-6E82-C27EA2AF8F6B}"/>
              </a:ext>
            </a:extLst>
          </p:cNvPr>
          <p:cNvSpPr>
            <a:spLocks noGrp="1"/>
          </p:cNvSpPr>
          <p:nvPr>
            <p:ph idx="1"/>
          </p:nvPr>
        </p:nvSpPr>
        <p:spPr>
          <a:xfrm>
            <a:off x="618584" y="1300373"/>
            <a:ext cx="10287000" cy="4562856"/>
          </a:xfrm>
        </p:spPr>
        <p:txBody>
          <a:bodyPr vert="horz" lIns="91440" tIns="45720" rIns="91440" bIns="45720" rtlCol="0" anchor="t">
            <a:noAutofit/>
          </a:bodyPr>
          <a:lstStyle/>
          <a:p>
            <a:pPr marL="0" indent="0">
              <a:buNone/>
            </a:pPr>
            <a:r>
              <a:rPr lang="en-US" sz="2400"/>
              <a:t>This is going to be the animation part for this project. I am going to have candles dotted around the room as one of the light sources that will give light to the room or give it some light in darker areas. I will use what I learn in class about lighting to do this. </a:t>
            </a:r>
          </a:p>
          <a:p>
            <a:pPr marL="0" indent="0">
              <a:buNone/>
            </a:pPr>
            <a:r>
              <a:rPr lang="en-US" sz="2400"/>
              <a:t>I am going to try and make some of the candles look like they have been used and are melted. As well as make them different sizes. </a:t>
            </a:r>
          </a:p>
          <a:p>
            <a:pPr marL="0" indent="0">
              <a:buNone/>
            </a:pPr>
            <a:endParaRPr lang="en-US"/>
          </a:p>
        </p:txBody>
      </p:sp>
      <p:sp>
        <p:nvSpPr>
          <p:cNvPr id="4" name="Slide Number Placeholder 3">
            <a:extLst>
              <a:ext uri="{FF2B5EF4-FFF2-40B4-BE49-F238E27FC236}">
                <a16:creationId xmlns:a16="http://schemas.microsoft.com/office/drawing/2014/main" id="{CCDE0C5D-2C6B-B3A5-A695-12FD4CFCEEC9}"/>
              </a:ext>
            </a:extLst>
          </p:cNvPr>
          <p:cNvSpPr>
            <a:spLocks noGrp="1"/>
          </p:cNvSpPr>
          <p:nvPr>
            <p:ph type="sldNum" sz="quarter" idx="12"/>
          </p:nvPr>
        </p:nvSpPr>
        <p:spPr/>
        <p:txBody>
          <a:bodyPr/>
          <a:lstStyle/>
          <a:p>
            <a:fld id="{84D792B7-0397-C047-AE12-1A03F7E3DC83}" type="slidenum">
              <a:rPr lang="en-US" smtClean="0"/>
              <a:t>6</a:t>
            </a:fld>
            <a:endParaRPr lang="en-US"/>
          </a:p>
        </p:txBody>
      </p:sp>
      <p:sp>
        <p:nvSpPr>
          <p:cNvPr id="5" name="Footer Placeholder 4">
            <a:extLst>
              <a:ext uri="{FF2B5EF4-FFF2-40B4-BE49-F238E27FC236}">
                <a16:creationId xmlns:a16="http://schemas.microsoft.com/office/drawing/2014/main" id="{C58A63C6-06B1-5879-3329-32561B2CDD8F}"/>
              </a:ext>
            </a:extLst>
          </p:cNvPr>
          <p:cNvSpPr>
            <a:spLocks noGrp="1"/>
          </p:cNvSpPr>
          <p:nvPr>
            <p:ph type="ftr" sz="quarter" idx="11"/>
          </p:nvPr>
        </p:nvSpPr>
        <p:spPr>
          <a:xfrm>
            <a:off x="4125419" y="6517634"/>
            <a:ext cx="4255207" cy="294112"/>
          </a:xfrm>
        </p:spPr>
        <p:txBody>
          <a:bodyPr/>
          <a:lstStyle/>
          <a:p>
            <a:r>
              <a:rPr lang="en-US" dirty="0"/>
              <a:t>Proposal Idea for my Independent Project </a:t>
            </a:r>
          </a:p>
        </p:txBody>
      </p:sp>
      <p:sp>
        <p:nvSpPr>
          <p:cNvPr id="6" name="Date Placeholder 5">
            <a:extLst>
              <a:ext uri="{FF2B5EF4-FFF2-40B4-BE49-F238E27FC236}">
                <a16:creationId xmlns:a16="http://schemas.microsoft.com/office/drawing/2014/main" id="{9C54E249-75C5-E08B-E8CA-E91DC65BD275}"/>
              </a:ext>
            </a:extLst>
          </p:cNvPr>
          <p:cNvSpPr>
            <a:spLocks noGrp="1"/>
          </p:cNvSpPr>
          <p:nvPr>
            <p:ph type="dt" sz="half" idx="10"/>
          </p:nvPr>
        </p:nvSpPr>
        <p:spPr/>
        <p:txBody>
          <a:bodyPr/>
          <a:lstStyle/>
          <a:p>
            <a:r>
              <a:rPr lang="en-US"/>
              <a:t>20XX</a:t>
            </a:r>
          </a:p>
        </p:txBody>
      </p:sp>
      <p:pic>
        <p:nvPicPr>
          <p:cNvPr id="7" name="Picture 6" descr="A table with books and candles&#10;&#10;Description automatically generated">
            <a:extLst>
              <a:ext uri="{FF2B5EF4-FFF2-40B4-BE49-F238E27FC236}">
                <a16:creationId xmlns:a16="http://schemas.microsoft.com/office/drawing/2014/main" id="{9A0F4463-607C-A544-E4E2-D739C2F32049}"/>
              </a:ext>
            </a:extLst>
          </p:cNvPr>
          <p:cNvPicPr>
            <a:picLocks noChangeAspect="1"/>
          </p:cNvPicPr>
          <p:nvPr/>
        </p:nvPicPr>
        <p:blipFill>
          <a:blip r:embed="rId2"/>
          <a:stretch>
            <a:fillRect/>
          </a:stretch>
        </p:blipFill>
        <p:spPr>
          <a:xfrm>
            <a:off x="5819282" y="3554167"/>
            <a:ext cx="3778317" cy="2384258"/>
          </a:xfrm>
          <a:prstGeom prst="rect">
            <a:avLst/>
          </a:prstGeom>
        </p:spPr>
      </p:pic>
      <p:pic>
        <p:nvPicPr>
          <p:cNvPr id="8" name="Picture 7" descr="A stack of old books and a candle&#10;&#10;Description automatically generated">
            <a:extLst>
              <a:ext uri="{FF2B5EF4-FFF2-40B4-BE49-F238E27FC236}">
                <a16:creationId xmlns:a16="http://schemas.microsoft.com/office/drawing/2014/main" id="{C8895622-D417-738C-2512-848E3F8E6F9F}"/>
              </a:ext>
            </a:extLst>
          </p:cNvPr>
          <p:cNvPicPr>
            <a:picLocks noChangeAspect="1"/>
          </p:cNvPicPr>
          <p:nvPr/>
        </p:nvPicPr>
        <p:blipFill>
          <a:blip r:embed="rId3"/>
          <a:stretch>
            <a:fillRect/>
          </a:stretch>
        </p:blipFill>
        <p:spPr>
          <a:xfrm>
            <a:off x="3710040" y="3545083"/>
            <a:ext cx="1859280" cy="2400300"/>
          </a:xfrm>
          <a:prstGeom prst="rect">
            <a:avLst/>
          </a:prstGeom>
        </p:spPr>
      </p:pic>
      <p:sp>
        <p:nvSpPr>
          <p:cNvPr id="10" name="TextBox 9">
            <a:extLst>
              <a:ext uri="{FF2B5EF4-FFF2-40B4-BE49-F238E27FC236}">
                <a16:creationId xmlns:a16="http://schemas.microsoft.com/office/drawing/2014/main" id="{5163BE52-F862-F6E9-67D1-4A2E87281A66}"/>
              </a:ext>
            </a:extLst>
          </p:cNvPr>
          <p:cNvSpPr txBox="1"/>
          <p:nvPr/>
        </p:nvSpPr>
        <p:spPr>
          <a:xfrm>
            <a:off x="4399583" y="5975713"/>
            <a:ext cx="719489"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t>Fig 7</a:t>
            </a:r>
            <a:endParaRPr lang="en-US" sz="1100" dirty="0">
              <a:ea typeface="+mn-lt"/>
              <a:cs typeface="+mn-lt"/>
            </a:endParaRPr>
          </a:p>
        </p:txBody>
      </p:sp>
      <p:sp>
        <p:nvSpPr>
          <p:cNvPr id="12" name="TextBox 11">
            <a:extLst>
              <a:ext uri="{FF2B5EF4-FFF2-40B4-BE49-F238E27FC236}">
                <a16:creationId xmlns:a16="http://schemas.microsoft.com/office/drawing/2014/main" id="{1FD099BE-6509-CACE-266B-8A1941C0989C}"/>
              </a:ext>
            </a:extLst>
          </p:cNvPr>
          <p:cNvSpPr txBox="1"/>
          <p:nvPr/>
        </p:nvSpPr>
        <p:spPr>
          <a:xfrm>
            <a:off x="7665297" y="5975713"/>
            <a:ext cx="719489"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t>Fig 8</a:t>
            </a:r>
            <a:endParaRPr lang="en-US" sz="1100" dirty="0">
              <a:ea typeface="+mn-lt"/>
              <a:cs typeface="+mn-lt"/>
            </a:endParaRPr>
          </a:p>
        </p:txBody>
      </p:sp>
    </p:spTree>
    <p:extLst>
      <p:ext uri="{BB962C8B-B14F-4D97-AF65-F5344CB8AC3E}">
        <p14:creationId xmlns:p14="http://schemas.microsoft.com/office/powerpoint/2010/main" val="24690257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EB32AC-0444-D9E0-3D12-C0AC532AAF07}"/>
              </a:ext>
            </a:extLst>
          </p:cNvPr>
          <p:cNvSpPr>
            <a:spLocks noGrp="1"/>
          </p:cNvSpPr>
          <p:nvPr>
            <p:ph type="title"/>
          </p:nvPr>
        </p:nvSpPr>
        <p:spPr/>
        <p:txBody>
          <a:bodyPr/>
          <a:lstStyle/>
          <a:p>
            <a:r>
              <a:rPr lang="en-US" dirty="0"/>
              <a:t>Sunbeams </a:t>
            </a:r>
          </a:p>
        </p:txBody>
      </p:sp>
      <p:sp>
        <p:nvSpPr>
          <p:cNvPr id="3" name="Content Placeholder 2">
            <a:extLst>
              <a:ext uri="{FF2B5EF4-FFF2-40B4-BE49-F238E27FC236}">
                <a16:creationId xmlns:a16="http://schemas.microsoft.com/office/drawing/2014/main" id="{EEF9837B-2368-BAA7-AEDB-FDB1673FEEF1}"/>
              </a:ext>
            </a:extLst>
          </p:cNvPr>
          <p:cNvSpPr>
            <a:spLocks noGrp="1"/>
          </p:cNvSpPr>
          <p:nvPr>
            <p:ph idx="1"/>
          </p:nvPr>
        </p:nvSpPr>
        <p:spPr>
          <a:xfrm>
            <a:off x="947447" y="1147973"/>
            <a:ext cx="10287000" cy="4562856"/>
          </a:xfrm>
        </p:spPr>
        <p:txBody>
          <a:bodyPr vert="horz" lIns="91440" tIns="45720" rIns="91440" bIns="45720" rtlCol="0" anchor="t">
            <a:noAutofit/>
          </a:bodyPr>
          <a:lstStyle/>
          <a:p>
            <a:pPr marL="0" indent="0">
              <a:buNone/>
            </a:pPr>
            <a:r>
              <a:rPr lang="en-US" dirty="0"/>
              <a:t>I want to try and some sun beams coming through the windows. This will be the second light source. I even what to try and animated the light to make it look that it is setting and have sun set colors or dusk colors coming through that will pick up things like dust and stuff in the air. </a:t>
            </a:r>
          </a:p>
        </p:txBody>
      </p:sp>
      <p:sp>
        <p:nvSpPr>
          <p:cNvPr id="4" name="Slide Number Placeholder 3">
            <a:extLst>
              <a:ext uri="{FF2B5EF4-FFF2-40B4-BE49-F238E27FC236}">
                <a16:creationId xmlns:a16="http://schemas.microsoft.com/office/drawing/2014/main" id="{D3438B2A-D4B1-3749-CE9D-E27D067838FB}"/>
              </a:ext>
            </a:extLst>
          </p:cNvPr>
          <p:cNvSpPr>
            <a:spLocks noGrp="1"/>
          </p:cNvSpPr>
          <p:nvPr>
            <p:ph type="sldNum" sz="quarter" idx="12"/>
          </p:nvPr>
        </p:nvSpPr>
        <p:spPr/>
        <p:txBody>
          <a:bodyPr/>
          <a:lstStyle/>
          <a:p>
            <a:fld id="{84D792B7-0397-C047-AE12-1A03F7E3DC83}" type="slidenum">
              <a:rPr lang="en-US" smtClean="0"/>
              <a:t>7</a:t>
            </a:fld>
            <a:endParaRPr lang="en-US"/>
          </a:p>
        </p:txBody>
      </p:sp>
      <p:sp>
        <p:nvSpPr>
          <p:cNvPr id="5" name="Footer Placeholder 4">
            <a:extLst>
              <a:ext uri="{FF2B5EF4-FFF2-40B4-BE49-F238E27FC236}">
                <a16:creationId xmlns:a16="http://schemas.microsoft.com/office/drawing/2014/main" id="{BE856963-BD90-6B15-09BF-C5E6E8FE081F}"/>
              </a:ext>
            </a:extLst>
          </p:cNvPr>
          <p:cNvSpPr>
            <a:spLocks noGrp="1"/>
          </p:cNvSpPr>
          <p:nvPr>
            <p:ph type="ftr" sz="quarter" idx="11"/>
          </p:nvPr>
        </p:nvSpPr>
        <p:spPr>
          <a:xfrm>
            <a:off x="3986873" y="6507738"/>
            <a:ext cx="4195831" cy="294112"/>
          </a:xfrm>
        </p:spPr>
        <p:txBody>
          <a:bodyPr/>
          <a:lstStyle/>
          <a:p>
            <a:r>
              <a:rPr lang="en-US" dirty="0">
                <a:latin typeface="Gill Sans Nova Light"/>
              </a:rPr>
              <a:t>Proposal Idea for my Independent Project </a:t>
            </a:r>
            <a:endParaRPr lang="en-US" dirty="0"/>
          </a:p>
        </p:txBody>
      </p:sp>
      <p:sp>
        <p:nvSpPr>
          <p:cNvPr id="6" name="Date Placeholder 5">
            <a:extLst>
              <a:ext uri="{FF2B5EF4-FFF2-40B4-BE49-F238E27FC236}">
                <a16:creationId xmlns:a16="http://schemas.microsoft.com/office/drawing/2014/main" id="{BFA028D7-7764-37D8-2309-EFCE57179280}"/>
              </a:ext>
            </a:extLst>
          </p:cNvPr>
          <p:cNvSpPr>
            <a:spLocks noGrp="1"/>
          </p:cNvSpPr>
          <p:nvPr>
            <p:ph type="dt" sz="half" idx="10"/>
          </p:nvPr>
        </p:nvSpPr>
        <p:spPr/>
        <p:txBody>
          <a:bodyPr/>
          <a:lstStyle/>
          <a:p>
            <a:r>
              <a:rPr lang="en-US"/>
              <a:t>20XX</a:t>
            </a:r>
          </a:p>
        </p:txBody>
      </p:sp>
      <p:pic>
        <p:nvPicPr>
          <p:cNvPr id="7" name="Picture 6" descr="Light shining through a window&#10;&#10;Description automatically generated">
            <a:extLst>
              <a:ext uri="{FF2B5EF4-FFF2-40B4-BE49-F238E27FC236}">
                <a16:creationId xmlns:a16="http://schemas.microsoft.com/office/drawing/2014/main" id="{6AA2CEC0-0BC6-8E26-6CF7-E757F53FE9D2}"/>
              </a:ext>
            </a:extLst>
          </p:cNvPr>
          <p:cNvPicPr>
            <a:picLocks noChangeAspect="1"/>
          </p:cNvPicPr>
          <p:nvPr/>
        </p:nvPicPr>
        <p:blipFill>
          <a:blip r:embed="rId2"/>
          <a:stretch>
            <a:fillRect/>
          </a:stretch>
        </p:blipFill>
        <p:spPr>
          <a:xfrm>
            <a:off x="1561932" y="3249603"/>
            <a:ext cx="4000500" cy="2650958"/>
          </a:xfrm>
          <a:prstGeom prst="rect">
            <a:avLst/>
          </a:prstGeom>
        </p:spPr>
      </p:pic>
      <p:pic>
        <p:nvPicPr>
          <p:cNvPr id="8" name="Picture 7" descr="A light shining through a window&#10;&#10;Description automatically generated">
            <a:extLst>
              <a:ext uri="{FF2B5EF4-FFF2-40B4-BE49-F238E27FC236}">
                <a16:creationId xmlns:a16="http://schemas.microsoft.com/office/drawing/2014/main" id="{A025654A-83B3-6BD6-AB79-D9F733BD3C2E}"/>
              </a:ext>
            </a:extLst>
          </p:cNvPr>
          <p:cNvPicPr>
            <a:picLocks noChangeAspect="1"/>
          </p:cNvPicPr>
          <p:nvPr/>
        </p:nvPicPr>
        <p:blipFill>
          <a:blip r:embed="rId3"/>
          <a:stretch>
            <a:fillRect/>
          </a:stretch>
        </p:blipFill>
        <p:spPr>
          <a:xfrm>
            <a:off x="6090987" y="3250530"/>
            <a:ext cx="4028574" cy="2658980"/>
          </a:xfrm>
          <a:prstGeom prst="rect">
            <a:avLst/>
          </a:prstGeom>
        </p:spPr>
      </p:pic>
      <p:sp>
        <p:nvSpPr>
          <p:cNvPr id="10" name="TextBox 9">
            <a:extLst>
              <a:ext uri="{FF2B5EF4-FFF2-40B4-BE49-F238E27FC236}">
                <a16:creationId xmlns:a16="http://schemas.microsoft.com/office/drawing/2014/main" id="{3DCFA82C-7AF8-6292-948F-59AB9F4DEDD4}"/>
              </a:ext>
            </a:extLst>
          </p:cNvPr>
          <p:cNvSpPr txBox="1"/>
          <p:nvPr/>
        </p:nvSpPr>
        <p:spPr>
          <a:xfrm>
            <a:off x="3370389" y="5985609"/>
            <a:ext cx="719489"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t>Fig 9</a:t>
            </a:r>
            <a:endParaRPr lang="en-US" sz="1100" dirty="0">
              <a:ea typeface="+mn-lt"/>
              <a:cs typeface="+mn-lt"/>
            </a:endParaRPr>
          </a:p>
        </p:txBody>
      </p:sp>
      <p:sp>
        <p:nvSpPr>
          <p:cNvPr id="12" name="TextBox 11">
            <a:extLst>
              <a:ext uri="{FF2B5EF4-FFF2-40B4-BE49-F238E27FC236}">
                <a16:creationId xmlns:a16="http://schemas.microsoft.com/office/drawing/2014/main" id="{587C5AA8-AE85-B7B2-085B-91B9EFD8C42E}"/>
              </a:ext>
            </a:extLst>
          </p:cNvPr>
          <p:cNvSpPr txBox="1"/>
          <p:nvPr/>
        </p:nvSpPr>
        <p:spPr>
          <a:xfrm>
            <a:off x="7754363" y="5985609"/>
            <a:ext cx="719489"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t>Fig 10</a:t>
            </a:r>
            <a:endParaRPr lang="en-US" sz="1100" dirty="0">
              <a:ea typeface="+mn-lt"/>
              <a:cs typeface="+mn-lt"/>
            </a:endParaRPr>
          </a:p>
        </p:txBody>
      </p:sp>
    </p:spTree>
    <p:extLst>
      <p:ext uri="{BB962C8B-B14F-4D97-AF65-F5344CB8AC3E}">
        <p14:creationId xmlns:p14="http://schemas.microsoft.com/office/powerpoint/2010/main" val="28082972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AD9E0-D30B-AE59-1865-91302F0592E2}"/>
              </a:ext>
            </a:extLst>
          </p:cNvPr>
          <p:cNvSpPr>
            <a:spLocks noGrp="1"/>
          </p:cNvSpPr>
          <p:nvPr>
            <p:ph type="title"/>
          </p:nvPr>
        </p:nvSpPr>
        <p:spPr/>
        <p:txBody>
          <a:bodyPr/>
          <a:lstStyle/>
          <a:p>
            <a:r>
              <a:rPr lang="en-US"/>
              <a:t>Dust in the air </a:t>
            </a:r>
          </a:p>
        </p:txBody>
      </p:sp>
      <p:sp>
        <p:nvSpPr>
          <p:cNvPr id="3" name="Content Placeholder 2">
            <a:extLst>
              <a:ext uri="{FF2B5EF4-FFF2-40B4-BE49-F238E27FC236}">
                <a16:creationId xmlns:a16="http://schemas.microsoft.com/office/drawing/2014/main" id="{2B2741BB-B6C5-99FF-2038-A2FBF3F71938}"/>
              </a:ext>
            </a:extLst>
          </p:cNvPr>
          <p:cNvSpPr>
            <a:spLocks noGrp="1"/>
          </p:cNvSpPr>
          <p:nvPr>
            <p:ph idx="1"/>
          </p:nvPr>
        </p:nvSpPr>
        <p:spPr/>
        <p:txBody>
          <a:bodyPr vert="horz" lIns="91440" tIns="45720" rIns="91440" bIns="45720" rtlCol="0" anchor="t">
            <a:noAutofit/>
          </a:bodyPr>
          <a:lstStyle/>
          <a:p>
            <a:pPr marL="0" indent="0">
              <a:buNone/>
            </a:pPr>
            <a:r>
              <a:rPr lang="en-US"/>
              <a:t>I want to try and add things like dust in the air that will be picked up by 'sun' light coming through the window. If it is possible I am going to try and animated these so that they are moving around and look realistic.</a:t>
            </a:r>
          </a:p>
        </p:txBody>
      </p:sp>
      <p:sp>
        <p:nvSpPr>
          <p:cNvPr id="4" name="Slide Number Placeholder 3">
            <a:extLst>
              <a:ext uri="{FF2B5EF4-FFF2-40B4-BE49-F238E27FC236}">
                <a16:creationId xmlns:a16="http://schemas.microsoft.com/office/drawing/2014/main" id="{5623226B-54F3-0514-3AC2-AD28C9C05D04}"/>
              </a:ext>
            </a:extLst>
          </p:cNvPr>
          <p:cNvSpPr>
            <a:spLocks noGrp="1"/>
          </p:cNvSpPr>
          <p:nvPr>
            <p:ph type="sldNum" sz="quarter" idx="12"/>
          </p:nvPr>
        </p:nvSpPr>
        <p:spPr/>
        <p:txBody>
          <a:bodyPr/>
          <a:lstStyle/>
          <a:p>
            <a:fld id="{84D792B7-0397-C047-AE12-1A03F7E3DC83}" type="slidenum">
              <a:rPr lang="en-US" smtClean="0"/>
              <a:t>8</a:t>
            </a:fld>
            <a:endParaRPr lang="en-US"/>
          </a:p>
        </p:txBody>
      </p:sp>
      <p:sp>
        <p:nvSpPr>
          <p:cNvPr id="5" name="Footer Placeholder 4">
            <a:extLst>
              <a:ext uri="{FF2B5EF4-FFF2-40B4-BE49-F238E27FC236}">
                <a16:creationId xmlns:a16="http://schemas.microsoft.com/office/drawing/2014/main" id="{997003EC-706A-4C1D-C0F2-56E3083667E5}"/>
              </a:ext>
            </a:extLst>
          </p:cNvPr>
          <p:cNvSpPr>
            <a:spLocks noGrp="1"/>
          </p:cNvSpPr>
          <p:nvPr>
            <p:ph type="ftr" sz="quarter" idx="11"/>
          </p:nvPr>
        </p:nvSpPr>
        <p:spPr/>
        <p:txBody>
          <a:bodyPr/>
          <a:lstStyle/>
          <a:p>
            <a:r>
              <a:rPr lang="en-US"/>
              <a:t>Proposal Idea for my Independent Project </a:t>
            </a:r>
          </a:p>
        </p:txBody>
      </p:sp>
      <p:sp>
        <p:nvSpPr>
          <p:cNvPr id="6" name="Date Placeholder 5">
            <a:extLst>
              <a:ext uri="{FF2B5EF4-FFF2-40B4-BE49-F238E27FC236}">
                <a16:creationId xmlns:a16="http://schemas.microsoft.com/office/drawing/2014/main" id="{88DC5697-E9FB-41D7-BDF2-FB8748C480DF}"/>
              </a:ext>
            </a:extLst>
          </p:cNvPr>
          <p:cNvSpPr>
            <a:spLocks noGrp="1"/>
          </p:cNvSpPr>
          <p:nvPr>
            <p:ph type="dt" sz="half" idx="10"/>
          </p:nvPr>
        </p:nvSpPr>
        <p:spPr/>
        <p:txBody>
          <a:bodyPr/>
          <a:lstStyle/>
          <a:p>
            <a:r>
              <a:rPr lang="en-US"/>
              <a:t>20XX</a:t>
            </a:r>
          </a:p>
        </p:txBody>
      </p:sp>
      <p:pic>
        <p:nvPicPr>
          <p:cNvPr id="7" name="Picture 6" descr="A light shining through the window&#10;&#10;Description automatically generated">
            <a:extLst>
              <a:ext uri="{FF2B5EF4-FFF2-40B4-BE49-F238E27FC236}">
                <a16:creationId xmlns:a16="http://schemas.microsoft.com/office/drawing/2014/main" id="{E1DA0871-8689-043D-4789-F4318804449C}"/>
              </a:ext>
            </a:extLst>
          </p:cNvPr>
          <p:cNvPicPr>
            <a:picLocks noChangeAspect="1"/>
          </p:cNvPicPr>
          <p:nvPr/>
        </p:nvPicPr>
        <p:blipFill>
          <a:blip r:embed="rId2"/>
          <a:stretch>
            <a:fillRect/>
          </a:stretch>
        </p:blipFill>
        <p:spPr>
          <a:xfrm>
            <a:off x="6124028" y="3115717"/>
            <a:ext cx="4186325" cy="2827170"/>
          </a:xfrm>
          <a:prstGeom prst="rect">
            <a:avLst/>
          </a:prstGeom>
        </p:spPr>
      </p:pic>
      <p:pic>
        <p:nvPicPr>
          <p:cNvPr id="8" name="Picture 7" descr="A dust in the air&#10;&#10;Description automatically generated">
            <a:extLst>
              <a:ext uri="{FF2B5EF4-FFF2-40B4-BE49-F238E27FC236}">
                <a16:creationId xmlns:a16="http://schemas.microsoft.com/office/drawing/2014/main" id="{BDC21D17-E79F-988E-AB90-D150CF966B92}"/>
              </a:ext>
            </a:extLst>
          </p:cNvPr>
          <p:cNvPicPr>
            <a:picLocks noChangeAspect="1"/>
          </p:cNvPicPr>
          <p:nvPr/>
        </p:nvPicPr>
        <p:blipFill>
          <a:blip r:embed="rId3"/>
          <a:stretch>
            <a:fillRect/>
          </a:stretch>
        </p:blipFill>
        <p:spPr>
          <a:xfrm>
            <a:off x="932070" y="3111229"/>
            <a:ext cx="4899660" cy="2834640"/>
          </a:xfrm>
          <a:prstGeom prst="rect">
            <a:avLst/>
          </a:prstGeom>
        </p:spPr>
      </p:pic>
      <p:sp>
        <p:nvSpPr>
          <p:cNvPr id="10" name="TextBox 9">
            <a:extLst>
              <a:ext uri="{FF2B5EF4-FFF2-40B4-BE49-F238E27FC236}">
                <a16:creationId xmlns:a16="http://schemas.microsoft.com/office/drawing/2014/main" id="{FD7BFCD0-D7B1-F376-7EB6-5BC7B672F81B}"/>
              </a:ext>
            </a:extLst>
          </p:cNvPr>
          <p:cNvSpPr txBox="1"/>
          <p:nvPr/>
        </p:nvSpPr>
        <p:spPr>
          <a:xfrm>
            <a:off x="3043818" y="6005401"/>
            <a:ext cx="719489"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t>Fig 11</a:t>
            </a:r>
            <a:endParaRPr lang="en-US" sz="1100" dirty="0">
              <a:ea typeface="+mn-lt"/>
              <a:cs typeface="+mn-lt"/>
            </a:endParaRPr>
          </a:p>
        </p:txBody>
      </p:sp>
      <p:sp>
        <p:nvSpPr>
          <p:cNvPr id="12" name="TextBox 11">
            <a:extLst>
              <a:ext uri="{FF2B5EF4-FFF2-40B4-BE49-F238E27FC236}">
                <a16:creationId xmlns:a16="http://schemas.microsoft.com/office/drawing/2014/main" id="{50ED03C8-79BF-EED6-7F43-596668110330}"/>
              </a:ext>
            </a:extLst>
          </p:cNvPr>
          <p:cNvSpPr txBox="1"/>
          <p:nvPr/>
        </p:nvSpPr>
        <p:spPr>
          <a:xfrm>
            <a:off x="7863220" y="6005401"/>
            <a:ext cx="719489"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t>Fig 12</a:t>
            </a:r>
            <a:endParaRPr lang="en-US" sz="1100" dirty="0">
              <a:ea typeface="+mn-lt"/>
              <a:cs typeface="+mn-lt"/>
            </a:endParaRPr>
          </a:p>
        </p:txBody>
      </p:sp>
    </p:spTree>
    <p:extLst>
      <p:ext uri="{BB962C8B-B14F-4D97-AF65-F5344CB8AC3E}">
        <p14:creationId xmlns:p14="http://schemas.microsoft.com/office/powerpoint/2010/main" val="41504412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80108F-860A-E2E1-E6E6-4116BD26F731}"/>
              </a:ext>
            </a:extLst>
          </p:cNvPr>
          <p:cNvSpPr>
            <a:spLocks noGrp="1"/>
          </p:cNvSpPr>
          <p:nvPr>
            <p:ph type="title"/>
          </p:nvPr>
        </p:nvSpPr>
        <p:spPr/>
        <p:txBody>
          <a:bodyPr/>
          <a:lstStyle/>
          <a:p>
            <a:r>
              <a:rPr lang="en-US" dirty="0"/>
              <a:t>Bibliography </a:t>
            </a:r>
          </a:p>
        </p:txBody>
      </p:sp>
      <p:sp>
        <p:nvSpPr>
          <p:cNvPr id="3" name="Content Placeholder 2">
            <a:extLst>
              <a:ext uri="{FF2B5EF4-FFF2-40B4-BE49-F238E27FC236}">
                <a16:creationId xmlns:a16="http://schemas.microsoft.com/office/drawing/2014/main" id="{857C3B73-843E-AC2B-9611-6004CFB6CA84}"/>
              </a:ext>
            </a:extLst>
          </p:cNvPr>
          <p:cNvSpPr>
            <a:spLocks noGrp="1"/>
          </p:cNvSpPr>
          <p:nvPr>
            <p:ph idx="1"/>
          </p:nvPr>
        </p:nvSpPr>
        <p:spPr/>
        <p:txBody>
          <a:bodyPr vert="horz" lIns="91440" tIns="45720" rIns="91440" bIns="45720" rtlCol="0" anchor="t">
            <a:noAutofit/>
          </a:bodyPr>
          <a:lstStyle/>
          <a:p>
            <a:pPr marL="283210" indent="-283210">
              <a:buNone/>
            </a:pPr>
            <a:r>
              <a:rPr lang="en-US" sz="1400" dirty="0">
                <a:ea typeface="+mn-lt"/>
                <a:cs typeface="+mn-lt"/>
              </a:rPr>
              <a:t>[1/3] “Aroace of Spades,” </a:t>
            </a:r>
            <a:r>
              <a:rPr lang="en-US" sz="1400" i="1" dirty="0">
                <a:ea typeface="+mn-lt"/>
                <a:cs typeface="+mn-lt"/>
              </a:rPr>
              <a:t>Tumblr</a:t>
            </a:r>
            <a:r>
              <a:rPr lang="en-US" sz="1400" dirty="0">
                <a:ea typeface="+mn-lt"/>
                <a:cs typeface="+mn-lt"/>
              </a:rPr>
              <a:t>, 2019. </a:t>
            </a:r>
            <a:r>
              <a:rPr lang="en-US" sz="1400" dirty="0">
                <a:ea typeface="+mn-lt"/>
                <a:cs typeface="+mn-lt"/>
                <a:hlinkClick r:id="rId2"/>
              </a:rPr>
              <a:t>https://chronically-enthusiastic.tumblr.com/post/760433942589472768</a:t>
            </a:r>
            <a:r>
              <a:rPr lang="en-US" sz="1400" dirty="0">
                <a:ea typeface="+mn-lt"/>
                <a:cs typeface="+mn-lt"/>
              </a:rPr>
              <a:t> (accessed Oct. 21, 2024).</a:t>
            </a:r>
            <a:endParaRPr lang="en-US" sz="1400"/>
          </a:p>
          <a:p>
            <a:pPr marL="283210" indent="-283210">
              <a:buNone/>
            </a:pPr>
            <a:r>
              <a:rPr lang="en-US" sz="1400" dirty="0">
                <a:latin typeface="Avenir Next LT Pro"/>
                <a:ea typeface="+mn-lt"/>
                <a:cs typeface="Times New Roman"/>
              </a:rPr>
              <a:t>[2] “1,270 Medieval Room Fireplace Images, Stock Photos, and Vectors | Shutterstock,” </a:t>
            </a:r>
            <a:r>
              <a:rPr lang="en-US" sz="1400" i="1" dirty="0">
                <a:latin typeface="Avenir Next LT Pro"/>
                <a:ea typeface="+mn-lt"/>
                <a:cs typeface="Times New Roman"/>
              </a:rPr>
              <a:t>Shutterstock</a:t>
            </a:r>
            <a:r>
              <a:rPr lang="en-US" sz="1400" dirty="0">
                <a:latin typeface="Avenir Next LT Pro"/>
                <a:ea typeface="+mn-lt"/>
                <a:cs typeface="Times New Roman"/>
              </a:rPr>
              <a:t>, 2024. </a:t>
            </a:r>
            <a:r>
              <a:rPr lang="en-US" sz="1400" dirty="0">
                <a:latin typeface="Avenir Next LT Pro"/>
                <a:ea typeface="+mn-lt"/>
                <a:cs typeface="Times New Roman"/>
                <a:hlinkClick r:id="rId3"/>
              </a:rPr>
              <a:t>https://www.shutterstock.com/search/medieval-room-fireplace</a:t>
            </a:r>
            <a:r>
              <a:rPr lang="en-US" sz="1400" dirty="0">
                <a:latin typeface="Avenir Next LT Pro"/>
                <a:ea typeface="+mn-lt"/>
                <a:cs typeface="Times New Roman"/>
              </a:rPr>
              <a:t> (accessed Oct. 21, 2024).</a:t>
            </a:r>
            <a:endParaRPr lang="en-US" sz="1400" dirty="0">
              <a:latin typeface="Avenir Next LT Pro"/>
            </a:endParaRPr>
          </a:p>
          <a:p>
            <a:pPr marL="283210" indent="-283210">
              <a:buNone/>
            </a:pPr>
            <a:r>
              <a:rPr lang="en-US" sz="1400" dirty="0">
                <a:ea typeface="+mn-lt"/>
                <a:cs typeface="+mn-lt"/>
              </a:rPr>
              <a:t>[4/5]“Carew Castle - the chapel,” </a:t>
            </a:r>
            <a:r>
              <a:rPr lang="en-US" sz="1400" i="1" dirty="0">
                <a:ea typeface="+mn-lt"/>
                <a:cs typeface="+mn-lt"/>
              </a:rPr>
              <a:t>Flickr</a:t>
            </a:r>
            <a:r>
              <a:rPr lang="en-US" sz="1400" dirty="0">
                <a:ea typeface="+mn-lt"/>
                <a:cs typeface="+mn-lt"/>
              </a:rPr>
              <a:t>, Oct. 21, 2024. </a:t>
            </a:r>
            <a:r>
              <a:rPr lang="en-US" sz="1400" dirty="0">
                <a:ea typeface="+mn-lt"/>
                <a:cs typeface="+mn-lt"/>
                <a:hlinkClick r:id="rId4"/>
              </a:rPr>
              <a:t>https://www.flickr.com/photos/11763518@N00/10967903646</a:t>
            </a:r>
            <a:r>
              <a:rPr lang="en-US" sz="1400" dirty="0">
                <a:ea typeface="+mn-lt"/>
                <a:cs typeface="+mn-lt"/>
              </a:rPr>
              <a:t> (accessed Oct. 21, 2024).</a:t>
            </a:r>
            <a:endParaRPr lang="en-US" sz="1400"/>
          </a:p>
          <a:p>
            <a:pPr marL="283210" indent="-283210">
              <a:buNone/>
            </a:pPr>
            <a:r>
              <a:rPr lang="en-US" sz="1400" dirty="0">
                <a:ea typeface="+mn-lt"/>
                <a:cs typeface="+mn-lt"/>
              </a:rPr>
              <a:t>[6] “Nathalie Atkinson on Instagram: ‘[stares longingly at the set design of Tudor romantasy MY LADY JANE, sadly cancelled after just one season] 📷Production Designer #WillHughesJones </a:t>
            </a:r>
            <a:r>
              <a:rPr lang="en-US" sz="1400" dirty="0" err="1">
                <a:ea typeface="+mn-lt"/>
                <a:cs typeface="+mn-lt"/>
              </a:rPr>
              <a:t>SetDec</a:t>
            </a:r>
            <a:r>
              <a:rPr lang="en-US" sz="1400" dirty="0">
                <a:ea typeface="+mn-lt"/>
                <a:cs typeface="+mn-lt"/>
              </a:rPr>
              <a:t> #MikeWright #GinaCromwell #MyLadyJane,’” </a:t>
            </a:r>
            <a:r>
              <a:rPr lang="en-US" sz="1400" i="1" dirty="0">
                <a:ea typeface="+mn-lt"/>
                <a:cs typeface="+mn-lt"/>
              </a:rPr>
              <a:t>Instagram</a:t>
            </a:r>
            <a:r>
              <a:rPr lang="en-US" sz="1400" dirty="0">
                <a:ea typeface="+mn-lt"/>
                <a:cs typeface="+mn-lt"/>
              </a:rPr>
              <a:t>, 2020. </a:t>
            </a:r>
            <a:r>
              <a:rPr lang="en-US" sz="1400" dirty="0">
                <a:ea typeface="+mn-lt"/>
                <a:cs typeface="+mn-lt"/>
                <a:hlinkClick r:id="rId5"/>
              </a:rPr>
              <a:t>https://www.instagram.com/jadedjournalista/p/DBRCsnpxrpI/</a:t>
            </a:r>
            <a:r>
              <a:rPr lang="en-US" sz="1400" dirty="0">
                <a:ea typeface="+mn-lt"/>
                <a:cs typeface="+mn-lt"/>
              </a:rPr>
              <a:t> (accessed Oct. 21, 2024).</a:t>
            </a:r>
            <a:endParaRPr lang="en-US" sz="1400"/>
          </a:p>
          <a:p>
            <a:pPr marL="283210" indent="-283210">
              <a:buNone/>
            </a:pPr>
            <a:r>
              <a:rPr lang="en-US" sz="1400" dirty="0">
                <a:ea typeface="+mn-lt"/>
                <a:cs typeface="+mn-lt"/>
              </a:rPr>
              <a:t>[7/8] “Free and </a:t>
            </a:r>
            <a:r>
              <a:rPr lang="en-US" sz="1400" err="1">
                <a:ea typeface="+mn-lt"/>
                <a:cs typeface="+mn-lt"/>
              </a:rPr>
              <a:t>customizeable</a:t>
            </a:r>
            <a:r>
              <a:rPr lang="en-US" sz="1400" dirty="0">
                <a:ea typeface="+mn-lt"/>
                <a:cs typeface="+mn-lt"/>
              </a:rPr>
              <a:t> a medieval table with piles of books and candles templates - Playground,” </a:t>
            </a:r>
            <a:r>
              <a:rPr lang="en-US" sz="1400" i="1" dirty="0">
                <a:ea typeface="+mn-lt"/>
                <a:cs typeface="+mn-lt"/>
              </a:rPr>
              <a:t>Playground</a:t>
            </a:r>
            <a:r>
              <a:rPr lang="en-US" sz="1400" dirty="0">
                <a:ea typeface="+mn-lt"/>
                <a:cs typeface="+mn-lt"/>
              </a:rPr>
              <a:t>, 2024. </a:t>
            </a:r>
            <a:r>
              <a:rPr lang="en-US" sz="1400" dirty="0">
                <a:ea typeface="+mn-lt"/>
                <a:cs typeface="+mn-lt"/>
                <a:hlinkClick r:id="rId6"/>
              </a:rPr>
              <a:t>https://playground.com/design?q=a%20medieval%20table%20with%20piles%20of%20books%20and%20candles</a:t>
            </a:r>
            <a:r>
              <a:rPr lang="en-US" sz="1400" dirty="0">
                <a:ea typeface="+mn-lt"/>
                <a:cs typeface="+mn-lt"/>
              </a:rPr>
              <a:t> (accessed Oct. 21, 2024).</a:t>
            </a:r>
            <a:endParaRPr lang="en-US" sz="1400"/>
          </a:p>
          <a:p>
            <a:pPr marL="283210" indent="-283210">
              <a:buNone/>
            </a:pPr>
            <a:r>
              <a:rPr lang="en-US" sz="1400" dirty="0">
                <a:ea typeface="+mn-lt"/>
                <a:cs typeface="+mn-lt"/>
              </a:rPr>
              <a:t>[9] Ray, “Church Window With Sunbeams Stock Photos, Pictures &amp; Royalty-Free Images - iStock,” </a:t>
            </a:r>
            <a:r>
              <a:rPr lang="en-US" sz="1400" i="1" dirty="0">
                <a:ea typeface="+mn-lt"/>
                <a:cs typeface="+mn-lt"/>
              </a:rPr>
              <a:t>Istockphoto.com</a:t>
            </a:r>
            <a:r>
              <a:rPr lang="en-US" sz="1400" dirty="0">
                <a:ea typeface="+mn-lt"/>
                <a:cs typeface="+mn-lt"/>
              </a:rPr>
              <a:t>, 2024. </a:t>
            </a:r>
            <a:r>
              <a:rPr lang="en-US" sz="1400" dirty="0">
                <a:ea typeface="+mn-lt"/>
                <a:cs typeface="+mn-lt"/>
                <a:hlinkClick r:id="rId7"/>
              </a:rPr>
              <a:t>https://www.istockphoto.com/search/2/image-film?phrase=church+window+with+sunbeams</a:t>
            </a:r>
            <a:r>
              <a:rPr lang="en-US" sz="1400" dirty="0">
                <a:ea typeface="+mn-lt"/>
                <a:cs typeface="+mn-lt"/>
              </a:rPr>
              <a:t> (accessed Oct. 21, 2024).</a:t>
            </a:r>
            <a:endParaRPr lang="en-US" sz="1400"/>
          </a:p>
          <a:p>
            <a:pPr marL="283210" indent="-283210">
              <a:buNone/>
            </a:pPr>
            <a:r>
              <a:rPr lang="en-US" sz="1400" dirty="0">
                <a:ea typeface="+mn-lt"/>
                <a:cs typeface="+mn-lt"/>
              </a:rPr>
              <a:t>[10]  Warm, “Sun Through Window Images – Browse 56,159 Stock Photos, Vectors, and Video,” </a:t>
            </a:r>
            <a:r>
              <a:rPr lang="en-US" sz="1400" i="1" dirty="0">
                <a:ea typeface="+mn-lt"/>
                <a:cs typeface="+mn-lt"/>
              </a:rPr>
              <a:t>Adobe Stock</a:t>
            </a:r>
            <a:r>
              <a:rPr lang="en-US" sz="1400" dirty="0">
                <a:ea typeface="+mn-lt"/>
                <a:cs typeface="+mn-lt"/>
              </a:rPr>
              <a:t>, 2024. </a:t>
            </a:r>
            <a:r>
              <a:rPr lang="en-US" sz="1400" dirty="0">
                <a:ea typeface="+mn-lt"/>
                <a:cs typeface="+mn-lt"/>
                <a:hlinkClick r:id="rId8"/>
              </a:rPr>
              <a:t>https://stock.adobe.com/search?k=sun+through+window</a:t>
            </a:r>
            <a:r>
              <a:rPr lang="en-US" sz="1400" dirty="0">
                <a:ea typeface="+mn-lt"/>
                <a:cs typeface="+mn-lt"/>
              </a:rPr>
              <a:t> (accessed Oct. 21, 2024).</a:t>
            </a:r>
            <a:endParaRPr lang="en-US" sz="1400"/>
          </a:p>
          <a:p>
            <a:pPr marL="283210" indent="-283210">
              <a:buNone/>
            </a:pPr>
            <a:r>
              <a:rPr lang="en-US" sz="1400" dirty="0">
                <a:ea typeface="+mn-lt"/>
                <a:cs typeface="+mn-lt"/>
              </a:rPr>
              <a:t>[11/12] Sun, “Dust Particles Sunlight Window Stock Photos, Pictures &amp; Royalty-Free Images - iStock,” </a:t>
            </a:r>
            <a:r>
              <a:rPr lang="en-US" sz="1400" i="1" dirty="0">
                <a:ea typeface="+mn-lt"/>
                <a:cs typeface="+mn-lt"/>
              </a:rPr>
              <a:t>Istockphoto.com</a:t>
            </a:r>
            <a:r>
              <a:rPr lang="en-US" sz="1400" dirty="0">
                <a:ea typeface="+mn-lt"/>
                <a:cs typeface="+mn-lt"/>
              </a:rPr>
              <a:t>, 2024. </a:t>
            </a:r>
            <a:r>
              <a:rPr lang="en-US" sz="1400" dirty="0">
                <a:ea typeface="+mn-lt"/>
                <a:cs typeface="+mn-lt"/>
                <a:hlinkClick r:id="rId9"/>
              </a:rPr>
              <a:t>https://www.istockphoto.com/search/2/image-film?phrase=dust+particles+sunlight+window</a:t>
            </a:r>
            <a:r>
              <a:rPr lang="en-US" sz="1400" dirty="0">
                <a:ea typeface="+mn-lt"/>
                <a:cs typeface="+mn-lt"/>
              </a:rPr>
              <a:t> (accessed Oct. 21, 2024).</a:t>
            </a:r>
            <a:endParaRPr lang="en-US" sz="1400"/>
          </a:p>
          <a:p>
            <a:pPr marL="0" indent="0">
              <a:buNone/>
            </a:pPr>
            <a:endParaRPr lang="en-US" dirty="0"/>
          </a:p>
        </p:txBody>
      </p:sp>
      <p:sp>
        <p:nvSpPr>
          <p:cNvPr id="4" name="Slide Number Placeholder 3">
            <a:extLst>
              <a:ext uri="{FF2B5EF4-FFF2-40B4-BE49-F238E27FC236}">
                <a16:creationId xmlns:a16="http://schemas.microsoft.com/office/drawing/2014/main" id="{2A5C68F5-401B-8C2C-8C58-BF27E9B107EB}"/>
              </a:ext>
            </a:extLst>
          </p:cNvPr>
          <p:cNvSpPr>
            <a:spLocks noGrp="1"/>
          </p:cNvSpPr>
          <p:nvPr>
            <p:ph type="sldNum" sz="quarter" idx="12"/>
          </p:nvPr>
        </p:nvSpPr>
        <p:spPr/>
        <p:txBody>
          <a:bodyPr/>
          <a:lstStyle/>
          <a:p>
            <a:fld id="{84D792B7-0397-C047-AE12-1A03F7E3DC83}" type="slidenum">
              <a:rPr lang="en-US" smtClean="0"/>
              <a:t>9</a:t>
            </a:fld>
            <a:endParaRPr lang="en-US"/>
          </a:p>
        </p:txBody>
      </p:sp>
      <p:sp>
        <p:nvSpPr>
          <p:cNvPr id="5" name="Footer Placeholder 4">
            <a:extLst>
              <a:ext uri="{FF2B5EF4-FFF2-40B4-BE49-F238E27FC236}">
                <a16:creationId xmlns:a16="http://schemas.microsoft.com/office/drawing/2014/main" id="{18E735E6-C974-E656-999F-E895743C8005}"/>
              </a:ext>
            </a:extLst>
          </p:cNvPr>
          <p:cNvSpPr>
            <a:spLocks noGrp="1"/>
          </p:cNvSpPr>
          <p:nvPr>
            <p:ph type="ftr" sz="quarter" idx="11"/>
          </p:nvPr>
        </p:nvSpPr>
        <p:spPr>
          <a:xfrm>
            <a:off x="3957185" y="6517634"/>
            <a:ext cx="4274998" cy="294112"/>
          </a:xfrm>
        </p:spPr>
        <p:txBody>
          <a:bodyPr/>
          <a:lstStyle/>
          <a:p>
            <a:r>
              <a:rPr lang="en-US"/>
              <a:t>Proposal Idea for my Independent Project </a:t>
            </a:r>
          </a:p>
        </p:txBody>
      </p:sp>
      <p:sp>
        <p:nvSpPr>
          <p:cNvPr id="6" name="Date Placeholder 5">
            <a:extLst>
              <a:ext uri="{FF2B5EF4-FFF2-40B4-BE49-F238E27FC236}">
                <a16:creationId xmlns:a16="http://schemas.microsoft.com/office/drawing/2014/main" id="{DA9AB36F-EA29-DF33-1959-85795469EBF9}"/>
              </a:ext>
            </a:extLst>
          </p:cNvPr>
          <p:cNvSpPr>
            <a:spLocks noGrp="1"/>
          </p:cNvSpPr>
          <p:nvPr>
            <p:ph type="dt" sz="half" idx="10"/>
          </p:nvPr>
        </p:nvSpPr>
        <p:spPr/>
        <p:txBody>
          <a:bodyPr/>
          <a:lstStyle/>
          <a:p>
            <a:r>
              <a:rPr lang="en-US"/>
              <a:t>20XX</a:t>
            </a:r>
          </a:p>
        </p:txBody>
      </p:sp>
    </p:spTree>
    <p:extLst>
      <p:ext uri="{BB962C8B-B14F-4D97-AF65-F5344CB8AC3E}">
        <p14:creationId xmlns:p14="http://schemas.microsoft.com/office/powerpoint/2010/main" val="3189552968"/>
      </p:ext>
    </p:extLst>
  </p:cSld>
  <p:clrMapOvr>
    <a:masterClrMapping/>
  </p:clrMapOvr>
</p:sld>
</file>

<file path=ppt/theme/theme1.xml><?xml version="1.0" encoding="utf-8"?>
<a:theme xmlns:a="http://schemas.openxmlformats.org/drawingml/2006/main" name="Office Theme">
  <a:themeElements>
    <a:clrScheme name="Custom 33">
      <a:dk1>
        <a:srgbClr val="000000"/>
      </a:dk1>
      <a:lt1>
        <a:srgbClr val="FFFFFF"/>
      </a:lt1>
      <a:dk2>
        <a:srgbClr val="59512B"/>
      </a:dk2>
      <a:lt2>
        <a:srgbClr val="E7E4E6"/>
      </a:lt2>
      <a:accent1>
        <a:srgbClr val="F8F4EC"/>
      </a:accent1>
      <a:accent2>
        <a:srgbClr val="474134"/>
      </a:accent2>
      <a:accent3>
        <a:srgbClr val="E5E0D8"/>
      </a:accent3>
      <a:accent4>
        <a:srgbClr val="B6A592"/>
      </a:accent4>
      <a:accent5>
        <a:srgbClr val="F4F0ED"/>
      </a:accent5>
      <a:accent6>
        <a:srgbClr val="CEC5A7"/>
      </a:accent6>
      <a:hlink>
        <a:srgbClr val="827D57"/>
      </a:hlink>
      <a:folHlink>
        <a:srgbClr val="867052"/>
      </a:folHlink>
    </a:clrScheme>
    <a:fontScheme name="Custom 31">
      <a:majorFont>
        <a:latin typeface="Felix Titling"/>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ity-Design-Berlin-Presentation_Win32_SW_v11" id="{A1E1012F-E9F8-4F40-92C8-C50A5DD6BDB3}" vid="{84DD5023-C7E9-4B03-B2A5-92320E38EFA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5" ma:contentTypeDescription="Create a new document." ma:contentTypeScope="" ma:versionID="e02306daf00165b375dc6a58966960be">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df88fb76bf5f555224557953949c1ec9"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09262BC-C013-4067-8A15-9DCD1281E34D}">
  <ds:schemaRefs>
    <ds:schemaRef ds:uri="230e9df3-be65-4c73-a93b-d1236ebd677e"/>
    <ds:schemaRef ds:uri="71af3243-3dd4-4a8d-8c0d-dd76da1f02a5"/>
    <ds:schemaRef ds:uri="http://schemas.microsoft.com/office/2006/metadata/properties"/>
    <ds:schemaRef ds:uri="http://schemas.microsoft.com/office/infopath/2007/PartnerControls"/>
    <ds:schemaRef ds:uri="http://schemas.microsoft.com/sharepoint/v3"/>
  </ds:schemaRefs>
</ds:datastoreItem>
</file>

<file path=customXml/itemProps2.xml><?xml version="1.0" encoding="utf-8"?>
<ds:datastoreItem xmlns:ds="http://schemas.openxmlformats.org/officeDocument/2006/customXml" ds:itemID="{08AEB05A-1290-41EF-A3CD-520462C3FF16}">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7B04EA5-0343-4579-A177-61682A6D2ED2}">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9</Slides>
  <Notes>0</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Proposal FOR MY INDEPENDENT PROJECT </vt:lpstr>
      <vt:lpstr>Content page</vt:lpstr>
      <vt:lpstr>Proposal</vt:lpstr>
      <vt:lpstr>MEDIAEVAL Court Phyician's chambers </vt:lpstr>
      <vt:lpstr>Styling </vt:lpstr>
      <vt:lpstr>Candles </vt:lpstr>
      <vt:lpstr>Sunbeams </vt:lpstr>
      <vt:lpstr>Dust in the air </vt:lpstr>
      <vt:lpstr>Bibliography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281</cp:revision>
  <dcterms:created xsi:type="dcterms:W3CDTF">2024-10-11T21:56:46Z</dcterms:created>
  <dcterms:modified xsi:type="dcterms:W3CDTF">2024-10-21T13:15:00Z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