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media/image31.jpg" ContentType="image/jpg"/>
  <Override PartName="/ppt/media/image32.jpg" ContentType="image/jpg"/>
  <Override PartName="/ppt/media/image34.jpg" ContentType="image/jpg"/>
  <Override PartName="/ppt/media/image38.jpg" ContentType="image/jpg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4"/>
    <p:sldMasterId id="2147483648" r:id="rId5"/>
    <p:sldMasterId id="2147483696" r:id="rId6"/>
  </p:sldMasterIdLst>
  <p:sldIdLst>
    <p:sldId id="256" r:id="rId7"/>
    <p:sldId id="258" r:id="rId8"/>
    <p:sldId id="259" r:id="rId9"/>
    <p:sldId id="261" r:id="rId10"/>
    <p:sldId id="263" r:id="rId11"/>
    <p:sldId id="266" r:id="rId12"/>
    <p:sldId id="265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2" r:id="rId29"/>
    <p:sldId id="283" r:id="rId30"/>
    <p:sldId id="284" r:id="rId3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D757"/>
    <a:srgbClr val="0EE0B8"/>
    <a:srgbClr val="FFE89F"/>
    <a:srgbClr val="DAB000"/>
    <a:srgbClr val="71276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6AFC191-74C2-4819-928E-AA2431DE9FB3}" v="4" dt="2025-11-10T23:40:44.36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713" autoAdjust="0"/>
  </p:normalViewPr>
  <p:slideViewPr>
    <p:cSldViewPr snapToGrid="0">
      <p:cViewPr varScale="1">
        <p:scale>
          <a:sx n="91" d="100"/>
          <a:sy n="91" d="100"/>
        </p:scale>
        <p:origin x="370" y="5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21" Type="http://schemas.openxmlformats.org/officeDocument/2006/relationships/slide" Target="slides/slide15.xml"/><Relationship Id="rId34" Type="http://schemas.openxmlformats.org/officeDocument/2006/relationships/theme" Target="theme/theme1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presProps" Target="presProps.xml"/><Relationship Id="rId37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microsoft.com/office/2016/11/relationships/changesInfo" Target="changesInfos/changesInfo1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tableStyles" Target="tableStyles.xml"/><Relationship Id="rId8" Type="http://schemas.openxmlformats.org/officeDocument/2006/relationships/slide" Target="slides/slide2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Yrlene Elie (2430828)" userId="36d54f75-9f24-4bc6-9a28-da9f2846eb1c" providerId="ADAL" clId="{75E3C913-AA98-48D8-8F3C-B405C266A49D}"/>
    <pc:docChg chg="undo redo custSel addSld delSld modSld addMainMaster">
      <pc:chgData name="Yrlene Elie (2430828)" userId="36d54f75-9f24-4bc6-9a28-da9f2846eb1c" providerId="ADAL" clId="{75E3C913-AA98-48D8-8F3C-B405C266A49D}" dt="2025-11-10T23:41:32.047" v="3215" actId="20577"/>
      <pc:docMkLst>
        <pc:docMk/>
      </pc:docMkLst>
      <pc:sldChg chg="modSp mod modTransition setBg modAnim">
        <pc:chgData name="Yrlene Elie (2430828)" userId="36d54f75-9f24-4bc6-9a28-da9f2846eb1c" providerId="ADAL" clId="{75E3C913-AA98-48D8-8F3C-B405C266A49D}" dt="2025-11-09T22:00:24.592" v="3091" actId="20577"/>
        <pc:sldMkLst>
          <pc:docMk/>
          <pc:sldMk cId="1785653860" sldId="256"/>
        </pc:sldMkLst>
        <pc:spChg chg="mod">
          <ac:chgData name="Yrlene Elie (2430828)" userId="36d54f75-9f24-4bc6-9a28-da9f2846eb1c" providerId="ADAL" clId="{75E3C913-AA98-48D8-8F3C-B405C266A49D}" dt="2025-10-31T23:48:02.015" v="934" actId="14861"/>
          <ac:spMkLst>
            <pc:docMk/>
            <pc:sldMk cId="1785653860" sldId="256"/>
            <ac:spMk id="2" creationId="{A98F5FF8-8769-8888-9005-8E6605A66CCA}"/>
          </ac:spMkLst>
        </pc:spChg>
        <pc:spChg chg="mod">
          <ac:chgData name="Yrlene Elie (2430828)" userId="36d54f75-9f24-4bc6-9a28-da9f2846eb1c" providerId="ADAL" clId="{75E3C913-AA98-48D8-8F3C-B405C266A49D}" dt="2025-11-09T22:00:24.592" v="3091" actId="20577"/>
          <ac:spMkLst>
            <pc:docMk/>
            <pc:sldMk cId="1785653860" sldId="256"/>
            <ac:spMk id="3" creationId="{D504174A-C815-F56C-7744-9F57CDDA0E0E}"/>
          </ac:spMkLst>
        </pc:spChg>
      </pc:sldChg>
      <pc:sldChg chg="addSp delSp modSp mod modTransition setBg modAnim">
        <pc:chgData name="Yrlene Elie (2430828)" userId="36d54f75-9f24-4bc6-9a28-da9f2846eb1c" providerId="ADAL" clId="{75E3C913-AA98-48D8-8F3C-B405C266A49D}" dt="2025-11-05T23:22:39.630" v="2938"/>
        <pc:sldMkLst>
          <pc:docMk/>
          <pc:sldMk cId="4125371305" sldId="258"/>
        </pc:sldMkLst>
        <pc:spChg chg="add del mod">
          <ac:chgData name="Yrlene Elie (2430828)" userId="36d54f75-9f24-4bc6-9a28-da9f2846eb1c" providerId="ADAL" clId="{75E3C913-AA98-48D8-8F3C-B405C266A49D}" dt="2025-11-05T23:13:33.376" v="2871" actId="1076"/>
          <ac:spMkLst>
            <pc:docMk/>
            <pc:sldMk cId="4125371305" sldId="258"/>
            <ac:spMk id="2" creationId="{712037B5-ECA7-0A41-0191-7F25E34FD78C}"/>
          </ac:spMkLst>
        </pc:spChg>
        <pc:spChg chg="add mod">
          <ac:chgData name="Yrlene Elie (2430828)" userId="36d54f75-9f24-4bc6-9a28-da9f2846eb1c" providerId="ADAL" clId="{75E3C913-AA98-48D8-8F3C-B405C266A49D}" dt="2025-11-05T23:19:25.501" v="2932" actId="207"/>
          <ac:spMkLst>
            <pc:docMk/>
            <pc:sldMk cId="4125371305" sldId="258"/>
            <ac:spMk id="3" creationId="{D646AB1B-D646-8E76-9C47-849B7CB6BCE1}"/>
          </ac:spMkLst>
        </pc:spChg>
        <pc:spChg chg="add mod">
          <ac:chgData name="Yrlene Elie (2430828)" userId="36d54f75-9f24-4bc6-9a28-da9f2846eb1c" providerId="ADAL" clId="{75E3C913-AA98-48D8-8F3C-B405C266A49D}" dt="2025-11-05T23:13:42.694" v="2872" actId="1076"/>
          <ac:spMkLst>
            <pc:docMk/>
            <pc:sldMk cId="4125371305" sldId="258"/>
            <ac:spMk id="4" creationId="{8E064759-10ED-F37F-D7FB-9D2052D90F44}"/>
          </ac:spMkLst>
        </pc:spChg>
        <pc:spChg chg="add mod">
          <ac:chgData name="Yrlene Elie (2430828)" userId="36d54f75-9f24-4bc6-9a28-da9f2846eb1c" providerId="ADAL" clId="{75E3C913-AA98-48D8-8F3C-B405C266A49D}" dt="2025-11-05T23:13:52.972" v="2873" actId="1076"/>
          <ac:spMkLst>
            <pc:docMk/>
            <pc:sldMk cId="4125371305" sldId="258"/>
            <ac:spMk id="5" creationId="{6C8258A6-9A82-6B6E-7B43-97DF450A6753}"/>
          </ac:spMkLst>
        </pc:spChg>
        <pc:spChg chg="add mod">
          <ac:chgData name="Yrlene Elie (2430828)" userId="36d54f75-9f24-4bc6-9a28-da9f2846eb1c" providerId="ADAL" clId="{75E3C913-AA98-48D8-8F3C-B405C266A49D}" dt="2025-11-05T23:14:30.728" v="2879" actId="1076"/>
          <ac:spMkLst>
            <pc:docMk/>
            <pc:sldMk cId="4125371305" sldId="258"/>
            <ac:spMk id="6" creationId="{EE0F79BB-8D1B-3A9B-AF2A-754731A09ADC}"/>
          </ac:spMkLst>
        </pc:spChg>
        <pc:spChg chg="add mod">
          <ac:chgData name="Yrlene Elie (2430828)" userId="36d54f75-9f24-4bc6-9a28-da9f2846eb1c" providerId="ADAL" clId="{75E3C913-AA98-48D8-8F3C-B405C266A49D}" dt="2025-11-05T23:14:45.881" v="2880" actId="1076"/>
          <ac:spMkLst>
            <pc:docMk/>
            <pc:sldMk cId="4125371305" sldId="258"/>
            <ac:spMk id="7" creationId="{E6BA040C-413B-892B-9EE2-323C2D636AD4}"/>
          </ac:spMkLst>
        </pc:spChg>
        <pc:spChg chg="add mod">
          <ac:chgData name="Yrlene Elie (2430828)" userId="36d54f75-9f24-4bc6-9a28-da9f2846eb1c" providerId="ADAL" clId="{75E3C913-AA98-48D8-8F3C-B405C266A49D}" dt="2025-11-05T23:11:59.027" v="2859" actId="14100"/>
          <ac:spMkLst>
            <pc:docMk/>
            <pc:sldMk cId="4125371305" sldId="258"/>
            <ac:spMk id="8" creationId="{C565A32F-EDE0-E15A-F2B7-E2A1779FA8AD}"/>
          </ac:spMkLst>
        </pc:spChg>
        <pc:spChg chg="add mod">
          <ac:chgData name="Yrlene Elie (2430828)" userId="36d54f75-9f24-4bc6-9a28-da9f2846eb1c" providerId="ADAL" clId="{75E3C913-AA98-48D8-8F3C-B405C266A49D}" dt="2025-11-05T23:13:02.786" v="2870" actId="1076"/>
          <ac:spMkLst>
            <pc:docMk/>
            <pc:sldMk cId="4125371305" sldId="258"/>
            <ac:spMk id="9" creationId="{36111D0E-C1AF-3F3F-DE4B-9E66CCA4422F}"/>
          </ac:spMkLst>
        </pc:spChg>
        <pc:spChg chg="add mod">
          <ac:chgData name="Yrlene Elie (2430828)" userId="36d54f75-9f24-4bc6-9a28-da9f2846eb1c" providerId="ADAL" clId="{75E3C913-AA98-48D8-8F3C-B405C266A49D}" dt="2025-11-05T23:12:57.594" v="2869" actId="1076"/>
          <ac:spMkLst>
            <pc:docMk/>
            <pc:sldMk cId="4125371305" sldId="258"/>
            <ac:spMk id="10" creationId="{64AFC4B0-203E-DC53-837C-974A0B1E798A}"/>
          </ac:spMkLst>
        </pc:spChg>
        <pc:spChg chg="add mod">
          <ac:chgData name="Yrlene Elie (2430828)" userId="36d54f75-9f24-4bc6-9a28-da9f2846eb1c" providerId="ADAL" clId="{75E3C913-AA98-48D8-8F3C-B405C266A49D}" dt="2025-11-05T23:14:56.581" v="2881" actId="1076"/>
          <ac:spMkLst>
            <pc:docMk/>
            <pc:sldMk cId="4125371305" sldId="258"/>
            <ac:spMk id="11" creationId="{419352F5-FBB7-CCA3-B88D-0E6B297A9D86}"/>
          </ac:spMkLst>
        </pc:spChg>
        <pc:spChg chg="add mod">
          <ac:chgData name="Yrlene Elie (2430828)" userId="36d54f75-9f24-4bc6-9a28-da9f2846eb1c" providerId="ADAL" clId="{75E3C913-AA98-48D8-8F3C-B405C266A49D}" dt="2025-11-05T23:14:07.476" v="2874" actId="1076"/>
          <ac:spMkLst>
            <pc:docMk/>
            <pc:sldMk cId="4125371305" sldId="258"/>
            <ac:spMk id="12" creationId="{824559C4-C2DE-61C4-103E-7446B781F77C}"/>
          </ac:spMkLst>
        </pc:spChg>
        <pc:spChg chg="add mod">
          <ac:chgData name="Yrlene Elie (2430828)" userId="36d54f75-9f24-4bc6-9a28-da9f2846eb1c" providerId="ADAL" clId="{75E3C913-AA98-48D8-8F3C-B405C266A49D}" dt="2025-11-05T23:19:14.084" v="2930" actId="207"/>
          <ac:spMkLst>
            <pc:docMk/>
            <pc:sldMk cId="4125371305" sldId="258"/>
            <ac:spMk id="13" creationId="{C68864F7-5A63-D33B-B301-77C3C3229952}"/>
          </ac:spMkLst>
        </pc:spChg>
        <pc:spChg chg="add mod">
          <ac:chgData name="Yrlene Elie (2430828)" userId="36d54f75-9f24-4bc6-9a28-da9f2846eb1c" providerId="ADAL" clId="{75E3C913-AA98-48D8-8F3C-B405C266A49D}" dt="2025-11-05T23:14:19.999" v="2878" actId="20577"/>
          <ac:spMkLst>
            <pc:docMk/>
            <pc:sldMk cId="4125371305" sldId="258"/>
            <ac:spMk id="14" creationId="{2A5AF327-CDAB-9E4C-DB56-BA7EBAACDEC5}"/>
          </ac:spMkLst>
        </pc:spChg>
        <pc:spChg chg="add mod">
          <ac:chgData name="Yrlene Elie (2430828)" userId="36d54f75-9f24-4bc6-9a28-da9f2846eb1c" providerId="ADAL" clId="{75E3C913-AA98-48D8-8F3C-B405C266A49D}" dt="2025-11-05T23:18:06.986" v="2925" actId="207"/>
          <ac:spMkLst>
            <pc:docMk/>
            <pc:sldMk cId="4125371305" sldId="258"/>
            <ac:spMk id="15" creationId="{4779D303-58BC-FC4D-3A97-44F0AD7402B1}"/>
          </ac:spMkLst>
        </pc:spChg>
        <pc:spChg chg="add mod">
          <ac:chgData name="Yrlene Elie (2430828)" userId="36d54f75-9f24-4bc6-9a28-da9f2846eb1c" providerId="ADAL" clId="{75E3C913-AA98-48D8-8F3C-B405C266A49D}" dt="2025-11-05T23:18:15.402" v="2926" actId="207"/>
          <ac:spMkLst>
            <pc:docMk/>
            <pc:sldMk cId="4125371305" sldId="258"/>
            <ac:spMk id="16" creationId="{522F3F08-BC7F-7043-FC6F-D85B635D812D}"/>
          </ac:spMkLst>
        </pc:spChg>
      </pc:sldChg>
      <pc:sldChg chg="addSp delSp modSp new mod modTransition setBg">
        <pc:chgData name="Yrlene Elie (2430828)" userId="36d54f75-9f24-4bc6-9a28-da9f2846eb1c" providerId="ADAL" clId="{75E3C913-AA98-48D8-8F3C-B405C266A49D}" dt="2025-10-31T23:57:39.856" v="965" actId="207"/>
        <pc:sldMkLst>
          <pc:docMk/>
          <pc:sldMk cId="606091490" sldId="259"/>
        </pc:sldMkLst>
        <pc:spChg chg="mod">
          <ac:chgData name="Yrlene Elie (2430828)" userId="36d54f75-9f24-4bc6-9a28-da9f2846eb1c" providerId="ADAL" clId="{75E3C913-AA98-48D8-8F3C-B405C266A49D}" dt="2025-10-31T23:57:39.856" v="965" actId="207"/>
          <ac:spMkLst>
            <pc:docMk/>
            <pc:sldMk cId="606091490" sldId="259"/>
            <ac:spMk id="2" creationId="{9F1932D1-8903-26F3-A607-18E4D79BE6D9}"/>
          </ac:spMkLst>
        </pc:spChg>
        <pc:spChg chg="add del mod">
          <ac:chgData name="Yrlene Elie (2430828)" userId="36d54f75-9f24-4bc6-9a28-da9f2846eb1c" providerId="ADAL" clId="{75E3C913-AA98-48D8-8F3C-B405C266A49D}" dt="2025-10-31T22:31:19.536" v="646" actId="14100"/>
          <ac:spMkLst>
            <pc:docMk/>
            <pc:sldMk cId="606091490" sldId="259"/>
            <ac:spMk id="12" creationId="{CE03CC29-4D40-1236-EBEF-810EF50C61E5}"/>
          </ac:spMkLst>
        </pc:spChg>
        <pc:spChg chg="add mod">
          <ac:chgData name="Yrlene Elie (2430828)" userId="36d54f75-9f24-4bc6-9a28-da9f2846eb1c" providerId="ADAL" clId="{75E3C913-AA98-48D8-8F3C-B405C266A49D}" dt="2025-10-31T22:05:17.116" v="567" actId="1076"/>
          <ac:spMkLst>
            <pc:docMk/>
            <pc:sldMk cId="606091490" sldId="259"/>
            <ac:spMk id="18" creationId="{F6FD7BB4-6C0B-FD23-F357-D7C406BF655D}"/>
          </ac:spMkLst>
        </pc:spChg>
        <pc:spChg chg="add mod">
          <ac:chgData name="Yrlene Elie (2430828)" userId="36d54f75-9f24-4bc6-9a28-da9f2846eb1c" providerId="ADAL" clId="{75E3C913-AA98-48D8-8F3C-B405C266A49D}" dt="2025-10-31T22:54:20.607" v="702" actId="20577"/>
          <ac:spMkLst>
            <pc:docMk/>
            <pc:sldMk cId="606091490" sldId="259"/>
            <ac:spMk id="20" creationId="{ACEB6238-3238-50CA-2705-32E183D14CB3}"/>
          </ac:spMkLst>
        </pc:spChg>
        <pc:picChg chg="add mod">
          <ac:chgData name="Yrlene Elie (2430828)" userId="36d54f75-9f24-4bc6-9a28-da9f2846eb1c" providerId="ADAL" clId="{75E3C913-AA98-48D8-8F3C-B405C266A49D}" dt="2025-10-31T22:50:32.083" v="694" actId="1076"/>
          <ac:picMkLst>
            <pc:docMk/>
            <pc:sldMk cId="606091490" sldId="259"/>
            <ac:picMk id="17" creationId="{8A12A365-A058-4C6B-6345-A1DB9F21FB74}"/>
          </ac:picMkLst>
        </pc:picChg>
        <pc:picChg chg="add mod">
          <ac:chgData name="Yrlene Elie (2430828)" userId="36d54f75-9f24-4bc6-9a28-da9f2846eb1c" providerId="ADAL" clId="{75E3C913-AA98-48D8-8F3C-B405C266A49D}" dt="2025-10-31T22:50:16.046" v="693" actId="1076"/>
          <ac:picMkLst>
            <pc:docMk/>
            <pc:sldMk cId="606091490" sldId="259"/>
            <ac:picMk id="22" creationId="{D8EF8BF3-7DB9-F7D6-0ABB-4B5E951AB7D4}"/>
          </ac:picMkLst>
        </pc:picChg>
        <pc:picChg chg="add mod">
          <ac:chgData name="Yrlene Elie (2430828)" userId="36d54f75-9f24-4bc6-9a28-da9f2846eb1c" providerId="ADAL" clId="{75E3C913-AA98-48D8-8F3C-B405C266A49D}" dt="2025-10-31T22:49:49.022" v="689" actId="1076"/>
          <ac:picMkLst>
            <pc:docMk/>
            <pc:sldMk cId="606091490" sldId="259"/>
            <ac:picMk id="24" creationId="{656A2454-277F-F180-4A38-EBA8A6AD21CA}"/>
          </ac:picMkLst>
        </pc:picChg>
        <pc:picChg chg="add mod">
          <ac:chgData name="Yrlene Elie (2430828)" userId="36d54f75-9f24-4bc6-9a28-da9f2846eb1c" providerId="ADAL" clId="{75E3C913-AA98-48D8-8F3C-B405C266A49D}" dt="2025-10-31T22:49:37.374" v="688" actId="1076"/>
          <ac:picMkLst>
            <pc:docMk/>
            <pc:sldMk cId="606091490" sldId="259"/>
            <ac:picMk id="26" creationId="{BD65F808-B25D-2EDD-7049-BBFBE9499FF9}"/>
          </ac:picMkLst>
        </pc:picChg>
      </pc:sldChg>
      <pc:sldChg chg="addSp delSp modSp new mod modTransition setBg">
        <pc:chgData name="Yrlene Elie (2430828)" userId="36d54f75-9f24-4bc6-9a28-da9f2846eb1c" providerId="ADAL" clId="{75E3C913-AA98-48D8-8F3C-B405C266A49D}" dt="2025-11-05T14:36:54.793" v="2201"/>
        <pc:sldMkLst>
          <pc:docMk/>
          <pc:sldMk cId="2050752691" sldId="261"/>
        </pc:sldMkLst>
        <pc:spChg chg="add mod">
          <ac:chgData name="Yrlene Elie (2430828)" userId="36d54f75-9f24-4bc6-9a28-da9f2846eb1c" providerId="ADAL" clId="{75E3C913-AA98-48D8-8F3C-B405C266A49D}" dt="2025-11-02T20:43:43.018" v="1456" actId="14861"/>
          <ac:spMkLst>
            <pc:docMk/>
            <pc:sldMk cId="2050752691" sldId="261"/>
            <ac:spMk id="5" creationId="{BFF6FF25-C71C-3043-D2B6-C9275C56F7FA}"/>
          </ac:spMkLst>
        </pc:spChg>
        <pc:spChg chg="add mod">
          <ac:chgData name="Yrlene Elie (2430828)" userId="36d54f75-9f24-4bc6-9a28-da9f2846eb1c" providerId="ADAL" clId="{75E3C913-AA98-48D8-8F3C-B405C266A49D}" dt="2025-11-02T20:44:32.139" v="1458" actId="208"/>
          <ac:spMkLst>
            <pc:docMk/>
            <pc:sldMk cId="2050752691" sldId="261"/>
            <ac:spMk id="7" creationId="{D8BA8EF6-9E41-B40F-7EBE-DF1206DE67EF}"/>
          </ac:spMkLst>
        </pc:spChg>
        <pc:spChg chg="add mod">
          <ac:chgData name="Yrlene Elie (2430828)" userId="36d54f75-9f24-4bc6-9a28-da9f2846eb1c" providerId="ADAL" clId="{75E3C913-AA98-48D8-8F3C-B405C266A49D}" dt="2025-11-01T00:26:29.975" v="1244" actId="20577"/>
          <ac:spMkLst>
            <pc:docMk/>
            <pc:sldMk cId="2050752691" sldId="261"/>
            <ac:spMk id="8" creationId="{DBE5355F-19F9-6F0A-8FB3-8F483C89D770}"/>
          </ac:spMkLst>
        </pc:spChg>
        <pc:graphicFrameChg chg="add mod modGraphic">
          <ac:chgData name="Yrlene Elie (2430828)" userId="36d54f75-9f24-4bc6-9a28-da9f2846eb1c" providerId="ADAL" clId="{75E3C913-AA98-48D8-8F3C-B405C266A49D}" dt="2025-11-02T20:40:11.440" v="1439"/>
          <ac:graphicFrameMkLst>
            <pc:docMk/>
            <pc:sldMk cId="2050752691" sldId="261"/>
            <ac:graphicFrameMk id="23" creationId="{52B4C8FE-6439-3DE7-8CD5-35D662FB4AA7}"/>
          </ac:graphicFrameMkLst>
        </pc:graphicFrameChg>
        <pc:picChg chg="add mod">
          <ac:chgData name="Yrlene Elie (2430828)" userId="36d54f75-9f24-4bc6-9a28-da9f2846eb1c" providerId="ADAL" clId="{75E3C913-AA98-48D8-8F3C-B405C266A49D}" dt="2025-11-02T20:27:47.911" v="1407" actId="208"/>
          <ac:picMkLst>
            <pc:docMk/>
            <pc:sldMk cId="2050752691" sldId="261"/>
            <ac:picMk id="16" creationId="{3938BE97-7492-69DA-6E4B-F2BE28E52B55}"/>
          </ac:picMkLst>
        </pc:picChg>
        <pc:picChg chg="add mod">
          <ac:chgData name="Yrlene Elie (2430828)" userId="36d54f75-9f24-4bc6-9a28-da9f2846eb1c" providerId="ADAL" clId="{75E3C913-AA98-48D8-8F3C-B405C266A49D}" dt="2025-11-02T20:28:45.912" v="1409" actId="207"/>
          <ac:picMkLst>
            <pc:docMk/>
            <pc:sldMk cId="2050752691" sldId="261"/>
            <ac:picMk id="18" creationId="{DA3987F8-1670-C858-26D4-1F05C4E40EA0}"/>
          </ac:picMkLst>
        </pc:picChg>
        <pc:picChg chg="add mod">
          <ac:chgData name="Yrlene Elie (2430828)" userId="36d54f75-9f24-4bc6-9a28-da9f2846eb1c" providerId="ADAL" clId="{75E3C913-AA98-48D8-8F3C-B405C266A49D}" dt="2025-11-02T22:02:06.645" v="1995" actId="1440"/>
          <ac:picMkLst>
            <pc:docMk/>
            <pc:sldMk cId="2050752691" sldId="261"/>
            <ac:picMk id="34" creationId="{3B5461BF-DEDF-9823-41CF-C8EE968E1957}"/>
          </ac:picMkLst>
        </pc:picChg>
        <pc:cxnChg chg="add mod">
          <ac:chgData name="Yrlene Elie (2430828)" userId="36d54f75-9f24-4bc6-9a28-da9f2846eb1c" providerId="ADAL" clId="{75E3C913-AA98-48D8-8F3C-B405C266A49D}" dt="2025-11-02T20:44:02.811" v="1457" actId="14861"/>
          <ac:cxnSpMkLst>
            <pc:docMk/>
            <pc:sldMk cId="2050752691" sldId="261"/>
            <ac:cxnSpMk id="27" creationId="{61B51B7D-E507-3F76-C489-5B79B09AECA8}"/>
          </ac:cxnSpMkLst>
        </pc:cxnChg>
      </pc:sldChg>
      <pc:sldChg chg="addSp delSp modSp new mod modTransition setBg">
        <pc:chgData name="Yrlene Elie (2430828)" userId="36d54f75-9f24-4bc6-9a28-da9f2846eb1c" providerId="ADAL" clId="{75E3C913-AA98-48D8-8F3C-B405C266A49D}" dt="2025-11-10T23:41:32.047" v="3215" actId="20577"/>
        <pc:sldMkLst>
          <pc:docMk/>
          <pc:sldMk cId="660669012" sldId="263"/>
        </pc:sldMkLst>
        <pc:spChg chg="add mod">
          <ac:chgData name="Yrlene Elie (2430828)" userId="36d54f75-9f24-4bc6-9a28-da9f2846eb1c" providerId="ADAL" clId="{75E3C913-AA98-48D8-8F3C-B405C266A49D}" dt="2025-11-02T21:49:24.023" v="1931" actId="962"/>
          <ac:spMkLst>
            <pc:docMk/>
            <pc:sldMk cId="660669012" sldId="263"/>
            <ac:spMk id="24" creationId="{30B94D60-084F-9D75-0984-F494A3789346}"/>
          </ac:spMkLst>
        </pc:spChg>
        <pc:spChg chg="add mod">
          <ac:chgData name="Yrlene Elie (2430828)" userId="36d54f75-9f24-4bc6-9a28-da9f2846eb1c" providerId="ADAL" clId="{75E3C913-AA98-48D8-8F3C-B405C266A49D}" dt="2025-11-10T23:18:34.961" v="3124" actId="20577"/>
          <ac:spMkLst>
            <pc:docMk/>
            <pc:sldMk cId="660669012" sldId="263"/>
            <ac:spMk id="29" creationId="{0DF5B824-297E-52D0-AD2F-181BADD63C8F}"/>
          </ac:spMkLst>
        </pc:spChg>
        <pc:graphicFrameChg chg="add del mod modGraphic">
          <ac:chgData name="Yrlene Elie (2430828)" userId="36d54f75-9f24-4bc6-9a28-da9f2846eb1c" providerId="ADAL" clId="{75E3C913-AA98-48D8-8F3C-B405C266A49D}" dt="2025-11-10T23:41:32.047" v="3215" actId="20577"/>
          <ac:graphicFrameMkLst>
            <pc:docMk/>
            <pc:sldMk cId="660669012" sldId="263"/>
            <ac:graphicFrameMk id="6" creationId="{B012AF75-21F7-647D-88B6-4B772D865E2D}"/>
          </ac:graphicFrameMkLst>
        </pc:graphicFrameChg>
        <pc:picChg chg="add mod ord">
          <ac:chgData name="Yrlene Elie (2430828)" userId="36d54f75-9f24-4bc6-9a28-da9f2846eb1c" providerId="ADAL" clId="{75E3C913-AA98-48D8-8F3C-B405C266A49D}" dt="2025-11-02T22:44:16.893" v="2135" actId="14100"/>
          <ac:picMkLst>
            <pc:docMk/>
            <pc:sldMk cId="660669012" sldId="263"/>
            <ac:picMk id="23" creationId="{34D6B2F2-C52F-3B89-4446-A8DAA95BAB80}"/>
          </ac:picMkLst>
        </pc:picChg>
        <pc:cxnChg chg="add mod">
          <ac:chgData name="Yrlene Elie (2430828)" userId="36d54f75-9f24-4bc6-9a28-da9f2846eb1c" providerId="ADAL" clId="{75E3C913-AA98-48D8-8F3C-B405C266A49D}" dt="2025-11-02T21:53:28.120" v="1961" actId="208"/>
          <ac:cxnSpMkLst>
            <pc:docMk/>
            <pc:sldMk cId="660669012" sldId="263"/>
            <ac:cxnSpMk id="8" creationId="{9E06F08A-CDFC-1121-E1F2-A545E33C60B9}"/>
          </ac:cxnSpMkLst>
        </pc:cxnChg>
        <pc:cxnChg chg="add mod">
          <ac:chgData name="Yrlene Elie (2430828)" userId="36d54f75-9f24-4bc6-9a28-da9f2846eb1c" providerId="ADAL" clId="{75E3C913-AA98-48D8-8F3C-B405C266A49D}" dt="2025-11-02T21:53:22.029" v="1960" actId="208"/>
          <ac:cxnSpMkLst>
            <pc:docMk/>
            <pc:sldMk cId="660669012" sldId="263"/>
            <ac:cxnSpMk id="9" creationId="{BB0B2BDA-37DE-0654-242A-6EDA4B8ED2C9}"/>
          </ac:cxnSpMkLst>
        </pc:cxnChg>
        <pc:cxnChg chg="add mod">
          <ac:chgData name="Yrlene Elie (2430828)" userId="36d54f75-9f24-4bc6-9a28-da9f2846eb1c" providerId="ADAL" clId="{75E3C913-AA98-48D8-8F3C-B405C266A49D}" dt="2025-11-02T21:53:32.698" v="1962" actId="208"/>
          <ac:cxnSpMkLst>
            <pc:docMk/>
            <pc:sldMk cId="660669012" sldId="263"/>
            <ac:cxnSpMk id="10" creationId="{919259E9-E6F5-2708-8F77-DAD02E69E414}"/>
          </ac:cxnSpMkLst>
        </pc:cxnChg>
      </pc:sldChg>
      <pc:sldChg chg="addSp delSp modSp new mod modTransition">
        <pc:chgData name="Yrlene Elie (2430828)" userId="36d54f75-9f24-4bc6-9a28-da9f2846eb1c" providerId="ADAL" clId="{75E3C913-AA98-48D8-8F3C-B405C266A49D}" dt="2025-11-10T23:41:01.856" v="3214" actId="12"/>
        <pc:sldMkLst>
          <pc:docMk/>
          <pc:sldMk cId="4130852817" sldId="265"/>
        </pc:sldMkLst>
        <pc:spChg chg="mod">
          <ac:chgData name="Yrlene Elie (2430828)" userId="36d54f75-9f24-4bc6-9a28-da9f2846eb1c" providerId="ADAL" clId="{75E3C913-AA98-48D8-8F3C-B405C266A49D}" dt="2025-11-05T22:39:35.093" v="2659" actId="113"/>
          <ac:spMkLst>
            <pc:docMk/>
            <pc:sldMk cId="4130852817" sldId="265"/>
            <ac:spMk id="2" creationId="{919FABE4-3C6A-E7FF-0C54-B868CF861827}"/>
          </ac:spMkLst>
        </pc:spChg>
        <pc:spChg chg="add del mod">
          <ac:chgData name="Yrlene Elie (2430828)" userId="36d54f75-9f24-4bc6-9a28-da9f2846eb1c" providerId="ADAL" clId="{75E3C913-AA98-48D8-8F3C-B405C266A49D}" dt="2025-11-10T23:41:01.856" v="3214" actId="12"/>
          <ac:spMkLst>
            <pc:docMk/>
            <pc:sldMk cId="4130852817" sldId="265"/>
            <ac:spMk id="3" creationId="{652A0409-74D7-7987-0640-85A2786FCD82}"/>
          </ac:spMkLst>
        </pc:spChg>
        <pc:graphicFrameChg chg="add del mod">
          <ac:chgData name="Yrlene Elie (2430828)" userId="36d54f75-9f24-4bc6-9a28-da9f2846eb1c" providerId="ADAL" clId="{75E3C913-AA98-48D8-8F3C-B405C266A49D}" dt="2025-11-09T19:46:53.550" v="3043" actId="478"/>
          <ac:graphicFrameMkLst>
            <pc:docMk/>
            <pc:sldMk cId="4130852817" sldId="265"/>
            <ac:graphicFrameMk id="4" creationId="{0AF324F8-C438-517F-539B-FA638040ABC1}"/>
          </ac:graphicFrameMkLst>
        </pc:graphicFrameChg>
      </pc:sldChg>
      <pc:sldChg chg="addSp delSp modSp new add del mod modTransition setBg">
        <pc:chgData name="Yrlene Elie (2430828)" userId="36d54f75-9f24-4bc6-9a28-da9f2846eb1c" providerId="ADAL" clId="{75E3C913-AA98-48D8-8F3C-B405C266A49D}" dt="2025-11-10T21:41:56.682" v="3120" actId="20577"/>
        <pc:sldMkLst>
          <pc:docMk/>
          <pc:sldMk cId="4077924423" sldId="266"/>
        </pc:sldMkLst>
        <pc:spChg chg="mod">
          <ac:chgData name="Yrlene Elie (2430828)" userId="36d54f75-9f24-4bc6-9a28-da9f2846eb1c" providerId="ADAL" clId="{75E3C913-AA98-48D8-8F3C-B405C266A49D}" dt="2025-11-05T22:51:41.536" v="2748" actId="14861"/>
          <ac:spMkLst>
            <pc:docMk/>
            <pc:sldMk cId="4077924423" sldId="266"/>
            <ac:spMk id="2" creationId="{ECAAC0A7-E607-B6D3-8F20-F4F0421E817F}"/>
          </ac:spMkLst>
        </pc:spChg>
        <pc:spChg chg="add mod">
          <ac:chgData name="Yrlene Elie (2430828)" userId="36d54f75-9f24-4bc6-9a28-da9f2846eb1c" providerId="ADAL" clId="{75E3C913-AA98-48D8-8F3C-B405C266A49D}" dt="2025-11-05T23:04:15.314" v="2822" actId="14100"/>
          <ac:spMkLst>
            <pc:docMk/>
            <pc:sldMk cId="4077924423" sldId="266"/>
            <ac:spMk id="9" creationId="{DDA37AC4-1B7B-8221-E97D-4F541F864128}"/>
          </ac:spMkLst>
        </pc:spChg>
        <pc:spChg chg="add mod">
          <ac:chgData name="Yrlene Elie (2430828)" userId="36d54f75-9f24-4bc6-9a28-da9f2846eb1c" providerId="ADAL" clId="{75E3C913-AA98-48D8-8F3C-B405C266A49D}" dt="2025-11-05T23:04:19.971" v="2823" actId="1076"/>
          <ac:spMkLst>
            <pc:docMk/>
            <pc:sldMk cId="4077924423" sldId="266"/>
            <ac:spMk id="10" creationId="{80C21A66-7C38-0169-2FF9-C3C8A7059374}"/>
          </ac:spMkLst>
        </pc:spChg>
        <pc:graphicFrameChg chg="add del mod modGraphic">
          <ac:chgData name="Yrlene Elie (2430828)" userId="36d54f75-9f24-4bc6-9a28-da9f2846eb1c" providerId="ADAL" clId="{75E3C913-AA98-48D8-8F3C-B405C266A49D}" dt="2025-11-10T21:41:56.682" v="3120" actId="20577"/>
          <ac:graphicFrameMkLst>
            <pc:docMk/>
            <pc:sldMk cId="4077924423" sldId="266"/>
            <ac:graphicFrameMk id="5" creationId="{7F8B6011-0979-3690-8F9E-DF0395B3727F}"/>
          </ac:graphicFrameMkLst>
        </pc:graphicFrameChg>
      </pc:sldChg>
      <pc:sldChg chg="add">
        <pc:chgData name="Yrlene Elie (2430828)" userId="36d54f75-9f24-4bc6-9a28-da9f2846eb1c" providerId="ADAL" clId="{75E3C913-AA98-48D8-8F3C-B405C266A49D}" dt="2025-11-09T21:36:05.422" v="3045"/>
        <pc:sldMkLst>
          <pc:docMk/>
          <pc:sldMk cId="2867903780" sldId="267"/>
        </pc:sldMkLst>
      </pc:sldChg>
      <pc:sldChg chg="add">
        <pc:chgData name="Yrlene Elie (2430828)" userId="36d54f75-9f24-4bc6-9a28-da9f2846eb1c" providerId="ADAL" clId="{75E3C913-AA98-48D8-8F3C-B405C266A49D}" dt="2025-11-09T21:36:08.682" v="3047"/>
        <pc:sldMkLst>
          <pc:docMk/>
          <pc:sldMk cId="363361585" sldId="268"/>
        </pc:sldMkLst>
      </pc:sldChg>
      <pc:sldChg chg="add">
        <pc:chgData name="Yrlene Elie (2430828)" userId="36d54f75-9f24-4bc6-9a28-da9f2846eb1c" providerId="ADAL" clId="{75E3C913-AA98-48D8-8F3C-B405C266A49D}" dt="2025-11-09T21:36:11.020" v="3049"/>
        <pc:sldMkLst>
          <pc:docMk/>
          <pc:sldMk cId="2173909307" sldId="269"/>
        </pc:sldMkLst>
      </pc:sldChg>
      <pc:sldChg chg="add">
        <pc:chgData name="Yrlene Elie (2430828)" userId="36d54f75-9f24-4bc6-9a28-da9f2846eb1c" providerId="ADAL" clId="{75E3C913-AA98-48D8-8F3C-B405C266A49D}" dt="2025-11-09T21:36:12.923" v="3051"/>
        <pc:sldMkLst>
          <pc:docMk/>
          <pc:sldMk cId="1304954326" sldId="270"/>
        </pc:sldMkLst>
      </pc:sldChg>
      <pc:sldChg chg="add">
        <pc:chgData name="Yrlene Elie (2430828)" userId="36d54f75-9f24-4bc6-9a28-da9f2846eb1c" providerId="ADAL" clId="{75E3C913-AA98-48D8-8F3C-B405C266A49D}" dt="2025-11-09T21:36:16.116" v="3053"/>
        <pc:sldMkLst>
          <pc:docMk/>
          <pc:sldMk cId="3499075979" sldId="271"/>
        </pc:sldMkLst>
      </pc:sldChg>
      <pc:sldChg chg="add">
        <pc:chgData name="Yrlene Elie (2430828)" userId="36d54f75-9f24-4bc6-9a28-da9f2846eb1c" providerId="ADAL" clId="{75E3C913-AA98-48D8-8F3C-B405C266A49D}" dt="2025-11-09T21:36:20.973" v="3055"/>
        <pc:sldMkLst>
          <pc:docMk/>
          <pc:sldMk cId="670053294" sldId="272"/>
        </pc:sldMkLst>
      </pc:sldChg>
      <pc:sldChg chg="add">
        <pc:chgData name="Yrlene Elie (2430828)" userId="36d54f75-9f24-4bc6-9a28-da9f2846eb1c" providerId="ADAL" clId="{75E3C913-AA98-48D8-8F3C-B405C266A49D}" dt="2025-11-09T21:36:24.014" v="3057"/>
        <pc:sldMkLst>
          <pc:docMk/>
          <pc:sldMk cId="44069428" sldId="273"/>
        </pc:sldMkLst>
      </pc:sldChg>
      <pc:sldChg chg="add">
        <pc:chgData name="Yrlene Elie (2430828)" userId="36d54f75-9f24-4bc6-9a28-da9f2846eb1c" providerId="ADAL" clId="{75E3C913-AA98-48D8-8F3C-B405C266A49D}" dt="2025-11-09T21:36:25.748" v="3059"/>
        <pc:sldMkLst>
          <pc:docMk/>
          <pc:sldMk cId="4176118992" sldId="274"/>
        </pc:sldMkLst>
      </pc:sldChg>
      <pc:sldChg chg="add">
        <pc:chgData name="Yrlene Elie (2430828)" userId="36d54f75-9f24-4bc6-9a28-da9f2846eb1c" providerId="ADAL" clId="{75E3C913-AA98-48D8-8F3C-B405C266A49D}" dt="2025-11-09T21:36:53.255" v="3061"/>
        <pc:sldMkLst>
          <pc:docMk/>
          <pc:sldMk cId="1843582800" sldId="275"/>
        </pc:sldMkLst>
      </pc:sldChg>
      <pc:sldChg chg="add">
        <pc:chgData name="Yrlene Elie (2430828)" userId="36d54f75-9f24-4bc6-9a28-da9f2846eb1c" providerId="ADAL" clId="{75E3C913-AA98-48D8-8F3C-B405C266A49D}" dt="2025-11-09T21:36:57.378" v="3063"/>
        <pc:sldMkLst>
          <pc:docMk/>
          <pc:sldMk cId="3967073439" sldId="276"/>
        </pc:sldMkLst>
      </pc:sldChg>
      <pc:sldChg chg="add">
        <pc:chgData name="Yrlene Elie (2430828)" userId="36d54f75-9f24-4bc6-9a28-da9f2846eb1c" providerId="ADAL" clId="{75E3C913-AA98-48D8-8F3C-B405C266A49D}" dt="2025-11-09T21:36:59.860" v="3065"/>
        <pc:sldMkLst>
          <pc:docMk/>
          <pc:sldMk cId="1516216725" sldId="277"/>
        </pc:sldMkLst>
      </pc:sldChg>
      <pc:sldChg chg="add">
        <pc:chgData name="Yrlene Elie (2430828)" userId="36d54f75-9f24-4bc6-9a28-da9f2846eb1c" providerId="ADAL" clId="{75E3C913-AA98-48D8-8F3C-B405C266A49D}" dt="2025-11-09T21:59:11.206" v="3067"/>
        <pc:sldMkLst>
          <pc:docMk/>
          <pc:sldMk cId="109857222" sldId="278"/>
        </pc:sldMkLst>
      </pc:sldChg>
      <pc:sldChg chg="add">
        <pc:chgData name="Yrlene Elie (2430828)" userId="36d54f75-9f24-4bc6-9a28-da9f2846eb1c" providerId="ADAL" clId="{75E3C913-AA98-48D8-8F3C-B405C266A49D}" dt="2025-11-09T21:59:13.263" v="3069"/>
        <pc:sldMkLst>
          <pc:docMk/>
          <pc:sldMk cId="216508901" sldId="279"/>
        </pc:sldMkLst>
      </pc:sldChg>
      <pc:sldChg chg="add">
        <pc:chgData name="Yrlene Elie (2430828)" userId="36d54f75-9f24-4bc6-9a28-da9f2846eb1c" providerId="ADAL" clId="{75E3C913-AA98-48D8-8F3C-B405C266A49D}" dt="2025-11-09T21:59:15.234" v="3071"/>
        <pc:sldMkLst>
          <pc:docMk/>
          <pc:sldMk cId="2803889572" sldId="280"/>
        </pc:sldMkLst>
      </pc:sldChg>
      <pc:sldChg chg="add">
        <pc:chgData name="Yrlene Elie (2430828)" userId="36d54f75-9f24-4bc6-9a28-da9f2846eb1c" providerId="ADAL" clId="{75E3C913-AA98-48D8-8F3C-B405C266A49D}" dt="2025-11-09T21:59:17.662" v="3073"/>
        <pc:sldMkLst>
          <pc:docMk/>
          <pc:sldMk cId="2568180831" sldId="281"/>
        </pc:sldMkLst>
      </pc:sldChg>
      <pc:sldChg chg="add">
        <pc:chgData name="Yrlene Elie (2430828)" userId="36d54f75-9f24-4bc6-9a28-da9f2846eb1c" providerId="ADAL" clId="{75E3C913-AA98-48D8-8F3C-B405C266A49D}" dt="2025-11-09T21:59:19.700" v="3075"/>
        <pc:sldMkLst>
          <pc:docMk/>
          <pc:sldMk cId="2061101231" sldId="282"/>
        </pc:sldMkLst>
      </pc:sldChg>
      <pc:sldChg chg="add">
        <pc:chgData name="Yrlene Elie (2430828)" userId="36d54f75-9f24-4bc6-9a28-da9f2846eb1c" providerId="ADAL" clId="{75E3C913-AA98-48D8-8F3C-B405C266A49D}" dt="2025-11-09T21:59:23.194" v="3077"/>
        <pc:sldMkLst>
          <pc:docMk/>
          <pc:sldMk cId="1913565869" sldId="283"/>
        </pc:sldMkLst>
      </pc:sldChg>
      <pc:sldChg chg="modSp add mod">
        <pc:chgData name="Yrlene Elie (2430828)" userId="36d54f75-9f24-4bc6-9a28-da9f2846eb1c" providerId="ADAL" clId="{75E3C913-AA98-48D8-8F3C-B405C266A49D}" dt="2025-11-09T22:10:48.041" v="3111" actId="27636"/>
        <pc:sldMkLst>
          <pc:docMk/>
          <pc:sldMk cId="2064409247" sldId="284"/>
        </pc:sldMkLst>
        <pc:spChg chg="mod">
          <ac:chgData name="Yrlene Elie (2430828)" userId="36d54f75-9f24-4bc6-9a28-da9f2846eb1c" providerId="ADAL" clId="{75E3C913-AA98-48D8-8F3C-B405C266A49D}" dt="2025-11-09T22:10:48.041" v="3111" actId="27636"/>
          <ac:spMkLst>
            <pc:docMk/>
            <pc:sldMk cId="2064409247" sldId="284"/>
            <ac:spMk id="3" creationId="{5F66DC2D-8D67-7FC7-C25C-5F99D6537B77}"/>
          </ac:spMkLst>
        </pc:spChg>
      </pc:sldChg>
      <pc:sldMasterChg chg="add addSldLayout">
        <pc:chgData name="Yrlene Elie (2430828)" userId="36d54f75-9f24-4bc6-9a28-da9f2846eb1c" providerId="ADAL" clId="{75E3C913-AA98-48D8-8F3C-B405C266A49D}" dt="2025-11-09T21:36:08.678" v="3046" actId="27028"/>
        <pc:sldMasterMkLst>
          <pc:docMk/>
          <pc:sldMasterMk cId="0" sldId="2147483648"/>
        </pc:sldMasterMkLst>
        <pc:sldLayoutChg chg="add">
          <pc:chgData name="Yrlene Elie (2430828)" userId="36d54f75-9f24-4bc6-9a28-da9f2846eb1c" providerId="ADAL" clId="{75E3C913-AA98-48D8-8F3C-B405C266A49D}" dt="2025-11-09T21:36:08.678" v="3046" actId="27028"/>
          <pc:sldLayoutMkLst>
            <pc:docMk/>
            <pc:sldMasterMk cId="0" sldId="2147483648"/>
            <pc:sldLayoutMk cId="0" sldId="2147483662"/>
          </pc:sldLayoutMkLst>
        </pc:sldLayoutChg>
        <pc:sldLayoutChg chg="add">
          <pc:chgData name="Yrlene Elie (2430828)" userId="36d54f75-9f24-4bc6-9a28-da9f2846eb1c" providerId="ADAL" clId="{75E3C913-AA98-48D8-8F3C-B405C266A49D}" dt="2025-11-09T21:36:05.415" v="3044" actId="27028"/>
          <pc:sldLayoutMkLst>
            <pc:docMk/>
            <pc:sldMasterMk cId="0" sldId="2147483648"/>
            <pc:sldLayoutMk cId="0" sldId="2147483665"/>
          </pc:sldLayoutMkLst>
        </pc:sldLayoutChg>
      </pc:sldMasterChg>
      <pc:sldMasterChg chg="add addSldLayout">
        <pc:chgData name="Yrlene Elie (2430828)" userId="36d54f75-9f24-4bc6-9a28-da9f2846eb1c" providerId="ADAL" clId="{75E3C913-AA98-48D8-8F3C-B405C266A49D}" dt="2025-11-09T21:59:13.252" v="3068" actId="27028"/>
        <pc:sldMasterMkLst>
          <pc:docMk/>
          <pc:sldMasterMk cId="4061656257" sldId="2147483696"/>
        </pc:sldMasterMkLst>
        <pc:sldLayoutChg chg="add">
          <pc:chgData name="Yrlene Elie (2430828)" userId="36d54f75-9f24-4bc6-9a28-da9f2846eb1c" providerId="ADAL" clId="{75E3C913-AA98-48D8-8F3C-B405C266A49D}" dt="2025-11-09T21:59:11.195" v="3066" actId="27028"/>
          <pc:sldLayoutMkLst>
            <pc:docMk/>
            <pc:sldMasterMk cId="4061656257" sldId="2147483696"/>
            <pc:sldLayoutMk cId="1308708074" sldId="2147483697"/>
          </pc:sldLayoutMkLst>
        </pc:sldLayoutChg>
        <pc:sldLayoutChg chg="add">
          <pc:chgData name="Yrlene Elie (2430828)" userId="36d54f75-9f24-4bc6-9a28-da9f2846eb1c" providerId="ADAL" clId="{75E3C913-AA98-48D8-8F3C-B405C266A49D}" dt="2025-11-09T21:59:13.252" v="3068" actId="27028"/>
          <pc:sldLayoutMkLst>
            <pc:docMk/>
            <pc:sldMasterMk cId="4061656257" sldId="2147483696"/>
            <pc:sldLayoutMk cId="474437407" sldId="2147483698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13" Type="http://schemas.openxmlformats.org/officeDocument/2006/relationships/image" Target="../media/image27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12" Type="http://schemas.openxmlformats.org/officeDocument/2006/relationships/image" Target="../media/image26.sv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11" Type="http://schemas.openxmlformats.org/officeDocument/2006/relationships/image" Target="../media/image25.png"/><Relationship Id="rId5" Type="http://schemas.openxmlformats.org/officeDocument/2006/relationships/image" Target="../media/image19.png"/><Relationship Id="rId10" Type="http://schemas.openxmlformats.org/officeDocument/2006/relationships/image" Target="../media/image24.svg"/><Relationship Id="rId4" Type="http://schemas.openxmlformats.org/officeDocument/2006/relationships/image" Target="../media/image18.svg"/><Relationship Id="rId9" Type="http://schemas.openxmlformats.org/officeDocument/2006/relationships/image" Target="../media/image23.png"/><Relationship Id="rId14" Type="http://schemas.openxmlformats.org/officeDocument/2006/relationships/image" Target="../media/image28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13" Type="http://schemas.openxmlformats.org/officeDocument/2006/relationships/image" Target="../media/image27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12" Type="http://schemas.openxmlformats.org/officeDocument/2006/relationships/image" Target="../media/image26.sv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11" Type="http://schemas.openxmlformats.org/officeDocument/2006/relationships/image" Target="../media/image25.png"/><Relationship Id="rId5" Type="http://schemas.openxmlformats.org/officeDocument/2006/relationships/image" Target="../media/image19.png"/><Relationship Id="rId10" Type="http://schemas.openxmlformats.org/officeDocument/2006/relationships/image" Target="../media/image24.svg"/><Relationship Id="rId4" Type="http://schemas.openxmlformats.org/officeDocument/2006/relationships/image" Target="../media/image18.svg"/><Relationship Id="rId9" Type="http://schemas.openxmlformats.org/officeDocument/2006/relationships/image" Target="../media/image23.png"/><Relationship Id="rId14" Type="http://schemas.openxmlformats.org/officeDocument/2006/relationships/image" Target="../media/image2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07266A8-CE02-46F8-A967-E583ECF82672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5994BCB-1BD7-4D72-A978-E5215650168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3200" b="1" dirty="0"/>
            <a:t>Symptoms</a:t>
          </a:r>
          <a:r>
            <a:rPr lang="en-GB" sz="1500" dirty="0"/>
            <a:t> </a:t>
          </a:r>
          <a:endParaRPr lang="en-US" sz="1500" dirty="0"/>
        </a:p>
      </dgm:t>
    </dgm:pt>
    <dgm:pt modelId="{0777C021-1736-4400-9104-6356A218219C}" type="parTrans" cxnId="{77AB0DE1-788F-43D4-B6D0-889AC6773ADC}">
      <dgm:prSet/>
      <dgm:spPr/>
      <dgm:t>
        <a:bodyPr/>
        <a:lstStyle/>
        <a:p>
          <a:endParaRPr lang="en-US"/>
        </a:p>
      </dgm:t>
    </dgm:pt>
    <dgm:pt modelId="{F3F8FD20-E1D3-4139-BFD4-167BD601B682}" type="sibTrans" cxnId="{77AB0DE1-788F-43D4-B6D0-889AC6773ADC}">
      <dgm:prSet/>
      <dgm:spPr/>
      <dgm:t>
        <a:bodyPr/>
        <a:lstStyle/>
        <a:p>
          <a:endParaRPr lang="en-US"/>
        </a:p>
      </dgm:t>
    </dgm:pt>
    <dgm:pt modelId="{6003C97F-AFA7-4482-9243-E6CF9D806CB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Persistent cough</a:t>
          </a:r>
          <a:endParaRPr lang="en-US" dirty="0"/>
        </a:p>
      </dgm:t>
    </dgm:pt>
    <dgm:pt modelId="{26A29381-17C6-4FFF-8FAB-AF50EB387EA8}" type="parTrans" cxnId="{A83E415F-97DE-4C6C-ABB5-28861D392E25}">
      <dgm:prSet/>
      <dgm:spPr/>
      <dgm:t>
        <a:bodyPr/>
        <a:lstStyle/>
        <a:p>
          <a:endParaRPr lang="en-US"/>
        </a:p>
      </dgm:t>
    </dgm:pt>
    <dgm:pt modelId="{9D25610F-DC1A-4359-A6E8-067D66A06E50}" type="sibTrans" cxnId="{A83E415F-97DE-4C6C-ABB5-28861D392E25}">
      <dgm:prSet/>
      <dgm:spPr/>
      <dgm:t>
        <a:bodyPr/>
        <a:lstStyle/>
        <a:p>
          <a:endParaRPr lang="en-US"/>
        </a:p>
      </dgm:t>
    </dgm:pt>
    <dgm:pt modelId="{33D96851-C02E-4B7C-BE32-070667F3C0B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Night sweats</a:t>
          </a:r>
          <a:endParaRPr lang="en-US" dirty="0"/>
        </a:p>
      </dgm:t>
    </dgm:pt>
    <dgm:pt modelId="{1C0F7A64-052E-4313-87A8-69A111E78133}" type="parTrans" cxnId="{D485C91E-5203-49DB-9DC8-571B6BDA4FEB}">
      <dgm:prSet/>
      <dgm:spPr/>
      <dgm:t>
        <a:bodyPr/>
        <a:lstStyle/>
        <a:p>
          <a:endParaRPr lang="en-US"/>
        </a:p>
      </dgm:t>
    </dgm:pt>
    <dgm:pt modelId="{70116574-59B7-4C9B-BA8B-4975FEAA5580}" type="sibTrans" cxnId="{D485C91E-5203-49DB-9DC8-571B6BDA4FEB}">
      <dgm:prSet/>
      <dgm:spPr/>
      <dgm:t>
        <a:bodyPr/>
        <a:lstStyle/>
        <a:p>
          <a:endParaRPr lang="en-US"/>
        </a:p>
      </dgm:t>
    </dgm:pt>
    <dgm:pt modelId="{DF5F3013-EA61-4E39-96C6-2F5428863E0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Fever</a:t>
          </a:r>
          <a:endParaRPr lang="en-US" dirty="0"/>
        </a:p>
      </dgm:t>
    </dgm:pt>
    <dgm:pt modelId="{1076DA59-2414-4E8A-A907-4A56F93D2013}" type="parTrans" cxnId="{6273F5DB-0756-4568-8BD5-E950E9177669}">
      <dgm:prSet/>
      <dgm:spPr/>
      <dgm:t>
        <a:bodyPr/>
        <a:lstStyle/>
        <a:p>
          <a:endParaRPr lang="en-US"/>
        </a:p>
      </dgm:t>
    </dgm:pt>
    <dgm:pt modelId="{8262E570-CAB8-4E46-8246-50F1AE63C228}" type="sibTrans" cxnId="{6273F5DB-0756-4568-8BD5-E950E9177669}">
      <dgm:prSet/>
      <dgm:spPr/>
      <dgm:t>
        <a:bodyPr/>
        <a:lstStyle/>
        <a:p>
          <a:endParaRPr lang="en-US"/>
        </a:p>
      </dgm:t>
    </dgm:pt>
    <dgm:pt modelId="{221318CF-4EFC-4C6F-9E49-E05663902AC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Weight loss</a:t>
          </a:r>
          <a:endParaRPr lang="en-US" dirty="0"/>
        </a:p>
      </dgm:t>
    </dgm:pt>
    <dgm:pt modelId="{BCB47EBC-E791-4C01-8DDC-28A49EA73DF6}" type="parTrans" cxnId="{1F86FE94-B83A-480D-A25A-25FD14F98DFD}">
      <dgm:prSet/>
      <dgm:spPr/>
      <dgm:t>
        <a:bodyPr/>
        <a:lstStyle/>
        <a:p>
          <a:endParaRPr lang="en-US"/>
        </a:p>
      </dgm:t>
    </dgm:pt>
    <dgm:pt modelId="{EFC940D8-5C7D-4108-8B15-0E3E5687BDE1}" type="sibTrans" cxnId="{1F86FE94-B83A-480D-A25A-25FD14F98DFD}">
      <dgm:prSet/>
      <dgm:spPr/>
      <dgm:t>
        <a:bodyPr/>
        <a:lstStyle/>
        <a:p>
          <a:endParaRPr lang="en-US"/>
        </a:p>
      </dgm:t>
    </dgm:pt>
    <dgm:pt modelId="{D2F1F9D2-495D-41C8-ACA2-14550C5E084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Fatigue</a:t>
          </a:r>
          <a:endParaRPr lang="en-US" dirty="0"/>
        </a:p>
      </dgm:t>
    </dgm:pt>
    <dgm:pt modelId="{A9D4BBB1-E3EF-4F37-9C1B-DE4A583ACFA9}" type="parTrans" cxnId="{0C16469F-EC11-4938-BFB7-3E7FD0379F20}">
      <dgm:prSet/>
      <dgm:spPr/>
      <dgm:t>
        <a:bodyPr/>
        <a:lstStyle/>
        <a:p>
          <a:endParaRPr lang="en-US"/>
        </a:p>
      </dgm:t>
    </dgm:pt>
    <dgm:pt modelId="{C8C5157E-683D-4E68-8ABF-55E0049B6B3F}" type="sibTrans" cxnId="{0C16469F-EC11-4938-BFB7-3E7FD0379F20}">
      <dgm:prSet/>
      <dgm:spPr/>
      <dgm:t>
        <a:bodyPr/>
        <a:lstStyle/>
        <a:p>
          <a:endParaRPr lang="en-US"/>
        </a:p>
      </dgm:t>
    </dgm:pt>
    <dgm:pt modelId="{D2EC3976-62A1-49E3-9732-42EA391BFD5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Loss of appetite</a:t>
          </a:r>
          <a:endParaRPr lang="en-US" dirty="0"/>
        </a:p>
      </dgm:t>
    </dgm:pt>
    <dgm:pt modelId="{FAFE0AB7-E960-423F-BE1E-D156B881027D}" type="parTrans" cxnId="{D25148CE-691A-461B-A3D8-83C35E987EEC}">
      <dgm:prSet/>
      <dgm:spPr/>
      <dgm:t>
        <a:bodyPr/>
        <a:lstStyle/>
        <a:p>
          <a:endParaRPr lang="en-US"/>
        </a:p>
      </dgm:t>
    </dgm:pt>
    <dgm:pt modelId="{56DD0235-6F9A-460B-8159-D5913E9101BC}" type="sibTrans" cxnId="{D25148CE-691A-461B-A3D8-83C35E987EEC}">
      <dgm:prSet/>
      <dgm:spPr/>
      <dgm:t>
        <a:bodyPr/>
        <a:lstStyle/>
        <a:p>
          <a:endParaRPr lang="en-US"/>
        </a:p>
      </dgm:t>
    </dgm:pt>
    <dgm:pt modelId="{870C2D51-6DC2-4CB5-9EE4-9A89080F28F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Joint pain </a:t>
          </a:r>
          <a:endParaRPr lang="en-US" dirty="0"/>
        </a:p>
      </dgm:t>
    </dgm:pt>
    <dgm:pt modelId="{7AE5B7A8-2B2F-4ADB-BC24-8E2263EFB80C}" type="parTrans" cxnId="{F9C73EE8-3571-4BFC-ADE6-F406910ED80C}">
      <dgm:prSet/>
      <dgm:spPr/>
      <dgm:t>
        <a:bodyPr/>
        <a:lstStyle/>
        <a:p>
          <a:endParaRPr lang="en-US"/>
        </a:p>
      </dgm:t>
    </dgm:pt>
    <dgm:pt modelId="{0273EE22-D331-4259-9361-A578DA950E03}" type="sibTrans" cxnId="{F9C73EE8-3571-4BFC-ADE6-F406910ED80C}">
      <dgm:prSet/>
      <dgm:spPr/>
      <dgm:t>
        <a:bodyPr/>
        <a:lstStyle/>
        <a:p>
          <a:endParaRPr lang="en-US"/>
        </a:p>
      </dgm:t>
    </dgm:pt>
    <dgm:pt modelId="{DDA8921E-6422-4546-93C8-46F58F05E4DA}" type="pres">
      <dgm:prSet presAssocID="{A07266A8-CE02-46F8-A967-E583ECF82672}" presName="root" presStyleCnt="0">
        <dgm:presLayoutVars>
          <dgm:dir/>
          <dgm:resizeHandles val="exact"/>
        </dgm:presLayoutVars>
      </dgm:prSet>
      <dgm:spPr/>
    </dgm:pt>
    <dgm:pt modelId="{333A0B34-F407-46D2-9C77-21672BA4F1E2}" type="pres">
      <dgm:prSet presAssocID="{45994BCB-1BD7-4D72-A978-E52156501688}" presName="compNode" presStyleCnt="0"/>
      <dgm:spPr/>
    </dgm:pt>
    <dgm:pt modelId="{7C3999CE-DD75-4231-B992-3FA302419759}" type="pres">
      <dgm:prSet presAssocID="{45994BCB-1BD7-4D72-A978-E52156501688}" presName="iconRect" presStyleLbl="node1" presStyleIdx="0" presStyleCnt="8" custLinFactX="-100000" custLinFactY="38619" custLinFactNeighborX="-135313" custLinFactNeighborY="100000"/>
      <dgm:spPr>
        <a:solidFill>
          <a:schemeClr val="bg2">
            <a:lumMod val="90000"/>
          </a:schemeClr>
        </a:solidFill>
        <a:ln>
          <a:solidFill>
            <a:schemeClr val="bg2">
              <a:lumMod val="90000"/>
            </a:schemeClr>
          </a:solidFill>
        </a:ln>
      </dgm:spPr>
    </dgm:pt>
    <dgm:pt modelId="{F20558F3-518D-4AD0-A73D-5E0EB8E54D4C}" type="pres">
      <dgm:prSet presAssocID="{45994BCB-1BD7-4D72-A978-E52156501688}" presName="spaceRect" presStyleCnt="0"/>
      <dgm:spPr/>
    </dgm:pt>
    <dgm:pt modelId="{2AABB391-4927-44DC-BBA1-A4AE05F54E19}" type="pres">
      <dgm:prSet presAssocID="{45994BCB-1BD7-4D72-A978-E52156501688}" presName="textRect" presStyleLbl="revTx" presStyleIdx="0" presStyleCnt="8" custScaleX="233641" custScaleY="100840" custLinFactNeighborX="2893" custLinFactNeighborY="-88870">
        <dgm:presLayoutVars>
          <dgm:chMax val="1"/>
          <dgm:chPref val="1"/>
        </dgm:presLayoutVars>
      </dgm:prSet>
      <dgm:spPr/>
    </dgm:pt>
    <dgm:pt modelId="{CD9CD096-A609-47F1-AFBF-394646DE4DED}" type="pres">
      <dgm:prSet presAssocID="{F3F8FD20-E1D3-4139-BFD4-167BD601B682}" presName="sibTrans" presStyleCnt="0"/>
      <dgm:spPr/>
    </dgm:pt>
    <dgm:pt modelId="{2A05D132-97F8-4F74-9F5C-50C1E1EC5CA8}" type="pres">
      <dgm:prSet presAssocID="{6003C97F-AFA7-4482-9243-E6CF9D806CB0}" presName="compNode" presStyleCnt="0"/>
      <dgm:spPr/>
    </dgm:pt>
    <dgm:pt modelId="{59968F2D-770B-4123-8639-46B67FDF676B}" type="pres">
      <dgm:prSet presAssocID="{6003C97F-AFA7-4482-9243-E6CF9D806CB0}" presName="iconRect" presStyleLbl="node1" presStyleIdx="1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ccept"/>
        </a:ext>
      </dgm:extLst>
    </dgm:pt>
    <dgm:pt modelId="{4950CDF1-B0AC-424A-B7F3-B5E8CEAA21B0}" type="pres">
      <dgm:prSet presAssocID="{6003C97F-AFA7-4482-9243-E6CF9D806CB0}" presName="spaceRect" presStyleCnt="0"/>
      <dgm:spPr/>
    </dgm:pt>
    <dgm:pt modelId="{717D58CD-0917-49C9-AD20-5B50214D3FB0}" type="pres">
      <dgm:prSet presAssocID="{6003C97F-AFA7-4482-9243-E6CF9D806CB0}" presName="textRect" presStyleLbl="revTx" presStyleIdx="1" presStyleCnt="8">
        <dgm:presLayoutVars>
          <dgm:chMax val="1"/>
          <dgm:chPref val="1"/>
        </dgm:presLayoutVars>
      </dgm:prSet>
      <dgm:spPr/>
    </dgm:pt>
    <dgm:pt modelId="{5FCD6989-F75F-4A39-8DE6-9DB7B6015952}" type="pres">
      <dgm:prSet presAssocID="{9D25610F-DC1A-4359-A6E8-067D66A06E50}" presName="sibTrans" presStyleCnt="0"/>
      <dgm:spPr/>
    </dgm:pt>
    <dgm:pt modelId="{1A156627-2B0C-4F77-8F77-DE50755330B7}" type="pres">
      <dgm:prSet presAssocID="{33D96851-C02E-4B7C-BE32-070667F3C0B1}" presName="compNode" presStyleCnt="0"/>
      <dgm:spPr/>
    </dgm:pt>
    <dgm:pt modelId="{EA26703B-4947-4EE4-8890-201BD82189D3}" type="pres">
      <dgm:prSet presAssocID="{33D96851-C02E-4B7C-BE32-070667F3C0B1}" presName="iconRect" presStyleLbl="node1" presStyleIdx="2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orch Outline"/>
        </a:ext>
      </dgm:extLst>
    </dgm:pt>
    <dgm:pt modelId="{582620C1-57F8-41A1-BF7C-AFB31E86A2DA}" type="pres">
      <dgm:prSet presAssocID="{33D96851-C02E-4B7C-BE32-070667F3C0B1}" presName="spaceRect" presStyleCnt="0"/>
      <dgm:spPr/>
    </dgm:pt>
    <dgm:pt modelId="{58E58658-E880-44C9-A586-42CFF0427C5E}" type="pres">
      <dgm:prSet presAssocID="{33D96851-C02E-4B7C-BE32-070667F3C0B1}" presName="textRect" presStyleLbl="revTx" presStyleIdx="2" presStyleCnt="8">
        <dgm:presLayoutVars>
          <dgm:chMax val="1"/>
          <dgm:chPref val="1"/>
        </dgm:presLayoutVars>
      </dgm:prSet>
      <dgm:spPr/>
    </dgm:pt>
    <dgm:pt modelId="{36BCEBC3-FD34-48D2-AEB8-21BA6ED936E1}" type="pres">
      <dgm:prSet presAssocID="{70116574-59B7-4C9B-BA8B-4975FEAA5580}" presName="sibTrans" presStyleCnt="0"/>
      <dgm:spPr/>
    </dgm:pt>
    <dgm:pt modelId="{6A4633E0-F462-40D1-9FAB-23B6B172D4F2}" type="pres">
      <dgm:prSet presAssocID="{DF5F3013-EA61-4E39-96C6-2F5428863E0E}" presName="compNode" presStyleCnt="0"/>
      <dgm:spPr/>
    </dgm:pt>
    <dgm:pt modelId="{090A55C0-6FDC-4ACC-98B0-4FD243C2583A}" type="pres">
      <dgm:prSet presAssocID="{DF5F3013-EA61-4E39-96C6-2F5428863E0E}" presName="iconRect" presStyleLbl="node1" presStyleIdx="3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lth"/>
        </a:ext>
      </dgm:extLst>
    </dgm:pt>
    <dgm:pt modelId="{800E31A4-BEAB-4A73-93A6-BC63400C6FB1}" type="pres">
      <dgm:prSet presAssocID="{DF5F3013-EA61-4E39-96C6-2F5428863E0E}" presName="spaceRect" presStyleCnt="0"/>
      <dgm:spPr/>
    </dgm:pt>
    <dgm:pt modelId="{009FBC0C-C302-4065-A369-745EF4E34448}" type="pres">
      <dgm:prSet presAssocID="{DF5F3013-EA61-4E39-96C6-2F5428863E0E}" presName="textRect" presStyleLbl="revTx" presStyleIdx="3" presStyleCnt="8">
        <dgm:presLayoutVars>
          <dgm:chMax val="1"/>
          <dgm:chPref val="1"/>
        </dgm:presLayoutVars>
      </dgm:prSet>
      <dgm:spPr/>
    </dgm:pt>
    <dgm:pt modelId="{37DC5F2A-FA5C-416D-9D0E-6CA63FEEFD80}" type="pres">
      <dgm:prSet presAssocID="{8262E570-CAB8-4E46-8246-50F1AE63C228}" presName="sibTrans" presStyleCnt="0"/>
      <dgm:spPr/>
    </dgm:pt>
    <dgm:pt modelId="{68847B25-3428-4C43-81B3-4CB14CF2EA38}" type="pres">
      <dgm:prSet presAssocID="{221318CF-4EFC-4C6F-9E49-E05663902AC5}" presName="compNode" presStyleCnt="0"/>
      <dgm:spPr/>
    </dgm:pt>
    <dgm:pt modelId="{0798E05B-BFB5-41F9-980E-8D4E8C616ACF}" type="pres">
      <dgm:prSet presAssocID="{221318CF-4EFC-4C6F-9E49-E05663902AC5}" presName="iconRect" presStyleLbl="node1" presStyleIdx="4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 Solid"/>
        </a:ext>
      </dgm:extLst>
    </dgm:pt>
    <dgm:pt modelId="{52284C8D-EE82-4A04-8C1A-C2663D5C4FD9}" type="pres">
      <dgm:prSet presAssocID="{221318CF-4EFC-4C6F-9E49-E05663902AC5}" presName="spaceRect" presStyleCnt="0"/>
      <dgm:spPr/>
    </dgm:pt>
    <dgm:pt modelId="{4EA4DF91-BA4D-43C0-B4CF-A3D6E08C94DE}" type="pres">
      <dgm:prSet presAssocID="{221318CF-4EFC-4C6F-9E49-E05663902AC5}" presName="textRect" presStyleLbl="revTx" presStyleIdx="4" presStyleCnt="8">
        <dgm:presLayoutVars>
          <dgm:chMax val="1"/>
          <dgm:chPref val="1"/>
        </dgm:presLayoutVars>
      </dgm:prSet>
      <dgm:spPr/>
    </dgm:pt>
    <dgm:pt modelId="{8BDED89B-A5DC-4AC9-B49C-3A8F761D5322}" type="pres">
      <dgm:prSet presAssocID="{EFC940D8-5C7D-4108-8B15-0E3E5687BDE1}" presName="sibTrans" presStyleCnt="0"/>
      <dgm:spPr/>
    </dgm:pt>
    <dgm:pt modelId="{E3809F22-B6F8-48F2-B82B-66F105F74A8D}" type="pres">
      <dgm:prSet presAssocID="{D2F1F9D2-495D-41C8-ACA2-14550C5E0843}" presName="compNode" presStyleCnt="0"/>
      <dgm:spPr/>
    </dgm:pt>
    <dgm:pt modelId="{E38F5048-87B6-494F-9DF8-D2322AFC5834}" type="pres">
      <dgm:prSet presAssocID="{D2F1F9D2-495D-41C8-ACA2-14550C5E0843}" presName="iconRect" presStyleLbl="node1" presStyleIdx="5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ill"/>
        </a:ext>
      </dgm:extLst>
    </dgm:pt>
    <dgm:pt modelId="{2F869640-01D1-4367-8150-6D93A73FC492}" type="pres">
      <dgm:prSet presAssocID="{D2F1F9D2-495D-41C8-ACA2-14550C5E0843}" presName="spaceRect" presStyleCnt="0"/>
      <dgm:spPr/>
    </dgm:pt>
    <dgm:pt modelId="{B9FC9CD8-51D0-453D-A681-A40AEBD64345}" type="pres">
      <dgm:prSet presAssocID="{D2F1F9D2-495D-41C8-ACA2-14550C5E0843}" presName="textRect" presStyleLbl="revTx" presStyleIdx="5" presStyleCnt="8">
        <dgm:presLayoutVars>
          <dgm:chMax val="1"/>
          <dgm:chPref val="1"/>
        </dgm:presLayoutVars>
      </dgm:prSet>
      <dgm:spPr/>
    </dgm:pt>
    <dgm:pt modelId="{A299C2AE-9B60-4509-80A0-7BFEDADB52E7}" type="pres">
      <dgm:prSet presAssocID="{C8C5157E-683D-4E68-8ABF-55E0049B6B3F}" presName="sibTrans" presStyleCnt="0"/>
      <dgm:spPr/>
    </dgm:pt>
    <dgm:pt modelId="{8F888CB9-DA30-40FE-BE91-1ACD5115471A}" type="pres">
      <dgm:prSet presAssocID="{D2EC3976-62A1-49E3-9732-42EA391BFD53}" presName="compNode" presStyleCnt="0"/>
      <dgm:spPr/>
    </dgm:pt>
    <dgm:pt modelId="{654400E4-FCBA-4D25-8B22-D68CC236B2BC}" type="pres">
      <dgm:prSet presAssocID="{D2EC3976-62A1-49E3-9732-42EA391BFD53}" presName="iconRect" presStyleLbl="node1" presStyleIdx="6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now Outline"/>
        </a:ext>
      </dgm:extLst>
    </dgm:pt>
    <dgm:pt modelId="{EDFD4275-5810-4B05-B413-771131118C21}" type="pres">
      <dgm:prSet presAssocID="{D2EC3976-62A1-49E3-9732-42EA391BFD53}" presName="spaceRect" presStyleCnt="0"/>
      <dgm:spPr/>
    </dgm:pt>
    <dgm:pt modelId="{267F86F6-7E82-4E6A-B81D-F39B0103FFB3}" type="pres">
      <dgm:prSet presAssocID="{D2EC3976-62A1-49E3-9732-42EA391BFD53}" presName="textRect" presStyleLbl="revTx" presStyleIdx="6" presStyleCnt="8">
        <dgm:presLayoutVars>
          <dgm:chMax val="1"/>
          <dgm:chPref val="1"/>
        </dgm:presLayoutVars>
      </dgm:prSet>
      <dgm:spPr/>
    </dgm:pt>
    <dgm:pt modelId="{FD3C639D-80D9-40C5-8387-04C7ADC0D760}" type="pres">
      <dgm:prSet presAssocID="{56DD0235-6F9A-460B-8159-D5913E9101BC}" presName="sibTrans" presStyleCnt="0"/>
      <dgm:spPr/>
    </dgm:pt>
    <dgm:pt modelId="{4A075A63-3019-47D9-B28A-5F6230924AED}" type="pres">
      <dgm:prSet presAssocID="{870C2D51-6DC2-4CB5-9EE4-9A89080F28F7}" presName="compNode" presStyleCnt="0"/>
      <dgm:spPr/>
    </dgm:pt>
    <dgm:pt modelId="{C6ACECC0-7163-4F3A-B26C-3A8C605585F8}" type="pres">
      <dgm:prSet presAssocID="{870C2D51-6DC2-4CB5-9EE4-9A89080F28F7}" presName="iconRect" presStyleLbl="node1" presStyleIdx="7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unning"/>
        </a:ext>
      </dgm:extLst>
    </dgm:pt>
    <dgm:pt modelId="{AB7C377F-90C0-49FC-BC6E-84E0D10BB24D}" type="pres">
      <dgm:prSet presAssocID="{870C2D51-6DC2-4CB5-9EE4-9A89080F28F7}" presName="spaceRect" presStyleCnt="0"/>
      <dgm:spPr/>
    </dgm:pt>
    <dgm:pt modelId="{CFB6AD3C-F8E4-44BC-A6D8-645E85684243}" type="pres">
      <dgm:prSet presAssocID="{870C2D51-6DC2-4CB5-9EE4-9A89080F28F7}" presName="textRect" presStyleLbl="revTx" presStyleIdx="7" presStyleCnt="8">
        <dgm:presLayoutVars>
          <dgm:chMax val="1"/>
          <dgm:chPref val="1"/>
        </dgm:presLayoutVars>
      </dgm:prSet>
      <dgm:spPr/>
    </dgm:pt>
  </dgm:ptLst>
  <dgm:cxnLst>
    <dgm:cxn modelId="{E3296D18-4534-4929-B068-8037E2C810F7}" type="presOf" srcId="{D2F1F9D2-495D-41C8-ACA2-14550C5E0843}" destId="{B9FC9CD8-51D0-453D-A681-A40AEBD64345}" srcOrd="0" destOrd="0" presId="urn:microsoft.com/office/officeart/2018/2/layout/IconLabelList"/>
    <dgm:cxn modelId="{D485C91E-5203-49DB-9DC8-571B6BDA4FEB}" srcId="{A07266A8-CE02-46F8-A967-E583ECF82672}" destId="{33D96851-C02E-4B7C-BE32-070667F3C0B1}" srcOrd="2" destOrd="0" parTransId="{1C0F7A64-052E-4313-87A8-69A111E78133}" sibTransId="{70116574-59B7-4C9B-BA8B-4975FEAA5580}"/>
    <dgm:cxn modelId="{A83E415F-97DE-4C6C-ABB5-28861D392E25}" srcId="{A07266A8-CE02-46F8-A967-E583ECF82672}" destId="{6003C97F-AFA7-4482-9243-E6CF9D806CB0}" srcOrd="1" destOrd="0" parTransId="{26A29381-17C6-4FFF-8FAB-AF50EB387EA8}" sibTransId="{9D25610F-DC1A-4359-A6E8-067D66A06E50}"/>
    <dgm:cxn modelId="{11435461-62FF-47E3-A9C8-2387CB79194F}" type="presOf" srcId="{33D96851-C02E-4B7C-BE32-070667F3C0B1}" destId="{58E58658-E880-44C9-A586-42CFF0427C5E}" srcOrd="0" destOrd="0" presId="urn:microsoft.com/office/officeart/2018/2/layout/IconLabelList"/>
    <dgm:cxn modelId="{24774B85-13A9-4E8A-87CA-C1E6D44A1DE2}" type="presOf" srcId="{A07266A8-CE02-46F8-A967-E583ECF82672}" destId="{DDA8921E-6422-4546-93C8-46F58F05E4DA}" srcOrd="0" destOrd="0" presId="urn:microsoft.com/office/officeart/2018/2/layout/IconLabelList"/>
    <dgm:cxn modelId="{5AFA4E92-FF3E-4709-B5BD-981E987AC9C9}" type="presOf" srcId="{D2EC3976-62A1-49E3-9732-42EA391BFD53}" destId="{267F86F6-7E82-4E6A-B81D-F39B0103FFB3}" srcOrd="0" destOrd="0" presId="urn:microsoft.com/office/officeart/2018/2/layout/IconLabelList"/>
    <dgm:cxn modelId="{1F86FE94-B83A-480D-A25A-25FD14F98DFD}" srcId="{A07266A8-CE02-46F8-A967-E583ECF82672}" destId="{221318CF-4EFC-4C6F-9E49-E05663902AC5}" srcOrd="4" destOrd="0" parTransId="{BCB47EBC-E791-4C01-8DDC-28A49EA73DF6}" sibTransId="{EFC940D8-5C7D-4108-8B15-0E3E5687BDE1}"/>
    <dgm:cxn modelId="{0C16469F-EC11-4938-BFB7-3E7FD0379F20}" srcId="{A07266A8-CE02-46F8-A967-E583ECF82672}" destId="{D2F1F9D2-495D-41C8-ACA2-14550C5E0843}" srcOrd="5" destOrd="0" parTransId="{A9D4BBB1-E3EF-4F37-9C1B-DE4A583ACFA9}" sibTransId="{C8C5157E-683D-4E68-8ABF-55E0049B6B3F}"/>
    <dgm:cxn modelId="{4B6D3AB2-0C70-4794-8751-77217349EAB4}" type="presOf" srcId="{221318CF-4EFC-4C6F-9E49-E05663902AC5}" destId="{4EA4DF91-BA4D-43C0-B4CF-A3D6E08C94DE}" srcOrd="0" destOrd="0" presId="urn:microsoft.com/office/officeart/2018/2/layout/IconLabelList"/>
    <dgm:cxn modelId="{05BABFB9-4C83-42F5-AD52-25764048A032}" type="presOf" srcId="{6003C97F-AFA7-4482-9243-E6CF9D806CB0}" destId="{717D58CD-0917-49C9-AD20-5B50214D3FB0}" srcOrd="0" destOrd="0" presId="urn:microsoft.com/office/officeart/2018/2/layout/IconLabelList"/>
    <dgm:cxn modelId="{ABAEB7BC-F6B6-44C1-8F56-1E0DDC125B89}" type="presOf" srcId="{870C2D51-6DC2-4CB5-9EE4-9A89080F28F7}" destId="{CFB6AD3C-F8E4-44BC-A6D8-645E85684243}" srcOrd="0" destOrd="0" presId="urn:microsoft.com/office/officeart/2018/2/layout/IconLabelList"/>
    <dgm:cxn modelId="{D25148CE-691A-461B-A3D8-83C35E987EEC}" srcId="{A07266A8-CE02-46F8-A967-E583ECF82672}" destId="{D2EC3976-62A1-49E3-9732-42EA391BFD53}" srcOrd="6" destOrd="0" parTransId="{FAFE0AB7-E960-423F-BE1E-D156B881027D}" sibTransId="{56DD0235-6F9A-460B-8159-D5913E9101BC}"/>
    <dgm:cxn modelId="{5E577CD3-2D87-46BA-9EA1-A4F28A1A35A9}" type="presOf" srcId="{45994BCB-1BD7-4D72-A978-E52156501688}" destId="{2AABB391-4927-44DC-BBA1-A4AE05F54E19}" srcOrd="0" destOrd="0" presId="urn:microsoft.com/office/officeart/2018/2/layout/IconLabelList"/>
    <dgm:cxn modelId="{6273F5DB-0756-4568-8BD5-E950E9177669}" srcId="{A07266A8-CE02-46F8-A967-E583ECF82672}" destId="{DF5F3013-EA61-4E39-96C6-2F5428863E0E}" srcOrd="3" destOrd="0" parTransId="{1076DA59-2414-4E8A-A907-4A56F93D2013}" sibTransId="{8262E570-CAB8-4E46-8246-50F1AE63C228}"/>
    <dgm:cxn modelId="{77AB0DE1-788F-43D4-B6D0-889AC6773ADC}" srcId="{A07266A8-CE02-46F8-A967-E583ECF82672}" destId="{45994BCB-1BD7-4D72-A978-E52156501688}" srcOrd="0" destOrd="0" parTransId="{0777C021-1736-4400-9104-6356A218219C}" sibTransId="{F3F8FD20-E1D3-4139-BFD4-167BD601B682}"/>
    <dgm:cxn modelId="{2DC932E4-ED51-4615-8FE4-62A4B989BEDD}" type="presOf" srcId="{DF5F3013-EA61-4E39-96C6-2F5428863E0E}" destId="{009FBC0C-C302-4065-A369-745EF4E34448}" srcOrd="0" destOrd="0" presId="urn:microsoft.com/office/officeart/2018/2/layout/IconLabelList"/>
    <dgm:cxn modelId="{F9C73EE8-3571-4BFC-ADE6-F406910ED80C}" srcId="{A07266A8-CE02-46F8-A967-E583ECF82672}" destId="{870C2D51-6DC2-4CB5-9EE4-9A89080F28F7}" srcOrd="7" destOrd="0" parTransId="{7AE5B7A8-2B2F-4ADB-BC24-8E2263EFB80C}" sibTransId="{0273EE22-D331-4259-9361-A578DA950E03}"/>
    <dgm:cxn modelId="{A156D2D3-A42C-442D-B597-3B15A19AF285}" type="presParOf" srcId="{DDA8921E-6422-4546-93C8-46F58F05E4DA}" destId="{333A0B34-F407-46D2-9C77-21672BA4F1E2}" srcOrd="0" destOrd="0" presId="urn:microsoft.com/office/officeart/2018/2/layout/IconLabelList"/>
    <dgm:cxn modelId="{96D6CA57-8026-4F20-9A0A-42FC249BFE47}" type="presParOf" srcId="{333A0B34-F407-46D2-9C77-21672BA4F1E2}" destId="{7C3999CE-DD75-4231-B992-3FA302419759}" srcOrd="0" destOrd="0" presId="urn:microsoft.com/office/officeart/2018/2/layout/IconLabelList"/>
    <dgm:cxn modelId="{7CAA2541-28C6-4016-8A03-69623A3B45FF}" type="presParOf" srcId="{333A0B34-F407-46D2-9C77-21672BA4F1E2}" destId="{F20558F3-518D-4AD0-A73D-5E0EB8E54D4C}" srcOrd="1" destOrd="0" presId="urn:microsoft.com/office/officeart/2018/2/layout/IconLabelList"/>
    <dgm:cxn modelId="{0655EE56-9661-4C0E-81FC-CF6AD0FA4C58}" type="presParOf" srcId="{333A0B34-F407-46D2-9C77-21672BA4F1E2}" destId="{2AABB391-4927-44DC-BBA1-A4AE05F54E19}" srcOrd="2" destOrd="0" presId="urn:microsoft.com/office/officeart/2018/2/layout/IconLabelList"/>
    <dgm:cxn modelId="{FE4FFC3B-F158-4592-9C51-5846DBFDE8C5}" type="presParOf" srcId="{DDA8921E-6422-4546-93C8-46F58F05E4DA}" destId="{CD9CD096-A609-47F1-AFBF-394646DE4DED}" srcOrd="1" destOrd="0" presId="urn:microsoft.com/office/officeart/2018/2/layout/IconLabelList"/>
    <dgm:cxn modelId="{67C626AF-0C3E-4CA9-B248-B988749630CD}" type="presParOf" srcId="{DDA8921E-6422-4546-93C8-46F58F05E4DA}" destId="{2A05D132-97F8-4F74-9F5C-50C1E1EC5CA8}" srcOrd="2" destOrd="0" presId="urn:microsoft.com/office/officeart/2018/2/layout/IconLabelList"/>
    <dgm:cxn modelId="{F3C8571C-7035-41BD-A742-504CA745D9A9}" type="presParOf" srcId="{2A05D132-97F8-4F74-9F5C-50C1E1EC5CA8}" destId="{59968F2D-770B-4123-8639-46B67FDF676B}" srcOrd="0" destOrd="0" presId="urn:microsoft.com/office/officeart/2018/2/layout/IconLabelList"/>
    <dgm:cxn modelId="{7564D9D2-8257-4B15-BF51-A7DE4E2D60EB}" type="presParOf" srcId="{2A05D132-97F8-4F74-9F5C-50C1E1EC5CA8}" destId="{4950CDF1-B0AC-424A-B7F3-B5E8CEAA21B0}" srcOrd="1" destOrd="0" presId="urn:microsoft.com/office/officeart/2018/2/layout/IconLabelList"/>
    <dgm:cxn modelId="{37ED1F1E-47E4-4C8E-B982-8D12CD001DA0}" type="presParOf" srcId="{2A05D132-97F8-4F74-9F5C-50C1E1EC5CA8}" destId="{717D58CD-0917-49C9-AD20-5B50214D3FB0}" srcOrd="2" destOrd="0" presId="urn:microsoft.com/office/officeart/2018/2/layout/IconLabelList"/>
    <dgm:cxn modelId="{5265C75B-5157-4637-A587-CA1C45580314}" type="presParOf" srcId="{DDA8921E-6422-4546-93C8-46F58F05E4DA}" destId="{5FCD6989-F75F-4A39-8DE6-9DB7B6015952}" srcOrd="3" destOrd="0" presId="urn:microsoft.com/office/officeart/2018/2/layout/IconLabelList"/>
    <dgm:cxn modelId="{0B41B18B-E518-4E99-AE30-96D8C9C019D8}" type="presParOf" srcId="{DDA8921E-6422-4546-93C8-46F58F05E4DA}" destId="{1A156627-2B0C-4F77-8F77-DE50755330B7}" srcOrd="4" destOrd="0" presId="urn:microsoft.com/office/officeart/2018/2/layout/IconLabelList"/>
    <dgm:cxn modelId="{916EBFEC-E8AA-4697-AF95-76C9DB2843C6}" type="presParOf" srcId="{1A156627-2B0C-4F77-8F77-DE50755330B7}" destId="{EA26703B-4947-4EE4-8890-201BD82189D3}" srcOrd="0" destOrd="0" presId="urn:microsoft.com/office/officeart/2018/2/layout/IconLabelList"/>
    <dgm:cxn modelId="{27F11A53-31BE-4793-AE19-52669F0C0313}" type="presParOf" srcId="{1A156627-2B0C-4F77-8F77-DE50755330B7}" destId="{582620C1-57F8-41A1-BF7C-AFB31E86A2DA}" srcOrd="1" destOrd="0" presId="urn:microsoft.com/office/officeart/2018/2/layout/IconLabelList"/>
    <dgm:cxn modelId="{E566BED4-3A5B-4FB8-89B9-10FCEC46A901}" type="presParOf" srcId="{1A156627-2B0C-4F77-8F77-DE50755330B7}" destId="{58E58658-E880-44C9-A586-42CFF0427C5E}" srcOrd="2" destOrd="0" presId="urn:microsoft.com/office/officeart/2018/2/layout/IconLabelList"/>
    <dgm:cxn modelId="{0AB70F76-6987-4B71-AB7C-C638104A6FA1}" type="presParOf" srcId="{DDA8921E-6422-4546-93C8-46F58F05E4DA}" destId="{36BCEBC3-FD34-48D2-AEB8-21BA6ED936E1}" srcOrd="5" destOrd="0" presId="urn:microsoft.com/office/officeart/2018/2/layout/IconLabelList"/>
    <dgm:cxn modelId="{010B59EA-5975-4D94-8049-73C47222977B}" type="presParOf" srcId="{DDA8921E-6422-4546-93C8-46F58F05E4DA}" destId="{6A4633E0-F462-40D1-9FAB-23B6B172D4F2}" srcOrd="6" destOrd="0" presId="urn:microsoft.com/office/officeart/2018/2/layout/IconLabelList"/>
    <dgm:cxn modelId="{8DEF3414-73EF-493E-833C-294444122849}" type="presParOf" srcId="{6A4633E0-F462-40D1-9FAB-23B6B172D4F2}" destId="{090A55C0-6FDC-4ACC-98B0-4FD243C2583A}" srcOrd="0" destOrd="0" presId="urn:microsoft.com/office/officeart/2018/2/layout/IconLabelList"/>
    <dgm:cxn modelId="{8C3E263A-16CA-4E1E-AFD5-FBF915FFDC4E}" type="presParOf" srcId="{6A4633E0-F462-40D1-9FAB-23B6B172D4F2}" destId="{800E31A4-BEAB-4A73-93A6-BC63400C6FB1}" srcOrd="1" destOrd="0" presId="urn:microsoft.com/office/officeart/2018/2/layout/IconLabelList"/>
    <dgm:cxn modelId="{919B9036-BB77-4D6F-8C25-340BD71CE678}" type="presParOf" srcId="{6A4633E0-F462-40D1-9FAB-23B6B172D4F2}" destId="{009FBC0C-C302-4065-A369-745EF4E34448}" srcOrd="2" destOrd="0" presId="urn:microsoft.com/office/officeart/2018/2/layout/IconLabelList"/>
    <dgm:cxn modelId="{20A24BF5-7CC7-4B80-8BBA-F268F9BBC2B5}" type="presParOf" srcId="{DDA8921E-6422-4546-93C8-46F58F05E4DA}" destId="{37DC5F2A-FA5C-416D-9D0E-6CA63FEEFD80}" srcOrd="7" destOrd="0" presId="urn:microsoft.com/office/officeart/2018/2/layout/IconLabelList"/>
    <dgm:cxn modelId="{D7235AE3-211E-4743-9DBF-49F79A50B910}" type="presParOf" srcId="{DDA8921E-6422-4546-93C8-46F58F05E4DA}" destId="{68847B25-3428-4C43-81B3-4CB14CF2EA38}" srcOrd="8" destOrd="0" presId="urn:microsoft.com/office/officeart/2018/2/layout/IconLabelList"/>
    <dgm:cxn modelId="{A0B19806-C433-4CF4-AF7A-33F7B9E649CC}" type="presParOf" srcId="{68847B25-3428-4C43-81B3-4CB14CF2EA38}" destId="{0798E05B-BFB5-41F9-980E-8D4E8C616ACF}" srcOrd="0" destOrd="0" presId="urn:microsoft.com/office/officeart/2018/2/layout/IconLabelList"/>
    <dgm:cxn modelId="{DA7C0FC5-D8E3-4CF8-A991-AAC40BEB0A3F}" type="presParOf" srcId="{68847B25-3428-4C43-81B3-4CB14CF2EA38}" destId="{52284C8D-EE82-4A04-8C1A-C2663D5C4FD9}" srcOrd="1" destOrd="0" presId="urn:microsoft.com/office/officeart/2018/2/layout/IconLabelList"/>
    <dgm:cxn modelId="{C3F4F390-BFDF-4B65-B55A-1A57FDE25CD0}" type="presParOf" srcId="{68847B25-3428-4C43-81B3-4CB14CF2EA38}" destId="{4EA4DF91-BA4D-43C0-B4CF-A3D6E08C94DE}" srcOrd="2" destOrd="0" presId="urn:microsoft.com/office/officeart/2018/2/layout/IconLabelList"/>
    <dgm:cxn modelId="{36264D6A-D7A0-4CD0-B4E6-3AA9B171B5CE}" type="presParOf" srcId="{DDA8921E-6422-4546-93C8-46F58F05E4DA}" destId="{8BDED89B-A5DC-4AC9-B49C-3A8F761D5322}" srcOrd="9" destOrd="0" presId="urn:microsoft.com/office/officeart/2018/2/layout/IconLabelList"/>
    <dgm:cxn modelId="{1D6D3C17-4266-4B4D-BCB3-AFA074FBD93A}" type="presParOf" srcId="{DDA8921E-6422-4546-93C8-46F58F05E4DA}" destId="{E3809F22-B6F8-48F2-B82B-66F105F74A8D}" srcOrd="10" destOrd="0" presId="urn:microsoft.com/office/officeart/2018/2/layout/IconLabelList"/>
    <dgm:cxn modelId="{48C764C2-9B9A-4EE2-87C6-E010E0DE10ED}" type="presParOf" srcId="{E3809F22-B6F8-48F2-B82B-66F105F74A8D}" destId="{E38F5048-87B6-494F-9DF8-D2322AFC5834}" srcOrd="0" destOrd="0" presId="urn:microsoft.com/office/officeart/2018/2/layout/IconLabelList"/>
    <dgm:cxn modelId="{352D8D73-9D28-43DB-827D-F8A2D866CDE4}" type="presParOf" srcId="{E3809F22-B6F8-48F2-B82B-66F105F74A8D}" destId="{2F869640-01D1-4367-8150-6D93A73FC492}" srcOrd="1" destOrd="0" presId="urn:microsoft.com/office/officeart/2018/2/layout/IconLabelList"/>
    <dgm:cxn modelId="{C623B1E9-FE65-45E2-A809-213F7CF82D72}" type="presParOf" srcId="{E3809F22-B6F8-48F2-B82B-66F105F74A8D}" destId="{B9FC9CD8-51D0-453D-A681-A40AEBD64345}" srcOrd="2" destOrd="0" presId="urn:microsoft.com/office/officeart/2018/2/layout/IconLabelList"/>
    <dgm:cxn modelId="{2FD590EA-1199-4F0C-B321-E27D1A6157F2}" type="presParOf" srcId="{DDA8921E-6422-4546-93C8-46F58F05E4DA}" destId="{A299C2AE-9B60-4509-80A0-7BFEDADB52E7}" srcOrd="11" destOrd="0" presId="urn:microsoft.com/office/officeart/2018/2/layout/IconLabelList"/>
    <dgm:cxn modelId="{F0BF01ED-99EB-48C3-91A4-92A99776C5E9}" type="presParOf" srcId="{DDA8921E-6422-4546-93C8-46F58F05E4DA}" destId="{8F888CB9-DA30-40FE-BE91-1ACD5115471A}" srcOrd="12" destOrd="0" presId="urn:microsoft.com/office/officeart/2018/2/layout/IconLabelList"/>
    <dgm:cxn modelId="{87160308-C365-48A4-A55D-901E1570441D}" type="presParOf" srcId="{8F888CB9-DA30-40FE-BE91-1ACD5115471A}" destId="{654400E4-FCBA-4D25-8B22-D68CC236B2BC}" srcOrd="0" destOrd="0" presId="urn:microsoft.com/office/officeart/2018/2/layout/IconLabelList"/>
    <dgm:cxn modelId="{B3652E40-B0F5-4F75-8C51-B5C8056B8307}" type="presParOf" srcId="{8F888CB9-DA30-40FE-BE91-1ACD5115471A}" destId="{EDFD4275-5810-4B05-B413-771131118C21}" srcOrd="1" destOrd="0" presId="urn:microsoft.com/office/officeart/2018/2/layout/IconLabelList"/>
    <dgm:cxn modelId="{BADBE7D9-5AC2-4DEB-844D-C76C3D32A30C}" type="presParOf" srcId="{8F888CB9-DA30-40FE-BE91-1ACD5115471A}" destId="{267F86F6-7E82-4E6A-B81D-F39B0103FFB3}" srcOrd="2" destOrd="0" presId="urn:microsoft.com/office/officeart/2018/2/layout/IconLabelList"/>
    <dgm:cxn modelId="{CFF54A52-793D-47CB-BDB9-DD5FD02C2C72}" type="presParOf" srcId="{DDA8921E-6422-4546-93C8-46F58F05E4DA}" destId="{FD3C639D-80D9-40C5-8387-04C7ADC0D760}" srcOrd="13" destOrd="0" presId="urn:microsoft.com/office/officeart/2018/2/layout/IconLabelList"/>
    <dgm:cxn modelId="{34D856A3-9268-47DB-950F-BE9C9D045BE0}" type="presParOf" srcId="{DDA8921E-6422-4546-93C8-46F58F05E4DA}" destId="{4A075A63-3019-47D9-B28A-5F6230924AED}" srcOrd="14" destOrd="0" presId="urn:microsoft.com/office/officeart/2018/2/layout/IconLabelList"/>
    <dgm:cxn modelId="{C5E5FBB1-F83F-46BF-9EAF-F0D55131CF9B}" type="presParOf" srcId="{4A075A63-3019-47D9-B28A-5F6230924AED}" destId="{C6ACECC0-7163-4F3A-B26C-3A8C605585F8}" srcOrd="0" destOrd="0" presId="urn:microsoft.com/office/officeart/2018/2/layout/IconLabelList"/>
    <dgm:cxn modelId="{BB4DFED6-00C9-4344-BDF7-781E40B86DC0}" type="presParOf" srcId="{4A075A63-3019-47D9-B28A-5F6230924AED}" destId="{AB7C377F-90C0-49FC-BC6E-84E0D10BB24D}" srcOrd="1" destOrd="0" presId="urn:microsoft.com/office/officeart/2018/2/layout/IconLabelList"/>
    <dgm:cxn modelId="{A8D76184-58A4-448C-B6B3-9B0D33755FD5}" type="presParOf" srcId="{4A075A63-3019-47D9-B28A-5F6230924AED}" destId="{CFB6AD3C-F8E4-44BC-A6D8-645E85684243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7469439-2979-406A-B1AC-ED188A9A17EE}" type="doc">
      <dgm:prSet loTypeId="urn:microsoft.com/office/officeart/2005/8/layout/hierarchy3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A0E5FBD-E4E1-46F7-B8AA-D199E73FEE3E}">
      <dgm:prSet custT="1"/>
      <dgm:spPr>
        <a:noFill/>
        <a:ln>
          <a:noFill/>
        </a:ln>
      </dgm:spPr>
      <dgm:t>
        <a:bodyPr anchor="t" anchorCtr="0"/>
        <a:lstStyle/>
        <a:p>
          <a:r>
            <a:rPr lang="en-GB" sz="2000" b="1" dirty="0">
              <a:solidFill>
                <a:schemeClr val="tx1">
                  <a:lumMod val="95000"/>
                  <a:lumOff val="5000"/>
                </a:schemeClr>
              </a:solidFill>
            </a:rPr>
            <a:t>Incidence</a:t>
          </a:r>
        </a:p>
        <a:p>
          <a:r>
            <a:rPr lang="en-GB" sz="2000" b="0" dirty="0">
              <a:solidFill>
                <a:schemeClr val="tx1">
                  <a:lumMod val="95000"/>
                  <a:lumOff val="5000"/>
                </a:schemeClr>
              </a:solidFill>
            </a:rPr>
            <a:t>In 2025, England recorded 1,266 new cases of tuberculosis (TB), from Jan-Mar. </a:t>
          </a:r>
          <a:r>
            <a:rPr lang="en-GB" sz="2000" b="0">
              <a:solidFill>
                <a:schemeClr val="tx1">
                  <a:lumMod val="95000"/>
                  <a:lumOff val="5000"/>
                </a:schemeClr>
              </a:solidFill>
            </a:rPr>
            <a:t>2.1% from </a:t>
          </a:r>
          <a:r>
            <a:rPr lang="en-GB" sz="2000" b="0" dirty="0">
              <a:solidFill>
                <a:schemeClr val="tx1">
                  <a:lumMod val="95000"/>
                  <a:lumOff val="5000"/>
                </a:schemeClr>
              </a:solidFill>
            </a:rPr>
            <a:t>same period in 2024. </a:t>
          </a:r>
        </a:p>
      </dgm:t>
    </dgm:pt>
    <dgm:pt modelId="{184D75C9-B374-438D-9981-E1472DA38A9B}" type="parTrans" cxnId="{E36671F9-7A95-4043-ACAC-1913B81173DF}">
      <dgm:prSet/>
      <dgm:spPr/>
      <dgm:t>
        <a:bodyPr/>
        <a:lstStyle/>
        <a:p>
          <a:endParaRPr lang="en-GB"/>
        </a:p>
      </dgm:t>
    </dgm:pt>
    <dgm:pt modelId="{45F4AD0D-4CA2-40CA-B3CD-2F68EB8EFABC}" type="sibTrans" cxnId="{E36671F9-7A95-4043-ACAC-1913B81173DF}">
      <dgm:prSet/>
      <dgm:spPr/>
      <dgm:t>
        <a:bodyPr/>
        <a:lstStyle/>
        <a:p>
          <a:endParaRPr lang="en-GB"/>
        </a:p>
      </dgm:t>
    </dgm:pt>
    <dgm:pt modelId="{AE9E4C5D-C37C-4EF1-92C9-1D11ABD82BA4}">
      <dgm:prSet custT="1"/>
      <dgm:spPr>
        <a:noFill/>
        <a:ln>
          <a:noFill/>
        </a:ln>
      </dgm:spPr>
      <dgm:t>
        <a:bodyPr anchor="t" anchorCtr="0"/>
        <a:lstStyle/>
        <a:p>
          <a:r>
            <a:rPr lang="en-GB" sz="2000" b="1" dirty="0">
              <a:solidFill>
                <a:schemeClr val="tx1">
                  <a:lumMod val="95000"/>
                  <a:lumOff val="5000"/>
                </a:schemeClr>
              </a:solidFill>
            </a:rPr>
            <a:t>Prevalence</a:t>
          </a:r>
        </a:p>
        <a:p>
          <a:r>
            <a:rPr lang="en-GB" sz="2000" b="0" dirty="0">
              <a:solidFill>
                <a:schemeClr val="tx1">
                  <a:lumMod val="95000"/>
                  <a:lumOff val="5000"/>
                </a:schemeClr>
              </a:solidFill>
            </a:rPr>
            <a:t>UKHSA does not publish a direct prevalence figure, but TB remains concentrated in urban areas and among people born outside the UK.</a:t>
          </a:r>
        </a:p>
      </dgm:t>
    </dgm:pt>
    <dgm:pt modelId="{10F45E01-A118-4253-8D1F-1A58E8DED9ED}" type="parTrans" cxnId="{299ED18A-DF15-4CAE-A162-0FD34D23058E}">
      <dgm:prSet/>
      <dgm:spPr/>
      <dgm:t>
        <a:bodyPr/>
        <a:lstStyle/>
        <a:p>
          <a:endParaRPr lang="en-GB"/>
        </a:p>
      </dgm:t>
    </dgm:pt>
    <dgm:pt modelId="{830F4479-2781-40DE-86F8-E2E6AD1BFAC6}" type="sibTrans" cxnId="{299ED18A-DF15-4CAE-A162-0FD34D23058E}">
      <dgm:prSet/>
      <dgm:spPr/>
      <dgm:t>
        <a:bodyPr/>
        <a:lstStyle/>
        <a:p>
          <a:endParaRPr lang="en-GB"/>
        </a:p>
      </dgm:t>
    </dgm:pt>
    <dgm:pt modelId="{33320A24-A5EE-4546-B5E0-22B4FC75CEE1}">
      <dgm:prSet custT="1"/>
      <dgm:spPr>
        <a:noFill/>
        <a:ln w="19050" cap="flat" cmpd="sng" algn="ctr">
          <a:noFill/>
          <a:prstDash val="solid"/>
          <a:miter lim="800000"/>
        </a:ln>
        <a:effectLst/>
      </dgm:spPr>
      <dgm:t>
        <a:bodyPr spcFirstLastPara="0" vert="horz" wrap="square" lIns="11430" tIns="7620" rIns="11430" bIns="7620" numCol="1" spcCol="1270" anchor="t" anchorCtr="0"/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>
                  <a:lumMod val="95000"/>
                  <a:lumOff val="5000"/>
                </a:schemeClr>
              </a:solidFill>
              <a:latin typeface="Aptos" panose="02110004020202020204"/>
              <a:ea typeface="+mn-ea"/>
              <a:cs typeface="+mn-cs"/>
            </a:rPr>
            <a:t>Morbidity</a:t>
          </a:r>
        </a:p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>
              <a:solidFill>
                <a:schemeClr val="tx1">
                  <a:lumMod val="95000"/>
                  <a:lumOff val="5000"/>
                </a:schemeClr>
              </a:solidFill>
              <a:latin typeface="Aptos" panose="02110004020202020204"/>
              <a:ea typeface="+mn-ea"/>
              <a:cs typeface="+mn-cs"/>
            </a:rPr>
            <a:t>There are a rate of 40.1 per 100,000 people currently living with TB in the UK.</a:t>
          </a:r>
        </a:p>
      </dgm:t>
    </dgm:pt>
    <dgm:pt modelId="{619110DA-A252-4A58-9B76-ECB7E948B758}" type="parTrans" cxnId="{F3E241FF-6890-4867-8887-84130888E232}">
      <dgm:prSet/>
      <dgm:spPr/>
      <dgm:t>
        <a:bodyPr/>
        <a:lstStyle/>
        <a:p>
          <a:endParaRPr lang="en-GB"/>
        </a:p>
      </dgm:t>
    </dgm:pt>
    <dgm:pt modelId="{9CBABB70-3DB2-42D1-9B11-847B1ABD7CA9}" type="sibTrans" cxnId="{F3E241FF-6890-4867-8887-84130888E232}">
      <dgm:prSet/>
      <dgm:spPr/>
      <dgm:t>
        <a:bodyPr/>
        <a:lstStyle/>
        <a:p>
          <a:endParaRPr lang="en-GB"/>
        </a:p>
      </dgm:t>
    </dgm:pt>
    <dgm:pt modelId="{B28A5E17-A749-4003-995F-DFC87F39A0AB}">
      <dgm:prSet custT="1"/>
      <dgm:spPr>
        <a:noFill/>
        <a:ln>
          <a:noFill/>
        </a:ln>
      </dgm:spPr>
      <dgm:t>
        <a:bodyPr anchor="t" anchorCtr="0"/>
        <a:lstStyle/>
        <a:p>
          <a:r>
            <a:rPr lang="en-GB" sz="2000" b="1" kern="1200" dirty="0">
              <a:solidFill>
                <a:schemeClr val="tx1">
                  <a:lumMod val="95000"/>
                  <a:lumOff val="5000"/>
                </a:schemeClr>
              </a:solidFill>
            </a:rPr>
            <a:t>Mortality</a:t>
          </a:r>
        </a:p>
        <a:p>
          <a:r>
            <a:rPr lang="en-GB" sz="2000" b="0" kern="1200" dirty="0">
              <a:solidFill>
                <a:schemeClr val="tx1">
                  <a:lumMod val="95000"/>
                  <a:lumOff val="5000"/>
                </a:schemeClr>
              </a:solidFill>
            </a:rPr>
            <a:t>The exact 2025 figures of Tb deaths are pending, but it </a:t>
          </a:r>
          <a:r>
            <a:rPr lang="en-GB" sz="2000" b="0" kern="1200" dirty="0">
              <a:solidFill>
                <a:schemeClr val="tx1">
                  <a:lumMod val="95000"/>
                  <a:lumOff val="5000"/>
                </a:schemeClr>
              </a:solidFill>
              <a:latin typeface="Aptos" panose="02110004020202020204"/>
              <a:ea typeface="+mn-ea"/>
              <a:cs typeface="+mn-cs"/>
            </a:rPr>
            <a:t>remains</a:t>
          </a:r>
          <a:r>
            <a:rPr lang="en-GB" sz="2000" b="0" kern="1200" dirty="0">
              <a:solidFill>
                <a:schemeClr val="tx1">
                  <a:lumMod val="95000"/>
                  <a:lumOff val="5000"/>
                </a:schemeClr>
              </a:solidFill>
            </a:rPr>
            <a:t> low. </a:t>
          </a:r>
        </a:p>
      </dgm:t>
    </dgm:pt>
    <dgm:pt modelId="{BFBB7015-5DC8-4E9E-9B31-ABD3339E50ED}" type="parTrans" cxnId="{3AF35F5A-54E0-42F3-AF0C-0929493F0C49}">
      <dgm:prSet/>
      <dgm:spPr/>
      <dgm:t>
        <a:bodyPr/>
        <a:lstStyle/>
        <a:p>
          <a:endParaRPr lang="en-GB"/>
        </a:p>
      </dgm:t>
    </dgm:pt>
    <dgm:pt modelId="{42B2DC2A-39C0-42A1-B173-21592449F4DA}" type="sibTrans" cxnId="{3AF35F5A-54E0-42F3-AF0C-0929493F0C49}">
      <dgm:prSet/>
      <dgm:spPr/>
      <dgm:t>
        <a:bodyPr/>
        <a:lstStyle/>
        <a:p>
          <a:endParaRPr lang="en-GB"/>
        </a:p>
      </dgm:t>
    </dgm:pt>
    <dgm:pt modelId="{6DA2169B-6A3F-4182-A92B-CFCD75489B43}" type="pres">
      <dgm:prSet presAssocID="{27469439-2979-406A-B1AC-ED188A9A17EE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75544806-4F86-47E3-9AEA-2B76108FED8D}" type="pres">
      <dgm:prSet presAssocID="{AA0E5FBD-E4E1-46F7-B8AA-D199E73FEE3E}" presName="root" presStyleCnt="0"/>
      <dgm:spPr/>
    </dgm:pt>
    <dgm:pt modelId="{B35DF48F-2664-470C-8DD9-4E07C688BEB3}" type="pres">
      <dgm:prSet presAssocID="{AA0E5FBD-E4E1-46F7-B8AA-D199E73FEE3E}" presName="rootComposite" presStyleCnt="0"/>
      <dgm:spPr/>
    </dgm:pt>
    <dgm:pt modelId="{78A6075F-C127-4DD0-8569-47F825BB50B2}" type="pres">
      <dgm:prSet presAssocID="{AA0E5FBD-E4E1-46F7-B8AA-D199E73FEE3E}" presName="rootText" presStyleLbl="node1" presStyleIdx="0" presStyleCnt="4"/>
      <dgm:spPr/>
    </dgm:pt>
    <dgm:pt modelId="{11E8FD97-ABE4-4441-B7C8-FC557F395E28}" type="pres">
      <dgm:prSet presAssocID="{AA0E5FBD-E4E1-46F7-B8AA-D199E73FEE3E}" presName="rootConnector" presStyleLbl="node1" presStyleIdx="0" presStyleCnt="4"/>
      <dgm:spPr/>
    </dgm:pt>
    <dgm:pt modelId="{D1E80E1B-DF1E-4831-A5DF-207839CBF30C}" type="pres">
      <dgm:prSet presAssocID="{AA0E5FBD-E4E1-46F7-B8AA-D199E73FEE3E}" presName="childShape" presStyleCnt="0"/>
      <dgm:spPr/>
    </dgm:pt>
    <dgm:pt modelId="{D51E6B26-8CD4-4869-9CC7-23EE7FB2E546}" type="pres">
      <dgm:prSet presAssocID="{AE9E4C5D-C37C-4EF1-92C9-1D11ABD82BA4}" presName="root" presStyleCnt="0"/>
      <dgm:spPr/>
    </dgm:pt>
    <dgm:pt modelId="{41C7DAD7-17D4-4913-A87F-2ADB2D5064F8}" type="pres">
      <dgm:prSet presAssocID="{AE9E4C5D-C37C-4EF1-92C9-1D11ABD82BA4}" presName="rootComposite" presStyleCnt="0"/>
      <dgm:spPr/>
    </dgm:pt>
    <dgm:pt modelId="{191B1EA6-D6F9-4D66-B980-D9212B3A867E}" type="pres">
      <dgm:prSet presAssocID="{AE9E4C5D-C37C-4EF1-92C9-1D11ABD82BA4}" presName="rootText" presStyleLbl="node1" presStyleIdx="1" presStyleCnt="4"/>
      <dgm:spPr/>
    </dgm:pt>
    <dgm:pt modelId="{DD71800A-A8BF-431E-838A-E320709870C2}" type="pres">
      <dgm:prSet presAssocID="{AE9E4C5D-C37C-4EF1-92C9-1D11ABD82BA4}" presName="rootConnector" presStyleLbl="node1" presStyleIdx="1" presStyleCnt="4"/>
      <dgm:spPr/>
    </dgm:pt>
    <dgm:pt modelId="{CF3D573F-2553-4200-A45F-55F565698A71}" type="pres">
      <dgm:prSet presAssocID="{AE9E4C5D-C37C-4EF1-92C9-1D11ABD82BA4}" presName="childShape" presStyleCnt="0"/>
      <dgm:spPr/>
    </dgm:pt>
    <dgm:pt modelId="{C8695490-4A32-46D3-8644-40310BA89884}" type="pres">
      <dgm:prSet presAssocID="{33320A24-A5EE-4546-B5E0-22B4FC75CEE1}" presName="root" presStyleCnt="0"/>
      <dgm:spPr/>
    </dgm:pt>
    <dgm:pt modelId="{5D2D3C18-CB02-4673-9BCC-9CBA3C290751}" type="pres">
      <dgm:prSet presAssocID="{33320A24-A5EE-4546-B5E0-22B4FC75CEE1}" presName="rootComposite" presStyleCnt="0"/>
      <dgm:spPr/>
    </dgm:pt>
    <dgm:pt modelId="{4D809BD9-2B36-40A9-8FD2-408735A291CB}" type="pres">
      <dgm:prSet presAssocID="{33320A24-A5EE-4546-B5E0-22B4FC75CEE1}" presName="rootText" presStyleLbl="node1" presStyleIdx="2" presStyleCnt="4"/>
      <dgm:spPr>
        <a:xfrm>
          <a:off x="2503546" y="1457892"/>
          <a:ext cx="1001070" cy="500535"/>
        </a:xfrm>
        <a:prstGeom prst="roundRect">
          <a:avLst>
            <a:gd name="adj" fmla="val 10000"/>
          </a:avLst>
        </a:prstGeom>
      </dgm:spPr>
    </dgm:pt>
    <dgm:pt modelId="{9D92918B-4EB5-4E0E-8BED-DCBCC0265521}" type="pres">
      <dgm:prSet presAssocID="{33320A24-A5EE-4546-B5E0-22B4FC75CEE1}" presName="rootConnector" presStyleLbl="node1" presStyleIdx="2" presStyleCnt="4"/>
      <dgm:spPr/>
    </dgm:pt>
    <dgm:pt modelId="{1EEDAB30-36DF-4EA4-A081-D1757E1013AB}" type="pres">
      <dgm:prSet presAssocID="{33320A24-A5EE-4546-B5E0-22B4FC75CEE1}" presName="childShape" presStyleCnt="0"/>
      <dgm:spPr/>
    </dgm:pt>
    <dgm:pt modelId="{DC167397-21C4-45EB-AB4B-46892E7E8D60}" type="pres">
      <dgm:prSet presAssocID="{B28A5E17-A749-4003-995F-DFC87F39A0AB}" presName="root" presStyleCnt="0"/>
      <dgm:spPr/>
    </dgm:pt>
    <dgm:pt modelId="{E58841EF-6244-483F-8748-BBE51B7AF993}" type="pres">
      <dgm:prSet presAssocID="{B28A5E17-A749-4003-995F-DFC87F39A0AB}" presName="rootComposite" presStyleCnt="0"/>
      <dgm:spPr/>
    </dgm:pt>
    <dgm:pt modelId="{5ECE4BBD-4CFA-4764-A80C-351BB08AF147}" type="pres">
      <dgm:prSet presAssocID="{B28A5E17-A749-4003-995F-DFC87F39A0AB}" presName="rootText" presStyleLbl="node1" presStyleIdx="3" presStyleCnt="4"/>
      <dgm:spPr/>
    </dgm:pt>
    <dgm:pt modelId="{1E6DE4C3-895A-4972-BB90-41CD2B3711E9}" type="pres">
      <dgm:prSet presAssocID="{B28A5E17-A749-4003-995F-DFC87F39A0AB}" presName="rootConnector" presStyleLbl="node1" presStyleIdx="3" presStyleCnt="4"/>
      <dgm:spPr/>
    </dgm:pt>
    <dgm:pt modelId="{9251C9A7-3660-49FF-A714-2E8AE2D1A1E5}" type="pres">
      <dgm:prSet presAssocID="{B28A5E17-A749-4003-995F-DFC87F39A0AB}" presName="childShape" presStyleCnt="0"/>
      <dgm:spPr/>
    </dgm:pt>
  </dgm:ptLst>
  <dgm:cxnLst>
    <dgm:cxn modelId="{ED812215-2C51-4A35-9BD5-35B26214D0AD}" type="presOf" srcId="{B28A5E17-A749-4003-995F-DFC87F39A0AB}" destId="{1E6DE4C3-895A-4972-BB90-41CD2B3711E9}" srcOrd="1" destOrd="0" presId="urn:microsoft.com/office/officeart/2005/8/layout/hierarchy3"/>
    <dgm:cxn modelId="{96E58A1B-8465-4D5B-BB63-DA3E3041B22F}" type="presOf" srcId="{AA0E5FBD-E4E1-46F7-B8AA-D199E73FEE3E}" destId="{11E8FD97-ABE4-4441-B7C8-FC557F395E28}" srcOrd="1" destOrd="0" presId="urn:microsoft.com/office/officeart/2005/8/layout/hierarchy3"/>
    <dgm:cxn modelId="{B34B8340-38D0-4ACC-AF29-1FB9B8CC6900}" type="presOf" srcId="{AE9E4C5D-C37C-4EF1-92C9-1D11ABD82BA4}" destId="{191B1EA6-D6F9-4D66-B980-D9212B3A867E}" srcOrd="0" destOrd="0" presId="urn:microsoft.com/office/officeart/2005/8/layout/hierarchy3"/>
    <dgm:cxn modelId="{3AF35F5A-54E0-42F3-AF0C-0929493F0C49}" srcId="{27469439-2979-406A-B1AC-ED188A9A17EE}" destId="{B28A5E17-A749-4003-995F-DFC87F39A0AB}" srcOrd="3" destOrd="0" parTransId="{BFBB7015-5DC8-4E9E-9B31-ABD3339E50ED}" sibTransId="{42B2DC2A-39C0-42A1-B173-21592449F4DA}"/>
    <dgm:cxn modelId="{B518A47F-0194-4C05-938C-7A05FDE5247B}" type="presOf" srcId="{33320A24-A5EE-4546-B5E0-22B4FC75CEE1}" destId="{4D809BD9-2B36-40A9-8FD2-408735A291CB}" srcOrd="0" destOrd="0" presId="urn:microsoft.com/office/officeart/2005/8/layout/hierarchy3"/>
    <dgm:cxn modelId="{299ED18A-DF15-4CAE-A162-0FD34D23058E}" srcId="{27469439-2979-406A-B1AC-ED188A9A17EE}" destId="{AE9E4C5D-C37C-4EF1-92C9-1D11ABD82BA4}" srcOrd="1" destOrd="0" parTransId="{10F45E01-A118-4253-8D1F-1A58E8DED9ED}" sibTransId="{830F4479-2781-40DE-86F8-E2E6AD1BFAC6}"/>
    <dgm:cxn modelId="{E89A218B-26EE-4B75-9A82-B70DFB8EBBA6}" type="presOf" srcId="{B28A5E17-A749-4003-995F-DFC87F39A0AB}" destId="{5ECE4BBD-4CFA-4764-A80C-351BB08AF147}" srcOrd="0" destOrd="0" presId="urn:microsoft.com/office/officeart/2005/8/layout/hierarchy3"/>
    <dgm:cxn modelId="{19888594-01BA-47C9-8820-26FB8633F979}" type="presOf" srcId="{27469439-2979-406A-B1AC-ED188A9A17EE}" destId="{6DA2169B-6A3F-4182-A92B-CFCD75489B43}" srcOrd="0" destOrd="0" presId="urn:microsoft.com/office/officeart/2005/8/layout/hierarchy3"/>
    <dgm:cxn modelId="{006B67A2-B45A-4791-9D68-B4A64696A08E}" type="presOf" srcId="{AA0E5FBD-E4E1-46F7-B8AA-D199E73FEE3E}" destId="{78A6075F-C127-4DD0-8569-47F825BB50B2}" srcOrd="0" destOrd="0" presId="urn:microsoft.com/office/officeart/2005/8/layout/hierarchy3"/>
    <dgm:cxn modelId="{CD2EFBB1-D64C-434D-8C8C-068F354C9FDE}" type="presOf" srcId="{AE9E4C5D-C37C-4EF1-92C9-1D11ABD82BA4}" destId="{DD71800A-A8BF-431E-838A-E320709870C2}" srcOrd="1" destOrd="0" presId="urn:microsoft.com/office/officeart/2005/8/layout/hierarchy3"/>
    <dgm:cxn modelId="{85A707BC-7575-4C77-977C-65BA959861AE}" type="presOf" srcId="{33320A24-A5EE-4546-B5E0-22B4FC75CEE1}" destId="{9D92918B-4EB5-4E0E-8BED-DCBCC0265521}" srcOrd="1" destOrd="0" presId="urn:microsoft.com/office/officeart/2005/8/layout/hierarchy3"/>
    <dgm:cxn modelId="{E36671F9-7A95-4043-ACAC-1913B81173DF}" srcId="{27469439-2979-406A-B1AC-ED188A9A17EE}" destId="{AA0E5FBD-E4E1-46F7-B8AA-D199E73FEE3E}" srcOrd="0" destOrd="0" parTransId="{184D75C9-B374-438D-9981-E1472DA38A9B}" sibTransId="{45F4AD0D-4CA2-40CA-B3CD-2F68EB8EFABC}"/>
    <dgm:cxn modelId="{F3E241FF-6890-4867-8887-84130888E232}" srcId="{27469439-2979-406A-B1AC-ED188A9A17EE}" destId="{33320A24-A5EE-4546-B5E0-22B4FC75CEE1}" srcOrd="2" destOrd="0" parTransId="{619110DA-A252-4A58-9B76-ECB7E948B758}" sibTransId="{9CBABB70-3DB2-42D1-9B11-847B1ABD7CA9}"/>
    <dgm:cxn modelId="{FC14F0F2-612F-4A61-9B20-266322E8E9C6}" type="presParOf" srcId="{6DA2169B-6A3F-4182-A92B-CFCD75489B43}" destId="{75544806-4F86-47E3-9AEA-2B76108FED8D}" srcOrd="0" destOrd="0" presId="urn:microsoft.com/office/officeart/2005/8/layout/hierarchy3"/>
    <dgm:cxn modelId="{43FFC9AA-6C06-48A1-8B2F-2B7B01B77145}" type="presParOf" srcId="{75544806-4F86-47E3-9AEA-2B76108FED8D}" destId="{B35DF48F-2664-470C-8DD9-4E07C688BEB3}" srcOrd="0" destOrd="0" presId="urn:microsoft.com/office/officeart/2005/8/layout/hierarchy3"/>
    <dgm:cxn modelId="{4124C8BD-D565-4B0F-8434-7330361F63DF}" type="presParOf" srcId="{B35DF48F-2664-470C-8DD9-4E07C688BEB3}" destId="{78A6075F-C127-4DD0-8569-47F825BB50B2}" srcOrd="0" destOrd="0" presId="urn:microsoft.com/office/officeart/2005/8/layout/hierarchy3"/>
    <dgm:cxn modelId="{72C5A315-7292-4F90-B344-36A1E8F8352D}" type="presParOf" srcId="{B35DF48F-2664-470C-8DD9-4E07C688BEB3}" destId="{11E8FD97-ABE4-4441-B7C8-FC557F395E28}" srcOrd="1" destOrd="0" presId="urn:microsoft.com/office/officeart/2005/8/layout/hierarchy3"/>
    <dgm:cxn modelId="{114B52C5-1341-4A39-8513-A66C2C72CBE5}" type="presParOf" srcId="{75544806-4F86-47E3-9AEA-2B76108FED8D}" destId="{D1E80E1B-DF1E-4831-A5DF-207839CBF30C}" srcOrd="1" destOrd="0" presId="urn:microsoft.com/office/officeart/2005/8/layout/hierarchy3"/>
    <dgm:cxn modelId="{589902E8-60FB-470E-9D9D-1EF3DB0EFAFC}" type="presParOf" srcId="{6DA2169B-6A3F-4182-A92B-CFCD75489B43}" destId="{D51E6B26-8CD4-4869-9CC7-23EE7FB2E546}" srcOrd="1" destOrd="0" presId="urn:microsoft.com/office/officeart/2005/8/layout/hierarchy3"/>
    <dgm:cxn modelId="{1C094A3A-B0D7-4058-A7E9-20BC8E5652A0}" type="presParOf" srcId="{D51E6B26-8CD4-4869-9CC7-23EE7FB2E546}" destId="{41C7DAD7-17D4-4913-A87F-2ADB2D5064F8}" srcOrd="0" destOrd="0" presId="urn:microsoft.com/office/officeart/2005/8/layout/hierarchy3"/>
    <dgm:cxn modelId="{D95DEC73-B889-4970-8A9E-F633D760B475}" type="presParOf" srcId="{41C7DAD7-17D4-4913-A87F-2ADB2D5064F8}" destId="{191B1EA6-D6F9-4D66-B980-D9212B3A867E}" srcOrd="0" destOrd="0" presId="urn:microsoft.com/office/officeart/2005/8/layout/hierarchy3"/>
    <dgm:cxn modelId="{2141E478-A36C-4B3A-93B9-D1D95BA6BF9A}" type="presParOf" srcId="{41C7DAD7-17D4-4913-A87F-2ADB2D5064F8}" destId="{DD71800A-A8BF-431E-838A-E320709870C2}" srcOrd="1" destOrd="0" presId="urn:microsoft.com/office/officeart/2005/8/layout/hierarchy3"/>
    <dgm:cxn modelId="{7A732FCB-2683-4CDF-9447-855426004984}" type="presParOf" srcId="{D51E6B26-8CD4-4869-9CC7-23EE7FB2E546}" destId="{CF3D573F-2553-4200-A45F-55F565698A71}" srcOrd="1" destOrd="0" presId="urn:microsoft.com/office/officeart/2005/8/layout/hierarchy3"/>
    <dgm:cxn modelId="{290184A6-4367-4718-94E3-B55EEA3FFDE2}" type="presParOf" srcId="{6DA2169B-6A3F-4182-A92B-CFCD75489B43}" destId="{C8695490-4A32-46D3-8644-40310BA89884}" srcOrd="2" destOrd="0" presId="urn:microsoft.com/office/officeart/2005/8/layout/hierarchy3"/>
    <dgm:cxn modelId="{ECEC47FD-0566-4523-B99F-A236AF6FB8DE}" type="presParOf" srcId="{C8695490-4A32-46D3-8644-40310BA89884}" destId="{5D2D3C18-CB02-4673-9BCC-9CBA3C290751}" srcOrd="0" destOrd="0" presId="urn:microsoft.com/office/officeart/2005/8/layout/hierarchy3"/>
    <dgm:cxn modelId="{3B26A9FA-6CC2-4879-9E50-7DFF6418FBE7}" type="presParOf" srcId="{5D2D3C18-CB02-4673-9BCC-9CBA3C290751}" destId="{4D809BD9-2B36-40A9-8FD2-408735A291CB}" srcOrd="0" destOrd="0" presId="urn:microsoft.com/office/officeart/2005/8/layout/hierarchy3"/>
    <dgm:cxn modelId="{86947D91-6CCE-4D82-A940-6A7E283C6CB1}" type="presParOf" srcId="{5D2D3C18-CB02-4673-9BCC-9CBA3C290751}" destId="{9D92918B-4EB5-4E0E-8BED-DCBCC0265521}" srcOrd="1" destOrd="0" presId="urn:microsoft.com/office/officeart/2005/8/layout/hierarchy3"/>
    <dgm:cxn modelId="{C10831B7-2ECA-4DDD-B7C8-29C816384129}" type="presParOf" srcId="{C8695490-4A32-46D3-8644-40310BA89884}" destId="{1EEDAB30-36DF-4EA4-A081-D1757E1013AB}" srcOrd="1" destOrd="0" presId="urn:microsoft.com/office/officeart/2005/8/layout/hierarchy3"/>
    <dgm:cxn modelId="{7FC2173F-2371-469F-9BD3-6CB77ED658F1}" type="presParOf" srcId="{6DA2169B-6A3F-4182-A92B-CFCD75489B43}" destId="{DC167397-21C4-45EB-AB4B-46892E7E8D60}" srcOrd="3" destOrd="0" presId="urn:microsoft.com/office/officeart/2005/8/layout/hierarchy3"/>
    <dgm:cxn modelId="{9B20A051-763F-4790-B4A8-988D5A9639D0}" type="presParOf" srcId="{DC167397-21C4-45EB-AB4B-46892E7E8D60}" destId="{E58841EF-6244-483F-8748-BBE51B7AF993}" srcOrd="0" destOrd="0" presId="urn:microsoft.com/office/officeart/2005/8/layout/hierarchy3"/>
    <dgm:cxn modelId="{9E88E94E-5F57-429C-A201-51BC98F55D8F}" type="presParOf" srcId="{E58841EF-6244-483F-8748-BBE51B7AF993}" destId="{5ECE4BBD-4CFA-4764-A80C-351BB08AF147}" srcOrd="0" destOrd="0" presId="urn:microsoft.com/office/officeart/2005/8/layout/hierarchy3"/>
    <dgm:cxn modelId="{EA7F6399-446C-41D8-A844-DC6EC4C45CCF}" type="presParOf" srcId="{E58841EF-6244-483F-8748-BBE51B7AF993}" destId="{1E6DE4C3-895A-4972-BB90-41CD2B3711E9}" srcOrd="1" destOrd="0" presId="urn:microsoft.com/office/officeart/2005/8/layout/hierarchy3"/>
    <dgm:cxn modelId="{A7B437D4-9D0F-4690-862D-F0495FAB401F}" type="presParOf" srcId="{DC167397-21C4-45EB-AB4B-46892E7E8D60}" destId="{9251C9A7-3660-49FF-A714-2E8AE2D1A1E5}" srcOrd="1" destOrd="0" presId="urn:microsoft.com/office/officeart/2005/8/layout/hierarchy3"/>
  </dgm:cxnLst>
  <dgm:bg>
    <a:noFill/>
  </dgm:bg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E967EDD-20CF-4F02-B744-8B1FBC7DB253}" type="doc">
      <dgm:prSet loTypeId="urn:microsoft.com/office/officeart/2005/8/layout/b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53A59E6-F0B0-47F0-8ED1-7E6B8AA027EC}">
      <dgm:prSet phldrT="[Text]" custT="1"/>
      <dgm:spPr>
        <a:solidFill>
          <a:schemeClr val="accent5">
            <a:lumMod val="75000"/>
          </a:schemeClr>
        </a:solidFill>
        <a:ln>
          <a:noFill/>
        </a:ln>
        <a:effectLst>
          <a:outerShdw blurRad="381000" dist="381000" dir="10800000" algn="r" rotWithShape="0">
            <a:schemeClr val="accent5">
              <a:lumMod val="50000"/>
              <a:alpha val="41000"/>
            </a:schemeClr>
          </a:outerShdw>
        </a:effectLst>
      </dgm:spPr>
      <dgm:t>
        <a:bodyPr anchor="t" anchorCtr="0"/>
        <a:lstStyle/>
        <a:p>
          <a:pPr algn="ctr">
            <a:lnSpc>
              <a:spcPct val="90000"/>
            </a:lnSpc>
            <a:buFont typeface="Arial" panose="020B0604020202020204" pitchFamily="34" charset="0"/>
            <a:buChar char="•"/>
          </a:pPr>
          <a:r>
            <a:rPr lang="en-GB" sz="1800" b="1" dirty="0"/>
            <a:t>Prevention and Preparedness</a:t>
          </a:r>
          <a:endParaRPr lang="en-GB" sz="1800" dirty="0"/>
        </a:p>
        <a:p>
          <a:pPr algn="l">
            <a:lnSpc>
              <a:spcPct val="100000"/>
            </a:lnSpc>
            <a:buFont typeface="Arial" panose="020B0604020202020204" pitchFamily="34" charset="0"/>
            <a:buChar char="•"/>
          </a:pPr>
          <a:r>
            <a:rPr lang="en-GB" sz="1800" dirty="0"/>
            <a:t>-Check travel risks, Train staff</a:t>
          </a:r>
        </a:p>
        <a:p>
          <a:pPr algn="l">
            <a:lnSpc>
              <a:spcPct val="90000"/>
            </a:lnSpc>
            <a:buFont typeface="Arial" panose="020B0604020202020204" pitchFamily="34" charset="0"/>
            <a:buChar char="•"/>
          </a:pPr>
          <a:r>
            <a:rPr lang="en-GB" sz="1800" dirty="0"/>
            <a:t>-Clean often</a:t>
          </a:r>
        </a:p>
        <a:p>
          <a:pPr algn="l">
            <a:lnSpc>
              <a:spcPct val="90000"/>
            </a:lnSpc>
            <a:buFont typeface="Arial" panose="020B0604020202020204" pitchFamily="34" charset="0"/>
            <a:buChar char="•"/>
          </a:pPr>
          <a:r>
            <a:rPr lang="en-GB" sz="1800" dirty="0"/>
            <a:t>-Use PPE</a:t>
          </a:r>
        </a:p>
        <a:p>
          <a:pPr algn="l">
            <a:lnSpc>
              <a:spcPct val="90000"/>
            </a:lnSpc>
            <a:buFont typeface="Arial" panose="020B0604020202020204" pitchFamily="34" charset="0"/>
            <a:buChar char="•"/>
          </a:pPr>
          <a:r>
            <a:rPr lang="en-GB" sz="1800" dirty="0"/>
            <a:t>-Offer vaccine</a:t>
          </a:r>
        </a:p>
      </dgm:t>
    </dgm:pt>
    <dgm:pt modelId="{DFE8DADD-DE7C-41E5-9DE3-BBABAA6FFDCC}" type="parTrans" cxnId="{C3E65147-401A-4A89-B76D-4E56E5A205C7}">
      <dgm:prSet/>
      <dgm:spPr/>
      <dgm:t>
        <a:bodyPr/>
        <a:lstStyle/>
        <a:p>
          <a:endParaRPr lang="en-GB" sz="1800"/>
        </a:p>
      </dgm:t>
    </dgm:pt>
    <dgm:pt modelId="{90EF8594-207B-45B7-8120-CB54DE1CA905}" type="sibTrans" cxnId="{C3E65147-401A-4A89-B76D-4E56E5A205C7}">
      <dgm:prSet custT="1"/>
      <dgm:spPr>
        <a:ln>
          <a:solidFill>
            <a:schemeClr val="accent5">
              <a:lumMod val="75000"/>
            </a:schemeClr>
          </a:solidFill>
        </a:ln>
      </dgm:spPr>
      <dgm:t>
        <a:bodyPr/>
        <a:lstStyle/>
        <a:p>
          <a:endParaRPr lang="en-GB" sz="1800"/>
        </a:p>
      </dgm:t>
    </dgm:pt>
    <dgm:pt modelId="{F78788EE-4620-430B-9D82-A12A251F7A4A}">
      <dgm:prSet phldrT="[Text]" custT="1"/>
      <dgm:spPr>
        <a:solidFill>
          <a:schemeClr val="accent4">
            <a:lumMod val="50000"/>
          </a:schemeClr>
        </a:solidFill>
        <a:ln>
          <a:noFill/>
        </a:ln>
        <a:effectLst>
          <a:outerShdw blurRad="381000" dist="381000" dir="10800000" algn="r" rotWithShape="0">
            <a:schemeClr val="accent4">
              <a:lumMod val="50000"/>
              <a:alpha val="40000"/>
            </a:schemeClr>
          </a:outerShdw>
        </a:effectLst>
      </dgm:spPr>
      <dgm:t>
        <a:bodyPr anchor="t" anchorCtr="0"/>
        <a:lstStyle/>
        <a:p>
          <a:pPr algn="ctr">
            <a:buFont typeface="Arial" panose="020B0604020202020204" pitchFamily="34" charset="0"/>
            <a:buNone/>
          </a:pPr>
          <a:r>
            <a:rPr lang="en-GB" sz="1800" b="1" dirty="0"/>
            <a:t>Early Detection and Surveillance</a:t>
          </a:r>
        </a:p>
        <a:p>
          <a:pPr algn="l">
            <a:buFont typeface="Arial" panose="020B0604020202020204" pitchFamily="34" charset="0"/>
            <a:buChar char="•"/>
          </a:pPr>
          <a:r>
            <a:rPr lang="en-GB" sz="1800" dirty="0"/>
            <a:t>-Watch for symptoms Report quickly</a:t>
          </a:r>
        </a:p>
        <a:p>
          <a:pPr algn="l">
            <a:buFont typeface="Arial" panose="020B0604020202020204" pitchFamily="34" charset="0"/>
            <a:buChar char="•"/>
          </a:pPr>
          <a:r>
            <a:rPr lang="en-GB" sz="1800" dirty="0"/>
            <a:t>-Use health data</a:t>
          </a:r>
        </a:p>
        <a:p>
          <a:pPr algn="l">
            <a:buFont typeface="Arial" panose="020B0604020202020204" pitchFamily="34" charset="0"/>
            <a:buChar char="•"/>
          </a:pPr>
          <a:r>
            <a:rPr lang="en-GB" sz="1800" dirty="0"/>
            <a:t>-Isolate if needed</a:t>
          </a:r>
          <a:endParaRPr lang="en-GB" sz="1800" b="0" dirty="0"/>
        </a:p>
      </dgm:t>
    </dgm:pt>
    <dgm:pt modelId="{FCBF7314-F20B-425A-A0EE-35330B329BEB}" type="parTrans" cxnId="{EEE9155D-C6B3-4117-AAE1-6080DAFCB520}">
      <dgm:prSet/>
      <dgm:spPr/>
      <dgm:t>
        <a:bodyPr/>
        <a:lstStyle/>
        <a:p>
          <a:endParaRPr lang="en-GB" sz="1800"/>
        </a:p>
      </dgm:t>
    </dgm:pt>
    <dgm:pt modelId="{3A7D9643-3346-45E6-B3B4-2F39733951D5}" type="sibTrans" cxnId="{EEE9155D-C6B3-4117-AAE1-6080DAFCB520}">
      <dgm:prSet custT="1"/>
      <dgm:spPr/>
      <dgm:t>
        <a:bodyPr/>
        <a:lstStyle/>
        <a:p>
          <a:endParaRPr lang="en-GB" sz="1800"/>
        </a:p>
      </dgm:t>
    </dgm:pt>
    <dgm:pt modelId="{206E1DFA-4A60-4E64-B839-CBA33EB6E5CE}">
      <dgm:prSet phldrT="[Text]" custT="1"/>
      <dgm:spPr>
        <a:solidFill>
          <a:srgbClr val="00B050"/>
        </a:solidFill>
        <a:ln>
          <a:noFill/>
        </a:ln>
        <a:effectLst>
          <a:outerShdw blurRad="381000" dist="381000" dir="10800000" algn="r" rotWithShape="0">
            <a:schemeClr val="accent6">
              <a:lumMod val="50000"/>
              <a:alpha val="40000"/>
            </a:schemeClr>
          </a:outerShdw>
        </a:effectLst>
      </dgm:spPr>
      <dgm:t>
        <a:bodyPr anchor="t" anchorCtr="0"/>
        <a:lstStyle/>
        <a:p>
          <a:pPr algn="ctr">
            <a:buFont typeface="Arial" panose="020B0604020202020204" pitchFamily="34" charset="0"/>
            <a:buChar char="•"/>
          </a:pPr>
          <a:r>
            <a:rPr lang="en-GB" sz="1800" b="1" dirty="0"/>
            <a:t>Act fast during an Outbreak</a:t>
          </a:r>
        </a:p>
        <a:p>
          <a:pPr algn="l">
            <a:buFont typeface="Arial" panose="020B0604020202020204" pitchFamily="34" charset="0"/>
            <a:buChar char="•"/>
          </a:pPr>
          <a:r>
            <a:rPr lang="en-GB" sz="1800" b="0" dirty="0"/>
            <a:t>-Set up a response team</a:t>
          </a:r>
        </a:p>
        <a:p>
          <a:pPr algn="l">
            <a:buFont typeface="Arial" panose="020B0604020202020204" pitchFamily="34" charset="0"/>
            <a:buChar char="•"/>
          </a:pPr>
          <a:r>
            <a:rPr lang="en-GB" sz="1800" b="0" dirty="0"/>
            <a:t>-Separate sick residents</a:t>
          </a:r>
        </a:p>
        <a:p>
          <a:pPr algn="l">
            <a:buFont typeface="Arial" panose="020B0604020202020204" pitchFamily="34" charset="0"/>
            <a:buChar char="•"/>
          </a:pPr>
          <a:r>
            <a:rPr lang="en-GB" sz="1800" b="0" dirty="0"/>
            <a:t>-Clean more</a:t>
          </a:r>
        </a:p>
        <a:p>
          <a:pPr algn="l">
            <a:buFont typeface="Arial" panose="020B0604020202020204" pitchFamily="34" charset="0"/>
            <a:buChar char="•"/>
          </a:pPr>
          <a:r>
            <a:rPr lang="en-GB" sz="1800" b="0" dirty="0"/>
            <a:t>-Limit visitors</a:t>
          </a:r>
        </a:p>
        <a:p>
          <a:pPr algn="l">
            <a:buFont typeface="Arial" panose="020B0604020202020204" pitchFamily="34" charset="0"/>
            <a:buChar char="•"/>
          </a:pPr>
          <a:r>
            <a:rPr lang="en-GB" sz="1800" b="0" dirty="0"/>
            <a:t>-Get NHS help</a:t>
          </a:r>
        </a:p>
      </dgm:t>
    </dgm:pt>
    <dgm:pt modelId="{85262586-4B12-496C-8A6C-94A883A53F36}" type="parTrans" cxnId="{D4EE4083-18BC-4E46-97F4-0D69A232A4D7}">
      <dgm:prSet/>
      <dgm:spPr/>
      <dgm:t>
        <a:bodyPr/>
        <a:lstStyle/>
        <a:p>
          <a:endParaRPr lang="en-GB" sz="1800"/>
        </a:p>
      </dgm:t>
    </dgm:pt>
    <dgm:pt modelId="{41DB925A-A8CB-470F-8B15-1152EEECEFDE}" type="sibTrans" cxnId="{D4EE4083-18BC-4E46-97F4-0D69A232A4D7}">
      <dgm:prSet custT="1"/>
      <dgm:spPr>
        <a:ln>
          <a:solidFill>
            <a:schemeClr val="accent6"/>
          </a:solidFill>
        </a:ln>
      </dgm:spPr>
      <dgm:t>
        <a:bodyPr/>
        <a:lstStyle/>
        <a:p>
          <a:endParaRPr lang="en-GB" sz="1800"/>
        </a:p>
      </dgm:t>
    </dgm:pt>
    <dgm:pt modelId="{03E58635-1086-4AFD-BF61-3C19FD3FD137}">
      <dgm:prSet phldrT="[Text]" custT="1"/>
      <dgm:spPr>
        <a:solidFill>
          <a:schemeClr val="accent2">
            <a:lumMod val="75000"/>
          </a:schemeClr>
        </a:solidFill>
        <a:ln>
          <a:noFill/>
        </a:ln>
        <a:effectLst>
          <a:outerShdw blurRad="381000" dist="381000" dir="10800000" algn="r" rotWithShape="0">
            <a:schemeClr val="accent2">
              <a:lumMod val="50000"/>
              <a:alpha val="40000"/>
            </a:schemeClr>
          </a:outerShdw>
        </a:effectLst>
      </dgm:spPr>
      <dgm:t>
        <a:bodyPr anchor="t" anchorCtr="0"/>
        <a:lstStyle/>
        <a:p>
          <a:pPr algn="ctr">
            <a:buFont typeface="Arial" panose="020B0604020202020204" pitchFamily="34" charset="0"/>
            <a:buChar char="•"/>
          </a:pPr>
          <a:r>
            <a:rPr lang="en-GB" sz="1800" b="1" dirty="0"/>
            <a:t>Support Everyone</a:t>
          </a:r>
        </a:p>
        <a:p>
          <a:pPr algn="l">
            <a:buFont typeface="Arial" panose="020B0604020202020204" pitchFamily="34" charset="0"/>
            <a:buChar char="•"/>
          </a:pPr>
          <a:r>
            <a:rPr lang="en-GB" sz="1800" b="0" dirty="0"/>
            <a:t>-Share updates</a:t>
          </a:r>
        </a:p>
        <a:p>
          <a:pPr algn="l">
            <a:buFont typeface="Arial" panose="020B0604020202020204" pitchFamily="34" charset="0"/>
            <a:buChar char="•"/>
          </a:pPr>
          <a:r>
            <a:rPr lang="en-GB" sz="1800" b="0" dirty="0"/>
            <a:t>-Use posters and leaflets</a:t>
          </a:r>
        </a:p>
        <a:p>
          <a:pPr algn="l">
            <a:buFont typeface="Arial" panose="020B0604020202020204" pitchFamily="34" charset="0"/>
            <a:buChar char="•"/>
          </a:pPr>
          <a:r>
            <a:rPr lang="en-GB" sz="1800" b="0" dirty="0"/>
            <a:t>-Help residents feel safe</a:t>
          </a:r>
        </a:p>
        <a:p>
          <a:pPr algn="l">
            <a:buFont typeface="Arial" panose="020B0604020202020204" pitchFamily="34" charset="0"/>
            <a:buChar char="•"/>
          </a:pPr>
          <a:r>
            <a:rPr lang="en-GB" sz="1800" b="0" dirty="0"/>
            <a:t>-Check on staff</a:t>
          </a:r>
        </a:p>
      </dgm:t>
    </dgm:pt>
    <dgm:pt modelId="{C2C7CAE6-E670-4BBE-8F09-EA9BA9A17AC1}" type="parTrans" cxnId="{A5280EEC-E4DE-4F5A-A8A0-F42E25C6BE9A}">
      <dgm:prSet/>
      <dgm:spPr/>
      <dgm:t>
        <a:bodyPr/>
        <a:lstStyle/>
        <a:p>
          <a:endParaRPr lang="en-GB" sz="1800"/>
        </a:p>
      </dgm:t>
    </dgm:pt>
    <dgm:pt modelId="{32379DFA-C056-469B-A6B7-B8C0572B803E}" type="sibTrans" cxnId="{A5280EEC-E4DE-4F5A-A8A0-F42E25C6BE9A}">
      <dgm:prSet custT="1"/>
      <dgm:spPr>
        <a:ln>
          <a:solidFill>
            <a:schemeClr val="accent2">
              <a:lumMod val="75000"/>
            </a:schemeClr>
          </a:solidFill>
        </a:ln>
      </dgm:spPr>
      <dgm:t>
        <a:bodyPr/>
        <a:lstStyle/>
        <a:p>
          <a:endParaRPr lang="en-GB" sz="1800"/>
        </a:p>
      </dgm:t>
    </dgm:pt>
    <dgm:pt modelId="{382CAD50-6B51-4602-B06E-5229BB9E0C63}">
      <dgm:prSet phldrT="[Text]" custT="1"/>
      <dgm:spPr>
        <a:solidFill>
          <a:schemeClr val="accent5">
            <a:lumMod val="75000"/>
          </a:schemeClr>
        </a:solidFill>
        <a:ln>
          <a:noFill/>
        </a:ln>
        <a:effectLst>
          <a:outerShdw blurRad="381000" dist="381000" dir="10800000" algn="r" rotWithShape="0">
            <a:prstClr val="black">
              <a:alpha val="40000"/>
            </a:prstClr>
          </a:outerShdw>
        </a:effectLst>
      </dgm:spPr>
      <dgm:t>
        <a:bodyPr anchor="t" anchorCtr="0"/>
        <a:lstStyle/>
        <a:p>
          <a:pPr algn="ctr">
            <a:buFont typeface="Arial" panose="020B0604020202020204" pitchFamily="34" charset="0"/>
            <a:buChar char="•"/>
          </a:pPr>
          <a:r>
            <a:rPr lang="en-GB" sz="1800" b="1"/>
            <a:t>Learn and Improve</a:t>
          </a:r>
          <a:endParaRPr lang="en-GB" sz="1800"/>
        </a:p>
        <a:p>
          <a:pPr algn="l">
            <a:buFont typeface="Arial" panose="020B0604020202020204" pitchFamily="34" charset="0"/>
            <a:buChar char="•"/>
          </a:pPr>
          <a:r>
            <a:rPr lang="en-GB" sz="1800"/>
            <a:t>-Review what happened</a:t>
          </a:r>
        </a:p>
        <a:p>
          <a:pPr algn="l">
            <a:buFont typeface="Arial" panose="020B0604020202020204" pitchFamily="34" charset="0"/>
            <a:buChar char="•"/>
          </a:pPr>
          <a:r>
            <a:rPr lang="en-GB" sz="1800"/>
            <a:t>-Update training</a:t>
          </a:r>
        </a:p>
        <a:p>
          <a:pPr algn="l">
            <a:buFont typeface="Arial" panose="020B0604020202020204" pitchFamily="34" charset="0"/>
            <a:buChar char="•"/>
          </a:pPr>
          <a:r>
            <a:rPr lang="en-GB" sz="1800"/>
            <a:t>-Check what worked</a:t>
          </a:r>
        </a:p>
        <a:p>
          <a:pPr algn="l">
            <a:buFont typeface="Arial" panose="020B0604020202020204" pitchFamily="34" charset="0"/>
            <a:buChar char="•"/>
          </a:pPr>
          <a:r>
            <a:rPr lang="en-GB" sz="1800"/>
            <a:t>-Make changes</a:t>
          </a:r>
          <a:endParaRPr lang="en-GB" sz="1800" dirty="0"/>
        </a:p>
      </dgm:t>
    </dgm:pt>
    <dgm:pt modelId="{937D5F29-7339-4C7C-8CAE-2D0190467E6F}" type="parTrans" cxnId="{A0302655-4CD5-42B1-9FA5-4E2392943847}">
      <dgm:prSet/>
      <dgm:spPr/>
      <dgm:t>
        <a:bodyPr/>
        <a:lstStyle/>
        <a:p>
          <a:endParaRPr lang="en-GB" sz="1800"/>
        </a:p>
      </dgm:t>
    </dgm:pt>
    <dgm:pt modelId="{61EAFA5B-A707-422E-8CCF-9727BF9BC62D}" type="sibTrans" cxnId="{A0302655-4CD5-42B1-9FA5-4E2392943847}">
      <dgm:prSet/>
      <dgm:spPr/>
      <dgm:t>
        <a:bodyPr/>
        <a:lstStyle/>
        <a:p>
          <a:endParaRPr lang="en-GB" sz="1800"/>
        </a:p>
      </dgm:t>
    </dgm:pt>
    <dgm:pt modelId="{09B7406B-537C-498A-82CD-8325EBDF3B30}" type="pres">
      <dgm:prSet presAssocID="{CE967EDD-20CF-4F02-B744-8B1FBC7DB253}" presName="Name0" presStyleCnt="0">
        <dgm:presLayoutVars>
          <dgm:dir/>
          <dgm:resizeHandles val="exact"/>
        </dgm:presLayoutVars>
      </dgm:prSet>
      <dgm:spPr/>
    </dgm:pt>
    <dgm:pt modelId="{C120159E-89A6-45AD-A22D-D518271DE1DC}" type="pres">
      <dgm:prSet presAssocID="{C53A59E6-F0B0-47F0-8ED1-7E6B8AA027EC}" presName="node" presStyleLbl="node1" presStyleIdx="0" presStyleCnt="5" custScaleY="125900">
        <dgm:presLayoutVars>
          <dgm:bulletEnabled val="1"/>
        </dgm:presLayoutVars>
      </dgm:prSet>
      <dgm:spPr/>
    </dgm:pt>
    <dgm:pt modelId="{B09EF6E1-4F72-4C6C-8DEE-61DBEA3854ED}" type="pres">
      <dgm:prSet presAssocID="{90EF8594-207B-45B7-8120-CB54DE1CA905}" presName="sibTrans" presStyleLbl="sibTrans1D1" presStyleIdx="0" presStyleCnt="4"/>
      <dgm:spPr/>
    </dgm:pt>
    <dgm:pt modelId="{4D8FEFA5-D940-4D59-9BF2-CFD391071335}" type="pres">
      <dgm:prSet presAssocID="{90EF8594-207B-45B7-8120-CB54DE1CA905}" presName="connectorText" presStyleLbl="sibTrans1D1" presStyleIdx="0" presStyleCnt="4"/>
      <dgm:spPr/>
    </dgm:pt>
    <dgm:pt modelId="{E675B48C-429E-4089-9068-BC47B108D899}" type="pres">
      <dgm:prSet presAssocID="{F78788EE-4620-430B-9D82-A12A251F7A4A}" presName="node" presStyleLbl="node1" presStyleIdx="1" presStyleCnt="5" custScaleY="126822">
        <dgm:presLayoutVars>
          <dgm:bulletEnabled val="1"/>
        </dgm:presLayoutVars>
      </dgm:prSet>
      <dgm:spPr/>
    </dgm:pt>
    <dgm:pt modelId="{2CED2317-D23B-483E-8E06-35B5DF548417}" type="pres">
      <dgm:prSet presAssocID="{3A7D9643-3346-45E6-B3B4-2F39733951D5}" presName="sibTrans" presStyleLbl="sibTrans1D1" presStyleIdx="1" presStyleCnt="4"/>
      <dgm:spPr/>
    </dgm:pt>
    <dgm:pt modelId="{95E5E041-EE31-4CD0-BDC6-19E3AD9E504E}" type="pres">
      <dgm:prSet presAssocID="{3A7D9643-3346-45E6-B3B4-2F39733951D5}" presName="connectorText" presStyleLbl="sibTrans1D1" presStyleIdx="1" presStyleCnt="4"/>
      <dgm:spPr/>
    </dgm:pt>
    <dgm:pt modelId="{03C43CDC-B1AD-4098-A940-B0115007187D}" type="pres">
      <dgm:prSet presAssocID="{206E1DFA-4A60-4E64-B839-CBA33EB6E5CE}" presName="node" presStyleLbl="node1" presStyleIdx="2" presStyleCnt="5" custScaleY="124782">
        <dgm:presLayoutVars>
          <dgm:bulletEnabled val="1"/>
        </dgm:presLayoutVars>
      </dgm:prSet>
      <dgm:spPr/>
    </dgm:pt>
    <dgm:pt modelId="{E50F306F-DA12-4B03-AB54-FEF7B0E8DD5E}" type="pres">
      <dgm:prSet presAssocID="{41DB925A-A8CB-470F-8B15-1152EEECEFDE}" presName="sibTrans" presStyleLbl="sibTrans1D1" presStyleIdx="2" presStyleCnt="4"/>
      <dgm:spPr/>
    </dgm:pt>
    <dgm:pt modelId="{0658CE40-CDD3-4430-9C3E-B472037AF8AC}" type="pres">
      <dgm:prSet presAssocID="{41DB925A-A8CB-470F-8B15-1152EEECEFDE}" presName="connectorText" presStyleLbl="sibTrans1D1" presStyleIdx="2" presStyleCnt="4"/>
      <dgm:spPr/>
    </dgm:pt>
    <dgm:pt modelId="{50ECCCDB-F4BF-41CA-928A-24BA73EE6320}" type="pres">
      <dgm:prSet presAssocID="{03E58635-1086-4AFD-BF61-3C19FD3FD137}" presName="node" presStyleLbl="node1" presStyleIdx="3" presStyleCnt="5" custScaleY="121940">
        <dgm:presLayoutVars>
          <dgm:bulletEnabled val="1"/>
        </dgm:presLayoutVars>
      </dgm:prSet>
      <dgm:spPr/>
    </dgm:pt>
    <dgm:pt modelId="{6C3FAA1E-9A2C-48CF-B445-CEA35B8C7F75}" type="pres">
      <dgm:prSet presAssocID="{32379DFA-C056-469B-A6B7-B8C0572B803E}" presName="sibTrans" presStyleLbl="sibTrans1D1" presStyleIdx="3" presStyleCnt="4"/>
      <dgm:spPr/>
    </dgm:pt>
    <dgm:pt modelId="{EB9E5E59-A8F7-4411-B006-505E2DC66058}" type="pres">
      <dgm:prSet presAssocID="{32379DFA-C056-469B-A6B7-B8C0572B803E}" presName="connectorText" presStyleLbl="sibTrans1D1" presStyleIdx="3" presStyleCnt="4"/>
      <dgm:spPr/>
    </dgm:pt>
    <dgm:pt modelId="{C3E013EC-C815-4291-84CB-A08D9DE3A698}" type="pres">
      <dgm:prSet presAssocID="{382CAD50-6B51-4602-B06E-5229BB9E0C63}" presName="node" presStyleLbl="node1" presStyleIdx="4" presStyleCnt="5" custScaleY="122695">
        <dgm:presLayoutVars>
          <dgm:bulletEnabled val="1"/>
        </dgm:presLayoutVars>
      </dgm:prSet>
      <dgm:spPr/>
    </dgm:pt>
  </dgm:ptLst>
  <dgm:cxnLst>
    <dgm:cxn modelId="{AEAC921B-9A16-4501-ABB5-4DEF413DA605}" type="presOf" srcId="{3A7D9643-3346-45E6-B3B4-2F39733951D5}" destId="{95E5E041-EE31-4CD0-BDC6-19E3AD9E504E}" srcOrd="1" destOrd="0" presId="urn:microsoft.com/office/officeart/2005/8/layout/bProcess3"/>
    <dgm:cxn modelId="{DDD30D26-A50F-4BC6-866D-9BFB36D7C311}" type="presOf" srcId="{382CAD50-6B51-4602-B06E-5229BB9E0C63}" destId="{C3E013EC-C815-4291-84CB-A08D9DE3A698}" srcOrd="0" destOrd="0" presId="urn:microsoft.com/office/officeart/2005/8/layout/bProcess3"/>
    <dgm:cxn modelId="{37071D36-8B20-4154-B253-69FCC6B880C6}" type="presOf" srcId="{206E1DFA-4A60-4E64-B839-CBA33EB6E5CE}" destId="{03C43CDC-B1AD-4098-A940-B0115007187D}" srcOrd="0" destOrd="0" presId="urn:microsoft.com/office/officeart/2005/8/layout/bProcess3"/>
    <dgm:cxn modelId="{EFC89E3F-5A78-4C46-A347-FECA4FD14359}" type="presOf" srcId="{32379DFA-C056-469B-A6B7-B8C0572B803E}" destId="{6C3FAA1E-9A2C-48CF-B445-CEA35B8C7F75}" srcOrd="0" destOrd="0" presId="urn:microsoft.com/office/officeart/2005/8/layout/bProcess3"/>
    <dgm:cxn modelId="{EEE9155D-C6B3-4117-AAE1-6080DAFCB520}" srcId="{CE967EDD-20CF-4F02-B744-8B1FBC7DB253}" destId="{F78788EE-4620-430B-9D82-A12A251F7A4A}" srcOrd="1" destOrd="0" parTransId="{FCBF7314-F20B-425A-A0EE-35330B329BEB}" sibTransId="{3A7D9643-3346-45E6-B3B4-2F39733951D5}"/>
    <dgm:cxn modelId="{9BD1695D-9A27-4919-8286-61130E6EA6A9}" type="presOf" srcId="{CE967EDD-20CF-4F02-B744-8B1FBC7DB253}" destId="{09B7406B-537C-498A-82CD-8325EBDF3B30}" srcOrd="0" destOrd="0" presId="urn:microsoft.com/office/officeart/2005/8/layout/bProcess3"/>
    <dgm:cxn modelId="{D2DB8C62-473A-4EC2-A960-4B98E83A4C29}" type="presOf" srcId="{41DB925A-A8CB-470F-8B15-1152EEECEFDE}" destId="{E50F306F-DA12-4B03-AB54-FEF7B0E8DD5E}" srcOrd="0" destOrd="0" presId="urn:microsoft.com/office/officeart/2005/8/layout/bProcess3"/>
    <dgm:cxn modelId="{C3E65147-401A-4A89-B76D-4E56E5A205C7}" srcId="{CE967EDD-20CF-4F02-B744-8B1FBC7DB253}" destId="{C53A59E6-F0B0-47F0-8ED1-7E6B8AA027EC}" srcOrd="0" destOrd="0" parTransId="{DFE8DADD-DE7C-41E5-9DE3-BBABAA6FFDCC}" sibTransId="{90EF8594-207B-45B7-8120-CB54DE1CA905}"/>
    <dgm:cxn modelId="{2D22624D-45F0-4025-A2E2-2A66B8BE4902}" type="presOf" srcId="{C53A59E6-F0B0-47F0-8ED1-7E6B8AA027EC}" destId="{C120159E-89A6-45AD-A22D-D518271DE1DC}" srcOrd="0" destOrd="0" presId="urn:microsoft.com/office/officeart/2005/8/layout/bProcess3"/>
    <dgm:cxn modelId="{A0302655-4CD5-42B1-9FA5-4E2392943847}" srcId="{CE967EDD-20CF-4F02-B744-8B1FBC7DB253}" destId="{382CAD50-6B51-4602-B06E-5229BB9E0C63}" srcOrd="4" destOrd="0" parTransId="{937D5F29-7339-4C7C-8CAE-2D0190467E6F}" sibTransId="{61EAFA5B-A707-422E-8CCF-9727BF9BC62D}"/>
    <dgm:cxn modelId="{7C706E76-BF1B-4B03-818E-16F916FCF682}" type="presOf" srcId="{41DB925A-A8CB-470F-8B15-1152EEECEFDE}" destId="{0658CE40-CDD3-4430-9C3E-B472037AF8AC}" srcOrd="1" destOrd="0" presId="urn:microsoft.com/office/officeart/2005/8/layout/bProcess3"/>
    <dgm:cxn modelId="{D4EE4083-18BC-4E46-97F4-0D69A232A4D7}" srcId="{CE967EDD-20CF-4F02-B744-8B1FBC7DB253}" destId="{206E1DFA-4A60-4E64-B839-CBA33EB6E5CE}" srcOrd="2" destOrd="0" parTransId="{85262586-4B12-496C-8A6C-94A883A53F36}" sibTransId="{41DB925A-A8CB-470F-8B15-1152EEECEFDE}"/>
    <dgm:cxn modelId="{DEC5B987-E3A9-4902-97BA-942D383F16E1}" type="presOf" srcId="{3A7D9643-3346-45E6-B3B4-2F39733951D5}" destId="{2CED2317-D23B-483E-8E06-35B5DF548417}" srcOrd="0" destOrd="0" presId="urn:microsoft.com/office/officeart/2005/8/layout/bProcess3"/>
    <dgm:cxn modelId="{5C0CFB8E-C47F-46C7-93D8-9362B1AE743D}" type="presOf" srcId="{F78788EE-4620-430B-9D82-A12A251F7A4A}" destId="{E675B48C-429E-4089-9068-BC47B108D899}" srcOrd="0" destOrd="0" presId="urn:microsoft.com/office/officeart/2005/8/layout/bProcess3"/>
    <dgm:cxn modelId="{E7A249A4-866C-474C-A169-411670C21B21}" type="presOf" srcId="{90EF8594-207B-45B7-8120-CB54DE1CA905}" destId="{B09EF6E1-4F72-4C6C-8DEE-61DBEA3854ED}" srcOrd="0" destOrd="0" presId="urn:microsoft.com/office/officeart/2005/8/layout/bProcess3"/>
    <dgm:cxn modelId="{858BF4A5-58AE-4C0F-BD70-8E85A67B8F3F}" type="presOf" srcId="{03E58635-1086-4AFD-BF61-3C19FD3FD137}" destId="{50ECCCDB-F4BF-41CA-928A-24BA73EE6320}" srcOrd="0" destOrd="0" presId="urn:microsoft.com/office/officeart/2005/8/layout/bProcess3"/>
    <dgm:cxn modelId="{C0973CC4-929A-4F58-8F45-F910FB908673}" type="presOf" srcId="{90EF8594-207B-45B7-8120-CB54DE1CA905}" destId="{4D8FEFA5-D940-4D59-9BF2-CFD391071335}" srcOrd="1" destOrd="0" presId="urn:microsoft.com/office/officeart/2005/8/layout/bProcess3"/>
    <dgm:cxn modelId="{A5280EEC-E4DE-4F5A-A8A0-F42E25C6BE9A}" srcId="{CE967EDD-20CF-4F02-B744-8B1FBC7DB253}" destId="{03E58635-1086-4AFD-BF61-3C19FD3FD137}" srcOrd="3" destOrd="0" parTransId="{C2C7CAE6-E670-4BBE-8F09-EA9BA9A17AC1}" sibTransId="{32379DFA-C056-469B-A6B7-B8C0572B803E}"/>
    <dgm:cxn modelId="{B911BBEC-159C-4E1C-9165-BE63414EAF1B}" type="presOf" srcId="{32379DFA-C056-469B-A6B7-B8C0572B803E}" destId="{EB9E5E59-A8F7-4411-B006-505E2DC66058}" srcOrd="1" destOrd="0" presId="urn:microsoft.com/office/officeart/2005/8/layout/bProcess3"/>
    <dgm:cxn modelId="{8742C93C-1D54-41C8-9730-20889BD7CF95}" type="presParOf" srcId="{09B7406B-537C-498A-82CD-8325EBDF3B30}" destId="{C120159E-89A6-45AD-A22D-D518271DE1DC}" srcOrd="0" destOrd="0" presId="urn:microsoft.com/office/officeart/2005/8/layout/bProcess3"/>
    <dgm:cxn modelId="{10239D11-A9C1-4471-8EF5-2AF4353BD84D}" type="presParOf" srcId="{09B7406B-537C-498A-82CD-8325EBDF3B30}" destId="{B09EF6E1-4F72-4C6C-8DEE-61DBEA3854ED}" srcOrd="1" destOrd="0" presId="urn:microsoft.com/office/officeart/2005/8/layout/bProcess3"/>
    <dgm:cxn modelId="{C674F792-4D12-4A55-8408-FA4AC94CB7ED}" type="presParOf" srcId="{B09EF6E1-4F72-4C6C-8DEE-61DBEA3854ED}" destId="{4D8FEFA5-D940-4D59-9BF2-CFD391071335}" srcOrd="0" destOrd="0" presId="urn:microsoft.com/office/officeart/2005/8/layout/bProcess3"/>
    <dgm:cxn modelId="{D7636FDC-432C-4628-9891-F7B209B9DCF0}" type="presParOf" srcId="{09B7406B-537C-498A-82CD-8325EBDF3B30}" destId="{E675B48C-429E-4089-9068-BC47B108D899}" srcOrd="2" destOrd="0" presId="urn:microsoft.com/office/officeart/2005/8/layout/bProcess3"/>
    <dgm:cxn modelId="{CCBC55A9-CA85-492F-8B34-C6C77D06B9D3}" type="presParOf" srcId="{09B7406B-537C-498A-82CD-8325EBDF3B30}" destId="{2CED2317-D23B-483E-8E06-35B5DF548417}" srcOrd="3" destOrd="0" presId="urn:microsoft.com/office/officeart/2005/8/layout/bProcess3"/>
    <dgm:cxn modelId="{4942598A-0FFC-4C3A-8979-069845CB1BF1}" type="presParOf" srcId="{2CED2317-D23B-483E-8E06-35B5DF548417}" destId="{95E5E041-EE31-4CD0-BDC6-19E3AD9E504E}" srcOrd="0" destOrd="0" presId="urn:microsoft.com/office/officeart/2005/8/layout/bProcess3"/>
    <dgm:cxn modelId="{91D78A9C-0A07-4D13-89B4-714D6E3666E3}" type="presParOf" srcId="{09B7406B-537C-498A-82CD-8325EBDF3B30}" destId="{03C43CDC-B1AD-4098-A940-B0115007187D}" srcOrd="4" destOrd="0" presId="urn:microsoft.com/office/officeart/2005/8/layout/bProcess3"/>
    <dgm:cxn modelId="{7395BB38-4528-49BB-9351-E002F9171FEA}" type="presParOf" srcId="{09B7406B-537C-498A-82CD-8325EBDF3B30}" destId="{E50F306F-DA12-4B03-AB54-FEF7B0E8DD5E}" srcOrd="5" destOrd="0" presId="urn:microsoft.com/office/officeart/2005/8/layout/bProcess3"/>
    <dgm:cxn modelId="{DAF2E5A4-CE0A-4FD5-AEBD-95AB0D072E10}" type="presParOf" srcId="{E50F306F-DA12-4B03-AB54-FEF7B0E8DD5E}" destId="{0658CE40-CDD3-4430-9C3E-B472037AF8AC}" srcOrd="0" destOrd="0" presId="urn:microsoft.com/office/officeart/2005/8/layout/bProcess3"/>
    <dgm:cxn modelId="{DFB0FB70-C995-406C-9C63-4FA8550168E7}" type="presParOf" srcId="{09B7406B-537C-498A-82CD-8325EBDF3B30}" destId="{50ECCCDB-F4BF-41CA-928A-24BA73EE6320}" srcOrd="6" destOrd="0" presId="urn:microsoft.com/office/officeart/2005/8/layout/bProcess3"/>
    <dgm:cxn modelId="{C68893F1-8464-4B4D-BB78-BBDE003E5290}" type="presParOf" srcId="{09B7406B-537C-498A-82CD-8325EBDF3B30}" destId="{6C3FAA1E-9A2C-48CF-B445-CEA35B8C7F75}" srcOrd="7" destOrd="0" presId="urn:microsoft.com/office/officeart/2005/8/layout/bProcess3"/>
    <dgm:cxn modelId="{64A4DA83-6594-431D-973F-BF5A06C04D7E}" type="presParOf" srcId="{6C3FAA1E-9A2C-48CF-B445-CEA35B8C7F75}" destId="{EB9E5E59-A8F7-4411-B006-505E2DC66058}" srcOrd="0" destOrd="0" presId="urn:microsoft.com/office/officeart/2005/8/layout/bProcess3"/>
    <dgm:cxn modelId="{DAF263F8-D083-4D39-8E10-CF7ADEB99B4D}" type="presParOf" srcId="{09B7406B-537C-498A-82CD-8325EBDF3B30}" destId="{C3E013EC-C815-4291-84CB-A08D9DE3A698}" srcOrd="8" destOrd="0" presId="urn:microsoft.com/office/officeart/2005/8/layout/bProcess3"/>
  </dgm:cxnLst>
  <dgm:bg>
    <a:solidFill>
      <a:schemeClr val="accent6">
        <a:lumMod val="20000"/>
        <a:lumOff val="80000"/>
      </a:schemeClr>
    </a:soli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3999CE-DD75-4231-B992-3FA302419759}">
      <dsp:nvSpPr>
        <dsp:cNvPr id="0" name=""/>
        <dsp:cNvSpPr/>
      </dsp:nvSpPr>
      <dsp:spPr>
        <a:xfrm>
          <a:off x="181534" y="904670"/>
          <a:ext cx="518906" cy="518906"/>
        </a:xfrm>
        <a:prstGeom prst="rect">
          <a:avLst/>
        </a:prstGeom>
        <a:solidFill>
          <a:schemeClr val="bg2">
            <a:lumMod val="90000"/>
          </a:schemeClr>
        </a:solidFill>
        <a:ln w="19050" cap="flat" cmpd="sng" algn="ctr">
          <a:solidFill>
            <a:schemeClr val="bg2">
              <a:lumMod val="9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ABB391-4927-44DC-BBA1-A4AE05F54E19}">
      <dsp:nvSpPr>
        <dsp:cNvPr id="0" name=""/>
        <dsp:cNvSpPr/>
      </dsp:nvSpPr>
      <dsp:spPr>
        <a:xfrm>
          <a:off x="348314" y="476656"/>
          <a:ext cx="2694172" cy="4796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422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/>
            <a:t>Symptoms</a:t>
          </a:r>
          <a:r>
            <a:rPr lang="en-GB" sz="1500" kern="1200" dirty="0"/>
            <a:t> </a:t>
          </a:r>
          <a:endParaRPr lang="en-US" sz="1500" kern="1200" dirty="0"/>
        </a:p>
      </dsp:txBody>
      <dsp:txXfrm>
        <a:off x="348314" y="476656"/>
        <a:ext cx="2694172" cy="479659"/>
      </dsp:txXfrm>
    </dsp:sp>
    <dsp:sp modelId="{59968F2D-770B-4123-8639-46B67FDF676B}">
      <dsp:nvSpPr>
        <dsp:cNvPr id="0" name=""/>
        <dsp:cNvSpPr/>
      </dsp:nvSpPr>
      <dsp:spPr>
        <a:xfrm>
          <a:off x="3528033" y="186367"/>
          <a:ext cx="518906" cy="51890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7D58CD-0917-49C9-AD20-5B50214D3FB0}">
      <dsp:nvSpPr>
        <dsp:cNvPr id="0" name=""/>
        <dsp:cNvSpPr/>
      </dsp:nvSpPr>
      <dsp:spPr>
        <a:xfrm>
          <a:off x="3210924" y="902375"/>
          <a:ext cx="1153125" cy="4756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Persistent cough</a:t>
          </a:r>
          <a:endParaRPr lang="en-US" sz="1500" kern="1200" dirty="0"/>
        </a:p>
      </dsp:txBody>
      <dsp:txXfrm>
        <a:off x="3210924" y="902375"/>
        <a:ext cx="1153125" cy="475664"/>
      </dsp:txXfrm>
    </dsp:sp>
    <dsp:sp modelId="{EA26703B-4947-4EE4-8890-201BD82189D3}">
      <dsp:nvSpPr>
        <dsp:cNvPr id="0" name=""/>
        <dsp:cNvSpPr/>
      </dsp:nvSpPr>
      <dsp:spPr>
        <a:xfrm>
          <a:off x="725126" y="1667320"/>
          <a:ext cx="518906" cy="51890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E58658-E880-44C9-A586-42CFF0427C5E}">
      <dsp:nvSpPr>
        <dsp:cNvPr id="0" name=""/>
        <dsp:cNvSpPr/>
      </dsp:nvSpPr>
      <dsp:spPr>
        <a:xfrm>
          <a:off x="408017" y="2383328"/>
          <a:ext cx="1153125" cy="4756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Night sweats</a:t>
          </a:r>
          <a:endParaRPr lang="en-US" sz="1500" kern="1200" dirty="0"/>
        </a:p>
      </dsp:txBody>
      <dsp:txXfrm>
        <a:off x="408017" y="2383328"/>
        <a:ext cx="1153125" cy="475664"/>
      </dsp:txXfrm>
    </dsp:sp>
    <dsp:sp modelId="{090A55C0-6FDC-4ACC-98B0-4FD243C2583A}">
      <dsp:nvSpPr>
        <dsp:cNvPr id="0" name=""/>
        <dsp:cNvSpPr/>
      </dsp:nvSpPr>
      <dsp:spPr>
        <a:xfrm>
          <a:off x="2080048" y="1667320"/>
          <a:ext cx="518906" cy="51890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9FBC0C-C302-4065-A369-745EF4E34448}">
      <dsp:nvSpPr>
        <dsp:cNvPr id="0" name=""/>
        <dsp:cNvSpPr/>
      </dsp:nvSpPr>
      <dsp:spPr>
        <a:xfrm>
          <a:off x="1762939" y="2383328"/>
          <a:ext cx="1153125" cy="4756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Fever</a:t>
          </a:r>
          <a:endParaRPr lang="en-US" sz="1500" kern="1200" dirty="0"/>
        </a:p>
      </dsp:txBody>
      <dsp:txXfrm>
        <a:off x="1762939" y="2383328"/>
        <a:ext cx="1153125" cy="475664"/>
      </dsp:txXfrm>
    </dsp:sp>
    <dsp:sp modelId="{0798E05B-BFB5-41F9-980E-8D4E8C616ACF}">
      <dsp:nvSpPr>
        <dsp:cNvPr id="0" name=""/>
        <dsp:cNvSpPr/>
      </dsp:nvSpPr>
      <dsp:spPr>
        <a:xfrm>
          <a:off x="3434970" y="1667320"/>
          <a:ext cx="518906" cy="51890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A4DF91-BA4D-43C0-B4CF-A3D6E08C94DE}">
      <dsp:nvSpPr>
        <dsp:cNvPr id="0" name=""/>
        <dsp:cNvSpPr/>
      </dsp:nvSpPr>
      <dsp:spPr>
        <a:xfrm>
          <a:off x="3117861" y="2383328"/>
          <a:ext cx="1153125" cy="4756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Weight loss</a:t>
          </a:r>
          <a:endParaRPr lang="en-US" sz="1500" kern="1200" dirty="0"/>
        </a:p>
      </dsp:txBody>
      <dsp:txXfrm>
        <a:off x="3117861" y="2383328"/>
        <a:ext cx="1153125" cy="475664"/>
      </dsp:txXfrm>
    </dsp:sp>
    <dsp:sp modelId="{E38F5048-87B6-494F-9DF8-D2322AFC5834}">
      <dsp:nvSpPr>
        <dsp:cNvPr id="0" name=""/>
        <dsp:cNvSpPr/>
      </dsp:nvSpPr>
      <dsp:spPr>
        <a:xfrm>
          <a:off x="725126" y="3147273"/>
          <a:ext cx="518906" cy="51890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FC9CD8-51D0-453D-A681-A40AEBD64345}">
      <dsp:nvSpPr>
        <dsp:cNvPr id="0" name=""/>
        <dsp:cNvSpPr/>
      </dsp:nvSpPr>
      <dsp:spPr>
        <a:xfrm>
          <a:off x="408017" y="3863282"/>
          <a:ext cx="1153125" cy="4756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Fatigue</a:t>
          </a:r>
          <a:endParaRPr lang="en-US" sz="1500" kern="1200" dirty="0"/>
        </a:p>
      </dsp:txBody>
      <dsp:txXfrm>
        <a:off x="408017" y="3863282"/>
        <a:ext cx="1153125" cy="475664"/>
      </dsp:txXfrm>
    </dsp:sp>
    <dsp:sp modelId="{654400E4-FCBA-4D25-8B22-D68CC236B2BC}">
      <dsp:nvSpPr>
        <dsp:cNvPr id="0" name=""/>
        <dsp:cNvSpPr/>
      </dsp:nvSpPr>
      <dsp:spPr>
        <a:xfrm>
          <a:off x="2080048" y="3147273"/>
          <a:ext cx="518906" cy="518906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7F86F6-7E82-4E6A-B81D-F39B0103FFB3}">
      <dsp:nvSpPr>
        <dsp:cNvPr id="0" name=""/>
        <dsp:cNvSpPr/>
      </dsp:nvSpPr>
      <dsp:spPr>
        <a:xfrm>
          <a:off x="1762939" y="3863282"/>
          <a:ext cx="1153125" cy="4756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Loss of appetite</a:t>
          </a:r>
          <a:endParaRPr lang="en-US" sz="1500" kern="1200" dirty="0"/>
        </a:p>
      </dsp:txBody>
      <dsp:txXfrm>
        <a:off x="1762939" y="3863282"/>
        <a:ext cx="1153125" cy="475664"/>
      </dsp:txXfrm>
    </dsp:sp>
    <dsp:sp modelId="{C6ACECC0-7163-4F3A-B26C-3A8C605585F8}">
      <dsp:nvSpPr>
        <dsp:cNvPr id="0" name=""/>
        <dsp:cNvSpPr/>
      </dsp:nvSpPr>
      <dsp:spPr>
        <a:xfrm>
          <a:off x="3434970" y="3147273"/>
          <a:ext cx="518906" cy="518906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B6AD3C-F8E4-44BC-A6D8-645E85684243}">
      <dsp:nvSpPr>
        <dsp:cNvPr id="0" name=""/>
        <dsp:cNvSpPr/>
      </dsp:nvSpPr>
      <dsp:spPr>
        <a:xfrm>
          <a:off x="3117861" y="3863282"/>
          <a:ext cx="1153125" cy="4756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Joint pain </a:t>
          </a:r>
          <a:endParaRPr lang="en-US" sz="1500" kern="1200" dirty="0"/>
        </a:p>
      </dsp:txBody>
      <dsp:txXfrm>
        <a:off x="3117861" y="3863282"/>
        <a:ext cx="1153125" cy="47566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A6075F-C127-4DD0-8569-47F825BB50B2}">
      <dsp:nvSpPr>
        <dsp:cNvPr id="0" name=""/>
        <dsp:cNvSpPr/>
      </dsp:nvSpPr>
      <dsp:spPr>
        <a:xfrm>
          <a:off x="2232" y="2787550"/>
          <a:ext cx="2565796" cy="1282898"/>
        </a:xfrm>
        <a:prstGeom prst="roundRect">
          <a:avLst>
            <a:gd name="adj" fmla="val 10000"/>
          </a:avLst>
        </a:prstGeom>
        <a:noFill/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25400" rIns="38100" bIns="2540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>
                  <a:lumMod val="95000"/>
                  <a:lumOff val="5000"/>
                </a:schemeClr>
              </a:solidFill>
            </a:rPr>
            <a:t>Incidence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>
              <a:solidFill>
                <a:schemeClr val="tx1">
                  <a:lumMod val="95000"/>
                  <a:lumOff val="5000"/>
                </a:schemeClr>
              </a:solidFill>
            </a:rPr>
            <a:t>In 2025, England recorded 1,266 new cases of tuberculosis (TB), from Jan-Mar. </a:t>
          </a:r>
          <a:r>
            <a:rPr lang="en-GB" sz="2000" b="0" kern="1200">
              <a:solidFill>
                <a:schemeClr val="tx1">
                  <a:lumMod val="95000"/>
                  <a:lumOff val="5000"/>
                </a:schemeClr>
              </a:solidFill>
            </a:rPr>
            <a:t>2.1% from </a:t>
          </a:r>
          <a:r>
            <a:rPr lang="en-GB" sz="2000" b="0" kern="1200" dirty="0">
              <a:solidFill>
                <a:schemeClr val="tx1">
                  <a:lumMod val="95000"/>
                  <a:lumOff val="5000"/>
                </a:schemeClr>
              </a:solidFill>
            </a:rPr>
            <a:t>same period in 2024. </a:t>
          </a:r>
        </a:p>
      </dsp:txBody>
      <dsp:txXfrm>
        <a:off x="39807" y="2825125"/>
        <a:ext cx="2490646" cy="1207748"/>
      </dsp:txXfrm>
    </dsp:sp>
    <dsp:sp modelId="{191B1EA6-D6F9-4D66-B980-D9212B3A867E}">
      <dsp:nvSpPr>
        <dsp:cNvPr id="0" name=""/>
        <dsp:cNvSpPr/>
      </dsp:nvSpPr>
      <dsp:spPr>
        <a:xfrm>
          <a:off x="3209478" y="2787550"/>
          <a:ext cx="2565796" cy="1282898"/>
        </a:xfrm>
        <a:prstGeom prst="roundRect">
          <a:avLst>
            <a:gd name="adj" fmla="val 10000"/>
          </a:avLst>
        </a:prstGeom>
        <a:noFill/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25400" rIns="38100" bIns="2540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>
                  <a:lumMod val="95000"/>
                  <a:lumOff val="5000"/>
                </a:schemeClr>
              </a:solidFill>
            </a:rPr>
            <a:t>Prevalence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>
              <a:solidFill>
                <a:schemeClr val="tx1">
                  <a:lumMod val="95000"/>
                  <a:lumOff val="5000"/>
                </a:schemeClr>
              </a:solidFill>
            </a:rPr>
            <a:t>UKHSA does not publish a direct prevalence figure, but TB remains concentrated in urban areas and among people born outside the UK.</a:t>
          </a:r>
        </a:p>
      </dsp:txBody>
      <dsp:txXfrm>
        <a:off x="3247053" y="2825125"/>
        <a:ext cx="2490646" cy="1207748"/>
      </dsp:txXfrm>
    </dsp:sp>
    <dsp:sp modelId="{4D809BD9-2B36-40A9-8FD2-408735A291CB}">
      <dsp:nvSpPr>
        <dsp:cNvPr id="0" name=""/>
        <dsp:cNvSpPr/>
      </dsp:nvSpPr>
      <dsp:spPr>
        <a:xfrm>
          <a:off x="6416724" y="2787550"/>
          <a:ext cx="2565796" cy="1282898"/>
        </a:xfrm>
        <a:prstGeom prst="roundRect">
          <a:avLst>
            <a:gd name="adj" fmla="val 10000"/>
          </a:avLst>
        </a:prstGeom>
        <a:noFill/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7620" rIns="11430" bIns="7620" numCol="1" spcCol="1270" anchor="t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>
                  <a:lumMod val="95000"/>
                  <a:lumOff val="5000"/>
                </a:schemeClr>
              </a:solidFill>
              <a:latin typeface="Aptos" panose="02110004020202020204"/>
              <a:ea typeface="+mn-ea"/>
              <a:cs typeface="+mn-cs"/>
            </a:rPr>
            <a:t>Morbidity</a:t>
          </a:r>
        </a:p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>
              <a:solidFill>
                <a:schemeClr val="tx1">
                  <a:lumMod val="95000"/>
                  <a:lumOff val="5000"/>
                </a:schemeClr>
              </a:solidFill>
              <a:latin typeface="Aptos" panose="02110004020202020204"/>
              <a:ea typeface="+mn-ea"/>
              <a:cs typeface="+mn-cs"/>
            </a:rPr>
            <a:t>There are a rate of 40.1 per 100,000 people currently living with TB in the UK.</a:t>
          </a:r>
        </a:p>
      </dsp:txBody>
      <dsp:txXfrm>
        <a:off x="6454299" y="2825125"/>
        <a:ext cx="2490646" cy="1207748"/>
      </dsp:txXfrm>
    </dsp:sp>
    <dsp:sp modelId="{5ECE4BBD-4CFA-4764-A80C-351BB08AF147}">
      <dsp:nvSpPr>
        <dsp:cNvPr id="0" name=""/>
        <dsp:cNvSpPr/>
      </dsp:nvSpPr>
      <dsp:spPr>
        <a:xfrm>
          <a:off x="9623969" y="2787550"/>
          <a:ext cx="2565796" cy="1282898"/>
        </a:xfrm>
        <a:prstGeom prst="roundRect">
          <a:avLst>
            <a:gd name="adj" fmla="val 10000"/>
          </a:avLst>
        </a:prstGeom>
        <a:noFill/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25400" rIns="38100" bIns="2540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>
                  <a:lumMod val="95000"/>
                  <a:lumOff val="5000"/>
                </a:schemeClr>
              </a:solidFill>
            </a:rPr>
            <a:t>Mortality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>
              <a:solidFill>
                <a:schemeClr val="tx1">
                  <a:lumMod val="95000"/>
                  <a:lumOff val="5000"/>
                </a:schemeClr>
              </a:solidFill>
            </a:rPr>
            <a:t>The exact 2025 figures of Tb deaths are pending, but it </a:t>
          </a:r>
          <a:r>
            <a:rPr lang="en-GB" sz="2000" b="0" kern="1200" dirty="0">
              <a:solidFill>
                <a:schemeClr val="tx1">
                  <a:lumMod val="95000"/>
                  <a:lumOff val="5000"/>
                </a:schemeClr>
              </a:solidFill>
              <a:latin typeface="Aptos" panose="02110004020202020204"/>
              <a:ea typeface="+mn-ea"/>
              <a:cs typeface="+mn-cs"/>
            </a:rPr>
            <a:t>remains</a:t>
          </a:r>
          <a:r>
            <a:rPr lang="en-GB" sz="2000" b="0" kern="1200" dirty="0">
              <a:solidFill>
                <a:schemeClr val="tx1">
                  <a:lumMod val="95000"/>
                  <a:lumOff val="5000"/>
                </a:schemeClr>
              </a:solidFill>
            </a:rPr>
            <a:t> low. </a:t>
          </a:r>
        </a:p>
      </dsp:txBody>
      <dsp:txXfrm>
        <a:off x="9661544" y="2825125"/>
        <a:ext cx="2490646" cy="120774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9EF6E1-4F72-4C6C-8DEE-61DBEA3854ED}">
      <dsp:nvSpPr>
        <dsp:cNvPr id="0" name=""/>
        <dsp:cNvSpPr/>
      </dsp:nvSpPr>
      <dsp:spPr>
        <a:xfrm>
          <a:off x="3810551" y="1152205"/>
          <a:ext cx="68890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88905" y="45720"/>
              </a:lnTo>
            </a:path>
          </a:pathLst>
        </a:custGeom>
        <a:noFill/>
        <a:ln w="12700" cap="flat" cmpd="sng" algn="ctr">
          <a:solidFill>
            <a:schemeClr val="accent5">
              <a:lumMod val="7500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/>
        </a:p>
      </dsp:txBody>
      <dsp:txXfrm>
        <a:off x="4137016" y="1194324"/>
        <a:ext cx="35975" cy="7202"/>
      </dsp:txXfrm>
    </dsp:sp>
    <dsp:sp modelId="{C120159E-89A6-45AD-A22D-D518271DE1DC}">
      <dsp:nvSpPr>
        <dsp:cNvPr id="0" name=""/>
        <dsp:cNvSpPr/>
      </dsp:nvSpPr>
      <dsp:spPr>
        <a:xfrm>
          <a:off x="684065" y="16371"/>
          <a:ext cx="3128285" cy="2363107"/>
        </a:xfrm>
        <a:prstGeom prst="rect">
          <a:avLst/>
        </a:prstGeom>
        <a:solidFill>
          <a:schemeClr val="accent5">
            <a:lumMod val="75000"/>
          </a:schemeClr>
        </a:solidFill>
        <a:ln w="19050" cap="flat" cmpd="sng" algn="ctr">
          <a:noFill/>
          <a:prstDash val="solid"/>
          <a:miter lim="800000"/>
        </a:ln>
        <a:effectLst>
          <a:outerShdw blurRad="381000" dist="381000" dir="10800000" algn="r" rotWithShape="0">
            <a:schemeClr val="accent5">
              <a:lumMod val="50000"/>
              <a:alpha val="41000"/>
            </a:scheme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800" b="1" kern="1200" dirty="0"/>
            <a:t>Prevention and Preparedness</a:t>
          </a:r>
          <a:endParaRPr lang="en-GB" sz="1800" kern="1200" dirty="0"/>
        </a:p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800" kern="1200" dirty="0"/>
            <a:t>-Check travel risks, Train staff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800" kern="1200" dirty="0"/>
            <a:t>-Clean often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800" kern="1200" dirty="0"/>
            <a:t>-Use PPE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800" kern="1200" dirty="0"/>
            <a:t>-Offer vaccine</a:t>
          </a:r>
        </a:p>
      </dsp:txBody>
      <dsp:txXfrm>
        <a:off x="684065" y="16371"/>
        <a:ext cx="3128285" cy="2363107"/>
      </dsp:txXfrm>
    </dsp:sp>
    <dsp:sp modelId="{2CED2317-D23B-483E-8E06-35B5DF548417}">
      <dsp:nvSpPr>
        <dsp:cNvPr id="0" name=""/>
        <dsp:cNvSpPr/>
      </dsp:nvSpPr>
      <dsp:spPr>
        <a:xfrm>
          <a:off x="7658342" y="1152205"/>
          <a:ext cx="68890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88905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/>
        </a:p>
      </dsp:txBody>
      <dsp:txXfrm>
        <a:off x="7984808" y="1194324"/>
        <a:ext cx="35975" cy="7202"/>
      </dsp:txXfrm>
    </dsp:sp>
    <dsp:sp modelId="{E675B48C-429E-4089-9068-BC47B108D899}">
      <dsp:nvSpPr>
        <dsp:cNvPr id="0" name=""/>
        <dsp:cNvSpPr/>
      </dsp:nvSpPr>
      <dsp:spPr>
        <a:xfrm>
          <a:off x="4531857" y="7718"/>
          <a:ext cx="3128285" cy="2380412"/>
        </a:xfrm>
        <a:prstGeom prst="rect">
          <a:avLst/>
        </a:prstGeom>
        <a:solidFill>
          <a:schemeClr val="accent4">
            <a:lumMod val="50000"/>
          </a:schemeClr>
        </a:solidFill>
        <a:ln w="19050" cap="flat" cmpd="sng" algn="ctr">
          <a:noFill/>
          <a:prstDash val="solid"/>
          <a:miter lim="800000"/>
        </a:ln>
        <a:effectLst>
          <a:outerShdw blurRad="381000" dist="381000" dir="10800000" algn="r" rotWithShape="0">
            <a:schemeClr val="accent4">
              <a:lumMod val="50000"/>
              <a:alpha val="40000"/>
            </a:scheme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800" b="1" kern="1200" dirty="0"/>
            <a:t>Early Detection and Surveillance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800" kern="1200" dirty="0"/>
            <a:t>-Watch for symptoms Report quickly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800" kern="1200" dirty="0"/>
            <a:t>-Use health data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800" kern="1200" dirty="0"/>
            <a:t>-Isolate if needed</a:t>
          </a:r>
          <a:endParaRPr lang="en-GB" sz="1800" b="0" kern="1200" dirty="0"/>
        </a:p>
      </dsp:txBody>
      <dsp:txXfrm>
        <a:off x="4531857" y="7718"/>
        <a:ext cx="3128285" cy="2380412"/>
      </dsp:txXfrm>
    </dsp:sp>
    <dsp:sp modelId="{E50F306F-DA12-4B03-AB54-FEF7B0E8DD5E}">
      <dsp:nvSpPr>
        <dsp:cNvPr id="0" name=""/>
        <dsp:cNvSpPr/>
      </dsp:nvSpPr>
      <dsp:spPr>
        <a:xfrm>
          <a:off x="2248208" y="2367186"/>
          <a:ext cx="7695583" cy="715136"/>
        </a:xfrm>
        <a:custGeom>
          <a:avLst/>
          <a:gdLst/>
          <a:ahLst/>
          <a:cxnLst/>
          <a:rect l="0" t="0" r="0" b="0"/>
          <a:pathLst>
            <a:path>
              <a:moveTo>
                <a:pt x="7695583" y="0"/>
              </a:moveTo>
              <a:lnTo>
                <a:pt x="7695583" y="374668"/>
              </a:lnTo>
              <a:lnTo>
                <a:pt x="0" y="374668"/>
              </a:lnTo>
              <a:lnTo>
                <a:pt x="0" y="715136"/>
              </a:lnTo>
            </a:path>
          </a:pathLst>
        </a:custGeom>
        <a:noFill/>
        <a:ln w="12700" cap="flat" cmpd="sng" algn="ctr">
          <a:solidFill>
            <a:schemeClr val="accent6"/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/>
        </a:p>
      </dsp:txBody>
      <dsp:txXfrm>
        <a:off x="5902709" y="2721153"/>
        <a:ext cx="386581" cy="7202"/>
      </dsp:txXfrm>
    </dsp:sp>
    <dsp:sp modelId="{03C43CDC-B1AD-4098-A940-B0115007187D}">
      <dsp:nvSpPr>
        <dsp:cNvPr id="0" name=""/>
        <dsp:cNvSpPr/>
      </dsp:nvSpPr>
      <dsp:spPr>
        <a:xfrm>
          <a:off x="8379648" y="26863"/>
          <a:ext cx="3128285" cy="2342122"/>
        </a:xfrm>
        <a:prstGeom prst="rect">
          <a:avLst/>
        </a:prstGeom>
        <a:solidFill>
          <a:srgbClr val="00B050"/>
        </a:solidFill>
        <a:ln w="19050" cap="flat" cmpd="sng" algn="ctr">
          <a:noFill/>
          <a:prstDash val="solid"/>
          <a:miter lim="800000"/>
        </a:ln>
        <a:effectLst>
          <a:outerShdw blurRad="381000" dist="381000" dir="10800000" algn="r" rotWithShape="0">
            <a:schemeClr val="accent6">
              <a:lumMod val="50000"/>
              <a:alpha val="40000"/>
            </a:scheme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800" b="1" kern="1200" dirty="0"/>
            <a:t>Act fast during an Outbreak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800" b="0" kern="1200" dirty="0"/>
            <a:t>-Set up a response team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800" b="0" kern="1200" dirty="0"/>
            <a:t>-Separate sick residents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800" b="0" kern="1200" dirty="0"/>
            <a:t>-Clean more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800" b="0" kern="1200" dirty="0"/>
            <a:t>-Limit visitors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800" b="0" kern="1200" dirty="0"/>
            <a:t>-Get NHS help</a:t>
          </a:r>
        </a:p>
      </dsp:txBody>
      <dsp:txXfrm>
        <a:off x="8379648" y="26863"/>
        <a:ext cx="3128285" cy="2342122"/>
      </dsp:txXfrm>
    </dsp:sp>
    <dsp:sp modelId="{6C3FAA1E-9A2C-48CF-B445-CEA35B8C7F75}">
      <dsp:nvSpPr>
        <dsp:cNvPr id="0" name=""/>
        <dsp:cNvSpPr/>
      </dsp:nvSpPr>
      <dsp:spPr>
        <a:xfrm>
          <a:off x="3810551" y="4213392"/>
          <a:ext cx="68890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88905" y="45720"/>
              </a:lnTo>
            </a:path>
          </a:pathLst>
        </a:custGeom>
        <a:noFill/>
        <a:ln w="12700" cap="flat" cmpd="sng" algn="ctr">
          <a:solidFill>
            <a:schemeClr val="accent2">
              <a:lumMod val="7500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/>
        </a:p>
      </dsp:txBody>
      <dsp:txXfrm>
        <a:off x="4137016" y="4255511"/>
        <a:ext cx="35975" cy="7202"/>
      </dsp:txXfrm>
    </dsp:sp>
    <dsp:sp modelId="{50ECCCDB-F4BF-41CA-928A-24BA73EE6320}">
      <dsp:nvSpPr>
        <dsp:cNvPr id="0" name=""/>
        <dsp:cNvSpPr/>
      </dsp:nvSpPr>
      <dsp:spPr>
        <a:xfrm>
          <a:off x="684065" y="3114722"/>
          <a:ext cx="3128285" cy="2288779"/>
        </a:xfrm>
        <a:prstGeom prst="rect">
          <a:avLst/>
        </a:prstGeom>
        <a:solidFill>
          <a:schemeClr val="accent2">
            <a:lumMod val="75000"/>
          </a:schemeClr>
        </a:solidFill>
        <a:ln w="19050" cap="flat" cmpd="sng" algn="ctr">
          <a:noFill/>
          <a:prstDash val="solid"/>
          <a:miter lim="800000"/>
        </a:ln>
        <a:effectLst>
          <a:outerShdw blurRad="381000" dist="381000" dir="10800000" algn="r" rotWithShape="0">
            <a:schemeClr val="accent2">
              <a:lumMod val="50000"/>
              <a:alpha val="40000"/>
            </a:scheme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800" b="1" kern="1200" dirty="0"/>
            <a:t>Support Everyone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800" b="0" kern="1200" dirty="0"/>
            <a:t>-Share updates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800" b="0" kern="1200" dirty="0"/>
            <a:t>-Use posters and leaflets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800" b="0" kern="1200" dirty="0"/>
            <a:t>-Help residents feel safe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800" b="0" kern="1200" dirty="0"/>
            <a:t>-Check on staff</a:t>
          </a:r>
        </a:p>
      </dsp:txBody>
      <dsp:txXfrm>
        <a:off x="684065" y="3114722"/>
        <a:ext cx="3128285" cy="2288779"/>
      </dsp:txXfrm>
    </dsp:sp>
    <dsp:sp modelId="{C3E013EC-C815-4291-84CB-A08D9DE3A698}">
      <dsp:nvSpPr>
        <dsp:cNvPr id="0" name=""/>
        <dsp:cNvSpPr/>
      </dsp:nvSpPr>
      <dsp:spPr>
        <a:xfrm>
          <a:off x="4531857" y="3107637"/>
          <a:ext cx="3128285" cy="2302950"/>
        </a:xfrm>
        <a:prstGeom prst="rect">
          <a:avLst/>
        </a:prstGeom>
        <a:solidFill>
          <a:schemeClr val="accent5">
            <a:lumMod val="75000"/>
          </a:schemeClr>
        </a:solidFill>
        <a:ln w="19050" cap="flat" cmpd="sng" algn="ctr">
          <a:noFill/>
          <a:prstDash val="solid"/>
          <a:miter lim="800000"/>
        </a:ln>
        <a:effectLst>
          <a:outerShdw blurRad="381000" dist="381000" dir="10800000" algn="r" rotWithShape="0">
            <a:prstClr val="black">
              <a:alpha val="40000"/>
            </a:prst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800" b="1" kern="1200"/>
            <a:t>Learn and Improve</a:t>
          </a:r>
          <a:endParaRPr lang="en-GB" sz="1800" kern="1200"/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800" kern="1200"/>
            <a:t>-Review what happened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800" kern="1200"/>
            <a:t>-Update training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800" kern="1200"/>
            <a:t>-Check what worked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800" kern="1200"/>
            <a:t>-Make changes</a:t>
          </a:r>
          <a:endParaRPr lang="en-GB" sz="1800" kern="1200" dirty="0"/>
        </a:p>
      </dsp:txBody>
      <dsp:txXfrm>
        <a:off x="4531857" y="3107637"/>
        <a:ext cx="3128285" cy="23029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bProcess3">
  <dgm:title val=""/>
  <dgm:desc val=""/>
  <dgm:catLst>
    <dgm:cat type="process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15BCF-BA69-485D-9265-EAAE3D618449}" type="datetimeFigureOut">
              <a:rPr lang="en-GB" smtClean="0"/>
              <a:t>10/11/2025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5C23E-A75A-48CC-8D41-BC4E000F492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70085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15BCF-BA69-485D-9265-EAAE3D618449}" type="datetimeFigureOut">
              <a:rPr lang="en-GB" smtClean="0"/>
              <a:t>10/11/2025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5C23E-A75A-48CC-8D41-BC4E000F492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84968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15BCF-BA69-485D-9265-EAAE3D618449}" type="datetimeFigureOut">
              <a:rPr lang="en-GB" smtClean="0"/>
              <a:t>10/11/2025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5C23E-A75A-48CC-8D41-BC4E000F492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92980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15BCF-BA69-485D-9265-EAAE3D618449}" type="datetimeFigureOut">
              <a:rPr lang="en-GB" smtClean="0"/>
              <a:t>10/11/2025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5C23E-A75A-48CC-8D41-BC4E000F492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05212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15BCF-BA69-485D-9265-EAAE3D618449}" type="datetimeFigureOut">
              <a:rPr lang="en-GB" smtClean="0"/>
              <a:t>10/11/2025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5C23E-A75A-48CC-8D41-BC4E000F492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73238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15BCF-BA69-485D-9265-EAAE3D618449}" type="datetimeFigureOut">
              <a:rPr lang="en-GB" smtClean="0"/>
              <a:t>10/11/2025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5C23E-A75A-48CC-8D41-BC4E000F492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89846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15BCF-BA69-485D-9265-EAAE3D618449}" type="datetimeFigureOut">
              <a:rPr lang="en-GB" smtClean="0"/>
              <a:t>10/11/2025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5C23E-A75A-48CC-8D41-BC4E000F492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84441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15BCF-BA69-485D-9265-EAAE3D618449}" type="datetimeFigureOut">
              <a:rPr lang="en-GB" smtClean="0"/>
              <a:t>10/11/2025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5C23E-A75A-48CC-8D41-BC4E000F492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18940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15BCF-BA69-485D-9265-EAAE3D618449}" type="datetimeFigureOut">
              <a:rPr lang="en-GB" smtClean="0"/>
              <a:t>10/11/2025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5C23E-A75A-48CC-8D41-BC4E000F492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35795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15BCF-BA69-485D-9265-EAAE3D618449}" type="datetimeFigureOut">
              <a:rPr lang="en-GB" smtClean="0"/>
              <a:t>10/11/2025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5C23E-A75A-48CC-8D41-BC4E000F492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41144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15BCF-BA69-485D-9265-EAAE3D618449}" type="datetimeFigureOut">
              <a:rPr lang="en-GB" smtClean="0"/>
              <a:t>10/11/2025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5C23E-A75A-48CC-8D41-BC4E000F492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64101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333E50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11/10/2025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-8"/>
            <a:ext cx="12192000" cy="6856222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0" y="-9"/>
            <a:ext cx="1800224" cy="6856221"/>
          </a:xfrm>
          <a:prstGeom prst="rect">
            <a:avLst/>
          </a:prstGeom>
        </p:spPr>
      </p:pic>
      <p:sp>
        <p:nvSpPr>
          <p:cNvPr id="18" name="bg object 18"/>
          <p:cNvSpPr/>
          <p:nvPr/>
        </p:nvSpPr>
        <p:spPr>
          <a:xfrm>
            <a:off x="11896725" y="-8"/>
            <a:ext cx="295275" cy="6856730"/>
          </a:xfrm>
          <a:custGeom>
            <a:avLst/>
            <a:gdLst/>
            <a:ahLst/>
            <a:cxnLst/>
            <a:rect l="l" t="t" r="r" b="b"/>
            <a:pathLst>
              <a:path w="295275" h="6856730">
                <a:moveTo>
                  <a:pt x="0" y="0"/>
                </a:moveTo>
                <a:lnTo>
                  <a:pt x="0" y="6856222"/>
                </a:lnTo>
                <a:lnTo>
                  <a:pt x="295275" y="6856222"/>
                </a:lnTo>
                <a:lnTo>
                  <a:pt x="295275" y="0"/>
                </a:lnTo>
                <a:lnTo>
                  <a:pt x="0" y="0"/>
                </a:lnTo>
                <a:close/>
              </a:path>
            </a:pathLst>
          </a:custGeom>
          <a:solidFill>
            <a:srgbClr val="44536A">
              <a:alpha val="90194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11/10/2025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44374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87080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BF15BCF-BA69-485D-9265-EAAE3D618449}" type="datetimeFigureOut">
              <a:rPr lang="en-GB" smtClean="0"/>
              <a:t>10/11/2025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ED5C23E-A75A-48CC-8D41-BC4E000F492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11658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0" y="-8"/>
            <a:ext cx="12192000" cy="6856222"/>
          </a:xfrm>
          <a:prstGeom prst="rect">
            <a:avLst/>
          </a:prstGeom>
        </p:spPr>
      </p:pic>
      <p:sp>
        <p:nvSpPr>
          <p:cNvPr id="17" name="bg object 17"/>
          <p:cNvSpPr/>
          <p:nvPr/>
        </p:nvSpPr>
        <p:spPr>
          <a:xfrm>
            <a:off x="11887200" y="-8"/>
            <a:ext cx="304800" cy="6856730"/>
          </a:xfrm>
          <a:custGeom>
            <a:avLst/>
            <a:gdLst/>
            <a:ahLst/>
            <a:cxnLst/>
            <a:rect l="l" t="t" r="r" b="b"/>
            <a:pathLst>
              <a:path w="304800" h="6856730">
                <a:moveTo>
                  <a:pt x="304800" y="0"/>
                </a:moveTo>
                <a:lnTo>
                  <a:pt x="0" y="0"/>
                </a:lnTo>
                <a:lnTo>
                  <a:pt x="0" y="6856222"/>
                </a:lnTo>
                <a:lnTo>
                  <a:pt x="304800" y="6856222"/>
                </a:lnTo>
                <a:lnTo>
                  <a:pt x="304800" y="0"/>
                </a:lnTo>
                <a:close/>
              </a:path>
            </a:pathLst>
          </a:custGeom>
          <a:solidFill>
            <a:srgbClr val="44536A">
              <a:alpha val="87057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8" name="bg object 18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0" y="-9"/>
            <a:ext cx="1800224" cy="6856221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574796" y="657224"/>
            <a:ext cx="6134734" cy="70491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333E50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2525394" y="1481581"/>
            <a:ext cx="8210550" cy="453453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11/10/2025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5" r:id="rId2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11/10/2025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16562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7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courses.lumenlearning.com/boundless-ap/chapter/urine-transport-storage-and-elimination/" TargetMode="External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sa/3.0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hyperlink" Target="https://www.news.uct.ac.za/article/-2017-05-31-inflammatory-proteins-offer-insights-into-how-tb-spreads-in-the-lungs" TargetMode="External"/><Relationship Id="rId7" Type="http://schemas.openxmlformats.org/officeDocument/2006/relationships/image" Target="../media/image7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hyperlink" Target="https://creativecommons.org/licenses/by-nd/3.0/" TargetMode="External"/><Relationship Id="rId9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image" Target="../media/image12.svg"/><Relationship Id="rId7" Type="http://schemas.openxmlformats.org/officeDocument/2006/relationships/diagramLayout" Target="../diagrams/layout1.xml"/><Relationship Id="rId12" Type="http://schemas.openxmlformats.org/officeDocument/2006/relationships/hyperlink" Target="https://pixnio.com/science/microscopy-images/mycobacterium-tuberculosis/mycobacterium-tuberculosis-in-a-sputum-smear-is-stained-using-fluorescent-acid-fast-stain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Relationship Id="rId6" Type="http://schemas.openxmlformats.org/officeDocument/2006/relationships/diagramData" Target="../diagrams/data1.xml"/><Relationship Id="rId11" Type="http://schemas.openxmlformats.org/officeDocument/2006/relationships/image" Target="../media/image29.jpeg"/><Relationship Id="rId5" Type="http://schemas.openxmlformats.org/officeDocument/2006/relationships/image" Target="../media/image14.svg"/><Relationship Id="rId10" Type="http://schemas.microsoft.com/office/2007/relationships/diagramDrawing" Target="../diagrams/drawing1.xml"/><Relationship Id="rId4" Type="http://schemas.openxmlformats.org/officeDocument/2006/relationships/image" Target="../media/image13.png"/><Relationship Id="rId9" Type="http://schemas.openxmlformats.org/officeDocument/2006/relationships/diagramColors" Target="../diagrams/colors1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hyperlink" Target="https://www.femexer.org/21624/encuentran-proteina-para-predecir-el-descenso-de-la-funcion-pulmonar-en-pacientes-con-es/" TargetMode="External"/><Relationship Id="rId7" Type="http://schemas.openxmlformats.org/officeDocument/2006/relationships/diagramColors" Target="../diagrams/colors2.xml"/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4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hyperlink" Target="https://creativecommons.org/licenses/by-nc-sa/3.0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ice.org.uk/guidance/ng33" TargetMode="External"/><Relationship Id="rId7" Type="http://schemas.openxmlformats.org/officeDocument/2006/relationships/hyperlink" Target="https://qna.files.parliament.uk/qna-attachments/1794373/original/TB%20stakeholder%20comms%20toolkit%20updated%202025.pdf" TargetMode="External"/><Relationship Id="rId2" Type="http://schemas.openxmlformats.org/officeDocument/2006/relationships/hyperlink" Target="https://www.brit-thoracic.org.uk/quality-improvement/clinical-resources/tb-and-ntm/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gov.uk/government/statistics/tuberculosis-in-england-national-quarterly-reports" TargetMode="External"/><Relationship Id="rId5" Type="http://schemas.openxmlformats.org/officeDocument/2006/relationships/hyperlink" Target="https://www.england.nhs.uk/ourwork/prevention/tuberculosis-programme/" TargetMode="External"/><Relationship Id="rId4" Type="http://schemas.openxmlformats.org/officeDocument/2006/relationships/hyperlink" Target="https://www.nhs.uk/conditions/tuberculosis-tb/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publications/managing-tuberculosis-tb-in-prisons/management-of-tuberculosis-in-secure-settings-in-england" TargetMode="External"/><Relationship Id="rId2" Type="http://schemas.openxmlformats.org/officeDocument/2006/relationships/hyperlink" Target="https://www.cdc.gov/tb-healthcare-settings/hcp/infection-control/index.html" TargetMode="External"/><Relationship Id="rId1" Type="http://schemas.openxmlformats.org/officeDocument/2006/relationships/slideLayout" Target="../slideLayouts/slideLayout12.xml"/><Relationship Id="rId4" Type="http://schemas.openxmlformats.org/officeDocument/2006/relationships/hyperlink" Target="https://tbksp.who.int/en/node/2591" TargetMode="Externa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1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1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1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ho.int/publications" TargetMode="External"/><Relationship Id="rId2" Type="http://schemas.openxmlformats.org/officeDocument/2006/relationships/hyperlink" Target="https://www.cdc.gov/infectiousdiseases" TargetMode="External"/><Relationship Id="rId1" Type="http://schemas.openxmlformats.org/officeDocument/2006/relationships/slideLayout" Target="../slideLayouts/slideLayout14.xml"/><Relationship Id="rId4" Type="http://schemas.openxmlformats.org/officeDocument/2006/relationships/hyperlink" Target="https://www.who.int/health-topics/infectious-diseas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3" name="Rectangle 242">
            <a:extLst>
              <a:ext uri="{FF2B5EF4-FFF2-40B4-BE49-F238E27FC236}">
                <a16:creationId xmlns:a16="http://schemas.microsoft.com/office/drawing/2014/main" id="{3C54F4CE-85F0-46ED-80DA-9518C9251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5" name="Freeform: Shape 244">
            <a:extLst>
              <a:ext uri="{FF2B5EF4-FFF2-40B4-BE49-F238E27FC236}">
                <a16:creationId xmlns:a16="http://schemas.microsoft.com/office/drawing/2014/main" id="{DADD1FCA-8ACB-4958-81DD-4CDD6D3E19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802086" cy="6858000"/>
          </a:xfrm>
          <a:custGeom>
            <a:avLst/>
            <a:gdLst>
              <a:gd name="connsiteX0" fmla="*/ 5734864 w 5734864"/>
              <a:gd name="connsiteY0" fmla="*/ 0 h 6858000"/>
              <a:gd name="connsiteX1" fmla="*/ 771611 w 5734864"/>
              <a:gd name="connsiteY1" fmla="*/ 0 h 6858000"/>
              <a:gd name="connsiteX2" fmla="*/ 771679 w 5734864"/>
              <a:gd name="connsiteY2" fmla="*/ 49108 h 6858000"/>
              <a:gd name="connsiteX3" fmla="*/ 794248 w 5734864"/>
              <a:gd name="connsiteY3" fmla="*/ 200968 h 6858000"/>
              <a:gd name="connsiteX4" fmla="*/ 801749 w 5734864"/>
              <a:gd name="connsiteY4" fmla="*/ 414071 h 6858000"/>
              <a:gd name="connsiteX5" fmla="*/ 818548 w 5734864"/>
              <a:gd name="connsiteY5" fmla="*/ 585467 h 6858000"/>
              <a:gd name="connsiteX6" fmla="*/ 857476 w 5734864"/>
              <a:gd name="connsiteY6" fmla="*/ 800623 h 6858000"/>
              <a:gd name="connsiteX7" fmla="*/ 851083 w 5734864"/>
              <a:gd name="connsiteY7" fmla="*/ 878903 h 6858000"/>
              <a:gd name="connsiteX8" fmla="*/ 873564 w 5734864"/>
              <a:gd name="connsiteY8" fmla="*/ 943826 h 6858000"/>
              <a:gd name="connsiteX9" fmla="*/ 864705 w 5734864"/>
              <a:gd name="connsiteY9" fmla="*/ 973328 h 6858000"/>
              <a:gd name="connsiteX10" fmla="*/ 862869 w 5734864"/>
              <a:gd name="connsiteY10" fmla="*/ 978457 h 6858000"/>
              <a:gd name="connsiteX11" fmla="*/ 862233 w 5734864"/>
              <a:gd name="connsiteY11" fmla="*/ 998041 h 6858000"/>
              <a:gd name="connsiteX12" fmla="*/ 853665 w 5734864"/>
              <a:gd name="connsiteY12" fmla="*/ 1004750 h 6858000"/>
              <a:gd name="connsiteX13" fmla="*/ 846695 w 5734864"/>
              <a:gd name="connsiteY13" fmla="*/ 1035077 h 6858000"/>
              <a:gd name="connsiteX14" fmla="*/ 847865 w 5734864"/>
              <a:gd name="connsiteY14" fmla="*/ 1070795 h 6858000"/>
              <a:gd name="connsiteX15" fmla="*/ 862786 w 5734864"/>
              <a:gd name="connsiteY15" fmla="*/ 1238994 h 6858000"/>
              <a:gd name="connsiteX16" fmla="*/ 859345 w 5734864"/>
              <a:gd name="connsiteY16" fmla="*/ 1380427 h 6858000"/>
              <a:gd name="connsiteX17" fmla="*/ 855172 w 5734864"/>
              <a:gd name="connsiteY17" fmla="*/ 1435262 h 6858000"/>
              <a:gd name="connsiteX18" fmla="*/ 860494 w 5734864"/>
              <a:gd name="connsiteY18" fmla="*/ 1453861 h 6858000"/>
              <a:gd name="connsiteX19" fmla="*/ 853731 w 5734864"/>
              <a:gd name="connsiteY19" fmla="*/ 1467047 h 6858000"/>
              <a:gd name="connsiteX20" fmla="*/ 845847 w 5734864"/>
              <a:gd name="connsiteY20" fmla="*/ 1502307 h 6858000"/>
              <a:gd name="connsiteX21" fmla="*/ 817613 w 5734864"/>
              <a:gd name="connsiteY21" fmla="*/ 1565166 h 6858000"/>
              <a:gd name="connsiteX22" fmla="*/ 804223 w 5734864"/>
              <a:gd name="connsiteY22" fmla="*/ 1601941 h 6858000"/>
              <a:gd name="connsiteX23" fmla="*/ 791773 w 5734864"/>
              <a:gd name="connsiteY23" fmla="*/ 1627005 h 6858000"/>
              <a:gd name="connsiteX24" fmla="*/ 774645 w 5734864"/>
              <a:gd name="connsiteY24" fmla="*/ 1699922 h 6858000"/>
              <a:gd name="connsiteX25" fmla="*/ 752343 w 5734864"/>
              <a:gd name="connsiteY25" fmla="*/ 1824604 h 6858000"/>
              <a:gd name="connsiteX26" fmla="*/ 746254 w 5734864"/>
              <a:gd name="connsiteY26" fmla="*/ 1850222 h 6858000"/>
              <a:gd name="connsiteX27" fmla="*/ 728600 w 5734864"/>
              <a:gd name="connsiteY27" fmla="*/ 1869603 h 6858000"/>
              <a:gd name="connsiteX28" fmla="*/ 724396 w 5734864"/>
              <a:gd name="connsiteY28" fmla="*/ 1883104 h 6858000"/>
              <a:gd name="connsiteX29" fmla="*/ 722165 w 5734864"/>
              <a:gd name="connsiteY29" fmla="*/ 1885924 h 6858000"/>
              <a:gd name="connsiteX30" fmla="*/ 721338 w 5734864"/>
              <a:gd name="connsiteY30" fmla="*/ 1887123 h 6858000"/>
              <a:gd name="connsiteX31" fmla="*/ 714840 w 5734864"/>
              <a:gd name="connsiteY31" fmla="*/ 1902274 h 6858000"/>
              <a:gd name="connsiteX32" fmla="*/ 722847 w 5734864"/>
              <a:gd name="connsiteY32" fmla="*/ 1929891 h 6858000"/>
              <a:gd name="connsiteX33" fmla="*/ 719647 w 5734864"/>
              <a:gd name="connsiteY33" fmla="*/ 1936120 h 6858000"/>
              <a:gd name="connsiteX34" fmla="*/ 714660 w 5734864"/>
              <a:gd name="connsiteY34" fmla="*/ 1982709 h 6858000"/>
              <a:gd name="connsiteX35" fmla="*/ 710759 w 5734864"/>
              <a:gd name="connsiteY35" fmla="*/ 2013010 h 6858000"/>
              <a:gd name="connsiteX36" fmla="*/ 697927 w 5734864"/>
              <a:gd name="connsiteY36" fmla="*/ 2069833 h 6858000"/>
              <a:gd name="connsiteX37" fmla="*/ 693594 w 5734864"/>
              <a:gd name="connsiteY37" fmla="*/ 2103731 h 6858000"/>
              <a:gd name="connsiteX38" fmla="*/ 691109 w 5734864"/>
              <a:gd name="connsiteY38" fmla="*/ 2124027 h 6858000"/>
              <a:gd name="connsiteX39" fmla="*/ 676593 w 5734864"/>
              <a:gd name="connsiteY39" fmla="*/ 2176182 h 6858000"/>
              <a:gd name="connsiteX40" fmla="*/ 633227 w 5734864"/>
              <a:gd name="connsiteY40" fmla="*/ 2258036 h 6858000"/>
              <a:gd name="connsiteX41" fmla="*/ 625564 w 5734864"/>
              <a:gd name="connsiteY41" fmla="*/ 2284567 h 6858000"/>
              <a:gd name="connsiteX42" fmla="*/ 627074 w 5734864"/>
              <a:gd name="connsiteY42" fmla="*/ 2289605 h 6858000"/>
              <a:gd name="connsiteX43" fmla="*/ 614574 w 5734864"/>
              <a:gd name="connsiteY43" fmla="*/ 2308717 h 6858000"/>
              <a:gd name="connsiteX44" fmla="*/ 606890 w 5734864"/>
              <a:gd name="connsiteY44" fmla="*/ 2320662 h 6858000"/>
              <a:gd name="connsiteX45" fmla="*/ 605558 w 5734864"/>
              <a:gd name="connsiteY45" fmla="*/ 2327897 h 6858000"/>
              <a:gd name="connsiteX46" fmla="*/ 602202 w 5734864"/>
              <a:gd name="connsiteY46" fmla="*/ 2357749 h 6858000"/>
              <a:gd name="connsiteX47" fmla="*/ 600213 w 5734864"/>
              <a:gd name="connsiteY47" fmla="*/ 2364905 h 6858000"/>
              <a:gd name="connsiteX48" fmla="*/ 597160 w 5734864"/>
              <a:gd name="connsiteY48" fmla="*/ 2388351 h 6858000"/>
              <a:gd name="connsiteX49" fmla="*/ 597982 w 5734864"/>
              <a:gd name="connsiteY49" fmla="*/ 2402296 h 6858000"/>
              <a:gd name="connsiteX50" fmla="*/ 593150 w 5734864"/>
              <a:gd name="connsiteY50" fmla="*/ 2420015 h 6858000"/>
              <a:gd name="connsiteX51" fmla="*/ 592833 w 5734864"/>
              <a:gd name="connsiteY51" fmla="*/ 2422749 h 6858000"/>
              <a:gd name="connsiteX52" fmla="*/ 594479 w 5734864"/>
              <a:gd name="connsiteY52" fmla="*/ 2426002 h 6858000"/>
              <a:gd name="connsiteX53" fmla="*/ 591963 w 5734864"/>
              <a:gd name="connsiteY53" fmla="*/ 2431950 h 6858000"/>
              <a:gd name="connsiteX54" fmla="*/ 591544 w 5734864"/>
              <a:gd name="connsiteY54" fmla="*/ 2433897 h 6858000"/>
              <a:gd name="connsiteX55" fmla="*/ 589519 w 5734864"/>
              <a:gd name="connsiteY55" fmla="*/ 2451398 h 6858000"/>
              <a:gd name="connsiteX56" fmla="*/ 590037 w 5734864"/>
              <a:gd name="connsiteY56" fmla="*/ 2455536 h 6858000"/>
              <a:gd name="connsiteX57" fmla="*/ 588179 w 5734864"/>
              <a:gd name="connsiteY57" fmla="*/ 2462981 h 6858000"/>
              <a:gd name="connsiteX58" fmla="*/ 583434 w 5734864"/>
              <a:gd name="connsiteY58" fmla="*/ 2503991 h 6858000"/>
              <a:gd name="connsiteX59" fmla="*/ 567942 w 5734864"/>
              <a:gd name="connsiteY59" fmla="*/ 2652936 h 6858000"/>
              <a:gd name="connsiteX60" fmla="*/ 573869 w 5734864"/>
              <a:gd name="connsiteY60" fmla="*/ 2670188 h 6858000"/>
              <a:gd name="connsiteX61" fmla="*/ 575243 w 5734864"/>
              <a:gd name="connsiteY61" fmla="*/ 2688114 h 6858000"/>
              <a:gd name="connsiteX62" fmla="*/ 573824 w 5734864"/>
              <a:gd name="connsiteY62" fmla="*/ 2689856 h 6858000"/>
              <a:gd name="connsiteX63" fmla="*/ 570699 w 5734864"/>
              <a:gd name="connsiteY63" fmla="*/ 2709353 h 6858000"/>
              <a:gd name="connsiteX64" fmla="*/ 573192 w 5734864"/>
              <a:gd name="connsiteY64" fmla="*/ 2714527 h 6858000"/>
              <a:gd name="connsiteX65" fmla="*/ 572044 w 5734864"/>
              <a:gd name="connsiteY65" fmla="*/ 2728187 h 6858000"/>
              <a:gd name="connsiteX66" fmla="*/ 572465 w 5734864"/>
              <a:gd name="connsiteY66" fmla="*/ 2755863 h 6858000"/>
              <a:gd name="connsiteX67" fmla="*/ 570028 w 5734864"/>
              <a:gd name="connsiteY67" fmla="*/ 2760324 h 6858000"/>
              <a:gd name="connsiteX68" fmla="*/ 566748 w 5734864"/>
              <a:gd name="connsiteY68" fmla="*/ 2800948 h 6858000"/>
              <a:gd name="connsiteX69" fmla="*/ 565509 w 5734864"/>
              <a:gd name="connsiteY69" fmla="*/ 2801167 h 6858000"/>
              <a:gd name="connsiteX70" fmla="*/ 559367 w 5734864"/>
              <a:gd name="connsiteY70" fmla="*/ 2811129 h 6858000"/>
              <a:gd name="connsiteX71" fmla="*/ 550354 w 5734864"/>
              <a:gd name="connsiteY71" fmla="*/ 2830949 h 6858000"/>
              <a:gd name="connsiteX72" fmla="*/ 514795 w 5734864"/>
              <a:gd name="connsiteY72" fmla="*/ 2872433 h 6858000"/>
              <a:gd name="connsiteX73" fmla="*/ 509875 w 5734864"/>
              <a:gd name="connsiteY73" fmla="*/ 2923099 h 6858000"/>
              <a:gd name="connsiteX74" fmla="*/ 509577 w 5734864"/>
              <a:gd name="connsiteY74" fmla="*/ 2923197 h 6858000"/>
              <a:gd name="connsiteX75" fmla="*/ 507597 w 5734864"/>
              <a:gd name="connsiteY75" fmla="*/ 2931868 h 6858000"/>
              <a:gd name="connsiteX76" fmla="*/ 507379 w 5734864"/>
              <a:gd name="connsiteY76" fmla="*/ 2938322 h 6858000"/>
              <a:gd name="connsiteX77" fmla="*/ 504725 w 5734864"/>
              <a:gd name="connsiteY77" fmla="*/ 2954519 h 6858000"/>
              <a:gd name="connsiteX78" fmla="*/ 502018 w 5734864"/>
              <a:gd name="connsiteY78" fmla="*/ 2959643 h 6858000"/>
              <a:gd name="connsiteX79" fmla="*/ 498360 w 5734864"/>
              <a:gd name="connsiteY79" fmla="*/ 2961019 h 6858000"/>
              <a:gd name="connsiteX80" fmla="*/ 498483 w 5734864"/>
              <a:gd name="connsiteY80" fmla="*/ 2962590 h 6858000"/>
              <a:gd name="connsiteX81" fmla="*/ 484403 w 5734864"/>
              <a:gd name="connsiteY81" fmla="*/ 2990538 h 6858000"/>
              <a:gd name="connsiteX82" fmla="*/ 463075 w 5734864"/>
              <a:gd name="connsiteY82" fmla="*/ 3055956 h 6858000"/>
              <a:gd name="connsiteX83" fmla="*/ 455013 w 5734864"/>
              <a:gd name="connsiteY83" fmla="*/ 3094482 h 6858000"/>
              <a:gd name="connsiteX84" fmla="*/ 428391 w 5734864"/>
              <a:gd name="connsiteY84" fmla="*/ 3198850 h 6858000"/>
              <a:gd name="connsiteX85" fmla="*/ 401440 w 5734864"/>
              <a:gd name="connsiteY85" fmla="*/ 3307560 h 6858000"/>
              <a:gd name="connsiteX86" fmla="*/ 386076 w 5734864"/>
              <a:gd name="connsiteY86" fmla="*/ 3373943 h 6858000"/>
              <a:gd name="connsiteX87" fmla="*/ 374726 w 5734864"/>
              <a:gd name="connsiteY87" fmla="*/ 3381364 h 6858000"/>
              <a:gd name="connsiteX88" fmla="*/ 369145 w 5734864"/>
              <a:gd name="connsiteY88" fmla="*/ 3383729 h 6858000"/>
              <a:gd name="connsiteX89" fmla="*/ 364294 w 5734864"/>
              <a:gd name="connsiteY89" fmla="*/ 3414159 h 6858000"/>
              <a:gd name="connsiteX90" fmla="*/ 366450 w 5734864"/>
              <a:gd name="connsiteY90" fmla="*/ 3436925 h 6858000"/>
              <a:gd name="connsiteX91" fmla="*/ 351743 w 5734864"/>
              <a:gd name="connsiteY91" fmla="*/ 3521619 h 6858000"/>
              <a:gd name="connsiteX92" fmla="*/ 345784 w 5734864"/>
              <a:gd name="connsiteY92" fmla="*/ 3603757 h 6858000"/>
              <a:gd name="connsiteX93" fmla="*/ 344198 w 5734864"/>
              <a:gd name="connsiteY93" fmla="*/ 3652424 h 6858000"/>
              <a:gd name="connsiteX94" fmla="*/ 352450 w 5734864"/>
              <a:gd name="connsiteY94" fmla="*/ 3665222 h 6858000"/>
              <a:gd name="connsiteX95" fmla="*/ 342621 w 5734864"/>
              <a:gd name="connsiteY95" fmla="*/ 3700804 h 6858000"/>
              <a:gd name="connsiteX96" fmla="*/ 341514 w 5734864"/>
              <a:gd name="connsiteY96" fmla="*/ 3734774 h 6858000"/>
              <a:gd name="connsiteX97" fmla="*/ 340607 w 5734864"/>
              <a:gd name="connsiteY97" fmla="*/ 3785153 h 6858000"/>
              <a:gd name="connsiteX98" fmla="*/ 340707 w 5734864"/>
              <a:gd name="connsiteY98" fmla="*/ 3788177 h 6858000"/>
              <a:gd name="connsiteX99" fmla="*/ 340361 w 5734864"/>
              <a:gd name="connsiteY99" fmla="*/ 3798803 h 6858000"/>
              <a:gd name="connsiteX100" fmla="*/ 339642 w 5734864"/>
              <a:gd name="connsiteY100" fmla="*/ 3838750 h 6858000"/>
              <a:gd name="connsiteX101" fmla="*/ 360295 w 5734864"/>
              <a:gd name="connsiteY101" fmla="*/ 4015196 h 6858000"/>
              <a:gd name="connsiteX102" fmla="*/ 339043 w 5734864"/>
              <a:gd name="connsiteY102" fmla="*/ 4052778 h 6858000"/>
              <a:gd name="connsiteX103" fmla="*/ 339343 w 5734864"/>
              <a:gd name="connsiteY103" fmla="*/ 4096257 h 6858000"/>
              <a:gd name="connsiteX104" fmla="*/ 340786 w 5734864"/>
              <a:gd name="connsiteY104" fmla="*/ 4321136 h 6858000"/>
              <a:gd name="connsiteX105" fmla="*/ 343158 w 5734864"/>
              <a:gd name="connsiteY105" fmla="*/ 4429174 h 6858000"/>
              <a:gd name="connsiteX106" fmla="*/ 334599 w 5734864"/>
              <a:gd name="connsiteY106" fmla="*/ 4449938 h 6858000"/>
              <a:gd name="connsiteX107" fmla="*/ 332890 w 5734864"/>
              <a:gd name="connsiteY107" fmla="*/ 4453515 h 6858000"/>
              <a:gd name="connsiteX108" fmla="*/ 331105 w 5734864"/>
              <a:gd name="connsiteY108" fmla="*/ 4467941 h 6858000"/>
              <a:gd name="connsiteX109" fmla="*/ 324289 w 5734864"/>
              <a:gd name="connsiteY109" fmla="*/ 4471861 h 6858000"/>
              <a:gd name="connsiteX110" fmla="*/ 317079 w 5734864"/>
              <a:gd name="connsiteY110" fmla="*/ 4493468 h 6858000"/>
              <a:gd name="connsiteX111" fmla="*/ 315557 w 5734864"/>
              <a:gd name="connsiteY111" fmla="*/ 4520067 h 6858000"/>
              <a:gd name="connsiteX112" fmla="*/ 315240 w 5734864"/>
              <a:gd name="connsiteY112" fmla="*/ 4536872 h 6858000"/>
              <a:gd name="connsiteX113" fmla="*/ 316200 w 5734864"/>
              <a:gd name="connsiteY113" fmla="*/ 4538297 h 6858000"/>
              <a:gd name="connsiteX114" fmla="*/ 317507 w 5734864"/>
              <a:gd name="connsiteY114" fmla="*/ 4547582 h 6858000"/>
              <a:gd name="connsiteX115" fmla="*/ 323078 w 5734864"/>
              <a:gd name="connsiteY115" fmla="*/ 4592102 h 6858000"/>
              <a:gd name="connsiteX116" fmla="*/ 328722 w 5734864"/>
              <a:gd name="connsiteY116" fmla="*/ 4667914 h 6858000"/>
              <a:gd name="connsiteX117" fmla="*/ 335597 w 5734864"/>
              <a:gd name="connsiteY117" fmla="*/ 4695035 h 6858000"/>
              <a:gd name="connsiteX118" fmla="*/ 339485 w 5734864"/>
              <a:gd name="connsiteY118" fmla="*/ 4695979 h 6858000"/>
              <a:gd name="connsiteX119" fmla="*/ 341089 w 5734864"/>
              <a:gd name="connsiteY119" fmla="*/ 4704268 h 6858000"/>
              <a:gd name="connsiteX120" fmla="*/ 342177 w 5734864"/>
              <a:gd name="connsiteY120" fmla="*/ 4706060 h 6858000"/>
              <a:gd name="connsiteX121" fmla="*/ 347751 w 5734864"/>
              <a:gd name="connsiteY121" fmla="*/ 4716754 h 6858000"/>
              <a:gd name="connsiteX122" fmla="*/ 344125 w 5734864"/>
              <a:gd name="connsiteY122" fmla="*/ 4764669 h 6858000"/>
              <a:gd name="connsiteX123" fmla="*/ 340188 w 5734864"/>
              <a:gd name="connsiteY123" fmla="*/ 4779386 h 6858000"/>
              <a:gd name="connsiteX124" fmla="*/ 335146 w 5734864"/>
              <a:gd name="connsiteY124" fmla="*/ 4787491 h 6858000"/>
              <a:gd name="connsiteX125" fmla="*/ 319124 w 5734864"/>
              <a:gd name="connsiteY125" fmla="*/ 4843514 h 6858000"/>
              <a:gd name="connsiteX126" fmla="*/ 305956 w 5734864"/>
              <a:gd name="connsiteY126" fmla="*/ 4881505 h 6858000"/>
              <a:gd name="connsiteX127" fmla="*/ 301062 w 5734864"/>
              <a:gd name="connsiteY127" fmla="*/ 4889332 h 6858000"/>
              <a:gd name="connsiteX128" fmla="*/ 302141 w 5734864"/>
              <a:gd name="connsiteY128" fmla="*/ 4899400 h 6858000"/>
              <a:gd name="connsiteX129" fmla="*/ 304424 w 5734864"/>
              <a:gd name="connsiteY129" fmla="*/ 4902664 h 6858000"/>
              <a:gd name="connsiteX130" fmla="*/ 293123 w 5734864"/>
              <a:gd name="connsiteY130" fmla="*/ 4932769 h 6858000"/>
              <a:gd name="connsiteX131" fmla="*/ 292275 w 5734864"/>
              <a:gd name="connsiteY131" fmla="*/ 4936482 h 6858000"/>
              <a:gd name="connsiteX132" fmla="*/ 288304 w 5734864"/>
              <a:gd name="connsiteY132" fmla="*/ 4962325 h 6858000"/>
              <a:gd name="connsiteX133" fmla="*/ 287420 w 5734864"/>
              <a:gd name="connsiteY133" fmla="*/ 5042193 h 6858000"/>
              <a:gd name="connsiteX134" fmla="*/ 287020 w 5734864"/>
              <a:gd name="connsiteY134" fmla="*/ 5065655 h 6858000"/>
              <a:gd name="connsiteX135" fmla="*/ 288488 w 5734864"/>
              <a:gd name="connsiteY135" fmla="*/ 5082216 h 6858000"/>
              <a:gd name="connsiteX136" fmla="*/ 282763 w 5734864"/>
              <a:gd name="connsiteY136" fmla="*/ 5127114 h 6858000"/>
              <a:gd name="connsiteX137" fmla="*/ 269316 w 5734864"/>
              <a:gd name="connsiteY137" fmla="*/ 5202682 h 6858000"/>
              <a:gd name="connsiteX138" fmla="*/ 269174 w 5734864"/>
              <a:gd name="connsiteY138" fmla="*/ 5230835 h 6858000"/>
              <a:gd name="connsiteX139" fmla="*/ 272679 w 5734864"/>
              <a:gd name="connsiteY139" fmla="*/ 5232660 h 6858000"/>
              <a:gd name="connsiteX140" fmla="*/ 272160 w 5734864"/>
              <a:gd name="connsiteY140" fmla="*/ 5241150 h 6858000"/>
              <a:gd name="connsiteX141" fmla="*/ 272760 w 5734864"/>
              <a:gd name="connsiteY141" fmla="*/ 5243156 h 6858000"/>
              <a:gd name="connsiteX142" fmla="*/ 275462 w 5734864"/>
              <a:gd name="connsiteY142" fmla="*/ 5254919 h 6858000"/>
              <a:gd name="connsiteX143" fmla="*/ 262897 w 5734864"/>
              <a:gd name="connsiteY143" fmla="*/ 5286259 h 6858000"/>
              <a:gd name="connsiteX144" fmla="*/ 252761 w 5734864"/>
              <a:gd name="connsiteY144" fmla="*/ 5357801 h 6858000"/>
              <a:gd name="connsiteX145" fmla="*/ 242360 w 5734864"/>
              <a:gd name="connsiteY145" fmla="*/ 5460080 h 6858000"/>
              <a:gd name="connsiteX146" fmla="*/ 229880 w 5734864"/>
              <a:gd name="connsiteY146" fmla="*/ 5539714 h 6858000"/>
              <a:gd name="connsiteX147" fmla="*/ 204283 w 5734864"/>
              <a:gd name="connsiteY147" fmla="*/ 5639080 h 6858000"/>
              <a:gd name="connsiteX148" fmla="*/ 198948 w 5734864"/>
              <a:gd name="connsiteY148" fmla="*/ 5710958 h 6858000"/>
              <a:gd name="connsiteX149" fmla="*/ 192367 w 5734864"/>
              <a:gd name="connsiteY149" fmla="*/ 5719859 h 6858000"/>
              <a:gd name="connsiteX150" fmla="*/ 188035 w 5734864"/>
              <a:gd name="connsiteY150" fmla="*/ 5729935 h 6858000"/>
              <a:gd name="connsiteX151" fmla="*/ 188428 w 5734864"/>
              <a:gd name="connsiteY151" fmla="*/ 5731182 h 6858000"/>
              <a:gd name="connsiteX152" fmla="*/ 181635 w 5734864"/>
              <a:gd name="connsiteY152" fmla="*/ 5753538 h 6858000"/>
              <a:gd name="connsiteX153" fmla="*/ 169744 w 5734864"/>
              <a:gd name="connsiteY153" fmla="*/ 5796307 h 6858000"/>
              <a:gd name="connsiteX154" fmla="*/ 170351 w 5734864"/>
              <a:gd name="connsiteY154" fmla="*/ 5796644 h 6858000"/>
              <a:gd name="connsiteX155" fmla="*/ 171559 w 5734864"/>
              <a:gd name="connsiteY155" fmla="*/ 5803435 h 6858000"/>
              <a:gd name="connsiteX156" fmla="*/ 172284 w 5734864"/>
              <a:gd name="connsiteY156" fmla="*/ 5816391 h 6858000"/>
              <a:gd name="connsiteX157" fmla="*/ 182542 w 5734864"/>
              <a:gd name="connsiteY157" fmla="*/ 5846382 h 6858000"/>
              <a:gd name="connsiteX158" fmla="*/ 175877 w 5734864"/>
              <a:gd name="connsiteY158" fmla="*/ 5871336 h 6858000"/>
              <a:gd name="connsiteX159" fmla="*/ 174910 w 5734864"/>
              <a:gd name="connsiteY159" fmla="*/ 5876376 h 6858000"/>
              <a:gd name="connsiteX160" fmla="*/ 175047 w 5734864"/>
              <a:gd name="connsiteY160" fmla="*/ 5876483 h 6858000"/>
              <a:gd name="connsiteX161" fmla="*/ 174335 w 5734864"/>
              <a:gd name="connsiteY161" fmla="*/ 5881814 h 6858000"/>
              <a:gd name="connsiteX162" fmla="*/ 171273 w 5734864"/>
              <a:gd name="connsiteY162" fmla="*/ 5895339 h 6858000"/>
              <a:gd name="connsiteX163" fmla="*/ 171658 w 5734864"/>
              <a:gd name="connsiteY163" fmla="*/ 5898749 h 6858000"/>
              <a:gd name="connsiteX164" fmla="*/ 174658 w 5734864"/>
              <a:gd name="connsiteY164" fmla="*/ 5919558 h 6858000"/>
              <a:gd name="connsiteX165" fmla="*/ 169099 w 5734864"/>
              <a:gd name="connsiteY165" fmla="*/ 5984417 h 6858000"/>
              <a:gd name="connsiteX166" fmla="*/ 162007 w 5734864"/>
              <a:gd name="connsiteY166" fmla="*/ 6049043 h 6858000"/>
              <a:gd name="connsiteX167" fmla="*/ 156875 w 5734864"/>
              <a:gd name="connsiteY167" fmla="*/ 6114000 h 6858000"/>
              <a:gd name="connsiteX168" fmla="*/ 165441 w 5734864"/>
              <a:gd name="connsiteY168" fmla="*/ 6146938 h 6858000"/>
              <a:gd name="connsiteX169" fmla="*/ 165177 w 5734864"/>
              <a:gd name="connsiteY169" fmla="*/ 6150658 h 6858000"/>
              <a:gd name="connsiteX170" fmla="*/ 161772 w 5734864"/>
              <a:gd name="connsiteY170" fmla="*/ 6160011 h 6858000"/>
              <a:gd name="connsiteX171" fmla="*/ 160051 w 5734864"/>
              <a:gd name="connsiteY171" fmla="*/ 6163393 h 6858000"/>
              <a:gd name="connsiteX172" fmla="*/ 158473 w 5734864"/>
              <a:gd name="connsiteY172" fmla="*/ 6168628 h 6858000"/>
              <a:gd name="connsiteX173" fmla="*/ 158573 w 5734864"/>
              <a:gd name="connsiteY173" fmla="*/ 6168799 h 6858000"/>
              <a:gd name="connsiteX174" fmla="*/ 146463 w 5734864"/>
              <a:gd name="connsiteY174" fmla="*/ 6196671 h 6858000"/>
              <a:gd name="connsiteX175" fmla="*/ 150209 w 5734864"/>
              <a:gd name="connsiteY175" fmla="*/ 6232365 h 6858000"/>
              <a:gd name="connsiteX176" fmla="*/ 148544 w 5734864"/>
              <a:gd name="connsiteY176" fmla="*/ 6246162 h 6858000"/>
              <a:gd name="connsiteX177" fmla="*/ 148403 w 5734864"/>
              <a:gd name="connsiteY177" fmla="*/ 6253754 h 6858000"/>
              <a:gd name="connsiteX178" fmla="*/ 138880 w 5734864"/>
              <a:gd name="connsiteY178" fmla="*/ 6276449 h 6858000"/>
              <a:gd name="connsiteX179" fmla="*/ 138683 w 5734864"/>
              <a:gd name="connsiteY179" fmla="*/ 6279721 h 6858000"/>
              <a:gd name="connsiteX180" fmla="*/ 130721 w 5734864"/>
              <a:gd name="connsiteY180" fmla="*/ 6293675 h 6858000"/>
              <a:gd name="connsiteX181" fmla="*/ 120717 w 5734864"/>
              <a:gd name="connsiteY181" fmla="*/ 6313967 h 6858000"/>
              <a:gd name="connsiteX182" fmla="*/ 120841 w 5734864"/>
              <a:gd name="connsiteY182" fmla="*/ 6315437 h 6858000"/>
              <a:gd name="connsiteX183" fmla="*/ 115208 w 5734864"/>
              <a:gd name="connsiteY183" fmla="*/ 6324024 h 6858000"/>
              <a:gd name="connsiteX184" fmla="*/ 101217 w 5734864"/>
              <a:gd name="connsiteY184" fmla="*/ 6365923 h 6858000"/>
              <a:gd name="connsiteX185" fmla="*/ 74946 w 5734864"/>
              <a:gd name="connsiteY185" fmla="*/ 6556817 h 6858000"/>
              <a:gd name="connsiteX186" fmla="*/ 16001 w 5734864"/>
              <a:gd name="connsiteY186" fmla="*/ 6808678 h 6858000"/>
              <a:gd name="connsiteX187" fmla="*/ 0 w 5734864"/>
              <a:gd name="connsiteY187" fmla="*/ 6858000 h 6858000"/>
              <a:gd name="connsiteX188" fmla="*/ 5734864 w 5734864"/>
              <a:gd name="connsiteY188" fmla="*/ 6858000 h 6858000"/>
              <a:gd name="connsiteX0" fmla="*/ 5734864 w 5734864"/>
              <a:gd name="connsiteY0" fmla="*/ 0 h 6858000"/>
              <a:gd name="connsiteX1" fmla="*/ 771611 w 5734864"/>
              <a:gd name="connsiteY1" fmla="*/ 0 h 6858000"/>
              <a:gd name="connsiteX2" fmla="*/ 771679 w 5734864"/>
              <a:gd name="connsiteY2" fmla="*/ 49108 h 6858000"/>
              <a:gd name="connsiteX3" fmla="*/ 794248 w 5734864"/>
              <a:gd name="connsiteY3" fmla="*/ 200968 h 6858000"/>
              <a:gd name="connsiteX4" fmla="*/ 801749 w 5734864"/>
              <a:gd name="connsiteY4" fmla="*/ 414071 h 6858000"/>
              <a:gd name="connsiteX5" fmla="*/ 818548 w 5734864"/>
              <a:gd name="connsiteY5" fmla="*/ 585467 h 6858000"/>
              <a:gd name="connsiteX6" fmla="*/ 857476 w 5734864"/>
              <a:gd name="connsiteY6" fmla="*/ 800623 h 6858000"/>
              <a:gd name="connsiteX7" fmla="*/ 851083 w 5734864"/>
              <a:gd name="connsiteY7" fmla="*/ 878903 h 6858000"/>
              <a:gd name="connsiteX8" fmla="*/ 873564 w 5734864"/>
              <a:gd name="connsiteY8" fmla="*/ 943826 h 6858000"/>
              <a:gd name="connsiteX9" fmla="*/ 864705 w 5734864"/>
              <a:gd name="connsiteY9" fmla="*/ 973328 h 6858000"/>
              <a:gd name="connsiteX10" fmla="*/ 862869 w 5734864"/>
              <a:gd name="connsiteY10" fmla="*/ 978457 h 6858000"/>
              <a:gd name="connsiteX11" fmla="*/ 862233 w 5734864"/>
              <a:gd name="connsiteY11" fmla="*/ 998041 h 6858000"/>
              <a:gd name="connsiteX12" fmla="*/ 853665 w 5734864"/>
              <a:gd name="connsiteY12" fmla="*/ 1004750 h 6858000"/>
              <a:gd name="connsiteX13" fmla="*/ 846695 w 5734864"/>
              <a:gd name="connsiteY13" fmla="*/ 1035077 h 6858000"/>
              <a:gd name="connsiteX14" fmla="*/ 847865 w 5734864"/>
              <a:gd name="connsiteY14" fmla="*/ 1070795 h 6858000"/>
              <a:gd name="connsiteX15" fmla="*/ 862786 w 5734864"/>
              <a:gd name="connsiteY15" fmla="*/ 1238994 h 6858000"/>
              <a:gd name="connsiteX16" fmla="*/ 859345 w 5734864"/>
              <a:gd name="connsiteY16" fmla="*/ 1380427 h 6858000"/>
              <a:gd name="connsiteX17" fmla="*/ 855172 w 5734864"/>
              <a:gd name="connsiteY17" fmla="*/ 1435262 h 6858000"/>
              <a:gd name="connsiteX18" fmla="*/ 860494 w 5734864"/>
              <a:gd name="connsiteY18" fmla="*/ 1453861 h 6858000"/>
              <a:gd name="connsiteX19" fmla="*/ 853731 w 5734864"/>
              <a:gd name="connsiteY19" fmla="*/ 1467047 h 6858000"/>
              <a:gd name="connsiteX20" fmla="*/ 845847 w 5734864"/>
              <a:gd name="connsiteY20" fmla="*/ 1502307 h 6858000"/>
              <a:gd name="connsiteX21" fmla="*/ 817613 w 5734864"/>
              <a:gd name="connsiteY21" fmla="*/ 1565166 h 6858000"/>
              <a:gd name="connsiteX22" fmla="*/ 804223 w 5734864"/>
              <a:gd name="connsiteY22" fmla="*/ 1601941 h 6858000"/>
              <a:gd name="connsiteX23" fmla="*/ 791773 w 5734864"/>
              <a:gd name="connsiteY23" fmla="*/ 1627005 h 6858000"/>
              <a:gd name="connsiteX24" fmla="*/ 774645 w 5734864"/>
              <a:gd name="connsiteY24" fmla="*/ 1699922 h 6858000"/>
              <a:gd name="connsiteX25" fmla="*/ 752343 w 5734864"/>
              <a:gd name="connsiteY25" fmla="*/ 1824604 h 6858000"/>
              <a:gd name="connsiteX26" fmla="*/ 746254 w 5734864"/>
              <a:gd name="connsiteY26" fmla="*/ 1850222 h 6858000"/>
              <a:gd name="connsiteX27" fmla="*/ 728600 w 5734864"/>
              <a:gd name="connsiteY27" fmla="*/ 1869603 h 6858000"/>
              <a:gd name="connsiteX28" fmla="*/ 724396 w 5734864"/>
              <a:gd name="connsiteY28" fmla="*/ 1883104 h 6858000"/>
              <a:gd name="connsiteX29" fmla="*/ 722165 w 5734864"/>
              <a:gd name="connsiteY29" fmla="*/ 1885924 h 6858000"/>
              <a:gd name="connsiteX30" fmla="*/ 721338 w 5734864"/>
              <a:gd name="connsiteY30" fmla="*/ 1887123 h 6858000"/>
              <a:gd name="connsiteX31" fmla="*/ 714840 w 5734864"/>
              <a:gd name="connsiteY31" fmla="*/ 1902274 h 6858000"/>
              <a:gd name="connsiteX32" fmla="*/ 722847 w 5734864"/>
              <a:gd name="connsiteY32" fmla="*/ 1929891 h 6858000"/>
              <a:gd name="connsiteX33" fmla="*/ 714660 w 5734864"/>
              <a:gd name="connsiteY33" fmla="*/ 1982709 h 6858000"/>
              <a:gd name="connsiteX34" fmla="*/ 710759 w 5734864"/>
              <a:gd name="connsiteY34" fmla="*/ 2013010 h 6858000"/>
              <a:gd name="connsiteX35" fmla="*/ 697927 w 5734864"/>
              <a:gd name="connsiteY35" fmla="*/ 2069833 h 6858000"/>
              <a:gd name="connsiteX36" fmla="*/ 693594 w 5734864"/>
              <a:gd name="connsiteY36" fmla="*/ 2103731 h 6858000"/>
              <a:gd name="connsiteX37" fmla="*/ 691109 w 5734864"/>
              <a:gd name="connsiteY37" fmla="*/ 2124027 h 6858000"/>
              <a:gd name="connsiteX38" fmla="*/ 676593 w 5734864"/>
              <a:gd name="connsiteY38" fmla="*/ 2176182 h 6858000"/>
              <a:gd name="connsiteX39" fmla="*/ 633227 w 5734864"/>
              <a:gd name="connsiteY39" fmla="*/ 2258036 h 6858000"/>
              <a:gd name="connsiteX40" fmla="*/ 625564 w 5734864"/>
              <a:gd name="connsiteY40" fmla="*/ 2284567 h 6858000"/>
              <a:gd name="connsiteX41" fmla="*/ 627074 w 5734864"/>
              <a:gd name="connsiteY41" fmla="*/ 2289605 h 6858000"/>
              <a:gd name="connsiteX42" fmla="*/ 614574 w 5734864"/>
              <a:gd name="connsiteY42" fmla="*/ 2308717 h 6858000"/>
              <a:gd name="connsiteX43" fmla="*/ 606890 w 5734864"/>
              <a:gd name="connsiteY43" fmla="*/ 2320662 h 6858000"/>
              <a:gd name="connsiteX44" fmla="*/ 605558 w 5734864"/>
              <a:gd name="connsiteY44" fmla="*/ 2327897 h 6858000"/>
              <a:gd name="connsiteX45" fmla="*/ 602202 w 5734864"/>
              <a:gd name="connsiteY45" fmla="*/ 2357749 h 6858000"/>
              <a:gd name="connsiteX46" fmla="*/ 600213 w 5734864"/>
              <a:gd name="connsiteY46" fmla="*/ 2364905 h 6858000"/>
              <a:gd name="connsiteX47" fmla="*/ 597160 w 5734864"/>
              <a:gd name="connsiteY47" fmla="*/ 2388351 h 6858000"/>
              <a:gd name="connsiteX48" fmla="*/ 597982 w 5734864"/>
              <a:gd name="connsiteY48" fmla="*/ 2402296 h 6858000"/>
              <a:gd name="connsiteX49" fmla="*/ 593150 w 5734864"/>
              <a:gd name="connsiteY49" fmla="*/ 2420015 h 6858000"/>
              <a:gd name="connsiteX50" fmla="*/ 592833 w 5734864"/>
              <a:gd name="connsiteY50" fmla="*/ 2422749 h 6858000"/>
              <a:gd name="connsiteX51" fmla="*/ 594479 w 5734864"/>
              <a:gd name="connsiteY51" fmla="*/ 2426002 h 6858000"/>
              <a:gd name="connsiteX52" fmla="*/ 591963 w 5734864"/>
              <a:gd name="connsiteY52" fmla="*/ 2431950 h 6858000"/>
              <a:gd name="connsiteX53" fmla="*/ 591544 w 5734864"/>
              <a:gd name="connsiteY53" fmla="*/ 2433897 h 6858000"/>
              <a:gd name="connsiteX54" fmla="*/ 589519 w 5734864"/>
              <a:gd name="connsiteY54" fmla="*/ 2451398 h 6858000"/>
              <a:gd name="connsiteX55" fmla="*/ 590037 w 5734864"/>
              <a:gd name="connsiteY55" fmla="*/ 2455536 h 6858000"/>
              <a:gd name="connsiteX56" fmla="*/ 588179 w 5734864"/>
              <a:gd name="connsiteY56" fmla="*/ 2462981 h 6858000"/>
              <a:gd name="connsiteX57" fmla="*/ 583434 w 5734864"/>
              <a:gd name="connsiteY57" fmla="*/ 2503991 h 6858000"/>
              <a:gd name="connsiteX58" fmla="*/ 567942 w 5734864"/>
              <a:gd name="connsiteY58" fmla="*/ 2652936 h 6858000"/>
              <a:gd name="connsiteX59" fmla="*/ 573869 w 5734864"/>
              <a:gd name="connsiteY59" fmla="*/ 2670188 h 6858000"/>
              <a:gd name="connsiteX60" fmla="*/ 575243 w 5734864"/>
              <a:gd name="connsiteY60" fmla="*/ 2688114 h 6858000"/>
              <a:gd name="connsiteX61" fmla="*/ 573824 w 5734864"/>
              <a:gd name="connsiteY61" fmla="*/ 2689856 h 6858000"/>
              <a:gd name="connsiteX62" fmla="*/ 570699 w 5734864"/>
              <a:gd name="connsiteY62" fmla="*/ 2709353 h 6858000"/>
              <a:gd name="connsiteX63" fmla="*/ 573192 w 5734864"/>
              <a:gd name="connsiteY63" fmla="*/ 2714527 h 6858000"/>
              <a:gd name="connsiteX64" fmla="*/ 572044 w 5734864"/>
              <a:gd name="connsiteY64" fmla="*/ 2728187 h 6858000"/>
              <a:gd name="connsiteX65" fmla="*/ 572465 w 5734864"/>
              <a:gd name="connsiteY65" fmla="*/ 2755863 h 6858000"/>
              <a:gd name="connsiteX66" fmla="*/ 570028 w 5734864"/>
              <a:gd name="connsiteY66" fmla="*/ 2760324 h 6858000"/>
              <a:gd name="connsiteX67" fmla="*/ 566748 w 5734864"/>
              <a:gd name="connsiteY67" fmla="*/ 2800948 h 6858000"/>
              <a:gd name="connsiteX68" fmla="*/ 565509 w 5734864"/>
              <a:gd name="connsiteY68" fmla="*/ 2801167 h 6858000"/>
              <a:gd name="connsiteX69" fmla="*/ 559367 w 5734864"/>
              <a:gd name="connsiteY69" fmla="*/ 2811129 h 6858000"/>
              <a:gd name="connsiteX70" fmla="*/ 550354 w 5734864"/>
              <a:gd name="connsiteY70" fmla="*/ 2830949 h 6858000"/>
              <a:gd name="connsiteX71" fmla="*/ 514795 w 5734864"/>
              <a:gd name="connsiteY71" fmla="*/ 2872433 h 6858000"/>
              <a:gd name="connsiteX72" fmla="*/ 509875 w 5734864"/>
              <a:gd name="connsiteY72" fmla="*/ 2923099 h 6858000"/>
              <a:gd name="connsiteX73" fmla="*/ 509577 w 5734864"/>
              <a:gd name="connsiteY73" fmla="*/ 2923197 h 6858000"/>
              <a:gd name="connsiteX74" fmla="*/ 507597 w 5734864"/>
              <a:gd name="connsiteY74" fmla="*/ 2931868 h 6858000"/>
              <a:gd name="connsiteX75" fmla="*/ 507379 w 5734864"/>
              <a:gd name="connsiteY75" fmla="*/ 2938322 h 6858000"/>
              <a:gd name="connsiteX76" fmla="*/ 504725 w 5734864"/>
              <a:gd name="connsiteY76" fmla="*/ 2954519 h 6858000"/>
              <a:gd name="connsiteX77" fmla="*/ 502018 w 5734864"/>
              <a:gd name="connsiteY77" fmla="*/ 2959643 h 6858000"/>
              <a:gd name="connsiteX78" fmla="*/ 498360 w 5734864"/>
              <a:gd name="connsiteY78" fmla="*/ 2961019 h 6858000"/>
              <a:gd name="connsiteX79" fmla="*/ 498483 w 5734864"/>
              <a:gd name="connsiteY79" fmla="*/ 2962590 h 6858000"/>
              <a:gd name="connsiteX80" fmla="*/ 484403 w 5734864"/>
              <a:gd name="connsiteY80" fmla="*/ 2990538 h 6858000"/>
              <a:gd name="connsiteX81" fmla="*/ 463075 w 5734864"/>
              <a:gd name="connsiteY81" fmla="*/ 3055956 h 6858000"/>
              <a:gd name="connsiteX82" fmla="*/ 455013 w 5734864"/>
              <a:gd name="connsiteY82" fmla="*/ 3094482 h 6858000"/>
              <a:gd name="connsiteX83" fmla="*/ 428391 w 5734864"/>
              <a:gd name="connsiteY83" fmla="*/ 3198850 h 6858000"/>
              <a:gd name="connsiteX84" fmla="*/ 401440 w 5734864"/>
              <a:gd name="connsiteY84" fmla="*/ 3307560 h 6858000"/>
              <a:gd name="connsiteX85" fmla="*/ 386076 w 5734864"/>
              <a:gd name="connsiteY85" fmla="*/ 3373943 h 6858000"/>
              <a:gd name="connsiteX86" fmla="*/ 374726 w 5734864"/>
              <a:gd name="connsiteY86" fmla="*/ 3381364 h 6858000"/>
              <a:gd name="connsiteX87" fmla="*/ 369145 w 5734864"/>
              <a:gd name="connsiteY87" fmla="*/ 3383729 h 6858000"/>
              <a:gd name="connsiteX88" fmla="*/ 364294 w 5734864"/>
              <a:gd name="connsiteY88" fmla="*/ 3414159 h 6858000"/>
              <a:gd name="connsiteX89" fmla="*/ 366450 w 5734864"/>
              <a:gd name="connsiteY89" fmla="*/ 3436925 h 6858000"/>
              <a:gd name="connsiteX90" fmla="*/ 351743 w 5734864"/>
              <a:gd name="connsiteY90" fmla="*/ 3521619 h 6858000"/>
              <a:gd name="connsiteX91" fmla="*/ 345784 w 5734864"/>
              <a:gd name="connsiteY91" fmla="*/ 3603757 h 6858000"/>
              <a:gd name="connsiteX92" fmla="*/ 344198 w 5734864"/>
              <a:gd name="connsiteY92" fmla="*/ 3652424 h 6858000"/>
              <a:gd name="connsiteX93" fmla="*/ 352450 w 5734864"/>
              <a:gd name="connsiteY93" fmla="*/ 3665222 h 6858000"/>
              <a:gd name="connsiteX94" fmla="*/ 342621 w 5734864"/>
              <a:gd name="connsiteY94" fmla="*/ 3700804 h 6858000"/>
              <a:gd name="connsiteX95" fmla="*/ 341514 w 5734864"/>
              <a:gd name="connsiteY95" fmla="*/ 3734774 h 6858000"/>
              <a:gd name="connsiteX96" fmla="*/ 340607 w 5734864"/>
              <a:gd name="connsiteY96" fmla="*/ 3785153 h 6858000"/>
              <a:gd name="connsiteX97" fmla="*/ 340707 w 5734864"/>
              <a:gd name="connsiteY97" fmla="*/ 3788177 h 6858000"/>
              <a:gd name="connsiteX98" fmla="*/ 340361 w 5734864"/>
              <a:gd name="connsiteY98" fmla="*/ 3798803 h 6858000"/>
              <a:gd name="connsiteX99" fmla="*/ 339642 w 5734864"/>
              <a:gd name="connsiteY99" fmla="*/ 3838750 h 6858000"/>
              <a:gd name="connsiteX100" fmla="*/ 360295 w 5734864"/>
              <a:gd name="connsiteY100" fmla="*/ 4015196 h 6858000"/>
              <a:gd name="connsiteX101" fmla="*/ 339043 w 5734864"/>
              <a:gd name="connsiteY101" fmla="*/ 4052778 h 6858000"/>
              <a:gd name="connsiteX102" fmla="*/ 339343 w 5734864"/>
              <a:gd name="connsiteY102" fmla="*/ 4096257 h 6858000"/>
              <a:gd name="connsiteX103" fmla="*/ 340786 w 5734864"/>
              <a:gd name="connsiteY103" fmla="*/ 4321136 h 6858000"/>
              <a:gd name="connsiteX104" fmla="*/ 343158 w 5734864"/>
              <a:gd name="connsiteY104" fmla="*/ 4429174 h 6858000"/>
              <a:gd name="connsiteX105" fmla="*/ 334599 w 5734864"/>
              <a:gd name="connsiteY105" fmla="*/ 4449938 h 6858000"/>
              <a:gd name="connsiteX106" fmla="*/ 332890 w 5734864"/>
              <a:gd name="connsiteY106" fmla="*/ 4453515 h 6858000"/>
              <a:gd name="connsiteX107" fmla="*/ 331105 w 5734864"/>
              <a:gd name="connsiteY107" fmla="*/ 4467941 h 6858000"/>
              <a:gd name="connsiteX108" fmla="*/ 324289 w 5734864"/>
              <a:gd name="connsiteY108" fmla="*/ 4471861 h 6858000"/>
              <a:gd name="connsiteX109" fmla="*/ 317079 w 5734864"/>
              <a:gd name="connsiteY109" fmla="*/ 4493468 h 6858000"/>
              <a:gd name="connsiteX110" fmla="*/ 315557 w 5734864"/>
              <a:gd name="connsiteY110" fmla="*/ 4520067 h 6858000"/>
              <a:gd name="connsiteX111" fmla="*/ 315240 w 5734864"/>
              <a:gd name="connsiteY111" fmla="*/ 4536872 h 6858000"/>
              <a:gd name="connsiteX112" fmla="*/ 316200 w 5734864"/>
              <a:gd name="connsiteY112" fmla="*/ 4538297 h 6858000"/>
              <a:gd name="connsiteX113" fmla="*/ 317507 w 5734864"/>
              <a:gd name="connsiteY113" fmla="*/ 4547582 h 6858000"/>
              <a:gd name="connsiteX114" fmla="*/ 323078 w 5734864"/>
              <a:gd name="connsiteY114" fmla="*/ 4592102 h 6858000"/>
              <a:gd name="connsiteX115" fmla="*/ 328722 w 5734864"/>
              <a:gd name="connsiteY115" fmla="*/ 4667914 h 6858000"/>
              <a:gd name="connsiteX116" fmla="*/ 335597 w 5734864"/>
              <a:gd name="connsiteY116" fmla="*/ 4695035 h 6858000"/>
              <a:gd name="connsiteX117" fmla="*/ 339485 w 5734864"/>
              <a:gd name="connsiteY117" fmla="*/ 4695979 h 6858000"/>
              <a:gd name="connsiteX118" fmla="*/ 341089 w 5734864"/>
              <a:gd name="connsiteY118" fmla="*/ 4704268 h 6858000"/>
              <a:gd name="connsiteX119" fmla="*/ 342177 w 5734864"/>
              <a:gd name="connsiteY119" fmla="*/ 4706060 h 6858000"/>
              <a:gd name="connsiteX120" fmla="*/ 347751 w 5734864"/>
              <a:gd name="connsiteY120" fmla="*/ 4716754 h 6858000"/>
              <a:gd name="connsiteX121" fmla="*/ 344125 w 5734864"/>
              <a:gd name="connsiteY121" fmla="*/ 4764669 h 6858000"/>
              <a:gd name="connsiteX122" fmla="*/ 340188 w 5734864"/>
              <a:gd name="connsiteY122" fmla="*/ 4779386 h 6858000"/>
              <a:gd name="connsiteX123" fmla="*/ 335146 w 5734864"/>
              <a:gd name="connsiteY123" fmla="*/ 4787491 h 6858000"/>
              <a:gd name="connsiteX124" fmla="*/ 319124 w 5734864"/>
              <a:gd name="connsiteY124" fmla="*/ 4843514 h 6858000"/>
              <a:gd name="connsiteX125" fmla="*/ 305956 w 5734864"/>
              <a:gd name="connsiteY125" fmla="*/ 4881505 h 6858000"/>
              <a:gd name="connsiteX126" fmla="*/ 301062 w 5734864"/>
              <a:gd name="connsiteY126" fmla="*/ 4889332 h 6858000"/>
              <a:gd name="connsiteX127" fmla="*/ 302141 w 5734864"/>
              <a:gd name="connsiteY127" fmla="*/ 4899400 h 6858000"/>
              <a:gd name="connsiteX128" fmla="*/ 304424 w 5734864"/>
              <a:gd name="connsiteY128" fmla="*/ 4902664 h 6858000"/>
              <a:gd name="connsiteX129" fmla="*/ 293123 w 5734864"/>
              <a:gd name="connsiteY129" fmla="*/ 4932769 h 6858000"/>
              <a:gd name="connsiteX130" fmla="*/ 292275 w 5734864"/>
              <a:gd name="connsiteY130" fmla="*/ 4936482 h 6858000"/>
              <a:gd name="connsiteX131" fmla="*/ 288304 w 5734864"/>
              <a:gd name="connsiteY131" fmla="*/ 4962325 h 6858000"/>
              <a:gd name="connsiteX132" fmla="*/ 287420 w 5734864"/>
              <a:gd name="connsiteY132" fmla="*/ 5042193 h 6858000"/>
              <a:gd name="connsiteX133" fmla="*/ 287020 w 5734864"/>
              <a:gd name="connsiteY133" fmla="*/ 5065655 h 6858000"/>
              <a:gd name="connsiteX134" fmla="*/ 288488 w 5734864"/>
              <a:gd name="connsiteY134" fmla="*/ 5082216 h 6858000"/>
              <a:gd name="connsiteX135" fmla="*/ 282763 w 5734864"/>
              <a:gd name="connsiteY135" fmla="*/ 5127114 h 6858000"/>
              <a:gd name="connsiteX136" fmla="*/ 269316 w 5734864"/>
              <a:gd name="connsiteY136" fmla="*/ 5202682 h 6858000"/>
              <a:gd name="connsiteX137" fmla="*/ 269174 w 5734864"/>
              <a:gd name="connsiteY137" fmla="*/ 5230835 h 6858000"/>
              <a:gd name="connsiteX138" fmla="*/ 272679 w 5734864"/>
              <a:gd name="connsiteY138" fmla="*/ 5232660 h 6858000"/>
              <a:gd name="connsiteX139" fmla="*/ 272160 w 5734864"/>
              <a:gd name="connsiteY139" fmla="*/ 5241150 h 6858000"/>
              <a:gd name="connsiteX140" fmla="*/ 272760 w 5734864"/>
              <a:gd name="connsiteY140" fmla="*/ 5243156 h 6858000"/>
              <a:gd name="connsiteX141" fmla="*/ 275462 w 5734864"/>
              <a:gd name="connsiteY141" fmla="*/ 5254919 h 6858000"/>
              <a:gd name="connsiteX142" fmla="*/ 262897 w 5734864"/>
              <a:gd name="connsiteY142" fmla="*/ 5286259 h 6858000"/>
              <a:gd name="connsiteX143" fmla="*/ 252761 w 5734864"/>
              <a:gd name="connsiteY143" fmla="*/ 5357801 h 6858000"/>
              <a:gd name="connsiteX144" fmla="*/ 242360 w 5734864"/>
              <a:gd name="connsiteY144" fmla="*/ 5460080 h 6858000"/>
              <a:gd name="connsiteX145" fmla="*/ 229880 w 5734864"/>
              <a:gd name="connsiteY145" fmla="*/ 5539714 h 6858000"/>
              <a:gd name="connsiteX146" fmla="*/ 204283 w 5734864"/>
              <a:gd name="connsiteY146" fmla="*/ 5639080 h 6858000"/>
              <a:gd name="connsiteX147" fmla="*/ 198948 w 5734864"/>
              <a:gd name="connsiteY147" fmla="*/ 5710958 h 6858000"/>
              <a:gd name="connsiteX148" fmla="*/ 192367 w 5734864"/>
              <a:gd name="connsiteY148" fmla="*/ 5719859 h 6858000"/>
              <a:gd name="connsiteX149" fmla="*/ 188035 w 5734864"/>
              <a:gd name="connsiteY149" fmla="*/ 5729935 h 6858000"/>
              <a:gd name="connsiteX150" fmla="*/ 188428 w 5734864"/>
              <a:gd name="connsiteY150" fmla="*/ 5731182 h 6858000"/>
              <a:gd name="connsiteX151" fmla="*/ 181635 w 5734864"/>
              <a:gd name="connsiteY151" fmla="*/ 5753538 h 6858000"/>
              <a:gd name="connsiteX152" fmla="*/ 169744 w 5734864"/>
              <a:gd name="connsiteY152" fmla="*/ 5796307 h 6858000"/>
              <a:gd name="connsiteX153" fmla="*/ 170351 w 5734864"/>
              <a:gd name="connsiteY153" fmla="*/ 5796644 h 6858000"/>
              <a:gd name="connsiteX154" fmla="*/ 171559 w 5734864"/>
              <a:gd name="connsiteY154" fmla="*/ 5803435 h 6858000"/>
              <a:gd name="connsiteX155" fmla="*/ 172284 w 5734864"/>
              <a:gd name="connsiteY155" fmla="*/ 5816391 h 6858000"/>
              <a:gd name="connsiteX156" fmla="*/ 182542 w 5734864"/>
              <a:gd name="connsiteY156" fmla="*/ 5846382 h 6858000"/>
              <a:gd name="connsiteX157" fmla="*/ 175877 w 5734864"/>
              <a:gd name="connsiteY157" fmla="*/ 5871336 h 6858000"/>
              <a:gd name="connsiteX158" fmla="*/ 174910 w 5734864"/>
              <a:gd name="connsiteY158" fmla="*/ 5876376 h 6858000"/>
              <a:gd name="connsiteX159" fmla="*/ 175047 w 5734864"/>
              <a:gd name="connsiteY159" fmla="*/ 5876483 h 6858000"/>
              <a:gd name="connsiteX160" fmla="*/ 174335 w 5734864"/>
              <a:gd name="connsiteY160" fmla="*/ 5881814 h 6858000"/>
              <a:gd name="connsiteX161" fmla="*/ 171273 w 5734864"/>
              <a:gd name="connsiteY161" fmla="*/ 5895339 h 6858000"/>
              <a:gd name="connsiteX162" fmla="*/ 171658 w 5734864"/>
              <a:gd name="connsiteY162" fmla="*/ 5898749 h 6858000"/>
              <a:gd name="connsiteX163" fmla="*/ 174658 w 5734864"/>
              <a:gd name="connsiteY163" fmla="*/ 5919558 h 6858000"/>
              <a:gd name="connsiteX164" fmla="*/ 169099 w 5734864"/>
              <a:gd name="connsiteY164" fmla="*/ 5984417 h 6858000"/>
              <a:gd name="connsiteX165" fmla="*/ 162007 w 5734864"/>
              <a:gd name="connsiteY165" fmla="*/ 6049043 h 6858000"/>
              <a:gd name="connsiteX166" fmla="*/ 156875 w 5734864"/>
              <a:gd name="connsiteY166" fmla="*/ 6114000 h 6858000"/>
              <a:gd name="connsiteX167" fmla="*/ 165441 w 5734864"/>
              <a:gd name="connsiteY167" fmla="*/ 6146938 h 6858000"/>
              <a:gd name="connsiteX168" fmla="*/ 165177 w 5734864"/>
              <a:gd name="connsiteY168" fmla="*/ 6150658 h 6858000"/>
              <a:gd name="connsiteX169" fmla="*/ 161772 w 5734864"/>
              <a:gd name="connsiteY169" fmla="*/ 6160011 h 6858000"/>
              <a:gd name="connsiteX170" fmla="*/ 160051 w 5734864"/>
              <a:gd name="connsiteY170" fmla="*/ 6163393 h 6858000"/>
              <a:gd name="connsiteX171" fmla="*/ 158473 w 5734864"/>
              <a:gd name="connsiteY171" fmla="*/ 6168628 h 6858000"/>
              <a:gd name="connsiteX172" fmla="*/ 158573 w 5734864"/>
              <a:gd name="connsiteY172" fmla="*/ 6168799 h 6858000"/>
              <a:gd name="connsiteX173" fmla="*/ 146463 w 5734864"/>
              <a:gd name="connsiteY173" fmla="*/ 6196671 h 6858000"/>
              <a:gd name="connsiteX174" fmla="*/ 150209 w 5734864"/>
              <a:gd name="connsiteY174" fmla="*/ 6232365 h 6858000"/>
              <a:gd name="connsiteX175" fmla="*/ 148544 w 5734864"/>
              <a:gd name="connsiteY175" fmla="*/ 6246162 h 6858000"/>
              <a:gd name="connsiteX176" fmla="*/ 148403 w 5734864"/>
              <a:gd name="connsiteY176" fmla="*/ 6253754 h 6858000"/>
              <a:gd name="connsiteX177" fmla="*/ 138880 w 5734864"/>
              <a:gd name="connsiteY177" fmla="*/ 6276449 h 6858000"/>
              <a:gd name="connsiteX178" fmla="*/ 138683 w 5734864"/>
              <a:gd name="connsiteY178" fmla="*/ 6279721 h 6858000"/>
              <a:gd name="connsiteX179" fmla="*/ 130721 w 5734864"/>
              <a:gd name="connsiteY179" fmla="*/ 6293675 h 6858000"/>
              <a:gd name="connsiteX180" fmla="*/ 120717 w 5734864"/>
              <a:gd name="connsiteY180" fmla="*/ 6313967 h 6858000"/>
              <a:gd name="connsiteX181" fmla="*/ 120841 w 5734864"/>
              <a:gd name="connsiteY181" fmla="*/ 6315437 h 6858000"/>
              <a:gd name="connsiteX182" fmla="*/ 115208 w 5734864"/>
              <a:gd name="connsiteY182" fmla="*/ 6324024 h 6858000"/>
              <a:gd name="connsiteX183" fmla="*/ 101217 w 5734864"/>
              <a:gd name="connsiteY183" fmla="*/ 6365923 h 6858000"/>
              <a:gd name="connsiteX184" fmla="*/ 74946 w 5734864"/>
              <a:gd name="connsiteY184" fmla="*/ 6556817 h 6858000"/>
              <a:gd name="connsiteX185" fmla="*/ 16001 w 5734864"/>
              <a:gd name="connsiteY185" fmla="*/ 6808678 h 6858000"/>
              <a:gd name="connsiteX186" fmla="*/ 0 w 5734864"/>
              <a:gd name="connsiteY186" fmla="*/ 6858000 h 6858000"/>
              <a:gd name="connsiteX187" fmla="*/ 5734864 w 5734864"/>
              <a:gd name="connsiteY187" fmla="*/ 6858000 h 6858000"/>
              <a:gd name="connsiteX188" fmla="*/ 5734864 w 5734864"/>
              <a:gd name="connsiteY188" fmla="*/ 0 h 6858000"/>
              <a:gd name="connsiteX0" fmla="*/ 5734864 w 5734864"/>
              <a:gd name="connsiteY0" fmla="*/ 0 h 6858000"/>
              <a:gd name="connsiteX1" fmla="*/ 771611 w 5734864"/>
              <a:gd name="connsiteY1" fmla="*/ 0 h 6858000"/>
              <a:gd name="connsiteX2" fmla="*/ 771679 w 5734864"/>
              <a:gd name="connsiteY2" fmla="*/ 49108 h 6858000"/>
              <a:gd name="connsiteX3" fmla="*/ 794248 w 5734864"/>
              <a:gd name="connsiteY3" fmla="*/ 200968 h 6858000"/>
              <a:gd name="connsiteX4" fmla="*/ 801749 w 5734864"/>
              <a:gd name="connsiteY4" fmla="*/ 414071 h 6858000"/>
              <a:gd name="connsiteX5" fmla="*/ 818548 w 5734864"/>
              <a:gd name="connsiteY5" fmla="*/ 585467 h 6858000"/>
              <a:gd name="connsiteX6" fmla="*/ 857476 w 5734864"/>
              <a:gd name="connsiteY6" fmla="*/ 800623 h 6858000"/>
              <a:gd name="connsiteX7" fmla="*/ 851083 w 5734864"/>
              <a:gd name="connsiteY7" fmla="*/ 878903 h 6858000"/>
              <a:gd name="connsiteX8" fmla="*/ 873564 w 5734864"/>
              <a:gd name="connsiteY8" fmla="*/ 943826 h 6858000"/>
              <a:gd name="connsiteX9" fmla="*/ 864705 w 5734864"/>
              <a:gd name="connsiteY9" fmla="*/ 973328 h 6858000"/>
              <a:gd name="connsiteX10" fmla="*/ 862869 w 5734864"/>
              <a:gd name="connsiteY10" fmla="*/ 978457 h 6858000"/>
              <a:gd name="connsiteX11" fmla="*/ 862233 w 5734864"/>
              <a:gd name="connsiteY11" fmla="*/ 998041 h 6858000"/>
              <a:gd name="connsiteX12" fmla="*/ 853665 w 5734864"/>
              <a:gd name="connsiteY12" fmla="*/ 1004750 h 6858000"/>
              <a:gd name="connsiteX13" fmla="*/ 847865 w 5734864"/>
              <a:gd name="connsiteY13" fmla="*/ 1070795 h 6858000"/>
              <a:gd name="connsiteX14" fmla="*/ 862786 w 5734864"/>
              <a:gd name="connsiteY14" fmla="*/ 1238994 h 6858000"/>
              <a:gd name="connsiteX15" fmla="*/ 859345 w 5734864"/>
              <a:gd name="connsiteY15" fmla="*/ 1380427 h 6858000"/>
              <a:gd name="connsiteX16" fmla="*/ 855172 w 5734864"/>
              <a:gd name="connsiteY16" fmla="*/ 1435262 h 6858000"/>
              <a:gd name="connsiteX17" fmla="*/ 860494 w 5734864"/>
              <a:gd name="connsiteY17" fmla="*/ 1453861 h 6858000"/>
              <a:gd name="connsiteX18" fmla="*/ 853731 w 5734864"/>
              <a:gd name="connsiteY18" fmla="*/ 1467047 h 6858000"/>
              <a:gd name="connsiteX19" fmla="*/ 845847 w 5734864"/>
              <a:gd name="connsiteY19" fmla="*/ 1502307 h 6858000"/>
              <a:gd name="connsiteX20" fmla="*/ 817613 w 5734864"/>
              <a:gd name="connsiteY20" fmla="*/ 1565166 h 6858000"/>
              <a:gd name="connsiteX21" fmla="*/ 804223 w 5734864"/>
              <a:gd name="connsiteY21" fmla="*/ 1601941 h 6858000"/>
              <a:gd name="connsiteX22" fmla="*/ 791773 w 5734864"/>
              <a:gd name="connsiteY22" fmla="*/ 1627005 h 6858000"/>
              <a:gd name="connsiteX23" fmla="*/ 774645 w 5734864"/>
              <a:gd name="connsiteY23" fmla="*/ 1699922 h 6858000"/>
              <a:gd name="connsiteX24" fmla="*/ 752343 w 5734864"/>
              <a:gd name="connsiteY24" fmla="*/ 1824604 h 6858000"/>
              <a:gd name="connsiteX25" fmla="*/ 746254 w 5734864"/>
              <a:gd name="connsiteY25" fmla="*/ 1850222 h 6858000"/>
              <a:gd name="connsiteX26" fmla="*/ 728600 w 5734864"/>
              <a:gd name="connsiteY26" fmla="*/ 1869603 h 6858000"/>
              <a:gd name="connsiteX27" fmla="*/ 724396 w 5734864"/>
              <a:gd name="connsiteY27" fmla="*/ 1883104 h 6858000"/>
              <a:gd name="connsiteX28" fmla="*/ 722165 w 5734864"/>
              <a:gd name="connsiteY28" fmla="*/ 1885924 h 6858000"/>
              <a:gd name="connsiteX29" fmla="*/ 721338 w 5734864"/>
              <a:gd name="connsiteY29" fmla="*/ 1887123 h 6858000"/>
              <a:gd name="connsiteX30" fmla="*/ 714840 w 5734864"/>
              <a:gd name="connsiteY30" fmla="*/ 1902274 h 6858000"/>
              <a:gd name="connsiteX31" fmla="*/ 722847 w 5734864"/>
              <a:gd name="connsiteY31" fmla="*/ 1929891 h 6858000"/>
              <a:gd name="connsiteX32" fmla="*/ 714660 w 5734864"/>
              <a:gd name="connsiteY32" fmla="*/ 1982709 h 6858000"/>
              <a:gd name="connsiteX33" fmla="*/ 710759 w 5734864"/>
              <a:gd name="connsiteY33" fmla="*/ 2013010 h 6858000"/>
              <a:gd name="connsiteX34" fmla="*/ 697927 w 5734864"/>
              <a:gd name="connsiteY34" fmla="*/ 2069833 h 6858000"/>
              <a:gd name="connsiteX35" fmla="*/ 693594 w 5734864"/>
              <a:gd name="connsiteY35" fmla="*/ 2103731 h 6858000"/>
              <a:gd name="connsiteX36" fmla="*/ 691109 w 5734864"/>
              <a:gd name="connsiteY36" fmla="*/ 2124027 h 6858000"/>
              <a:gd name="connsiteX37" fmla="*/ 676593 w 5734864"/>
              <a:gd name="connsiteY37" fmla="*/ 2176182 h 6858000"/>
              <a:gd name="connsiteX38" fmla="*/ 633227 w 5734864"/>
              <a:gd name="connsiteY38" fmla="*/ 2258036 h 6858000"/>
              <a:gd name="connsiteX39" fmla="*/ 625564 w 5734864"/>
              <a:gd name="connsiteY39" fmla="*/ 2284567 h 6858000"/>
              <a:gd name="connsiteX40" fmla="*/ 627074 w 5734864"/>
              <a:gd name="connsiteY40" fmla="*/ 2289605 h 6858000"/>
              <a:gd name="connsiteX41" fmla="*/ 614574 w 5734864"/>
              <a:gd name="connsiteY41" fmla="*/ 2308717 h 6858000"/>
              <a:gd name="connsiteX42" fmla="*/ 606890 w 5734864"/>
              <a:gd name="connsiteY42" fmla="*/ 2320662 h 6858000"/>
              <a:gd name="connsiteX43" fmla="*/ 605558 w 5734864"/>
              <a:gd name="connsiteY43" fmla="*/ 2327897 h 6858000"/>
              <a:gd name="connsiteX44" fmla="*/ 602202 w 5734864"/>
              <a:gd name="connsiteY44" fmla="*/ 2357749 h 6858000"/>
              <a:gd name="connsiteX45" fmla="*/ 600213 w 5734864"/>
              <a:gd name="connsiteY45" fmla="*/ 2364905 h 6858000"/>
              <a:gd name="connsiteX46" fmla="*/ 597160 w 5734864"/>
              <a:gd name="connsiteY46" fmla="*/ 2388351 h 6858000"/>
              <a:gd name="connsiteX47" fmla="*/ 597982 w 5734864"/>
              <a:gd name="connsiteY47" fmla="*/ 2402296 h 6858000"/>
              <a:gd name="connsiteX48" fmla="*/ 593150 w 5734864"/>
              <a:gd name="connsiteY48" fmla="*/ 2420015 h 6858000"/>
              <a:gd name="connsiteX49" fmla="*/ 592833 w 5734864"/>
              <a:gd name="connsiteY49" fmla="*/ 2422749 h 6858000"/>
              <a:gd name="connsiteX50" fmla="*/ 594479 w 5734864"/>
              <a:gd name="connsiteY50" fmla="*/ 2426002 h 6858000"/>
              <a:gd name="connsiteX51" fmla="*/ 591963 w 5734864"/>
              <a:gd name="connsiteY51" fmla="*/ 2431950 h 6858000"/>
              <a:gd name="connsiteX52" fmla="*/ 591544 w 5734864"/>
              <a:gd name="connsiteY52" fmla="*/ 2433897 h 6858000"/>
              <a:gd name="connsiteX53" fmla="*/ 589519 w 5734864"/>
              <a:gd name="connsiteY53" fmla="*/ 2451398 h 6858000"/>
              <a:gd name="connsiteX54" fmla="*/ 590037 w 5734864"/>
              <a:gd name="connsiteY54" fmla="*/ 2455536 h 6858000"/>
              <a:gd name="connsiteX55" fmla="*/ 588179 w 5734864"/>
              <a:gd name="connsiteY55" fmla="*/ 2462981 h 6858000"/>
              <a:gd name="connsiteX56" fmla="*/ 583434 w 5734864"/>
              <a:gd name="connsiteY56" fmla="*/ 2503991 h 6858000"/>
              <a:gd name="connsiteX57" fmla="*/ 567942 w 5734864"/>
              <a:gd name="connsiteY57" fmla="*/ 2652936 h 6858000"/>
              <a:gd name="connsiteX58" fmla="*/ 573869 w 5734864"/>
              <a:gd name="connsiteY58" fmla="*/ 2670188 h 6858000"/>
              <a:gd name="connsiteX59" fmla="*/ 575243 w 5734864"/>
              <a:gd name="connsiteY59" fmla="*/ 2688114 h 6858000"/>
              <a:gd name="connsiteX60" fmla="*/ 573824 w 5734864"/>
              <a:gd name="connsiteY60" fmla="*/ 2689856 h 6858000"/>
              <a:gd name="connsiteX61" fmla="*/ 570699 w 5734864"/>
              <a:gd name="connsiteY61" fmla="*/ 2709353 h 6858000"/>
              <a:gd name="connsiteX62" fmla="*/ 573192 w 5734864"/>
              <a:gd name="connsiteY62" fmla="*/ 2714527 h 6858000"/>
              <a:gd name="connsiteX63" fmla="*/ 572044 w 5734864"/>
              <a:gd name="connsiteY63" fmla="*/ 2728187 h 6858000"/>
              <a:gd name="connsiteX64" fmla="*/ 572465 w 5734864"/>
              <a:gd name="connsiteY64" fmla="*/ 2755863 h 6858000"/>
              <a:gd name="connsiteX65" fmla="*/ 570028 w 5734864"/>
              <a:gd name="connsiteY65" fmla="*/ 2760324 h 6858000"/>
              <a:gd name="connsiteX66" fmla="*/ 566748 w 5734864"/>
              <a:gd name="connsiteY66" fmla="*/ 2800948 h 6858000"/>
              <a:gd name="connsiteX67" fmla="*/ 565509 w 5734864"/>
              <a:gd name="connsiteY67" fmla="*/ 2801167 h 6858000"/>
              <a:gd name="connsiteX68" fmla="*/ 559367 w 5734864"/>
              <a:gd name="connsiteY68" fmla="*/ 2811129 h 6858000"/>
              <a:gd name="connsiteX69" fmla="*/ 550354 w 5734864"/>
              <a:gd name="connsiteY69" fmla="*/ 2830949 h 6858000"/>
              <a:gd name="connsiteX70" fmla="*/ 514795 w 5734864"/>
              <a:gd name="connsiteY70" fmla="*/ 2872433 h 6858000"/>
              <a:gd name="connsiteX71" fmla="*/ 509875 w 5734864"/>
              <a:gd name="connsiteY71" fmla="*/ 2923099 h 6858000"/>
              <a:gd name="connsiteX72" fmla="*/ 509577 w 5734864"/>
              <a:gd name="connsiteY72" fmla="*/ 2923197 h 6858000"/>
              <a:gd name="connsiteX73" fmla="*/ 507597 w 5734864"/>
              <a:gd name="connsiteY73" fmla="*/ 2931868 h 6858000"/>
              <a:gd name="connsiteX74" fmla="*/ 507379 w 5734864"/>
              <a:gd name="connsiteY74" fmla="*/ 2938322 h 6858000"/>
              <a:gd name="connsiteX75" fmla="*/ 504725 w 5734864"/>
              <a:gd name="connsiteY75" fmla="*/ 2954519 h 6858000"/>
              <a:gd name="connsiteX76" fmla="*/ 502018 w 5734864"/>
              <a:gd name="connsiteY76" fmla="*/ 2959643 h 6858000"/>
              <a:gd name="connsiteX77" fmla="*/ 498360 w 5734864"/>
              <a:gd name="connsiteY77" fmla="*/ 2961019 h 6858000"/>
              <a:gd name="connsiteX78" fmla="*/ 498483 w 5734864"/>
              <a:gd name="connsiteY78" fmla="*/ 2962590 h 6858000"/>
              <a:gd name="connsiteX79" fmla="*/ 484403 w 5734864"/>
              <a:gd name="connsiteY79" fmla="*/ 2990538 h 6858000"/>
              <a:gd name="connsiteX80" fmla="*/ 463075 w 5734864"/>
              <a:gd name="connsiteY80" fmla="*/ 3055956 h 6858000"/>
              <a:gd name="connsiteX81" fmla="*/ 455013 w 5734864"/>
              <a:gd name="connsiteY81" fmla="*/ 3094482 h 6858000"/>
              <a:gd name="connsiteX82" fmla="*/ 428391 w 5734864"/>
              <a:gd name="connsiteY82" fmla="*/ 3198850 h 6858000"/>
              <a:gd name="connsiteX83" fmla="*/ 401440 w 5734864"/>
              <a:gd name="connsiteY83" fmla="*/ 3307560 h 6858000"/>
              <a:gd name="connsiteX84" fmla="*/ 386076 w 5734864"/>
              <a:gd name="connsiteY84" fmla="*/ 3373943 h 6858000"/>
              <a:gd name="connsiteX85" fmla="*/ 374726 w 5734864"/>
              <a:gd name="connsiteY85" fmla="*/ 3381364 h 6858000"/>
              <a:gd name="connsiteX86" fmla="*/ 369145 w 5734864"/>
              <a:gd name="connsiteY86" fmla="*/ 3383729 h 6858000"/>
              <a:gd name="connsiteX87" fmla="*/ 364294 w 5734864"/>
              <a:gd name="connsiteY87" fmla="*/ 3414159 h 6858000"/>
              <a:gd name="connsiteX88" fmla="*/ 366450 w 5734864"/>
              <a:gd name="connsiteY88" fmla="*/ 3436925 h 6858000"/>
              <a:gd name="connsiteX89" fmla="*/ 351743 w 5734864"/>
              <a:gd name="connsiteY89" fmla="*/ 3521619 h 6858000"/>
              <a:gd name="connsiteX90" fmla="*/ 345784 w 5734864"/>
              <a:gd name="connsiteY90" fmla="*/ 3603757 h 6858000"/>
              <a:gd name="connsiteX91" fmla="*/ 344198 w 5734864"/>
              <a:gd name="connsiteY91" fmla="*/ 3652424 h 6858000"/>
              <a:gd name="connsiteX92" fmla="*/ 352450 w 5734864"/>
              <a:gd name="connsiteY92" fmla="*/ 3665222 h 6858000"/>
              <a:gd name="connsiteX93" fmla="*/ 342621 w 5734864"/>
              <a:gd name="connsiteY93" fmla="*/ 3700804 h 6858000"/>
              <a:gd name="connsiteX94" fmla="*/ 341514 w 5734864"/>
              <a:gd name="connsiteY94" fmla="*/ 3734774 h 6858000"/>
              <a:gd name="connsiteX95" fmla="*/ 340607 w 5734864"/>
              <a:gd name="connsiteY95" fmla="*/ 3785153 h 6858000"/>
              <a:gd name="connsiteX96" fmla="*/ 340707 w 5734864"/>
              <a:gd name="connsiteY96" fmla="*/ 3788177 h 6858000"/>
              <a:gd name="connsiteX97" fmla="*/ 340361 w 5734864"/>
              <a:gd name="connsiteY97" fmla="*/ 3798803 h 6858000"/>
              <a:gd name="connsiteX98" fmla="*/ 339642 w 5734864"/>
              <a:gd name="connsiteY98" fmla="*/ 3838750 h 6858000"/>
              <a:gd name="connsiteX99" fmla="*/ 360295 w 5734864"/>
              <a:gd name="connsiteY99" fmla="*/ 4015196 h 6858000"/>
              <a:gd name="connsiteX100" fmla="*/ 339043 w 5734864"/>
              <a:gd name="connsiteY100" fmla="*/ 4052778 h 6858000"/>
              <a:gd name="connsiteX101" fmla="*/ 339343 w 5734864"/>
              <a:gd name="connsiteY101" fmla="*/ 4096257 h 6858000"/>
              <a:gd name="connsiteX102" fmla="*/ 340786 w 5734864"/>
              <a:gd name="connsiteY102" fmla="*/ 4321136 h 6858000"/>
              <a:gd name="connsiteX103" fmla="*/ 343158 w 5734864"/>
              <a:gd name="connsiteY103" fmla="*/ 4429174 h 6858000"/>
              <a:gd name="connsiteX104" fmla="*/ 334599 w 5734864"/>
              <a:gd name="connsiteY104" fmla="*/ 4449938 h 6858000"/>
              <a:gd name="connsiteX105" fmla="*/ 332890 w 5734864"/>
              <a:gd name="connsiteY105" fmla="*/ 4453515 h 6858000"/>
              <a:gd name="connsiteX106" fmla="*/ 331105 w 5734864"/>
              <a:gd name="connsiteY106" fmla="*/ 4467941 h 6858000"/>
              <a:gd name="connsiteX107" fmla="*/ 324289 w 5734864"/>
              <a:gd name="connsiteY107" fmla="*/ 4471861 h 6858000"/>
              <a:gd name="connsiteX108" fmla="*/ 317079 w 5734864"/>
              <a:gd name="connsiteY108" fmla="*/ 4493468 h 6858000"/>
              <a:gd name="connsiteX109" fmla="*/ 315557 w 5734864"/>
              <a:gd name="connsiteY109" fmla="*/ 4520067 h 6858000"/>
              <a:gd name="connsiteX110" fmla="*/ 315240 w 5734864"/>
              <a:gd name="connsiteY110" fmla="*/ 4536872 h 6858000"/>
              <a:gd name="connsiteX111" fmla="*/ 316200 w 5734864"/>
              <a:gd name="connsiteY111" fmla="*/ 4538297 h 6858000"/>
              <a:gd name="connsiteX112" fmla="*/ 317507 w 5734864"/>
              <a:gd name="connsiteY112" fmla="*/ 4547582 h 6858000"/>
              <a:gd name="connsiteX113" fmla="*/ 323078 w 5734864"/>
              <a:gd name="connsiteY113" fmla="*/ 4592102 h 6858000"/>
              <a:gd name="connsiteX114" fmla="*/ 328722 w 5734864"/>
              <a:gd name="connsiteY114" fmla="*/ 4667914 h 6858000"/>
              <a:gd name="connsiteX115" fmla="*/ 335597 w 5734864"/>
              <a:gd name="connsiteY115" fmla="*/ 4695035 h 6858000"/>
              <a:gd name="connsiteX116" fmla="*/ 339485 w 5734864"/>
              <a:gd name="connsiteY116" fmla="*/ 4695979 h 6858000"/>
              <a:gd name="connsiteX117" fmla="*/ 341089 w 5734864"/>
              <a:gd name="connsiteY117" fmla="*/ 4704268 h 6858000"/>
              <a:gd name="connsiteX118" fmla="*/ 342177 w 5734864"/>
              <a:gd name="connsiteY118" fmla="*/ 4706060 h 6858000"/>
              <a:gd name="connsiteX119" fmla="*/ 347751 w 5734864"/>
              <a:gd name="connsiteY119" fmla="*/ 4716754 h 6858000"/>
              <a:gd name="connsiteX120" fmla="*/ 344125 w 5734864"/>
              <a:gd name="connsiteY120" fmla="*/ 4764669 h 6858000"/>
              <a:gd name="connsiteX121" fmla="*/ 340188 w 5734864"/>
              <a:gd name="connsiteY121" fmla="*/ 4779386 h 6858000"/>
              <a:gd name="connsiteX122" fmla="*/ 335146 w 5734864"/>
              <a:gd name="connsiteY122" fmla="*/ 4787491 h 6858000"/>
              <a:gd name="connsiteX123" fmla="*/ 319124 w 5734864"/>
              <a:gd name="connsiteY123" fmla="*/ 4843514 h 6858000"/>
              <a:gd name="connsiteX124" fmla="*/ 305956 w 5734864"/>
              <a:gd name="connsiteY124" fmla="*/ 4881505 h 6858000"/>
              <a:gd name="connsiteX125" fmla="*/ 301062 w 5734864"/>
              <a:gd name="connsiteY125" fmla="*/ 4889332 h 6858000"/>
              <a:gd name="connsiteX126" fmla="*/ 302141 w 5734864"/>
              <a:gd name="connsiteY126" fmla="*/ 4899400 h 6858000"/>
              <a:gd name="connsiteX127" fmla="*/ 304424 w 5734864"/>
              <a:gd name="connsiteY127" fmla="*/ 4902664 h 6858000"/>
              <a:gd name="connsiteX128" fmla="*/ 293123 w 5734864"/>
              <a:gd name="connsiteY128" fmla="*/ 4932769 h 6858000"/>
              <a:gd name="connsiteX129" fmla="*/ 292275 w 5734864"/>
              <a:gd name="connsiteY129" fmla="*/ 4936482 h 6858000"/>
              <a:gd name="connsiteX130" fmla="*/ 288304 w 5734864"/>
              <a:gd name="connsiteY130" fmla="*/ 4962325 h 6858000"/>
              <a:gd name="connsiteX131" fmla="*/ 287420 w 5734864"/>
              <a:gd name="connsiteY131" fmla="*/ 5042193 h 6858000"/>
              <a:gd name="connsiteX132" fmla="*/ 287020 w 5734864"/>
              <a:gd name="connsiteY132" fmla="*/ 5065655 h 6858000"/>
              <a:gd name="connsiteX133" fmla="*/ 288488 w 5734864"/>
              <a:gd name="connsiteY133" fmla="*/ 5082216 h 6858000"/>
              <a:gd name="connsiteX134" fmla="*/ 282763 w 5734864"/>
              <a:gd name="connsiteY134" fmla="*/ 5127114 h 6858000"/>
              <a:gd name="connsiteX135" fmla="*/ 269316 w 5734864"/>
              <a:gd name="connsiteY135" fmla="*/ 5202682 h 6858000"/>
              <a:gd name="connsiteX136" fmla="*/ 269174 w 5734864"/>
              <a:gd name="connsiteY136" fmla="*/ 5230835 h 6858000"/>
              <a:gd name="connsiteX137" fmla="*/ 272679 w 5734864"/>
              <a:gd name="connsiteY137" fmla="*/ 5232660 h 6858000"/>
              <a:gd name="connsiteX138" fmla="*/ 272160 w 5734864"/>
              <a:gd name="connsiteY138" fmla="*/ 5241150 h 6858000"/>
              <a:gd name="connsiteX139" fmla="*/ 272760 w 5734864"/>
              <a:gd name="connsiteY139" fmla="*/ 5243156 h 6858000"/>
              <a:gd name="connsiteX140" fmla="*/ 275462 w 5734864"/>
              <a:gd name="connsiteY140" fmla="*/ 5254919 h 6858000"/>
              <a:gd name="connsiteX141" fmla="*/ 262897 w 5734864"/>
              <a:gd name="connsiteY141" fmla="*/ 5286259 h 6858000"/>
              <a:gd name="connsiteX142" fmla="*/ 252761 w 5734864"/>
              <a:gd name="connsiteY142" fmla="*/ 5357801 h 6858000"/>
              <a:gd name="connsiteX143" fmla="*/ 242360 w 5734864"/>
              <a:gd name="connsiteY143" fmla="*/ 5460080 h 6858000"/>
              <a:gd name="connsiteX144" fmla="*/ 229880 w 5734864"/>
              <a:gd name="connsiteY144" fmla="*/ 5539714 h 6858000"/>
              <a:gd name="connsiteX145" fmla="*/ 204283 w 5734864"/>
              <a:gd name="connsiteY145" fmla="*/ 5639080 h 6858000"/>
              <a:gd name="connsiteX146" fmla="*/ 198948 w 5734864"/>
              <a:gd name="connsiteY146" fmla="*/ 5710958 h 6858000"/>
              <a:gd name="connsiteX147" fmla="*/ 192367 w 5734864"/>
              <a:gd name="connsiteY147" fmla="*/ 5719859 h 6858000"/>
              <a:gd name="connsiteX148" fmla="*/ 188035 w 5734864"/>
              <a:gd name="connsiteY148" fmla="*/ 5729935 h 6858000"/>
              <a:gd name="connsiteX149" fmla="*/ 188428 w 5734864"/>
              <a:gd name="connsiteY149" fmla="*/ 5731182 h 6858000"/>
              <a:gd name="connsiteX150" fmla="*/ 181635 w 5734864"/>
              <a:gd name="connsiteY150" fmla="*/ 5753538 h 6858000"/>
              <a:gd name="connsiteX151" fmla="*/ 169744 w 5734864"/>
              <a:gd name="connsiteY151" fmla="*/ 5796307 h 6858000"/>
              <a:gd name="connsiteX152" fmla="*/ 170351 w 5734864"/>
              <a:gd name="connsiteY152" fmla="*/ 5796644 h 6858000"/>
              <a:gd name="connsiteX153" fmla="*/ 171559 w 5734864"/>
              <a:gd name="connsiteY153" fmla="*/ 5803435 h 6858000"/>
              <a:gd name="connsiteX154" fmla="*/ 172284 w 5734864"/>
              <a:gd name="connsiteY154" fmla="*/ 5816391 h 6858000"/>
              <a:gd name="connsiteX155" fmla="*/ 182542 w 5734864"/>
              <a:gd name="connsiteY155" fmla="*/ 5846382 h 6858000"/>
              <a:gd name="connsiteX156" fmla="*/ 175877 w 5734864"/>
              <a:gd name="connsiteY156" fmla="*/ 5871336 h 6858000"/>
              <a:gd name="connsiteX157" fmla="*/ 174910 w 5734864"/>
              <a:gd name="connsiteY157" fmla="*/ 5876376 h 6858000"/>
              <a:gd name="connsiteX158" fmla="*/ 175047 w 5734864"/>
              <a:gd name="connsiteY158" fmla="*/ 5876483 h 6858000"/>
              <a:gd name="connsiteX159" fmla="*/ 174335 w 5734864"/>
              <a:gd name="connsiteY159" fmla="*/ 5881814 h 6858000"/>
              <a:gd name="connsiteX160" fmla="*/ 171273 w 5734864"/>
              <a:gd name="connsiteY160" fmla="*/ 5895339 h 6858000"/>
              <a:gd name="connsiteX161" fmla="*/ 171658 w 5734864"/>
              <a:gd name="connsiteY161" fmla="*/ 5898749 h 6858000"/>
              <a:gd name="connsiteX162" fmla="*/ 174658 w 5734864"/>
              <a:gd name="connsiteY162" fmla="*/ 5919558 h 6858000"/>
              <a:gd name="connsiteX163" fmla="*/ 169099 w 5734864"/>
              <a:gd name="connsiteY163" fmla="*/ 5984417 h 6858000"/>
              <a:gd name="connsiteX164" fmla="*/ 162007 w 5734864"/>
              <a:gd name="connsiteY164" fmla="*/ 6049043 h 6858000"/>
              <a:gd name="connsiteX165" fmla="*/ 156875 w 5734864"/>
              <a:gd name="connsiteY165" fmla="*/ 6114000 h 6858000"/>
              <a:gd name="connsiteX166" fmla="*/ 165441 w 5734864"/>
              <a:gd name="connsiteY166" fmla="*/ 6146938 h 6858000"/>
              <a:gd name="connsiteX167" fmla="*/ 165177 w 5734864"/>
              <a:gd name="connsiteY167" fmla="*/ 6150658 h 6858000"/>
              <a:gd name="connsiteX168" fmla="*/ 161772 w 5734864"/>
              <a:gd name="connsiteY168" fmla="*/ 6160011 h 6858000"/>
              <a:gd name="connsiteX169" fmla="*/ 160051 w 5734864"/>
              <a:gd name="connsiteY169" fmla="*/ 6163393 h 6858000"/>
              <a:gd name="connsiteX170" fmla="*/ 158473 w 5734864"/>
              <a:gd name="connsiteY170" fmla="*/ 6168628 h 6858000"/>
              <a:gd name="connsiteX171" fmla="*/ 158573 w 5734864"/>
              <a:gd name="connsiteY171" fmla="*/ 6168799 h 6858000"/>
              <a:gd name="connsiteX172" fmla="*/ 146463 w 5734864"/>
              <a:gd name="connsiteY172" fmla="*/ 6196671 h 6858000"/>
              <a:gd name="connsiteX173" fmla="*/ 150209 w 5734864"/>
              <a:gd name="connsiteY173" fmla="*/ 6232365 h 6858000"/>
              <a:gd name="connsiteX174" fmla="*/ 148544 w 5734864"/>
              <a:gd name="connsiteY174" fmla="*/ 6246162 h 6858000"/>
              <a:gd name="connsiteX175" fmla="*/ 148403 w 5734864"/>
              <a:gd name="connsiteY175" fmla="*/ 6253754 h 6858000"/>
              <a:gd name="connsiteX176" fmla="*/ 138880 w 5734864"/>
              <a:gd name="connsiteY176" fmla="*/ 6276449 h 6858000"/>
              <a:gd name="connsiteX177" fmla="*/ 138683 w 5734864"/>
              <a:gd name="connsiteY177" fmla="*/ 6279721 h 6858000"/>
              <a:gd name="connsiteX178" fmla="*/ 130721 w 5734864"/>
              <a:gd name="connsiteY178" fmla="*/ 6293675 h 6858000"/>
              <a:gd name="connsiteX179" fmla="*/ 120717 w 5734864"/>
              <a:gd name="connsiteY179" fmla="*/ 6313967 h 6858000"/>
              <a:gd name="connsiteX180" fmla="*/ 120841 w 5734864"/>
              <a:gd name="connsiteY180" fmla="*/ 6315437 h 6858000"/>
              <a:gd name="connsiteX181" fmla="*/ 115208 w 5734864"/>
              <a:gd name="connsiteY181" fmla="*/ 6324024 h 6858000"/>
              <a:gd name="connsiteX182" fmla="*/ 101217 w 5734864"/>
              <a:gd name="connsiteY182" fmla="*/ 6365923 h 6858000"/>
              <a:gd name="connsiteX183" fmla="*/ 74946 w 5734864"/>
              <a:gd name="connsiteY183" fmla="*/ 6556817 h 6858000"/>
              <a:gd name="connsiteX184" fmla="*/ 16001 w 5734864"/>
              <a:gd name="connsiteY184" fmla="*/ 6808678 h 6858000"/>
              <a:gd name="connsiteX185" fmla="*/ 0 w 5734864"/>
              <a:gd name="connsiteY185" fmla="*/ 6858000 h 6858000"/>
              <a:gd name="connsiteX186" fmla="*/ 5734864 w 5734864"/>
              <a:gd name="connsiteY186" fmla="*/ 6858000 h 6858000"/>
              <a:gd name="connsiteX187" fmla="*/ 5734864 w 5734864"/>
              <a:gd name="connsiteY187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</a:cxnLst>
            <a:rect l="l" t="t" r="r" b="b"/>
            <a:pathLst>
              <a:path w="5734864" h="6858000">
                <a:moveTo>
                  <a:pt x="5734864" y="0"/>
                </a:moveTo>
                <a:lnTo>
                  <a:pt x="771611" y="0"/>
                </a:lnTo>
                <a:cubicBezTo>
                  <a:pt x="771634" y="16369"/>
                  <a:pt x="771656" y="32739"/>
                  <a:pt x="771679" y="49108"/>
                </a:cubicBezTo>
                <a:cubicBezTo>
                  <a:pt x="775201" y="55622"/>
                  <a:pt x="788724" y="196721"/>
                  <a:pt x="794248" y="200968"/>
                </a:cubicBezTo>
                <a:lnTo>
                  <a:pt x="801749" y="414071"/>
                </a:lnTo>
                <a:cubicBezTo>
                  <a:pt x="807329" y="440933"/>
                  <a:pt x="835107" y="598697"/>
                  <a:pt x="818548" y="585467"/>
                </a:cubicBezTo>
                <a:cubicBezTo>
                  <a:pt x="856197" y="664140"/>
                  <a:pt x="837895" y="708473"/>
                  <a:pt x="857476" y="800623"/>
                </a:cubicBezTo>
                <a:cubicBezTo>
                  <a:pt x="822401" y="857344"/>
                  <a:pt x="855723" y="824571"/>
                  <a:pt x="851083" y="878903"/>
                </a:cubicBezTo>
                <a:cubicBezTo>
                  <a:pt x="884811" y="859448"/>
                  <a:pt x="834648" y="946397"/>
                  <a:pt x="873564" y="943826"/>
                </a:cubicBezTo>
                <a:cubicBezTo>
                  <a:pt x="871487" y="953795"/>
                  <a:pt x="868248" y="963533"/>
                  <a:pt x="864705" y="973328"/>
                </a:cubicBezTo>
                <a:lnTo>
                  <a:pt x="862869" y="978457"/>
                </a:lnTo>
                <a:lnTo>
                  <a:pt x="862233" y="998041"/>
                </a:lnTo>
                <a:lnTo>
                  <a:pt x="853665" y="1004750"/>
                </a:lnTo>
                <a:lnTo>
                  <a:pt x="847865" y="1070795"/>
                </a:lnTo>
                <a:cubicBezTo>
                  <a:pt x="870234" y="1110486"/>
                  <a:pt x="833172" y="1190441"/>
                  <a:pt x="862786" y="1238994"/>
                </a:cubicBezTo>
                <a:cubicBezTo>
                  <a:pt x="864699" y="1290599"/>
                  <a:pt x="860615" y="1347716"/>
                  <a:pt x="859345" y="1380427"/>
                </a:cubicBezTo>
                <a:cubicBezTo>
                  <a:pt x="845703" y="1396391"/>
                  <a:pt x="873184" y="1435525"/>
                  <a:pt x="855172" y="1435262"/>
                </a:cubicBezTo>
                <a:lnTo>
                  <a:pt x="860494" y="1453861"/>
                </a:lnTo>
                <a:lnTo>
                  <a:pt x="853731" y="1467047"/>
                </a:lnTo>
                <a:cubicBezTo>
                  <a:pt x="846549" y="1480528"/>
                  <a:pt x="841728" y="1491093"/>
                  <a:pt x="845847" y="1502307"/>
                </a:cubicBezTo>
                <a:lnTo>
                  <a:pt x="817613" y="1565166"/>
                </a:lnTo>
                <a:cubicBezTo>
                  <a:pt x="805468" y="1557258"/>
                  <a:pt x="816534" y="1596564"/>
                  <a:pt x="804223" y="1601941"/>
                </a:cubicBezTo>
                <a:cubicBezTo>
                  <a:pt x="794287" y="1604654"/>
                  <a:pt x="795328" y="1617209"/>
                  <a:pt x="791773" y="1627005"/>
                </a:cubicBezTo>
                <a:cubicBezTo>
                  <a:pt x="781684" y="1634393"/>
                  <a:pt x="772978" y="1683187"/>
                  <a:pt x="774645" y="1699922"/>
                </a:cubicBezTo>
                <a:cubicBezTo>
                  <a:pt x="785341" y="1746767"/>
                  <a:pt x="744845" y="1787099"/>
                  <a:pt x="752343" y="1824604"/>
                </a:cubicBezTo>
                <a:cubicBezTo>
                  <a:pt x="751502" y="1834578"/>
                  <a:pt x="749297" y="1842929"/>
                  <a:pt x="746254" y="1850222"/>
                </a:cubicBezTo>
                <a:lnTo>
                  <a:pt x="728600" y="1869603"/>
                </a:lnTo>
                <a:lnTo>
                  <a:pt x="724396" y="1883104"/>
                </a:lnTo>
                <a:lnTo>
                  <a:pt x="722165" y="1885924"/>
                </a:lnTo>
                <a:lnTo>
                  <a:pt x="721338" y="1887123"/>
                </a:lnTo>
                <a:lnTo>
                  <a:pt x="714840" y="1902274"/>
                </a:lnTo>
                <a:lnTo>
                  <a:pt x="722847" y="1929891"/>
                </a:lnTo>
                <a:lnTo>
                  <a:pt x="714660" y="1982709"/>
                </a:lnTo>
                <a:cubicBezTo>
                  <a:pt x="727725" y="2006201"/>
                  <a:pt x="714739" y="1997091"/>
                  <a:pt x="710759" y="2013010"/>
                </a:cubicBezTo>
                <a:cubicBezTo>
                  <a:pt x="707970" y="2027531"/>
                  <a:pt x="700788" y="2054714"/>
                  <a:pt x="697927" y="2069833"/>
                </a:cubicBezTo>
                <a:cubicBezTo>
                  <a:pt x="685211" y="2080229"/>
                  <a:pt x="698762" y="2088241"/>
                  <a:pt x="693594" y="2103731"/>
                </a:cubicBezTo>
                <a:cubicBezTo>
                  <a:pt x="688481" y="2110649"/>
                  <a:pt x="687183" y="2115973"/>
                  <a:pt x="691109" y="2124027"/>
                </a:cubicBezTo>
                <a:cubicBezTo>
                  <a:pt x="666413" y="2155740"/>
                  <a:pt x="688031" y="2144874"/>
                  <a:pt x="676593" y="2176182"/>
                </a:cubicBezTo>
                <a:cubicBezTo>
                  <a:pt x="665190" y="2202944"/>
                  <a:pt x="656416" y="2233857"/>
                  <a:pt x="633227" y="2258036"/>
                </a:cubicBezTo>
                <a:cubicBezTo>
                  <a:pt x="626930" y="2262191"/>
                  <a:pt x="623498" y="2274069"/>
                  <a:pt x="625564" y="2284567"/>
                </a:cubicBezTo>
                <a:cubicBezTo>
                  <a:pt x="625918" y="2286374"/>
                  <a:pt x="626427" y="2288071"/>
                  <a:pt x="627074" y="2289605"/>
                </a:cubicBezTo>
                <a:cubicBezTo>
                  <a:pt x="619029" y="2296628"/>
                  <a:pt x="616453" y="2303188"/>
                  <a:pt x="614574" y="2308717"/>
                </a:cubicBezTo>
                <a:lnTo>
                  <a:pt x="606890" y="2320662"/>
                </a:lnTo>
                <a:lnTo>
                  <a:pt x="605558" y="2327897"/>
                </a:lnTo>
                <a:lnTo>
                  <a:pt x="602202" y="2357749"/>
                </a:lnTo>
                <a:lnTo>
                  <a:pt x="600213" y="2364905"/>
                </a:lnTo>
                <a:lnTo>
                  <a:pt x="597160" y="2388351"/>
                </a:lnTo>
                <a:lnTo>
                  <a:pt x="597982" y="2402296"/>
                </a:lnTo>
                <a:lnTo>
                  <a:pt x="593150" y="2420015"/>
                </a:lnTo>
                <a:cubicBezTo>
                  <a:pt x="593044" y="2420926"/>
                  <a:pt x="592939" y="2421838"/>
                  <a:pt x="592833" y="2422749"/>
                </a:cubicBezTo>
                <a:lnTo>
                  <a:pt x="594479" y="2426002"/>
                </a:lnTo>
                <a:cubicBezTo>
                  <a:pt x="594168" y="2427683"/>
                  <a:pt x="593118" y="2429721"/>
                  <a:pt x="591963" y="2431950"/>
                </a:cubicBezTo>
                <a:cubicBezTo>
                  <a:pt x="591823" y="2432599"/>
                  <a:pt x="591684" y="2433248"/>
                  <a:pt x="591544" y="2433897"/>
                </a:cubicBezTo>
                <a:lnTo>
                  <a:pt x="589519" y="2451398"/>
                </a:lnTo>
                <a:cubicBezTo>
                  <a:pt x="589692" y="2452777"/>
                  <a:pt x="589864" y="2454157"/>
                  <a:pt x="590037" y="2455536"/>
                </a:cubicBezTo>
                <a:lnTo>
                  <a:pt x="588179" y="2462981"/>
                </a:lnTo>
                <a:lnTo>
                  <a:pt x="583434" y="2503991"/>
                </a:lnTo>
                <a:cubicBezTo>
                  <a:pt x="576530" y="2566058"/>
                  <a:pt x="570433" y="2625224"/>
                  <a:pt x="567942" y="2652936"/>
                </a:cubicBezTo>
                <a:cubicBezTo>
                  <a:pt x="570864" y="2658290"/>
                  <a:pt x="572739" y="2664095"/>
                  <a:pt x="573869" y="2670188"/>
                </a:cubicBezTo>
                <a:lnTo>
                  <a:pt x="575243" y="2688114"/>
                </a:lnTo>
                <a:lnTo>
                  <a:pt x="573824" y="2689856"/>
                </a:lnTo>
                <a:cubicBezTo>
                  <a:pt x="569972" y="2698471"/>
                  <a:pt x="569572" y="2704494"/>
                  <a:pt x="570699" y="2709353"/>
                </a:cubicBezTo>
                <a:lnTo>
                  <a:pt x="573192" y="2714527"/>
                </a:lnTo>
                <a:cubicBezTo>
                  <a:pt x="572809" y="2719080"/>
                  <a:pt x="572427" y="2723634"/>
                  <a:pt x="572044" y="2728187"/>
                </a:cubicBezTo>
                <a:cubicBezTo>
                  <a:pt x="572184" y="2737412"/>
                  <a:pt x="572325" y="2746638"/>
                  <a:pt x="572465" y="2755863"/>
                </a:cubicBezTo>
                <a:lnTo>
                  <a:pt x="570028" y="2760324"/>
                </a:lnTo>
                <a:lnTo>
                  <a:pt x="566748" y="2800948"/>
                </a:lnTo>
                <a:lnTo>
                  <a:pt x="565509" y="2801167"/>
                </a:lnTo>
                <a:cubicBezTo>
                  <a:pt x="562655" y="2802587"/>
                  <a:pt x="560408" y="2805381"/>
                  <a:pt x="559367" y="2811129"/>
                </a:cubicBezTo>
                <a:cubicBezTo>
                  <a:pt x="543471" y="2797318"/>
                  <a:pt x="552020" y="2812773"/>
                  <a:pt x="550354" y="2830949"/>
                </a:cubicBezTo>
                <a:cubicBezTo>
                  <a:pt x="525292" y="2813553"/>
                  <a:pt x="531129" y="2868192"/>
                  <a:pt x="514795" y="2872433"/>
                </a:cubicBezTo>
                <a:lnTo>
                  <a:pt x="509875" y="2923099"/>
                </a:lnTo>
                <a:lnTo>
                  <a:pt x="509577" y="2923197"/>
                </a:lnTo>
                <a:cubicBezTo>
                  <a:pt x="508704" y="2924865"/>
                  <a:pt x="508038" y="2927556"/>
                  <a:pt x="507597" y="2931868"/>
                </a:cubicBezTo>
                <a:cubicBezTo>
                  <a:pt x="507524" y="2934019"/>
                  <a:pt x="507452" y="2936171"/>
                  <a:pt x="507379" y="2938322"/>
                </a:cubicBezTo>
                <a:lnTo>
                  <a:pt x="504725" y="2954519"/>
                </a:lnTo>
                <a:lnTo>
                  <a:pt x="502018" y="2959643"/>
                </a:lnTo>
                <a:lnTo>
                  <a:pt x="498360" y="2961019"/>
                </a:lnTo>
                <a:lnTo>
                  <a:pt x="498483" y="2962590"/>
                </a:lnTo>
                <a:cubicBezTo>
                  <a:pt x="502388" y="2975027"/>
                  <a:pt x="510202" y="2980016"/>
                  <a:pt x="484403" y="2990538"/>
                </a:cubicBezTo>
                <a:cubicBezTo>
                  <a:pt x="489425" y="3018352"/>
                  <a:pt x="474337" y="3021029"/>
                  <a:pt x="463075" y="3055956"/>
                </a:cubicBezTo>
                <a:cubicBezTo>
                  <a:pt x="469487" y="3072485"/>
                  <a:pt x="464165" y="3083955"/>
                  <a:pt x="455013" y="3094482"/>
                </a:cubicBezTo>
                <a:cubicBezTo>
                  <a:pt x="453131" y="3130054"/>
                  <a:pt x="437643" y="3160106"/>
                  <a:pt x="428391" y="3198850"/>
                </a:cubicBezTo>
                <a:lnTo>
                  <a:pt x="401440" y="3307560"/>
                </a:lnTo>
                <a:lnTo>
                  <a:pt x="386076" y="3373943"/>
                </a:lnTo>
                <a:cubicBezTo>
                  <a:pt x="386236" y="3376061"/>
                  <a:pt x="380537" y="3378856"/>
                  <a:pt x="374726" y="3381364"/>
                </a:cubicBezTo>
                <a:lnTo>
                  <a:pt x="369145" y="3383729"/>
                </a:lnTo>
                <a:lnTo>
                  <a:pt x="364294" y="3414159"/>
                </a:lnTo>
                <a:lnTo>
                  <a:pt x="366450" y="3436925"/>
                </a:lnTo>
                <a:lnTo>
                  <a:pt x="351743" y="3521619"/>
                </a:lnTo>
                <a:lnTo>
                  <a:pt x="345784" y="3603757"/>
                </a:lnTo>
                <a:cubicBezTo>
                  <a:pt x="345255" y="3619979"/>
                  <a:pt x="344727" y="3636202"/>
                  <a:pt x="344198" y="3652424"/>
                </a:cubicBezTo>
                <a:lnTo>
                  <a:pt x="352450" y="3665222"/>
                </a:lnTo>
                <a:lnTo>
                  <a:pt x="342621" y="3700804"/>
                </a:lnTo>
                <a:lnTo>
                  <a:pt x="341514" y="3734774"/>
                </a:lnTo>
                <a:cubicBezTo>
                  <a:pt x="341212" y="3751567"/>
                  <a:pt x="340909" y="3768360"/>
                  <a:pt x="340607" y="3785153"/>
                </a:cubicBezTo>
                <a:cubicBezTo>
                  <a:pt x="340640" y="3786161"/>
                  <a:pt x="340674" y="3787169"/>
                  <a:pt x="340707" y="3788177"/>
                </a:cubicBezTo>
                <a:cubicBezTo>
                  <a:pt x="340592" y="3791719"/>
                  <a:pt x="340476" y="3795261"/>
                  <a:pt x="340361" y="3798803"/>
                </a:cubicBezTo>
                <a:cubicBezTo>
                  <a:pt x="340121" y="3812119"/>
                  <a:pt x="339882" y="3825434"/>
                  <a:pt x="339642" y="3838750"/>
                </a:cubicBezTo>
                <a:cubicBezTo>
                  <a:pt x="337363" y="3949044"/>
                  <a:pt x="361794" y="3960437"/>
                  <a:pt x="360295" y="4015196"/>
                </a:cubicBezTo>
                <a:lnTo>
                  <a:pt x="339043" y="4052778"/>
                </a:lnTo>
                <a:lnTo>
                  <a:pt x="339343" y="4096257"/>
                </a:lnTo>
                <a:cubicBezTo>
                  <a:pt x="362058" y="4159145"/>
                  <a:pt x="332404" y="4250479"/>
                  <a:pt x="340786" y="4321136"/>
                </a:cubicBezTo>
                <a:cubicBezTo>
                  <a:pt x="341421" y="4376624"/>
                  <a:pt x="344189" y="4407708"/>
                  <a:pt x="343158" y="4429174"/>
                </a:cubicBezTo>
                <a:cubicBezTo>
                  <a:pt x="340948" y="4436304"/>
                  <a:pt x="337887" y="4443121"/>
                  <a:pt x="334599" y="4449938"/>
                </a:cubicBezTo>
                <a:lnTo>
                  <a:pt x="332890" y="4453515"/>
                </a:lnTo>
                <a:lnTo>
                  <a:pt x="331105" y="4467941"/>
                </a:lnTo>
                <a:lnTo>
                  <a:pt x="324289" y="4471861"/>
                </a:lnTo>
                <a:lnTo>
                  <a:pt x="317079" y="4493468"/>
                </a:lnTo>
                <a:cubicBezTo>
                  <a:pt x="315353" y="4501584"/>
                  <a:pt x="314639" y="4510343"/>
                  <a:pt x="315557" y="4520067"/>
                </a:cubicBezTo>
                <a:cubicBezTo>
                  <a:pt x="315451" y="4525669"/>
                  <a:pt x="315346" y="4531270"/>
                  <a:pt x="315240" y="4536872"/>
                </a:cubicBezTo>
                <a:lnTo>
                  <a:pt x="316200" y="4538297"/>
                </a:lnTo>
                <a:cubicBezTo>
                  <a:pt x="316738" y="4541182"/>
                  <a:pt x="316785" y="4544563"/>
                  <a:pt x="317507" y="4547582"/>
                </a:cubicBezTo>
                <a:cubicBezTo>
                  <a:pt x="322716" y="4552468"/>
                  <a:pt x="324912" y="4582137"/>
                  <a:pt x="323078" y="4592102"/>
                </a:cubicBezTo>
                <a:cubicBezTo>
                  <a:pt x="314597" y="4619728"/>
                  <a:pt x="334923" y="4645745"/>
                  <a:pt x="328722" y="4667914"/>
                </a:cubicBezTo>
                <a:cubicBezTo>
                  <a:pt x="330810" y="4685069"/>
                  <a:pt x="333803" y="4690356"/>
                  <a:pt x="335597" y="4695035"/>
                </a:cubicBezTo>
                <a:lnTo>
                  <a:pt x="339485" y="4695979"/>
                </a:lnTo>
                <a:lnTo>
                  <a:pt x="341089" y="4704268"/>
                </a:lnTo>
                <a:lnTo>
                  <a:pt x="342177" y="4706060"/>
                </a:lnTo>
                <a:cubicBezTo>
                  <a:pt x="344268" y="4709474"/>
                  <a:pt x="346234" y="4712931"/>
                  <a:pt x="347751" y="4716754"/>
                </a:cubicBezTo>
                <a:lnTo>
                  <a:pt x="344125" y="4764669"/>
                </a:lnTo>
                <a:lnTo>
                  <a:pt x="340188" y="4779386"/>
                </a:lnTo>
                <a:lnTo>
                  <a:pt x="335146" y="4787491"/>
                </a:lnTo>
                <a:lnTo>
                  <a:pt x="319124" y="4843514"/>
                </a:lnTo>
                <a:lnTo>
                  <a:pt x="305956" y="4881505"/>
                </a:lnTo>
                <a:lnTo>
                  <a:pt x="301062" y="4889332"/>
                </a:lnTo>
                <a:lnTo>
                  <a:pt x="302141" y="4899400"/>
                </a:lnTo>
                <a:cubicBezTo>
                  <a:pt x="302767" y="4900706"/>
                  <a:pt x="303536" y="4901803"/>
                  <a:pt x="304424" y="4902664"/>
                </a:cubicBezTo>
                <a:lnTo>
                  <a:pt x="293123" y="4932769"/>
                </a:lnTo>
                <a:lnTo>
                  <a:pt x="292275" y="4936482"/>
                </a:lnTo>
                <a:lnTo>
                  <a:pt x="288304" y="4962325"/>
                </a:lnTo>
                <a:cubicBezTo>
                  <a:pt x="288009" y="4988948"/>
                  <a:pt x="287715" y="5015570"/>
                  <a:pt x="287420" y="5042193"/>
                </a:cubicBezTo>
                <a:cubicBezTo>
                  <a:pt x="295373" y="5039737"/>
                  <a:pt x="281659" y="5060438"/>
                  <a:pt x="287020" y="5065655"/>
                </a:cubicBezTo>
                <a:cubicBezTo>
                  <a:pt x="291675" y="5068928"/>
                  <a:pt x="288601" y="5075970"/>
                  <a:pt x="288488" y="5082216"/>
                </a:cubicBezTo>
                <a:cubicBezTo>
                  <a:pt x="292282" y="5088207"/>
                  <a:pt x="287008" y="5117775"/>
                  <a:pt x="282763" y="5127114"/>
                </a:cubicBezTo>
                <a:cubicBezTo>
                  <a:pt x="267723" y="5152218"/>
                  <a:pt x="280799" y="5182399"/>
                  <a:pt x="269316" y="5202682"/>
                </a:cubicBezTo>
                <a:cubicBezTo>
                  <a:pt x="267050" y="5219969"/>
                  <a:pt x="268614" y="5225841"/>
                  <a:pt x="269174" y="5230835"/>
                </a:cubicBezTo>
                <a:lnTo>
                  <a:pt x="272679" y="5232660"/>
                </a:lnTo>
                <a:lnTo>
                  <a:pt x="272160" y="5241150"/>
                </a:lnTo>
                <a:lnTo>
                  <a:pt x="272760" y="5243156"/>
                </a:lnTo>
                <a:cubicBezTo>
                  <a:pt x="273922" y="5246984"/>
                  <a:pt x="274952" y="5250824"/>
                  <a:pt x="275462" y="5254919"/>
                </a:cubicBezTo>
                <a:cubicBezTo>
                  <a:pt x="258407" y="5258851"/>
                  <a:pt x="276976" y="5290392"/>
                  <a:pt x="262897" y="5286259"/>
                </a:cubicBezTo>
                <a:cubicBezTo>
                  <a:pt x="262724" y="5309439"/>
                  <a:pt x="239612" y="5337531"/>
                  <a:pt x="252761" y="5357801"/>
                </a:cubicBezTo>
                <a:cubicBezTo>
                  <a:pt x="248775" y="5392256"/>
                  <a:pt x="247799" y="5423412"/>
                  <a:pt x="242360" y="5460080"/>
                </a:cubicBezTo>
                <a:cubicBezTo>
                  <a:pt x="232632" y="5488478"/>
                  <a:pt x="242025" y="5519143"/>
                  <a:pt x="229880" y="5539714"/>
                </a:cubicBezTo>
                <a:cubicBezTo>
                  <a:pt x="230558" y="5572454"/>
                  <a:pt x="222150" y="5613340"/>
                  <a:pt x="204283" y="5639080"/>
                </a:cubicBezTo>
                <a:cubicBezTo>
                  <a:pt x="201596" y="5674226"/>
                  <a:pt x="191051" y="5680198"/>
                  <a:pt x="198948" y="5710958"/>
                </a:cubicBezTo>
                <a:cubicBezTo>
                  <a:pt x="196338" y="5713534"/>
                  <a:pt x="194185" y="5716550"/>
                  <a:pt x="192367" y="5719859"/>
                </a:cubicBezTo>
                <a:lnTo>
                  <a:pt x="188035" y="5729935"/>
                </a:lnTo>
                <a:lnTo>
                  <a:pt x="188428" y="5731182"/>
                </a:lnTo>
                <a:lnTo>
                  <a:pt x="181635" y="5753538"/>
                </a:lnTo>
                <a:lnTo>
                  <a:pt x="169744" y="5796307"/>
                </a:lnTo>
                <a:lnTo>
                  <a:pt x="170351" y="5796644"/>
                </a:lnTo>
                <a:cubicBezTo>
                  <a:pt x="171558" y="5797954"/>
                  <a:pt x="172173" y="5799948"/>
                  <a:pt x="171559" y="5803435"/>
                </a:cubicBezTo>
                <a:cubicBezTo>
                  <a:pt x="182664" y="5798231"/>
                  <a:pt x="175075" y="5805646"/>
                  <a:pt x="172284" y="5816391"/>
                </a:cubicBezTo>
                <a:cubicBezTo>
                  <a:pt x="188911" y="5810703"/>
                  <a:pt x="174844" y="5841128"/>
                  <a:pt x="182542" y="5846382"/>
                </a:cubicBezTo>
                <a:cubicBezTo>
                  <a:pt x="180118" y="5854404"/>
                  <a:pt x="177856" y="5862781"/>
                  <a:pt x="175877" y="5871336"/>
                </a:cubicBezTo>
                <a:lnTo>
                  <a:pt x="174910" y="5876376"/>
                </a:lnTo>
                <a:lnTo>
                  <a:pt x="175047" y="5876483"/>
                </a:lnTo>
                <a:cubicBezTo>
                  <a:pt x="175167" y="5877594"/>
                  <a:pt x="174973" y="5879257"/>
                  <a:pt x="174335" y="5881814"/>
                </a:cubicBezTo>
                <a:lnTo>
                  <a:pt x="171273" y="5895339"/>
                </a:lnTo>
                <a:cubicBezTo>
                  <a:pt x="171401" y="5896476"/>
                  <a:pt x="171530" y="5897612"/>
                  <a:pt x="171658" y="5898749"/>
                </a:cubicBezTo>
                <a:lnTo>
                  <a:pt x="174658" y="5919558"/>
                </a:lnTo>
                <a:cubicBezTo>
                  <a:pt x="173958" y="5933601"/>
                  <a:pt x="171208" y="5962838"/>
                  <a:pt x="169099" y="5984417"/>
                </a:cubicBezTo>
                <a:cubicBezTo>
                  <a:pt x="162916" y="6005205"/>
                  <a:pt x="164971" y="6025162"/>
                  <a:pt x="162007" y="6049043"/>
                </a:cubicBezTo>
                <a:cubicBezTo>
                  <a:pt x="150795" y="6073830"/>
                  <a:pt x="160091" y="6088483"/>
                  <a:pt x="156875" y="6114000"/>
                </a:cubicBezTo>
                <a:cubicBezTo>
                  <a:pt x="141597" y="6134477"/>
                  <a:pt x="163381" y="6133378"/>
                  <a:pt x="165441" y="6146938"/>
                </a:cubicBezTo>
                <a:lnTo>
                  <a:pt x="165177" y="6150658"/>
                </a:lnTo>
                <a:lnTo>
                  <a:pt x="161772" y="6160011"/>
                </a:lnTo>
                <a:lnTo>
                  <a:pt x="160051" y="6163393"/>
                </a:lnTo>
                <a:cubicBezTo>
                  <a:pt x="159032" y="6165775"/>
                  <a:pt x="158564" y="6167421"/>
                  <a:pt x="158473" y="6168628"/>
                </a:cubicBezTo>
                <a:cubicBezTo>
                  <a:pt x="158506" y="6168685"/>
                  <a:pt x="158540" y="6168742"/>
                  <a:pt x="158573" y="6168799"/>
                </a:cubicBezTo>
                <a:lnTo>
                  <a:pt x="146463" y="6196671"/>
                </a:lnTo>
                <a:cubicBezTo>
                  <a:pt x="152348" y="6205503"/>
                  <a:pt x="134460" y="6231012"/>
                  <a:pt x="150209" y="6232365"/>
                </a:cubicBezTo>
                <a:cubicBezTo>
                  <a:pt x="145821" y="6242321"/>
                  <a:pt x="137774" y="6246719"/>
                  <a:pt x="148544" y="6246162"/>
                </a:cubicBezTo>
                <a:cubicBezTo>
                  <a:pt x="147378" y="6249522"/>
                  <a:pt x="147566" y="6251866"/>
                  <a:pt x="148403" y="6253754"/>
                </a:cubicBezTo>
                <a:lnTo>
                  <a:pt x="138880" y="6276449"/>
                </a:lnTo>
                <a:cubicBezTo>
                  <a:pt x="138814" y="6277540"/>
                  <a:pt x="138749" y="6278630"/>
                  <a:pt x="138683" y="6279721"/>
                </a:cubicBezTo>
                <a:lnTo>
                  <a:pt x="130721" y="6293675"/>
                </a:lnTo>
                <a:lnTo>
                  <a:pt x="120717" y="6313967"/>
                </a:lnTo>
                <a:cubicBezTo>
                  <a:pt x="120758" y="6314457"/>
                  <a:pt x="120800" y="6314947"/>
                  <a:pt x="120841" y="6315437"/>
                </a:cubicBezTo>
                <a:lnTo>
                  <a:pt x="115208" y="6324024"/>
                </a:lnTo>
                <a:cubicBezTo>
                  <a:pt x="113007" y="6326672"/>
                  <a:pt x="103991" y="6364381"/>
                  <a:pt x="101217" y="6365923"/>
                </a:cubicBezTo>
                <a:lnTo>
                  <a:pt x="74946" y="6556817"/>
                </a:lnTo>
                <a:cubicBezTo>
                  <a:pt x="55357" y="6665926"/>
                  <a:pt x="35695" y="6744075"/>
                  <a:pt x="16001" y="6808678"/>
                </a:cubicBezTo>
                <a:lnTo>
                  <a:pt x="0" y="6858000"/>
                </a:lnTo>
                <a:lnTo>
                  <a:pt x="5734864" y="6858000"/>
                </a:lnTo>
                <a:lnTo>
                  <a:pt x="5734864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8F5FF8-8769-8888-9005-8E6605A66C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21796" y="1181853"/>
            <a:ext cx="5539894" cy="2795160"/>
          </a:xfrm>
        </p:spPr>
        <p:txBody>
          <a:bodyPr>
            <a:normAutofit/>
          </a:bodyPr>
          <a:lstStyle/>
          <a:p>
            <a:r>
              <a:rPr lang="en-GB" sz="5400" dirty="0">
                <a:latin typeface="Jumble" panose="020F0502020204030204" pitchFamily="2" charset="0"/>
              </a:rPr>
              <a:t>TUBERCULOSIS</a:t>
            </a:r>
            <a:br>
              <a:rPr lang="en-GB" sz="5400" dirty="0">
                <a:latin typeface="Jumble" panose="020F0502020204030204" pitchFamily="2" charset="0"/>
              </a:rPr>
            </a:br>
            <a:r>
              <a:rPr lang="en-GB" sz="5400" dirty="0">
                <a:latin typeface="Jumble" panose="020F0502020204030204" pitchFamily="2" charset="0"/>
              </a:rPr>
              <a:t>(TB)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504174A-C815-F56C-7744-9F57CDDA0E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443" y="4539304"/>
            <a:ext cx="3125337" cy="1579394"/>
          </a:xfrm>
        </p:spPr>
        <p:txBody>
          <a:bodyPr>
            <a:normAutofit/>
          </a:bodyPr>
          <a:lstStyle/>
          <a:p>
            <a:pPr algn="l"/>
            <a:r>
              <a:rPr lang="en-GB" sz="1400" dirty="0"/>
              <a:t>Presented by: </a:t>
            </a:r>
          </a:p>
          <a:p>
            <a:pPr algn="l"/>
            <a:r>
              <a:rPr lang="en-GB" sz="1400" dirty="0"/>
              <a:t>Yrlene Elie (2430828)</a:t>
            </a:r>
          </a:p>
          <a:p>
            <a:pPr algn="l"/>
            <a:r>
              <a:rPr lang="en-GB" sz="1400" dirty="0"/>
              <a:t>Sonia Saghir (2438259)</a:t>
            </a:r>
          </a:p>
          <a:p>
            <a:pPr algn="l"/>
            <a:r>
              <a:rPr lang="en-GB" sz="1400" dirty="0"/>
              <a:t>Usama Bin Tariq (2425497)</a:t>
            </a:r>
          </a:p>
          <a:p>
            <a:pPr algn="l"/>
            <a:endParaRPr lang="en-GB" sz="1200" dirty="0"/>
          </a:p>
        </p:txBody>
      </p:sp>
      <p:pic>
        <p:nvPicPr>
          <p:cNvPr id="236" name="Picture 235" descr="A diagram of a human lungs&#10;&#10;AI-generated content may be incorrect.">
            <a:extLst>
              <a:ext uri="{FF2B5EF4-FFF2-40B4-BE49-F238E27FC236}">
                <a16:creationId xmlns:a16="http://schemas.microsoft.com/office/drawing/2014/main" id="{478C9EEF-FF68-1427-24A9-690830D21CF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297248" y="811120"/>
            <a:ext cx="5125556" cy="5125556"/>
          </a:xfrm>
          <a:prstGeom prst="rect">
            <a:avLst/>
          </a:prstGeom>
        </p:spPr>
      </p:pic>
      <p:sp>
        <p:nvSpPr>
          <p:cNvPr id="238" name="TextBox 237">
            <a:extLst>
              <a:ext uri="{FF2B5EF4-FFF2-40B4-BE49-F238E27FC236}">
                <a16:creationId xmlns:a16="http://schemas.microsoft.com/office/drawing/2014/main" id="{9DF6DE9C-B6B0-4702-4A63-CA537732B952}"/>
              </a:ext>
            </a:extLst>
          </p:cNvPr>
          <p:cNvSpPr txBox="1"/>
          <p:nvPr/>
        </p:nvSpPr>
        <p:spPr>
          <a:xfrm>
            <a:off x="9153274" y="6049232"/>
            <a:ext cx="243207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3" tooltip="https://courses.lumenlearning.com/boundless-ap/chapter/urine-transport-storage-and-elimination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 dirty="0">
              <a:solidFill>
                <a:srgbClr val="FFFFFF"/>
              </a:solidFill>
            </a:endParaRPr>
          </a:p>
        </p:txBody>
      </p:sp>
      <p:sp>
        <p:nvSpPr>
          <p:cNvPr id="242" name="Rectangle 241">
            <a:extLst>
              <a:ext uri="{FF2B5EF4-FFF2-40B4-BE49-F238E27FC236}">
                <a16:creationId xmlns:a16="http://schemas.microsoft.com/office/drawing/2014/main" id="{F6D13223-A233-D483-5592-0E06585A6E5C}"/>
              </a:ext>
            </a:extLst>
          </p:cNvPr>
          <p:cNvSpPr/>
          <p:nvPr/>
        </p:nvSpPr>
        <p:spPr>
          <a:xfrm>
            <a:off x="0" y="0"/>
            <a:ext cx="12192000" cy="43261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5653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565A32F-EDE0-E15A-F2B7-E2A1779FA8AD}"/>
              </a:ext>
            </a:extLst>
          </p:cNvPr>
          <p:cNvSpPr/>
          <p:nvPr/>
        </p:nvSpPr>
        <p:spPr>
          <a:xfrm>
            <a:off x="86928" y="0"/>
            <a:ext cx="2153962" cy="674126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  <a:effectLst>
            <a:outerShdw blurRad="381000" dist="381000" dir="10800000" sx="90000" sy="90000" algn="t" rotWithShape="0">
              <a:schemeClr val="accent2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6111D0E-C1AF-3F3F-DE4B-9E66CCA4422F}"/>
              </a:ext>
            </a:extLst>
          </p:cNvPr>
          <p:cNvSpPr/>
          <p:nvPr/>
        </p:nvSpPr>
        <p:spPr>
          <a:xfrm>
            <a:off x="2434583" y="0"/>
            <a:ext cx="2223655" cy="6741268"/>
          </a:xfrm>
          <a:prstGeom prst="rect">
            <a:avLst/>
          </a:prstGeom>
          <a:solidFill>
            <a:srgbClr val="FFE89F"/>
          </a:solidFill>
          <a:ln>
            <a:noFill/>
          </a:ln>
          <a:effectLst>
            <a:outerShdw blurRad="381000" dist="381000" dir="10800000" sx="90000" sy="90000" algn="r" rotWithShape="0">
              <a:srgbClr val="DAB000">
                <a:alpha val="40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4AFC4B0-203E-DC53-837C-974A0B1E798A}"/>
              </a:ext>
            </a:extLst>
          </p:cNvPr>
          <p:cNvSpPr/>
          <p:nvPr/>
        </p:nvSpPr>
        <p:spPr>
          <a:xfrm>
            <a:off x="4909390" y="0"/>
            <a:ext cx="2223655" cy="674126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  <a:effectLst>
            <a:outerShdw blurRad="381000" dist="381000" dir="10800000" sx="90000" sy="90000" algn="r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12037B5-ECA7-0A41-0191-7F25E34FD78C}"/>
              </a:ext>
            </a:extLst>
          </p:cNvPr>
          <p:cNvSpPr txBox="1"/>
          <p:nvPr/>
        </p:nvSpPr>
        <p:spPr>
          <a:xfrm>
            <a:off x="52081" y="853901"/>
            <a:ext cx="222365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9600" dirty="0">
                <a:solidFill>
                  <a:schemeClr val="accent6">
                    <a:lumMod val="50000"/>
                  </a:schemeClr>
                </a:solidFill>
                <a:latin typeface="Amasis MT Pro Medium" panose="02040604050005020304" pitchFamily="18" charset="0"/>
              </a:rPr>
              <a:t>01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E064759-10ED-F37F-D7FB-9D2052D90F44}"/>
              </a:ext>
            </a:extLst>
          </p:cNvPr>
          <p:cNvSpPr txBox="1"/>
          <p:nvPr/>
        </p:nvSpPr>
        <p:spPr>
          <a:xfrm>
            <a:off x="2412172" y="853901"/>
            <a:ext cx="222365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9600" dirty="0">
                <a:solidFill>
                  <a:schemeClr val="accent6">
                    <a:lumMod val="50000"/>
                  </a:schemeClr>
                </a:solidFill>
                <a:latin typeface="Amasis MT Pro Medium" panose="02040604050005020304" pitchFamily="18" charset="0"/>
                <a:ea typeface="Ebrima" panose="02000000000000000000" pitchFamily="2" charset="0"/>
                <a:cs typeface="Ebrima" panose="02000000000000000000" pitchFamily="2" charset="0"/>
              </a:rPr>
              <a:t>02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C8258A6-9A82-6B6E-7B43-97DF450A6753}"/>
              </a:ext>
            </a:extLst>
          </p:cNvPr>
          <p:cNvSpPr txBox="1"/>
          <p:nvPr/>
        </p:nvSpPr>
        <p:spPr>
          <a:xfrm>
            <a:off x="4909389" y="853901"/>
            <a:ext cx="222365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9600" dirty="0">
                <a:solidFill>
                  <a:schemeClr val="accent6">
                    <a:lumMod val="50000"/>
                  </a:schemeClr>
                </a:solidFill>
                <a:latin typeface="Amasis MT Pro Medium" panose="02040604050005020304" pitchFamily="18" charset="0"/>
                <a:ea typeface="Ebrima" panose="02000000000000000000" pitchFamily="2" charset="0"/>
                <a:cs typeface="Ebrima" panose="02000000000000000000" pitchFamily="2" charset="0"/>
              </a:rPr>
              <a:t>03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E0F79BB-8D1B-3A9B-AF2A-754731A09ADC}"/>
              </a:ext>
            </a:extLst>
          </p:cNvPr>
          <p:cNvSpPr txBox="1"/>
          <p:nvPr/>
        </p:nvSpPr>
        <p:spPr>
          <a:xfrm>
            <a:off x="30491" y="3862505"/>
            <a:ext cx="222365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chemeClr val="accent6">
                    <a:lumMod val="50000"/>
                  </a:schemeClr>
                </a:solidFill>
              </a:rPr>
              <a:t>Overview of Tuberculosis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6BA040C-413B-892B-9EE2-323C2D636AD4}"/>
              </a:ext>
            </a:extLst>
          </p:cNvPr>
          <p:cNvSpPr txBox="1"/>
          <p:nvPr/>
        </p:nvSpPr>
        <p:spPr>
          <a:xfrm>
            <a:off x="2456994" y="3862505"/>
            <a:ext cx="2223655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chemeClr val="accent6">
                    <a:lumMod val="50000"/>
                  </a:schemeClr>
                </a:solidFill>
              </a:rPr>
              <a:t>Strategy to prevent Tuberculosis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19352F5-FBB7-CCA3-B88D-0E6B297A9D86}"/>
              </a:ext>
            </a:extLst>
          </p:cNvPr>
          <p:cNvSpPr txBox="1"/>
          <p:nvPr/>
        </p:nvSpPr>
        <p:spPr>
          <a:xfrm>
            <a:off x="4941242" y="3862505"/>
            <a:ext cx="2223655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chemeClr val="accent6">
                    <a:lumMod val="50000"/>
                  </a:schemeClr>
                </a:solidFill>
              </a:rPr>
              <a:t>The Risk Factors of Tuberculosis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646AB1B-D646-8E76-9C47-849B7CB6BCE1}"/>
              </a:ext>
            </a:extLst>
          </p:cNvPr>
          <p:cNvSpPr/>
          <p:nvPr/>
        </p:nvSpPr>
        <p:spPr>
          <a:xfrm>
            <a:off x="7384197" y="0"/>
            <a:ext cx="2223656" cy="674126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  <a:effectLst>
            <a:outerShdw blurRad="381000" dist="381000" dir="10800000" sx="90000" sy="90000" algn="r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24559C4-C2DE-61C4-103E-7446B781F77C}"/>
              </a:ext>
            </a:extLst>
          </p:cNvPr>
          <p:cNvSpPr txBox="1"/>
          <p:nvPr/>
        </p:nvSpPr>
        <p:spPr>
          <a:xfrm>
            <a:off x="7406607" y="853901"/>
            <a:ext cx="222365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9600" dirty="0">
                <a:solidFill>
                  <a:schemeClr val="accent6">
                    <a:lumMod val="50000"/>
                  </a:schemeClr>
                </a:solidFill>
                <a:latin typeface="Amasis MT Pro Medium" panose="02040604050005020304" pitchFamily="18" charset="0"/>
                <a:ea typeface="Ebrima" panose="02000000000000000000" pitchFamily="2" charset="0"/>
                <a:cs typeface="Ebrima" panose="02000000000000000000" pitchFamily="2" charset="0"/>
              </a:rPr>
              <a:t>04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68864F7-5A63-D33B-B301-77C3C3229952}"/>
              </a:ext>
            </a:extLst>
          </p:cNvPr>
          <p:cNvSpPr/>
          <p:nvPr/>
        </p:nvSpPr>
        <p:spPr>
          <a:xfrm>
            <a:off x="9881416" y="0"/>
            <a:ext cx="2223656" cy="674126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381000" dist="381000" dir="10800000" sx="90000" sy="90000" algn="r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A5AF327-CDAB-9E4C-DB56-BA7EBAACDEC5}"/>
              </a:ext>
            </a:extLst>
          </p:cNvPr>
          <p:cNvSpPr txBox="1"/>
          <p:nvPr/>
        </p:nvSpPr>
        <p:spPr>
          <a:xfrm>
            <a:off x="9903825" y="853901"/>
            <a:ext cx="222365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9600" dirty="0">
                <a:solidFill>
                  <a:schemeClr val="accent6">
                    <a:lumMod val="50000"/>
                  </a:schemeClr>
                </a:solidFill>
                <a:latin typeface="Amasis MT Pro Medium" panose="02040604050005020304" pitchFamily="18" charset="0"/>
                <a:ea typeface="Ebrima" panose="02000000000000000000" pitchFamily="2" charset="0"/>
                <a:cs typeface="Ebrima" panose="02000000000000000000" pitchFamily="2" charset="0"/>
              </a:rPr>
              <a:t>05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779D303-58BC-FC4D-3A97-44F0AD7402B1}"/>
              </a:ext>
            </a:extLst>
          </p:cNvPr>
          <p:cNvSpPr txBox="1"/>
          <p:nvPr/>
        </p:nvSpPr>
        <p:spPr>
          <a:xfrm>
            <a:off x="7352345" y="3862504"/>
            <a:ext cx="2223655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chemeClr val="accent6">
                    <a:lumMod val="50000"/>
                  </a:schemeClr>
                </a:solidFill>
              </a:rPr>
              <a:t>The management of an outbreak in a care setting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22F3F08-BC7F-7043-FC6F-D85B635D812D}"/>
              </a:ext>
            </a:extLst>
          </p:cNvPr>
          <p:cNvSpPr txBox="1"/>
          <p:nvPr/>
        </p:nvSpPr>
        <p:spPr>
          <a:xfrm>
            <a:off x="9763448" y="3862503"/>
            <a:ext cx="2223655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chemeClr val="accent6">
                    <a:lumMod val="50000"/>
                  </a:schemeClr>
                </a:solidFill>
              </a:rPr>
              <a:t>The impact of a TB outbreak </a:t>
            </a:r>
          </a:p>
        </p:txBody>
      </p:sp>
    </p:spTree>
    <p:extLst>
      <p:ext uri="{BB962C8B-B14F-4D97-AF65-F5344CB8AC3E}">
        <p14:creationId xmlns:p14="http://schemas.microsoft.com/office/powerpoint/2010/main" val="4125371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2" grpId="0" build="allAtOnce"/>
      <p:bldP spid="4" grpId="0" build="allAtOnce"/>
      <p:bldP spid="5" grpId="0" build="allAtOnce"/>
      <p:bldP spid="6" grpId="0" build="allAtOnce"/>
      <p:bldP spid="7" grpId="0" build="allAtOnce"/>
      <p:bldP spid="11" grpId="0" build="allAtOnce"/>
      <p:bldP spid="3" grpId="0" animBg="1"/>
      <p:bldP spid="12" grpId="0" build="allAtOnce"/>
      <p:bldP spid="13" grpId="0" animBg="1"/>
      <p:bldP spid="14" grpId="0" build="allAtOnce"/>
      <p:bldP spid="15" grpId="0" build="allAtOnce"/>
      <p:bldP spid="16" grpId="0" build="allAtOnce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1932D1-8903-26F3-A607-18E4D79BE6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65125"/>
            <a:ext cx="12192000" cy="1325563"/>
          </a:xfrm>
          <a:solidFill>
            <a:schemeClr val="accent2">
              <a:lumMod val="20000"/>
              <a:lumOff val="80000"/>
            </a:schemeClr>
          </a:solidFill>
          <a:effectLst>
            <a:outerShdw blurRad="381000" dist="381000" dir="10800000" sx="90000" sy="90000" algn="br" rotWithShape="0">
              <a:schemeClr val="accent2">
                <a:lumMod val="50000"/>
                <a:alpha val="40000"/>
              </a:schemeClr>
            </a:outerShdw>
          </a:effectLst>
        </p:spPr>
        <p:txBody>
          <a:bodyPr/>
          <a:lstStyle/>
          <a:p>
            <a:pPr algn="ctr"/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is Tuberculosis?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E03CC29-4D40-1236-EBEF-810EF50C61E5}"/>
              </a:ext>
            </a:extLst>
          </p:cNvPr>
          <p:cNvSpPr txBox="1"/>
          <p:nvPr/>
        </p:nvSpPr>
        <p:spPr>
          <a:xfrm>
            <a:off x="466524" y="5192369"/>
            <a:ext cx="903049" cy="8377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17" name="Picture 16" descr="Diagram of a diagram showing the different stages of a lung infection&#10;&#10;AI-generated content may be incorrect.">
            <a:extLst>
              <a:ext uri="{FF2B5EF4-FFF2-40B4-BE49-F238E27FC236}">
                <a16:creationId xmlns:a16="http://schemas.microsoft.com/office/drawing/2014/main" id="{8A12A365-A058-4C6B-6345-A1DB9F21FB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788219" y="2046375"/>
            <a:ext cx="5032848" cy="341514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F6FD7BB4-6C0B-FD23-F357-D7C406BF655D}"/>
              </a:ext>
            </a:extLst>
          </p:cNvPr>
          <p:cNvSpPr txBox="1"/>
          <p:nvPr/>
        </p:nvSpPr>
        <p:spPr>
          <a:xfrm>
            <a:off x="8745166" y="5041929"/>
            <a:ext cx="66675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www.news.uct.ac.za/article/-2017-05-31-inflammatory-proteins-offer-insights-into-how-tb-spreads-in-the-lungs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nd/3.0/"/>
              </a:rPr>
              <a:t>CC BY-ND</a:t>
            </a:r>
            <a:endParaRPr lang="en-GB" sz="900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CEB6238-3238-50CA-2705-32E183D14CB3}"/>
              </a:ext>
            </a:extLst>
          </p:cNvPr>
          <p:cNvSpPr txBox="1"/>
          <p:nvPr/>
        </p:nvSpPr>
        <p:spPr>
          <a:xfrm>
            <a:off x="1259465" y="2046375"/>
            <a:ext cx="5408579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Cause</a:t>
            </a:r>
          </a:p>
          <a:p>
            <a:r>
              <a:rPr lang="en-GB" dirty="0"/>
              <a:t>TB is caused by a bacterium called </a:t>
            </a:r>
            <a:r>
              <a:rPr lang="en-GB" i="1" dirty="0"/>
              <a:t>Mycobacterium tuberculosis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b="1" dirty="0"/>
              <a:t>Transmission</a:t>
            </a:r>
          </a:p>
          <a:p>
            <a:r>
              <a:rPr lang="en-GB" dirty="0"/>
              <a:t>It spreads through the air when someone with active TB in their lungs coughs, sneezes, or speaks.</a:t>
            </a:r>
          </a:p>
          <a:p>
            <a:endParaRPr lang="en-GB" dirty="0"/>
          </a:p>
          <a:p>
            <a:r>
              <a:rPr lang="en-GB" b="1" dirty="0"/>
              <a:t>Mainly</a:t>
            </a:r>
            <a:r>
              <a:rPr lang="en-GB" dirty="0"/>
              <a:t> </a:t>
            </a:r>
            <a:r>
              <a:rPr lang="en-GB" b="1" dirty="0"/>
              <a:t>affects</a:t>
            </a:r>
          </a:p>
          <a:p>
            <a:r>
              <a:rPr lang="en-GB" dirty="0"/>
              <a:t>Primarily the lungs, but it can also affect the brain, bones, and kidneys.</a:t>
            </a:r>
          </a:p>
        </p:txBody>
      </p:sp>
      <p:pic>
        <p:nvPicPr>
          <p:cNvPr id="22" name="Graphic 21" descr="Germ with solid fill">
            <a:extLst>
              <a:ext uri="{FF2B5EF4-FFF2-40B4-BE49-F238E27FC236}">
                <a16:creationId xmlns:a16="http://schemas.microsoft.com/office/drawing/2014/main" id="{D8EF8BF3-7DB9-F7D6-0ABB-4B5E951AB7D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70933" y="2300480"/>
            <a:ext cx="674724" cy="674724"/>
          </a:xfrm>
          <a:prstGeom prst="rect">
            <a:avLst/>
          </a:prstGeom>
        </p:spPr>
      </p:pic>
      <p:pic>
        <p:nvPicPr>
          <p:cNvPr id="24" name="Graphic 23" descr="Cough outline">
            <a:extLst>
              <a:ext uri="{FF2B5EF4-FFF2-40B4-BE49-F238E27FC236}">
                <a16:creationId xmlns:a16="http://schemas.microsoft.com/office/drawing/2014/main" id="{656A2454-277F-F180-4A38-EBA8A6AD21C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318109" y="3231856"/>
            <a:ext cx="768358" cy="768358"/>
          </a:xfrm>
          <a:prstGeom prst="rect">
            <a:avLst/>
          </a:prstGeom>
        </p:spPr>
      </p:pic>
      <p:pic>
        <p:nvPicPr>
          <p:cNvPr id="26" name="Graphic 25" descr="Lungs with solid fill">
            <a:extLst>
              <a:ext uri="{FF2B5EF4-FFF2-40B4-BE49-F238E27FC236}">
                <a16:creationId xmlns:a16="http://schemas.microsoft.com/office/drawing/2014/main" id="{BD65F808-B25D-2EDD-7049-BBFBE9499FF9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318109" y="4208169"/>
            <a:ext cx="727548" cy="7275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60914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BFF6FF25-C71C-3043-D2B6-C9275C56F7FA}"/>
              </a:ext>
            </a:extLst>
          </p:cNvPr>
          <p:cNvSpPr/>
          <p:nvPr/>
        </p:nvSpPr>
        <p:spPr>
          <a:xfrm>
            <a:off x="340468" y="369651"/>
            <a:ext cx="11517549" cy="5894962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  <a:ln>
            <a:solidFill>
              <a:schemeClr val="tx2">
                <a:lumMod val="10000"/>
                <a:lumOff val="90000"/>
              </a:schemeClr>
            </a:solidFill>
          </a:ln>
          <a:effectLst>
            <a:outerShdw blurRad="3810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8BA8EF6-9E41-B40F-7EBE-DF1206DE67EF}"/>
              </a:ext>
            </a:extLst>
          </p:cNvPr>
          <p:cNvSpPr/>
          <p:nvPr/>
        </p:nvSpPr>
        <p:spPr>
          <a:xfrm>
            <a:off x="888460" y="943583"/>
            <a:ext cx="10415080" cy="4795736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90000"/>
              </a:schemeClr>
            </a:solidFill>
          </a:ln>
          <a:effectLst>
            <a:outerShdw blurRad="3810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BE5355F-19F9-6F0A-8FB3-8F483C89D770}"/>
              </a:ext>
            </a:extLst>
          </p:cNvPr>
          <p:cNvSpPr txBox="1"/>
          <p:nvPr/>
        </p:nvSpPr>
        <p:spPr>
          <a:xfrm>
            <a:off x="1838528" y="1420238"/>
            <a:ext cx="4679004" cy="30777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Types</a:t>
            </a:r>
          </a:p>
          <a:p>
            <a:endParaRPr lang="en-GB" dirty="0"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a:endParaRPr>
          </a:p>
          <a:p>
            <a:r>
              <a:rPr lang="en-GB" b="1" dirty="0"/>
              <a:t>Latent</a:t>
            </a:r>
            <a:r>
              <a:rPr lang="en-GB" dirty="0"/>
              <a:t> </a:t>
            </a:r>
            <a:r>
              <a:rPr lang="en-GB" b="1" dirty="0"/>
              <a:t>TB</a:t>
            </a:r>
            <a:endParaRPr lang="en-GB" b="1" dirty="0">
              <a:solidFill>
                <a:srgbClr val="FFE89F"/>
              </a:solidFill>
            </a:endParaRPr>
          </a:p>
          <a:p>
            <a:r>
              <a:rPr lang="en-GB" dirty="0"/>
              <a:t>You carry the bacteria but have no symptoms and cannot spread it,</a:t>
            </a:r>
          </a:p>
          <a:p>
            <a:endParaRPr lang="en-GB" dirty="0"/>
          </a:p>
          <a:p>
            <a:r>
              <a:rPr lang="en-GB" b="1" dirty="0"/>
              <a:t>Active</a:t>
            </a:r>
            <a:r>
              <a:rPr lang="en-GB" dirty="0"/>
              <a:t> </a:t>
            </a:r>
            <a:r>
              <a:rPr lang="en-GB" b="1" dirty="0"/>
              <a:t>TB</a:t>
            </a:r>
          </a:p>
          <a:p>
            <a:r>
              <a:rPr lang="en-GB" dirty="0"/>
              <a:t>You have Symptoms and can infect others.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16" name="Graphic 15" descr="Cough outline">
            <a:extLst>
              <a:ext uri="{FF2B5EF4-FFF2-40B4-BE49-F238E27FC236}">
                <a16:creationId xmlns:a16="http://schemas.microsoft.com/office/drawing/2014/main" id="{3938BE97-7492-69DA-6E4B-F2BE28E52B5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60316" y="2256820"/>
            <a:ext cx="778212" cy="778212"/>
          </a:xfrm>
          <a:prstGeom prst="rect">
            <a:avLst/>
          </a:prstGeom>
        </p:spPr>
      </p:pic>
      <p:pic>
        <p:nvPicPr>
          <p:cNvPr id="18" name="Graphic 17" descr="Cough with solid fill">
            <a:extLst>
              <a:ext uri="{FF2B5EF4-FFF2-40B4-BE49-F238E27FC236}">
                <a16:creationId xmlns:a16="http://schemas.microsoft.com/office/drawing/2014/main" id="{DA3987F8-1670-C858-26D4-1F05C4E40EA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60316" y="3317132"/>
            <a:ext cx="778212" cy="778212"/>
          </a:xfrm>
          <a:prstGeom prst="rect">
            <a:avLst/>
          </a:prstGeom>
        </p:spPr>
      </p:pic>
      <p:graphicFrame>
        <p:nvGraphicFramePr>
          <p:cNvPr id="23" name="TextBox 20">
            <a:extLst>
              <a:ext uri="{FF2B5EF4-FFF2-40B4-BE49-F238E27FC236}">
                <a16:creationId xmlns:a16="http://schemas.microsoft.com/office/drawing/2014/main" id="{52B4C8FE-6439-3DE7-8CD5-35D662FB4AA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54934368"/>
              </p:ext>
            </p:extLst>
          </p:nvPr>
        </p:nvGraphicFramePr>
        <p:xfrm>
          <a:off x="6624536" y="943583"/>
          <a:ext cx="4679004" cy="45243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61B51B7D-E507-3F76-C489-5B79B09AECA8}"/>
              </a:ext>
            </a:extLst>
          </p:cNvPr>
          <p:cNvCxnSpPr/>
          <p:nvPr/>
        </p:nvCxnSpPr>
        <p:spPr>
          <a:xfrm>
            <a:off x="6624536" y="1225685"/>
            <a:ext cx="0" cy="4319081"/>
          </a:xfrm>
          <a:prstGeom prst="line">
            <a:avLst/>
          </a:prstGeom>
          <a:ln/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4" name="Picture 33" descr="A person with a lungs and a sign&#10;&#10;AI-generated content may be incorrect.">
            <a:extLst>
              <a:ext uri="{FF2B5EF4-FFF2-40B4-BE49-F238E27FC236}">
                <a16:creationId xmlns:a16="http://schemas.microsoft.com/office/drawing/2014/main" id="{3B5461BF-DEDF-9823-41CF-C8EE968E1957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2"/>
              </a:ext>
            </a:extLst>
          </a:blip>
          <a:stretch>
            <a:fillRect/>
          </a:stretch>
        </p:blipFill>
        <p:spPr>
          <a:xfrm>
            <a:off x="1779831" y="4061298"/>
            <a:ext cx="3953335" cy="164397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0507526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 descr="A close-up of a lungs&#10;&#10;AI-generated content may be incorrect.">
            <a:extLst>
              <a:ext uri="{FF2B5EF4-FFF2-40B4-BE49-F238E27FC236}">
                <a16:creationId xmlns:a16="http://schemas.microsoft.com/office/drawing/2014/main" id="{34D6B2F2-C52F-3B89-4446-A8DAA95BAB80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3">
                <a:shade val="45000"/>
                <a:satMod val="135000"/>
              </a:schemeClr>
              <a:prstClr val="white"/>
            </a:duotone>
            <a:alphaModFix amt="5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B012AF75-21F7-647D-88B6-4B772D865E2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02890941"/>
              </p:ext>
            </p:extLst>
          </p:nvPr>
        </p:nvGraphicFramePr>
        <p:xfrm>
          <a:off x="0" y="0"/>
          <a:ext cx="12191999" cy="68579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9E06F08A-CDFC-1121-E1F2-A545E33C60B9}"/>
              </a:ext>
            </a:extLst>
          </p:cNvPr>
          <p:cNvCxnSpPr>
            <a:cxnSpLocks/>
          </p:cNvCxnSpPr>
          <p:nvPr/>
        </p:nvCxnSpPr>
        <p:spPr>
          <a:xfrm>
            <a:off x="2791838" y="2324911"/>
            <a:ext cx="0" cy="304425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BB0B2BDA-37DE-0654-242A-6EDA4B8ED2C9}"/>
              </a:ext>
            </a:extLst>
          </p:cNvPr>
          <p:cNvCxnSpPr>
            <a:cxnSpLocks/>
          </p:cNvCxnSpPr>
          <p:nvPr/>
        </p:nvCxnSpPr>
        <p:spPr>
          <a:xfrm>
            <a:off x="6193276" y="2257979"/>
            <a:ext cx="52724" cy="311119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19259E9-E6F5-2708-8F77-DAD02E69E414}"/>
              </a:ext>
            </a:extLst>
          </p:cNvPr>
          <p:cNvCxnSpPr>
            <a:cxnSpLocks/>
          </p:cNvCxnSpPr>
          <p:nvPr/>
        </p:nvCxnSpPr>
        <p:spPr>
          <a:xfrm>
            <a:off x="9594714" y="2324911"/>
            <a:ext cx="0" cy="304425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4" name="TextBox 23">
            <a:extLst>
              <a:ext uri="{FF2B5EF4-FFF2-40B4-BE49-F238E27FC236}">
                <a16:creationId xmlns:a16="http://schemas.microsoft.com/office/drawing/2014/main" id="{30B94D60-084F-9D75-0984-F494A3789346}"/>
              </a:ext>
            </a:extLst>
          </p:cNvPr>
          <p:cNvSpPr txBox="1"/>
          <p:nvPr/>
        </p:nvSpPr>
        <p:spPr>
          <a:xfrm>
            <a:off x="1826400" y="6519050"/>
            <a:ext cx="88392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www.femexer.org/21624/encuentran-proteina-para-predecir-el-descenso-de-la-funcion-pulmonar-en-pacientes-con-es/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9" tooltip="https://creativecommons.org/licenses/by-nc-sa/3.0/"/>
              </a:rPr>
              <a:t>CC BY-SA-NC</a:t>
            </a:r>
            <a:endParaRPr lang="en-GB" sz="900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0DF5B824-297E-52D0-AD2F-181BADD63C8F}"/>
              </a:ext>
            </a:extLst>
          </p:cNvPr>
          <p:cNvSpPr txBox="1"/>
          <p:nvPr/>
        </p:nvSpPr>
        <p:spPr>
          <a:xfrm>
            <a:off x="1101971" y="821087"/>
            <a:ext cx="98942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Tuberculosis In the Uk (2025 Data) </a:t>
            </a:r>
          </a:p>
        </p:txBody>
      </p:sp>
    </p:spTree>
    <p:extLst>
      <p:ext uri="{BB962C8B-B14F-4D97-AF65-F5344CB8AC3E}">
        <p14:creationId xmlns:p14="http://schemas.microsoft.com/office/powerpoint/2010/main" val="660669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AAC0A7-E607-B6D3-8F20-F4F0421E81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0846"/>
            <a:ext cx="10515600" cy="1006474"/>
          </a:xfrm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pPr algn="ctr"/>
            <a:r>
              <a:rPr lang="en-GB" b="1" dirty="0"/>
              <a:t>TB Prevention Strategy 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7F8B6011-0979-3690-8F9E-DF0395B3727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74029726"/>
              </p:ext>
            </p:extLst>
          </p:nvPr>
        </p:nvGraphicFramePr>
        <p:xfrm>
          <a:off x="0" y="1352145"/>
          <a:ext cx="12192000" cy="54183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9" name="Circle: Hollow 8">
            <a:extLst>
              <a:ext uri="{FF2B5EF4-FFF2-40B4-BE49-F238E27FC236}">
                <a16:creationId xmlns:a16="http://schemas.microsoft.com/office/drawing/2014/main" id="{DDA37AC4-1B7B-8221-E97D-4F541F864128}"/>
              </a:ext>
            </a:extLst>
          </p:cNvPr>
          <p:cNvSpPr/>
          <p:nvPr/>
        </p:nvSpPr>
        <p:spPr>
          <a:xfrm rot="21161741">
            <a:off x="8574850" y="4469294"/>
            <a:ext cx="2525901" cy="1768513"/>
          </a:xfrm>
          <a:prstGeom prst="donut">
            <a:avLst>
              <a:gd name="adj" fmla="val 4464"/>
            </a:avLst>
          </a:prstGeom>
          <a:gradFill flip="none" rotWithShape="1">
            <a:gsLst>
              <a:gs pos="0">
                <a:schemeClr val="accent2">
                  <a:lumMod val="40000"/>
                  <a:lumOff val="60000"/>
                </a:schemeClr>
              </a:gs>
              <a:gs pos="46000">
                <a:schemeClr val="accent2">
                  <a:lumMod val="95000"/>
                  <a:lumOff val="5000"/>
                </a:schemeClr>
              </a:gs>
              <a:gs pos="100000">
                <a:schemeClr val="accent2">
                  <a:lumMod val="60000"/>
                </a:schemeClr>
              </a:gs>
            </a:gsLst>
            <a:path path="circle">
              <a:fillToRect l="50000" t="130000" r="50000" b="-30000"/>
            </a:path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0C21A66-7C38-0169-2FF9-C3C8A7059374}"/>
              </a:ext>
            </a:extLst>
          </p:cNvPr>
          <p:cNvSpPr txBox="1"/>
          <p:nvPr/>
        </p:nvSpPr>
        <p:spPr>
          <a:xfrm rot="20739930">
            <a:off x="8787212" y="4691831"/>
            <a:ext cx="210117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latin typeface="Agency FB" panose="020B0503020202020204" pitchFamily="34" charset="0"/>
              </a:rPr>
              <a:t>STAY </a:t>
            </a:r>
          </a:p>
          <a:p>
            <a:pPr algn="ctr"/>
            <a:r>
              <a:rPr lang="en-GB" sz="4000" dirty="0">
                <a:latin typeface="Agency FB" panose="020B0503020202020204" pitchFamily="34" charset="0"/>
              </a:rPr>
              <a:t>SAFE!</a:t>
            </a:r>
          </a:p>
        </p:txBody>
      </p:sp>
    </p:spTree>
    <p:extLst>
      <p:ext uri="{BB962C8B-B14F-4D97-AF65-F5344CB8AC3E}">
        <p14:creationId xmlns:p14="http://schemas.microsoft.com/office/powerpoint/2010/main" val="40779244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9FABE4-3C6A-E7FF-0C54-B868CF8618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2A0409-74D7-7987-0640-85A2786FCD8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73996" y="1690688"/>
            <a:ext cx="11233826" cy="5032375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/>
              <a:t>British Thoracic Society (2025)</a:t>
            </a:r>
            <a:br>
              <a:rPr lang="en-GB" dirty="0"/>
            </a:br>
            <a:r>
              <a:rPr lang="en-GB" i="1" dirty="0"/>
              <a:t>TB and NTM clinical resources</a:t>
            </a:r>
            <a:r>
              <a:rPr lang="en-GB" dirty="0"/>
              <a:t>. British Thoracic Society. Available at: </a:t>
            </a:r>
            <a:r>
              <a:rPr lang="en-GB" dirty="0">
                <a:hlinkClick r:id="rId2"/>
              </a:rPr>
              <a:t>https://www.brit-thoracic.org.uk/quality-improvement/clinical-resources/tb-and-ntm/</a:t>
            </a:r>
            <a:r>
              <a:rPr lang="en-GB" dirty="0"/>
              <a:t> (Accessed: 2 November 2025).</a:t>
            </a:r>
          </a:p>
          <a:p>
            <a:pPr marL="0" indent="0">
              <a:buNone/>
            </a:pPr>
            <a:r>
              <a:rPr lang="en-GB" dirty="0"/>
              <a:t>National Institute for Health and Care Excellence (NICE) (2016)</a:t>
            </a:r>
            <a:br>
              <a:rPr lang="en-GB" dirty="0"/>
            </a:br>
            <a:r>
              <a:rPr lang="en-GB" i="1" dirty="0"/>
              <a:t>NICE guideline [NG33]: Tuberculosis</a:t>
            </a:r>
            <a:r>
              <a:rPr lang="en-GB" dirty="0"/>
              <a:t>. NICE. Available at: </a:t>
            </a:r>
            <a:r>
              <a:rPr lang="en-GB" dirty="0">
                <a:hlinkClick r:id="rId3"/>
              </a:rPr>
              <a:t>https://www.nice.org.uk/guidance/ng33</a:t>
            </a:r>
            <a:r>
              <a:rPr lang="en-GB" dirty="0"/>
              <a:t> (Accessed: 2 November 2025).</a:t>
            </a:r>
          </a:p>
          <a:p>
            <a:pPr marL="0" indent="0">
              <a:buNone/>
            </a:pPr>
            <a:r>
              <a:rPr lang="en-GB" dirty="0"/>
              <a:t>NHS (2025)</a:t>
            </a:r>
            <a:br>
              <a:rPr lang="en-GB" dirty="0"/>
            </a:br>
            <a:r>
              <a:rPr lang="en-GB" i="1" dirty="0"/>
              <a:t>Tuberculosis (TB)</a:t>
            </a:r>
            <a:r>
              <a:rPr lang="en-GB" dirty="0"/>
              <a:t>. NHS. Available at: </a:t>
            </a:r>
            <a:r>
              <a:rPr lang="en-GB" dirty="0">
                <a:hlinkClick r:id="rId4"/>
              </a:rPr>
              <a:t>https://www.nhs.uk/conditions/tuberculosis-tb/</a:t>
            </a:r>
            <a:r>
              <a:rPr lang="en-GB" dirty="0"/>
              <a:t> (Accessed: 2 November 2025).</a:t>
            </a:r>
          </a:p>
          <a:p>
            <a:pPr marL="0" indent="0">
              <a:buNone/>
            </a:pPr>
            <a:r>
              <a:rPr lang="en-GB" dirty="0"/>
              <a:t>NHS England (2025)</a:t>
            </a:r>
            <a:br>
              <a:rPr lang="en-GB" dirty="0"/>
            </a:br>
            <a:r>
              <a:rPr lang="en-GB" i="1" dirty="0"/>
              <a:t>Tuberculosis Programme</a:t>
            </a:r>
            <a:r>
              <a:rPr lang="en-GB" dirty="0"/>
              <a:t>. NHS England. Available at: </a:t>
            </a:r>
            <a:r>
              <a:rPr lang="en-GB" dirty="0">
                <a:hlinkClick r:id="rId5"/>
              </a:rPr>
              <a:t>https://www.england.nhs.uk/ourwork/prevention/tuberculosis-programme/</a:t>
            </a:r>
            <a:r>
              <a:rPr lang="en-GB" dirty="0"/>
              <a:t> (Accessed: 2 November 2025).</a:t>
            </a:r>
          </a:p>
          <a:p>
            <a:pPr marL="0" indent="0">
              <a:buNone/>
            </a:pPr>
            <a:r>
              <a:rPr lang="en-GB" dirty="0"/>
              <a:t>UK Government (2025)</a:t>
            </a:r>
            <a:br>
              <a:rPr lang="en-GB" dirty="0"/>
            </a:br>
            <a:r>
              <a:rPr lang="en-GB" i="1" dirty="0"/>
              <a:t>National quarterly report of tuberculosis in England</a:t>
            </a:r>
            <a:r>
              <a:rPr lang="en-GB" dirty="0"/>
              <a:t>. GOV.UK. Available at: </a:t>
            </a:r>
            <a:r>
              <a:rPr lang="en-GB" dirty="0">
                <a:hlinkClick r:id="rId6"/>
              </a:rPr>
              <a:t>https://www.gov.uk/government/statistics/tuberculosis-in-england-national-quarterly-reports</a:t>
            </a:r>
            <a:r>
              <a:rPr lang="en-GB" dirty="0"/>
              <a:t> (Accessed: 2 November 2025).</a:t>
            </a:r>
          </a:p>
          <a:p>
            <a:pPr marL="0" indent="0">
              <a:buNone/>
            </a:pPr>
            <a:r>
              <a:rPr lang="en-GB" dirty="0"/>
              <a:t>UK Health Security Agency (2025)</a:t>
            </a:r>
            <a:br>
              <a:rPr lang="en-GB" dirty="0"/>
            </a:br>
            <a:r>
              <a:rPr lang="en-GB" i="1" dirty="0"/>
              <a:t>TB stakeholder communications toolkit</a:t>
            </a:r>
            <a:r>
              <a:rPr lang="en-GB" dirty="0"/>
              <a:t>. UKHSA. Available at: </a:t>
            </a:r>
            <a:r>
              <a:rPr lang="en-GB" dirty="0">
                <a:hlinkClick r:id="rId7"/>
              </a:rPr>
              <a:t>https://qna.files.parliament.uk/qna-attachments/1794373/original/TB%20stakeholder%20comms%20toolkit%20updated%202025.pdf</a:t>
            </a:r>
            <a:r>
              <a:rPr lang="en-GB" dirty="0"/>
              <a:t> (Accessed: 2 November 2025).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0852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845816" y="4311396"/>
            <a:ext cx="7501890" cy="575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600" b="1" dirty="0">
                <a:solidFill>
                  <a:srgbClr val="333E50"/>
                </a:solidFill>
                <a:latin typeface="Calibri"/>
                <a:cs typeface="Calibri"/>
              </a:rPr>
              <a:t>Actions</a:t>
            </a:r>
            <a:r>
              <a:rPr sz="3600" b="1" spc="-95" dirty="0">
                <a:solidFill>
                  <a:srgbClr val="333E50"/>
                </a:solidFill>
                <a:latin typeface="Calibri"/>
                <a:cs typeface="Calibri"/>
              </a:rPr>
              <a:t> </a:t>
            </a:r>
            <a:r>
              <a:rPr sz="3600" b="1" dirty="0">
                <a:solidFill>
                  <a:srgbClr val="333E50"/>
                </a:solidFill>
                <a:latin typeface="Calibri"/>
                <a:cs typeface="Calibri"/>
              </a:rPr>
              <a:t>During</a:t>
            </a:r>
            <a:r>
              <a:rPr sz="3600" b="1" spc="-70" dirty="0">
                <a:solidFill>
                  <a:srgbClr val="333E50"/>
                </a:solidFill>
                <a:latin typeface="Calibri"/>
                <a:cs typeface="Calibri"/>
              </a:rPr>
              <a:t> </a:t>
            </a:r>
            <a:r>
              <a:rPr sz="3600" b="1" dirty="0">
                <a:solidFill>
                  <a:srgbClr val="333E50"/>
                </a:solidFill>
                <a:latin typeface="Calibri"/>
                <a:cs typeface="Calibri"/>
              </a:rPr>
              <a:t>a</a:t>
            </a:r>
            <a:r>
              <a:rPr sz="3600" b="1" spc="-55" dirty="0">
                <a:solidFill>
                  <a:srgbClr val="333E50"/>
                </a:solidFill>
                <a:latin typeface="Calibri"/>
                <a:cs typeface="Calibri"/>
              </a:rPr>
              <a:t> </a:t>
            </a:r>
            <a:r>
              <a:rPr sz="3600" b="1" spc="-20" dirty="0">
                <a:solidFill>
                  <a:srgbClr val="333E50"/>
                </a:solidFill>
                <a:latin typeface="Calibri"/>
                <a:cs typeface="Calibri"/>
              </a:rPr>
              <a:t>Tuberculosis</a:t>
            </a:r>
            <a:r>
              <a:rPr sz="3600" b="1" spc="-95" dirty="0">
                <a:solidFill>
                  <a:srgbClr val="333E50"/>
                </a:solidFill>
                <a:latin typeface="Calibri"/>
                <a:cs typeface="Calibri"/>
              </a:rPr>
              <a:t> </a:t>
            </a:r>
            <a:r>
              <a:rPr sz="3600" b="1" spc="-10" dirty="0">
                <a:solidFill>
                  <a:srgbClr val="333E50"/>
                </a:solidFill>
                <a:latin typeface="Calibri"/>
                <a:cs typeface="Calibri"/>
              </a:rPr>
              <a:t>Outbreak</a:t>
            </a:r>
            <a:endParaRPr sz="360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510154" y="5461952"/>
            <a:ext cx="1772920" cy="3346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 spc="-10" dirty="0">
                <a:latin typeface="Calibri"/>
                <a:cs typeface="Calibri"/>
              </a:rPr>
              <a:t>Student’s</a:t>
            </a:r>
            <a:r>
              <a:rPr sz="2000" b="1" spc="-40" dirty="0">
                <a:latin typeface="Calibri"/>
                <a:cs typeface="Calibri"/>
              </a:rPr>
              <a:t> </a:t>
            </a:r>
            <a:r>
              <a:rPr sz="2000" b="1" spc="-20" dirty="0">
                <a:latin typeface="Calibri"/>
                <a:cs typeface="Calibri"/>
              </a:rPr>
              <a:t>Name: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510154" y="5919787"/>
            <a:ext cx="1214755" cy="3346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 dirty="0">
                <a:latin typeface="Calibri"/>
                <a:cs typeface="Calibri"/>
              </a:rPr>
              <a:t>Student</a:t>
            </a:r>
            <a:r>
              <a:rPr sz="2000" b="1" spc="-65" dirty="0">
                <a:latin typeface="Calibri"/>
                <a:cs typeface="Calibri"/>
              </a:rPr>
              <a:t> </a:t>
            </a:r>
            <a:r>
              <a:rPr sz="2000" b="1" spc="-25" dirty="0">
                <a:latin typeface="Calibri"/>
                <a:cs typeface="Calibri"/>
              </a:rPr>
              <a:t>ID:</a:t>
            </a:r>
            <a:endParaRPr sz="2000">
              <a:latin typeface="Calibri"/>
              <a:cs typeface="Calibri"/>
            </a:endParaRPr>
          </a:p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867150" y="476123"/>
            <a:ext cx="5238750" cy="3294760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5801590" y="5414441"/>
            <a:ext cx="3947530" cy="382156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dirty="0">
                <a:latin typeface="Calibri"/>
                <a:cs typeface="Calibri"/>
              </a:rPr>
              <a:t>Sonia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Saghir</a:t>
            </a:r>
            <a:endParaRPr sz="2400">
              <a:latin typeface="Calibri"/>
              <a:cs typeface="Calibri"/>
            </a:endParaRPr>
          </a:p>
        </p:txBody>
      </p:sp>
      <p:sp>
        <p:nvSpPr>
          <p:cNvPr id="7" name="object 7"/>
          <p:cNvSpPr txBox="1"/>
          <p:nvPr/>
        </p:nvSpPr>
        <p:spPr>
          <a:xfrm rot="10800000" flipV="1">
            <a:off x="6096000" y="5872276"/>
            <a:ext cx="1534795" cy="382156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10" dirty="0">
                <a:latin typeface="Calibri"/>
                <a:cs typeface="Calibri"/>
              </a:rPr>
              <a:t>2438259</a:t>
            </a:r>
            <a:endParaRPr sz="240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679037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234378" rIns="0" bIns="0" rtlCol="0">
            <a:spAutoFit/>
          </a:bodyPr>
          <a:lstStyle/>
          <a:p>
            <a:pPr marL="208407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Introduction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503551" y="1608327"/>
            <a:ext cx="8277225" cy="836294"/>
          </a:xfrm>
          <a:prstGeom prst="rect">
            <a:avLst/>
          </a:prstGeom>
        </p:spPr>
        <p:txBody>
          <a:bodyPr vert="horz" wrap="square" lIns="0" tIns="8255" rIns="0" bIns="0" rtlCol="0">
            <a:spAutoFit/>
          </a:bodyPr>
          <a:lstStyle/>
          <a:p>
            <a:pPr marL="12700" marR="5080" algn="just">
              <a:lnSpc>
                <a:spcPct val="148500"/>
              </a:lnSpc>
              <a:spcBef>
                <a:spcPts val="65"/>
              </a:spcBef>
            </a:pPr>
            <a:r>
              <a:rPr sz="1200" spc="-10" dirty="0">
                <a:latin typeface="Calibri"/>
                <a:cs typeface="Calibri"/>
              </a:rPr>
              <a:t>Tuberculosis</a:t>
            </a:r>
            <a:r>
              <a:rPr sz="1200" spc="4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(TB)</a:t>
            </a:r>
            <a:r>
              <a:rPr sz="1200" spc="4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escapes</a:t>
            </a:r>
            <a:r>
              <a:rPr sz="1200" spc="3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in</a:t>
            </a:r>
            <a:r>
              <a:rPr sz="1200" spc="-1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the</a:t>
            </a:r>
            <a:r>
              <a:rPr sz="1200" spc="-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care environments</a:t>
            </a:r>
            <a:r>
              <a:rPr sz="1200" spc="6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are</a:t>
            </a:r>
            <a:r>
              <a:rPr sz="1200" spc="2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</a:t>
            </a:r>
            <a:r>
              <a:rPr sz="1200" spc="1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major</a:t>
            </a:r>
            <a:r>
              <a:rPr sz="1200" spc="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source</a:t>
            </a:r>
            <a:r>
              <a:rPr sz="1200" spc="3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of</a:t>
            </a:r>
            <a:r>
              <a:rPr sz="1200" spc="-2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health</a:t>
            </a:r>
            <a:r>
              <a:rPr sz="1200" spc="2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risks</a:t>
            </a:r>
            <a:r>
              <a:rPr sz="1200" spc="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because</a:t>
            </a:r>
            <a:r>
              <a:rPr sz="1200" spc="5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of</a:t>
            </a:r>
            <a:r>
              <a:rPr sz="1200" spc="-1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the closeness</a:t>
            </a:r>
            <a:r>
              <a:rPr sz="1200" spc="3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of</a:t>
            </a:r>
            <a:r>
              <a:rPr sz="1200" spc="-2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the</a:t>
            </a:r>
            <a:r>
              <a:rPr sz="1200" spc="-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living</a:t>
            </a:r>
            <a:r>
              <a:rPr sz="1200" spc="-10" dirty="0">
                <a:latin typeface="Calibri"/>
                <a:cs typeface="Calibri"/>
              </a:rPr>
              <a:t> quarters </a:t>
            </a:r>
            <a:r>
              <a:rPr sz="1200" dirty="0">
                <a:latin typeface="Calibri"/>
                <a:cs typeface="Calibri"/>
              </a:rPr>
              <a:t>and</a:t>
            </a:r>
            <a:r>
              <a:rPr sz="1200" spc="2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the</a:t>
            </a:r>
            <a:r>
              <a:rPr sz="1200" spc="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fact</a:t>
            </a:r>
            <a:r>
              <a:rPr sz="1200" spc="3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that</a:t>
            </a:r>
            <a:r>
              <a:rPr sz="1200" spc="4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the</a:t>
            </a:r>
            <a:r>
              <a:rPr sz="1200" spc="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population</a:t>
            </a:r>
            <a:r>
              <a:rPr sz="1200" spc="4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is</a:t>
            </a:r>
            <a:r>
              <a:rPr sz="1200" spc="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weak</a:t>
            </a:r>
            <a:r>
              <a:rPr sz="1200" spc="3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(Etim</a:t>
            </a:r>
            <a:r>
              <a:rPr sz="1200" spc="65" dirty="0">
                <a:latin typeface="Calibri"/>
                <a:cs typeface="Calibri"/>
              </a:rPr>
              <a:t> </a:t>
            </a:r>
            <a:r>
              <a:rPr sz="1200" i="1" dirty="0">
                <a:latin typeface="Calibri"/>
                <a:cs typeface="Calibri"/>
              </a:rPr>
              <a:t>et</a:t>
            </a:r>
            <a:r>
              <a:rPr sz="1200" i="1" spc="-5" dirty="0">
                <a:latin typeface="Calibri"/>
                <a:cs typeface="Calibri"/>
              </a:rPr>
              <a:t> </a:t>
            </a:r>
            <a:r>
              <a:rPr sz="1200" i="1" dirty="0">
                <a:latin typeface="Calibri"/>
                <a:cs typeface="Calibri"/>
              </a:rPr>
              <a:t>al.,</a:t>
            </a:r>
            <a:r>
              <a:rPr sz="1200" i="1" spc="2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2024).</a:t>
            </a:r>
            <a:r>
              <a:rPr sz="1200" spc="2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Efficient</a:t>
            </a:r>
            <a:r>
              <a:rPr sz="1200" spc="4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handling</a:t>
            </a:r>
            <a:r>
              <a:rPr sz="1200" spc="5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requires</a:t>
            </a:r>
            <a:r>
              <a:rPr sz="1200" spc="3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for</a:t>
            </a:r>
            <a:r>
              <a:rPr sz="1200" spc="2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fast</a:t>
            </a:r>
            <a:r>
              <a:rPr sz="1200" spc="4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steps to</a:t>
            </a:r>
            <a:r>
              <a:rPr sz="1200" spc="4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separate</a:t>
            </a:r>
            <a:r>
              <a:rPr sz="1200" spc="3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the</a:t>
            </a:r>
            <a:r>
              <a:rPr sz="1200" spc="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cases,</a:t>
            </a:r>
            <a:r>
              <a:rPr sz="1200" spc="3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alert</a:t>
            </a:r>
            <a:r>
              <a:rPr sz="1200" spc="15" dirty="0">
                <a:latin typeface="Calibri"/>
                <a:cs typeface="Calibri"/>
              </a:rPr>
              <a:t> </a:t>
            </a:r>
            <a:r>
              <a:rPr sz="1200" spc="-25" dirty="0">
                <a:latin typeface="Calibri"/>
                <a:cs typeface="Calibri"/>
              </a:rPr>
              <a:t>the </a:t>
            </a:r>
            <a:r>
              <a:rPr sz="1200" dirty="0">
                <a:latin typeface="Calibri"/>
                <a:cs typeface="Calibri"/>
              </a:rPr>
              <a:t>health</a:t>
            </a:r>
            <a:r>
              <a:rPr sz="1200" spc="-2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authorities</a:t>
            </a:r>
            <a:r>
              <a:rPr sz="1200" spc="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and</a:t>
            </a:r>
            <a:r>
              <a:rPr sz="1200" spc="-2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ensure</a:t>
            </a:r>
            <a:r>
              <a:rPr sz="1200" spc="1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the</a:t>
            </a:r>
            <a:r>
              <a:rPr sz="1200" spc="-4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safety</a:t>
            </a:r>
            <a:r>
              <a:rPr sz="1200" spc="-6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of</a:t>
            </a:r>
            <a:r>
              <a:rPr sz="1200" spc="-6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the</a:t>
            </a:r>
            <a:r>
              <a:rPr sz="1200" spc="-4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residents</a:t>
            </a:r>
            <a:r>
              <a:rPr sz="1200" spc="1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and</a:t>
            </a:r>
            <a:r>
              <a:rPr sz="1200" spc="-2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the</a:t>
            </a:r>
            <a:r>
              <a:rPr sz="1200" spc="-40" dirty="0">
                <a:latin typeface="Calibri"/>
                <a:cs typeface="Calibri"/>
              </a:rPr>
              <a:t> </a:t>
            </a:r>
            <a:r>
              <a:rPr sz="1200" spc="-10" dirty="0">
                <a:latin typeface="Calibri"/>
                <a:cs typeface="Calibri"/>
              </a:rPr>
              <a:t>staff</a:t>
            </a:r>
            <a:r>
              <a:rPr sz="1200" spc="-4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by</a:t>
            </a:r>
            <a:r>
              <a:rPr sz="1200" spc="-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adhering</a:t>
            </a:r>
            <a:r>
              <a:rPr sz="1200" spc="-3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to</a:t>
            </a:r>
            <a:r>
              <a:rPr sz="1200" spc="-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the</a:t>
            </a:r>
            <a:r>
              <a:rPr sz="1200" spc="-4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national</a:t>
            </a:r>
            <a:r>
              <a:rPr sz="1200" spc="-1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infection</a:t>
            </a:r>
            <a:r>
              <a:rPr sz="1200" spc="-4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control</a:t>
            </a:r>
            <a:r>
              <a:rPr sz="1200" spc="-40" dirty="0">
                <a:latin typeface="Calibri"/>
                <a:cs typeface="Calibri"/>
              </a:rPr>
              <a:t> </a:t>
            </a:r>
            <a:r>
              <a:rPr sz="1200" spc="-10" dirty="0">
                <a:latin typeface="Calibri"/>
                <a:cs typeface="Calibri"/>
              </a:rPr>
              <a:t>guidelines.</a:t>
            </a:r>
            <a:endParaRPr sz="1200">
              <a:latin typeface="Calibri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371975" y="3066237"/>
            <a:ext cx="4400550" cy="3485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3615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234378" rIns="0" bIns="0" rtlCol="0">
            <a:spAutoFit/>
          </a:bodyPr>
          <a:lstStyle/>
          <a:p>
            <a:pPr marL="904875">
              <a:lnSpc>
                <a:spcPct val="100000"/>
              </a:lnSpc>
              <a:spcBef>
                <a:spcPts val="100"/>
              </a:spcBef>
            </a:pPr>
            <a:r>
              <a:rPr dirty="0"/>
              <a:t>Isolation</a:t>
            </a:r>
            <a:r>
              <a:rPr spc="-55" dirty="0"/>
              <a:t> </a:t>
            </a:r>
            <a:r>
              <a:rPr dirty="0"/>
              <a:t>of</a:t>
            </a:r>
            <a:r>
              <a:rPr spc="-130" dirty="0"/>
              <a:t> </a:t>
            </a:r>
            <a:r>
              <a:rPr spc="-10" dirty="0"/>
              <a:t>Infected</a:t>
            </a:r>
            <a:r>
              <a:rPr spc="-55" dirty="0"/>
              <a:t> </a:t>
            </a:r>
            <a:r>
              <a:rPr spc="-10" dirty="0"/>
              <a:t>Person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984120" y="1608327"/>
            <a:ext cx="9324340" cy="836294"/>
          </a:xfrm>
          <a:prstGeom prst="rect">
            <a:avLst/>
          </a:prstGeom>
        </p:spPr>
        <p:txBody>
          <a:bodyPr vert="horz" wrap="square" lIns="0" tIns="8255" rIns="0" bIns="0" rtlCol="0">
            <a:spAutoFit/>
          </a:bodyPr>
          <a:lstStyle/>
          <a:p>
            <a:pPr marL="259715" marR="5080" indent="-247650" algn="just">
              <a:lnSpc>
                <a:spcPct val="148500"/>
              </a:lnSpc>
              <a:spcBef>
                <a:spcPts val="65"/>
              </a:spcBef>
            </a:pPr>
            <a:r>
              <a:rPr sz="1200" dirty="0">
                <a:latin typeface="Arial MT"/>
                <a:cs typeface="Arial MT"/>
              </a:rPr>
              <a:t>›</a:t>
            </a:r>
            <a:r>
              <a:rPr sz="1200" spc="375" dirty="0">
                <a:latin typeface="Arial MT"/>
                <a:cs typeface="Arial MT"/>
              </a:rPr>
              <a:t>  </a:t>
            </a:r>
            <a:r>
              <a:rPr sz="1200" dirty="0">
                <a:latin typeface="Calibri"/>
                <a:cs typeface="Calibri"/>
              </a:rPr>
              <a:t>It</a:t>
            </a:r>
            <a:r>
              <a:rPr sz="1200" spc="8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is</a:t>
            </a:r>
            <a:r>
              <a:rPr sz="1200" spc="7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absolutely</a:t>
            </a:r>
            <a:r>
              <a:rPr sz="1200" spc="5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necessary</a:t>
            </a:r>
            <a:r>
              <a:rPr sz="1200" spc="9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as</a:t>
            </a:r>
            <a:r>
              <a:rPr sz="1200" spc="6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the</a:t>
            </a:r>
            <a:r>
              <a:rPr sz="1200" spc="7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very</a:t>
            </a:r>
            <a:r>
              <a:rPr sz="1200" spc="5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first</a:t>
            </a:r>
            <a:r>
              <a:rPr sz="1200" spc="8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step</a:t>
            </a:r>
            <a:r>
              <a:rPr sz="1200" spc="11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to</a:t>
            </a:r>
            <a:r>
              <a:rPr sz="1200" spc="10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separate</a:t>
            </a:r>
            <a:r>
              <a:rPr sz="1200" spc="10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the</a:t>
            </a:r>
            <a:r>
              <a:rPr sz="1200" spc="6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person</a:t>
            </a:r>
            <a:r>
              <a:rPr sz="1200" spc="114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who</a:t>
            </a:r>
            <a:r>
              <a:rPr sz="1200" spc="8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has</a:t>
            </a:r>
            <a:r>
              <a:rPr sz="1200" spc="9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been</a:t>
            </a:r>
            <a:r>
              <a:rPr sz="1200" spc="11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confirmed</a:t>
            </a:r>
            <a:r>
              <a:rPr sz="1200" spc="12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to</a:t>
            </a:r>
            <a:r>
              <a:rPr sz="1200" spc="10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have</a:t>
            </a:r>
            <a:r>
              <a:rPr sz="1200" spc="7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tuberculosis</a:t>
            </a:r>
            <a:r>
              <a:rPr sz="1200" spc="6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in</a:t>
            </a:r>
            <a:r>
              <a:rPr sz="1200" spc="5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order</a:t>
            </a:r>
            <a:r>
              <a:rPr sz="1200" spc="9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to</a:t>
            </a:r>
            <a:r>
              <a:rPr sz="1200" spc="10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have</a:t>
            </a:r>
            <a:r>
              <a:rPr sz="1200" spc="7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</a:t>
            </a:r>
            <a:r>
              <a:rPr sz="1200" spc="90" dirty="0">
                <a:latin typeface="Calibri"/>
                <a:cs typeface="Calibri"/>
              </a:rPr>
              <a:t> </a:t>
            </a:r>
            <a:r>
              <a:rPr sz="1200" spc="-10" dirty="0">
                <a:latin typeface="Calibri"/>
                <a:cs typeface="Calibri"/>
              </a:rPr>
              <a:t>limited </a:t>
            </a:r>
            <a:r>
              <a:rPr sz="1200" dirty="0">
                <a:latin typeface="Calibri"/>
                <a:cs typeface="Calibri"/>
              </a:rPr>
              <a:t>interaction</a:t>
            </a:r>
            <a:r>
              <a:rPr sz="1200" spc="2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with</a:t>
            </a:r>
            <a:r>
              <a:rPr sz="1200" spc="-2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other</a:t>
            </a:r>
            <a:r>
              <a:rPr sz="1200" spc="2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residents</a:t>
            </a:r>
            <a:r>
              <a:rPr sz="1200" spc="3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and</a:t>
            </a:r>
            <a:r>
              <a:rPr sz="1200" spc="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staff</a:t>
            </a:r>
            <a:r>
              <a:rPr sz="1200" spc="-3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members</a:t>
            </a:r>
            <a:r>
              <a:rPr sz="1200" spc="3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and as</a:t>
            </a:r>
            <a:r>
              <a:rPr sz="1200" spc="-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</a:t>
            </a:r>
            <a:r>
              <a:rPr sz="1200" spc="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result,</a:t>
            </a:r>
            <a:r>
              <a:rPr sz="1200" spc="1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the</a:t>
            </a:r>
            <a:r>
              <a:rPr sz="1200" spc="-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infection</a:t>
            </a:r>
            <a:r>
              <a:rPr sz="1200" spc="-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should</a:t>
            </a:r>
            <a:r>
              <a:rPr sz="1200" spc="2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not</a:t>
            </a:r>
            <a:r>
              <a:rPr sz="1200" spc="-1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spread</a:t>
            </a:r>
            <a:r>
              <a:rPr sz="1200" spc="-1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to</a:t>
            </a:r>
            <a:r>
              <a:rPr sz="1200" spc="2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them.</a:t>
            </a:r>
            <a:r>
              <a:rPr sz="1200" spc="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Furthermore,</a:t>
            </a:r>
            <a:r>
              <a:rPr sz="1200" spc="1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the</a:t>
            </a:r>
            <a:r>
              <a:rPr sz="1200" spc="-1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isolation</a:t>
            </a:r>
            <a:r>
              <a:rPr sz="1200" spc="2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has</a:t>
            </a:r>
            <a:r>
              <a:rPr sz="1200" spc="1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to</a:t>
            </a:r>
            <a:r>
              <a:rPr sz="1200" spc="20" dirty="0">
                <a:latin typeface="Calibri"/>
                <a:cs typeface="Calibri"/>
              </a:rPr>
              <a:t> </a:t>
            </a:r>
            <a:r>
              <a:rPr sz="1200" spc="-25" dirty="0">
                <a:latin typeface="Calibri"/>
                <a:cs typeface="Calibri"/>
              </a:rPr>
              <a:t>be </a:t>
            </a:r>
            <a:r>
              <a:rPr sz="1200" dirty="0">
                <a:latin typeface="Calibri"/>
                <a:cs typeface="Calibri"/>
              </a:rPr>
              <a:t>done in</a:t>
            </a:r>
            <a:r>
              <a:rPr sz="1200" spc="-3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</a:t>
            </a:r>
            <a:r>
              <a:rPr sz="1200" spc="-15" dirty="0">
                <a:latin typeface="Calibri"/>
                <a:cs typeface="Calibri"/>
              </a:rPr>
              <a:t> </a:t>
            </a:r>
            <a:r>
              <a:rPr sz="1200" spc="-10" dirty="0">
                <a:latin typeface="Calibri"/>
                <a:cs typeface="Calibri"/>
              </a:rPr>
              <a:t>fresh-</a:t>
            </a:r>
            <a:r>
              <a:rPr sz="1200" dirty="0">
                <a:latin typeface="Calibri"/>
                <a:cs typeface="Calibri"/>
              </a:rPr>
              <a:t>air</a:t>
            </a:r>
            <a:r>
              <a:rPr sz="1200" spc="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room</a:t>
            </a:r>
            <a:r>
              <a:rPr sz="1200" spc="1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that is</a:t>
            </a:r>
            <a:r>
              <a:rPr sz="1200" spc="-3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far</a:t>
            </a:r>
            <a:r>
              <a:rPr sz="1200" spc="-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from</a:t>
            </a:r>
            <a:r>
              <a:rPr sz="1200" spc="-2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any</a:t>
            </a:r>
            <a:r>
              <a:rPr sz="1200" spc="-3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living</a:t>
            </a:r>
            <a:r>
              <a:rPr sz="1200" spc="-45" dirty="0">
                <a:latin typeface="Calibri"/>
                <a:cs typeface="Calibri"/>
              </a:rPr>
              <a:t> </a:t>
            </a:r>
            <a:r>
              <a:rPr sz="1200" spc="-10" dirty="0">
                <a:latin typeface="Calibri"/>
                <a:cs typeface="Calibri"/>
              </a:rPr>
              <a:t>spaces.</a:t>
            </a:r>
            <a:endParaRPr sz="1200">
              <a:latin typeface="Calibri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667375" y="2856699"/>
            <a:ext cx="5648325" cy="360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39093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137728" y="211291"/>
            <a:ext cx="5830454" cy="47448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Notification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984120" y="1096835"/>
            <a:ext cx="9326880" cy="836294"/>
          </a:xfrm>
          <a:prstGeom prst="rect">
            <a:avLst/>
          </a:prstGeom>
        </p:spPr>
        <p:txBody>
          <a:bodyPr vert="horz" wrap="square" lIns="0" tIns="7620" rIns="0" bIns="0" rtlCol="0">
            <a:spAutoFit/>
          </a:bodyPr>
          <a:lstStyle/>
          <a:p>
            <a:pPr marL="259715" marR="5080" indent="-247650" algn="just">
              <a:lnSpc>
                <a:spcPct val="148600"/>
              </a:lnSpc>
              <a:spcBef>
                <a:spcPts val="60"/>
              </a:spcBef>
            </a:pPr>
            <a:r>
              <a:rPr sz="1200" dirty="0">
                <a:latin typeface="Arial MT"/>
                <a:cs typeface="Arial MT"/>
              </a:rPr>
              <a:t>›</a:t>
            </a:r>
            <a:r>
              <a:rPr sz="1200" spc="380" dirty="0">
                <a:latin typeface="Arial MT"/>
                <a:cs typeface="Arial MT"/>
              </a:rPr>
              <a:t>  </a:t>
            </a:r>
            <a:r>
              <a:rPr sz="1200" dirty="0">
                <a:latin typeface="Calibri"/>
                <a:cs typeface="Calibri"/>
              </a:rPr>
              <a:t>Personnel</a:t>
            </a:r>
            <a:r>
              <a:rPr sz="1200" spc="135" dirty="0">
                <a:latin typeface="Calibri"/>
                <a:cs typeface="Calibri"/>
              </a:rPr>
              <a:t> </a:t>
            </a:r>
            <a:r>
              <a:rPr sz="1200" spc="-10" dirty="0">
                <a:latin typeface="Calibri"/>
                <a:cs typeface="Calibri"/>
              </a:rPr>
              <a:t>on-</a:t>
            </a:r>
            <a:r>
              <a:rPr sz="1200" dirty="0">
                <a:latin typeface="Calibri"/>
                <a:cs typeface="Calibri"/>
              </a:rPr>
              <a:t>site</a:t>
            </a:r>
            <a:r>
              <a:rPr sz="1200" spc="15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should</a:t>
            </a:r>
            <a:r>
              <a:rPr sz="1200" spc="15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immediately</a:t>
            </a:r>
            <a:r>
              <a:rPr sz="1200" spc="11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notify</a:t>
            </a:r>
            <a:r>
              <a:rPr sz="1200" spc="10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the</a:t>
            </a:r>
            <a:r>
              <a:rPr sz="1200" spc="12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resident’s</a:t>
            </a:r>
            <a:r>
              <a:rPr sz="1200" spc="13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General</a:t>
            </a:r>
            <a:r>
              <a:rPr sz="1200" spc="17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Practitioner</a:t>
            </a:r>
            <a:r>
              <a:rPr sz="1200" spc="13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(GP)</a:t>
            </a:r>
            <a:r>
              <a:rPr sz="1200" spc="15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and</a:t>
            </a:r>
            <a:r>
              <a:rPr sz="1200" spc="13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the</a:t>
            </a:r>
            <a:r>
              <a:rPr sz="1200" spc="12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UK</a:t>
            </a:r>
            <a:r>
              <a:rPr sz="1200" spc="16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Health</a:t>
            </a:r>
            <a:r>
              <a:rPr sz="1200" spc="114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Security</a:t>
            </a:r>
            <a:r>
              <a:rPr sz="1200" spc="13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Agency</a:t>
            </a:r>
            <a:r>
              <a:rPr sz="1200" spc="13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(UK</a:t>
            </a:r>
            <a:r>
              <a:rPr sz="1200" spc="15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HSA),</a:t>
            </a:r>
            <a:r>
              <a:rPr sz="1200" spc="17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which</a:t>
            </a:r>
            <a:r>
              <a:rPr sz="1200" spc="16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is</a:t>
            </a:r>
            <a:r>
              <a:rPr sz="1200" spc="114" dirty="0">
                <a:latin typeface="Calibri"/>
                <a:cs typeface="Calibri"/>
              </a:rPr>
              <a:t> </a:t>
            </a:r>
            <a:r>
              <a:rPr sz="1200" spc="-50" dirty="0">
                <a:latin typeface="Calibri"/>
                <a:cs typeface="Calibri"/>
              </a:rPr>
              <a:t>a </a:t>
            </a:r>
            <a:r>
              <a:rPr sz="1200" dirty="0">
                <a:latin typeface="Calibri"/>
                <a:cs typeface="Calibri"/>
              </a:rPr>
              <a:t>reorganised</a:t>
            </a:r>
            <a:r>
              <a:rPr sz="1200" spc="6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part</a:t>
            </a:r>
            <a:r>
              <a:rPr sz="1200" spc="1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of</a:t>
            </a:r>
            <a:r>
              <a:rPr sz="1200" spc="-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Public</a:t>
            </a:r>
            <a:r>
              <a:rPr sz="1200" spc="7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Health</a:t>
            </a:r>
            <a:r>
              <a:rPr sz="1200" spc="1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England</a:t>
            </a:r>
            <a:r>
              <a:rPr sz="1200" spc="6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(PHE)</a:t>
            </a:r>
            <a:r>
              <a:rPr sz="1200" spc="3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to</a:t>
            </a:r>
            <a:r>
              <a:rPr sz="1200" spc="5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facilitate</a:t>
            </a:r>
            <a:r>
              <a:rPr sz="1200" spc="4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the</a:t>
            </a:r>
            <a:r>
              <a:rPr sz="1200" spc="2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initiation</a:t>
            </a:r>
            <a:r>
              <a:rPr sz="1200" spc="6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of</a:t>
            </a:r>
            <a:r>
              <a:rPr sz="1200" spc="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suitable</a:t>
            </a:r>
            <a:r>
              <a:rPr sz="1200" spc="6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public</a:t>
            </a:r>
            <a:r>
              <a:rPr sz="1200" spc="7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health</a:t>
            </a:r>
            <a:r>
              <a:rPr sz="1200" spc="4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measures</a:t>
            </a:r>
            <a:r>
              <a:rPr sz="1200" spc="2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and</a:t>
            </a:r>
            <a:r>
              <a:rPr sz="1200" spc="3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official</a:t>
            </a:r>
            <a:r>
              <a:rPr sz="1200" spc="2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reporting,</a:t>
            </a:r>
            <a:r>
              <a:rPr sz="1200" spc="2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as</a:t>
            </a:r>
            <a:r>
              <a:rPr sz="1200" spc="2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per</a:t>
            </a:r>
            <a:r>
              <a:rPr sz="1200" spc="55" dirty="0">
                <a:latin typeface="Calibri"/>
                <a:cs typeface="Calibri"/>
              </a:rPr>
              <a:t> </a:t>
            </a:r>
            <a:r>
              <a:rPr sz="1200" spc="-10" dirty="0">
                <a:latin typeface="Calibri"/>
                <a:cs typeface="Calibri"/>
              </a:rPr>
              <a:t>Crown (2025).</a:t>
            </a:r>
            <a:endParaRPr sz="1200">
              <a:latin typeface="Calibri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714750" y="2133015"/>
            <a:ext cx="5191125" cy="45136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49543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9954" rIns="0" bIns="0" rtlCol="0">
            <a:spAutoFit/>
          </a:bodyPr>
          <a:lstStyle/>
          <a:p>
            <a:pPr marL="2406015">
              <a:lnSpc>
                <a:spcPct val="100000"/>
              </a:lnSpc>
              <a:spcBef>
                <a:spcPts val="105"/>
              </a:spcBef>
            </a:pPr>
            <a:r>
              <a:rPr sz="3600" spc="-50" dirty="0"/>
              <a:t>Testing</a:t>
            </a:r>
            <a:endParaRPr sz="3600"/>
          </a:p>
        </p:txBody>
      </p:sp>
      <p:sp>
        <p:nvSpPr>
          <p:cNvPr id="3" name="object 3"/>
          <p:cNvSpPr txBox="1"/>
          <p:nvPr/>
        </p:nvSpPr>
        <p:spPr>
          <a:xfrm>
            <a:off x="7116444" y="2501836"/>
            <a:ext cx="4429125" cy="1389380"/>
          </a:xfrm>
          <a:prstGeom prst="rect">
            <a:avLst/>
          </a:prstGeom>
        </p:spPr>
        <p:txBody>
          <a:bodyPr vert="horz" wrap="square" lIns="0" tIns="5080" rIns="0" bIns="0" rtlCol="0">
            <a:spAutoFit/>
          </a:bodyPr>
          <a:lstStyle/>
          <a:p>
            <a:pPr marL="259715" marR="5080" indent="-247650" algn="just">
              <a:lnSpc>
                <a:spcPct val="149900"/>
              </a:lnSpc>
              <a:spcBef>
                <a:spcPts val="40"/>
              </a:spcBef>
            </a:pPr>
            <a:r>
              <a:rPr sz="1200" dirty="0">
                <a:latin typeface="Arial MT"/>
                <a:cs typeface="Arial MT"/>
              </a:rPr>
              <a:t>›</a:t>
            </a:r>
            <a:r>
              <a:rPr sz="1200" spc="385" dirty="0">
                <a:latin typeface="Arial MT"/>
                <a:cs typeface="Arial MT"/>
              </a:rPr>
              <a:t>  </a:t>
            </a:r>
            <a:r>
              <a:rPr sz="1200" dirty="0">
                <a:latin typeface="Calibri"/>
                <a:cs typeface="Calibri"/>
              </a:rPr>
              <a:t>Testing</a:t>
            </a:r>
            <a:r>
              <a:rPr sz="1200" spc="8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of</a:t>
            </a:r>
            <a:r>
              <a:rPr sz="1200" spc="8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all</a:t>
            </a:r>
            <a:r>
              <a:rPr sz="1200" spc="15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residents</a:t>
            </a:r>
            <a:r>
              <a:rPr sz="1200" spc="15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and</a:t>
            </a:r>
            <a:r>
              <a:rPr sz="1200" spc="12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staff</a:t>
            </a:r>
            <a:r>
              <a:rPr sz="1200" spc="9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on</a:t>
            </a:r>
            <a:r>
              <a:rPr sz="1200" spc="8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</a:t>
            </a:r>
            <a:r>
              <a:rPr sz="1200" spc="12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comprehensive</a:t>
            </a:r>
            <a:r>
              <a:rPr sz="1200" spc="16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basis</a:t>
            </a:r>
            <a:r>
              <a:rPr sz="1200" spc="14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is</a:t>
            </a:r>
            <a:r>
              <a:rPr sz="1200" spc="100" dirty="0">
                <a:latin typeface="Calibri"/>
                <a:cs typeface="Calibri"/>
              </a:rPr>
              <a:t> </a:t>
            </a:r>
            <a:r>
              <a:rPr sz="1200" spc="-25" dirty="0">
                <a:latin typeface="Calibri"/>
                <a:cs typeface="Calibri"/>
              </a:rPr>
              <a:t>the </a:t>
            </a:r>
            <a:r>
              <a:rPr sz="1200" dirty="0">
                <a:latin typeface="Calibri"/>
                <a:cs typeface="Calibri"/>
              </a:rPr>
              <a:t>first</a:t>
            </a:r>
            <a:r>
              <a:rPr sz="1200" spc="28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step</a:t>
            </a:r>
            <a:r>
              <a:rPr sz="1200" spc="30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to</a:t>
            </a:r>
            <a:r>
              <a:rPr sz="1200" spc="31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finding</a:t>
            </a:r>
            <a:r>
              <a:rPr sz="1200" spc="30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any</a:t>
            </a:r>
            <a:r>
              <a:rPr sz="1200" spc="26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additional</a:t>
            </a:r>
            <a:r>
              <a:rPr sz="1200" spc="26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cases</a:t>
            </a:r>
            <a:r>
              <a:rPr sz="1200" spc="27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as</a:t>
            </a:r>
            <a:r>
              <a:rPr sz="1200" spc="27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well</a:t>
            </a:r>
            <a:r>
              <a:rPr sz="1200" spc="30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as</a:t>
            </a:r>
            <a:r>
              <a:rPr sz="1200" spc="27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any</a:t>
            </a:r>
            <a:r>
              <a:rPr sz="1200" spc="265" dirty="0">
                <a:latin typeface="Calibri"/>
                <a:cs typeface="Calibri"/>
              </a:rPr>
              <a:t> </a:t>
            </a:r>
            <a:r>
              <a:rPr sz="1200" spc="-10" dirty="0">
                <a:latin typeface="Calibri"/>
                <a:cs typeface="Calibri"/>
              </a:rPr>
              <a:t>latent </a:t>
            </a:r>
            <a:r>
              <a:rPr sz="1200" dirty="0">
                <a:latin typeface="Calibri"/>
                <a:cs typeface="Calibri"/>
              </a:rPr>
              <a:t>infections.</a:t>
            </a:r>
            <a:r>
              <a:rPr sz="1200" spc="27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In</a:t>
            </a:r>
            <a:r>
              <a:rPr sz="1200" spc="26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this,</a:t>
            </a:r>
            <a:r>
              <a:rPr sz="1200" spc="25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also</a:t>
            </a:r>
            <a:r>
              <a:rPr sz="1200" spc="25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the</a:t>
            </a:r>
            <a:r>
              <a:rPr sz="1200" spc="25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identification</a:t>
            </a:r>
            <a:r>
              <a:rPr sz="1200" spc="29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of</a:t>
            </a:r>
            <a:r>
              <a:rPr sz="1200" spc="229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symptoms</a:t>
            </a:r>
            <a:r>
              <a:rPr sz="1200" spc="27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and</a:t>
            </a:r>
            <a:r>
              <a:rPr sz="1200" spc="265" dirty="0">
                <a:latin typeface="Calibri"/>
                <a:cs typeface="Calibri"/>
              </a:rPr>
              <a:t> </a:t>
            </a:r>
            <a:r>
              <a:rPr sz="1200" spc="-25" dirty="0">
                <a:latin typeface="Calibri"/>
                <a:cs typeface="Calibri"/>
              </a:rPr>
              <a:t>the </a:t>
            </a:r>
            <a:r>
              <a:rPr sz="1200" dirty="0">
                <a:latin typeface="Calibri"/>
                <a:cs typeface="Calibri"/>
              </a:rPr>
              <a:t>performance</a:t>
            </a:r>
            <a:r>
              <a:rPr sz="1200" spc="3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of</a:t>
            </a:r>
            <a:r>
              <a:rPr sz="1200" spc="-1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the</a:t>
            </a:r>
            <a:r>
              <a:rPr sz="1200" spc="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proper</a:t>
            </a:r>
            <a:r>
              <a:rPr sz="1200" spc="4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diagnostic</a:t>
            </a:r>
            <a:r>
              <a:rPr sz="1200" spc="5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tests</a:t>
            </a:r>
            <a:r>
              <a:rPr sz="1200" spc="1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such</a:t>
            </a:r>
            <a:r>
              <a:rPr sz="1200" spc="-1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as</a:t>
            </a:r>
            <a:r>
              <a:rPr sz="1200" spc="1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chest</a:t>
            </a:r>
            <a:r>
              <a:rPr sz="1200" spc="50" dirty="0">
                <a:latin typeface="Calibri"/>
                <a:cs typeface="Calibri"/>
              </a:rPr>
              <a:t> </a:t>
            </a:r>
            <a:r>
              <a:rPr sz="1200" spc="-10" dirty="0">
                <a:latin typeface="Calibri"/>
                <a:cs typeface="Calibri"/>
              </a:rPr>
              <a:t>X-</a:t>
            </a:r>
            <a:r>
              <a:rPr sz="1200" dirty="0">
                <a:latin typeface="Calibri"/>
                <a:cs typeface="Calibri"/>
              </a:rPr>
              <a:t>rays</a:t>
            </a:r>
            <a:r>
              <a:rPr sz="1200" spc="20" dirty="0">
                <a:latin typeface="Calibri"/>
                <a:cs typeface="Calibri"/>
              </a:rPr>
              <a:t> </a:t>
            </a:r>
            <a:r>
              <a:rPr sz="1200" spc="-25" dirty="0">
                <a:latin typeface="Calibri"/>
                <a:cs typeface="Calibri"/>
              </a:rPr>
              <a:t>or </a:t>
            </a:r>
            <a:r>
              <a:rPr sz="1200" dirty="0">
                <a:latin typeface="Calibri"/>
                <a:cs typeface="Calibri"/>
              </a:rPr>
              <a:t>sputum</a:t>
            </a:r>
            <a:r>
              <a:rPr sz="1200" spc="-3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analysis</a:t>
            </a:r>
            <a:r>
              <a:rPr sz="1200" spc="-3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should</a:t>
            </a:r>
            <a:r>
              <a:rPr sz="1200" spc="-1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be</a:t>
            </a:r>
            <a:r>
              <a:rPr sz="1200" spc="10" dirty="0">
                <a:latin typeface="Calibri"/>
                <a:cs typeface="Calibri"/>
              </a:rPr>
              <a:t> </a:t>
            </a:r>
            <a:r>
              <a:rPr sz="1200" spc="-10" dirty="0">
                <a:latin typeface="Calibri"/>
                <a:cs typeface="Calibri"/>
              </a:rPr>
              <a:t>included.</a:t>
            </a:r>
            <a:endParaRPr sz="1200">
              <a:latin typeface="Calibri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276475" y="1704530"/>
            <a:ext cx="4610100" cy="39137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90759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234378" rIns="0" bIns="0" rtlCol="0">
            <a:spAutoFit/>
          </a:bodyPr>
          <a:lstStyle/>
          <a:p>
            <a:pPr marL="1210945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Environmental</a:t>
            </a:r>
            <a:r>
              <a:rPr spc="-130" dirty="0"/>
              <a:t> </a:t>
            </a:r>
            <a:r>
              <a:rPr spc="-10" dirty="0"/>
              <a:t>Controls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359025" y="2379027"/>
            <a:ext cx="8134350" cy="790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59715" algn="l"/>
              </a:tabLst>
            </a:pPr>
            <a:r>
              <a:rPr sz="1200" spc="-50" dirty="0">
                <a:latin typeface="Arial MT"/>
                <a:cs typeface="Arial MT"/>
              </a:rPr>
              <a:t>›</a:t>
            </a:r>
            <a:r>
              <a:rPr sz="1200" dirty="0">
                <a:latin typeface="Arial MT"/>
                <a:cs typeface="Arial MT"/>
              </a:rPr>
              <a:t>	</a:t>
            </a:r>
            <a:r>
              <a:rPr sz="1200" dirty="0">
                <a:latin typeface="Calibri"/>
                <a:cs typeface="Calibri"/>
              </a:rPr>
              <a:t>It</a:t>
            </a:r>
            <a:r>
              <a:rPr sz="1200" spc="17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is</a:t>
            </a:r>
            <a:r>
              <a:rPr sz="1200" spc="16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</a:t>
            </a:r>
            <a:r>
              <a:rPr sz="1200" spc="18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must</a:t>
            </a:r>
            <a:r>
              <a:rPr sz="1200" spc="19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that</a:t>
            </a:r>
            <a:r>
              <a:rPr sz="1200" spc="19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the</a:t>
            </a:r>
            <a:r>
              <a:rPr sz="1200" spc="16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rooms</a:t>
            </a:r>
            <a:r>
              <a:rPr sz="1200" spc="19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and</a:t>
            </a:r>
            <a:r>
              <a:rPr sz="1200" spc="17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areas</a:t>
            </a:r>
            <a:r>
              <a:rPr sz="1200" spc="15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where</a:t>
            </a:r>
            <a:r>
              <a:rPr sz="1200" spc="20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the</a:t>
            </a:r>
            <a:r>
              <a:rPr sz="1200" spc="16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infected</a:t>
            </a:r>
            <a:r>
              <a:rPr sz="1200" spc="204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person</a:t>
            </a:r>
            <a:r>
              <a:rPr sz="1200" spc="19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has</a:t>
            </a:r>
            <a:r>
              <a:rPr sz="1200" spc="18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been</a:t>
            </a:r>
            <a:r>
              <a:rPr sz="1200" spc="20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should</a:t>
            </a:r>
            <a:r>
              <a:rPr sz="1200" spc="19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be</a:t>
            </a:r>
            <a:r>
              <a:rPr sz="1200" spc="204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cleaned</a:t>
            </a:r>
            <a:r>
              <a:rPr sz="1200" spc="14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thoroughly</a:t>
            </a:r>
            <a:r>
              <a:rPr sz="1200" spc="14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and</a:t>
            </a:r>
            <a:r>
              <a:rPr sz="1200" spc="175" dirty="0">
                <a:latin typeface="Calibri"/>
                <a:cs typeface="Calibri"/>
              </a:rPr>
              <a:t> </a:t>
            </a:r>
            <a:r>
              <a:rPr sz="1200" spc="-10" dirty="0">
                <a:latin typeface="Calibri"/>
                <a:cs typeface="Calibri"/>
              </a:rPr>
              <a:t>ventilated.</a:t>
            </a:r>
            <a:endParaRPr sz="1200">
              <a:latin typeface="Calibri"/>
              <a:cs typeface="Calibri"/>
            </a:endParaRPr>
          </a:p>
          <a:p>
            <a:pPr marL="259715" marR="5080">
              <a:lnSpc>
                <a:spcPct val="156500"/>
              </a:lnSpc>
              <a:spcBef>
                <a:spcPts val="75"/>
              </a:spcBef>
            </a:pPr>
            <a:r>
              <a:rPr sz="1200" dirty="0">
                <a:latin typeface="Calibri"/>
                <a:cs typeface="Calibri"/>
              </a:rPr>
              <a:t>Regular</a:t>
            </a:r>
            <a:r>
              <a:rPr sz="1200" spc="-3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ventilation</a:t>
            </a:r>
            <a:r>
              <a:rPr sz="1200" spc="-1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is</a:t>
            </a:r>
            <a:r>
              <a:rPr sz="1200" spc="-2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very</a:t>
            </a:r>
            <a:r>
              <a:rPr sz="1200" spc="-35" dirty="0">
                <a:latin typeface="Calibri"/>
                <a:cs typeface="Calibri"/>
              </a:rPr>
              <a:t> </a:t>
            </a:r>
            <a:r>
              <a:rPr sz="1200" spc="-10" dirty="0">
                <a:latin typeface="Calibri"/>
                <a:cs typeface="Calibri"/>
              </a:rPr>
              <a:t>effective</a:t>
            </a:r>
            <a:r>
              <a:rPr sz="1200" spc="-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in</a:t>
            </a:r>
            <a:r>
              <a:rPr sz="1200" spc="-3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getting</a:t>
            </a:r>
            <a:r>
              <a:rPr sz="1200" spc="-2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rid of</a:t>
            </a:r>
            <a:r>
              <a:rPr sz="1200" spc="-4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bacteria</a:t>
            </a:r>
            <a:r>
              <a:rPr sz="1200" spc="1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that</a:t>
            </a:r>
            <a:r>
              <a:rPr sz="1200" spc="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are in</a:t>
            </a:r>
            <a:r>
              <a:rPr sz="1200" spc="-3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the</a:t>
            </a:r>
            <a:r>
              <a:rPr sz="1200" spc="-2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air</a:t>
            </a:r>
            <a:r>
              <a:rPr sz="1200" spc="1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whereas</a:t>
            </a:r>
            <a:r>
              <a:rPr sz="1200" spc="-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cleaning</a:t>
            </a:r>
            <a:r>
              <a:rPr sz="1200" spc="-4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of</a:t>
            </a:r>
            <a:r>
              <a:rPr sz="1200" spc="-4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surfaces</a:t>
            </a:r>
            <a:r>
              <a:rPr sz="1200" spc="2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greatly</a:t>
            </a:r>
            <a:r>
              <a:rPr sz="1200" spc="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reduces</a:t>
            </a:r>
            <a:r>
              <a:rPr sz="1200" spc="-5" dirty="0">
                <a:latin typeface="Calibri"/>
                <a:cs typeface="Calibri"/>
              </a:rPr>
              <a:t> </a:t>
            </a:r>
            <a:r>
              <a:rPr sz="1200" spc="-25" dirty="0">
                <a:latin typeface="Calibri"/>
                <a:cs typeface="Calibri"/>
              </a:rPr>
              <a:t>the </a:t>
            </a:r>
            <a:r>
              <a:rPr sz="1200" dirty="0">
                <a:latin typeface="Calibri"/>
                <a:cs typeface="Calibri"/>
              </a:rPr>
              <a:t>chances of</a:t>
            </a:r>
            <a:r>
              <a:rPr sz="1200" spc="-5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getting</a:t>
            </a:r>
            <a:r>
              <a:rPr sz="1200" spc="-25" dirty="0">
                <a:latin typeface="Calibri"/>
                <a:cs typeface="Calibri"/>
              </a:rPr>
              <a:t> </a:t>
            </a:r>
            <a:r>
              <a:rPr sz="1200" spc="-10" dirty="0">
                <a:latin typeface="Calibri"/>
                <a:cs typeface="Calibri"/>
              </a:rPr>
              <a:t>contaminated.</a:t>
            </a:r>
            <a:endParaRPr sz="1200">
              <a:latin typeface="Calibri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867150" y="3713835"/>
            <a:ext cx="6734175" cy="2209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00532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234378" rIns="0" bIns="0" rtlCol="0">
            <a:spAutoFit/>
          </a:bodyPr>
          <a:lstStyle/>
          <a:p>
            <a:pPr marL="17653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Personal</a:t>
            </a:r>
            <a:r>
              <a:rPr spc="-114" dirty="0"/>
              <a:t> </a:t>
            </a:r>
            <a:r>
              <a:rPr spc="-10" dirty="0"/>
              <a:t>Protective</a:t>
            </a:r>
            <a:r>
              <a:rPr spc="-114" dirty="0"/>
              <a:t> </a:t>
            </a:r>
            <a:r>
              <a:rPr spc="-10" dirty="0"/>
              <a:t>Equipment</a:t>
            </a:r>
            <a:r>
              <a:rPr spc="-110" dirty="0"/>
              <a:t> </a:t>
            </a:r>
            <a:r>
              <a:rPr spc="-10" dirty="0"/>
              <a:t>(PPE)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016379" y="1608327"/>
            <a:ext cx="9409430" cy="836294"/>
          </a:xfrm>
          <a:prstGeom prst="rect">
            <a:avLst/>
          </a:prstGeom>
        </p:spPr>
        <p:txBody>
          <a:bodyPr vert="horz" wrap="square" lIns="0" tIns="8255" rIns="0" bIns="0" rtlCol="0">
            <a:spAutoFit/>
          </a:bodyPr>
          <a:lstStyle/>
          <a:p>
            <a:pPr marL="259715" marR="5080" indent="-247650" algn="just">
              <a:lnSpc>
                <a:spcPct val="148500"/>
              </a:lnSpc>
              <a:spcBef>
                <a:spcPts val="65"/>
              </a:spcBef>
            </a:pPr>
            <a:r>
              <a:rPr sz="1200" dirty="0">
                <a:latin typeface="Arial MT"/>
                <a:cs typeface="Arial MT"/>
              </a:rPr>
              <a:t>›</a:t>
            </a:r>
            <a:r>
              <a:rPr sz="1200" spc="340" dirty="0">
                <a:latin typeface="Arial MT"/>
                <a:cs typeface="Arial MT"/>
              </a:rPr>
              <a:t>  </a:t>
            </a:r>
            <a:r>
              <a:rPr sz="1200" dirty="0">
                <a:latin typeface="Calibri"/>
                <a:cs typeface="Calibri"/>
              </a:rPr>
              <a:t>Personnel</a:t>
            </a:r>
            <a:r>
              <a:rPr sz="1200" spc="-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should</a:t>
            </a:r>
            <a:r>
              <a:rPr sz="1200" spc="3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be</a:t>
            </a:r>
            <a:r>
              <a:rPr sz="1200" spc="5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equipped</a:t>
            </a:r>
            <a:r>
              <a:rPr sz="1200" spc="2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with</a:t>
            </a:r>
            <a:r>
              <a:rPr sz="1200" spc="-1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appropriate</a:t>
            </a:r>
            <a:r>
              <a:rPr sz="1200" spc="5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protective</a:t>
            </a:r>
            <a:r>
              <a:rPr sz="1200" spc="4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gear,</a:t>
            </a:r>
            <a:r>
              <a:rPr sz="1200" spc="4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which</a:t>
            </a:r>
            <a:r>
              <a:rPr sz="1200" spc="4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includes</a:t>
            </a:r>
            <a:r>
              <a:rPr sz="1200" spc="5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gloves</a:t>
            </a:r>
            <a:r>
              <a:rPr sz="1200" spc="1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and</a:t>
            </a:r>
            <a:r>
              <a:rPr sz="1200" spc="2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masks</a:t>
            </a:r>
            <a:r>
              <a:rPr sz="1200" spc="3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(for</a:t>
            </a:r>
            <a:r>
              <a:rPr sz="1200" spc="1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instance,</a:t>
            </a:r>
            <a:r>
              <a:rPr sz="1200" spc="2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N95</a:t>
            </a:r>
            <a:r>
              <a:rPr sz="1200" spc="40" dirty="0">
                <a:latin typeface="Calibri"/>
                <a:cs typeface="Calibri"/>
              </a:rPr>
              <a:t> </a:t>
            </a:r>
            <a:r>
              <a:rPr sz="1200" spc="-10" dirty="0">
                <a:latin typeface="Calibri"/>
                <a:cs typeface="Calibri"/>
              </a:rPr>
              <a:t>respirators),</a:t>
            </a:r>
            <a:r>
              <a:rPr sz="1200" spc="6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when</a:t>
            </a:r>
            <a:r>
              <a:rPr sz="1200" spc="2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they</a:t>
            </a:r>
            <a:r>
              <a:rPr sz="1200" spc="-5" dirty="0">
                <a:latin typeface="Calibri"/>
                <a:cs typeface="Calibri"/>
              </a:rPr>
              <a:t> </a:t>
            </a:r>
            <a:r>
              <a:rPr sz="1200" spc="-20" dirty="0">
                <a:latin typeface="Calibri"/>
                <a:cs typeface="Calibri"/>
              </a:rPr>
              <a:t>come </a:t>
            </a:r>
            <a:r>
              <a:rPr sz="1200" dirty="0">
                <a:latin typeface="Calibri"/>
                <a:cs typeface="Calibri"/>
              </a:rPr>
              <a:t>in</a:t>
            </a:r>
            <a:r>
              <a:rPr sz="1200" spc="7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contact</a:t>
            </a:r>
            <a:r>
              <a:rPr sz="1200" spc="9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with</a:t>
            </a:r>
            <a:r>
              <a:rPr sz="1200" spc="6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the</a:t>
            </a:r>
            <a:r>
              <a:rPr sz="1200" spc="8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infected</a:t>
            </a:r>
            <a:r>
              <a:rPr sz="1200" spc="13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person</a:t>
            </a:r>
            <a:r>
              <a:rPr sz="1200" spc="13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or</a:t>
            </a:r>
            <a:r>
              <a:rPr sz="1200" spc="6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when</a:t>
            </a:r>
            <a:r>
              <a:rPr sz="1200" spc="9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they</a:t>
            </a:r>
            <a:r>
              <a:rPr sz="1200" spc="7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handle</a:t>
            </a:r>
            <a:r>
              <a:rPr sz="1200" spc="13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materials</a:t>
            </a:r>
            <a:r>
              <a:rPr sz="1200" spc="12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that</a:t>
            </a:r>
            <a:r>
              <a:rPr sz="1200" spc="12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are</a:t>
            </a:r>
            <a:r>
              <a:rPr sz="1200" spc="10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contaminated</a:t>
            </a:r>
            <a:r>
              <a:rPr sz="1200" spc="10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(WHO,</a:t>
            </a:r>
            <a:r>
              <a:rPr sz="1200" spc="13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2025).</a:t>
            </a:r>
            <a:r>
              <a:rPr sz="1200" spc="10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The</a:t>
            </a:r>
            <a:r>
              <a:rPr sz="1200" spc="12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correct</a:t>
            </a:r>
            <a:r>
              <a:rPr sz="1200" spc="10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use</a:t>
            </a:r>
            <a:r>
              <a:rPr sz="1200" spc="9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of</a:t>
            </a:r>
            <a:r>
              <a:rPr sz="1200" spc="7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personal</a:t>
            </a:r>
            <a:r>
              <a:rPr sz="1200" spc="140" dirty="0">
                <a:latin typeface="Calibri"/>
                <a:cs typeface="Calibri"/>
              </a:rPr>
              <a:t> </a:t>
            </a:r>
            <a:r>
              <a:rPr sz="1200" spc="-10" dirty="0">
                <a:latin typeface="Calibri"/>
                <a:cs typeface="Calibri"/>
              </a:rPr>
              <a:t>protective </a:t>
            </a:r>
            <a:r>
              <a:rPr sz="1200" dirty="0">
                <a:latin typeface="Calibri"/>
                <a:cs typeface="Calibri"/>
              </a:rPr>
              <a:t>equipment</a:t>
            </a:r>
            <a:r>
              <a:rPr sz="1200" spc="-3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is</a:t>
            </a:r>
            <a:r>
              <a:rPr sz="1200" spc="-3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the</a:t>
            </a:r>
            <a:r>
              <a:rPr sz="1200" spc="-3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main</a:t>
            </a:r>
            <a:r>
              <a:rPr sz="1200" spc="-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thing</a:t>
            </a:r>
            <a:r>
              <a:rPr sz="1200" spc="-3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that will</a:t>
            </a:r>
            <a:r>
              <a:rPr sz="1200" spc="-2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keep</a:t>
            </a:r>
            <a:r>
              <a:rPr sz="1200" spc="-2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the</a:t>
            </a:r>
            <a:r>
              <a:rPr sz="1200" spc="-35" dirty="0">
                <a:latin typeface="Calibri"/>
                <a:cs typeface="Calibri"/>
              </a:rPr>
              <a:t> </a:t>
            </a:r>
            <a:r>
              <a:rPr sz="1200" spc="-10" dirty="0">
                <a:latin typeface="Calibri"/>
                <a:cs typeface="Calibri"/>
              </a:rPr>
              <a:t>staff</a:t>
            </a:r>
            <a:r>
              <a:rPr sz="1200" spc="-3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safe</a:t>
            </a:r>
            <a:r>
              <a:rPr sz="1200" spc="1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from</a:t>
            </a:r>
            <a:r>
              <a:rPr sz="1200" spc="-3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the</a:t>
            </a:r>
            <a:r>
              <a:rPr sz="1200" spc="-3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infection</a:t>
            </a:r>
            <a:r>
              <a:rPr sz="1200" spc="-3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that</a:t>
            </a:r>
            <a:r>
              <a:rPr sz="1200" spc="-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is</a:t>
            </a:r>
            <a:r>
              <a:rPr sz="1200" spc="-30" dirty="0">
                <a:latin typeface="Calibri"/>
                <a:cs typeface="Calibri"/>
              </a:rPr>
              <a:t> </a:t>
            </a:r>
            <a:r>
              <a:rPr sz="1200" spc="-10" dirty="0">
                <a:latin typeface="Calibri"/>
                <a:cs typeface="Calibri"/>
              </a:rPr>
              <a:t>transmitted</a:t>
            </a:r>
            <a:r>
              <a:rPr sz="1200" spc="-4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through</a:t>
            </a:r>
            <a:r>
              <a:rPr sz="1200" spc="1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the</a:t>
            </a:r>
            <a:r>
              <a:rPr sz="1200" spc="-35" dirty="0">
                <a:latin typeface="Calibri"/>
                <a:cs typeface="Calibri"/>
              </a:rPr>
              <a:t> </a:t>
            </a:r>
            <a:r>
              <a:rPr sz="1200" spc="-20" dirty="0">
                <a:latin typeface="Calibri"/>
                <a:cs typeface="Calibri"/>
              </a:rPr>
              <a:t>air.</a:t>
            </a:r>
            <a:endParaRPr sz="1200">
              <a:latin typeface="Calibri"/>
              <a:cs typeface="Calibri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4067110" y="2694811"/>
            <a:ext cx="5181600" cy="3628390"/>
            <a:chOff x="4067110" y="2694811"/>
            <a:chExt cx="5181600" cy="3628390"/>
          </a:xfrm>
        </p:grpSpPr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076700" y="2704337"/>
              <a:ext cx="5162550" cy="3609086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4071874" y="2699575"/>
              <a:ext cx="5172075" cy="3618865"/>
            </a:xfrm>
            <a:custGeom>
              <a:avLst/>
              <a:gdLst/>
              <a:ahLst/>
              <a:cxnLst/>
              <a:rect l="l" t="t" r="r" b="b"/>
              <a:pathLst>
                <a:path w="5172075" h="3618865">
                  <a:moveTo>
                    <a:pt x="0" y="3618611"/>
                  </a:moveTo>
                  <a:lnTo>
                    <a:pt x="5172075" y="3618611"/>
                  </a:lnTo>
                  <a:lnTo>
                    <a:pt x="5172075" y="0"/>
                  </a:lnTo>
                  <a:lnTo>
                    <a:pt x="0" y="0"/>
                  </a:lnTo>
                  <a:lnTo>
                    <a:pt x="0" y="3618611"/>
                  </a:lnTo>
                  <a:close/>
                </a:path>
              </a:pathLst>
            </a:custGeom>
            <a:ln w="9527">
              <a:solidFill>
                <a:srgbClr val="5B9BD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4406942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234378" rIns="0" bIns="0" rtlCol="0">
            <a:spAutoFit/>
          </a:bodyPr>
          <a:lstStyle/>
          <a:p>
            <a:pPr marL="556260">
              <a:lnSpc>
                <a:spcPct val="100000"/>
              </a:lnSpc>
              <a:spcBef>
                <a:spcPts val="100"/>
              </a:spcBef>
            </a:pPr>
            <a:r>
              <a:rPr dirty="0"/>
              <a:t>Policy</a:t>
            </a:r>
            <a:r>
              <a:rPr spc="-100" dirty="0"/>
              <a:t> </a:t>
            </a:r>
            <a:r>
              <a:rPr dirty="0"/>
              <a:t>Update</a:t>
            </a:r>
            <a:r>
              <a:rPr spc="-40" dirty="0"/>
              <a:t> </a:t>
            </a:r>
            <a:r>
              <a:rPr dirty="0"/>
              <a:t>and</a:t>
            </a:r>
            <a:r>
              <a:rPr spc="-130" dirty="0"/>
              <a:t> </a:t>
            </a:r>
            <a:r>
              <a:rPr dirty="0"/>
              <a:t>Staff</a:t>
            </a:r>
            <a:r>
              <a:rPr spc="-135" dirty="0"/>
              <a:t> </a:t>
            </a:r>
            <a:r>
              <a:rPr spc="-10" dirty="0"/>
              <a:t>Training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016379" y="1608327"/>
            <a:ext cx="9415145" cy="836294"/>
          </a:xfrm>
          <a:prstGeom prst="rect">
            <a:avLst/>
          </a:prstGeom>
        </p:spPr>
        <p:txBody>
          <a:bodyPr vert="horz" wrap="square" lIns="0" tIns="8255" rIns="0" bIns="0" rtlCol="0">
            <a:spAutoFit/>
          </a:bodyPr>
          <a:lstStyle/>
          <a:p>
            <a:pPr marL="259715" marR="5080" indent="-247650" algn="just">
              <a:lnSpc>
                <a:spcPct val="148500"/>
              </a:lnSpc>
              <a:spcBef>
                <a:spcPts val="65"/>
              </a:spcBef>
            </a:pPr>
            <a:r>
              <a:rPr sz="1200" dirty="0">
                <a:latin typeface="Arial MT"/>
                <a:cs typeface="Arial MT"/>
              </a:rPr>
              <a:t>›</a:t>
            </a:r>
            <a:r>
              <a:rPr sz="1200" spc="350" dirty="0">
                <a:latin typeface="Arial MT"/>
                <a:cs typeface="Arial MT"/>
              </a:rPr>
              <a:t>  </a:t>
            </a:r>
            <a:r>
              <a:rPr sz="1200" dirty="0">
                <a:latin typeface="Calibri"/>
                <a:cs typeface="Calibri"/>
              </a:rPr>
              <a:t>The</a:t>
            </a:r>
            <a:r>
              <a:rPr sz="1200" spc="5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Infection</a:t>
            </a:r>
            <a:r>
              <a:rPr sz="1200" spc="4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Control</a:t>
            </a:r>
            <a:r>
              <a:rPr sz="1200" spc="5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Policy</a:t>
            </a:r>
            <a:r>
              <a:rPr sz="1200" spc="1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must</a:t>
            </a:r>
            <a:r>
              <a:rPr sz="1200" spc="6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be</a:t>
            </a:r>
            <a:r>
              <a:rPr sz="1200" spc="6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revised</a:t>
            </a:r>
            <a:r>
              <a:rPr sz="1200" spc="6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to</a:t>
            </a:r>
            <a:r>
              <a:rPr sz="1200" spc="5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include</a:t>
            </a:r>
            <a:r>
              <a:rPr sz="1200" spc="5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the</a:t>
            </a:r>
            <a:r>
              <a:rPr sz="1200" spc="2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details</a:t>
            </a:r>
            <a:r>
              <a:rPr sz="1200" spc="8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of the</a:t>
            </a:r>
            <a:r>
              <a:rPr sz="1200" spc="1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procedures</a:t>
            </a:r>
            <a:r>
              <a:rPr sz="1200" spc="5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that</a:t>
            </a:r>
            <a:r>
              <a:rPr sz="1200" spc="4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are</a:t>
            </a:r>
            <a:r>
              <a:rPr sz="1200" spc="4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specifically</a:t>
            </a:r>
            <a:r>
              <a:rPr sz="1200" spc="6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implemented</a:t>
            </a:r>
            <a:r>
              <a:rPr sz="1200" spc="2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for</a:t>
            </a:r>
            <a:r>
              <a:rPr sz="1200" spc="3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the</a:t>
            </a:r>
            <a:r>
              <a:rPr sz="1200" spc="1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management</a:t>
            </a:r>
            <a:r>
              <a:rPr sz="1200" spc="4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of</a:t>
            </a:r>
            <a:r>
              <a:rPr sz="1200" spc="5" dirty="0">
                <a:latin typeface="Calibri"/>
                <a:cs typeface="Calibri"/>
              </a:rPr>
              <a:t> </a:t>
            </a:r>
            <a:r>
              <a:rPr sz="1200" spc="-25" dirty="0">
                <a:latin typeface="Calibri"/>
                <a:cs typeface="Calibri"/>
              </a:rPr>
              <a:t>TB </a:t>
            </a:r>
            <a:r>
              <a:rPr sz="1200" spc="-10" dirty="0">
                <a:latin typeface="Calibri"/>
                <a:cs typeface="Calibri"/>
              </a:rPr>
              <a:t>(cdc.gov,</a:t>
            </a:r>
            <a:r>
              <a:rPr sz="1200" spc="-4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2023).</a:t>
            </a:r>
            <a:r>
              <a:rPr sz="1200" spc="-20" dirty="0">
                <a:latin typeface="Calibri"/>
                <a:cs typeface="Calibri"/>
              </a:rPr>
              <a:t> </a:t>
            </a:r>
            <a:r>
              <a:rPr sz="1200" spc="-10" dirty="0">
                <a:latin typeface="Calibri"/>
                <a:cs typeface="Calibri"/>
              </a:rPr>
              <a:t>Training</a:t>
            </a:r>
            <a:r>
              <a:rPr sz="1200" spc="-4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sessions</a:t>
            </a:r>
            <a:r>
              <a:rPr sz="1200" spc="-5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should</a:t>
            </a:r>
            <a:r>
              <a:rPr sz="1200" spc="-1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be</a:t>
            </a:r>
            <a:r>
              <a:rPr sz="1200" spc="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held</a:t>
            </a:r>
            <a:r>
              <a:rPr sz="1200" spc="-2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regularly</a:t>
            </a:r>
            <a:r>
              <a:rPr sz="1200" spc="-4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to</a:t>
            </a:r>
            <a:r>
              <a:rPr sz="1200" spc="-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ensure</a:t>
            </a:r>
            <a:r>
              <a:rPr sz="1200" spc="1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that</a:t>
            </a:r>
            <a:r>
              <a:rPr sz="1200" spc="-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all</a:t>
            </a:r>
            <a:r>
              <a:rPr sz="1200" spc="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staff</a:t>
            </a:r>
            <a:r>
              <a:rPr sz="1200" spc="-5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members are</a:t>
            </a:r>
            <a:r>
              <a:rPr sz="1200" spc="-2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up to date</a:t>
            </a:r>
            <a:r>
              <a:rPr sz="1200" spc="-1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with</a:t>
            </a:r>
            <a:r>
              <a:rPr sz="1200" spc="-6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the</a:t>
            </a:r>
            <a:r>
              <a:rPr sz="1200" spc="-4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knowledge</a:t>
            </a:r>
            <a:r>
              <a:rPr sz="1200" spc="-1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of</a:t>
            </a:r>
            <a:r>
              <a:rPr sz="1200" spc="-5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TB</a:t>
            </a:r>
            <a:r>
              <a:rPr sz="1200" spc="-35" dirty="0">
                <a:latin typeface="Calibri"/>
                <a:cs typeface="Calibri"/>
              </a:rPr>
              <a:t> </a:t>
            </a:r>
            <a:r>
              <a:rPr sz="1200" spc="-10" dirty="0">
                <a:latin typeface="Calibri"/>
                <a:cs typeface="Calibri"/>
              </a:rPr>
              <a:t>symptoms,</a:t>
            </a:r>
            <a:r>
              <a:rPr sz="1200" spc="-20" dirty="0">
                <a:latin typeface="Calibri"/>
                <a:cs typeface="Calibri"/>
              </a:rPr>
              <a:t> </a:t>
            </a:r>
            <a:r>
              <a:rPr sz="1200" spc="-25" dirty="0">
                <a:latin typeface="Calibri"/>
                <a:cs typeface="Calibri"/>
              </a:rPr>
              <a:t>how </a:t>
            </a:r>
            <a:r>
              <a:rPr sz="1200" dirty="0">
                <a:latin typeface="Calibri"/>
                <a:cs typeface="Calibri"/>
              </a:rPr>
              <a:t>to</a:t>
            </a:r>
            <a:r>
              <a:rPr sz="1200" spc="10" dirty="0">
                <a:latin typeface="Calibri"/>
                <a:cs typeface="Calibri"/>
              </a:rPr>
              <a:t> </a:t>
            </a:r>
            <a:r>
              <a:rPr sz="1200" spc="-10" dirty="0">
                <a:latin typeface="Calibri"/>
                <a:cs typeface="Calibri"/>
              </a:rPr>
              <a:t>prevent</a:t>
            </a:r>
            <a:r>
              <a:rPr sz="1200" spc="-30" dirty="0">
                <a:latin typeface="Calibri"/>
                <a:cs typeface="Calibri"/>
              </a:rPr>
              <a:t> </a:t>
            </a:r>
            <a:r>
              <a:rPr sz="1200" spc="-10" dirty="0">
                <a:latin typeface="Calibri"/>
                <a:cs typeface="Calibri"/>
              </a:rPr>
              <a:t>transmission,</a:t>
            </a:r>
            <a:r>
              <a:rPr sz="1200" dirty="0">
                <a:latin typeface="Calibri"/>
                <a:cs typeface="Calibri"/>
              </a:rPr>
              <a:t> isolation protocols</a:t>
            </a:r>
            <a:r>
              <a:rPr sz="1200" spc="-1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and the</a:t>
            </a:r>
            <a:r>
              <a:rPr sz="1200" spc="-2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use</a:t>
            </a:r>
            <a:r>
              <a:rPr sz="1200" spc="-2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of</a:t>
            </a:r>
            <a:r>
              <a:rPr sz="1200" spc="-40" dirty="0">
                <a:latin typeface="Calibri"/>
                <a:cs typeface="Calibri"/>
              </a:rPr>
              <a:t> </a:t>
            </a:r>
            <a:r>
              <a:rPr sz="1200" spc="-20" dirty="0">
                <a:latin typeface="Calibri"/>
                <a:cs typeface="Calibri"/>
              </a:rPr>
              <a:t>PPE.</a:t>
            </a:r>
            <a:endParaRPr sz="1200">
              <a:latin typeface="Calibri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010025" y="2561564"/>
            <a:ext cx="5172075" cy="38566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61189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/>
              <a:t>Coordination</a:t>
            </a:r>
            <a:r>
              <a:rPr spc="-90" dirty="0"/>
              <a:t> </a:t>
            </a:r>
            <a:r>
              <a:rPr dirty="0"/>
              <a:t>with</a:t>
            </a:r>
            <a:r>
              <a:rPr spc="-75" dirty="0"/>
              <a:t> </a:t>
            </a:r>
            <a:r>
              <a:rPr dirty="0"/>
              <a:t>Healthcare</a:t>
            </a:r>
            <a:r>
              <a:rPr spc="-120" dirty="0"/>
              <a:t> </a:t>
            </a:r>
            <a:r>
              <a:rPr spc="-10" dirty="0"/>
              <a:t>Facilities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214879" y="2790571"/>
            <a:ext cx="4418965" cy="1112520"/>
          </a:xfrm>
          <a:prstGeom prst="rect">
            <a:avLst/>
          </a:prstGeom>
        </p:spPr>
        <p:txBody>
          <a:bodyPr vert="horz" wrap="square" lIns="0" tIns="6350" rIns="0" bIns="0" rtlCol="0">
            <a:spAutoFit/>
          </a:bodyPr>
          <a:lstStyle/>
          <a:p>
            <a:pPr marL="259715" marR="5080" indent="-247650" algn="just">
              <a:lnSpc>
                <a:spcPct val="149400"/>
              </a:lnSpc>
              <a:spcBef>
                <a:spcPts val="50"/>
              </a:spcBef>
            </a:pPr>
            <a:r>
              <a:rPr sz="1200" dirty="0">
                <a:latin typeface="Arial MT"/>
                <a:cs typeface="Arial MT"/>
              </a:rPr>
              <a:t>›</a:t>
            </a:r>
            <a:r>
              <a:rPr sz="1200" spc="385" dirty="0">
                <a:latin typeface="Arial MT"/>
                <a:cs typeface="Arial MT"/>
              </a:rPr>
              <a:t>  </a:t>
            </a:r>
            <a:r>
              <a:rPr sz="1200" dirty="0">
                <a:latin typeface="Calibri"/>
                <a:cs typeface="Calibri"/>
              </a:rPr>
              <a:t>Hospitals</a:t>
            </a:r>
            <a:r>
              <a:rPr sz="1200" spc="21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and</a:t>
            </a:r>
            <a:r>
              <a:rPr sz="1200" spc="17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TB</a:t>
            </a:r>
            <a:r>
              <a:rPr sz="1200" spc="15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clinics</a:t>
            </a:r>
            <a:r>
              <a:rPr sz="1200" spc="17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should</a:t>
            </a:r>
            <a:r>
              <a:rPr sz="1200" spc="18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work</a:t>
            </a:r>
            <a:r>
              <a:rPr sz="1200" spc="204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closely</a:t>
            </a:r>
            <a:r>
              <a:rPr sz="1200" spc="17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together</a:t>
            </a:r>
            <a:r>
              <a:rPr sz="1200" spc="14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to</a:t>
            </a:r>
            <a:r>
              <a:rPr sz="1200" spc="195" dirty="0">
                <a:latin typeface="Calibri"/>
                <a:cs typeface="Calibri"/>
              </a:rPr>
              <a:t> </a:t>
            </a:r>
            <a:r>
              <a:rPr sz="1200" spc="-10" dirty="0">
                <a:latin typeface="Calibri"/>
                <a:cs typeface="Calibri"/>
              </a:rPr>
              <a:t>provide </a:t>
            </a:r>
            <a:r>
              <a:rPr sz="1200" dirty="0">
                <a:latin typeface="Calibri"/>
                <a:cs typeface="Calibri"/>
              </a:rPr>
              <a:t>specialists’</a:t>
            </a:r>
            <a:r>
              <a:rPr sz="1200" spc="14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advice,</a:t>
            </a:r>
            <a:r>
              <a:rPr sz="1200" spc="12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treatment</a:t>
            </a:r>
            <a:r>
              <a:rPr sz="1200" spc="10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planning</a:t>
            </a:r>
            <a:r>
              <a:rPr sz="1200" spc="16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and</a:t>
            </a:r>
            <a:r>
              <a:rPr sz="1200" spc="12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any</a:t>
            </a:r>
            <a:r>
              <a:rPr sz="1200" spc="11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hospital</a:t>
            </a:r>
            <a:r>
              <a:rPr sz="1200" spc="140" dirty="0">
                <a:latin typeface="Calibri"/>
                <a:cs typeface="Calibri"/>
              </a:rPr>
              <a:t> </a:t>
            </a:r>
            <a:r>
              <a:rPr sz="1200" spc="-10" dirty="0">
                <a:latin typeface="Calibri"/>
                <a:cs typeface="Calibri"/>
              </a:rPr>
              <a:t>transfers </a:t>
            </a:r>
            <a:r>
              <a:rPr sz="1200" dirty="0">
                <a:latin typeface="Calibri"/>
                <a:cs typeface="Calibri"/>
              </a:rPr>
              <a:t>that</a:t>
            </a:r>
            <a:r>
              <a:rPr sz="1200" spc="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may be</a:t>
            </a:r>
            <a:r>
              <a:rPr sz="1200" spc="2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required.</a:t>
            </a:r>
            <a:r>
              <a:rPr sz="1200" spc="-1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Such</a:t>
            </a:r>
            <a:r>
              <a:rPr sz="1200" spc="-4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</a:t>
            </a:r>
            <a:r>
              <a:rPr sz="1200" spc="-10" dirty="0">
                <a:latin typeface="Calibri"/>
                <a:cs typeface="Calibri"/>
              </a:rPr>
              <a:t> link-</a:t>
            </a:r>
            <a:r>
              <a:rPr sz="1200" dirty="0">
                <a:latin typeface="Calibri"/>
                <a:cs typeface="Calibri"/>
              </a:rPr>
              <a:t>up</a:t>
            </a:r>
            <a:r>
              <a:rPr sz="1200" spc="1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is</a:t>
            </a:r>
            <a:r>
              <a:rPr sz="1200" spc="-2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care</a:t>
            </a:r>
            <a:r>
              <a:rPr sz="1200" spc="-3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delivery</a:t>
            </a:r>
            <a:r>
              <a:rPr sz="1200" spc="1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from</a:t>
            </a:r>
            <a:r>
              <a:rPr sz="1200" spc="-3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the</a:t>
            </a:r>
            <a:r>
              <a:rPr sz="1200" spc="-30" dirty="0">
                <a:latin typeface="Calibri"/>
                <a:cs typeface="Calibri"/>
              </a:rPr>
              <a:t> </a:t>
            </a:r>
            <a:r>
              <a:rPr sz="1200" spc="-20" dirty="0">
                <a:latin typeface="Calibri"/>
                <a:cs typeface="Calibri"/>
              </a:rPr>
              <a:t>same </a:t>
            </a:r>
            <a:r>
              <a:rPr sz="1200" dirty="0">
                <a:latin typeface="Calibri"/>
                <a:cs typeface="Calibri"/>
              </a:rPr>
              <a:t>source</a:t>
            </a:r>
            <a:r>
              <a:rPr sz="1200" spc="1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and</a:t>
            </a:r>
            <a:r>
              <a:rPr sz="1200" spc="-1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following</a:t>
            </a:r>
            <a:r>
              <a:rPr sz="1200" spc="1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the</a:t>
            </a:r>
            <a:r>
              <a:rPr sz="1200" spc="-3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instruction</a:t>
            </a:r>
            <a:r>
              <a:rPr sz="1200" spc="-5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of</a:t>
            </a:r>
            <a:r>
              <a:rPr sz="1200" spc="-5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the</a:t>
            </a:r>
            <a:r>
              <a:rPr sz="1200" spc="-30" dirty="0">
                <a:latin typeface="Calibri"/>
                <a:cs typeface="Calibri"/>
              </a:rPr>
              <a:t> </a:t>
            </a:r>
            <a:r>
              <a:rPr sz="1200" spc="-10" dirty="0">
                <a:latin typeface="Calibri"/>
                <a:cs typeface="Calibri"/>
              </a:rPr>
              <a:t>clinic.</a:t>
            </a:r>
            <a:endParaRPr sz="1200">
              <a:latin typeface="Calibri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105650" y="1485455"/>
            <a:ext cx="4276725" cy="5104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358280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716020" y="240411"/>
            <a:ext cx="5859780" cy="4838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/>
              <a:t>Communication</a:t>
            </a:r>
            <a:r>
              <a:rPr spc="-65" dirty="0"/>
              <a:t> </a:t>
            </a:r>
            <a:r>
              <a:rPr dirty="0"/>
              <a:t>and</a:t>
            </a:r>
            <a:r>
              <a:rPr spc="-65" dirty="0"/>
              <a:t> </a:t>
            </a:r>
            <a:r>
              <a:rPr dirty="0"/>
              <a:t>Safety</a:t>
            </a:r>
            <a:r>
              <a:rPr spc="-95" dirty="0"/>
              <a:t> </a:t>
            </a:r>
            <a:r>
              <a:rPr spc="-10" dirty="0"/>
              <a:t>Emphasis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467855" y="2790571"/>
            <a:ext cx="4428490" cy="1112520"/>
          </a:xfrm>
          <a:prstGeom prst="rect">
            <a:avLst/>
          </a:prstGeom>
        </p:spPr>
        <p:txBody>
          <a:bodyPr vert="horz" wrap="square" lIns="0" tIns="6350" rIns="0" bIns="0" rtlCol="0">
            <a:spAutoFit/>
          </a:bodyPr>
          <a:lstStyle/>
          <a:p>
            <a:pPr marL="259715" marR="5080" indent="-247650" algn="just">
              <a:lnSpc>
                <a:spcPct val="149400"/>
              </a:lnSpc>
              <a:spcBef>
                <a:spcPts val="50"/>
              </a:spcBef>
            </a:pPr>
            <a:r>
              <a:rPr sz="1200" dirty="0">
                <a:latin typeface="Arial MT"/>
                <a:cs typeface="Arial MT"/>
              </a:rPr>
              <a:t>›</a:t>
            </a:r>
            <a:r>
              <a:rPr sz="1200" spc="365" dirty="0">
                <a:latin typeface="Arial MT"/>
                <a:cs typeface="Arial MT"/>
              </a:rPr>
              <a:t>  </a:t>
            </a:r>
            <a:r>
              <a:rPr sz="1200" dirty="0">
                <a:latin typeface="Calibri"/>
                <a:cs typeface="Calibri"/>
              </a:rPr>
              <a:t>Confident</a:t>
            </a:r>
            <a:r>
              <a:rPr sz="1200" spc="22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contact</a:t>
            </a:r>
            <a:r>
              <a:rPr sz="1200" spc="204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among</a:t>
            </a:r>
            <a:r>
              <a:rPr sz="1200" spc="21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the</a:t>
            </a:r>
            <a:r>
              <a:rPr sz="1200" spc="18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care</a:t>
            </a:r>
            <a:r>
              <a:rPr sz="1200" spc="18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staff,</a:t>
            </a:r>
            <a:r>
              <a:rPr sz="1200" spc="229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the</a:t>
            </a:r>
            <a:r>
              <a:rPr sz="1200" spc="18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residents</a:t>
            </a:r>
            <a:r>
              <a:rPr sz="1200" spc="22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and</a:t>
            </a:r>
            <a:r>
              <a:rPr sz="1200" spc="195" dirty="0">
                <a:latin typeface="Calibri"/>
                <a:cs typeface="Calibri"/>
              </a:rPr>
              <a:t> </a:t>
            </a:r>
            <a:r>
              <a:rPr sz="1200" spc="-10" dirty="0">
                <a:latin typeface="Calibri"/>
                <a:cs typeface="Calibri"/>
              </a:rPr>
              <a:t>their </a:t>
            </a:r>
            <a:r>
              <a:rPr sz="1200" dirty="0">
                <a:latin typeface="Calibri"/>
                <a:cs typeface="Calibri"/>
              </a:rPr>
              <a:t>families</a:t>
            </a:r>
            <a:r>
              <a:rPr sz="1200" spc="7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is</a:t>
            </a:r>
            <a:r>
              <a:rPr sz="1200" spc="4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</a:t>
            </a:r>
            <a:r>
              <a:rPr sz="1200" spc="5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means</a:t>
            </a:r>
            <a:r>
              <a:rPr sz="1200" spc="5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of</a:t>
            </a:r>
            <a:r>
              <a:rPr sz="1200" spc="2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mutual</a:t>
            </a:r>
            <a:r>
              <a:rPr sz="1200" spc="3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understanding</a:t>
            </a:r>
            <a:r>
              <a:rPr sz="1200" spc="5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and</a:t>
            </a:r>
            <a:r>
              <a:rPr sz="1200" spc="5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the</a:t>
            </a:r>
            <a:r>
              <a:rPr sz="1200" spc="3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execution</a:t>
            </a:r>
            <a:r>
              <a:rPr sz="1200" spc="60" dirty="0">
                <a:latin typeface="Calibri"/>
                <a:cs typeface="Calibri"/>
              </a:rPr>
              <a:t> </a:t>
            </a:r>
            <a:r>
              <a:rPr sz="1200" spc="-25" dirty="0">
                <a:latin typeface="Calibri"/>
                <a:cs typeface="Calibri"/>
              </a:rPr>
              <a:t>of </a:t>
            </a:r>
            <a:r>
              <a:rPr sz="1200" dirty="0">
                <a:latin typeface="Calibri"/>
                <a:cs typeface="Calibri"/>
              </a:rPr>
              <a:t>control</a:t>
            </a:r>
            <a:r>
              <a:rPr sz="1200" spc="4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measure</a:t>
            </a:r>
            <a:r>
              <a:rPr sz="1200" spc="5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requirements.</a:t>
            </a:r>
            <a:r>
              <a:rPr sz="1200" spc="1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Safety</a:t>
            </a:r>
            <a:r>
              <a:rPr sz="1200" spc="-1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is</a:t>
            </a:r>
            <a:r>
              <a:rPr sz="1200" spc="-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guaranteed to</a:t>
            </a:r>
            <a:r>
              <a:rPr sz="1200" spc="3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all</a:t>
            </a:r>
            <a:r>
              <a:rPr sz="1200" spc="40" dirty="0">
                <a:latin typeface="Calibri"/>
                <a:cs typeface="Calibri"/>
              </a:rPr>
              <a:t> </a:t>
            </a:r>
            <a:r>
              <a:rPr sz="1200" spc="-10" dirty="0">
                <a:latin typeface="Calibri"/>
                <a:cs typeface="Calibri"/>
              </a:rPr>
              <a:t>through </a:t>
            </a:r>
            <a:r>
              <a:rPr sz="1200" dirty="0">
                <a:latin typeface="Calibri"/>
                <a:cs typeface="Calibri"/>
              </a:rPr>
              <a:t>the</a:t>
            </a:r>
            <a:r>
              <a:rPr sz="1200" spc="-4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rigorous</a:t>
            </a:r>
            <a:r>
              <a:rPr sz="1200" spc="1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observance</a:t>
            </a:r>
            <a:r>
              <a:rPr sz="1200" spc="-3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of</a:t>
            </a:r>
            <a:r>
              <a:rPr sz="1200" spc="-6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national</a:t>
            </a:r>
            <a:r>
              <a:rPr sz="1200" spc="-2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infection</a:t>
            </a:r>
            <a:r>
              <a:rPr sz="1200" spc="-4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control</a:t>
            </a:r>
            <a:r>
              <a:rPr sz="1200" spc="-40" dirty="0">
                <a:latin typeface="Calibri"/>
                <a:cs typeface="Calibri"/>
              </a:rPr>
              <a:t> </a:t>
            </a:r>
            <a:r>
              <a:rPr sz="1200" spc="-10" dirty="0">
                <a:latin typeface="Calibri"/>
                <a:cs typeface="Calibri"/>
              </a:rPr>
              <a:t>guidelines.</a:t>
            </a:r>
            <a:endParaRPr sz="1200">
              <a:latin typeface="Calibri"/>
              <a:cs typeface="Calibri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2705035" y="1114106"/>
            <a:ext cx="3324225" cy="5494655"/>
            <a:chOff x="2705035" y="1114106"/>
            <a:chExt cx="3324225" cy="5494655"/>
          </a:xfrm>
        </p:grpSpPr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714625" y="1123632"/>
              <a:ext cx="3305175" cy="5475465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2709799" y="1118869"/>
              <a:ext cx="3314700" cy="5485130"/>
            </a:xfrm>
            <a:custGeom>
              <a:avLst/>
              <a:gdLst/>
              <a:ahLst/>
              <a:cxnLst/>
              <a:rect l="l" t="t" r="r" b="b"/>
              <a:pathLst>
                <a:path w="3314700" h="5485130">
                  <a:moveTo>
                    <a:pt x="0" y="5485003"/>
                  </a:moveTo>
                  <a:lnTo>
                    <a:pt x="3314700" y="5485003"/>
                  </a:lnTo>
                  <a:lnTo>
                    <a:pt x="3314700" y="0"/>
                  </a:lnTo>
                  <a:lnTo>
                    <a:pt x="0" y="0"/>
                  </a:lnTo>
                  <a:lnTo>
                    <a:pt x="0" y="5485003"/>
                  </a:lnTo>
                  <a:close/>
                </a:path>
              </a:pathLst>
            </a:custGeom>
            <a:ln w="9527">
              <a:solidFill>
                <a:srgbClr val="5B9BD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396707343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765419" y="878903"/>
            <a:ext cx="1762760" cy="48323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References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151379" y="2069655"/>
            <a:ext cx="9038590" cy="2743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23215" marR="81280" indent="-247650">
              <a:lnSpc>
                <a:spcPct val="146000"/>
              </a:lnSpc>
              <a:spcBef>
                <a:spcPts val="100"/>
              </a:spcBef>
              <a:tabLst>
                <a:tab pos="323215" algn="l"/>
                <a:tab pos="1517650" algn="l"/>
                <a:tab pos="2401570" algn="l"/>
                <a:tab pos="3068320" algn="l"/>
                <a:tab pos="3684904" algn="l"/>
              </a:tabLst>
            </a:pPr>
            <a:r>
              <a:rPr sz="1200" spc="-50" dirty="0">
                <a:latin typeface="Arial MT"/>
                <a:cs typeface="Arial MT"/>
              </a:rPr>
              <a:t>›</a:t>
            </a:r>
            <a:r>
              <a:rPr sz="1200" dirty="0">
                <a:latin typeface="Arial MT"/>
                <a:cs typeface="Arial MT"/>
              </a:rPr>
              <a:t>	</a:t>
            </a:r>
            <a:r>
              <a:rPr sz="1200" dirty="0">
                <a:latin typeface="Calibri"/>
                <a:cs typeface="Calibri"/>
              </a:rPr>
              <a:t>cdc.gov,</a:t>
            </a:r>
            <a:r>
              <a:rPr sz="1200" spc="175" dirty="0">
                <a:latin typeface="Calibri"/>
                <a:cs typeface="Calibri"/>
              </a:rPr>
              <a:t>  </a:t>
            </a:r>
            <a:r>
              <a:rPr sz="1200" spc="-10" dirty="0">
                <a:latin typeface="Calibri"/>
                <a:cs typeface="Calibri"/>
              </a:rPr>
              <a:t>(2023).</a:t>
            </a:r>
            <a:r>
              <a:rPr sz="1200" dirty="0">
                <a:latin typeface="Calibri"/>
                <a:cs typeface="Calibri"/>
              </a:rPr>
              <a:t>	</a:t>
            </a:r>
            <a:r>
              <a:rPr sz="1200" i="1" spc="-10" dirty="0">
                <a:latin typeface="Calibri"/>
                <a:cs typeface="Calibri"/>
              </a:rPr>
              <a:t>Tuberculosis</a:t>
            </a:r>
            <a:r>
              <a:rPr sz="1200" i="1" dirty="0">
                <a:latin typeface="Calibri"/>
                <a:cs typeface="Calibri"/>
              </a:rPr>
              <a:t>	</a:t>
            </a:r>
            <a:r>
              <a:rPr sz="1200" i="1" spc="-10" dirty="0">
                <a:latin typeface="Calibri"/>
                <a:cs typeface="Calibri"/>
              </a:rPr>
              <a:t>Infection</a:t>
            </a:r>
            <a:r>
              <a:rPr sz="1200" i="1" dirty="0">
                <a:latin typeface="Calibri"/>
                <a:cs typeface="Calibri"/>
              </a:rPr>
              <a:t>	</a:t>
            </a:r>
            <a:r>
              <a:rPr sz="1200" i="1" spc="-10" dirty="0">
                <a:latin typeface="Calibri"/>
                <a:cs typeface="Calibri"/>
              </a:rPr>
              <a:t>Control</a:t>
            </a:r>
            <a:r>
              <a:rPr sz="1200" spc="-10" dirty="0">
                <a:latin typeface="Calibri"/>
                <a:cs typeface="Calibri"/>
              </a:rPr>
              <a:t>.</a:t>
            </a:r>
            <a:r>
              <a:rPr sz="1200" dirty="0">
                <a:latin typeface="Calibri"/>
                <a:cs typeface="Calibri"/>
              </a:rPr>
              <a:t>	[Online]</a:t>
            </a:r>
            <a:r>
              <a:rPr sz="1200" spc="220" dirty="0">
                <a:latin typeface="Calibri"/>
                <a:cs typeface="Calibri"/>
              </a:rPr>
              <a:t>  </a:t>
            </a:r>
            <a:r>
              <a:rPr sz="1200" dirty="0">
                <a:latin typeface="Calibri"/>
                <a:cs typeface="Calibri"/>
              </a:rPr>
              <a:t>Available</a:t>
            </a:r>
            <a:r>
              <a:rPr sz="1200" spc="235" dirty="0">
                <a:latin typeface="Calibri"/>
                <a:cs typeface="Calibri"/>
              </a:rPr>
              <a:t>  </a:t>
            </a:r>
            <a:r>
              <a:rPr sz="1200" dirty="0">
                <a:latin typeface="Calibri"/>
                <a:cs typeface="Calibri"/>
              </a:rPr>
              <a:t>at:</a:t>
            </a:r>
            <a:r>
              <a:rPr sz="1200" spc="200" dirty="0">
                <a:latin typeface="Calibri"/>
                <a:cs typeface="Calibri"/>
              </a:rPr>
              <a:t>  </a:t>
            </a:r>
            <a:r>
              <a:rPr sz="1200" u="sng" spc="-21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</a:rPr>
              <a:t> </a:t>
            </a:r>
            <a:r>
              <a:rPr sz="1200" u="sng" spc="-1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https://www.cdc.gov/tb-healthcare-settings/hcp/infection-</a:t>
            </a:r>
            <a:r>
              <a:rPr sz="1200" spc="-10" dirty="0">
                <a:solidFill>
                  <a:srgbClr val="0462C1"/>
                </a:solidFill>
                <a:latin typeface="Calibri"/>
                <a:cs typeface="Calibri"/>
              </a:rPr>
              <a:t> </a:t>
            </a:r>
            <a:r>
              <a:rPr sz="1200" u="sng" spc="-1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control/index.html</a:t>
            </a:r>
            <a:r>
              <a:rPr sz="1200" spc="40" dirty="0">
                <a:solidFill>
                  <a:srgbClr val="0462C1"/>
                </a:solidFill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[Accessed</a:t>
            </a:r>
            <a:r>
              <a:rPr sz="1200" spc="-2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on</a:t>
            </a:r>
            <a:r>
              <a:rPr sz="1200" spc="-4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8</a:t>
            </a:r>
            <a:r>
              <a:rPr sz="1200" baseline="24305" dirty="0">
                <a:latin typeface="Calibri"/>
                <a:cs typeface="Calibri"/>
              </a:rPr>
              <a:t>th</a:t>
            </a:r>
            <a:r>
              <a:rPr sz="1200" spc="89" baseline="2430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November</a:t>
            </a:r>
            <a:r>
              <a:rPr sz="1200" spc="5" dirty="0">
                <a:latin typeface="Calibri"/>
                <a:cs typeface="Calibri"/>
              </a:rPr>
              <a:t> </a:t>
            </a:r>
            <a:r>
              <a:rPr sz="1200" spc="-10" dirty="0">
                <a:latin typeface="Calibri"/>
                <a:cs typeface="Calibri"/>
              </a:rPr>
              <a:t>2025]</a:t>
            </a:r>
            <a:endParaRPr sz="1200">
              <a:latin typeface="Calibri"/>
              <a:cs typeface="Calibri"/>
            </a:endParaRPr>
          </a:p>
          <a:p>
            <a:pPr marL="323215" marR="82550" indent="-247650">
              <a:lnSpc>
                <a:spcPct val="148600"/>
              </a:lnSpc>
              <a:spcBef>
                <a:spcPts val="1465"/>
              </a:spcBef>
              <a:tabLst>
                <a:tab pos="323215" algn="l"/>
                <a:tab pos="909955" algn="l"/>
                <a:tab pos="1499235" algn="l"/>
                <a:tab pos="2226310" algn="l"/>
                <a:tab pos="3210560" algn="l"/>
                <a:tab pos="3482340" algn="l"/>
                <a:tab pos="4369435" algn="l"/>
                <a:tab pos="4629785" algn="l"/>
                <a:tab pos="5176520" algn="l"/>
                <a:tab pos="5805805" algn="l"/>
                <a:tab pos="6066155" algn="l"/>
                <a:tab pos="6711950" algn="l"/>
                <a:tab pos="7430134" algn="l"/>
                <a:tab pos="8077200" algn="l"/>
                <a:tab pos="8783955" algn="l"/>
              </a:tabLst>
            </a:pPr>
            <a:r>
              <a:rPr sz="1200" spc="-50" dirty="0">
                <a:latin typeface="Arial MT"/>
                <a:cs typeface="Arial MT"/>
              </a:rPr>
              <a:t>›</a:t>
            </a:r>
            <a:r>
              <a:rPr sz="1200" dirty="0">
                <a:latin typeface="Arial MT"/>
                <a:cs typeface="Arial MT"/>
              </a:rPr>
              <a:t>	</a:t>
            </a:r>
            <a:r>
              <a:rPr sz="1200" spc="-10" dirty="0">
                <a:latin typeface="Calibri"/>
                <a:cs typeface="Calibri"/>
              </a:rPr>
              <a:t>Crown,</a:t>
            </a:r>
            <a:r>
              <a:rPr sz="1200" dirty="0">
                <a:latin typeface="Calibri"/>
                <a:cs typeface="Calibri"/>
              </a:rPr>
              <a:t>	</a:t>
            </a:r>
            <a:r>
              <a:rPr sz="1200" spc="-10" dirty="0">
                <a:latin typeface="Calibri"/>
                <a:cs typeface="Calibri"/>
              </a:rPr>
              <a:t>(2025).</a:t>
            </a:r>
            <a:r>
              <a:rPr sz="1200" dirty="0">
                <a:latin typeface="Calibri"/>
                <a:cs typeface="Calibri"/>
              </a:rPr>
              <a:t>	</a:t>
            </a:r>
            <a:r>
              <a:rPr sz="1200" i="1" spc="-10" dirty="0">
                <a:latin typeface="Calibri"/>
                <a:cs typeface="Calibri"/>
              </a:rPr>
              <a:t>Guidance</a:t>
            </a:r>
            <a:r>
              <a:rPr sz="1200" i="1" dirty="0">
                <a:latin typeface="Calibri"/>
                <a:cs typeface="Calibri"/>
              </a:rPr>
              <a:t>	</a:t>
            </a:r>
            <a:r>
              <a:rPr sz="1200" i="1" spc="-10" dirty="0">
                <a:latin typeface="Calibri"/>
                <a:cs typeface="Calibri"/>
              </a:rPr>
              <a:t>Management</a:t>
            </a:r>
            <a:r>
              <a:rPr sz="1200" i="1" dirty="0">
                <a:latin typeface="Calibri"/>
                <a:cs typeface="Calibri"/>
              </a:rPr>
              <a:t>	</a:t>
            </a:r>
            <a:r>
              <a:rPr sz="1200" i="1" spc="-25" dirty="0">
                <a:latin typeface="Calibri"/>
                <a:cs typeface="Calibri"/>
              </a:rPr>
              <a:t>of</a:t>
            </a:r>
            <a:r>
              <a:rPr sz="1200" i="1" dirty="0">
                <a:latin typeface="Calibri"/>
                <a:cs typeface="Calibri"/>
              </a:rPr>
              <a:t>	</a:t>
            </a:r>
            <a:r>
              <a:rPr sz="1200" i="1" spc="-10" dirty="0">
                <a:latin typeface="Calibri"/>
                <a:cs typeface="Calibri"/>
              </a:rPr>
              <a:t>tuberculosis</a:t>
            </a:r>
            <a:r>
              <a:rPr sz="1200" i="1" dirty="0">
                <a:latin typeface="Calibri"/>
                <a:cs typeface="Calibri"/>
              </a:rPr>
              <a:t>	</a:t>
            </a:r>
            <a:r>
              <a:rPr sz="1200" i="1" spc="-25" dirty="0">
                <a:latin typeface="Calibri"/>
                <a:cs typeface="Calibri"/>
              </a:rPr>
              <a:t>in</a:t>
            </a:r>
            <a:r>
              <a:rPr sz="1200" i="1" dirty="0">
                <a:latin typeface="Calibri"/>
                <a:cs typeface="Calibri"/>
              </a:rPr>
              <a:t>	</a:t>
            </a:r>
            <a:r>
              <a:rPr sz="1200" i="1" spc="-10" dirty="0">
                <a:latin typeface="Calibri"/>
                <a:cs typeface="Calibri"/>
              </a:rPr>
              <a:t>secure</a:t>
            </a:r>
            <a:r>
              <a:rPr sz="1200" i="1" dirty="0">
                <a:latin typeface="Calibri"/>
                <a:cs typeface="Calibri"/>
              </a:rPr>
              <a:t>	</a:t>
            </a:r>
            <a:r>
              <a:rPr sz="1200" i="1" spc="-10" dirty="0">
                <a:latin typeface="Calibri"/>
                <a:cs typeface="Calibri"/>
              </a:rPr>
              <a:t>settings</a:t>
            </a:r>
            <a:r>
              <a:rPr sz="1200" i="1" dirty="0">
                <a:latin typeface="Calibri"/>
                <a:cs typeface="Calibri"/>
              </a:rPr>
              <a:t>	</a:t>
            </a:r>
            <a:r>
              <a:rPr sz="1200" i="1" spc="-25" dirty="0">
                <a:latin typeface="Calibri"/>
                <a:cs typeface="Calibri"/>
              </a:rPr>
              <a:t>in</a:t>
            </a:r>
            <a:r>
              <a:rPr sz="1200" i="1" dirty="0">
                <a:latin typeface="Calibri"/>
                <a:cs typeface="Calibri"/>
              </a:rPr>
              <a:t>	</a:t>
            </a:r>
            <a:r>
              <a:rPr sz="1200" i="1" spc="-10" dirty="0">
                <a:latin typeface="Calibri"/>
                <a:cs typeface="Calibri"/>
              </a:rPr>
              <a:t>England</a:t>
            </a:r>
            <a:r>
              <a:rPr sz="1200" i="1" dirty="0">
                <a:latin typeface="Calibri"/>
                <a:cs typeface="Calibri"/>
              </a:rPr>
              <a:t>	</a:t>
            </a:r>
            <a:r>
              <a:rPr sz="1200" i="1" spc="-10" dirty="0">
                <a:latin typeface="Calibri"/>
                <a:cs typeface="Calibri"/>
              </a:rPr>
              <a:t>Updated</a:t>
            </a:r>
            <a:r>
              <a:rPr sz="1200" spc="-10" dirty="0">
                <a:latin typeface="Calibri"/>
                <a:cs typeface="Calibri"/>
              </a:rPr>
              <a:t>.</a:t>
            </a:r>
            <a:r>
              <a:rPr sz="1200" dirty="0">
                <a:latin typeface="Calibri"/>
                <a:cs typeface="Calibri"/>
              </a:rPr>
              <a:t>	</a:t>
            </a:r>
            <a:r>
              <a:rPr sz="1200" spc="-10" dirty="0">
                <a:latin typeface="Calibri"/>
                <a:cs typeface="Calibri"/>
              </a:rPr>
              <a:t>[Online]</a:t>
            </a:r>
            <a:r>
              <a:rPr sz="1200" dirty="0">
                <a:latin typeface="Calibri"/>
                <a:cs typeface="Calibri"/>
              </a:rPr>
              <a:t>	</a:t>
            </a:r>
            <a:r>
              <a:rPr sz="1200" spc="-10" dirty="0">
                <a:latin typeface="Calibri"/>
                <a:cs typeface="Calibri"/>
              </a:rPr>
              <a:t>Available</a:t>
            </a:r>
            <a:r>
              <a:rPr sz="1200" dirty="0">
                <a:latin typeface="Calibri"/>
                <a:cs typeface="Calibri"/>
              </a:rPr>
              <a:t>	</a:t>
            </a:r>
            <a:r>
              <a:rPr sz="1200" spc="-25" dirty="0">
                <a:latin typeface="Calibri"/>
                <a:cs typeface="Calibri"/>
              </a:rPr>
              <a:t>at: </a:t>
            </a:r>
            <a:r>
              <a:rPr sz="1200" u="sng" spc="-2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3"/>
              </a:rPr>
              <a:t>https://www.gov.uk/government/publications/managing-</a:t>
            </a:r>
            <a:r>
              <a:rPr sz="1200" u="sng" spc="-1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3"/>
              </a:rPr>
              <a:t>tuberculosis-tb-in-prisons/management-of-tuberculosis-in-secure-settings-</a:t>
            </a:r>
            <a:r>
              <a:rPr sz="1200" u="sng" spc="-25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3"/>
              </a:rPr>
              <a:t>in-</a:t>
            </a:r>
            <a:r>
              <a:rPr sz="1200" spc="-25" dirty="0">
                <a:solidFill>
                  <a:srgbClr val="0462C1"/>
                </a:solidFill>
                <a:latin typeface="Calibri"/>
                <a:cs typeface="Calibri"/>
              </a:rPr>
              <a:t> </a:t>
            </a:r>
            <a:r>
              <a:rPr sz="1200" u="sng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3"/>
              </a:rPr>
              <a:t>england</a:t>
            </a:r>
            <a:r>
              <a:rPr sz="1200" spc="-35" dirty="0">
                <a:solidFill>
                  <a:srgbClr val="0462C1"/>
                </a:solidFill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[Accessed</a:t>
            </a:r>
            <a:r>
              <a:rPr sz="1200" spc="-2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on</a:t>
            </a:r>
            <a:r>
              <a:rPr sz="1200" spc="-3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8</a:t>
            </a:r>
            <a:r>
              <a:rPr sz="1200" baseline="27777" dirty="0">
                <a:latin typeface="Calibri"/>
                <a:cs typeface="Calibri"/>
              </a:rPr>
              <a:t>th</a:t>
            </a:r>
            <a:r>
              <a:rPr sz="1200" spc="75" baseline="27777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November</a:t>
            </a:r>
            <a:r>
              <a:rPr sz="1200" spc="-10" dirty="0">
                <a:latin typeface="Calibri"/>
                <a:cs typeface="Calibri"/>
              </a:rPr>
              <a:t> </a:t>
            </a:r>
            <a:r>
              <a:rPr sz="1200" spc="-20" dirty="0">
                <a:latin typeface="Calibri"/>
                <a:cs typeface="Calibri"/>
              </a:rPr>
              <a:t>2025]</a:t>
            </a:r>
            <a:endParaRPr sz="1200">
              <a:latin typeface="Calibri"/>
              <a:cs typeface="Calibri"/>
            </a:endParaRPr>
          </a:p>
          <a:p>
            <a:pPr marL="323215" marR="81915" indent="-247650">
              <a:lnSpc>
                <a:spcPct val="151200"/>
              </a:lnSpc>
              <a:spcBef>
                <a:spcPts val="1425"/>
              </a:spcBef>
              <a:tabLst>
                <a:tab pos="323215" algn="l"/>
              </a:tabLst>
            </a:pPr>
            <a:r>
              <a:rPr sz="1200" spc="-50" dirty="0">
                <a:latin typeface="Arial MT"/>
                <a:cs typeface="Arial MT"/>
              </a:rPr>
              <a:t>›</a:t>
            </a:r>
            <a:r>
              <a:rPr sz="1200" dirty="0">
                <a:latin typeface="Arial MT"/>
                <a:cs typeface="Arial MT"/>
              </a:rPr>
              <a:t>	</a:t>
            </a:r>
            <a:r>
              <a:rPr sz="1200" dirty="0">
                <a:latin typeface="Calibri"/>
                <a:cs typeface="Calibri"/>
              </a:rPr>
              <a:t>Etim,</a:t>
            </a:r>
            <a:r>
              <a:rPr sz="1200" spc="13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N.G.,</a:t>
            </a:r>
            <a:r>
              <a:rPr sz="1200" spc="9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Mirabeau,</a:t>
            </a:r>
            <a:r>
              <a:rPr sz="1200" spc="55" dirty="0">
                <a:latin typeface="Calibri"/>
                <a:cs typeface="Calibri"/>
              </a:rPr>
              <a:t> </a:t>
            </a:r>
            <a:r>
              <a:rPr sz="1200" spc="-10" dirty="0">
                <a:latin typeface="Calibri"/>
                <a:cs typeface="Calibri"/>
              </a:rPr>
              <a:t>Y.,</a:t>
            </a:r>
            <a:r>
              <a:rPr sz="1200" spc="9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Olorode,</a:t>
            </a:r>
            <a:r>
              <a:rPr sz="1200" spc="9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A.</a:t>
            </a:r>
            <a:r>
              <a:rPr sz="1200" spc="9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and</a:t>
            </a:r>
            <a:r>
              <a:rPr sz="1200" spc="8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Nwodo,</a:t>
            </a:r>
            <a:r>
              <a:rPr sz="1200" spc="8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U.,</a:t>
            </a:r>
            <a:r>
              <a:rPr sz="1200" spc="9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(2024).</a:t>
            </a:r>
            <a:r>
              <a:rPr sz="1200" spc="8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Risk</a:t>
            </a:r>
            <a:r>
              <a:rPr sz="1200" spc="7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factors</a:t>
            </a:r>
            <a:r>
              <a:rPr sz="1200" spc="10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of</a:t>
            </a:r>
            <a:r>
              <a:rPr sz="1200" spc="5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tuberculosis</a:t>
            </a:r>
            <a:r>
              <a:rPr sz="1200" spc="8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and</a:t>
            </a:r>
            <a:r>
              <a:rPr sz="1200" spc="8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strategies</a:t>
            </a:r>
            <a:r>
              <a:rPr sz="1200" spc="7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for</a:t>
            </a:r>
            <a:r>
              <a:rPr sz="1200" spc="9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prevention</a:t>
            </a:r>
            <a:r>
              <a:rPr sz="1200" spc="114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and</a:t>
            </a:r>
            <a:r>
              <a:rPr sz="1200" spc="9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control.</a:t>
            </a:r>
            <a:r>
              <a:rPr sz="1200" spc="90" dirty="0">
                <a:latin typeface="Calibri"/>
                <a:cs typeface="Calibri"/>
              </a:rPr>
              <a:t> </a:t>
            </a:r>
            <a:r>
              <a:rPr sz="1200" i="1" dirty="0">
                <a:latin typeface="Calibri"/>
                <a:cs typeface="Calibri"/>
              </a:rPr>
              <a:t>Int</a:t>
            </a:r>
            <a:r>
              <a:rPr sz="1200" i="1" spc="90" dirty="0">
                <a:latin typeface="Calibri"/>
                <a:cs typeface="Calibri"/>
              </a:rPr>
              <a:t> </a:t>
            </a:r>
            <a:r>
              <a:rPr sz="1200" i="1" spc="-50" dirty="0">
                <a:latin typeface="Calibri"/>
                <a:cs typeface="Calibri"/>
              </a:rPr>
              <a:t>J </a:t>
            </a:r>
            <a:r>
              <a:rPr sz="1200" i="1" dirty="0">
                <a:latin typeface="Calibri"/>
                <a:cs typeface="Calibri"/>
              </a:rPr>
              <a:t>Innov</a:t>
            </a:r>
            <a:r>
              <a:rPr sz="1200" i="1" spc="-20" dirty="0">
                <a:latin typeface="Calibri"/>
                <a:cs typeface="Calibri"/>
              </a:rPr>
              <a:t> </a:t>
            </a:r>
            <a:r>
              <a:rPr sz="1200" i="1" dirty="0">
                <a:latin typeface="Calibri"/>
                <a:cs typeface="Calibri"/>
              </a:rPr>
              <a:t>Healthcare</a:t>
            </a:r>
            <a:r>
              <a:rPr sz="1200" i="1" spc="-15" dirty="0">
                <a:latin typeface="Calibri"/>
                <a:cs typeface="Calibri"/>
              </a:rPr>
              <a:t> </a:t>
            </a:r>
            <a:r>
              <a:rPr sz="1200" i="1" dirty="0">
                <a:latin typeface="Calibri"/>
                <a:cs typeface="Calibri"/>
              </a:rPr>
              <a:t>Res</a:t>
            </a:r>
            <a:r>
              <a:rPr sz="1200" dirty="0">
                <a:latin typeface="Calibri"/>
                <a:cs typeface="Calibri"/>
              </a:rPr>
              <a:t>,</a:t>
            </a:r>
            <a:r>
              <a:rPr sz="1200" spc="-45" dirty="0">
                <a:latin typeface="Calibri"/>
                <a:cs typeface="Calibri"/>
              </a:rPr>
              <a:t> </a:t>
            </a:r>
            <a:r>
              <a:rPr sz="1200" i="1" dirty="0">
                <a:latin typeface="Calibri"/>
                <a:cs typeface="Calibri"/>
              </a:rPr>
              <a:t>12</a:t>
            </a:r>
            <a:r>
              <a:rPr sz="1200" dirty="0">
                <a:latin typeface="Calibri"/>
                <a:cs typeface="Calibri"/>
              </a:rPr>
              <a:t>(1),</a:t>
            </a:r>
            <a:r>
              <a:rPr sz="1200" spc="-50" dirty="0">
                <a:latin typeface="Calibri"/>
                <a:cs typeface="Calibri"/>
              </a:rPr>
              <a:t> </a:t>
            </a:r>
            <a:r>
              <a:rPr sz="1200" spc="-10" dirty="0">
                <a:latin typeface="Calibri"/>
                <a:cs typeface="Calibri"/>
              </a:rPr>
              <a:t>pp.1-</a:t>
            </a:r>
            <a:r>
              <a:rPr sz="1200" spc="-25" dirty="0">
                <a:latin typeface="Calibri"/>
                <a:cs typeface="Calibri"/>
              </a:rPr>
              <a:t>3.</a:t>
            </a:r>
            <a:endParaRPr sz="12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625"/>
              </a:spcBef>
            </a:pPr>
            <a:endParaRPr sz="1200">
              <a:latin typeface="Calibri"/>
              <a:cs typeface="Calibri"/>
            </a:endParaRPr>
          </a:p>
          <a:p>
            <a:pPr marL="76200">
              <a:lnSpc>
                <a:spcPct val="100000"/>
              </a:lnSpc>
              <a:tabLst>
                <a:tab pos="323215" algn="l"/>
              </a:tabLst>
            </a:pPr>
            <a:r>
              <a:rPr sz="1200" spc="-50" dirty="0">
                <a:latin typeface="Arial MT"/>
                <a:cs typeface="Arial MT"/>
              </a:rPr>
              <a:t>›</a:t>
            </a:r>
            <a:r>
              <a:rPr sz="1200" dirty="0">
                <a:latin typeface="Arial MT"/>
                <a:cs typeface="Arial MT"/>
              </a:rPr>
              <a:t>	</a:t>
            </a:r>
            <a:r>
              <a:rPr sz="1200" dirty="0">
                <a:latin typeface="Calibri"/>
                <a:cs typeface="Calibri"/>
              </a:rPr>
              <a:t>WHO,</a:t>
            </a:r>
            <a:r>
              <a:rPr sz="1200" spc="3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(2025).</a:t>
            </a:r>
            <a:r>
              <a:rPr sz="1200" spc="-5" dirty="0">
                <a:latin typeface="Calibri"/>
                <a:cs typeface="Calibri"/>
              </a:rPr>
              <a:t> </a:t>
            </a:r>
            <a:r>
              <a:rPr sz="1200" i="1" dirty="0">
                <a:latin typeface="Calibri"/>
                <a:cs typeface="Calibri"/>
              </a:rPr>
              <a:t>4. </a:t>
            </a:r>
            <a:r>
              <a:rPr sz="1200" i="1" spc="-10" dirty="0">
                <a:latin typeface="Calibri"/>
                <a:cs typeface="Calibri"/>
              </a:rPr>
              <a:t>Respiratory</a:t>
            </a:r>
            <a:r>
              <a:rPr sz="1200" i="1" spc="-25" dirty="0">
                <a:latin typeface="Calibri"/>
                <a:cs typeface="Calibri"/>
              </a:rPr>
              <a:t> </a:t>
            </a:r>
            <a:r>
              <a:rPr sz="1200" i="1" dirty="0">
                <a:latin typeface="Calibri"/>
                <a:cs typeface="Calibri"/>
              </a:rPr>
              <a:t>protection</a:t>
            </a:r>
            <a:r>
              <a:rPr sz="1200" dirty="0">
                <a:latin typeface="Calibri"/>
                <a:cs typeface="Calibri"/>
              </a:rPr>
              <a:t>.</a:t>
            </a:r>
            <a:r>
              <a:rPr sz="1200" spc="-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[Online]</a:t>
            </a:r>
            <a:r>
              <a:rPr sz="1200" spc="-30" dirty="0">
                <a:latin typeface="Calibri"/>
                <a:cs typeface="Calibri"/>
              </a:rPr>
              <a:t> </a:t>
            </a:r>
            <a:r>
              <a:rPr sz="1200" spc="-10" dirty="0">
                <a:latin typeface="Calibri"/>
                <a:cs typeface="Calibri"/>
              </a:rPr>
              <a:t>Available</a:t>
            </a:r>
            <a:r>
              <a:rPr sz="1200" spc="-2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at:</a:t>
            </a:r>
            <a:r>
              <a:rPr sz="1200" spc="5" dirty="0">
                <a:latin typeface="Calibri"/>
                <a:cs typeface="Calibri"/>
              </a:rPr>
              <a:t> </a:t>
            </a:r>
            <a:r>
              <a:rPr sz="1200" u="sng" spc="-1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4"/>
              </a:rPr>
              <a:t>https://tbksp.who.int/en/node/2591</a:t>
            </a:r>
            <a:r>
              <a:rPr sz="1200" spc="-40" dirty="0">
                <a:solidFill>
                  <a:srgbClr val="0462C1"/>
                </a:solidFill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[Accessed</a:t>
            </a:r>
            <a:r>
              <a:rPr sz="1200" spc="-2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on</a:t>
            </a:r>
            <a:r>
              <a:rPr sz="1200" spc="-4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8</a:t>
            </a:r>
            <a:r>
              <a:rPr sz="1200" baseline="24305" dirty="0">
                <a:latin typeface="Calibri"/>
                <a:cs typeface="Calibri"/>
              </a:rPr>
              <a:t>th</a:t>
            </a:r>
            <a:r>
              <a:rPr sz="1200" spc="67" baseline="2430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November</a:t>
            </a:r>
            <a:r>
              <a:rPr sz="1200" spc="-5" dirty="0">
                <a:latin typeface="Calibri"/>
                <a:cs typeface="Calibri"/>
              </a:rPr>
              <a:t> </a:t>
            </a:r>
            <a:r>
              <a:rPr sz="1200" spc="-10" dirty="0">
                <a:latin typeface="Calibri"/>
                <a:cs typeface="Calibri"/>
              </a:rPr>
              <a:t>2025]</a:t>
            </a:r>
            <a:endParaRPr sz="120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51621672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595298"/>
          </a:xfrm>
        </p:spPr>
        <p:txBody>
          <a:bodyPr>
            <a:noAutofit/>
          </a:bodyPr>
          <a:lstStyle/>
          <a:p>
            <a:r>
              <a:rPr lang="en-GB" sz="4400" b="1" i="1" dirty="0">
                <a:ea typeface="+mj-lt"/>
                <a:cs typeface="+mj-lt"/>
              </a:rPr>
              <a:t>The Impact of an outbreak of an infection diseases on thew lives of the residents and the people around them</a:t>
            </a:r>
            <a:endParaRPr lang="en-GB" sz="4400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515774"/>
            <a:ext cx="9144000" cy="2389007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5400" b="1" dirty="0">
              <a:latin typeface="Aptos Display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1">
            <a:extLst>
              <a:ext uri="{FF2B5EF4-FFF2-40B4-BE49-F238E27FC236}">
                <a16:creationId xmlns:a16="http://schemas.microsoft.com/office/drawing/2014/main" id="{27699289-8708-BDC4-FDF5-C33827C784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11231" y="489507"/>
            <a:ext cx="3623569" cy="1655483"/>
          </a:xfrm>
        </p:spPr>
        <p:txBody>
          <a:bodyPr anchor="b">
            <a:normAutofit fontScale="90000"/>
          </a:bodyPr>
          <a:lstStyle/>
          <a:p>
            <a:r>
              <a:rPr lang="en-GB" sz="4000" dirty="0">
                <a:ea typeface="+mj-lt"/>
                <a:cs typeface="+mj-lt"/>
              </a:rPr>
              <a:t>Introduction to infection diseases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E217368C-6A46-1233-3202-A98F06A743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09307" y="2418408"/>
            <a:ext cx="3776699" cy="44460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000" dirty="0">
                <a:ea typeface="+mn-lt"/>
                <a:cs typeface="+mn-lt"/>
              </a:rPr>
              <a:t>•Bacteria, viruses, or other microbes can cause infectious diseases, which spread swiftly through contact, the air, food, or water. </a:t>
            </a:r>
            <a:endParaRPr lang="en-US" sz="200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2000" dirty="0">
                <a:ea typeface="+mn-lt"/>
                <a:cs typeface="+mn-lt"/>
              </a:rPr>
              <a:t>• COVID-19, cholera, measles, and the flu are a few examples. </a:t>
            </a:r>
            <a:endParaRPr lang="en-US" sz="200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2000" dirty="0">
                <a:ea typeface="+mn-lt"/>
                <a:cs typeface="+mn-lt"/>
              </a:rPr>
              <a:t>• Outbreaks can cause anxiety  or uncertainty and interfere with everyday community life.</a:t>
            </a:r>
            <a:endParaRPr lang="en-US" sz="200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51B963C-5CC0-F118-5481-BFEFFCCC69C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280" r="4753"/>
          <a:stretch>
            <a:fillRect/>
          </a:stretch>
        </p:blipFill>
        <p:spPr>
          <a:xfrm>
            <a:off x="20" y="431"/>
            <a:ext cx="7511431" cy="68540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50890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1">
            <a:extLst>
              <a:ext uri="{FF2B5EF4-FFF2-40B4-BE49-F238E27FC236}">
                <a16:creationId xmlns:a16="http://schemas.microsoft.com/office/drawing/2014/main" id="{1C55A034-E835-8FEB-1D74-63D0E766A0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3073" y="906774"/>
            <a:ext cx="4242759" cy="1197072"/>
          </a:xfrm>
        </p:spPr>
        <p:txBody>
          <a:bodyPr anchor="b">
            <a:normAutofit/>
          </a:bodyPr>
          <a:lstStyle/>
          <a:p>
            <a:r>
              <a:rPr lang="en-GB" sz="3200" b="1" dirty="0">
                <a:ea typeface="+mj-lt"/>
                <a:cs typeface="+mj-lt"/>
              </a:rPr>
              <a:t>Health Impacts</a:t>
            </a:r>
            <a:endParaRPr lang="en-US" b="1" dirty="0"/>
          </a:p>
        </p:txBody>
      </p:sp>
      <p:sp>
        <p:nvSpPr>
          <p:cNvPr id="23" name="Content Placeholder 7">
            <a:extLst>
              <a:ext uri="{FF2B5EF4-FFF2-40B4-BE49-F238E27FC236}">
                <a16:creationId xmlns:a16="http://schemas.microsoft.com/office/drawing/2014/main" id="{BFE94BC3-1130-E7D8-0872-74EE658229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55563" y="2557587"/>
            <a:ext cx="4314645" cy="3717317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1800" dirty="0">
                <a:ea typeface="+mn-lt"/>
                <a:cs typeface="+mn-lt"/>
              </a:rPr>
              <a:t>• Increased rates of illness and occasionally fatalities.</a:t>
            </a:r>
            <a:endParaRPr lang="en-US" dirty="0"/>
          </a:p>
          <a:p>
            <a:pPr marL="0" indent="0">
              <a:buNone/>
            </a:pPr>
            <a:r>
              <a:rPr lang="en-US" sz="1800" dirty="0">
                <a:ea typeface="+mn-lt"/>
                <a:cs typeface="+mn-lt"/>
              </a:rPr>
              <a:t> • Overcrowding in hospitals and a shortage of medical supplies.</a:t>
            </a:r>
          </a:p>
          <a:p>
            <a:pPr marL="0" indent="0">
              <a:buNone/>
            </a:pPr>
            <a:r>
              <a:rPr lang="en-US" sz="1800" dirty="0">
                <a:ea typeface="+mn-lt"/>
                <a:cs typeface="+mn-lt"/>
              </a:rPr>
              <a:t> • Difficulty receiving care for people with chronic diseases</a:t>
            </a:r>
          </a:p>
          <a:p>
            <a:pPr marL="0" indent="0">
              <a:buNone/>
            </a:pPr>
            <a:r>
              <a:rPr lang="en-US" sz="1800" dirty="0">
                <a:ea typeface="+mn-lt"/>
                <a:cs typeface="+mn-lt"/>
              </a:rPr>
              <a:t>•Fear of infection affecting both patients and healthcare professionals</a:t>
            </a:r>
            <a:endParaRPr lang="en-US"/>
          </a:p>
        </p:txBody>
      </p:sp>
      <p:pic>
        <p:nvPicPr>
          <p:cNvPr id="4" name="Content Placeholder 3" descr="A diagram of a person&amp;#39;s body&#10;&#10;AI-generated content may be incorrect.">
            <a:extLst>
              <a:ext uri="{FF2B5EF4-FFF2-40B4-BE49-F238E27FC236}">
                <a16:creationId xmlns:a16="http://schemas.microsoft.com/office/drawing/2014/main" id="{EBF61FDC-875A-5B53-FFEA-8BA4C83CA63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096" r="-3" b="-3"/>
          <a:stretch>
            <a:fillRect/>
          </a:stretch>
        </p:blipFill>
        <p:spPr>
          <a:xfrm>
            <a:off x="20" y="10"/>
            <a:ext cx="6717436" cy="6857990"/>
          </a:xfrm>
          <a:custGeom>
            <a:avLst/>
            <a:gdLst/>
            <a:ahLst/>
            <a:cxnLst/>
            <a:rect l="l" t="t" r="r" b="b"/>
            <a:pathLst>
              <a:path w="6717456" h="6858000">
                <a:moveTo>
                  <a:pt x="0" y="0"/>
                </a:moveTo>
                <a:lnTo>
                  <a:pt x="6149468" y="0"/>
                </a:lnTo>
                <a:lnTo>
                  <a:pt x="6202448" y="162605"/>
                </a:lnTo>
                <a:cubicBezTo>
                  <a:pt x="6535625" y="1263763"/>
                  <a:pt x="6717456" y="2453207"/>
                  <a:pt x="6717456" y="3694043"/>
                </a:cubicBezTo>
                <a:cubicBezTo>
                  <a:pt x="6717456" y="4757617"/>
                  <a:pt x="6583866" y="5783433"/>
                  <a:pt x="6335883" y="6748259"/>
                </a:cubicBezTo>
                <a:lnTo>
                  <a:pt x="6305198" y="6858000"/>
                </a:lnTo>
                <a:lnTo>
                  <a:pt x="0" y="6858000"/>
                </a:lnTo>
                <a:close/>
              </a:path>
            </a:pathLst>
          </a:custGeom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</p:pic>
    </p:spTree>
    <p:extLst>
      <p:ext uri="{BB962C8B-B14F-4D97-AF65-F5344CB8AC3E}">
        <p14:creationId xmlns:p14="http://schemas.microsoft.com/office/powerpoint/2010/main" val="280388957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itle 1">
            <a:extLst>
              <a:ext uri="{FF2B5EF4-FFF2-40B4-BE49-F238E27FC236}">
                <a16:creationId xmlns:a16="http://schemas.microsoft.com/office/drawing/2014/main" id="{A8FD121A-DD61-FABE-C002-06C0741CBD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>
            <a:normAutofit/>
          </a:bodyPr>
          <a:lstStyle/>
          <a:p>
            <a:r>
              <a:rPr lang="en-GB" b="1" dirty="0">
                <a:ea typeface="+mj-lt"/>
                <a:cs typeface="+mj-lt"/>
              </a:rPr>
              <a:t>Social and Emotional Impacts </a:t>
            </a:r>
            <a:endParaRPr lang="en-US" b="1" dirty="0"/>
          </a:p>
        </p:txBody>
      </p:sp>
      <p:sp>
        <p:nvSpPr>
          <p:cNvPr id="19" name="Content Placeholder 7">
            <a:extLst>
              <a:ext uri="{FF2B5EF4-FFF2-40B4-BE49-F238E27FC236}">
                <a16:creationId xmlns:a16="http://schemas.microsoft.com/office/drawing/2014/main" id="{D3E82882-8D56-B018-732B-BBAC59CBE3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4962" y="1984443"/>
            <a:ext cx="5458838" cy="419252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• Isolation brought on by social separation or quarantine. </a:t>
            </a:r>
            <a:endParaRPr lang="en-US"/>
          </a:p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• Loss of habits, schooling, and social events. </a:t>
            </a:r>
          </a:p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• Mental health problems: anxiety, loneliness, fear, and stress.</a:t>
            </a:r>
          </a:p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 • The stigma associated with diseased people or families.</a:t>
            </a:r>
            <a:endParaRPr lang="en-US"/>
          </a:p>
        </p:txBody>
      </p:sp>
      <p:pic>
        <p:nvPicPr>
          <p:cNvPr id="4" name="Content Placeholder 3" descr="A cartoon of a child sitting on a circle with hands pointing at him&#10;&#10;AI-generated content may be incorrect.">
            <a:extLst>
              <a:ext uri="{FF2B5EF4-FFF2-40B4-BE49-F238E27FC236}">
                <a16:creationId xmlns:a16="http://schemas.microsoft.com/office/drawing/2014/main" id="{844CA9BC-1D44-312B-D079-4CBE90A0E6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862" y="820035"/>
            <a:ext cx="5208701" cy="4674374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56818083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3" descr="A person looking at a person&amp;#39;s head&#10;&#10;AI-generated content may be incorrect.">
            <a:extLst>
              <a:ext uri="{FF2B5EF4-FFF2-40B4-BE49-F238E27FC236}">
                <a16:creationId xmlns:a16="http://schemas.microsoft.com/office/drawing/2014/main" id="{6C808490-4A8A-A92F-A1F9-AA5C02D2E59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915" r="13196"/>
          <a:stretch>
            <a:fillRect/>
          </a:stretch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76A4156-7310-CE54-B1BC-7A97AB48B8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sz="4000" b="1" dirty="0">
                <a:ea typeface="+mj-lt"/>
                <a:cs typeface="+mj-lt"/>
              </a:rPr>
              <a:t>Economic and Community Impacts</a:t>
            </a:r>
            <a:endParaRPr lang="en-US" sz="4000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C0F41E-709C-5FE1-1B28-1A88383075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>
                <a:ea typeface="+mn-lt"/>
                <a:cs typeface="+mn-lt"/>
              </a:rPr>
              <a:t>• Schools and businesses close; employment and revenue are lost. </a:t>
            </a:r>
            <a:endParaRPr lang="en-US"/>
          </a:p>
          <a:p>
            <a:pPr marL="0" indent="0">
              <a:buNone/>
            </a:pPr>
            <a:r>
              <a:rPr lang="en-GB" sz="2000" dirty="0">
                <a:ea typeface="+mn-lt"/>
                <a:cs typeface="+mn-lt"/>
              </a:rPr>
              <a:t>• Supply chains and regular services are disrupted. </a:t>
            </a:r>
          </a:p>
          <a:p>
            <a:pPr marL="0" indent="0">
              <a:buNone/>
            </a:pPr>
            <a:r>
              <a:rPr lang="en-GB" sz="2000" dirty="0">
                <a:ea typeface="+mn-lt"/>
                <a:cs typeface="+mn-lt"/>
              </a:rPr>
              <a:t>• A rise in inequality and poverty in the impacted areas.</a:t>
            </a:r>
          </a:p>
          <a:p>
            <a:pPr marL="0" indent="0">
              <a:buNone/>
            </a:pPr>
            <a:r>
              <a:rPr lang="en-GB" sz="2000" dirty="0">
                <a:ea typeface="+mn-lt"/>
                <a:cs typeface="+mn-lt"/>
              </a:rPr>
              <a:t>• Volunteering and support systems may bring communities together.</a:t>
            </a: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206110123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656A75-E758-5402-F536-59A7FDAFEE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a typeface="+mj-lt"/>
                <a:cs typeface="+mj-lt"/>
              </a:rPr>
              <a:t>Conclusion and Recovery</a:t>
            </a:r>
            <a:endParaRPr lang="en-US" b="1">
              <a:ea typeface="+mj-lt"/>
              <a:cs typeface="+mj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DB3BBB-BD05-299A-1547-86CDF427BA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Every aspect of life is impacted by outbreaks, including relationships, the economy, and health. </a:t>
            </a:r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• Immunisations, education, and good cleanliness all lessen the damage. </a:t>
            </a:r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• Economic, social, and mental assistance are necessary for recovery. </a:t>
            </a:r>
            <a:endParaRPr lang="en-GB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• Knowledge gained aids in preparing for outbreaks in the future.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356586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B85A22-1A50-EC33-F7B3-BA2BD397D8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                                 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66DC2D-8D67-7FC7-C25C-5F99D6537B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38546"/>
            <a:ext cx="10515600" cy="4667250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Brooks, S. K. and associates (2020). Quarantine's psychological effects and strategies for lessening them. </a:t>
            </a:r>
            <a:r>
              <a:rPr lang="en-GB" i="1" dirty="0"/>
              <a:t>The Lancet</a:t>
            </a:r>
            <a:r>
              <a:rPr lang="en-GB" dirty="0"/>
              <a:t>, 395(10227), pp.912–920.</a:t>
            </a:r>
          </a:p>
          <a:p>
            <a:pPr marL="0" indent="0">
              <a:buNone/>
            </a:pPr>
            <a:r>
              <a:rPr lang="en-GB" dirty="0"/>
              <a:t>Centres for Disease Control and Prevention (2024). Concerning infectious illnesses. Available at: </a:t>
            </a:r>
            <a:r>
              <a:rPr lang="en-GB" dirty="0">
                <a:hlinkClick r:id="rId2"/>
              </a:rPr>
              <a:t>https://www.cdc.gov/infectiousdiseases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Nicola and colleagues (2020). A review of the socioeconomic effects of the COVID-19 pandemic. </a:t>
            </a:r>
            <a:r>
              <a:rPr lang="en-GB" i="1" dirty="0"/>
              <a:t>Surgery International Journal</a:t>
            </a:r>
            <a:r>
              <a:rPr lang="en-GB" dirty="0"/>
              <a:t>, 78, pp.185–193.</a:t>
            </a:r>
          </a:p>
          <a:p>
            <a:pPr marL="0" indent="0">
              <a:buNone/>
            </a:pPr>
            <a:r>
              <a:rPr lang="en-GB" dirty="0"/>
              <a:t>World Health Organisation (2021). Developing resilience: Getting ready for pandemics and future epidemics. Available at: </a:t>
            </a:r>
            <a:r>
              <a:rPr lang="en-GB" dirty="0">
                <a:hlinkClick r:id="rId3"/>
              </a:rPr>
              <a:t>https://www.who.int/publications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World Health Organisation (2023). Infectious illnesses. Available at: </a:t>
            </a:r>
            <a:r>
              <a:rPr lang="en-GB" dirty="0">
                <a:hlinkClick r:id="rId4"/>
              </a:rPr>
              <a:t>https://www.who.int/health-topics/infectious-diseases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44092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462C1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ff4f36f-8ef1-4cda-9937-423737be097f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368C38A01DEE349B1052B190669AC58" ma:contentTypeVersion="5" ma:contentTypeDescription="Create a new document." ma:contentTypeScope="" ma:versionID="b1b35c64594d7580efb79607b1141e24">
  <xsd:schema xmlns:xsd="http://www.w3.org/2001/XMLSchema" xmlns:xs="http://www.w3.org/2001/XMLSchema" xmlns:p="http://schemas.microsoft.com/office/2006/metadata/properties" xmlns:ns3="aff4f36f-8ef1-4cda-9937-423737be097f" targetNamespace="http://schemas.microsoft.com/office/2006/metadata/properties" ma:root="true" ma:fieldsID="a11686bf6c53c874f057de1b25dcdbca" ns3:_="">
    <xsd:import namespace="aff4f36f-8ef1-4cda-9937-423737be097f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ff4f36f-8ef1-4cda-9937-423737be097f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EC16682-60B6-48C3-8F11-29B28C5FCE9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791B4B9-41ED-4F34-94AA-C89AF86A46AB}">
  <ds:schemaRefs>
    <ds:schemaRef ds:uri="http://schemas.openxmlformats.org/package/2006/metadata/core-properties"/>
    <ds:schemaRef ds:uri="http://purl.org/dc/terms/"/>
    <ds:schemaRef ds:uri="http://schemas.microsoft.com/office/2006/documentManagement/types"/>
    <ds:schemaRef ds:uri="http://schemas.microsoft.com/office/infopath/2007/PartnerControls"/>
    <ds:schemaRef ds:uri="http://purl.org/dc/dcmitype/"/>
    <ds:schemaRef ds:uri="http://www.w3.org/XML/1998/namespace"/>
    <ds:schemaRef ds:uri="http://purl.org/dc/elements/1.1/"/>
    <ds:schemaRef ds:uri="aff4f36f-8ef1-4cda-9937-423737be097f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FC5BC4AE-7ABC-43C8-8B73-A884E6DDEDC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ff4f36f-8ef1-4cda-9937-423737be097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13680</TotalTime>
  <Words>1807</Words>
  <Application>Microsoft Office PowerPoint</Application>
  <PresentationFormat>Widescreen</PresentationFormat>
  <Paragraphs>147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25</vt:i4>
      </vt:variant>
    </vt:vector>
  </HeadingPairs>
  <TitlesOfParts>
    <vt:vector size="36" baseType="lpstr">
      <vt:lpstr>Agency FB</vt:lpstr>
      <vt:lpstr>Amasis MT Pro Medium</vt:lpstr>
      <vt:lpstr>Aptos</vt:lpstr>
      <vt:lpstr>Aptos Display</vt:lpstr>
      <vt:lpstr>Arial</vt:lpstr>
      <vt:lpstr>Arial MT</vt:lpstr>
      <vt:lpstr>Calibri</vt:lpstr>
      <vt:lpstr>Jumble</vt:lpstr>
      <vt:lpstr>Office Theme</vt:lpstr>
      <vt:lpstr>Office Theme</vt:lpstr>
      <vt:lpstr>Office Theme</vt:lpstr>
      <vt:lpstr>TUBERCULOSIS (TB)</vt:lpstr>
      <vt:lpstr>PowerPoint Presentation</vt:lpstr>
      <vt:lpstr>What is Tuberculosis?</vt:lpstr>
      <vt:lpstr>PowerPoint Presentation</vt:lpstr>
      <vt:lpstr>PowerPoint Presentation</vt:lpstr>
      <vt:lpstr>TB Prevention Strategy </vt:lpstr>
      <vt:lpstr>References</vt:lpstr>
      <vt:lpstr>PowerPoint Presentation</vt:lpstr>
      <vt:lpstr>Introduction</vt:lpstr>
      <vt:lpstr>Isolation of Infected Person</vt:lpstr>
      <vt:lpstr>Notification</vt:lpstr>
      <vt:lpstr>Testing</vt:lpstr>
      <vt:lpstr>Environmental Controls</vt:lpstr>
      <vt:lpstr>Personal Protective Equipment (PPE)</vt:lpstr>
      <vt:lpstr>Policy Update and Staff Training</vt:lpstr>
      <vt:lpstr>Coordination with Healthcare Facilities</vt:lpstr>
      <vt:lpstr>Communication and Safety Emphasis</vt:lpstr>
      <vt:lpstr>References</vt:lpstr>
      <vt:lpstr>The Impact of an outbreak of an infection diseases on thew lives of the residents and the people around them</vt:lpstr>
      <vt:lpstr>Introduction to infection diseases</vt:lpstr>
      <vt:lpstr>Health Impacts</vt:lpstr>
      <vt:lpstr>Social and Emotional Impacts </vt:lpstr>
      <vt:lpstr>Economic and Community Impacts</vt:lpstr>
      <vt:lpstr>Conclusion and Recovery</vt:lpstr>
      <vt:lpstr>                                 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Yrlene Elie (2430828)</dc:creator>
  <cp:lastModifiedBy>Yrlene Elie (2430828)</cp:lastModifiedBy>
  <cp:revision>1</cp:revision>
  <dcterms:created xsi:type="dcterms:W3CDTF">2025-10-25T18:26:39Z</dcterms:created>
  <dcterms:modified xsi:type="dcterms:W3CDTF">2025-11-10T23:41:40Z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0x010100E368C38A01DEE349B1052B190669AC58</vt:lpwstr>
  </property>
</Properties>
</file>