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447728757934" initials="4" lastIdx="1" clrIdx="0">
    <p:extLst>
      <p:ext uri="{19B8F6BF-5375-455C-9EA6-DF929625EA0E}">
        <p15:presenceInfo xmlns:p15="http://schemas.microsoft.com/office/powerpoint/2012/main" userId="5ff4ee84d658804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commentAuthors" Target="commentAuthor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17T15:52:53.542" idx="1">
    <p:pos x="6720" y="2269"/>
    <p:text>Effective team work and Communication 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28E5D-0555-E14D-B99D-B3BF8982C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9160AD-9EAB-594C-B2F9-ECB4AA91B0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01E54-D9CB-9B45-913E-03B7A8835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A0C69-E4FA-B641-8AF8-7E90A2323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739B7-E345-DB49-A7E7-E4B40244D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89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16391-6424-ED4D-914F-6212116B9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28E19-6570-4A44-AC2F-33833F298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91B9-6170-1743-9E1F-873A5313E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5CE99-9221-004C-BD8E-EA07AE551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F3E9A-DB4A-DE48-BDF7-0C06527FD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540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A02A1-0B9C-E841-AB9B-6D9F70896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20B5E-F1BE-2B42-9DDA-277353F7C7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B35B1-AEB7-B54D-983F-B81A32FFC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657D6-893B-2942-B906-422BC9FBB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69CAB-43CB-DB41-AAC7-95E78B906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002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472E-DF63-9149-9E98-4B052894E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052CF-B970-1440-A52A-C3DD65B776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CA8725-E60D-B047-9544-871CC9DB5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07B7BD-6AD7-8B46-AE02-3AEED065F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D17D4C-3AC0-3C41-B6AD-263ACE6D6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78A62F-565F-9940-809F-043EB8748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682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E92DA-0C1E-6443-986B-0B05FF07B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513E59-D3FA-934D-B444-9332B0FE0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2E848-6601-874D-9AD9-93AAAC7DC5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C4D9BD-24AA-D644-B0CB-2EBD627E4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1BBB8D-FA2F-4B4F-9CB3-05DF1CB1EC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386843-14C4-FA4B-B00E-306F3FF0F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16DFD-CFED-2646-9B94-CD75B2F90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B9C6C-08CF-8B41-A55D-FC43D8E8A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863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7FA00-CEB6-7047-8918-F5D04B013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A29AC6-90B4-C248-A635-36AEE6E65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A8C4A9-0C4E-8749-BF56-339A3F871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444-841A-E64C-BB06-DEA758FDE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62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8A8FC5-19B8-2D4B-83F1-77CA490CC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F4E24F-6E3C-474D-B6A3-67B09B90D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D6F7B-BA01-204A-97ED-BD89E959C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84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0DD67-23DB-094D-B7E8-EB48C229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DD2DF-7C82-1C41-A84F-1ADC9751E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1A673-88BC-8545-9B50-8C78F6C5C2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289FA2-4D41-7747-BFDE-1CA751899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2DC1D9-4F04-1A4F-95D7-5632C84B0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BE6E7-B6B0-2147-BB78-9A82C5A71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323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75CD0-5354-6F4E-90DA-BFA084AD4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9D0C1D-6D26-D543-A66E-C1D3495FFC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4ABAAF-2DA7-FF41-BB06-D30564B024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9F06D8-E026-7049-8E4D-AD98A9A81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C2F6F1-893E-0B43-B288-117385FCD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6E3AD-17A2-4E41-A03A-9E6778B32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937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259A3-8AEC-3544-ABD1-EA6AFD366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FE70B-0347-574C-9EA7-9550014400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7DAE2-0899-F549-8D4B-5BC2F3CF9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DE4741-B0EC-2A4D-97F8-0FCAC578B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A4BAA-BDC3-7443-AEEA-1574F6977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933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9CE877-763B-294F-80C3-018D71704A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AAF140-2ED5-3C47-BD1E-A9749BAA13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82C12-F5DC-A643-9C8A-77CBA2342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E447C-FAC3-0144-B1C7-C6D3ADFB0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5E269-85C7-B44B-AAB5-7A13BBAF0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673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568B9B-DAAB-9746-A079-B864B4741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BC7F3-0320-9048-A67D-AA04BEBE38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858B5-FB60-8D41-A9A2-E3214333F5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36F7-2394-324C-BF86-DEBE72A90DDB}" type="datetimeFigureOut">
              <a:rPr lang="en-US"/>
              <a:t>4/23/2020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9F346-B317-BA4E-B145-453FE82EDB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0FB98-E53A-CD40-8117-F6C424E358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63B36-A114-6442-8FAE-6C3186F431F1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140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DE5CB-CB96-6743-8967-2571DF088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7711" y="-230730"/>
            <a:ext cx="8700289" cy="5040560"/>
          </a:xfrm>
        </p:spPr>
        <p:txBody>
          <a:bodyPr>
            <a:normAutofit fontScale="90000"/>
          </a:bodyPr>
          <a:lstStyle/>
          <a:p>
            <a:endParaRPr lang="en-GB" b="1" altLang="en-GB"/>
          </a:p>
          <a:p>
            <a:endParaRPr lang="en-GB" b="1" altLang="en-GB"/>
          </a:p>
          <a:p>
            <a:endParaRPr lang="en-GB" b="1" altLang="en-GB"/>
          </a:p>
          <a:p>
            <a:r>
              <a:rPr lang="en-US" b="1"/>
              <a:t>Effective team working and </a:t>
            </a:r>
            <a:r>
              <a:rPr lang="en-GB" b="1" altLang="en-GB"/>
              <a:t>Comunication </a:t>
            </a:r>
            <a:r>
              <a:rPr lang="en-US" b="1"/>
              <a:t>BMSK-4002</a:t>
            </a:r>
            <a:br>
              <a:rPr lang="en-US" b="1"/>
            </a:br>
            <a:r>
              <a:rPr lang="en-US" b="1"/>
              <a:t>Resit-A2</a:t>
            </a:r>
            <a:br>
              <a:rPr lang="en-US" b="1"/>
            </a:br>
            <a:r>
              <a:rPr lang="en-US" b="1"/>
              <a:t>STUDENT NR:1812784 </a:t>
            </a:r>
            <a:br>
              <a:rPr lang="en-US" b="1"/>
            </a:br>
            <a:r>
              <a:rPr lang="en-US" b="1"/>
              <a:t>MIHAI ARDELEAN </a:t>
            </a:r>
            <a:endParaRPr lang="en-US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85A3B2-FFAE-BD4C-86F8-3E05AD7AAA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2012" y="5005062"/>
            <a:ext cx="9144000" cy="1986052"/>
          </a:xfrm>
        </p:spPr>
        <p:txBody>
          <a:bodyPr/>
          <a:lstStyle/>
          <a:p>
            <a:r>
              <a:rPr lang="en-US"/>
              <a:t>Team Development creates a captivating atmosphere by encouraging operation team work and also building trust among team members. Teams move through a series of stages from beginning when they are formed and ending when they are disbanded. </a:t>
            </a:r>
          </a:p>
        </p:txBody>
      </p:sp>
    </p:spTree>
    <p:extLst>
      <p:ext uri="{BB962C8B-B14F-4D97-AF65-F5344CB8AC3E}">
        <p14:creationId xmlns:p14="http://schemas.microsoft.com/office/powerpoint/2010/main" val="4193107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E999-7D5F-3C4A-805C-7BC9BA2C9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FCCDA-7542-C64B-9F1F-998B42F79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US"/>
              <a:t>Communication is beneficial for the  organisation and employes to  communicate means to be “Together” and to analyse the diversity of codes  situations and the modalities in wich they occur.</a:t>
            </a:r>
          </a:p>
          <a:p>
            <a:r>
              <a:rPr lang="en-US"/>
              <a:t>A good communication is  also very important making the objectives  less stressful and much easy to achieve. </a:t>
            </a:r>
          </a:p>
          <a:p>
            <a:r>
              <a:rPr lang="en-US"/>
              <a:t>Each member of the team have his own role to focus on their own tasks.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800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B491F-9B2C-4A40-B191-7EB670EB1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046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/>
              <a:t>Team  Development Model,Bruce Tukman’s(1965) </a:t>
            </a:r>
            <a:br>
              <a:rPr lang="en-US"/>
            </a:b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290F532-E5D0-7F49-8E7E-84F6ED5DA0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624" y="1786029"/>
            <a:ext cx="6731972" cy="4351338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A8B835A5-4036-C842-AC0E-FB326DC7EF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6388" y="1415881"/>
            <a:ext cx="5972944" cy="425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90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3E1D5-2DF9-FE44-BA33-D27C357B9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Team Development, Tukman’s Model, 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A471E-6E40-7A4B-851B-C29AE5A48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Tukman’s model is significant and explains how the group function not being formed from the beginning.</a:t>
            </a:r>
          </a:p>
          <a:p>
            <a:r>
              <a:rPr lang="en-US"/>
              <a:t> Tukman’s Team Work Theory is based on the link between group members and the tasks. </a:t>
            </a:r>
          </a:p>
          <a:p>
            <a:r>
              <a:rPr lang="en-US"/>
              <a:t>Teams  moves through a series of stages when they are formed and ending when they are disbanded.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181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7D2EB-47BB-924A-AB96-5378D66BC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: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6215F-35D7-E247-91CF-8F881AFDB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Bruce Tukman’s, TEAM Development Model 1965, Richard Hackman, Five Factors Mode, Bard Robin Case Study, 2015,http//MindTools.com</a:t>
            </a:r>
          </a:p>
          <a:p>
            <a:pPr marL="0" indent="0">
              <a:buNone/>
            </a:pPr>
            <a:r>
              <a:rPr lang="en-US"/>
              <a:t>Management Team – when they succeed or fail, Secand Edition 2003,The Five Stages. Co</a:t>
            </a:r>
            <a:r>
              <a:rPr lang="en-GB" altLang="en-GB"/>
              <a:t>m, Management Team Roles/Mintberg team Management Role, 2019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860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Effective team working and Communication In Health and  Social Care- BMSK-4002 Resit-A2 STUDENT NR:1812784  MIHAI ARDELEAN </vt:lpstr>
      <vt:lpstr>PowerPoint Presentation</vt:lpstr>
      <vt:lpstr>Team  Development Model,Bruce Tukman’s(1965)  </vt:lpstr>
      <vt:lpstr>Team Development, Tukman’s Model, (1965)</vt:lpstr>
      <vt:lpstr>REFERENCE 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 </dc:title>
  <dc:creator>447728757934</dc:creator>
  <cp:lastModifiedBy>447728757934</cp:lastModifiedBy>
  <cp:revision>15</cp:revision>
  <dcterms:created xsi:type="dcterms:W3CDTF">2020-04-17T14:51:38Z</dcterms:created>
  <dcterms:modified xsi:type="dcterms:W3CDTF">2020-04-23T10:33:54Z</dcterms:modified>
</cp:coreProperties>
</file>