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tags/tag2.xml" ContentType="application/vnd.openxmlformats-officedocument.presentationml.tags+xml"/>
  <Override PartName="/ppt/notesSlides/notesSlide5.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114"/>
  </p:notesMasterIdLst>
  <p:sldIdLst>
    <p:sldId id="394" r:id="rId3"/>
    <p:sldId id="496" r:id="rId4"/>
    <p:sldId id="499" r:id="rId5"/>
    <p:sldId id="406" r:id="rId6"/>
    <p:sldId id="500" r:id="rId7"/>
    <p:sldId id="272" r:id="rId8"/>
    <p:sldId id="501" r:id="rId9"/>
    <p:sldId id="502" r:id="rId10"/>
    <p:sldId id="274" r:id="rId11"/>
    <p:sldId id="287" r:id="rId12"/>
    <p:sldId id="503" r:id="rId13"/>
    <p:sldId id="283" r:id="rId14"/>
    <p:sldId id="293" r:id="rId15"/>
    <p:sldId id="497" r:id="rId16"/>
    <p:sldId id="439" r:id="rId17"/>
    <p:sldId id="451" r:id="rId18"/>
    <p:sldId id="452" r:id="rId19"/>
    <p:sldId id="463" r:id="rId20"/>
    <p:sldId id="464" r:id="rId21"/>
    <p:sldId id="465" r:id="rId22"/>
    <p:sldId id="473" r:id="rId23"/>
    <p:sldId id="453" r:id="rId24"/>
    <p:sldId id="471" r:id="rId25"/>
    <p:sldId id="460" r:id="rId26"/>
    <p:sldId id="469" r:id="rId27"/>
    <p:sldId id="479" r:id="rId28"/>
    <p:sldId id="481" r:id="rId29"/>
    <p:sldId id="480" r:id="rId30"/>
    <p:sldId id="484" r:id="rId31"/>
    <p:sldId id="490" r:id="rId32"/>
    <p:sldId id="491" r:id="rId33"/>
    <p:sldId id="411" r:id="rId34"/>
    <p:sldId id="492" r:id="rId35"/>
    <p:sldId id="493" r:id="rId36"/>
    <p:sldId id="478" r:id="rId37"/>
    <p:sldId id="1691" r:id="rId38"/>
    <p:sldId id="1640" r:id="rId39"/>
    <p:sldId id="1642" r:id="rId40"/>
    <p:sldId id="494" r:id="rId41"/>
    <p:sldId id="1716" r:id="rId42"/>
    <p:sldId id="1707" r:id="rId43"/>
    <p:sldId id="1708" r:id="rId44"/>
    <p:sldId id="1709" r:id="rId45"/>
    <p:sldId id="420" r:id="rId46"/>
    <p:sldId id="1693" r:id="rId47"/>
    <p:sldId id="407" r:id="rId48"/>
    <p:sldId id="1721" r:id="rId49"/>
    <p:sldId id="1725" r:id="rId50"/>
    <p:sldId id="421" r:id="rId51"/>
    <p:sldId id="1718" r:id="rId52"/>
    <p:sldId id="1719" r:id="rId53"/>
    <p:sldId id="507" r:id="rId54"/>
    <p:sldId id="508" r:id="rId55"/>
    <p:sldId id="1726" r:id="rId56"/>
    <p:sldId id="1727" r:id="rId57"/>
    <p:sldId id="1724" r:id="rId58"/>
    <p:sldId id="509" r:id="rId59"/>
    <p:sldId id="319" r:id="rId60"/>
    <p:sldId id="268" r:id="rId61"/>
    <p:sldId id="514" r:id="rId62"/>
    <p:sldId id="277" r:id="rId63"/>
    <p:sldId id="369" r:id="rId64"/>
    <p:sldId id="504" r:id="rId65"/>
    <p:sldId id="517" r:id="rId66"/>
    <p:sldId id="454" r:id="rId67"/>
    <p:sldId id="1703" r:id="rId68"/>
    <p:sldId id="1705" r:id="rId69"/>
    <p:sldId id="1706" r:id="rId70"/>
    <p:sldId id="1723" r:id="rId71"/>
    <p:sldId id="1722" r:id="rId72"/>
    <p:sldId id="257" r:id="rId73"/>
    <p:sldId id="258" r:id="rId74"/>
    <p:sldId id="1694" r:id="rId75"/>
    <p:sldId id="1695" r:id="rId76"/>
    <p:sldId id="400" r:id="rId77"/>
    <p:sldId id="259" r:id="rId78"/>
    <p:sldId id="266" r:id="rId79"/>
    <p:sldId id="267" r:id="rId80"/>
    <p:sldId id="260" r:id="rId81"/>
    <p:sldId id="261" r:id="rId82"/>
    <p:sldId id="262" r:id="rId83"/>
    <p:sldId id="263" r:id="rId84"/>
    <p:sldId id="264" r:id="rId85"/>
    <p:sldId id="265" r:id="rId86"/>
    <p:sldId id="1696" r:id="rId87"/>
    <p:sldId id="270" r:id="rId88"/>
    <p:sldId id="271" r:id="rId89"/>
    <p:sldId id="1697" r:id="rId90"/>
    <p:sldId id="275" r:id="rId91"/>
    <p:sldId id="276" r:id="rId92"/>
    <p:sldId id="1698" r:id="rId93"/>
    <p:sldId id="278" r:id="rId94"/>
    <p:sldId id="279" r:id="rId95"/>
    <p:sldId id="280" r:id="rId96"/>
    <p:sldId id="281" r:id="rId97"/>
    <p:sldId id="282" r:id="rId98"/>
    <p:sldId id="1699" r:id="rId99"/>
    <p:sldId id="284" r:id="rId100"/>
    <p:sldId id="285" r:id="rId101"/>
    <p:sldId id="291" r:id="rId102"/>
    <p:sldId id="382" r:id="rId103"/>
    <p:sldId id="1701" r:id="rId104"/>
    <p:sldId id="1711" r:id="rId105"/>
    <p:sldId id="1671" r:id="rId106"/>
    <p:sldId id="1712" r:id="rId107"/>
    <p:sldId id="1713" r:id="rId108"/>
    <p:sldId id="1714" r:id="rId109"/>
    <p:sldId id="1673" r:id="rId110"/>
    <p:sldId id="1676" r:id="rId111"/>
    <p:sldId id="1635" r:id="rId112"/>
    <p:sldId id="409" r:id="rId1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3F3F3"/>
    <a:srgbClr val="41B09C"/>
    <a:srgbClr val="45BFA9"/>
    <a:srgbClr val="46D4B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412D84-7B8D-4582-A83F-47235E425614}" v="3" dt="2025-12-03T09:21:25.6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63" y="50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117" Type="http://schemas.openxmlformats.org/officeDocument/2006/relationships/theme" Target="theme/theme1.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slide" Target="slides/slide82.xml"/><Relationship Id="rId89" Type="http://schemas.openxmlformats.org/officeDocument/2006/relationships/slide" Target="slides/slide87.xml"/><Relationship Id="rId112" Type="http://schemas.openxmlformats.org/officeDocument/2006/relationships/slide" Target="slides/slide110.xml"/><Relationship Id="rId16" Type="http://schemas.openxmlformats.org/officeDocument/2006/relationships/slide" Target="slides/slide14.xml"/><Relationship Id="rId107" Type="http://schemas.openxmlformats.org/officeDocument/2006/relationships/slide" Target="slides/slide105.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102" Type="http://schemas.openxmlformats.org/officeDocument/2006/relationships/slide" Target="slides/slide100.xml"/><Relationship Id="rId5" Type="http://schemas.openxmlformats.org/officeDocument/2006/relationships/slide" Target="slides/slide3.xml"/><Relationship Id="rId90" Type="http://schemas.openxmlformats.org/officeDocument/2006/relationships/slide" Target="slides/slide88.xml"/><Relationship Id="rId95" Type="http://schemas.openxmlformats.org/officeDocument/2006/relationships/slide" Target="slides/slide93.xml"/><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113" Type="http://schemas.openxmlformats.org/officeDocument/2006/relationships/slide" Target="slides/slide111.xml"/><Relationship Id="rId118" Type="http://schemas.openxmlformats.org/officeDocument/2006/relationships/tableStyles" Target="tableStyles.xml"/><Relationship Id="rId80" Type="http://schemas.openxmlformats.org/officeDocument/2006/relationships/slide" Target="slides/slide78.xml"/><Relationship Id="rId85" Type="http://schemas.openxmlformats.org/officeDocument/2006/relationships/slide" Target="slides/slide83.xml"/><Relationship Id="rId12" Type="http://schemas.openxmlformats.org/officeDocument/2006/relationships/slide" Target="slides/slide10.xml"/><Relationship Id="rId17" Type="http://schemas.openxmlformats.org/officeDocument/2006/relationships/slide" Target="slides/slide15.xml"/><Relationship Id="rId33" Type="http://schemas.openxmlformats.org/officeDocument/2006/relationships/slide" Target="slides/slide31.xml"/><Relationship Id="rId38" Type="http://schemas.openxmlformats.org/officeDocument/2006/relationships/slide" Target="slides/slide36.xml"/><Relationship Id="rId59" Type="http://schemas.openxmlformats.org/officeDocument/2006/relationships/slide" Target="slides/slide57.xml"/><Relationship Id="rId103" Type="http://schemas.openxmlformats.org/officeDocument/2006/relationships/slide" Target="slides/slide101.xml"/><Relationship Id="rId108" Type="http://schemas.openxmlformats.org/officeDocument/2006/relationships/slide" Target="slides/slide106.xml"/><Relationship Id="rId54" Type="http://schemas.openxmlformats.org/officeDocument/2006/relationships/slide" Target="slides/slide52.xml"/><Relationship Id="rId70" Type="http://schemas.openxmlformats.org/officeDocument/2006/relationships/slide" Target="slides/slide68.xml"/><Relationship Id="rId75" Type="http://schemas.openxmlformats.org/officeDocument/2006/relationships/slide" Target="slides/slide73.xml"/><Relationship Id="rId91" Type="http://schemas.openxmlformats.org/officeDocument/2006/relationships/slide" Target="slides/slide89.xml"/><Relationship Id="rId96" Type="http://schemas.openxmlformats.org/officeDocument/2006/relationships/slide" Target="slides/slide94.xml"/><Relationship Id="rId1" Type="http://schemas.openxmlformats.org/officeDocument/2006/relationships/slideMaster" Target="slideMasters/slideMaster1.xml"/><Relationship Id="rId6" Type="http://schemas.openxmlformats.org/officeDocument/2006/relationships/slide" Target="slides/slide4.xml"/><Relationship Id="rId23" Type="http://schemas.openxmlformats.org/officeDocument/2006/relationships/slide" Target="slides/slide21.xml"/><Relationship Id="rId28" Type="http://schemas.openxmlformats.org/officeDocument/2006/relationships/slide" Target="slides/slide26.xml"/><Relationship Id="rId49" Type="http://schemas.openxmlformats.org/officeDocument/2006/relationships/slide" Target="slides/slide47.xml"/><Relationship Id="rId114" Type="http://schemas.openxmlformats.org/officeDocument/2006/relationships/notesMaster" Target="notesMasters/notesMaster1.xml"/><Relationship Id="rId119" Type="http://schemas.microsoft.com/office/2016/11/relationships/changesInfo" Target="changesInfos/changesInfo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slide" Target="slides/slide84.xml"/><Relationship Id="rId94" Type="http://schemas.openxmlformats.org/officeDocument/2006/relationships/slide" Target="slides/slide92.xml"/><Relationship Id="rId99" Type="http://schemas.openxmlformats.org/officeDocument/2006/relationships/slide" Target="slides/slide97.xml"/><Relationship Id="rId101" Type="http://schemas.openxmlformats.org/officeDocument/2006/relationships/slide" Target="slides/slide99.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109" Type="http://schemas.openxmlformats.org/officeDocument/2006/relationships/slide" Target="slides/slide10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slide" Target="slides/slide95.xml"/><Relationship Id="rId104" Type="http://schemas.openxmlformats.org/officeDocument/2006/relationships/slide" Target="slides/slide102.xml"/><Relationship Id="rId120" Type="http://schemas.microsoft.com/office/2015/10/relationships/revisionInfo" Target="revisionInfo.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110" Type="http://schemas.openxmlformats.org/officeDocument/2006/relationships/slide" Target="slides/slide108.xml"/><Relationship Id="rId115" Type="http://schemas.openxmlformats.org/officeDocument/2006/relationships/presProps" Target="presProps.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openxmlformats.org/officeDocument/2006/relationships/slide" Target="slides/slide98.xml"/><Relationship Id="rId105" Type="http://schemas.openxmlformats.org/officeDocument/2006/relationships/slide" Target="slides/slide103.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98" Type="http://schemas.openxmlformats.org/officeDocument/2006/relationships/slide" Target="slides/slide96.xml"/><Relationship Id="rId3" Type="http://schemas.openxmlformats.org/officeDocument/2006/relationships/slide" Target="slides/slide1.xml"/><Relationship Id="rId25" Type="http://schemas.openxmlformats.org/officeDocument/2006/relationships/slide" Target="slides/slide23.xml"/><Relationship Id="rId46" Type="http://schemas.openxmlformats.org/officeDocument/2006/relationships/slide" Target="slides/slide44.xml"/><Relationship Id="rId67" Type="http://schemas.openxmlformats.org/officeDocument/2006/relationships/slide" Target="slides/slide65.xml"/><Relationship Id="rId116"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62" Type="http://schemas.openxmlformats.org/officeDocument/2006/relationships/slide" Target="slides/slide60.xml"/><Relationship Id="rId83" Type="http://schemas.openxmlformats.org/officeDocument/2006/relationships/slide" Target="slides/slide81.xml"/><Relationship Id="rId88" Type="http://schemas.openxmlformats.org/officeDocument/2006/relationships/slide" Target="slides/slide86.xml"/><Relationship Id="rId111" Type="http://schemas.openxmlformats.org/officeDocument/2006/relationships/slide" Target="slides/slide109.xml"/><Relationship Id="rId15" Type="http://schemas.openxmlformats.org/officeDocument/2006/relationships/slide" Target="slides/slide13.xml"/><Relationship Id="rId36" Type="http://schemas.openxmlformats.org/officeDocument/2006/relationships/slide" Target="slides/slide34.xml"/><Relationship Id="rId57" Type="http://schemas.openxmlformats.org/officeDocument/2006/relationships/slide" Target="slides/slide55.xml"/><Relationship Id="rId106" Type="http://schemas.openxmlformats.org/officeDocument/2006/relationships/slide" Target="slides/slide10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obhan Eleri" userId="S::s.eleri@uwtsd.ac.uk::2b14a7a7-c7bc-46e5-a5cd-099884c56044" providerId="AD" clId="Web-{7DEFFD23-9109-5972-DA53-9F7170EC2BBD}"/>
    <pc:docChg chg="sldOrd">
      <pc:chgData name="Siobhan Eleri" userId="S::s.eleri@uwtsd.ac.uk::2b14a7a7-c7bc-46e5-a5cd-099884c56044" providerId="AD" clId="Web-{7DEFFD23-9109-5972-DA53-9F7170EC2BBD}" dt="2025-11-26T10:39:19.219" v="1"/>
      <pc:docMkLst>
        <pc:docMk/>
      </pc:docMkLst>
      <pc:sldChg chg="ord">
        <pc:chgData name="Siobhan Eleri" userId="S::s.eleri@uwtsd.ac.uk::2b14a7a7-c7bc-46e5-a5cd-099884c56044" providerId="AD" clId="Web-{7DEFFD23-9109-5972-DA53-9F7170EC2BBD}" dt="2025-11-26T10:39:19.219" v="1"/>
        <pc:sldMkLst>
          <pc:docMk/>
          <pc:sldMk cId="4150989563" sldId="421"/>
        </pc:sldMkLst>
      </pc:sldChg>
      <pc:sldChg chg="ord">
        <pc:chgData name="Siobhan Eleri" userId="S::s.eleri@uwtsd.ac.uk::2b14a7a7-c7bc-46e5-a5cd-099884c56044" providerId="AD" clId="Web-{7DEFFD23-9109-5972-DA53-9F7170EC2BBD}" dt="2025-11-26T10:38:31.138" v="0"/>
        <pc:sldMkLst>
          <pc:docMk/>
          <pc:sldMk cId="505244674" sldId="1716"/>
        </pc:sldMkLst>
      </pc:sldChg>
    </pc:docChg>
  </pc:docChgLst>
  <pc:docChgLst>
    <pc:chgData name="Siobhan Eleri" userId="2b14a7a7-c7bc-46e5-a5cd-099884c56044" providerId="ADAL" clId="{89B0BFB2-0F21-4ED1-8970-04BE531FD13F}"/>
    <pc:docChg chg="undo custSel addSld delSld modSld sldOrd">
      <pc:chgData name="Siobhan Eleri" userId="2b14a7a7-c7bc-46e5-a5cd-099884c56044" providerId="ADAL" clId="{89B0BFB2-0F21-4ED1-8970-04BE531FD13F}" dt="2025-12-03T09:21:33.847" v="153" actId="1076"/>
      <pc:docMkLst>
        <pc:docMk/>
      </pc:docMkLst>
      <pc:sldChg chg="del">
        <pc:chgData name="Siobhan Eleri" userId="2b14a7a7-c7bc-46e5-a5cd-099884c56044" providerId="ADAL" clId="{89B0BFB2-0F21-4ED1-8970-04BE531FD13F}" dt="2025-11-03T14:09:32.548" v="2" actId="47"/>
        <pc:sldMkLst>
          <pc:docMk/>
          <pc:sldMk cId="3628223164" sldId="370"/>
        </pc:sldMkLst>
      </pc:sldChg>
      <pc:sldChg chg="addSp delSp modSp mod">
        <pc:chgData name="Siobhan Eleri" userId="2b14a7a7-c7bc-46e5-a5cd-099884c56044" providerId="ADAL" clId="{89B0BFB2-0F21-4ED1-8970-04BE531FD13F}" dt="2025-12-03T09:21:19.189" v="145" actId="1076"/>
        <pc:sldMkLst>
          <pc:docMk/>
          <pc:sldMk cId="1273920232" sldId="407"/>
        </pc:sldMkLst>
        <pc:picChg chg="del">
          <ac:chgData name="Siobhan Eleri" userId="2b14a7a7-c7bc-46e5-a5cd-099884c56044" providerId="ADAL" clId="{89B0BFB2-0F21-4ED1-8970-04BE531FD13F}" dt="2025-12-03T09:21:08.544" v="139" actId="478"/>
          <ac:picMkLst>
            <pc:docMk/>
            <pc:sldMk cId="1273920232" sldId="407"/>
            <ac:picMk id="3" creationId="{1D5BCA52-F381-ABE7-CF67-A05454CEA668}"/>
          </ac:picMkLst>
        </pc:picChg>
        <pc:picChg chg="add mod">
          <ac:chgData name="Siobhan Eleri" userId="2b14a7a7-c7bc-46e5-a5cd-099884c56044" providerId="ADAL" clId="{89B0BFB2-0F21-4ED1-8970-04BE531FD13F}" dt="2025-12-03T09:21:19.189" v="145" actId="1076"/>
          <ac:picMkLst>
            <pc:docMk/>
            <pc:sldMk cId="1273920232" sldId="407"/>
            <ac:picMk id="9" creationId="{93497733-F04D-3004-573D-D72DFA501E78}"/>
          </ac:picMkLst>
        </pc:picChg>
      </pc:sldChg>
      <pc:sldChg chg="del">
        <pc:chgData name="Siobhan Eleri" userId="2b14a7a7-c7bc-46e5-a5cd-099884c56044" providerId="ADAL" clId="{89B0BFB2-0F21-4ED1-8970-04BE531FD13F}" dt="2025-11-03T14:07:30.416" v="1" actId="47"/>
        <pc:sldMkLst>
          <pc:docMk/>
          <pc:sldMk cId="291383447" sldId="425"/>
        </pc:sldMkLst>
      </pc:sldChg>
      <pc:sldChg chg="ord">
        <pc:chgData name="Siobhan Eleri" userId="2b14a7a7-c7bc-46e5-a5cd-099884c56044" providerId="ADAL" clId="{89B0BFB2-0F21-4ED1-8970-04BE531FD13F}" dt="2025-11-03T14:19:55.424" v="43"/>
        <pc:sldMkLst>
          <pc:docMk/>
          <pc:sldMk cId="1389432940" sldId="454"/>
        </pc:sldMkLst>
      </pc:sldChg>
      <pc:sldChg chg="addSp delSp modSp add del mod ord">
        <pc:chgData name="Siobhan Eleri" userId="2b14a7a7-c7bc-46e5-a5cd-099884c56044" providerId="ADAL" clId="{89B0BFB2-0F21-4ED1-8970-04BE531FD13F}" dt="2025-11-03T14:18:48.427" v="40"/>
        <pc:sldMkLst>
          <pc:docMk/>
          <pc:sldMk cId="2722944699" sldId="494"/>
        </pc:sldMkLst>
      </pc:sldChg>
      <pc:sldChg chg="modSp mod">
        <pc:chgData name="Siobhan Eleri" userId="2b14a7a7-c7bc-46e5-a5cd-099884c56044" providerId="ADAL" clId="{89B0BFB2-0F21-4ED1-8970-04BE531FD13F}" dt="2025-11-03T14:25:58.668" v="127" actId="20577"/>
        <pc:sldMkLst>
          <pc:docMk/>
          <pc:sldMk cId="482331323" sldId="1635"/>
        </pc:sldMkLst>
        <pc:spChg chg="mod">
          <ac:chgData name="Siobhan Eleri" userId="2b14a7a7-c7bc-46e5-a5cd-099884c56044" providerId="ADAL" clId="{89B0BFB2-0F21-4ED1-8970-04BE531FD13F}" dt="2025-11-03T14:25:58.668" v="127" actId="20577"/>
          <ac:spMkLst>
            <pc:docMk/>
            <pc:sldMk cId="482331323" sldId="1635"/>
            <ac:spMk id="4" creationId="{69A0CE57-CB9F-9339-7AF1-D819C30984F9}"/>
          </ac:spMkLst>
        </pc:spChg>
      </pc:sldChg>
      <pc:sldChg chg="add">
        <pc:chgData name="Siobhan Eleri" userId="2b14a7a7-c7bc-46e5-a5cd-099884c56044" providerId="ADAL" clId="{89B0BFB2-0F21-4ED1-8970-04BE531FD13F}" dt="2025-11-03T14:16:22.915" v="21"/>
        <pc:sldMkLst>
          <pc:docMk/>
          <pc:sldMk cId="601106623" sldId="1640"/>
        </pc:sldMkLst>
      </pc:sldChg>
      <pc:sldChg chg="del">
        <pc:chgData name="Siobhan Eleri" userId="2b14a7a7-c7bc-46e5-a5cd-099884c56044" providerId="ADAL" clId="{89B0BFB2-0F21-4ED1-8970-04BE531FD13F}" dt="2025-11-03T14:16:05.856" v="20" actId="47"/>
        <pc:sldMkLst>
          <pc:docMk/>
          <pc:sldMk cId="1391656187" sldId="1640"/>
        </pc:sldMkLst>
      </pc:sldChg>
      <pc:sldChg chg="del">
        <pc:chgData name="Siobhan Eleri" userId="2b14a7a7-c7bc-46e5-a5cd-099884c56044" providerId="ADAL" clId="{89B0BFB2-0F21-4ED1-8970-04BE531FD13F}" dt="2025-11-03T14:16:29.026" v="22" actId="47"/>
        <pc:sldMkLst>
          <pc:docMk/>
          <pc:sldMk cId="2393075734" sldId="1642"/>
        </pc:sldMkLst>
      </pc:sldChg>
      <pc:sldChg chg="add">
        <pc:chgData name="Siobhan Eleri" userId="2b14a7a7-c7bc-46e5-a5cd-099884c56044" providerId="ADAL" clId="{89B0BFB2-0F21-4ED1-8970-04BE531FD13F}" dt="2025-11-03T14:16:40.423" v="23"/>
        <pc:sldMkLst>
          <pc:docMk/>
          <pc:sldMk cId="3697644614" sldId="1642"/>
        </pc:sldMkLst>
      </pc:sldChg>
      <pc:sldChg chg="ord">
        <pc:chgData name="Siobhan Eleri" userId="2b14a7a7-c7bc-46e5-a5cd-099884c56044" providerId="ADAL" clId="{89B0BFB2-0F21-4ED1-8970-04BE531FD13F}" dt="2025-11-03T14:21:15.589" v="57"/>
        <pc:sldMkLst>
          <pc:docMk/>
          <pc:sldMk cId="3724550732" sldId="1673"/>
        </pc:sldMkLst>
      </pc:sldChg>
      <pc:sldChg chg="ord">
        <pc:chgData name="Siobhan Eleri" userId="2b14a7a7-c7bc-46e5-a5cd-099884c56044" providerId="ADAL" clId="{89B0BFB2-0F21-4ED1-8970-04BE531FD13F}" dt="2025-11-03T14:21:17.429" v="59"/>
        <pc:sldMkLst>
          <pc:docMk/>
          <pc:sldMk cId="2128764851" sldId="1676"/>
        </pc:sldMkLst>
      </pc:sldChg>
      <pc:sldChg chg="modSp del">
        <pc:chgData name="Siobhan Eleri" userId="2b14a7a7-c7bc-46e5-a5cd-099884c56044" providerId="ADAL" clId="{89B0BFB2-0F21-4ED1-8970-04BE531FD13F}" dt="2025-11-03T14:16:56.730" v="24" actId="47"/>
        <pc:sldMkLst>
          <pc:docMk/>
          <pc:sldMk cId="877803048" sldId="1691"/>
        </pc:sldMkLst>
      </pc:sldChg>
      <pc:sldChg chg="add ord">
        <pc:chgData name="Siobhan Eleri" userId="2b14a7a7-c7bc-46e5-a5cd-099884c56044" providerId="ADAL" clId="{89B0BFB2-0F21-4ED1-8970-04BE531FD13F}" dt="2025-11-03T14:18:06.130" v="34"/>
        <pc:sldMkLst>
          <pc:docMk/>
          <pc:sldMk cId="3958038384" sldId="1691"/>
        </pc:sldMkLst>
      </pc:sldChg>
      <pc:sldChg chg="ord">
        <pc:chgData name="Siobhan Eleri" userId="2b14a7a7-c7bc-46e5-a5cd-099884c56044" providerId="ADAL" clId="{89B0BFB2-0F21-4ED1-8970-04BE531FD13F}" dt="2025-11-03T14:20:26.514" v="47"/>
        <pc:sldMkLst>
          <pc:docMk/>
          <pc:sldMk cId="3210292500" sldId="1706"/>
        </pc:sldMkLst>
      </pc:sldChg>
      <pc:sldChg chg="del">
        <pc:chgData name="Siobhan Eleri" userId="2b14a7a7-c7bc-46e5-a5cd-099884c56044" providerId="ADAL" clId="{89B0BFB2-0F21-4ED1-8970-04BE531FD13F}" dt="2025-11-03T14:09:51.704" v="3" actId="47"/>
        <pc:sldMkLst>
          <pc:docMk/>
          <pc:sldMk cId="0" sldId="1710"/>
        </pc:sldMkLst>
      </pc:sldChg>
      <pc:sldChg chg="ord">
        <pc:chgData name="Siobhan Eleri" userId="2b14a7a7-c7bc-46e5-a5cd-099884c56044" providerId="ADAL" clId="{89B0BFB2-0F21-4ED1-8970-04BE531FD13F}" dt="2025-11-03T14:21:09.338" v="51"/>
        <pc:sldMkLst>
          <pc:docMk/>
          <pc:sldMk cId="0" sldId="1712"/>
        </pc:sldMkLst>
      </pc:sldChg>
      <pc:sldChg chg="ord">
        <pc:chgData name="Siobhan Eleri" userId="2b14a7a7-c7bc-46e5-a5cd-099884c56044" providerId="ADAL" clId="{89B0BFB2-0F21-4ED1-8970-04BE531FD13F}" dt="2025-11-03T14:21:11.200" v="53"/>
        <pc:sldMkLst>
          <pc:docMk/>
          <pc:sldMk cId="0" sldId="1713"/>
        </pc:sldMkLst>
      </pc:sldChg>
      <pc:sldChg chg="ord">
        <pc:chgData name="Siobhan Eleri" userId="2b14a7a7-c7bc-46e5-a5cd-099884c56044" providerId="ADAL" clId="{89B0BFB2-0F21-4ED1-8970-04BE531FD13F}" dt="2025-11-03T14:21:13.391" v="55"/>
        <pc:sldMkLst>
          <pc:docMk/>
          <pc:sldMk cId="1201082316" sldId="1714"/>
        </pc:sldMkLst>
      </pc:sldChg>
      <pc:sldChg chg="add del ord">
        <pc:chgData name="Siobhan Eleri" userId="2b14a7a7-c7bc-46e5-a5cd-099884c56044" providerId="ADAL" clId="{89B0BFB2-0F21-4ED1-8970-04BE531FD13F}" dt="2025-11-03T14:15:24.463" v="19" actId="47"/>
        <pc:sldMkLst>
          <pc:docMk/>
          <pc:sldMk cId="119368756" sldId="1715"/>
        </pc:sldMkLst>
      </pc:sldChg>
      <pc:sldChg chg="add ord">
        <pc:chgData name="Siobhan Eleri" userId="2b14a7a7-c7bc-46e5-a5cd-099884c56044" providerId="ADAL" clId="{89B0BFB2-0F21-4ED1-8970-04BE531FD13F}" dt="2025-11-03T14:14:43.705" v="16"/>
        <pc:sldMkLst>
          <pc:docMk/>
          <pc:sldMk cId="505244674" sldId="1716"/>
        </pc:sldMkLst>
      </pc:sldChg>
      <pc:sldChg chg="new del">
        <pc:chgData name="Siobhan Eleri" userId="2b14a7a7-c7bc-46e5-a5cd-099884c56044" providerId="ADAL" clId="{89B0BFB2-0F21-4ED1-8970-04BE531FD13F}" dt="2025-11-03T14:12:47.105" v="8" actId="47"/>
        <pc:sldMkLst>
          <pc:docMk/>
          <pc:sldMk cId="3681314298" sldId="1717"/>
        </pc:sldMkLst>
      </pc:sldChg>
      <pc:sldChg chg="add">
        <pc:chgData name="Siobhan Eleri" userId="2b14a7a7-c7bc-46e5-a5cd-099884c56044" providerId="ADAL" clId="{89B0BFB2-0F21-4ED1-8970-04BE531FD13F}" dt="2025-11-03T14:12:45.681" v="7"/>
        <pc:sldMkLst>
          <pc:docMk/>
          <pc:sldMk cId="2847024936" sldId="1718"/>
        </pc:sldMkLst>
      </pc:sldChg>
      <pc:sldChg chg="add">
        <pc:chgData name="Siobhan Eleri" userId="2b14a7a7-c7bc-46e5-a5cd-099884c56044" providerId="ADAL" clId="{89B0BFB2-0F21-4ED1-8970-04BE531FD13F}" dt="2025-11-03T14:12:56.832" v="9"/>
        <pc:sldMkLst>
          <pc:docMk/>
          <pc:sldMk cId="1818202860" sldId="1719"/>
        </pc:sldMkLst>
      </pc:sldChg>
      <pc:sldChg chg="add del">
        <pc:chgData name="Siobhan Eleri" userId="2b14a7a7-c7bc-46e5-a5cd-099884c56044" providerId="ADAL" clId="{89B0BFB2-0F21-4ED1-8970-04BE531FD13F}" dt="2025-11-03T14:13:30.164" v="11" actId="47"/>
        <pc:sldMkLst>
          <pc:docMk/>
          <pc:sldMk cId="1872416308" sldId="1720"/>
        </pc:sldMkLst>
      </pc:sldChg>
      <pc:sldChg chg="add del ord">
        <pc:chgData name="Siobhan Eleri" userId="2b14a7a7-c7bc-46e5-a5cd-099884c56044" providerId="ADAL" clId="{89B0BFB2-0F21-4ED1-8970-04BE531FD13F}" dt="2025-12-03T09:17:24.559" v="136" actId="47"/>
        <pc:sldMkLst>
          <pc:docMk/>
          <pc:sldMk cId="2892410491" sldId="1720"/>
        </pc:sldMkLst>
      </pc:sldChg>
      <pc:sldChg chg="add ord">
        <pc:chgData name="Siobhan Eleri" userId="2b14a7a7-c7bc-46e5-a5cd-099884c56044" providerId="ADAL" clId="{89B0BFB2-0F21-4ED1-8970-04BE531FD13F}" dt="2025-11-26T09:08:09.899" v="129"/>
        <pc:sldMkLst>
          <pc:docMk/>
          <pc:sldMk cId="3384444288" sldId="1721"/>
        </pc:sldMkLst>
      </pc:sldChg>
      <pc:sldChg chg="add del">
        <pc:chgData name="Siobhan Eleri" userId="2b14a7a7-c7bc-46e5-a5cd-099884c56044" providerId="ADAL" clId="{89B0BFB2-0F21-4ED1-8970-04BE531FD13F}" dt="2025-11-03T14:18:49.887" v="41" actId="47"/>
        <pc:sldMkLst>
          <pc:docMk/>
          <pc:sldMk cId="1877097387" sldId="1722"/>
        </pc:sldMkLst>
      </pc:sldChg>
      <pc:sldChg chg="add">
        <pc:chgData name="Siobhan Eleri" userId="2b14a7a7-c7bc-46e5-a5cd-099884c56044" providerId="ADAL" clId="{89B0BFB2-0F21-4ED1-8970-04BE531FD13F}" dt="2025-11-03T14:20:03.803" v="44"/>
        <pc:sldMkLst>
          <pc:docMk/>
          <pc:sldMk cId="2289800650" sldId="1722"/>
        </pc:sldMkLst>
      </pc:sldChg>
      <pc:sldChg chg="add">
        <pc:chgData name="Siobhan Eleri" userId="2b14a7a7-c7bc-46e5-a5cd-099884c56044" providerId="ADAL" clId="{89B0BFB2-0F21-4ED1-8970-04BE531FD13F}" dt="2025-11-03T14:20:09.001" v="45"/>
        <pc:sldMkLst>
          <pc:docMk/>
          <pc:sldMk cId="90711748" sldId="1723"/>
        </pc:sldMkLst>
      </pc:sldChg>
      <pc:sldChg chg="addSp delSp modSp add mod ord setBg">
        <pc:chgData name="Siobhan Eleri" userId="2b14a7a7-c7bc-46e5-a5cd-099884c56044" providerId="ADAL" clId="{89B0BFB2-0F21-4ED1-8970-04BE531FD13F}" dt="2025-12-03T09:21:33.847" v="153" actId="1076"/>
        <pc:sldMkLst>
          <pc:docMk/>
          <pc:sldMk cId="2438213892" sldId="1724"/>
        </pc:sldMkLst>
        <pc:picChg chg="del">
          <ac:chgData name="Siobhan Eleri" userId="2b14a7a7-c7bc-46e5-a5cd-099884c56044" providerId="ADAL" clId="{89B0BFB2-0F21-4ED1-8970-04BE531FD13F}" dt="2025-12-03T09:21:24.267" v="146" actId="478"/>
          <ac:picMkLst>
            <pc:docMk/>
            <pc:sldMk cId="2438213892" sldId="1724"/>
            <ac:picMk id="3" creationId="{B7FBDA8B-34E1-755D-DA61-78B512BD14F3}"/>
          </ac:picMkLst>
        </pc:picChg>
        <pc:picChg chg="add mod">
          <ac:chgData name="Siobhan Eleri" userId="2b14a7a7-c7bc-46e5-a5cd-099884c56044" providerId="ADAL" clId="{89B0BFB2-0F21-4ED1-8970-04BE531FD13F}" dt="2025-12-03T09:21:33.847" v="153" actId="1076"/>
          <ac:picMkLst>
            <pc:docMk/>
            <pc:sldMk cId="2438213892" sldId="1724"/>
            <ac:picMk id="9" creationId="{33468079-1493-6A4C-68A2-DAC20FA77C34}"/>
          </ac:picMkLst>
        </pc:picChg>
      </pc:sldChg>
      <pc:sldChg chg="ord">
        <pc:chgData name="Siobhan Eleri" userId="2b14a7a7-c7bc-46e5-a5cd-099884c56044" providerId="ADAL" clId="{89B0BFB2-0F21-4ED1-8970-04BE531FD13F}" dt="2025-12-03T09:14:42.394" v="131"/>
        <pc:sldMkLst>
          <pc:docMk/>
          <pc:sldMk cId="1491372935" sldId="1726"/>
        </pc:sldMkLst>
      </pc:sldChg>
      <pc:sldChg chg="addSp modSp mod ord">
        <pc:chgData name="Siobhan Eleri" userId="2b14a7a7-c7bc-46e5-a5cd-099884c56044" providerId="ADAL" clId="{89B0BFB2-0F21-4ED1-8970-04BE531FD13F}" dt="2025-12-03T09:15:01.940" v="135" actId="1076"/>
        <pc:sldMkLst>
          <pc:docMk/>
          <pc:sldMk cId="2339373191" sldId="1727"/>
        </pc:sldMkLst>
        <pc:picChg chg="add mod">
          <ac:chgData name="Siobhan Eleri" userId="2b14a7a7-c7bc-46e5-a5cd-099884c56044" providerId="ADAL" clId="{89B0BFB2-0F21-4ED1-8970-04BE531FD13F}" dt="2025-12-03T09:15:01.940" v="135" actId="1076"/>
          <ac:picMkLst>
            <pc:docMk/>
            <pc:sldMk cId="2339373191" sldId="1727"/>
            <ac:picMk id="3" creationId="{51898889-EA86-A728-EC40-AE2D24B526CD}"/>
          </ac:picMkLst>
        </pc:picChg>
      </pc:sldChg>
    </pc:docChg>
  </pc:docChgLst>
  <pc:docChgLst>
    <pc:chgData name="Siobhan Eleri" userId="S::s.eleri@uwtsd.ac.uk::2b14a7a7-c7bc-46e5-a5cd-099884c56044" providerId="AD" clId="Web-{0DE4F905-2DAA-1747-1433-7099603B9DDD}"/>
    <pc:docChg chg="addSld delSld modSld sldOrd">
      <pc:chgData name="Siobhan Eleri" userId="S::s.eleri@uwtsd.ac.uk::2b14a7a7-c7bc-46e5-a5cd-099884c56044" providerId="AD" clId="Web-{0DE4F905-2DAA-1747-1433-7099603B9DDD}" dt="2025-11-26T11:38:32.234" v="196"/>
      <pc:docMkLst>
        <pc:docMk/>
      </pc:docMkLst>
      <pc:sldChg chg="addSp delSp modSp mod ord setBg addAnim">
        <pc:chgData name="Siobhan Eleri" userId="S::s.eleri@uwtsd.ac.uk::2b14a7a7-c7bc-46e5-a5cd-099884c56044" providerId="AD" clId="Web-{0DE4F905-2DAA-1747-1433-7099603B9DDD}" dt="2025-11-26T11:28:51.668" v="151"/>
        <pc:sldMkLst>
          <pc:docMk/>
          <pc:sldMk cId="3384444288" sldId="1721"/>
        </pc:sldMkLst>
        <pc:spChg chg="mod ord">
          <ac:chgData name="Siobhan Eleri" userId="S::s.eleri@uwtsd.ac.uk::2b14a7a7-c7bc-46e5-a5cd-099884c56044" providerId="AD" clId="Web-{0DE4F905-2DAA-1747-1433-7099603B9DDD}" dt="2025-11-26T11:25:27.114" v="118"/>
          <ac:spMkLst>
            <pc:docMk/>
            <pc:sldMk cId="3384444288" sldId="1721"/>
            <ac:spMk id="2" creationId="{4DA63B56-C72E-3E83-08FF-4B403A089FE4}"/>
          </ac:spMkLst>
        </pc:spChg>
        <pc:spChg chg="add mod ord">
          <ac:chgData name="Siobhan Eleri" userId="S::s.eleri@uwtsd.ac.uk::2b14a7a7-c7bc-46e5-a5cd-099884c56044" providerId="AD" clId="Web-{0DE4F905-2DAA-1747-1433-7099603B9DDD}" dt="2025-11-26T11:25:36.645" v="120" actId="1076"/>
          <ac:spMkLst>
            <pc:docMk/>
            <pc:sldMk cId="3384444288" sldId="1721"/>
            <ac:spMk id="3" creationId="{03C9BD81-BBB1-309A-F2C9-B1FDCD7E1B8C}"/>
          </ac:spMkLst>
        </pc:spChg>
        <pc:spChg chg="add mod ord">
          <ac:chgData name="Siobhan Eleri" userId="S::s.eleri@uwtsd.ac.uk::2b14a7a7-c7bc-46e5-a5cd-099884c56044" providerId="AD" clId="Web-{0DE4F905-2DAA-1747-1433-7099603B9DDD}" dt="2025-11-26T11:25:29.520" v="119" actId="1076"/>
          <ac:spMkLst>
            <pc:docMk/>
            <pc:sldMk cId="3384444288" sldId="1721"/>
            <ac:spMk id="7" creationId="{3D8AAFBE-F537-A0C8-4A75-18BEEF505274}"/>
          </ac:spMkLst>
        </pc:spChg>
        <pc:spChg chg="add mod">
          <ac:chgData name="Siobhan Eleri" userId="S::s.eleri@uwtsd.ac.uk::2b14a7a7-c7bc-46e5-a5cd-099884c56044" providerId="AD" clId="Web-{0DE4F905-2DAA-1747-1433-7099603B9DDD}" dt="2025-11-26T11:28:28.386" v="150" actId="1076"/>
          <ac:spMkLst>
            <pc:docMk/>
            <pc:sldMk cId="3384444288" sldId="1721"/>
            <ac:spMk id="8" creationId="{B155E9C4-ECC6-B580-8871-648FB537C76A}"/>
          </ac:spMkLst>
        </pc:spChg>
        <pc:spChg chg="add mod">
          <ac:chgData name="Siobhan Eleri" userId="S::s.eleri@uwtsd.ac.uk::2b14a7a7-c7bc-46e5-a5cd-099884c56044" providerId="AD" clId="Web-{0DE4F905-2DAA-1747-1433-7099603B9DDD}" dt="2025-11-26T11:26:55.773" v="134" actId="20577"/>
          <ac:spMkLst>
            <pc:docMk/>
            <pc:sldMk cId="3384444288" sldId="1721"/>
            <ac:spMk id="12" creationId="{A93C363F-8369-BEBE-E5D1-6408A9ED56F3}"/>
          </ac:spMkLst>
        </pc:spChg>
        <pc:spChg chg="add mod">
          <ac:chgData name="Siobhan Eleri" userId="S::s.eleri@uwtsd.ac.uk::2b14a7a7-c7bc-46e5-a5cd-099884c56044" providerId="AD" clId="Web-{0DE4F905-2DAA-1747-1433-7099603B9DDD}" dt="2025-11-26T11:28:17.635" v="149" actId="14100"/>
          <ac:spMkLst>
            <pc:docMk/>
            <pc:sldMk cId="3384444288" sldId="1721"/>
            <ac:spMk id="29" creationId="{9D7BF588-933D-BAD9-1B61-C6941B5CF222}"/>
          </ac:spMkLst>
        </pc:spChg>
        <pc:spChg chg="add">
          <ac:chgData name="Siobhan Eleri" userId="S::s.eleri@uwtsd.ac.uk::2b14a7a7-c7bc-46e5-a5cd-099884c56044" providerId="AD" clId="Web-{0DE4F905-2DAA-1747-1433-7099603B9DDD}" dt="2025-11-26T11:23:45.171" v="101"/>
          <ac:spMkLst>
            <pc:docMk/>
            <pc:sldMk cId="3384444288" sldId="1721"/>
            <ac:spMk id="30" creationId="{66E48AFA-8884-4F68-A44F-D2C1E8609C5A}"/>
          </ac:spMkLst>
        </pc:spChg>
        <pc:spChg chg="add">
          <ac:chgData name="Siobhan Eleri" userId="S::s.eleri@uwtsd.ac.uk::2b14a7a7-c7bc-46e5-a5cd-099884c56044" providerId="AD" clId="Web-{0DE4F905-2DAA-1747-1433-7099603B9DDD}" dt="2025-11-26T11:23:45.171" v="101"/>
          <ac:spMkLst>
            <pc:docMk/>
            <pc:sldMk cId="3384444288" sldId="1721"/>
            <ac:spMk id="31" creationId="{969D19A6-08CB-498C-93EC-3FFB021FC68A}"/>
          </ac:spMkLst>
        </pc:spChg>
        <pc:picChg chg="mod ord">
          <ac:chgData name="Siobhan Eleri" userId="S::s.eleri@uwtsd.ac.uk::2b14a7a7-c7bc-46e5-a5cd-099884c56044" providerId="AD" clId="Web-{0DE4F905-2DAA-1747-1433-7099603B9DDD}" dt="2025-11-26T11:23:57.359" v="102" actId="1076"/>
          <ac:picMkLst>
            <pc:docMk/>
            <pc:sldMk cId="3384444288" sldId="1721"/>
            <ac:picMk id="6" creationId="{6DFD92F5-9BCF-7BC2-3635-EEFE89971A3D}"/>
          </ac:picMkLst>
        </pc:picChg>
        <pc:cxnChg chg="add mod">
          <ac:chgData name="Siobhan Eleri" userId="S::s.eleri@uwtsd.ac.uk::2b14a7a7-c7bc-46e5-a5cd-099884c56044" providerId="AD" clId="Web-{0DE4F905-2DAA-1747-1433-7099603B9DDD}" dt="2025-11-26T11:26:17.475" v="126" actId="1076"/>
          <ac:cxnSpMkLst>
            <pc:docMk/>
            <pc:sldMk cId="3384444288" sldId="1721"/>
            <ac:cxnSpMk id="9" creationId="{DED86074-A2D5-FEDD-30B6-C8A63BF214B7}"/>
          </ac:cxnSpMkLst>
        </pc:cxnChg>
        <pc:cxnChg chg="add mod">
          <ac:chgData name="Siobhan Eleri" userId="S::s.eleri@uwtsd.ac.uk::2b14a7a7-c7bc-46e5-a5cd-099884c56044" providerId="AD" clId="Web-{0DE4F905-2DAA-1747-1433-7099603B9DDD}" dt="2025-11-26T11:26:32.804" v="129" actId="14100"/>
          <ac:cxnSpMkLst>
            <pc:docMk/>
            <pc:sldMk cId="3384444288" sldId="1721"/>
            <ac:cxnSpMk id="10" creationId="{9F80CEF9-6E6E-2980-AF59-23036ED1365A}"/>
          </ac:cxnSpMkLst>
        </pc:cxnChg>
        <pc:cxnChg chg="add mod">
          <ac:chgData name="Siobhan Eleri" userId="S::s.eleri@uwtsd.ac.uk::2b14a7a7-c7bc-46e5-a5cd-099884c56044" providerId="AD" clId="Web-{0DE4F905-2DAA-1747-1433-7099603B9DDD}" dt="2025-11-26T11:27:13.977" v="139" actId="14100"/>
          <ac:cxnSpMkLst>
            <pc:docMk/>
            <pc:sldMk cId="3384444288" sldId="1721"/>
            <ac:cxnSpMk id="14" creationId="{DE9B47B1-23C2-7FBA-31AB-8FC7CBCC61C2}"/>
          </ac:cxnSpMkLst>
        </pc:cxnChg>
      </pc:sldChg>
      <pc:sldChg chg="addSp delSp modSp new">
        <pc:chgData name="Siobhan Eleri" userId="S::s.eleri@uwtsd.ac.uk::2b14a7a7-c7bc-46e5-a5cd-099884c56044" providerId="AD" clId="Web-{0DE4F905-2DAA-1747-1433-7099603B9DDD}" dt="2025-11-26T11:31:55.047" v="180" actId="1076"/>
        <pc:sldMkLst>
          <pc:docMk/>
          <pc:sldMk cId="1025388367" sldId="1725"/>
        </pc:sldMkLst>
        <pc:spChg chg="add mod">
          <ac:chgData name="Siobhan Eleri" userId="S::s.eleri@uwtsd.ac.uk::2b14a7a7-c7bc-46e5-a5cd-099884c56044" providerId="AD" clId="Web-{0DE4F905-2DAA-1747-1433-7099603B9DDD}" dt="2025-11-26T11:31:55.047" v="180" actId="1076"/>
          <ac:spMkLst>
            <pc:docMk/>
            <pc:sldMk cId="1025388367" sldId="1725"/>
            <ac:spMk id="4" creationId="{CB02550C-3BAF-0E45-BE3D-3C593B8236A9}"/>
          </ac:spMkLst>
        </pc:spChg>
        <pc:spChg chg="add mod ord">
          <ac:chgData name="Siobhan Eleri" userId="S::s.eleri@uwtsd.ac.uk::2b14a7a7-c7bc-46e5-a5cd-099884c56044" providerId="AD" clId="Web-{0DE4F905-2DAA-1747-1433-7099603B9DDD}" dt="2025-11-26T11:31:46.578" v="177" actId="14100"/>
          <ac:spMkLst>
            <pc:docMk/>
            <pc:sldMk cId="1025388367" sldId="1725"/>
            <ac:spMk id="5" creationId="{2D0C0843-B11B-F8C4-ADCB-6A963148040F}"/>
          </ac:spMkLst>
        </pc:spChg>
        <pc:picChg chg="add mod">
          <ac:chgData name="Siobhan Eleri" userId="S::s.eleri@uwtsd.ac.uk::2b14a7a7-c7bc-46e5-a5cd-099884c56044" providerId="AD" clId="Web-{0DE4F905-2DAA-1747-1433-7099603B9DDD}" dt="2025-11-26T11:31:33.624" v="176" actId="14100"/>
          <ac:picMkLst>
            <pc:docMk/>
            <pc:sldMk cId="1025388367" sldId="1725"/>
            <ac:picMk id="8" creationId="{4A7BCEA2-C428-9E31-7BA0-5E9A9AF7A7A0}"/>
          </ac:picMkLst>
        </pc:picChg>
      </pc:sldChg>
      <pc:sldChg chg="addSp delSp modSp add mod replId setBg delAnim">
        <pc:chgData name="Siobhan Eleri" userId="S::s.eleri@uwtsd.ac.uk::2b14a7a7-c7bc-46e5-a5cd-099884c56044" providerId="AD" clId="Web-{0DE4F905-2DAA-1747-1433-7099603B9DDD}" dt="2025-11-26T11:38:32.234" v="196"/>
        <pc:sldMkLst>
          <pc:docMk/>
          <pc:sldMk cId="1491372935" sldId="1726"/>
        </pc:sldMkLst>
        <pc:spChg chg="add mod">
          <ac:chgData name="Siobhan Eleri" userId="S::s.eleri@uwtsd.ac.uk::2b14a7a7-c7bc-46e5-a5cd-099884c56044" providerId="AD" clId="Web-{0DE4F905-2DAA-1747-1433-7099603B9DDD}" dt="2025-11-26T11:36:28.254" v="189"/>
          <ac:spMkLst>
            <pc:docMk/>
            <pc:sldMk cId="1491372935" sldId="1726"/>
            <ac:spMk id="7" creationId="{5F261541-F126-C716-24DF-6A015E5E23C4}"/>
          </ac:spMkLst>
        </pc:spChg>
        <pc:spChg chg="add">
          <ac:chgData name="Siobhan Eleri" userId="S::s.eleri@uwtsd.ac.uk::2b14a7a7-c7bc-46e5-a5cd-099884c56044" providerId="AD" clId="Web-{0DE4F905-2DAA-1747-1433-7099603B9DDD}" dt="2025-11-26T11:36:28.254" v="189"/>
          <ac:spMkLst>
            <pc:docMk/>
            <pc:sldMk cId="1491372935" sldId="1726"/>
            <ac:spMk id="34" creationId="{61293230-B0F6-45B1-96D1-13D18E242995}"/>
          </ac:spMkLst>
        </pc:spChg>
        <pc:spChg chg="add">
          <ac:chgData name="Siobhan Eleri" userId="S::s.eleri@uwtsd.ac.uk::2b14a7a7-c7bc-46e5-a5cd-099884c56044" providerId="AD" clId="Web-{0DE4F905-2DAA-1747-1433-7099603B9DDD}" dt="2025-11-26T11:36:28.254" v="189"/>
          <ac:spMkLst>
            <pc:docMk/>
            <pc:sldMk cId="1491372935" sldId="1726"/>
            <ac:spMk id="36" creationId="{F1E8018D-D29A-4B9D-BF9C-9F4D7BA12343}"/>
          </ac:spMkLst>
        </pc:spChg>
        <pc:picChg chg="mod">
          <ac:chgData name="Siobhan Eleri" userId="S::s.eleri@uwtsd.ac.uk::2b14a7a7-c7bc-46e5-a5cd-099884c56044" providerId="AD" clId="Web-{0DE4F905-2DAA-1747-1433-7099603B9DDD}" dt="2025-11-26T11:36:28.254" v="189"/>
          <ac:picMkLst>
            <pc:docMk/>
            <pc:sldMk cId="1491372935" sldId="1726"/>
            <ac:picMk id="2" creationId="{D9489A8B-26B3-A122-78EC-F47D75EFE8DB}"/>
          </ac:picMkLst>
        </pc:picChg>
        <pc:picChg chg="add mod">
          <ac:chgData name="Siobhan Eleri" userId="S::s.eleri@uwtsd.ac.uk::2b14a7a7-c7bc-46e5-a5cd-099884c56044" providerId="AD" clId="Web-{0DE4F905-2DAA-1747-1433-7099603B9DDD}" dt="2025-11-26T11:36:28.254" v="189"/>
          <ac:picMkLst>
            <pc:docMk/>
            <pc:sldMk cId="1491372935" sldId="1726"/>
            <ac:picMk id="5" creationId="{F3F82959-CC90-EA1D-0D59-28E13D3DEE83}"/>
          </ac:picMkLst>
        </pc:picChg>
        <pc:picChg chg="add mod">
          <ac:chgData name="Siobhan Eleri" userId="S::s.eleri@uwtsd.ac.uk::2b14a7a7-c7bc-46e5-a5cd-099884c56044" providerId="AD" clId="Web-{0DE4F905-2DAA-1747-1433-7099603B9DDD}" dt="2025-11-26T11:36:28.254" v="189"/>
          <ac:picMkLst>
            <pc:docMk/>
            <pc:sldMk cId="1491372935" sldId="1726"/>
            <ac:picMk id="6" creationId="{5D9D2FA4-5477-3870-39FF-50F20C92EB48}"/>
          </ac:picMkLst>
        </pc:picChg>
        <pc:picChg chg="add">
          <ac:chgData name="Siobhan Eleri" userId="S::s.eleri@uwtsd.ac.uk::2b14a7a7-c7bc-46e5-a5cd-099884c56044" providerId="AD" clId="Web-{0DE4F905-2DAA-1747-1433-7099603B9DDD}" dt="2025-11-26T11:38:32.234" v="196"/>
          <ac:picMkLst>
            <pc:docMk/>
            <pc:sldMk cId="1491372935" sldId="1726"/>
            <ac:picMk id="9" creationId="{6868A703-00C9-B5F6-27EB-2F4B27C1621F}"/>
          </ac:picMkLst>
        </pc:picChg>
      </pc:sldChg>
      <pc:sldChg chg="new del">
        <pc:chgData name="Siobhan Eleri" userId="S::s.eleri@uwtsd.ac.uk::2b14a7a7-c7bc-46e5-a5cd-099884c56044" providerId="AD" clId="Web-{0DE4F905-2DAA-1747-1433-7099603B9DDD}" dt="2025-11-26T11:36:00.097" v="182"/>
        <pc:sldMkLst>
          <pc:docMk/>
          <pc:sldMk cId="1819125007" sldId="1726"/>
        </pc:sldMkLst>
      </pc:sldChg>
      <pc:sldChg chg="addSp modSp new">
        <pc:chgData name="Siobhan Eleri" userId="S::s.eleri@uwtsd.ac.uk::2b14a7a7-c7bc-46e5-a5cd-099884c56044" providerId="AD" clId="Web-{0DE4F905-2DAA-1747-1433-7099603B9DDD}" dt="2025-11-26T11:38:29.812" v="195"/>
        <pc:sldMkLst>
          <pc:docMk/>
          <pc:sldMk cId="2339373191" sldId="1727"/>
        </pc:sldMkLst>
        <pc:spChg chg="add mod">
          <ac:chgData name="Siobhan Eleri" userId="S::s.eleri@uwtsd.ac.uk::2b14a7a7-c7bc-46e5-a5cd-099884c56044" providerId="AD" clId="Web-{0DE4F905-2DAA-1747-1433-7099603B9DDD}" dt="2025-11-26T11:38:18.795" v="194" actId="1076"/>
          <ac:spMkLst>
            <pc:docMk/>
            <pc:sldMk cId="2339373191" sldId="1727"/>
            <ac:spMk id="2" creationId="{571557DE-E3AA-2AF9-A274-5F1C16D2C59A}"/>
          </ac:spMkLst>
        </pc:spChg>
        <pc:picChg chg="add">
          <ac:chgData name="Siobhan Eleri" userId="S::s.eleri@uwtsd.ac.uk::2b14a7a7-c7bc-46e5-a5cd-099884c56044" providerId="AD" clId="Web-{0DE4F905-2DAA-1747-1433-7099603B9DDD}" dt="2025-11-26T11:38:29.812" v="195"/>
          <ac:picMkLst>
            <pc:docMk/>
            <pc:sldMk cId="2339373191" sldId="1727"/>
            <ac:picMk id="4" creationId="{59F11A92-1FD3-2847-F1D9-CEE7A4B33BDC}"/>
          </ac:picMkLst>
        </pc:picChg>
      </pc:sldChg>
    </pc:docChg>
  </pc:docChgLst>
  <pc:docChgLst>
    <pc:chgData name="Siobhan Eleri" userId="S::s.eleri@uwtsd.ac.uk::2b14a7a7-c7bc-46e5-a5cd-099884c56044" providerId="AD" clId="Web-{EBB4BACE-CF3C-0E54-FEA5-42B391909353}"/>
    <pc:docChg chg="modSld">
      <pc:chgData name="Siobhan Eleri" userId="S::s.eleri@uwtsd.ac.uk::2b14a7a7-c7bc-46e5-a5cd-099884c56044" providerId="AD" clId="Web-{EBB4BACE-CF3C-0E54-FEA5-42B391909353}" dt="2025-11-26T11:42:36.635" v="0"/>
      <pc:docMkLst>
        <pc:docMk/>
      </pc:docMkLst>
      <pc:sldChg chg="addAnim">
        <pc:chgData name="Siobhan Eleri" userId="S::s.eleri@uwtsd.ac.uk::2b14a7a7-c7bc-46e5-a5cd-099884c56044" providerId="AD" clId="Web-{EBB4BACE-CF3C-0E54-FEA5-42B391909353}" dt="2025-11-26T11:42:36.635" v="0"/>
        <pc:sldMkLst>
          <pc:docMk/>
          <pc:sldMk cId="3384444288" sldId="172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AF4BBD-065E-0A4C-A57A-FD24BD76E52D}" type="datetimeFigureOut">
              <a:rPr lang="cy-GB" smtClean="0"/>
              <a:t>03/12/2025</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342403-AA71-F140-A7B6-EFC2E61CE6D6}" type="slidenum">
              <a:rPr lang="cy-GB" smtClean="0"/>
              <a:t>‹#›</a:t>
            </a:fld>
            <a:endParaRPr lang="cy-GB"/>
          </a:p>
        </p:txBody>
      </p:sp>
    </p:spTree>
    <p:extLst>
      <p:ext uri="{BB962C8B-B14F-4D97-AF65-F5344CB8AC3E}">
        <p14:creationId xmlns:p14="http://schemas.microsoft.com/office/powerpoint/2010/main" val="40291129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Sut</a:t>
            </a:r>
            <a:r>
              <a:rPr lang="en-US"/>
              <a:t>?</a:t>
            </a:r>
          </a:p>
          <a:p>
            <a:endParaRPr lang="en-US"/>
          </a:p>
          <a:p>
            <a:r>
              <a:rPr lang="en-US"/>
              <a:t>Mae </a:t>
            </a:r>
            <a:r>
              <a:rPr lang="en-US" err="1"/>
              <a:t>pwysau</a:t>
            </a:r>
            <a:r>
              <a:rPr lang="en-US"/>
              <a:t> MAWR </a:t>
            </a:r>
            <a:r>
              <a:rPr lang="en-US" err="1"/>
              <a:t>ar</a:t>
            </a:r>
            <a:r>
              <a:rPr lang="en-US"/>
              <a:t> </a:t>
            </a:r>
            <a:r>
              <a:rPr lang="en-US" err="1"/>
              <a:t>ein</a:t>
            </a:r>
            <a:r>
              <a:rPr lang="en-US"/>
              <a:t> </a:t>
            </a:r>
            <a:r>
              <a:rPr lang="en-US" err="1"/>
              <a:t>hysgwyddau</a:t>
            </a:r>
            <a:r>
              <a:rPr lang="en-US"/>
              <a:t>!</a:t>
            </a:r>
          </a:p>
          <a:p>
            <a:endParaRPr lang="en-US"/>
          </a:p>
          <a:p>
            <a:r>
              <a:rPr lang="en-US"/>
              <a:t>HOW?</a:t>
            </a:r>
          </a:p>
          <a:p>
            <a:r>
              <a:rPr lang="en-US"/>
              <a:t>One answer is on page 31 of the document itself and it reads ……</a:t>
            </a:r>
          </a:p>
          <a:p>
            <a:endParaRPr lang="en-US"/>
          </a:p>
          <a:p>
            <a:r>
              <a:rPr lang="en-US"/>
              <a:t>So, we have a HUGE responsibility on OUR shoulders!</a:t>
            </a:r>
          </a:p>
          <a:p>
            <a:endParaRPr lang="en-US"/>
          </a:p>
        </p:txBody>
      </p:sp>
      <p:sp>
        <p:nvSpPr>
          <p:cNvPr id="4" name="Slide Number Placeholder 3"/>
          <p:cNvSpPr>
            <a:spLocks noGrp="1"/>
          </p:cNvSpPr>
          <p:nvPr>
            <p:ph type="sldNum" sz="quarter" idx="5"/>
          </p:nvPr>
        </p:nvSpPr>
        <p:spPr/>
        <p:txBody>
          <a:bodyPr/>
          <a:lstStyle/>
          <a:p>
            <a:fld id="{607BB3B2-CA97-F948-93DC-EE3FA4133FB0}" type="slidenum">
              <a:rPr lang="en-US" smtClean="0"/>
              <a:t>42</a:t>
            </a:fld>
            <a:endParaRPr lang="en-US"/>
          </a:p>
        </p:txBody>
      </p:sp>
    </p:spTree>
    <p:extLst>
      <p:ext uri="{BB962C8B-B14F-4D97-AF65-F5344CB8AC3E}">
        <p14:creationId xmlns:p14="http://schemas.microsoft.com/office/powerpoint/2010/main" val="39688930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Shape 152"/>
          <p:cNvSpPr txBox="1">
            <a:spLocks noGrp="1"/>
          </p:cNvSpPr>
          <p:nvPr>
            <p:ph type="body" idx="1"/>
          </p:nvPr>
        </p:nvSpPr>
        <p:spPr>
          <a:xfrm>
            <a:off x="685800" y="4343400"/>
            <a:ext cx="5486399"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53" name="Shape 15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892481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Shape 152"/>
          <p:cNvSpPr txBox="1">
            <a:spLocks noGrp="1"/>
          </p:cNvSpPr>
          <p:nvPr>
            <p:ph type="body" idx="1"/>
          </p:nvPr>
        </p:nvSpPr>
        <p:spPr>
          <a:xfrm>
            <a:off x="685800" y="4343400"/>
            <a:ext cx="5486399"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53" name="Shape 15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621376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Shape 152"/>
          <p:cNvSpPr txBox="1">
            <a:spLocks noGrp="1"/>
          </p:cNvSpPr>
          <p:nvPr>
            <p:ph type="body" idx="1"/>
          </p:nvPr>
        </p:nvSpPr>
        <p:spPr>
          <a:xfrm>
            <a:off x="685800" y="4343400"/>
            <a:ext cx="5486399"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53" name="Shape 15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712912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a:extLst>
              <a:ext uri="{FF2B5EF4-FFF2-40B4-BE49-F238E27FC236}">
                <a16:creationId xmlns:a16="http://schemas.microsoft.com/office/drawing/2014/main" id="{6380F120-4F66-499F-B69D-3A165A1373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6" name="Notes Placeholder 2">
            <a:extLst>
              <a:ext uri="{FF2B5EF4-FFF2-40B4-BE49-F238E27FC236}">
                <a16:creationId xmlns:a16="http://schemas.microsoft.com/office/drawing/2014/main" id="{CC8233E0-9476-462D-AF30-7BDC6FE073A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6387" name="Slide Number Placeholder 3">
            <a:extLst>
              <a:ext uri="{FF2B5EF4-FFF2-40B4-BE49-F238E27FC236}">
                <a16:creationId xmlns:a16="http://schemas.microsoft.com/office/drawing/2014/main" id="{1E094790-BF91-4D5F-80D7-08C592915B2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691579D6-DF91-404C-9951-0097E6EDC8A7}" type="slidenum">
              <a:rPr lang="en-GB" altLang="en-US" smtClean="0"/>
              <a:pPr/>
              <a:t>74</a:t>
            </a:fld>
            <a:endParaRPr lang="en-GB" altLang="en-US"/>
          </a:p>
        </p:txBody>
      </p:sp>
    </p:spTree>
    <p:extLst>
      <p:ext uri="{BB962C8B-B14F-4D97-AF65-F5344CB8AC3E}">
        <p14:creationId xmlns:p14="http://schemas.microsoft.com/office/powerpoint/2010/main" val="10180658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EB3C0A-A003-DE43-A92C-6592F26BFACF}" type="slidenum">
              <a:rPr lang="en-US" smtClean="0"/>
              <a:t>86</a:t>
            </a:fld>
            <a:endParaRPr lang="en-US"/>
          </a:p>
        </p:txBody>
      </p:sp>
    </p:spTree>
    <p:extLst>
      <p:ext uri="{BB962C8B-B14F-4D97-AF65-F5344CB8AC3E}">
        <p14:creationId xmlns:p14="http://schemas.microsoft.com/office/powerpoint/2010/main" val="19437131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EB3C0A-A003-DE43-A92C-6592F26BFACF}" type="slidenum">
              <a:rPr lang="en-US" smtClean="0"/>
              <a:t>89</a:t>
            </a:fld>
            <a:endParaRPr lang="en-US"/>
          </a:p>
        </p:txBody>
      </p:sp>
    </p:spTree>
    <p:extLst>
      <p:ext uri="{BB962C8B-B14F-4D97-AF65-F5344CB8AC3E}">
        <p14:creationId xmlns:p14="http://schemas.microsoft.com/office/powerpoint/2010/main" val="6335762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EB3C0A-A003-DE43-A92C-6592F26BFACF}" type="slidenum">
              <a:rPr lang="en-US" smtClean="0"/>
              <a:t>93</a:t>
            </a:fld>
            <a:endParaRPr lang="en-US"/>
          </a:p>
        </p:txBody>
      </p:sp>
    </p:spTree>
    <p:extLst>
      <p:ext uri="{BB962C8B-B14F-4D97-AF65-F5344CB8AC3E}">
        <p14:creationId xmlns:p14="http://schemas.microsoft.com/office/powerpoint/2010/main" val="34153273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EB3C0A-A003-DE43-A92C-6592F26BFACF}" type="slidenum">
              <a:rPr lang="en-US" smtClean="0"/>
              <a:t>94</a:t>
            </a:fld>
            <a:endParaRPr lang="en-US"/>
          </a:p>
        </p:txBody>
      </p:sp>
    </p:spTree>
    <p:extLst>
      <p:ext uri="{BB962C8B-B14F-4D97-AF65-F5344CB8AC3E}">
        <p14:creationId xmlns:p14="http://schemas.microsoft.com/office/powerpoint/2010/main" val="13393614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will also be practicing the closed question – Was it…?  </a:t>
            </a:r>
          </a:p>
        </p:txBody>
      </p:sp>
      <p:sp>
        <p:nvSpPr>
          <p:cNvPr id="4" name="Slide Number Placeholder 3"/>
          <p:cNvSpPr>
            <a:spLocks noGrp="1"/>
          </p:cNvSpPr>
          <p:nvPr>
            <p:ph type="sldNum" sz="quarter" idx="5"/>
          </p:nvPr>
        </p:nvSpPr>
        <p:spPr/>
        <p:txBody>
          <a:bodyPr/>
          <a:lstStyle/>
          <a:p>
            <a:fld id="{34EB3C0A-A003-DE43-A92C-6592F26BFACF}" type="slidenum">
              <a:rPr lang="en-US" smtClean="0"/>
              <a:t>101</a:t>
            </a:fld>
            <a:endParaRPr lang="en-US"/>
          </a:p>
        </p:txBody>
      </p:sp>
    </p:spTree>
    <p:extLst>
      <p:ext uri="{BB962C8B-B14F-4D97-AF65-F5344CB8AC3E}">
        <p14:creationId xmlns:p14="http://schemas.microsoft.com/office/powerpoint/2010/main" val="1284449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t>Gwella’r dasg</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0EDF81-139F-488C-872B-4720FBA6BF9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14758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21D1C869-E74E-4667-87A9-6D339FFC615E}"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54759B-1A43-4071-B695-4E2118CBE67C}" type="slidenum">
              <a:rPr lang="en-GB" smtClean="0"/>
              <a:t>‹#›</a:t>
            </a:fld>
            <a:endParaRPr lang="en-GB"/>
          </a:p>
        </p:txBody>
      </p:sp>
      <p:sp>
        <p:nvSpPr>
          <p:cNvPr id="7" name="Freeform: Shape 6" descr="Tag=AccentColor&#10;Flavor=Light&#10;Target=Fill">
            <a:extLst>
              <a:ext uri="{FF2B5EF4-FFF2-40B4-BE49-F238E27FC236}">
                <a16:creationId xmlns:a16="http://schemas.microsoft.com/office/drawing/2014/main" id="{EA6B9A13-98A3-F07F-FB47-B1D95944BFA3}"/>
              </a:ext>
            </a:extLst>
          </p:cNvPr>
          <p:cNvSpPr/>
          <p:nvPr userDrawn="1"/>
        </p:nvSpPr>
        <p:spPr>
          <a:xfrm>
            <a:off x="-1" y="0"/>
            <a:ext cx="7824084" cy="6858000"/>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0"/>
          </a:p>
        </p:txBody>
      </p:sp>
    </p:spTree>
    <p:extLst>
      <p:ext uri="{BB962C8B-B14F-4D97-AF65-F5344CB8AC3E}">
        <p14:creationId xmlns:p14="http://schemas.microsoft.com/office/powerpoint/2010/main" val="9943177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r>
              <a:rPr lang="en-US"/>
              <a:t>9/3/20XX</a:t>
            </a:r>
          </a:p>
        </p:txBody>
      </p:sp>
      <p:sp>
        <p:nvSpPr>
          <p:cNvPr id="5" name="Footer Placeholder 4"/>
          <p:cNvSpPr>
            <a:spLocks noGrp="1"/>
          </p:cNvSpPr>
          <p:nvPr>
            <p:ph type="ftr" sz="quarter" idx="11"/>
          </p:nvPr>
        </p:nvSpPr>
        <p:spPr/>
        <p:txBody>
          <a:bodyPr/>
          <a:lstStyle/>
          <a:p>
            <a:r>
              <a:rPr lang="en-US"/>
              <a:t>Presentation Title</a:t>
            </a:r>
          </a:p>
        </p:txBody>
      </p:sp>
      <p:sp>
        <p:nvSpPr>
          <p:cNvPr id="6" name="Slide Number Placeholder 5"/>
          <p:cNvSpPr>
            <a:spLocks noGrp="1"/>
          </p:cNvSpPr>
          <p:nvPr>
            <p:ph type="sldNum" sz="quarter" idx="12"/>
          </p:nvPr>
        </p:nvSpPr>
        <p:spPr/>
        <p:txBody>
          <a:bodyPr/>
          <a:lstStyle/>
          <a:p>
            <a:fld id="{B9713C8C-8E70-45D5-AE59-23E60168254E}" type="slidenum">
              <a:rPr lang="en-US" smtClean="0"/>
              <a:t>‹#›</a:t>
            </a:fld>
            <a:endParaRPr lang="en-US"/>
          </a:p>
        </p:txBody>
      </p:sp>
    </p:spTree>
    <p:extLst>
      <p:ext uri="{BB962C8B-B14F-4D97-AF65-F5344CB8AC3E}">
        <p14:creationId xmlns:p14="http://schemas.microsoft.com/office/powerpoint/2010/main" val="3344991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9"/>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4"/>
            <a:ext cx="10515600" cy="1500187"/>
          </a:xfrm>
        </p:spPr>
        <p:txBody>
          <a:bodyPr/>
          <a:lstStyle>
            <a:lvl1pPr marL="0" indent="0">
              <a:buNone/>
              <a:defRPr sz="2400">
                <a:solidFill>
                  <a:schemeClr val="tx1">
                    <a:tint val="75000"/>
                  </a:schemeClr>
                </a:solidFill>
              </a:defRPr>
            </a:lvl1pPr>
            <a:lvl2pPr marL="457223" indent="0">
              <a:buNone/>
              <a:defRPr sz="2000">
                <a:solidFill>
                  <a:schemeClr val="tx1">
                    <a:tint val="75000"/>
                  </a:schemeClr>
                </a:solidFill>
              </a:defRPr>
            </a:lvl2pPr>
            <a:lvl3pPr marL="914446" indent="0">
              <a:buNone/>
              <a:defRPr sz="1800">
                <a:solidFill>
                  <a:schemeClr val="tx1">
                    <a:tint val="75000"/>
                  </a:schemeClr>
                </a:solidFill>
              </a:defRPr>
            </a:lvl3pPr>
            <a:lvl4pPr marL="1371669" indent="0">
              <a:buNone/>
              <a:defRPr sz="1600">
                <a:solidFill>
                  <a:schemeClr val="tx1">
                    <a:tint val="75000"/>
                  </a:schemeClr>
                </a:solidFill>
              </a:defRPr>
            </a:lvl4pPr>
            <a:lvl5pPr marL="1828891" indent="0">
              <a:buNone/>
              <a:defRPr sz="1600">
                <a:solidFill>
                  <a:schemeClr val="tx1">
                    <a:tint val="75000"/>
                  </a:schemeClr>
                </a:solidFill>
              </a:defRPr>
            </a:lvl5pPr>
            <a:lvl6pPr marL="2286114" indent="0">
              <a:buNone/>
              <a:defRPr sz="1600">
                <a:solidFill>
                  <a:schemeClr val="tx1">
                    <a:tint val="75000"/>
                  </a:schemeClr>
                </a:solidFill>
              </a:defRPr>
            </a:lvl6pPr>
            <a:lvl7pPr marL="2743337" indent="0">
              <a:buNone/>
              <a:defRPr sz="1600">
                <a:solidFill>
                  <a:schemeClr val="tx1">
                    <a:tint val="75000"/>
                  </a:schemeClr>
                </a:solidFill>
              </a:defRPr>
            </a:lvl7pPr>
            <a:lvl8pPr marL="3200560" indent="0">
              <a:buNone/>
              <a:defRPr sz="1600">
                <a:solidFill>
                  <a:schemeClr val="tx1">
                    <a:tint val="75000"/>
                  </a:schemeClr>
                </a:solidFill>
              </a:defRPr>
            </a:lvl8pPr>
            <a:lvl9pPr marL="3657783"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r>
              <a:rPr lang="en-US"/>
              <a:t>9/3/20XX</a:t>
            </a:r>
          </a:p>
        </p:txBody>
      </p:sp>
      <p:sp>
        <p:nvSpPr>
          <p:cNvPr id="5" name="Footer Placeholder 4"/>
          <p:cNvSpPr>
            <a:spLocks noGrp="1"/>
          </p:cNvSpPr>
          <p:nvPr>
            <p:ph type="ftr" sz="quarter" idx="11"/>
          </p:nvPr>
        </p:nvSpPr>
        <p:spPr/>
        <p:txBody>
          <a:bodyPr/>
          <a:lstStyle/>
          <a:p>
            <a:r>
              <a:rPr lang="en-US"/>
              <a:t>Presentation Title</a:t>
            </a:r>
          </a:p>
        </p:txBody>
      </p:sp>
      <p:sp>
        <p:nvSpPr>
          <p:cNvPr id="6" name="Slide Number Placeholder 5"/>
          <p:cNvSpPr>
            <a:spLocks noGrp="1"/>
          </p:cNvSpPr>
          <p:nvPr>
            <p:ph type="sldNum" sz="quarter" idx="12"/>
          </p:nvPr>
        </p:nvSpPr>
        <p:spPr/>
        <p:txBody>
          <a:bodyPr/>
          <a:lstStyle/>
          <a:p>
            <a:fld id="{B9713C8C-8E70-45D5-AE59-23E60168254E}" type="slidenum">
              <a:rPr lang="en-US" smtClean="0"/>
              <a:t>‹#›</a:t>
            </a:fld>
            <a:endParaRPr lang="en-US"/>
          </a:p>
        </p:txBody>
      </p:sp>
    </p:spTree>
    <p:extLst>
      <p:ext uri="{BB962C8B-B14F-4D97-AF65-F5344CB8AC3E}">
        <p14:creationId xmlns:p14="http://schemas.microsoft.com/office/powerpoint/2010/main" val="3305737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6"/>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6"/>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r>
              <a:rPr lang="en-US"/>
              <a:t>9/3/20XX</a:t>
            </a:r>
          </a:p>
        </p:txBody>
      </p:sp>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B9713C8C-8E70-45D5-AE59-23E60168254E}" type="slidenum">
              <a:rPr lang="en-US" smtClean="0"/>
              <a:t>‹#›</a:t>
            </a:fld>
            <a:endParaRPr lang="en-US"/>
          </a:p>
        </p:txBody>
      </p:sp>
    </p:spTree>
    <p:extLst>
      <p:ext uri="{BB962C8B-B14F-4D97-AF65-F5344CB8AC3E}">
        <p14:creationId xmlns:p14="http://schemas.microsoft.com/office/powerpoint/2010/main" val="265301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6"/>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r>
              <a:rPr lang="en-US"/>
              <a:t>9/3/20XX</a:t>
            </a:r>
          </a:p>
        </p:txBody>
      </p:sp>
      <p:sp>
        <p:nvSpPr>
          <p:cNvPr id="8" name="Footer Placeholder 7"/>
          <p:cNvSpPr>
            <a:spLocks noGrp="1"/>
          </p:cNvSpPr>
          <p:nvPr>
            <p:ph type="ftr" sz="quarter" idx="11"/>
          </p:nvPr>
        </p:nvSpPr>
        <p:spPr/>
        <p:txBody>
          <a:bodyPr/>
          <a:lstStyle/>
          <a:p>
            <a:r>
              <a:rPr lang="en-US"/>
              <a:t>Presentation Title</a:t>
            </a:r>
          </a:p>
        </p:txBody>
      </p:sp>
      <p:sp>
        <p:nvSpPr>
          <p:cNvPr id="9" name="Slide Number Placeholder 8"/>
          <p:cNvSpPr>
            <a:spLocks noGrp="1"/>
          </p:cNvSpPr>
          <p:nvPr>
            <p:ph type="sldNum" sz="quarter" idx="12"/>
          </p:nvPr>
        </p:nvSpPr>
        <p:spPr/>
        <p:txBody>
          <a:bodyPr/>
          <a:lstStyle/>
          <a:p>
            <a:fld id="{B9713C8C-8E70-45D5-AE59-23E60168254E}" type="slidenum">
              <a:rPr lang="en-US" smtClean="0"/>
              <a:t>‹#›</a:t>
            </a:fld>
            <a:endParaRPr lang="en-US"/>
          </a:p>
        </p:txBody>
      </p:sp>
    </p:spTree>
    <p:extLst>
      <p:ext uri="{BB962C8B-B14F-4D97-AF65-F5344CB8AC3E}">
        <p14:creationId xmlns:p14="http://schemas.microsoft.com/office/powerpoint/2010/main" val="11202841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r>
              <a:rPr lang="en-US"/>
              <a:t>9/3/20XX</a:t>
            </a:r>
          </a:p>
        </p:txBody>
      </p:sp>
      <p:sp>
        <p:nvSpPr>
          <p:cNvPr id="4" name="Footer Placeholder 3"/>
          <p:cNvSpPr>
            <a:spLocks noGrp="1"/>
          </p:cNvSpPr>
          <p:nvPr>
            <p:ph type="ftr" sz="quarter" idx="11"/>
          </p:nvPr>
        </p:nvSpPr>
        <p:spPr/>
        <p:txBody>
          <a:bodyPr/>
          <a:lstStyle/>
          <a:p>
            <a:r>
              <a:rPr lang="en-US"/>
              <a:t>Presentation Title</a:t>
            </a:r>
          </a:p>
        </p:txBody>
      </p:sp>
      <p:sp>
        <p:nvSpPr>
          <p:cNvPr id="5" name="Slide Number Placeholder 4"/>
          <p:cNvSpPr>
            <a:spLocks noGrp="1"/>
          </p:cNvSpPr>
          <p:nvPr>
            <p:ph type="sldNum" sz="quarter" idx="12"/>
          </p:nvPr>
        </p:nvSpPr>
        <p:spPr/>
        <p:txBody>
          <a:bodyPr/>
          <a:lstStyle/>
          <a:p>
            <a:fld id="{B9713C8C-8E70-45D5-AE59-23E60168254E}" type="slidenum">
              <a:rPr lang="en-US" smtClean="0"/>
              <a:t>‹#›</a:t>
            </a:fld>
            <a:endParaRPr lang="en-US"/>
          </a:p>
        </p:txBody>
      </p:sp>
    </p:spTree>
    <p:extLst>
      <p:ext uri="{BB962C8B-B14F-4D97-AF65-F5344CB8AC3E}">
        <p14:creationId xmlns:p14="http://schemas.microsoft.com/office/powerpoint/2010/main" val="1313119002"/>
      </p:ext>
    </p:extLst>
  </p:cSld>
  <p:clrMapOvr>
    <a:masterClrMapping/>
  </p:clrMapOvr>
  <p:hf hdr="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9/3/20XX</a:t>
            </a:r>
          </a:p>
        </p:txBody>
      </p:sp>
      <p:sp>
        <p:nvSpPr>
          <p:cNvPr id="3" name="Footer Placeholder 2"/>
          <p:cNvSpPr>
            <a:spLocks noGrp="1"/>
          </p:cNvSpPr>
          <p:nvPr>
            <p:ph type="ftr" sz="quarter" idx="11"/>
          </p:nvPr>
        </p:nvSpPr>
        <p:spPr/>
        <p:txBody>
          <a:bodyPr/>
          <a:lstStyle/>
          <a:p>
            <a:r>
              <a:rPr lang="en-US"/>
              <a:t>Presentation Title</a:t>
            </a:r>
          </a:p>
        </p:txBody>
      </p:sp>
      <p:sp>
        <p:nvSpPr>
          <p:cNvPr id="4" name="Slide Number Placeholder 3"/>
          <p:cNvSpPr>
            <a:spLocks noGrp="1"/>
          </p:cNvSpPr>
          <p:nvPr>
            <p:ph type="sldNum" sz="quarter" idx="12"/>
          </p:nvPr>
        </p:nvSpPr>
        <p:spPr/>
        <p:txBody>
          <a:bodyPr/>
          <a:lstStyle/>
          <a:p>
            <a:fld id="{B9713C8C-8E70-45D5-AE59-23E60168254E}" type="slidenum">
              <a:rPr lang="en-US" smtClean="0"/>
              <a:t>‹#›</a:t>
            </a:fld>
            <a:endParaRPr lang="en-US"/>
          </a:p>
        </p:txBody>
      </p:sp>
    </p:spTree>
    <p:extLst>
      <p:ext uri="{BB962C8B-B14F-4D97-AF65-F5344CB8AC3E}">
        <p14:creationId xmlns:p14="http://schemas.microsoft.com/office/powerpoint/2010/main" val="17566984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9" y="2057400"/>
            <a:ext cx="3932237" cy="3811588"/>
          </a:xfrm>
        </p:spPr>
        <p:txBody>
          <a:bodyPr/>
          <a:lstStyle>
            <a:lvl1pPr marL="0" indent="0">
              <a:buNone/>
              <a:defRPr sz="16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r>
              <a:rPr lang="en-US"/>
              <a:t>9/3/20XX</a:t>
            </a:r>
          </a:p>
        </p:txBody>
      </p:sp>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B9713C8C-8E70-45D5-AE59-23E60168254E}" type="slidenum">
              <a:rPr lang="en-US" smtClean="0"/>
              <a:t>‹#›</a:t>
            </a:fld>
            <a:endParaRPr lang="en-US"/>
          </a:p>
        </p:txBody>
      </p:sp>
    </p:spTree>
    <p:extLst>
      <p:ext uri="{BB962C8B-B14F-4D97-AF65-F5344CB8AC3E}">
        <p14:creationId xmlns:p14="http://schemas.microsoft.com/office/powerpoint/2010/main" val="36054172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6"/>
            <a:ext cx="6172200" cy="4873625"/>
          </a:xfrm>
        </p:spPr>
        <p:txBody>
          <a:bodyPr anchor="t"/>
          <a:lstStyle>
            <a:lvl1pPr marL="0" indent="0">
              <a:buNone/>
              <a:defRPr sz="3200"/>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9" y="2057400"/>
            <a:ext cx="3932237" cy="3811588"/>
          </a:xfrm>
        </p:spPr>
        <p:txBody>
          <a:bodyPr/>
          <a:lstStyle>
            <a:lvl1pPr marL="0" indent="0">
              <a:buNone/>
              <a:defRPr sz="16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r>
              <a:rPr lang="en-US"/>
              <a:t>9/3/20XX</a:t>
            </a:r>
          </a:p>
        </p:txBody>
      </p:sp>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B9713C8C-8E70-45D5-AE59-23E60168254E}" type="slidenum">
              <a:rPr lang="en-US" smtClean="0"/>
              <a:t>‹#›</a:t>
            </a:fld>
            <a:endParaRPr lang="en-US"/>
          </a:p>
        </p:txBody>
      </p:sp>
    </p:spTree>
    <p:extLst>
      <p:ext uri="{BB962C8B-B14F-4D97-AF65-F5344CB8AC3E}">
        <p14:creationId xmlns:p14="http://schemas.microsoft.com/office/powerpoint/2010/main" val="10027032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r>
              <a:rPr lang="en-US"/>
              <a:t>9/3/20XX</a:t>
            </a:r>
          </a:p>
        </p:txBody>
      </p:sp>
      <p:sp>
        <p:nvSpPr>
          <p:cNvPr id="5" name="Footer Placeholder 4"/>
          <p:cNvSpPr>
            <a:spLocks noGrp="1"/>
          </p:cNvSpPr>
          <p:nvPr>
            <p:ph type="ftr" sz="quarter" idx="11"/>
          </p:nvPr>
        </p:nvSpPr>
        <p:spPr/>
        <p:txBody>
          <a:bodyPr/>
          <a:lstStyle/>
          <a:p>
            <a:r>
              <a:rPr lang="en-US"/>
              <a:t>Presentation Title</a:t>
            </a:r>
          </a:p>
        </p:txBody>
      </p:sp>
      <p:sp>
        <p:nvSpPr>
          <p:cNvPr id="6" name="Slide Number Placeholder 5"/>
          <p:cNvSpPr>
            <a:spLocks noGrp="1"/>
          </p:cNvSpPr>
          <p:nvPr>
            <p:ph type="sldNum" sz="quarter" idx="12"/>
          </p:nvPr>
        </p:nvSpPr>
        <p:spPr/>
        <p:txBody>
          <a:bodyPr/>
          <a:lstStyle/>
          <a:p>
            <a:fld id="{B9713C8C-8E70-45D5-AE59-23E60168254E}" type="slidenum">
              <a:rPr lang="en-US" smtClean="0"/>
              <a:t>‹#›</a:t>
            </a:fld>
            <a:endParaRPr lang="en-US"/>
          </a:p>
        </p:txBody>
      </p:sp>
    </p:spTree>
    <p:extLst>
      <p:ext uri="{BB962C8B-B14F-4D97-AF65-F5344CB8AC3E}">
        <p14:creationId xmlns:p14="http://schemas.microsoft.com/office/powerpoint/2010/main" val="2017583529"/>
      </p:ext>
    </p:extLst>
  </p:cSld>
  <p:clrMapOvr>
    <a:masterClrMapping/>
  </p:clrMapOvr>
  <p:hf hdr="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6"/>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6"/>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r>
              <a:rPr lang="en-US"/>
              <a:t>9/3/20XX</a:t>
            </a:r>
          </a:p>
        </p:txBody>
      </p:sp>
      <p:sp>
        <p:nvSpPr>
          <p:cNvPr id="5" name="Footer Placeholder 4"/>
          <p:cNvSpPr>
            <a:spLocks noGrp="1"/>
          </p:cNvSpPr>
          <p:nvPr>
            <p:ph type="ftr" sz="quarter" idx="11"/>
          </p:nvPr>
        </p:nvSpPr>
        <p:spPr/>
        <p:txBody>
          <a:bodyPr/>
          <a:lstStyle/>
          <a:p>
            <a:r>
              <a:rPr lang="en-US"/>
              <a:t>Presentation Title</a:t>
            </a:r>
          </a:p>
        </p:txBody>
      </p:sp>
      <p:sp>
        <p:nvSpPr>
          <p:cNvPr id="6" name="Slide Number Placeholder 5"/>
          <p:cNvSpPr>
            <a:spLocks noGrp="1"/>
          </p:cNvSpPr>
          <p:nvPr>
            <p:ph type="sldNum" sz="quarter" idx="12"/>
          </p:nvPr>
        </p:nvSpPr>
        <p:spPr/>
        <p:txBody>
          <a:bodyPr/>
          <a:lstStyle/>
          <a:p>
            <a:fld id="{B9713C8C-8E70-45D5-AE59-23E60168254E}" type="slidenum">
              <a:rPr lang="en-US" smtClean="0"/>
              <a:t>‹#›</a:t>
            </a:fld>
            <a:endParaRPr lang="en-US"/>
          </a:p>
        </p:txBody>
      </p:sp>
    </p:spTree>
    <p:extLst>
      <p:ext uri="{BB962C8B-B14F-4D97-AF65-F5344CB8AC3E}">
        <p14:creationId xmlns:p14="http://schemas.microsoft.com/office/powerpoint/2010/main" val="435156167"/>
      </p:ext>
    </p:extLst>
  </p:cSld>
  <p:clrMapOvr>
    <a:masterClrMapping/>
  </p:clrMapOvr>
  <p:hf hdr="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6"/>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12/3/2025</a:t>
            </a:fld>
            <a:endParaRPr lang="en-US"/>
          </a:p>
        </p:txBody>
      </p:sp>
      <p:sp>
        <p:nvSpPr>
          <p:cNvPr id="5" name="Footer Placeholder 4"/>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93105904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46"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11" indent="-228611" algn="l" defTabSz="914446"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34" indent="-228611" algn="l" defTabSz="914446"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57" indent="-228611" algn="l" defTabSz="914446"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80"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503"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726"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949"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171"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394"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46" rtl="0" eaLnBrk="1" latinLnBrk="0" hangingPunct="1">
        <a:defRPr sz="1800" kern="1200">
          <a:solidFill>
            <a:schemeClr val="tx1"/>
          </a:solidFill>
          <a:latin typeface="+mn-lt"/>
          <a:ea typeface="+mn-ea"/>
          <a:cs typeface="+mn-cs"/>
        </a:defRPr>
      </a:lvl1pPr>
      <a:lvl2pPr marL="457223" algn="l" defTabSz="914446" rtl="0" eaLnBrk="1" latinLnBrk="0" hangingPunct="1">
        <a:defRPr sz="1800" kern="1200">
          <a:solidFill>
            <a:schemeClr val="tx1"/>
          </a:solidFill>
          <a:latin typeface="+mn-lt"/>
          <a:ea typeface="+mn-ea"/>
          <a:cs typeface="+mn-cs"/>
        </a:defRPr>
      </a:lvl2pPr>
      <a:lvl3pPr marL="914446" algn="l" defTabSz="914446" rtl="0" eaLnBrk="1" latinLnBrk="0" hangingPunct="1">
        <a:defRPr sz="1800" kern="1200">
          <a:solidFill>
            <a:schemeClr val="tx1"/>
          </a:solidFill>
          <a:latin typeface="+mn-lt"/>
          <a:ea typeface="+mn-ea"/>
          <a:cs typeface="+mn-cs"/>
        </a:defRPr>
      </a:lvl3pPr>
      <a:lvl4pPr marL="1371669" algn="l" defTabSz="914446" rtl="0" eaLnBrk="1" latinLnBrk="0" hangingPunct="1">
        <a:defRPr sz="1800" kern="1200">
          <a:solidFill>
            <a:schemeClr val="tx1"/>
          </a:solidFill>
          <a:latin typeface="+mn-lt"/>
          <a:ea typeface="+mn-ea"/>
          <a:cs typeface="+mn-cs"/>
        </a:defRPr>
      </a:lvl4pPr>
      <a:lvl5pPr marL="1828891" algn="l" defTabSz="914446" rtl="0" eaLnBrk="1" latinLnBrk="0" hangingPunct="1">
        <a:defRPr sz="1800" kern="1200">
          <a:solidFill>
            <a:schemeClr val="tx1"/>
          </a:solidFill>
          <a:latin typeface="+mn-lt"/>
          <a:ea typeface="+mn-ea"/>
          <a:cs typeface="+mn-cs"/>
        </a:defRPr>
      </a:lvl5pPr>
      <a:lvl6pPr marL="2286114" algn="l" defTabSz="914446" rtl="0" eaLnBrk="1" latinLnBrk="0" hangingPunct="1">
        <a:defRPr sz="1800" kern="1200">
          <a:solidFill>
            <a:schemeClr val="tx1"/>
          </a:solidFill>
          <a:latin typeface="+mn-lt"/>
          <a:ea typeface="+mn-ea"/>
          <a:cs typeface="+mn-cs"/>
        </a:defRPr>
      </a:lvl6pPr>
      <a:lvl7pPr marL="2743337" algn="l" defTabSz="914446" rtl="0" eaLnBrk="1" latinLnBrk="0" hangingPunct="1">
        <a:defRPr sz="1800" kern="1200">
          <a:solidFill>
            <a:schemeClr val="tx1"/>
          </a:solidFill>
          <a:latin typeface="+mn-lt"/>
          <a:ea typeface="+mn-ea"/>
          <a:cs typeface="+mn-cs"/>
        </a:defRPr>
      </a:lvl7pPr>
      <a:lvl8pPr marL="3200560" algn="l" defTabSz="914446" rtl="0" eaLnBrk="1" latinLnBrk="0" hangingPunct="1">
        <a:defRPr sz="1800" kern="1200">
          <a:solidFill>
            <a:schemeClr val="tx1"/>
          </a:solidFill>
          <a:latin typeface="+mn-lt"/>
          <a:ea typeface="+mn-ea"/>
          <a:cs typeface="+mn-cs"/>
        </a:defRPr>
      </a:lvl8pPr>
      <a:lvl9pPr marL="3657783" algn="l" defTabSz="914446"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mailto:bethan.griffiths@uwtsd.ac.uk"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8.jpeg"/><Relationship Id="rId7" Type="http://schemas.openxmlformats.org/officeDocument/2006/relationships/image" Target="../media/image11.png"/><Relationship Id="rId2" Type="http://schemas.openxmlformats.org/officeDocument/2006/relationships/image" Target="../media/image7.png"/><Relationship Id="rId1" Type="http://schemas.openxmlformats.org/officeDocument/2006/relationships/slideLayout" Target="../slideLayouts/slideLayout1.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17.jpeg"/><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3.png"/><Relationship Id="rId7" Type="http://schemas.openxmlformats.org/officeDocument/2006/relationships/image" Target="../media/image25.png"/><Relationship Id="rId12" Type="http://schemas.openxmlformats.org/officeDocument/2006/relationships/image" Target="../media/image30.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24.pn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png"/><Relationship Id="rId4" Type="http://schemas.openxmlformats.org/officeDocument/2006/relationships/image" Target="../media/image22.png"/><Relationship Id="rId9" Type="http://schemas.openxmlformats.org/officeDocument/2006/relationships/image" Target="../media/image27.png"/></Relationships>
</file>

<file path=ppt/slides/_rels/slide17.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png"/><Relationship Id="rId7" Type="http://schemas.openxmlformats.org/officeDocument/2006/relationships/image" Target="../media/image34.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37.svg"/><Relationship Id="rId4" Type="http://schemas.openxmlformats.org/officeDocument/2006/relationships/image" Target="../media/image36.png"/></Relationships>
</file>

<file path=ppt/slides/_rels/slide19.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3.png"/><Relationship Id="rId7" Type="http://schemas.openxmlformats.org/officeDocument/2006/relationships/image" Target="../media/image25.png"/><Relationship Id="rId12" Type="http://schemas.openxmlformats.org/officeDocument/2006/relationships/image" Target="../media/image30.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24.pn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png"/><Relationship Id="rId4" Type="http://schemas.openxmlformats.org/officeDocument/2006/relationships/image" Target="../media/image22.png"/><Relationship Id="rId9" Type="http://schemas.openxmlformats.org/officeDocument/2006/relationships/image" Target="../media/image27.png"/></Relationships>
</file>

<file path=ppt/slides/_rels/slide20.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png"/><Relationship Id="rId7" Type="http://schemas.openxmlformats.org/officeDocument/2006/relationships/image" Target="../media/image34.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21.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png"/><Relationship Id="rId7" Type="http://schemas.openxmlformats.org/officeDocument/2006/relationships/image" Target="../media/image34.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37.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9.svg"/><Relationship Id="rId4" Type="http://schemas.openxmlformats.org/officeDocument/2006/relationships/image" Target="../media/image38.png"/></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37.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9.svg"/><Relationship Id="rId4" Type="http://schemas.openxmlformats.org/officeDocument/2006/relationships/image" Target="../media/image38.png"/></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39.svg"/><Relationship Id="rId4" Type="http://schemas.openxmlformats.org/officeDocument/2006/relationships/image" Target="../media/image38.png"/></Relationships>
</file>

<file path=ppt/slides/_rels/slide27.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3.png"/><Relationship Id="rId7" Type="http://schemas.openxmlformats.org/officeDocument/2006/relationships/image" Target="../media/image41.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40.png"/><Relationship Id="rId11" Type="http://schemas.openxmlformats.org/officeDocument/2006/relationships/image" Target="../media/image45.png"/><Relationship Id="rId5" Type="http://schemas.openxmlformats.org/officeDocument/2006/relationships/image" Target="../media/image26.png"/><Relationship Id="rId10" Type="http://schemas.openxmlformats.org/officeDocument/2006/relationships/image" Target="../media/image44.png"/><Relationship Id="rId4" Type="http://schemas.openxmlformats.org/officeDocument/2006/relationships/image" Target="../media/image22.png"/><Relationship Id="rId9" Type="http://schemas.openxmlformats.org/officeDocument/2006/relationships/image" Target="../media/image43.pn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37.svg"/><Relationship Id="rId4" Type="http://schemas.openxmlformats.org/officeDocument/2006/relationships/image" Target="../media/image36.png"/></Relationships>
</file>

<file path=ppt/slides/_rels/slide29.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3.png"/><Relationship Id="rId7" Type="http://schemas.openxmlformats.org/officeDocument/2006/relationships/image" Target="../media/image41.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40.png"/><Relationship Id="rId11" Type="http://schemas.openxmlformats.org/officeDocument/2006/relationships/image" Target="../media/image45.png"/><Relationship Id="rId5" Type="http://schemas.openxmlformats.org/officeDocument/2006/relationships/image" Target="../media/image26.png"/><Relationship Id="rId10" Type="http://schemas.openxmlformats.org/officeDocument/2006/relationships/image" Target="../media/image44.png"/><Relationship Id="rId4" Type="http://schemas.openxmlformats.org/officeDocument/2006/relationships/image" Target="../media/image22.png"/><Relationship Id="rId9" Type="http://schemas.openxmlformats.org/officeDocument/2006/relationships/image" Target="../media/image43.png"/></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3.png"/><Relationship Id="rId7" Type="http://schemas.openxmlformats.org/officeDocument/2006/relationships/image" Target="../media/image49.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47.jpeg"/><Relationship Id="rId4" Type="http://schemas.openxmlformats.org/officeDocument/2006/relationships/image" Target="../media/image46.png"/><Relationship Id="rId9" Type="http://schemas.openxmlformats.org/officeDocument/2006/relationships/image" Target="../media/image51.png"/></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37.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9.svg"/><Relationship Id="rId4" Type="http://schemas.openxmlformats.org/officeDocument/2006/relationships/image" Target="../media/image38.png"/></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37.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9.svg"/><Relationship Id="rId4" Type="http://schemas.openxmlformats.org/officeDocument/2006/relationships/image" Target="../media/image38.png"/></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commons.wikimedia.org/wiki/File:Welsh_Ambulance_-_Ambiwlans_Cymru.jpg" TargetMode="External"/><Relationship Id="rId7" Type="http://schemas.openxmlformats.org/officeDocument/2006/relationships/hyperlink" Target="http://pixabay.com/en/help-button-red-emergency-support-153094/" TargetMode="External"/><Relationship Id="rId2" Type="http://schemas.openxmlformats.org/officeDocument/2006/relationships/image" Target="../media/image52.jpeg"/><Relationship Id="rId1" Type="http://schemas.openxmlformats.org/officeDocument/2006/relationships/slideLayout" Target="../slideLayouts/slideLayout9.xml"/><Relationship Id="rId6" Type="http://schemas.openxmlformats.org/officeDocument/2006/relationships/image" Target="../media/image54.png"/><Relationship Id="rId5" Type="http://schemas.openxmlformats.org/officeDocument/2006/relationships/hyperlink" Target="https://www.publicdomainpictures.net/view-image.php?image=163856&amp;picture=doctor" TargetMode="External"/><Relationship Id="rId4" Type="http://schemas.openxmlformats.org/officeDocument/2006/relationships/image" Target="../media/image53.jpeg"/></Relationships>
</file>

<file path=ppt/slides/_rels/slide37.xml.rels><?xml version="1.0" encoding="UTF-8" standalone="yes"?>
<Relationships xmlns="http://schemas.openxmlformats.org/package/2006/relationships"><Relationship Id="rId3" Type="http://schemas.openxmlformats.org/officeDocument/2006/relationships/image" Target="../media/image56.svg"/><Relationship Id="rId2" Type="http://schemas.openxmlformats.org/officeDocument/2006/relationships/image" Target="../media/image55.png"/><Relationship Id="rId1" Type="http://schemas.openxmlformats.org/officeDocument/2006/relationships/slideLayout" Target="../slideLayouts/slideLayout7.xml"/><Relationship Id="rId5" Type="http://schemas.openxmlformats.org/officeDocument/2006/relationships/hyperlink" Target="https://www.pngall.com/employment-png/download/53888" TargetMode="External"/><Relationship Id="rId4" Type="http://schemas.openxmlformats.org/officeDocument/2006/relationships/image" Target="../media/image57.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hyperlink" Target="https://gov.wales/sites/default/files/publications/2018-12/cymraeg-2050-welsh-language-strategy.pdf"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bing.com/videos/riverview/relatedvideo?q=welsh+language+policy+for+charities&amp;&amp;mid=F4DB503B6FB28107E014F4DB503B6FB28107E014&amp;mcid=8F8767FCD04A4ADDB8A9B59C5677AE7B&amp;FORM=VCGVRP" TargetMode="External"/><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hyperlink" Target="https://socialcare.wales/learning-modules/welsh-language-awareness" TargetMode="External"/></Relationships>
</file>

<file path=ppt/slides/_rels/slide4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www.youtube.com/watch?v=1OAu1qB0DkQ" TargetMode="External"/><Relationship Id="rId2" Type="http://schemas.openxmlformats.org/officeDocument/2006/relationships/image" Target="../media/image60.png"/><Relationship Id="rId1" Type="http://schemas.openxmlformats.org/officeDocument/2006/relationships/slideLayout" Target="../slideLayouts/slideLayout18.xml"/><Relationship Id="rId5" Type="http://schemas.openxmlformats.org/officeDocument/2006/relationships/image" Target="../media/image61.png"/><Relationship Id="rId4" Type="http://schemas.openxmlformats.org/officeDocument/2006/relationships/hyperlink" Target="https://www.youtube.com/watch?v=IOOs62dzOE4" TargetMode="External"/></Relationships>
</file>

<file path=ppt/slides/_rels/slide5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socialcare.wales/cms-assets/documents/150928activeoffersocialservicesen.pdf" TargetMode="External"/><Relationship Id="rId5" Type="http://schemas.openxmlformats.org/officeDocument/2006/relationships/image" Target="../media/image65.png"/><Relationship Id="rId4" Type="http://schemas.openxmlformats.org/officeDocument/2006/relationships/image" Target="../media/image64.png"/></Relationships>
</file>

<file path=ppt/slides/_rels/slide5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1.png"/><Relationship Id="rId1" Type="http://schemas.openxmlformats.org/officeDocument/2006/relationships/slideLayout" Target="../slideLayouts/slideLayout18.xml"/><Relationship Id="rId5" Type="http://schemas.openxmlformats.org/officeDocument/2006/relationships/image" Target="../media/image2.png"/><Relationship Id="rId4" Type="http://schemas.openxmlformats.org/officeDocument/2006/relationships/image" Target="../media/image67.png"/></Relationships>
</file>

<file path=ppt/slides/_rels/slide55.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5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hyperlink" Target="https://socialcare.wales/learning-modules/welsh-language-awareness" TargetMode="External"/></Relationships>
</file>

<file path=ppt/slides/_rels/slide5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0.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1.xml.rels><?xml version="1.0" encoding="UTF-8" standalone="yes"?>
<Relationships xmlns="http://schemas.openxmlformats.org/package/2006/relationships"><Relationship Id="rId3" Type="http://schemas.openxmlformats.org/officeDocument/2006/relationships/notesSlide" Target="../notesSlides/notesSlide4.xml"/><Relationship Id="rId7"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69.png"/></Relationships>
</file>

<file path=ppt/slides/_rels/slide6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8" Type="http://schemas.openxmlformats.org/officeDocument/2006/relationships/image" Target="../media/image78.png"/><Relationship Id="rId3" Type="http://schemas.openxmlformats.org/officeDocument/2006/relationships/image" Target="../media/image73.png"/><Relationship Id="rId7" Type="http://schemas.openxmlformats.org/officeDocument/2006/relationships/image" Target="../media/image7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76.png"/><Relationship Id="rId5" Type="http://schemas.openxmlformats.org/officeDocument/2006/relationships/image" Target="../media/image75.png"/><Relationship Id="rId10" Type="http://schemas.openxmlformats.org/officeDocument/2006/relationships/image" Target="../media/image80.png"/><Relationship Id="rId4" Type="http://schemas.openxmlformats.org/officeDocument/2006/relationships/image" Target="../media/image74.png"/><Relationship Id="rId9" Type="http://schemas.openxmlformats.org/officeDocument/2006/relationships/image" Target="../media/image79.png"/></Relationships>
</file>

<file path=ppt/slides/_rels/slide6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6.xml.rels><?xml version="1.0" encoding="UTF-8" standalone="yes"?>
<Relationships xmlns="http://schemas.openxmlformats.org/package/2006/relationships"><Relationship Id="rId8" Type="http://schemas.openxmlformats.org/officeDocument/2006/relationships/image" Target="../media/image78.png"/><Relationship Id="rId3" Type="http://schemas.openxmlformats.org/officeDocument/2006/relationships/image" Target="../media/image73.png"/><Relationship Id="rId7" Type="http://schemas.openxmlformats.org/officeDocument/2006/relationships/image" Target="../media/image7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76.png"/><Relationship Id="rId5" Type="http://schemas.openxmlformats.org/officeDocument/2006/relationships/image" Target="../media/image75.png"/><Relationship Id="rId10" Type="http://schemas.openxmlformats.org/officeDocument/2006/relationships/image" Target="../media/image80.png"/><Relationship Id="rId4" Type="http://schemas.openxmlformats.org/officeDocument/2006/relationships/image" Target="../media/image74.png"/><Relationship Id="rId9" Type="http://schemas.openxmlformats.org/officeDocument/2006/relationships/image" Target="../media/image79.png"/></Relationships>
</file>

<file path=ppt/slides/_rels/slide67.xml.rels><?xml version="1.0" encoding="UTF-8" standalone="yes"?>
<Relationships xmlns="http://schemas.openxmlformats.org/package/2006/relationships"><Relationship Id="rId8" Type="http://schemas.openxmlformats.org/officeDocument/2006/relationships/image" Target="../media/image87.png"/><Relationship Id="rId13" Type="http://schemas.openxmlformats.org/officeDocument/2006/relationships/image" Target="../media/image92.svg"/><Relationship Id="rId18" Type="http://schemas.openxmlformats.org/officeDocument/2006/relationships/image" Target="../media/image97.png"/><Relationship Id="rId3" Type="http://schemas.openxmlformats.org/officeDocument/2006/relationships/image" Target="../media/image82.svg"/><Relationship Id="rId7" Type="http://schemas.openxmlformats.org/officeDocument/2006/relationships/image" Target="../media/image86.svg"/><Relationship Id="rId12" Type="http://schemas.openxmlformats.org/officeDocument/2006/relationships/image" Target="../media/image91.png"/><Relationship Id="rId17" Type="http://schemas.openxmlformats.org/officeDocument/2006/relationships/image" Target="../media/image96.svg"/><Relationship Id="rId2" Type="http://schemas.openxmlformats.org/officeDocument/2006/relationships/image" Target="../media/image81.png"/><Relationship Id="rId16" Type="http://schemas.openxmlformats.org/officeDocument/2006/relationships/image" Target="../media/image95.png"/><Relationship Id="rId20"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85.png"/><Relationship Id="rId11" Type="http://schemas.openxmlformats.org/officeDocument/2006/relationships/image" Target="../media/image90.svg"/><Relationship Id="rId5" Type="http://schemas.openxmlformats.org/officeDocument/2006/relationships/image" Target="../media/image84.svg"/><Relationship Id="rId15" Type="http://schemas.openxmlformats.org/officeDocument/2006/relationships/image" Target="../media/image94.svg"/><Relationship Id="rId10" Type="http://schemas.openxmlformats.org/officeDocument/2006/relationships/image" Target="../media/image89.png"/><Relationship Id="rId19" Type="http://schemas.openxmlformats.org/officeDocument/2006/relationships/image" Target="../media/image98.svg"/><Relationship Id="rId4" Type="http://schemas.openxmlformats.org/officeDocument/2006/relationships/image" Target="../media/image83.png"/><Relationship Id="rId9" Type="http://schemas.openxmlformats.org/officeDocument/2006/relationships/image" Target="../media/image88.svg"/><Relationship Id="rId14" Type="http://schemas.openxmlformats.org/officeDocument/2006/relationships/image" Target="../media/image93.png"/></Relationships>
</file>

<file path=ppt/slides/_rels/slide68.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37.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9.svg"/><Relationship Id="rId4" Type="http://schemas.openxmlformats.org/officeDocument/2006/relationships/image" Target="../media/image38.png"/></Relationships>
</file>

<file path=ppt/slides/_rels/slide6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8" Type="http://schemas.openxmlformats.org/officeDocument/2006/relationships/image" Target="../media/image103.png"/><Relationship Id="rId13" Type="http://schemas.openxmlformats.org/officeDocument/2006/relationships/image" Target="../media/image108.svg"/><Relationship Id="rId18" Type="http://schemas.openxmlformats.org/officeDocument/2006/relationships/image" Target="../media/image2.png"/><Relationship Id="rId3" Type="http://schemas.openxmlformats.org/officeDocument/2006/relationships/image" Target="../media/image100.svg"/><Relationship Id="rId7" Type="http://schemas.openxmlformats.org/officeDocument/2006/relationships/image" Target="../media/image84.svg"/><Relationship Id="rId12" Type="http://schemas.openxmlformats.org/officeDocument/2006/relationships/image" Target="../media/image107.png"/><Relationship Id="rId17" Type="http://schemas.openxmlformats.org/officeDocument/2006/relationships/image" Target="../media/image110.svg"/><Relationship Id="rId2" Type="http://schemas.openxmlformats.org/officeDocument/2006/relationships/image" Target="../media/image99.png"/><Relationship Id="rId16" Type="http://schemas.openxmlformats.org/officeDocument/2006/relationships/image" Target="../media/image109.png"/><Relationship Id="rId1" Type="http://schemas.openxmlformats.org/officeDocument/2006/relationships/slideLayout" Target="../slideLayouts/slideLayout7.xml"/><Relationship Id="rId6" Type="http://schemas.openxmlformats.org/officeDocument/2006/relationships/image" Target="../media/image83.png"/><Relationship Id="rId11" Type="http://schemas.openxmlformats.org/officeDocument/2006/relationships/image" Target="../media/image106.svg"/><Relationship Id="rId5" Type="http://schemas.openxmlformats.org/officeDocument/2006/relationships/image" Target="../media/image102.svg"/><Relationship Id="rId15" Type="http://schemas.openxmlformats.org/officeDocument/2006/relationships/image" Target="../media/image86.svg"/><Relationship Id="rId10" Type="http://schemas.openxmlformats.org/officeDocument/2006/relationships/image" Target="../media/image105.png"/><Relationship Id="rId4" Type="http://schemas.openxmlformats.org/officeDocument/2006/relationships/image" Target="../media/image101.png"/><Relationship Id="rId9" Type="http://schemas.openxmlformats.org/officeDocument/2006/relationships/image" Target="../media/image104.svg"/><Relationship Id="rId14" Type="http://schemas.openxmlformats.org/officeDocument/2006/relationships/image" Target="../media/image85.png"/></Relationships>
</file>

<file path=ppt/slides/_rels/slide72.xml.rels><?xml version="1.0" encoding="UTF-8" standalone="yes"?>
<Relationships xmlns="http://schemas.openxmlformats.org/package/2006/relationships"><Relationship Id="rId8" Type="http://schemas.openxmlformats.org/officeDocument/2006/relationships/image" Target="../media/image89.png"/><Relationship Id="rId13" Type="http://schemas.openxmlformats.org/officeDocument/2006/relationships/image" Target="../media/image100.svg"/><Relationship Id="rId3" Type="http://schemas.openxmlformats.org/officeDocument/2006/relationships/image" Target="../media/image112.svg"/><Relationship Id="rId7" Type="http://schemas.openxmlformats.org/officeDocument/2006/relationships/image" Target="../media/image114.svg"/><Relationship Id="rId12" Type="http://schemas.openxmlformats.org/officeDocument/2006/relationships/image" Target="../media/image99.png"/><Relationship Id="rId2" Type="http://schemas.openxmlformats.org/officeDocument/2006/relationships/image" Target="../media/image111.png"/><Relationship Id="rId1" Type="http://schemas.openxmlformats.org/officeDocument/2006/relationships/slideLayout" Target="../slideLayouts/slideLayout7.xml"/><Relationship Id="rId6" Type="http://schemas.openxmlformats.org/officeDocument/2006/relationships/image" Target="../media/image113.png"/><Relationship Id="rId11" Type="http://schemas.openxmlformats.org/officeDocument/2006/relationships/image" Target="../media/image92.svg"/><Relationship Id="rId5" Type="http://schemas.openxmlformats.org/officeDocument/2006/relationships/image" Target="../media/image88.svg"/><Relationship Id="rId10" Type="http://schemas.openxmlformats.org/officeDocument/2006/relationships/image" Target="../media/image91.png"/><Relationship Id="rId4" Type="http://schemas.openxmlformats.org/officeDocument/2006/relationships/image" Target="../media/image87.png"/><Relationship Id="rId9" Type="http://schemas.openxmlformats.org/officeDocument/2006/relationships/image" Target="../media/image90.svg"/><Relationship Id="rId14" Type="http://schemas.openxmlformats.org/officeDocument/2006/relationships/image" Target="../media/image2.png"/></Relationships>
</file>

<file path=ppt/slides/_rels/slide73.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3" Type="http://schemas.openxmlformats.org/officeDocument/2006/relationships/notesSlide" Target="../notesSlides/notesSlide5.xml"/><Relationship Id="rId7"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ags" Target="../tags/tag2.xml"/><Relationship Id="rId6" Type="http://schemas.openxmlformats.org/officeDocument/2006/relationships/image" Target="../media/image94.svg"/><Relationship Id="rId5" Type="http://schemas.openxmlformats.org/officeDocument/2006/relationships/image" Target="../media/image93.png"/><Relationship Id="rId4" Type="http://schemas.openxmlformats.org/officeDocument/2006/relationships/image" Target="../media/image116.jpeg"/></Relationships>
</file>

<file path=ppt/slides/_rels/slide75.xml.rels><?xml version="1.0" encoding="UTF-8" standalone="yes"?>
<Relationships xmlns="http://schemas.openxmlformats.org/package/2006/relationships"><Relationship Id="rId8" Type="http://schemas.openxmlformats.org/officeDocument/2006/relationships/image" Target="../media/image114.svg"/><Relationship Id="rId13" Type="http://schemas.openxmlformats.org/officeDocument/2006/relationships/image" Target="../media/image123.png"/><Relationship Id="rId3" Type="http://schemas.openxmlformats.org/officeDocument/2006/relationships/image" Target="../media/image117.png"/><Relationship Id="rId7" Type="http://schemas.openxmlformats.org/officeDocument/2006/relationships/image" Target="../media/image113.png"/><Relationship Id="rId12" Type="http://schemas.openxmlformats.org/officeDocument/2006/relationships/image" Target="../media/image122.svg"/><Relationship Id="rId2" Type="http://schemas.openxmlformats.org/officeDocument/2006/relationships/slideLayout" Target="../slideLayouts/slideLayout7.xml"/><Relationship Id="rId1" Type="http://schemas.openxmlformats.org/officeDocument/2006/relationships/tags" Target="../tags/tag3.xml"/><Relationship Id="rId6" Type="http://schemas.openxmlformats.org/officeDocument/2006/relationships/image" Target="../media/image120.svg"/><Relationship Id="rId11" Type="http://schemas.openxmlformats.org/officeDocument/2006/relationships/image" Target="../media/image121.png"/><Relationship Id="rId5" Type="http://schemas.openxmlformats.org/officeDocument/2006/relationships/image" Target="../media/image119.png"/><Relationship Id="rId15" Type="http://schemas.openxmlformats.org/officeDocument/2006/relationships/image" Target="../media/image2.png"/><Relationship Id="rId10" Type="http://schemas.openxmlformats.org/officeDocument/2006/relationships/image" Target="../media/image94.svg"/><Relationship Id="rId4" Type="http://schemas.openxmlformats.org/officeDocument/2006/relationships/image" Target="../media/image118.svg"/><Relationship Id="rId9" Type="http://schemas.openxmlformats.org/officeDocument/2006/relationships/image" Target="../media/image93.png"/><Relationship Id="rId14" Type="http://schemas.openxmlformats.org/officeDocument/2006/relationships/image" Target="../media/image124.svg"/></Relationships>
</file>

<file path=ppt/slides/_rels/slide76.xml.rels><?xml version="1.0" encoding="UTF-8" standalone="yes"?>
<Relationships xmlns="http://schemas.openxmlformats.org/package/2006/relationships"><Relationship Id="rId8" Type="http://schemas.openxmlformats.org/officeDocument/2006/relationships/image" Target="../media/image114.svg"/><Relationship Id="rId13" Type="http://schemas.openxmlformats.org/officeDocument/2006/relationships/image" Target="../media/image123.png"/><Relationship Id="rId3" Type="http://schemas.openxmlformats.org/officeDocument/2006/relationships/image" Target="../media/image117.png"/><Relationship Id="rId7" Type="http://schemas.openxmlformats.org/officeDocument/2006/relationships/image" Target="../media/image113.png"/><Relationship Id="rId12" Type="http://schemas.openxmlformats.org/officeDocument/2006/relationships/image" Target="../media/image122.svg"/><Relationship Id="rId2" Type="http://schemas.openxmlformats.org/officeDocument/2006/relationships/slideLayout" Target="../slideLayouts/slideLayout7.xml"/><Relationship Id="rId1" Type="http://schemas.openxmlformats.org/officeDocument/2006/relationships/tags" Target="../tags/tag4.xml"/><Relationship Id="rId6" Type="http://schemas.openxmlformats.org/officeDocument/2006/relationships/image" Target="../media/image120.svg"/><Relationship Id="rId11" Type="http://schemas.openxmlformats.org/officeDocument/2006/relationships/image" Target="../media/image121.png"/><Relationship Id="rId5" Type="http://schemas.openxmlformats.org/officeDocument/2006/relationships/image" Target="../media/image119.png"/><Relationship Id="rId15" Type="http://schemas.openxmlformats.org/officeDocument/2006/relationships/image" Target="../media/image2.png"/><Relationship Id="rId10" Type="http://schemas.openxmlformats.org/officeDocument/2006/relationships/image" Target="../media/image94.svg"/><Relationship Id="rId4" Type="http://schemas.openxmlformats.org/officeDocument/2006/relationships/image" Target="../media/image118.svg"/><Relationship Id="rId9" Type="http://schemas.openxmlformats.org/officeDocument/2006/relationships/image" Target="../media/image93.png"/><Relationship Id="rId14" Type="http://schemas.openxmlformats.org/officeDocument/2006/relationships/image" Target="../media/image124.svg"/></Relationships>
</file>

<file path=ppt/slides/_rels/slide77.xml.rels><?xml version="1.0" encoding="UTF-8" standalone="yes"?>
<Relationships xmlns="http://schemas.openxmlformats.org/package/2006/relationships"><Relationship Id="rId8" Type="http://schemas.openxmlformats.org/officeDocument/2006/relationships/image" Target="../media/image114.svg"/><Relationship Id="rId13" Type="http://schemas.openxmlformats.org/officeDocument/2006/relationships/image" Target="../media/image127.png"/><Relationship Id="rId3" Type="http://schemas.openxmlformats.org/officeDocument/2006/relationships/image" Target="../media/image87.png"/><Relationship Id="rId7" Type="http://schemas.openxmlformats.org/officeDocument/2006/relationships/image" Target="../media/image113.png"/><Relationship Id="rId12" Type="http://schemas.openxmlformats.org/officeDocument/2006/relationships/image" Target="../media/image108.svg"/><Relationship Id="rId17" Type="http://schemas.openxmlformats.org/officeDocument/2006/relationships/image" Target="../media/image2.png"/><Relationship Id="rId2" Type="http://schemas.openxmlformats.org/officeDocument/2006/relationships/slideLayout" Target="../slideLayouts/slideLayout7.xml"/><Relationship Id="rId16" Type="http://schemas.openxmlformats.org/officeDocument/2006/relationships/image" Target="../media/image130.svg"/><Relationship Id="rId1" Type="http://schemas.openxmlformats.org/officeDocument/2006/relationships/tags" Target="../tags/tag5.xml"/><Relationship Id="rId6" Type="http://schemas.openxmlformats.org/officeDocument/2006/relationships/image" Target="../media/image112.svg"/><Relationship Id="rId11" Type="http://schemas.openxmlformats.org/officeDocument/2006/relationships/image" Target="../media/image107.png"/><Relationship Id="rId5" Type="http://schemas.openxmlformats.org/officeDocument/2006/relationships/image" Target="../media/image111.png"/><Relationship Id="rId15" Type="http://schemas.openxmlformats.org/officeDocument/2006/relationships/image" Target="../media/image129.png"/><Relationship Id="rId10" Type="http://schemas.openxmlformats.org/officeDocument/2006/relationships/image" Target="../media/image126.svg"/><Relationship Id="rId4" Type="http://schemas.openxmlformats.org/officeDocument/2006/relationships/image" Target="../media/image88.svg"/><Relationship Id="rId9" Type="http://schemas.openxmlformats.org/officeDocument/2006/relationships/image" Target="../media/image125.png"/><Relationship Id="rId14" Type="http://schemas.openxmlformats.org/officeDocument/2006/relationships/image" Target="../media/image128.svg"/></Relationships>
</file>

<file path=ppt/slides/_rels/slide78.xml.rels><?xml version="1.0" encoding="UTF-8" standalone="yes"?>
<Relationships xmlns="http://schemas.openxmlformats.org/package/2006/relationships"><Relationship Id="rId8" Type="http://schemas.openxmlformats.org/officeDocument/2006/relationships/image" Target="../media/image125.png"/><Relationship Id="rId13" Type="http://schemas.openxmlformats.org/officeDocument/2006/relationships/image" Target="../media/image128.svg"/><Relationship Id="rId3" Type="http://schemas.openxmlformats.org/officeDocument/2006/relationships/image" Target="../media/image88.svg"/><Relationship Id="rId7" Type="http://schemas.openxmlformats.org/officeDocument/2006/relationships/image" Target="../media/image114.svg"/><Relationship Id="rId12" Type="http://schemas.openxmlformats.org/officeDocument/2006/relationships/image" Target="../media/image127.png"/><Relationship Id="rId2" Type="http://schemas.openxmlformats.org/officeDocument/2006/relationships/image" Target="../media/image87.png"/><Relationship Id="rId16"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13.png"/><Relationship Id="rId11" Type="http://schemas.openxmlformats.org/officeDocument/2006/relationships/image" Target="../media/image108.svg"/><Relationship Id="rId5" Type="http://schemas.openxmlformats.org/officeDocument/2006/relationships/image" Target="../media/image112.svg"/><Relationship Id="rId15" Type="http://schemas.openxmlformats.org/officeDocument/2006/relationships/image" Target="../media/image130.svg"/><Relationship Id="rId10" Type="http://schemas.openxmlformats.org/officeDocument/2006/relationships/image" Target="../media/image107.png"/><Relationship Id="rId4" Type="http://schemas.openxmlformats.org/officeDocument/2006/relationships/image" Target="../media/image111.png"/><Relationship Id="rId9" Type="http://schemas.openxmlformats.org/officeDocument/2006/relationships/image" Target="../media/image126.svg"/><Relationship Id="rId14" Type="http://schemas.openxmlformats.org/officeDocument/2006/relationships/image" Target="../media/image129.png"/></Relationships>
</file>

<file path=ppt/slides/_rels/slide79.xml.rels><?xml version="1.0" encoding="UTF-8" standalone="yes"?>
<Relationships xmlns="http://schemas.openxmlformats.org/package/2006/relationships"><Relationship Id="rId8" Type="http://schemas.openxmlformats.org/officeDocument/2006/relationships/image" Target="../media/image108.svg"/><Relationship Id="rId13" Type="http://schemas.openxmlformats.org/officeDocument/2006/relationships/image" Target="../media/image133.png"/><Relationship Id="rId3" Type="http://schemas.openxmlformats.org/officeDocument/2006/relationships/image" Target="../media/image91.png"/><Relationship Id="rId7" Type="http://schemas.openxmlformats.org/officeDocument/2006/relationships/image" Target="../media/image107.png"/><Relationship Id="rId12" Type="http://schemas.openxmlformats.org/officeDocument/2006/relationships/image" Target="../media/image132.svg"/><Relationship Id="rId2" Type="http://schemas.openxmlformats.org/officeDocument/2006/relationships/slideLayout" Target="../slideLayouts/slideLayout7.xml"/><Relationship Id="rId1" Type="http://schemas.openxmlformats.org/officeDocument/2006/relationships/tags" Target="../tags/tag6.xml"/><Relationship Id="rId6" Type="http://schemas.openxmlformats.org/officeDocument/2006/relationships/image" Target="../media/image126.svg"/><Relationship Id="rId11" Type="http://schemas.openxmlformats.org/officeDocument/2006/relationships/image" Target="../media/image131.png"/><Relationship Id="rId5" Type="http://schemas.openxmlformats.org/officeDocument/2006/relationships/image" Target="../media/image125.png"/><Relationship Id="rId15" Type="http://schemas.openxmlformats.org/officeDocument/2006/relationships/image" Target="../media/image2.png"/><Relationship Id="rId10" Type="http://schemas.openxmlformats.org/officeDocument/2006/relationships/image" Target="../media/image84.svg"/><Relationship Id="rId4" Type="http://schemas.openxmlformats.org/officeDocument/2006/relationships/image" Target="../media/image92.svg"/><Relationship Id="rId9" Type="http://schemas.openxmlformats.org/officeDocument/2006/relationships/image" Target="../media/image83.png"/><Relationship Id="rId14" Type="http://schemas.openxmlformats.org/officeDocument/2006/relationships/image" Target="../media/image134.svg"/></Relationships>
</file>

<file path=ppt/slides/_rels/slide80.xml.rels><?xml version="1.0" encoding="UTF-8" standalone="yes"?>
<Relationships xmlns="http://schemas.openxmlformats.org/package/2006/relationships"><Relationship Id="rId8" Type="http://schemas.openxmlformats.org/officeDocument/2006/relationships/image" Target="../media/image83.png"/><Relationship Id="rId13" Type="http://schemas.openxmlformats.org/officeDocument/2006/relationships/image" Target="../media/image134.svg"/><Relationship Id="rId3" Type="http://schemas.openxmlformats.org/officeDocument/2006/relationships/image" Target="../media/image92.svg"/><Relationship Id="rId7" Type="http://schemas.openxmlformats.org/officeDocument/2006/relationships/image" Target="../media/image108.svg"/><Relationship Id="rId12" Type="http://schemas.openxmlformats.org/officeDocument/2006/relationships/image" Target="../media/image133.png"/><Relationship Id="rId2" Type="http://schemas.openxmlformats.org/officeDocument/2006/relationships/image" Target="../media/image91.png"/><Relationship Id="rId1" Type="http://schemas.openxmlformats.org/officeDocument/2006/relationships/slideLayout" Target="../slideLayouts/slideLayout7.xml"/><Relationship Id="rId6" Type="http://schemas.openxmlformats.org/officeDocument/2006/relationships/image" Target="../media/image107.png"/><Relationship Id="rId11" Type="http://schemas.openxmlformats.org/officeDocument/2006/relationships/image" Target="../media/image132.svg"/><Relationship Id="rId5" Type="http://schemas.openxmlformats.org/officeDocument/2006/relationships/image" Target="../media/image126.svg"/><Relationship Id="rId10" Type="http://schemas.openxmlformats.org/officeDocument/2006/relationships/image" Target="../media/image131.png"/><Relationship Id="rId4" Type="http://schemas.openxmlformats.org/officeDocument/2006/relationships/image" Target="../media/image125.png"/><Relationship Id="rId9" Type="http://schemas.openxmlformats.org/officeDocument/2006/relationships/image" Target="../media/image84.svg"/><Relationship Id="rId14" Type="http://schemas.openxmlformats.org/officeDocument/2006/relationships/image" Target="../media/image2.png"/></Relationships>
</file>

<file path=ppt/slides/_rels/slide81.xml.rels><?xml version="1.0" encoding="UTF-8" standalone="yes"?>
<Relationships xmlns="http://schemas.openxmlformats.org/package/2006/relationships"><Relationship Id="rId8" Type="http://schemas.openxmlformats.org/officeDocument/2006/relationships/image" Target="../media/image112.svg"/><Relationship Id="rId13" Type="http://schemas.openxmlformats.org/officeDocument/2006/relationships/image" Target="../media/image113.png"/><Relationship Id="rId18" Type="http://schemas.openxmlformats.org/officeDocument/2006/relationships/image" Target="../media/image122.svg"/><Relationship Id="rId3" Type="http://schemas.openxmlformats.org/officeDocument/2006/relationships/image" Target="../media/image87.png"/><Relationship Id="rId21" Type="http://schemas.openxmlformats.org/officeDocument/2006/relationships/image" Target="../media/image2.png"/><Relationship Id="rId7" Type="http://schemas.openxmlformats.org/officeDocument/2006/relationships/image" Target="../media/image111.png"/><Relationship Id="rId12" Type="http://schemas.openxmlformats.org/officeDocument/2006/relationships/image" Target="../media/image90.svg"/><Relationship Id="rId17" Type="http://schemas.openxmlformats.org/officeDocument/2006/relationships/image" Target="../media/image121.png"/><Relationship Id="rId2" Type="http://schemas.openxmlformats.org/officeDocument/2006/relationships/slideLayout" Target="../slideLayouts/slideLayout7.xml"/><Relationship Id="rId16" Type="http://schemas.openxmlformats.org/officeDocument/2006/relationships/image" Target="../media/image94.svg"/><Relationship Id="rId20" Type="http://schemas.openxmlformats.org/officeDocument/2006/relationships/image" Target="../media/image140.svg"/><Relationship Id="rId1" Type="http://schemas.openxmlformats.org/officeDocument/2006/relationships/tags" Target="../tags/tag7.xml"/><Relationship Id="rId6" Type="http://schemas.openxmlformats.org/officeDocument/2006/relationships/image" Target="../media/image136.svg"/><Relationship Id="rId11" Type="http://schemas.openxmlformats.org/officeDocument/2006/relationships/image" Target="../media/image89.png"/><Relationship Id="rId5" Type="http://schemas.openxmlformats.org/officeDocument/2006/relationships/image" Target="../media/image135.png"/><Relationship Id="rId15" Type="http://schemas.openxmlformats.org/officeDocument/2006/relationships/image" Target="../media/image93.png"/><Relationship Id="rId10" Type="http://schemas.openxmlformats.org/officeDocument/2006/relationships/image" Target="../media/image138.svg"/><Relationship Id="rId19" Type="http://schemas.openxmlformats.org/officeDocument/2006/relationships/image" Target="../media/image139.png"/><Relationship Id="rId4" Type="http://schemas.openxmlformats.org/officeDocument/2006/relationships/image" Target="../media/image88.svg"/><Relationship Id="rId9" Type="http://schemas.openxmlformats.org/officeDocument/2006/relationships/image" Target="../media/image137.png"/><Relationship Id="rId14" Type="http://schemas.openxmlformats.org/officeDocument/2006/relationships/image" Target="../media/image114.svg"/></Relationships>
</file>

<file path=ppt/slides/_rels/slide82.xml.rels><?xml version="1.0" encoding="UTF-8" standalone="yes"?>
<Relationships xmlns="http://schemas.openxmlformats.org/package/2006/relationships"><Relationship Id="rId8" Type="http://schemas.openxmlformats.org/officeDocument/2006/relationships/image" Target="../media/image137.png"/><Relationship Id="rId13" Type="http://schemas.openxmlformats.org/officeDocument/2006/relationships/image" Target="../media/image114.svg"/><Relationship Id="rId18" Type="http://schemas.openxmlformats.org/officeDocument/2006/relationships/image" Target="../media/image139.png"/><Relationship Id="rId3" Type="http://schemas.openxmlformats.org/officeDocument/2006/relationships/image" Target="../media/image88.svg"/><Relationship Id="rId7" Type="http://schemas.openxmlformats.org/officeDocument/2006/relationships/image" Target="../media/image112.svg"/><Relationship Id="rId12" Type="http://schemas.openxmlformats.org/officeDocument/2006/relationships/image" Target="../media/image113.png"/><Relationship Id="rId17" Type="http://schemas.openxmlformats.org/officeDocument/2006/relationships/image" Target="../media/image122.svg"/><Relationship Id="rId2" Type="http://schemas.openxmlformats.org/officeDocument/2006/relationships/image" Target="../media/image87.png"/><Relationship Id="rId16" Type="http://schemas.openxmlformats.org/officeDocument/2006/relationships/image" Target="../media/image121.png"/><Relationship Id="rId20"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11.png"/><Relationship Id="rId11" Type="http://schemas.openxmlformats.org/officeDocument/2006/relationships/image" Target="../media/image90.svg"/><Relationship Id="rId5" Type="http://schemas.openxmlformats.org/officeDocument/2006/relationships/image" Target="../media/image136.svg"/><Relationship Id="rId15" Type="http://schemas.openxmlformats.org/officeDocument/2006/relationships/image" Target="../media/image94.svg"/><Relationship Id="rId10" Type="http://schemas.openxmlformats.org/officeDocument/2006/relationships/image" Target="../media/image89.png"/><Relationship Id="rId19" Type="http://schemas.openxmlformats.org/officeDocument/2006/relationships/image" Target="../media/image140.svg"/><Relationship Id="rId4" Type="http://schemas.openxmlformats.org/officeDocument/2006/relationships/image" Target="../media/image135.png"/><Relationship Id="rId9" Type="http://schemas.openxmlformats.org/officeDocument/2006/relationships/image" Target="../media/image138.svg"/><Relationship Id="rId14" Type="http://schemas.openxmlformats.org/officeDocument/2006/relationships/image" Target="../media/image93.png"/></Relationships>
</file>

<file path=ppt/slides/_rels/slide83.xml.rels><?xml version="1.0" encoding="UTF-8" standalone="yes"?>
<Relationships xmlns="http://schemas.openxmlformats.org/package/2006/relationships"><Relationship Id="rId8" Type="http://schemas.openxmlformats.org/officeDocument/2006/relationships/image" Target="../media/image112.svg"/><Relationship Id="rId13" Type="http://schemas.openxmlformats.org/officeDocument/2006/relationships/image" Target="../media/image113.png"/><Relationship Id="rId18" Type="http://schemas.openxmlformats.org/officeDocument/2006/relationships/image" Target="../media/image142.svg"/><Relationship Id="rId3" Type="http://schemas.openxmlformats.org/officeDocument/2006/relationships/image" Target="../media/image87.png"/><Relationship Id="rId7" Type="http://schemas.openxmlformats.org/officeDocument/2006/relationships/image" Target="../media/image111.png"/><Relationship Id="rId12" Type="http://schemas.openxmlformats.org/officeDocument/2006/relationships/image" Target="../media/image90.svg"/><Relationship Id="rId17" Type="http://schemas.openxmlformats.org/officeDocument/2006/relationships/image" Target="../media/image141.png"/><Relationship Id="rId2" Type="http://schemas.openxmlformats.org/officeDocument/2006/relationships/slideLayout" Target="../slideLayouts/slideLayout7.xml"/><Relationship Id="rId16" Type="http://schemas.openxmlformats.org/officeDocument/2006/relationships/image" Target="../media/image94.svg"/><Relationship Id="rId1" Type="http://schemas.openxmlformats.org/officeDocument/2006/relationships/tags" Target="../tags/tag8.xml"/><Relationship Id="rId6" Type="http://schemas.openxmlformats.org/officeDocument/2006/relationships/image" Target="../media/image136.svg"/><Relationship Id="rId11" Type="http://schemas.openxmlformats.org/officeDocument/2006/relationships/image" Target="../media/image89.png"/><Relationship Id="rId5" Type="http://schemas.openxmlformats.org/officeDocument/2006/relationships/image" Target="../media/image135.png"/><Relationship Id="rId15" Type="http://schemas.openxmlformats.org/officeDocument/2006/relationships/image" Target="../media/image93.png"/><Relationship Id="rId10" Type="http://schemas.openxmlformats.org/officeDocument/2006/relationships/image" Target="../media/image138.svg"/><Relationship Id="rId19" Type="http://schemas.openxmlformats.org/officeDocument/2006/relationships/image" Target="../media/image2.png"/><Relationship Id="rId4" Type="http://schemas.openxmlformats.org/officeDocument/2006/relationships/image" Target="../media/image88.svg"/><Relationship Id="rId9" Type="http://schemas.openxmlformats.org/officeDocument/2006/relationships/image" Target="../media/image137.png"/><Relationship Id="rId14" Type="http://schemas.openxmlformats.org/officeDocument/2006/relationships/image" Target="../media/image114.svg"/></Relationships>
</file>

<file path=ppt/slides/_rels/slide84.xml.rels><?xml version="1.0" encoding="UTF-8" standalone="yes"?>
<Relationships xmlns="http://schemas.openxmlformats.org/package/2006/relationships"><Relationship Id="rId8" Type="http://schemas.openxmlformats.org/officeDocument/2006/relationships/image" Target="../media/image137.png"/><Relationship Id="rId13" Type="http://schemas.openxmlformats.org/officeDocument/2006/relationships/image" Target="../media/image114.svg"/><Relationship Id="rId18" Type="http://schemas.openxmlformats.org/officeDocument/2006/relationships/image" Target="../media/image2.png"/><Relationship Id="rId3" Type="http://schemas.openxmlformats.org/officeDocument/2006/relationships/image" Target="../media/image88.svg"/><Relationship Id="rId7" Type="http://schemas.openxmlformats.org/officeDocument/2006/relationships/image" Target="../media/image112.svg"/><Relationship Id="rId12" Type="http://schemas.openxmlformats.org/officeDocument/2006/relationships/image" Target="../media/image113.png"/><Relationship Id="rId17" Type="http://schemas.openxmlformats.org/officeDocument/2006/relationships/image" Target="../media/image142.svg"/><Relationship Id="rId2" Type="http://schemas.openxmlformats.org/officeDocument/2006/relationships/image" Target="../media/image87.png"/><Relationship Id="rId16" Type="http://schemas.openxmlformats.org/officeDocument/2006/relationships/image" Target="../media/image141.png"/><Relationship Id="rId1" Type="http://schemas.openxmlformats.org/officeDocument/2006/relationships/slideLayout" Target="../slideLayouts/slideLayout7.xml"/><Relationship Id="rId6" Type="http://schemas.openxmlformats.org/officeDocument/2006/relationships/image" Target="../media/image111.png"/><Relationship Id="rId11" Type="http://schemas.openxmlformats.org/officeDocument/2006/relationships/image" Target="../media/image90.svg"/><Relationship Id="rId5" Type="http://schemas.openxmlformats.org/officeDocument/2006/relationships/image" Target="../media/image136.svg"/><Relationship Id="rId15" Type="http://schemas.openxmlformats.org/officeDocument/2006/relationships/image" Target="../media/image94.svg"/><Relationship Id="rId10" Type="http://schemas.openxmlformats.org/officeDocument/2006/relationships/image" Target="../media/image89.png"/><Relationship Id="rId4" Type="http://schemas.openxmlformats.org/officeDocument/2006/relationships/image" Target="../media/image135.png"/><Relationship Id="rId9" Type="http://schemas.openxmlformats.org/officeDocument/2006/relationships/image" Target="../media/image138.svg"/><Relationship Id="rId14" Type="http://schemas.openxmlformats.org/officeDocument/2006/relationships/image" Target="../media/image93.png"/></Relationships>
</file>

<file path=ppt/slides/_rels/slide85.xml.rels><?xml version="1.0" encoding="UTF-8" standalone="yes"?>
<Relationships xmlns="http://schemas.openxmlformats.org/package/2006/relationships"><Relationship Id="rId8" Type="http://schemas.openxmlformats.org/officeDocument/2006/relationships/image" Target="../media/image114.svg"/><Relationship Id="rId13" Type="http://schemas.openxmlformats.org/officeDocument/2006/relationships/image" Target="../media/image127.png"/><Relationship Id="rId3" Type="http://schemas.openxmlformats.org/officeDocument/2006/relationships/image" Target="../media/image87.png"/><Relationship Id="rId7" Type="http://schemas.openxmlformats.org/officeDocument/2006/relationships/image" Target="../media/image113.png"/><Relationship Id="rId12" Type="http://schemas.openxmlformats.org/officeDocument/2006/relationships/image" Target="../media/image108.svg"/><Relationship Id="rId17" Type="http://schemas.openxmlformats.org/officeDocument/2006/relationships/image" Target="../media/image2.png"/><Relationship Id="rId2" Type="http://schemas.openxmlformats.org/officeDocument/2006/relationships/slideLayout" Target="../slideLayouts/slideLayout7.xml"/><Relationship Id="rId16" Type="http://schemas.openxmlformats.org/officeDocument/2006/relationships/image" Target="../media/image144.svg"/><Relationship Id="rId1" Type="http://schemas.openxmlformats.org/officeDocument/2006/relationships/tags" Target="../tags/tag9.xml"/><Relationship Id="rId6" Type="http://schemas.openxmlformats.org/officeDocument/2006/relationships/image" Target="../media/image112.svg"/><Relationship Id="rId11" Type="http://schemas.openxmlformats.org/officeDocument/2006/relationships/image" Target="../media/image107.png"/><Relationship Id="rId5" Type="http://schemas.openxmlformats.org/officeDocument/2006/relationships/image" Target="../media/image111.png"/><Relationship Id="rId15" Type="http://schemas.openxmlformats.org/officeDocument/2006/relationships/image" Target="../media/image143.png"/><Relationship Id="rId10" Type="http://schemas.openxmlformats.org/officeDocument/2006/relationships/image" Target="../media/image126.svg"/><Relationship Id="rId4" Type="http://schemas.openxmlformats.org/officeDocument/2006/relationships/image" Target="../media/image88.svg"/><Relationship Id="rId9" Type="http://schemas.openxmlformats.org/officeDocument/2006/relationships/image" Target="../media/image125.png"/><Relationship Id="rId14" Type="http://schemas.openxmlformats.org/officeDocument/2006/relationships/image" Target="../media/image128.svg"/></Relationships>
</file>

<file path=ppt/slides/_rels/slide86.xml.rels><?xml version="1.0" encoding="UTF-8" standalone="yes"?>
<Relationships xmlns="http://schemas.openxmlformats.org/package/2006/relationships"><Relationship Id="rId8" Type="http://schemas.openxmlformats.org/officeDocument/2006/relationships/image" Target="../media/image114.svg"/><Relationship Id="rId13" Type="http://schemas.openxmlformats.org/officeDocument/2006/relationships/image" Target="../media/image127.png"/><Relationship Id="rId3" Type="http://schemas.openxmlformats.org/officeDocument/2006/relationships/image" Target="../media/image87.png"/><Relationship Id="rId7" Type="http://schemas.openxmlformats.org/officeDocument/2006/relationships/image" Target="../media/image113.png"/><Relationship Id="rId12" Type="http://schemas.openxmlformats.org/officeDocument/2006/relationships/image" Target="../media/image108.svg"/><Relationship Id="rId17" Type="http://schemas.openxmlformats.org/officeDocument/2006/relationships/image" Target="../media/image2.png"/><Relationship Id="rId2" Type="http://schemas.openxmlformats.org/officeDocument/2006/relationships/notesSlide" Target="../notesSlides/notesSlide6.xml"/><Relationship Id="rId16" Type="http://schemas.openxmlformats.org/officeDocument/2006/relationships/image" Target="../media/image144.svg"/><Relationship Id="rId1" Type="http://schemas.openxmlformats.org/officeDocument/2006/relationships/slideLayout" Target="../slideLayouts/slideLayout7.xml"/><Relationship Id="rId6" Type="http://schemas.openxmlformats.org/officeDocument/2006/relationships/image" Target="../media/image112.svg"/><Relationship Id="rId11" Type="http://schemas.openxmlformats.org/officeDocument/2006/relationships/image" Target="../media/image107.png"/><Relationship Id="rId5" Type="http://schemas.openxmlformats.org/officeDocument/2006/relationships/image" Target="../media/image111.png"/><Relationship Id="rId15" Type="http://schemas.openxmlformats.org/officeDocument/2006/relationships/image" Target="../media/image143.png"/><Relationship Id="rId10" Type="http://schemas.openxmlformats.org/officeDocument/2006/relationships/image" Target="../media/image126.svg"/><Relationship Id="rId4" Type="http://schemas.openxmlformats.org/officeDocument/2006/relationships/image" Target="../media/image88.svg"/><Relationship Id="rId9" Type="http://schemas.openxmlformats.org/officeDocument/2006/relationships/image" Target="../media/image125.png"/><Relationship Id="rId14" Type="http://schemas.openxmlformats.org/officeDocument/2006/relationships/image" Target="../media/image128.svg"/></Relationships>
</file>

<file path=ppt/slides/_rels/slide87.xml.rels><?xml version="1.0" encoding="UTF-8" standalone="yes"?>
<Relationships xmlns="http://schemas.openxmlformats.org/package/2006/relationships"><Relationship Id="rId8" Type="http://schemas.openxmlformats.org/officeDocument/2006/relationships/image" Target="../media/image87.png"/><Relationship Id="rId13" Type="http://schemas.openxmlformats.org/officeDocument/2006/relationships/image" Target="../media/image92.svg"/><Relationship Id="rId18" Type="http://schemas.openxmlformats.org/officeDocument/2006/relationships/image" Target="../media/image97.png"/><Relationship Id="rId3" Type="http://schemas.openxmlformats.org/officeDocument/2006/relationships/image" Target="../media/image82.svg"/><Relationship Id="rId7" Type="http://schemas.openxmlformats.org/officeDocument/2006/relationships/image" Target="../media/image86.svg"/><Relationship Id="rId12" Type="http://schemas.openxmlformats.org/officeDocument/2006/relationships/image" Target="../media/image91.png"/><Relationship Id="rId17" Type="http://schemas.openxmlformats.org/officeDocument/2006/relationships/image" Target="../media/image96.svg"/><Relationship Id="rId2" Type="http://schemas.openxmlformats.org/officeDocument/2006/relationships/image" Target="../media/image81.png"/><Relationship Id="rId16" Type="http://schemas.openxmlformats.org/officeDocument/2006/relationships/image" Target="../media/image95.png"/><Relationship Id="rId20"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85.png"/><Relationship Id="rId11" Type="http://schemas.openxmlformats.org/officeDocument/2006/relationships/image" Target="../media/image90.svg"/><Relationship Id="rId5" Type="http://schemas.openxmlformats.org/officeDocument/2006/relationships/image" Target="../media/image84.svg"/><Relationship Id="rId15" Type="http://schemas.openxmlformats.org/officeDocument/2006/relationships/image" Target="../media/image94.svg"/><Relationship Id="rId10" Type="http://schemas.openxmlformats.org/officeDocument/2006/relationships/image" Target="../media/image89.png"/><Relationship Id="rId19" Type="http://schemas.openxmlformats.org/officeDocument/2006/relationships/image" Target="../media/image98.svg"/><Relationship Id="rId4" Type="http://schemas.openxmlformats.org/officeDocument/2006/relationships/image" Target="../media/image83.png"/><Relationship Id="rId9" Type="http://schemas.openxmlformats.org/officeDocument/2006/relationships/image" Target="../media/image88.svg"/><Relationship Id="rId14" Type="http://schemas.openxmlformats.org/officeDocument/2006/relationships/image" Target="../media/image93.png"/></Relationships>
</file>

<file path=ppt/slides/_rels/slide88.xml.rels><?xml version="1.0" encoding="UTF-8" standalone="yes"?>
<Relationships xmlns="http://schemas.openxmlformats.org/package/2006/relationships"><Relationship Id="rId8" Type="http://schemas.openxmlformats.org/officeDocument/2006/relationships/image" Target="../media/image93.png"/><Relationship Id="rId3" Type="http://schemas.openxmlformats.org/officeDocument/2006/relationships/image" Target="../media/image118.svg"/><Relationship Id="rId7" Type="http://schemas.openxmlformats.org/officeDocument/2006/relationships/image" Target="../media/image114.svg"/><Relationship Id="rId12" Type="http://schemas.openxmlformats.org/officeDocument/2006/relationships/image" Target="../media/image2.png"/><Relationship Id="rId2" Type="http://schemas.openxmlformats.org/officeDocument/2006/relationships/image" Target="../media/image117.png"/><Relationship Id="rId1" Type="http://schemas.openxmlformats.org/officeDocument/2006/relationships/slideLayout" Target="../slideLayouts/slideLayout7.xml"/><Relationship Id="rId6" Type="http://schemas.openxmlformats.org/officeDocument/2006/relationships/image" Target="../media/image113.png"/><Relationship Id="rId11" Type="http://schemas.openxmlformats.org/officeDocument/2006/relationships/image" Target="../media/image146.svg"/><Relationship Id="rId5" Type="http://schemas.openxmlformats.org/officeDocument/2006/relationships/image" Target="../media/image120.svg"/><Relationship Id="rId10" Type="http://schemas.openxmlformats.org/officeDocument/2006/relationships/image" Target="../media/image145.png"/><Relationship Id="rId4" Type="http://schemas.openxmlformats.org/officeDocument/2006/relationships/image" Target="../media/image119.png"/><Relationship Id="rId9" Type="http://schemas.openxmlformats.org/officeDocument/2006/relationships/image" Target="../media/image94.svg"/></Relationships>
</file>

<file path=ppt/slides/_rels/slide89.xml.rels><?xml version="1.0" encoding="UTF-8" standalone="yes"?>
<Relationships xmlns="http://schemas.openxmlformats.org/package/2006/relationships"><Relationship Id="rId8" Type="http://schemas.openxmlformats.org/officeDocument/2006/relationships/image" Target="../media/image114.svg"/><Relationship Id="rId13" Type="http://schemas.openxmlformats.org/officeDocument/2006/relationships/image" Target="../media/image2.png"/><Relationship Id="rId3" Type="http://schemas.openxmlformats.org/officeDocument/2006/relationships/image" Target="../media/image117.png"/><Relationship Id="rId7" Type="http://schemas.openxmlformats.org/officeDocument/2006/relationships/image" Target="../media/image113.png"/><Relationship Id="rId12" Type="http://schemas.openxmlformats.org/officeDocument/2006/relationships/image" Target="../media/image148.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20.svg"/><Relationship Id="rId11" Type="http://schemas.openxmlformats.org/officeDocument/2006/relationships/image" Target="../media/image147.png"/><Relationship Id="rId5" Type="http://schemas.openxmlformats.org/officeDocument/2006/relationships/image" Target="../media/image119.png"/><Relationship Id="rId10" Type="http://schemas.openxmlformats.org/officeDocument/2006/relationships/image" Target="../media/image94.svg"/><Relationship Id="rId4" Type="http://schemas.openxmlformats.org/officeDocument/2006/relationships/image" Target="../media/image118.svg"/><Relationship Id="rId9" Type="http://schemas.openxmlformats.org/officeDocument/2006/relationships/image" Target="../media/image93.png"/></Relationships>
</file>

<file path=ppt/slides/_rels/slide90.xml.rels><?xml version="1.0" encoding="UTF-8" standalone="yes"?>
<Relationships xmlns="http://schemas.openxmlformats.org/package/2006/relationships"><Relationship Id="rId8" Type="http://schemas.openxmlformats.org/officeDocument/2006/relationships/image" Target="../media/image149.png"/><Relationship Id="rId13" Type="http://schemas.openxmlformats.org/officeDocument/2006/relationships/image" Target="../media/image132.svg"/><Relationship Id="rId3" Type="http://schemas.openxmlformats.org/officeDocument/2006/relationships/image" Target="../media/image92.svg"/><Relationship Id="rId7" Type="http://schemas.openxmlformats.org/officeDocument/2006/relationships/image" Target="../media/image108.svg"/><Relationship Id="rId12" Type="http://schemas.openxmlformats.org/officeDocument/2006/relationships/image" Target="../media/image131.png"/><Relationship Id="rId2" Type="http://schemas.openxmlformats.org/officeDocument/2006/relationships/image" Target="../media/image91.png"/><Relationship Id="rId16"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07.png"/><Relationship Id="rId11" Type="http://schemas.openxmlformats.org/officeDocument/2006/relationships/image" Target="../media/image84.svg"/><Relationship Id="rId5" Type="http://schemas.openxmlformats.org/officeDocument/2006/relationships/image" Target="../media/image126.svg"/><Relationship Id="rId15" Type="http://schemas.openxmlformats.org/officeDocument/2006/relationships/image" Target="../media/image152.svg"/><Relationship Id="rId10" Type="http://schemas.openxmlformats.org/officeDocument/2006/relationships/image" Target="../media/image83.png"/><Relationship Id="rId4" Type="http://schemas.openxmlformats.org/officeDocument/2006/relationships/image" Target="../media/image125.png"/><Relationship Id="rId9" Type="http://schemas.openxmlformats.org/officeDocument/2006/relationships/image" Target="../media/image150.svg"/><Relationship Id="rId14" Type="http://schemas.openxmlformats.org/officeDocument/2006/relationships/image" Target="../media/image151.png"/></Relationships>
</file>

<file path=ppt/slides/_rels/slide91.xml.rels><?xml version="1.0" encoding="UTF-8" standalone="yes"?>
<Relationships xmlns="http://schemas.openxmlformats.org/package/2006/relationships"><Relationship Id="rId8" Type="http://schemas.openxmlformats.org/officeDocument/2006/relationships/image" Target="../media/image149.png"/><Relationship Id="rId13" Type="http://schemas.openxmlformats.org/officeDocument/2006/relationships/image" Target="../media/image132.svg"/><Relationship Id="rId3" Type="http://schemas.openxmlformats.org/officeDocument/2006/relationships/image" Target="../media/image92.svg"/><Relationship Id="rId7" Type="http://schemas.openxmlformats.org/officeDocument/2006/relationships/image" Target="../media/image108.svg"/><Relationship Id="rId12" Type="http://schemas.openxmlformats.org/officeDocument/2006/relationships/image" Target="../media/image131.png"/><Relationship Id="rId2" Type="http://schemas.openxmlformats.org/officeDocument/2006/relationships/image" Target="../media/image91.png"/><Relationship Id="rId16"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07.png"/><Relationship Id="rId11" Type="http://schemas.openxmlformats.org/officeDocument/2006/relationships/image" Target="../media/image84.svg"/><Relationship Id="rId5" Type="http://schemas.openxmlformats.org/officeDocument/2006/relationships/image" Target="../media/image126.svg"/><Relationship Id="rId15" Type="http://schemas.openxmlformats.org/officeDocument/2006/relationships/image" Target="../media/image154.svg"/><Relationship Id="rId10" Type="http://schemas.openxmlformats.org/officeDocument/2006/relationships/image" Target="../media/image83.png"/><Relationship Id="rId4" Type="http://schemas.openxmlformats.org/officeDocument/2006/relationships/image" Target="../media/image125.png"/><Relationship Id="rId9" Type="http://schemas.openxmlformats.org/officeDocument/2006/relationships/image" Target="../media/image150.svg"/><Relationship Id="rId14" Type="http://schemas.openxmlformats.org/officeDocument/2006/relationships/image" Target="../media/image153.png"/></Relationships>
</file>

<file path=ppt/slides/_rels/slide92.xml.rels><?xml version="1.0" encoding="UTF-8" standalone="yes"?>
<Relationships xmlns="http://schemas.openxmlformats.org/package/2006/relationships"><Relationship Id="rId8" Type="http://schemas.openxmlformats.org/officeDocument/2006/relationships/image" Target="../media/image137.png"/><Relationship Id="rId13" Type="http://schemas.openxmlformats.org/officeDocument/2006/relationships/image" Target="../media/image114.svg"/><Relationship Id="rId18" Type="http://schemas.openxmlformats.org/officeDocument/2006/relationships/image" Target="../media/image2.png"/><Relationship Id="rId3" Type="http://schemas.openxmlformats.org/officeDocument/2006/relationships/image" Target="../media/image88.svg"/><Relationship Id="rId7" Type="http://schemas.openxmlformats.org/officeDocument/2006/relationships/image" Target="../media/image112.svg"/><Relationship Id="rId12" Type="http://schemas.openxmlformats.org/officeDocument/2006/relationships/image" Target="../media/image113.png"/><Relationship Id="rId17" Type="http://schemas.openxmlformats.org/officeDocument/2006/relationships/image" Target="../media/image156.svg"/><Relationship Id="rId2" Type="http://schemas.openxmlformats.org/officeDocument/2006/relationships/image" Target="../media/image87.png"/><Relationship Id="rId16" Type="http://schemas.openxmlformats.org/officeDocument/2006/relationships/image" Target="../media/image155.png"/><Relationship Id="rId1" Type="http://schemas.openxmlformats.org/officeDocument/2006/relationships/slideLayout" Target="../slideLayouts/slideLayout7.xml"/><Relationship Id="rId6" Type="http://schemas.openxmlformats.org/officeDocument/2006/relationships/image" Target="../media/image111.png"/><Relationship Id="rId11" Type="http://schemas.openxmlformats.org/officeDocument/2006/relationships/image" Target="../media/image90.svg"/><Relationship Id="rId5" Type="http://schemas.openxmlformats.org/officeDocument/2006/relationships/image" Target="../media/image136.svg"/><Relationship Id="rId15" Type="http://schemas.openxmlformats.org/officeDocument/2006/relationships/image" Target="../media/image94.svg"/><Relationship Id="rId10" Type="http://schemas.openxmlformats.org/officeDocument/2006/relationships/image" Target="../media/image89.png"/><Relationship Id="rId4" Type="http://schemas.openxmlformats.org/officeDocument/2006/relationships/image" Target="../media/image135.png"/><Relationship Id="rId9" Type="http://schemas.openxmlformats.org/officeDocument/2006/relationships/image" Target="../media/image138.svg"/><Relationship Id="rId14" Type="http://schemas.openxmlformats.org/officeDocument/2006/relationships/image" Target="../media/image93.png"/></Relationships>
</file>

<file path=ppt/slides/_rels/slide93.xml.rels><?xml version="1.0" encoding="UTF-8" standalone="yes"?>
<Relationships xmlns="http://schemas.openxmlformats.org/package/2006/relationships"><Relationship Id="rId8" Type="http://schemas.openxmlformats.org/officeDocument/2006/relationships/image" Target="../media/image112.svg"/><Relationship Id="rId13" Type="http://schemas.openxmlformats.org/officeDocument/2006/relationships/image" Target="../media/image113.png"/><Relationship Id="rId18" Type="http://schemas.openxmlformats.org/officeDocument/2006/relationships/image" Target="../media/image156.svg"/><Relationship Id="rId3" Type="http://schemas.openxmlformats.org/officeDocument/2006/relationships/image" Target="../media/image87.png"/><Relationship Id="rId7" Type="http://schemas.openxmlformats.org/officeDocument/2006/relationships/image" Target="../media/image111.png"/><Relationship Id="rId12" Type="http://schemas.openxmlformats.org/officeDocument/2006/relationships/image" Target="../media/image90.svg"/><Relationship Id="rId17" Type="http://schemas.openxmlformats.org/officeDocument/2006/relationships/image" Target="../media/image155.png"/><Relationship Id="rId2" Type="http://schemas.openxmlformats.org/officeDocument/2006/relationships/notesSlide" Target="../notesSlides/notesSlide8.xml"/><Relationship Id="rId16" Type="http://schemas.openxmlformats.org/officeDocument/2006/relationships/image" Target="../media/image94.svg"/><Relationship Id="rId1" Type="http://schemas.openxmlformats.org/officeDocument/2006/relationships/slideLayout" Target="../slideLayouts/slideLayout7.xml"/><Relationship Id="rId6" Type="http://schemas.openxmlformats.org/officeDocument/2006/relationships/image" Target="../media/image136.svg"/><Relationship Id="rId11" Type="http://schemas.openxmlformats.org/officeDocument/2006/relationships/image" Target="../media/image89.png"/><Relationship Id="rId5" Type="http://schemas.openxmlformats.org/officeDocument/2006/relationships/image" Target="../media/image135.png"/><Relationship Id="rId15" Type="http://schemas.openxmlformats.org/officeDocument/2006/relationships/image" Target="../media/image93.png"/><Relationship Id="rId10" Type="http://schemas.openxmlformats.org/officeDocument/2006/relationships/image" Target="../media/image138.svg"/><Relationship Id="rId19" Type="http://schemas.openxmlformats.org/officeDocument/2006/relationships/image" Target="../media/image2.png"/><Relationship Id="rId4" Type="http://schemas.openxmlformats.org/officeDocument/2006/relationships/image" Target="../media/image88.svg"/><Relationship Id="rId9" Type="http://schemas.openxmlformats.org/officeDocument/2006/relationships/image" Target="../media/image137.png"/><Relationship Id="rId14" Type="http://schemas.openxmlformats.org/officeDocument/2006/relationships/image" Target="../media/image114.svg"/></Relationships>
</file>

<file path=ppt/slides/_rels/slide94.xml.rels><?xml version="1.0" encoding="UTF-8" standalone="yes"?>
<Relationships xmlns="http://schemas.openxmlformats.org/package/2006/relationships"><Relationship Id="rId8" Type="http://schemas.openxmlformats.org/officeDocument/2006/relationships/image" Target="../media/image112.svg"/><Relationship Id="rId13" Type="http://schemas.openxmlformats.org/officeDocument/2006/relationships/image" Target="../media/image93.png"/><Relationship Id="rId3" Type="http://schemas.openxmlformats.org/officeDocument/2006/relationships/image" Target="../media/image87.png"/><Relationship Id="rId7" Type="http://schemas.openxmlformats.org/officeDocument/2006/relationships/image" Target="../media/image111.png"/><Relationship Id="rId12" Type="http://schemas.openxmlformats.org/officeDocument/2006/relationships/image" Target="../media/image114.svg"/><Relationship Id="rId17" Type="http://schemas.openxmlformats.org/officeDocument/2006/relationships/image" Target="../media/image2.png"/><Relationship Id="rId2" Type="http://schemas.openxmlformats.org/officeDocument/2006/relationships/notesSlide" Target="../notesSlides/notesSlide9.xml"/><Relationship Id="rId16" Type="http://schemas.openxmlformats.org/officeDocument/2006/relationships/image" Target="../media/image156.svg"/><Relationship Id="rId1" Type="http://schemas.openxmlformats.org/officeDocument/2006/relationships/slideLayout" Target="../slideLayouts/slideLayout7.xml"/><Relationship Id="rId6" Type="http://schemas.openxmlformats.org/officeDocument/2006/relationships/image" Target="../media/image136.svg"/><Relationship Id="rId11" Type="http://schemas.openxmlformats.org/officeDocument/2006/relationships/image" Target="../media/image113.png"/><Relationship Id="rId5" Type="http://schemas.openxmlformats.org/officeDocument/2006/relationships/image" Target="../media/image135.png"/><Relationship Id="rId15" Type="http://schemas.openxmlformats.org/officeDocument/2006/relationships/image" Target="../media/image155.png"/><Relationship Id="rId10" Type="http://schemas.openxmlformats.org/officeDocument/2006/relationships/image" Target="../media/image138.svg"/><Relationship Id="rId4" Type="http://schemas.openxmlformats.org/officeDocument/2006/relationships/image" Target="../media/image88.svg"/><Relationship Id="rId9" Type="http://schemas.openxmlformats.org/officeDocument/2006/relationships/image" Target="../media/image137.png"/><Relationship Id="rId14" Type="http://schemas.openxmlformats.org/officeDocument/2006/relationships/image" Target="../media/image94.svg"/></Relationships>
</file>

<file path=ppt/slides/_rels/slide95.xml.rels><?xml version="1.0" encoding="UTF-8" standalone="yes"?>
<Relationships xmlns="http://schemas.openxmlformats.org/package/2006/relationships"><Relationship Id="rId8" Type="http://schemas.openxmlformats.org/officeDocument/2006/relationships/image" Target="../media/image125.png"/><Relationship Id="rId13" Type="http://schemas.openxmlformats.org/officeDocument/2006/relationships/image" Target="../media/image128.svg"/><Relationship Id="rId3" Type="http://schemas.openxmlformats.org/officeDocument/2006/relationships/image" Target="../media/image88.svg"/><Relationship Id="rId7" Type="http://schemas.openxmlformats.org/officeDocument/2006/relationships/image" Target="../media/image114.svg"/><Relationship Id="rId12" Type="http://schemas.openxmlformats.org/officeDocument/2006/relationships/image" Target="../media/image127.png"/><Relationship Id="rId2" Type="http://schemas.openxmlformats.org/officeDocument/2006/relationships/image" Target="../media/image87.png"/><Relationship Id="rId16"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13.png"/><Relationship Id="rId11" Type="http://schemas.openxmlformats.org/officeDocument/2006/relationships/image" Target="../media/image108.svg"/><Relationship Id="rId5" Type="http://schemas.openxmlformats.org/officeDocument/2006/relationships/image" Target="../media/image112.svg"/><Relationship Id="rId15" Type="http://schemas.openxmlformats.org/officeDocument/2006/relationships/image" Target="../media/image158.svg"/><Relationship Id="rId10" Type="http://schemas.openxmlformats.org/officeDocument/2006/relationships/image" Target="../media/image107.png"/><Relationship Id="rId4" Type="http://schemas.openxmlformats.org/officeDocument/2006/relationships/image" Target="../media/image111.png"/><Relationship Id="rId9" Type="http://schemas.openxmlformats.org/officeDocument/2006/relationships/image" Target="../media/image126.svg"/><Relationship Id="rId14" Type="http://schemas.openxmlformats.org/officeDocument/2006/relationships/image" Target="../media/image157.png"/></Relationships>
</file>

<file path=ppt/slides/_rels/slide96.xml.rels><?xml version="1.0" encoding="UTF-8" standalone="yes"?>
<Relationships xmlns="http://schemas.openxmlformats.org/package/2006/relationships"><Relationship Id="rId8" Type="http://schemas.openxmlformats.org/officeDocument/2006/relationships/image" Target="../media/image125.png"/><Relationship Id="rId13" Type="http://schemas.openxmlformats.org/officeDocument/2006/relationships/image" Target="../media/image128.svg"/><Relationship Id="rId3" Type="http://schemas.openxmlformats.org/officeDocument/2006/relationships/image" Target="../media/image88.svg"/><Relationship Id="rId7" Type="http://schemas.openxmlformats.org/officeDocument/2006/relationships/image" Target="../media/image114.svg"/><Relationship Id="rId12" Type="http://schemas.openxmlformats.org/officeDocument/2006/relationships/image" Target="../media/image127.png"/><Relationship Id="rId2" Type="http://schemas.openxmlformats.org/officeDocument/2006/relationships/image" Target="../media/image87.png"/><Relationship Id="rId16"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13.png"/><Relationship Id="rId11" Type="http://schemas.openxmlformats.org/officeDocument/2006/relationships/image" Target="../media/image108.svg"/><Relationship Id="rId5" Type="http://schemas.openxmlformats.org/officeDocument/2006/relationships/image" Target="../media/image112.svg"/><Relationship Id="rId15" Type="http://schemas.openxmlformats.org/officeDocument/2006/relationships/image" Target="../media/image158.svg"/><Relationship Id="rId10" Type="http://schemas.openxmlformats.org/officeDocument/2006/relationships/image" Target="../media/image107.png"/><Relationship Id="rId4" Type="http://schemas.openxmlformats.org/officeDocument/2006/relationships/image" Target="../media/image111.png"/><Relationship Id="rId9" Type="http://schemas.openxmlformats.org/officeDocument/2006/relationships/image" Target="../media/image126.svg"/><Relationship Id="rId14" Type="http://schemas.openxmlformats.org/officeDocument/2006/relationships/image" Target="../media/image157.png"/></Relationships>
</file>

<file path=ppt/slides/_rels/slide97.xml.rels><?xml version="1.0" encoding="UTF-8" standalone="yes"?>
<Relationships xmlns="http://schemas.openxmlformats.org/package/2006/relationships"><Relationship Id="rId8" Type="http://schemas.openxmlformats.org/officeDocument/2006/relationships/image" Target="../media/image125.png"/><Relationship Id="rId13" Type="http://schemas.openxmlformats.org/officeDocument/2006/relationships/image" Target="../media/image128.svg"/><Relationship Id="rId3" Type="http://schemas.openxmlformats.org/officeDocument/2006/relationships/image" Target="../media/image88.svg"/><Relationship Id="rId7" Type="http://schemas.openxmlformats.org/officeDocument/2006/relationships/image" Target="../media/image114.svg"/><Relationship Id="rId12" Type="http://schemas.openxmlformats.org/officeDocument/2006/relationships/image" Target="../media/image127.png"/><Relationship Id="rId2" Type="http://schemas.openxmlformats.org/officeDocument/2006/relationships/image" Target="../media/image87.png"/><Relationship Id="rId16"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13.png"/><Relationship Id="rId11" Type="http://schemas.openxmlformats.org/officeDocument/2006/relationships/image" Target="../media/image108.svg"/><Relationship Id="rId5" Type="http://schemas.openxmlformats.org/officeDocument/2006/relationships/image" Target="../media/image112.svg"/><Relationship Id="rId15" Type="http://schemas.openxmlformats.org/officeDocument/2006/relationships/image" Target="../media/image160.svg"/><Relationship Id="rId10" Type="http://schemas.openxmlformats.org/officeDocument/2006/relationships/image" Target="../media/image107.png"/><Relationship Id="rId4" Type="http://schemas.openxmlformats.org/officeDocument/2006/relationships/image" Target="../media/image111.png"/><Relationship Id="rId9" Type="http://schemas.openxmlformats.org/officeDocument/2006/relationships/image" Target="../media/image126.svg"/><Relationship Id="rId14" Type="http://schemas.openxmlformats.org/officeDocument/2006/relationships/image" Target="../media/image159.png"/></Relationships>
</file>

<file path=ppt/slides/_rels/slide98.xml.rels><?xml version="1.0" encoding="UTF-8" standalone="yes"?>
<Relationships xmlns="http://schemas.openxmlformats.org/package/2006/relationships"><Relationship Id="rId8" Type="http://schemas.openxmlformats.org/officeDocument/2006/relationships/image" Target="../media/image125.png"/><Relationship Id="rId13" Type="http://schemas.openxmlformats.org/officeDocument/2006/relationships/image" Target="../media/image128.svg"/><Relationship Id="rId3" Type="http://schemas.openxmlformats.org/officeDocument/2006/relationships/image" Target="../media/image88.svg"/><Relationship Id="rId7" Type="http://schemas.openxmlformats.org/officeDocument/2006/relationships/image" Target="../media/image114.svg"/><Relationship Id="rId12" Type="http://schemas.openxmlformats.org/officeDocument/2006/relationships/image" Target="../media/image127.png"/><Relationship Id="rId2" Type="http://schemas.openxmlformats.org/officeDocument/2006/relationships/image" Target="../media/image87.png"/><Relationship Id="rId16"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13.png"/><Relationship Id="rId11" Type="http://schemas.openxmlformats.org/officeDocument/2006/relationships/image" Target="../media/image108.svg"/><Relationship Id="rId5" Type="http://schemas.openxmlformats.org/officeDocument/2006/relationships/image" Target="../media/image112.svg"/><Relationship Id="rId15" Type="http://schemas.openxmlformats.org/officeDocument/2006/relationships/image" Target="../media/image162.svg"/><Relationship Id="rId10" Type="http://schemas.openxmlformats.org/officeDocument/2006/relationships/image" Target="../media/image107.png"/><Relationship Id="rId4" Type="http://schemas.openxmlformats.org/officeDocument/2006/relationships/image" Target="../media/image111.png"/><Relationship Id="rId9" Type="http://schemas.openxmlformats.org/officeDocument/2006/relationships/image" Target="../media/image126.svg"/><Relationship Id="rId14" Type="http://schemas.openxmlformats.org/officeDocument/2006/relationships/image" Target="../media/image161.png"/></Relationships>
</file>

<file path=ppt/slides/_rels/slide99.xml.rels><?xml version="1.0" encoding="UTF-8" standalone="yes"?>
<Relationships xmlns="http://schemas.openxmlformats.org/package/2006/relationships"><Relationship Id="rId8" Type="http://schemas.openxmlformats.org/officeDocument/2006/relationships/image" Target="../media/image125.png"/><Relationship Id="rId13" Type="http://schemas.openxmlformats.org/officeDocument/2006/relationships/image" Target="../media/image128.svg"/><Relationship Id="rId3" Type="http://schemas.openxmlformats.org/officeDocument/2006/relationships/image" Target="../media/image88.svg"/><Relationship Id="rId7" Type="http://schemas.openxmlformats.org/officeDocument/2006/relationships/image" Target="../media/image114.svg"/><Relationship Id="rId12" Type="http://schemas.openxmlformats.org/officeDocument/2006/relationships/image" Target="../media/image127.png"/><Relationship Id="rId2" Type="http://schemas.openxmlformats.org/officeDocument/2006/relationships/image" Target="../media/image87.png"/><Relationship Id="rId16"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13.png"/><Relationship Id="rId11" Type="http://schemas.openxmlformats.org/officeDocument/2006/relationships/image" Target="../media/image108.svg"/><Relationship Id="rId5" Type="http://schemas.openxmlformats.org/officeDocument/2006/relationships/image" Target="../media/image112.svg"/><Relationship Id="rId15" Type="http://schemas.openxmlformats.org/officeDocument/2006/relationships/image" Target="../media/image162.svg"/><Relationship Id="rId10" Type="http://schemas.openxmlformats.org/officeDocument/2006/relationships/image" Target="../media/image107.png"/><Relationship Id="rId4" Type="http://schemas.openxmlformats.org/officeDocument/2006/relationships/image" Target="../media/image111.png"/><Relationship Id="rId9" Type="http://schemas.openxmlformats.org/officeDocument/2006/relationships/image" Target="../media/image126.svg"/><Relationship Id="rId14" Type="http://schemas.openxmlformats.org/officeDocument/2006/relationships/image" Target="../media/image161.png"/></Relationships>
</file>

<file path=ppt/slides/_rels/slide10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164.svg"/><Relationship Id="rId7" Type="http://schemas.openxmlformats.org/officeDocument/2006/relationships/image" Target="../media/image168.svg"/><Relationship Id="rId2" Type="http://schemas.openxmlformats.org/officeDocument/2006/relationships/image" Target="../media/image163.png"/><Relationship Id="rId1" Type="http://schemas.openxmlformats.org/officeDocument/2006/relationships/slideLayout" Target="../slideLayouts/slideLayout7.xml"/><Relationship Id="rId6" Type="http://schemas.openxmlformats.org/officeDocument/2006/relationships/image" Target="../media/image167.png"/><Relationship Id="rId5" Type="http://schemas.openxmlformats.org/officeDocument/2006/relationships/image" Target="../media/image166.svg"/><Relationship Id="rId4" Type="http://schemas.openxmlformats.org/officeDocument/2006/relationships/image" Target="../media/image165.png"/></Relationships>
</file>

<file path=ppt/slides/_rels/slide101.xml.rels><?xml version="1.0" encoding="UTF-8" standalone="yes"?>
<Relationships xmlns="http://schemas.openxmlformats.org/package/2006/relationships"><Relationship Id="rId8" Type="http://schemas.openxmlformats.org/officeDocument/2006/relationships/image" Target="../media/image167.png"/><Relationship Id="rId3" Type="http://schemas.openxmlformats.org/officeDocument/2006/relationships/notesSlide" Target="../notesSlides/notesSlide10.xml"/><Relationship Id="rId7" Type="http://schemas.openxmlformats.org/officeDocument/2006/relationships/image" Target="../media/image166.svg"/><Relationship Id="rId2" Type="http://schemas.openxmlformats.org/officeDocument/2006/relationships/slideLayout" Target="../slideLayouts/slideLayout7.xml"/><Relationship Id="rId1" Type="http://schemas.openxmlformats.org/officeDocument/2006/relationships/tags" Target="../tags/tag10.xml"/><Relationship Id="rId6" Type="http://schemas.openxmlformats.org/officeDocument/2006/relationships/image" Target="../media/image165.png"/><Relationship Id="rId5" Type="http://schemas.openxmlformats.org/officeDocument/2006/relationships/image" Target="../media/image164.svg"/><Relationship Id="rId10" Type="http://schemas.openxmlformats.org/officeDocument/2006/relationships/image" Target="../media/image2.png"/><Relationship Id="rId4" Type="http://schemas.openxmlformats.org/officeDocument/2006/relationships/image" Target="../media/image163.png"/><Relationship Id="rId9" Type="http://schemas.openxmlformats.org/officeDocument/2006/relationships/image" Target="../media/image168.svg"/></Relationships>
</file>

<file path=ppt/slides/_rels/slide10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3.xml.rels><?xml version="1.0" encoding="UTF-8" standalone="yes"?>
<Relationships xmlns="http://schemas.openxmlformats.org/package/2006/relationships"><Relationship Id="rId3" Type="http://schemas.openxmlformats.org/officeDocument/2006/relationships/image" Target="../media/image170.svg"/><Relationship Id="rId2" Type="http://schemas.openxmlformats.org/officeDocument/2006/relationships/image" Target="../media/image169.png"/><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3" Type="http://schemas.openxmlformats.org/officeDocument/2006/relationships/image" Target="../media/image170.svg"/><Relationship Id="rId2" Type="http://schemas.openxmlformats.org/officeDocument/2006/relationships/image" Target="../media/image169.png"/><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3" Type="http://schemas.openxmlformats.org/officeDocument/2006/relationships/image" Target="../media/image172.svg"/><Relationship Id="rId7" Type="http://schemas.openxmlformats.org/officeDocument/2006/relationships/image" Target="../media/image176.svg"/><Relationship Id="rId2" Type="http://schemas.openxmlformats.org/officeDocument/2006/relationships/image" Target="../media/image171.png"/><Relationship Id="rId1" Type="http://schemas.openxmlformats.org/officeDocument/2006/relationships/slideLayout" Target="../slideLayouts/slideLayout7.xml"/><Relationship Id="rId6" Type="http://schemas.openxmlformats.org/officeDocument/2006/relationships/image" Target="../media/image175.png"/><Relationship Id="rId5" Type="http://schemas.openxmlformats.org/officeDocument/2006/relationships/image" Target="../media/image174.svg"/><Relationship Id="rId4" Type="http://schemas.openxmlformats.org/officeDocument/2006/relationships/image" Target="../media/image173.png"/></Relationships>
</file>

<file path=ppt/slides/_rels/slide106.xml.rels><?xml version="1.0" encoding="UTF-8" standalone="yes"?>
<Relationships xmlns="http://schemas.openxmlformats.org/package/2006/relationships"><Relationship Id="rId3" Type="http://schemas.openxmlformats.org/officeDocument/2006/relationships/image" Target="../media/image172.svg"/><Relationship Id="rId2" Type="http://schemas.openxmlformats.org/officeDocument/2006/relationships/image" Target="../media/image171.png"/><Relationship Id="rId1" Type="http://schemas.openxmlformats.org/officeDocument/2006/relationships/slideLayout" Target="../slideLayouts/slideLayout7.xml"/><Relationship Id="rId6" Type="http://schemas.openxmlformats.org/officeDocument/2006/relationships/image" Target="../media/image177.jpeg"/><Relationship Id="rId5" Type="http://schemas.openxmlformats.org/officeDocument/2006/relationships/image" Target="../media/image174.svg"/><Relationship Id="rId4" Type="http://schemas.openxmlformats.org/officeDocument/2006/relationships/image" Target="../media/image173.png"/></Relationships>
</file>

<file path=ppt/slides/_rels/slide107.xml.rels><?xml version="1.0" encoding="UTF-8" standalone="yes"?>
<Relationships xmlns="http://schemas.openxmlformats.org/package/2006/relationships"><Relationship Id="rId3" Type="http://schemas.openxmlformats.org/officeDocument/2006/relationships/image" Target="../media/image172.svg"/><Relationship Id="rId7" Type="http://schemas.openxmlformats.org/officeDocument/2006/relationships/image" Target="../media/image179.svg"/><Relationship Id="rId2" Type="http://schemas.openxmlformats.org/officeDocument/2006/relationships/image" Target="../media/image171.png"/><Relationship Id="rId1" Type="http://schemas.openxmlformats.org/officeDocument/2006/relationships/slideLayout" Target="../slideLayouts/slideLayout7.xml"/><Relationship Id="rId6" Type="http://schemas.openxmlformats.org/officeDocument/2006/relationships/image" Target="../media/image178.png"/><Relationship Id="rId5" Type="http://schemas.openxmlformats.org/officeDocument/2006/relationships/image" Target="../media/image174.svg"/><Relationship Id="rId4" Type="http://schemas.openxmlformats.org/officeDocument/2006/relationships/image" Target="../media/image173.png"/></Relationships>
</file>

<file path=ppt/slides/_rels/slide108.xml.rels><?xml version="1.0" encoding="UTF-8" standalone="yes"?>
<Relationships xmlns="http://schemas.openxmlformats.org/package/2006/relationships"><Relationship Id="rId3" Type="http://schemas.openxmlformats.org/officeDocument/2006/relationships/image" Target="../media/image172.svg"/><Relationship Id="rId2" Type="http://schemas.openxmlformats.org/officeDocument/2006/relationships/image" Target="../media/image171.png"/><Relationship Id="rId1" Type="http://schemas.openxmlformats.org/officeDocument/2006/relationships/slideLayout" Target="../slideLayouts/slideLayout7.xml"/><Relationship Id="rId6" Type="http://schemas.openxmlformats.org/officeDocument/2006/relationships/image" Target="../media/image180.jpeg"/><Relationship Id="rId5" Type="http://schemas.openxmlformats.org/officeDocument/2006/relationships/image" Target="../media/image174.svg"/><Relationship Id="rId4" Type="http://schemas.openxmlformats.org/officeDocument/2006/relationships/image" Target="../media/image173.png"/></Relationships>
</file>

<file path=ppt/slides/_rels/slide109.xml.rels><?xml version="1.0" encoding="UTF-8" standalone="yes"?>
<Relationships xmlns="http://schemas.openxmlformats.org/package/2006/relationships"><Relationship Id="rId3" Type="http://schemas.openxmlformats.org/officeDocument/2006/relationships/image" Target="../media/image172.svg"/><Relationship Id="rId2" Type="http://schemas.openxmlformats.org/officeDocument/2006/relationships/image" Target="../media/image171.png"/><Relationship Id="rId1" Type="http://schemas.openxmlformats.org/officeDocument/2006/relationships/slideLayout" Target="../slideLayouts/slideLayout7.xml"/><Relationship Id="rId5" Type="http://schemas.openxmlformats.org/officeDocument/2006/relationships/image" Target="../media/image174.svg"/><Relationship Id="rId4" Type="http://schemas.openxmlformats.org/officeDocument/2006/relationships/image" Target="../media/image173.png"/></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8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blue background with white text&#10;&#10;Description automatically generated">
            <a:extLst>
              <a:ext uri="{FF2B5EF4-FFF2-40B4-BE49-F238E27FC236}">
                <a16:creationId xmlns:a16="http://schemas.microsoft.com/office/drawing/2014/main" id="{78645998-1E57-1627-1342-043541ED8429}"/>
              </a:ext>
            </a:extLst>
          </p:cNvPr>
          <p:cNvPicPr>
            <a:picLocks noChangeAspect="1"/>
          </p:cNvPicPr>
          <p:nvPr/>
        </p:nvPicPr>
        <p:blipFill>
          <a:blip r:embed="rId2"/>
          <a:stretch>
            <a:fillRect/>
          </a:stretch>
        </p:blipFill>
        <p:spPr>
          <a:xfrm>
            <a:off x="0" y="465"/>
            <a:ext cx="12214814" cy="6861634"/>
          </a:xfrm>
          <a:prstGeom prst="rect">
            <a:avLst/>
          </a:prstGeom>
        </p:spPr>
      </p:pic>
    </p:spTree>
    <p:extLst>
      <p:ext uri="{BB962C8B-B14F-4D97-AF65-F5344CB8AC3E}">
        <p14:creationId xmlns:p14="http://schemas.microsoft.com/office/powerpoint/2010/main" val="23457422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F8274FD-B322-CC42-B45E-BB2D212C9444}"/>
              </a:ext>
            </a:extLst>
          </p:cNvPr>
          <p:cNvSpPr/>
          <p:nvPr/>
        </p:nvSpPr>
        <p:spPr>
          <a:xfrm>
            <a:off x="3907873" y="3438544"/>
            <a:ext cx="4556352" cy="1015663"/>
          </a:xfrm>
          <a:prstGeom prst="rect">
            <a:avLst/>
          </a:prstGeom>
          <a:noFill/>
        </p:spPr>
        <p:txBody>
          <a:bodyPr wrap="squar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err="1">
                <a:latin typeface="Aptos"/>
                <a:ea typeface="Ayuthaya" pitchFamily="2" charset="-34"/>
                <a:cs typeface="Ayuthaya"/>
              </a:rPr>
              <a:t>Lefel</a:t>
            </a:r>
            <a:r>
              <a:rPr lang="en-US" sz="3200" b="1">
                <a:latin typeface="Aptos"/>
                <a:ea typeface="Ayuthaya" pitchFamily="2" charset="-34"/>
                <a:cs typeface="Ayuthaya"/>
              </a:rPr>
              <a:t> </a:t>
            </a:r>
            <a:r>
              <a:rPr lang="en-US" sz="3200" b="1" err="1">
                <a:latin typeface="Aptos"/>
                <a:ea typeface="Ayuthaya" pitchFamily="2" charset="-34"/>
                <a:cs typeface="Ayuthaya"/>
              </a:rPr>
              <a:t>Mynediad</a:t>
            </a:r>
            <a:endParaRPr lang="en-US" sz="3200" b="1">
              <a:latin typeface="Aptos"/>
              <a:ea typeface="Ayuthaya" pitchFamily="2" charset="-34"/>
              <a:cs typeface="Ayuthaya"/>
            </a:endParaRPr>
          </a:p>
          <a:p>
            <a:pPr algn="ctr"/>
            <a:r>
              <a:rPr lang="en-US" sz="2800" i="1">
                <a:latin typeface="Aptos"/>
                <a:ea typeface="Ayuthaya" pitchFamily="2" charset="-34"/>
                <a:cs typeface="Ayuthaya"/>
              </a:rPr>
              <a:t>Entry Level</a:t>
            </a:r>
          </a:p>
        </p:txBody>
      </p:sp>
      <p:sp>
        <p:nvSpPr>
          <p:cNvPr id="5" name="Rectangle 4">
            <a:extLst>
              <a:ext uri="{FF2B5EF4-FFF2-40B4-BE49-F238E27FC236}">
                <a16:creationId xmlns:a16="http://schemas.microsoft.com/office/drawing/2014/main" id="{8CDB9C10-7D89-544E-B03B-4AD3BE1D140F}"/>
              </a:ext>
            </a:extLst>
          </p:cNvPr>
          <p:cNvSpPr/>
          <p:nvPr/>
        </p:nvSpPr>
        <p:spPr>
          <a:xfrm>
            <a:off x="4120158" y="5136909"/>
            <a:ext cx="4131787" cy="510778"/>
          </a:xfrm>
          <a:prstGeom prst="roundRect">
            <a:avLst/>
          </a:prstGeom>
          <a:solidFill>
            <a:srgbClr val="FFC000"/>
          </a:solidFill>
        </p:spPr>
        <p:txBody>
          <a:bodyPr wrap="non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err="1">
                <a:ea typeface="Calibri"/>
                <a:cs typeface="Calibri"/>
              </a:rPr>
              <a:t>Darlith</a:t>
            </a:r>
            <a:r>
              <a:rPr lang="en-GB" sz="2400">
                <a:ea typeface="Calibri"/>
                <a:cs typeface="Calibri"/>
              </a:rPr>
              <a:t> 3 a 4  / Lecture 3 and 4</a:t>
            </a:r>
          </a:p>
        </p:txBody>
      </p:sp>
      <p:pic>
        <p:nvPicPr>
          <p:cNvPr id="7" name="Picture 6" descr="A blue square with white dots">
            <a:extLst>
              <a:ext uri="{FF2B5EF4-FFF2-40B4-BE49-F238E27FC236}">
                <a16:creationId xmlns:a16="http://schemas.microsoft.com/office/drawing/2014/main" id="{E8D5A866-A6A3-90EC-C3D5-B2D3A6872C67}"/>
              </a:ext>
            </a:extLst>
          </p:cNvPr>
          <p:cNvPicPr>
            <a:picLocks noChangeAspect="1"/>
          </p:cNvPicPr>
          <p:nvPr/>
        </p:nvPicPr>
        <p:blipFill>
          <a:blip r:embed="rId2"/>
          <a:stretch>
            <a:fillRect/>
          </a:stretch>
        </p:blipFill>
        <p:spPr>
          <a:xfrm>
            <a:off x="0" y="5925545"/>
            <a:ext cx="12196562" cy="934082"/>
          </a:xfrm>
          <a:prstGeom prst="rect">
            <a:avLst/>
          </a:prstGeom>
        </p:spPr>
      </p:pic>
      <p:pic>
        <p:nvPicPr>
          <p:cNvPr id="9" name="Picture 8" descr="A white speech bubble and a blue background&#10;&#10;Description automatically generated">
            <a:extLst>
              <a:ext uri="{FF2B5EF4-FFF2-40B4-BE49-F238E27FC236}">
                <a16:creationId xmlns:a16="http://schemas.microsoft.com/office/drawing/2014/main" id="{E82F169C-63CC-BEAD-1AEE-0958FB7354CF}"/>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2" name="Rectangle 1">
            <a:extLst>
              <a:ext uri="{FF2B5EF4-FFF2-40B4-BE49-F238E27FC236}">
                <a16:creationId xmlns:a16="http://schemas.microsoft.com/office/drawing/2014/main" id="{8FC45D08-2EA8-BA46-B491-6AE548A488F0}"/>
              </a:ext>
            </a:extLst>
          </p:cNvPr>
          <p:cNvSpPr/>
          <p:nvPr/>
        </p:nvSpPr>
        <p:spPr>
          <a:xfrm>
            <a:off x="857309" y="652808"/>
            <a:ext cx="10474601" cy="2417683"/>
          </a:xfrm>
          <a:prstGeom prst="roundRect">
            <a:avLst/>
          </a:prstGeom>
          <a:solidFill>
            <a:srgbClr val="45C0A9"/>
          </a:solidFill>
        </p:spPr>
        <p:txBody>
          <a:bodyPr wrap="squar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800" b="1" i="0">
                <a:effectLst/>
                <a:latin typeface="Arial" panose="020B0604020202020204" pitchFamily="34" charset="0"/>
                <a:cs typeface="Arial" panose="020B0604020202020204" pitchFamily="34" charset="0"/>
              </a:rPr>
              <a:t>BMNS4016: Practising Healthcare in Wales: People and Policy </a:t>
            </a:r>
          </a:p>
          <a:p>
            <a:pPr algn="ctr"/>
            <a:r>
              <a:rPr lang="en-US" sz="4000" b="1" err="1">
                <a:latin typeface="Aptos"/>
                <a:cs typeface="Ayuthaya"/>
              </a:rPr>
              <a:t>Cymraeg</a:t>
            </a:r>
            <a:r>
              <a:rPr lang="en-US" sz="4000" b="1">
                <a:latin typeface="Aptos"/>
                <a:cs typeface="Ayuthaya"/>
              </a:rPr>
              <a:t> </a:t>
            </a:r>
            <a:r>
              <a:rPr lang="en-US" sz="4000" b="1" err="1">
                <a:latin typeface="Aptos"/>
                <a:cs typeface="Ayuthaya"/>
              </a:rPr>
              <a:t>yn</a:t>
            </a:r>
            <a:r>
              <a:rPr lang="en-US" sz="4000" b="1">
                <a:latin typeface="Aptos"/>
                <a:cs typeface="Ayuthaya"/>
              </a:rPr>
              <a:t> y </a:t>
            </a:r>
            <a:r>
              <a:rPr lang="en-US" sz="4000" b="1" err="1">
                <a:latin typeface="Aptos"/>
                <a:cs typeface="Ayuthaya"/>
              </a:rPr>
              <a:t>Gweithle</a:t>
            </a:r>
            <a:endParaRPr lang="en-US" sz="4000" b="1">
              <a:latin typeface="Aptos"/>
              <a:ea typeface="Ayuthaya" pitchFamily="2" charset="-34"/>
              <a:cs typeface="Ayuthaya" pitchFamily="2" charset="-34"/>
            </a:endParaRPr>
          </a:p>
          <a:p>
            <a:pPr algn="ctr"/>
            <a:r>
              <a:rPr lang="en-US" sz="4000" i="1">
                <a:latin typeface="Aptos"/>
                <a:ea typeface="Ayuthaya" pitchFamily="2" charset="-34"/>
                <a:cs typeface="Ayuthaya"/>
              </a:rPr>
              <a:t>Welsh in the Workplace </a:t>
            </a:r>
            <a:endParaRPr lang="en-US" sz="4000"/>
          </a:p>
        </p:txBody>
      </p:sp>
    </p:spTree>
    <p:extLst>
      <p:ext uri="{BB962C8B-B14F-4D97-AF65-F5344CB8AC3E}">
        <p14:creationId xmlns:p14="http://schemas.microsoft.com/office/powerpoint/2010/main" val="1624648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406E-D340-EDD5-C8D4-52A842C62143}"/>
              </a:ext>
            </a:extLst>
          </p:cNvPr>
          <p:cNvSpPr>
            <a:spLocks noGrp="1"/>
          </p:cNvSpPr>
          <p:nvPr>
            <p:ph type="title"/>
          </p:nvPr>
        </p:nvSpPr>
        <p:spPr/>
        <p:txBody>
          <a:bodyPr/>
          <a:lstStyle/>
          <a:p>
            <a:pPr algn="ctr"/>
            <a:r>
              <a:rPr lang="cy-GB">
                <a:latin typeface="Arial" panose="020B0604020202020204" pitchFamily="34" charset="0"/>
                <a:cs typeface="Arial" panose="020B0604020202020204" pitchFamily="34" charset="0"/>
              </a:rPr>
              <a:t>Canolfan Gwasanaethau Cymraeg  </a:t>
            </a:r>
            <a:br>
              <a:rPr lang="cy-GB">
                <a:latin typeface="Arial" panose="020B0604020202020204" pitchFamily="34" charset="0"/>
                <a:cs typeface="Arial" panose="020B0604020202020204" pitchFamily="34" charset="0"/>
              </a:rPr>
            </a:br>
            <a:r>
              <a:rPr lang="cy-GB" i="1">
                <a:latin typeface="Arial" panose="020B0604020202020204" pitchFamily="34" charset="0"/>
                <a:cs typeface="Arial" panose="020B0604020202020204" pitchFamily="34" charset="0"/>
              </a:rPr>
              <a:t>Welsh Language Service Centre </a:t>
            </a:r>
          </a:p>
        </p:txBody>
      </p:sp>
      <p:pic>
        <p:nvPicPr>
          <p:cNvPr id="5" name="Content Placeholder 4" descr="A logo for a course&#10;&#10;Description automatically generated">
            <a:extLst>
              <a:ext uri="{FF2B5EF4-FFF2-40B4-BE49-F238E27FC236}">
                <a16:creationId xmlns:a16="http://schemas.microsoft.com/office/drawing/2014/main" id="{37C5BF43-898D-64CE-A654-0014FD568B1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2360613"/>
            <a:ext cx="4123442" cy="2915785"/>
          </a:xfrm>
        </p:spPr>
      </p:pic>
      <p:sp>
        <p:nvSpPr>
          <p:cNvPr id="6" name="Rounded Rectangle 5">
            <a:extLst>
              <a:ext uri="{FF2B5EF4-FFF2-40B4-BE49-F238E27FC236}">
                <a16:creationId xmlns:a16="http://schemas.microsoft.com/office/drawing/2014/main" id="{AC9EA0F1-22A2-7684-F271-CE7D2C8E2A45}"/>
              </a:ext>
            </a:extLst>
          </p:cNvPr>
          <p:cNvSpPr/>
          <p:nvPr/>
        </p:nvSpPr>
        <p:spPr>
          <a:xfrm>
            <a:off x="5251416" y="2510275"/>
            <a:ext cx="5966460" cy="2383001"/>
          </a:xfrm>
          <a:prstGeom prst="round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cy-GB" sz="2400"/>
              <a:t>SIOBHAN ELERI</a:t>
            </a:r>
          </a:p>
          <a:p>
            <a:pPr algn="ctr"/>
            <a:r>
              <a:rPr lang="cy-GB" sz="2400">
                <a:hlinkClick r:id="rId3"/>
              </a:rPr>
              <a:t>S.ELERI@uwtsd.ac.uk</a:t>
            </a:r>
            <a:endParaRPr lang="cy-GB" sz="2400"/>
          </a:p>
          <a:p>
            <a:pPr algn="ctr"/>
            <a:endParaRPr lang="cy-GB" sz="2400" b="1"/>
          </a:p>
          <a:p>
            <a:pPr algn="ctr"/>
            <a:endParaRPr lang="cy-GB"/>
          </a:p>
        </p:txBody>
      </p:sp>
    </p:spTree>
    <p:extLst>
      <p:ext uri="{BB962C8B-B14F-4D97-AF65-F5344CB8AC3E}">
        <p14:creationId xmlns:p14="http://schemas.microsoft.com/office/powerpoint/2010/main" val="22779961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4" name="Rectangle 3">
            <a:extLst>
              <a:ext uri="{FF2B5EF4-FFF2-40B4-BE49-F238E27FC236}">
                <a16:creationId xmlns:a16="http://schemas.microsoft.com/office/drawing/2014/main" id="{E58B9318-E8A1-6ED4-B744-26A04A50BEC0}"/>
              </a:ext>
            </a:extLst>
          </p:cNvPr>
          <p:cNvSpPr/>
          <p:nvPr/>
        </p:nvSpPr>
        <p:spPr>
          <a:xfrm>
            <a:off x="3279388" y="494520"/>
            <a:ext cx="5633224" cy="1328023"/>
          </a:xfrm>
          <a:prstGeom prst="roundRect">
            <a:avLst/>
          </a:prstGeom>
          <a:solidFill>
            <a:srgbClr val="45BFA9"/>
          </a:solidFill>
        </p:spPr>
        <p:txBody>
          <a:bodyPr wrap="squar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600" b="1" err="1">
                <a:solidFill>
                  <a:schemeClr val="bg1"/>
                </a:solidFill>
                <a:cs typeface="Ayuthaya" pitchFamily="2" charset="-34"/>
              </a:rPr>
              <a:t>Dych</a:t>
            </a:r>
            <a:r>
              <a:rPr lang="en-US" sz="3600" b="1">
                <a:solidFill>
                  <a:schemeClr val="bg1"/>
                </a:solidFill>
                <a:cs typeface="Ayuthaya" pitchFamily="2" charset="-34"/>
              </a:rPr>
              <a:t> </a:t>
            </a:r>
            <a:r>
              <a:rPr lang="en-US" sz="3600" b="1" err="1">
                <a:solidFill>
                  <a:schemeClr val="bg1"/>
                </a:solidFill>
                <a:cs typeface="Ayuthaya" pitchFamily="2" charset="-34"/>
              </a:rPr>
              <a:t>chi’n</a:t>
            </a:r>
            <a:r>
              <a:rPr lang="en-US" sz="3600" b="1">
                <a:solidFill>
                  <a:schemeClr val="bg1"/>
                </a:solidFill>
                <a:cs typeface="Ayuthaya" pitchFamily="2" charset="-34"/>
              </a:rPr>
              <a:t> </a:t>
            </a:r>
            <a:r>
              <a:rPr lang="en-US" sz="3600" b="1" err="1">
                <a:solidFill>
                  <a:schemeClr val="bg1"/>
                </a:solidFill>
                <a:cs typeface="Ayuthaya" pitchFamily="2" charset="-34"/>
              </a:rPr>
              <a:t>cofio</a:t>
            </a:r>
            <a:r>
              <a:rPr lang="en-US" sz="3600" b="1">
                <a:solidFill>
                  <a:schemeClr val="bg1"/>
                </a:solidFill>
                <a:cs typeface="Ayuthaya" pitchFamily="2" charset="-34"/>
              </a:rPr>
              <a:t>?   </a:t>
            </a:r>
          </a:p>
          <a:p>
            <a:pPr algn="ctr"/>
            <a:r>
              <a:rPr lang="en-US" sz="3600" b="1">
                <a:solidFill>
                  <a:schemeClr val="bg1"/>
                </a:solidFill>
                <a:cs typeface="Ayuthaya" pitchFamily="2" charset="-34"/>
              </a:rPr>
              <a:t>/ Do you remember? </a:t>
            </a:r>
          </a:p>
        </p:txBody>
      </p:sp>
      <p:sp>
        <p:nvSpPr>
          <p:cNvPr id="8" name="TextBox 7">
            <a:extLst>
              <a:ext uri="{FF2B5EF4-FFF2-40B4-BE49-F238E27FC236}">
                <a16:creationId xmlns:a16="http://schemas.microsoft.com/office/drawing/2014/main" id="{D07429EA-C6D2-A75E-B928-17C7CABA5620}"/>
              </a:ext>
            </a:extLst>
          </p:cNvPr>
          <p:cNvSpPr txBox="1"/>
          <p:nvPr/>
        </p:nvSpPr>
        <p:spPr>
          <a:xfrm>
            <a:off x="1621743" y="2805586"/>
            <a:ext cx="6743781" cy="1736646"/>
          </a:xfrm>
          <a:prstGeom prst="round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4800" b="1"/>
              <a:t> </a:t>
            </a:r>
            <a:r>
              <a:rPr lang="en-US" sz="4800" b="1" err="1"/>
              <a:t>Adolygu</a:t>
            </a:r>
            <a:r>
              <a:rPr lang="en-US" sz="4800" b="1"/>
              <a:t> / Revision </a:t>
            </a:r>
          </a:p>
          <a:p>
            <a:pPr marL="285750" indent="-285750">
              <a:buFont typeface="Arial"/>
              <a:buChar char="•"/>
            </a:pPr>
            <a:endParaRPr lang="en-US" sz="4800" i="1"/>
          </a:p>
        </p:txBody>
      </p:sp>
      <p:pic>
        <p:nvPicPr>
          <p:cNvPr id="2" name="Picture 1" descr="A light bulb with a glowing light&#10;&#10;Description automatically generated">
            <a:extLst>
              <a:ext uri="{FF2B5EF4-FFF2-40B4-BE49-F238E27FC236}">
                <a16:creationId xmlns:a16="http://schemas.microsoft.com/office/drawing/2014/main" id="{F8A434C6-FFFF-C11E-1F39-5E4F3EA5E691}"/>
              </a:ext>
            </a:extLst>
          </p:cNvPr>
          <p:cNvPicPr>
            <a:picLocks noChangeAspect="1"/>
          </p:cNvPicPr>
          <p:nvPr/>
        </p:nvPicPr>
        <p:blipFill>
          <a:blip r:embed="rId4"/>
          <a:stretch>
            <a:fillRect/>
          </a:stretch>
        </p:blipFill>
        <p:spPr>
          <a:xfrm>
            <a:off x="8716959" y="2054612"/>
            <a:ext cx="2368789" cy="3459667"/>
          </a:xfrm>
          <a:prstGeom prst="rect">
            <a:avLst/>
          </a:prstGeom>
        </p:spPr>
      </p:pic>
    </p:spTree>
    <p:extLst>
      <p:ext uri="{BB962C8B-B14F-4D97-AF65-F5344CB8AC3E}">
        <p14:creationId xmlns:p14="http://schemas.microsoft.com/office/powerpoint/2010/main" val="15533711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8CED054-1F6F-C66A-3A6E-CDC989AA40F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684899"/>
            <a:ext cx="9601403" cy="6784840"/>
          </a:xfrm>
        </p:spPr>
      </p:pic>
      <p:pic>
        <p:nvPicPr>
          <p:cNvPr id="4" name="Picture 3" descr="A blue square with white dots&#10;&#10;Description automatically generated">
            <a:extLst>
              <a:ext uri="{FF2B5EF4-FFF2-40B4-BE49-F238E27FC236}">
                <a16:creationId xmlns:a16="http://schemas.microsoft.com/office/drawing/2014/main" id="{47F7627E-9766-E052-BC5F-AC79E1EDEB33}"/>
              </a:ext>
            </a:extLst>
          </p:cNvPr>
          <p:cNvPicPr>
            <a:picLocks noChangeAspect="1"/>
          </p:cNvPicPr>
          <p:nvPr/>
        </p:nvPicPr>
        <p:blipFill>
          <a:blip r:embed="rId3"/>
          <a:stretch>
            <a:fillRect/>
          </a:stretch>
        </p:blipFill>
        <p:spPr>
          <a:xfrm>
            <a:off x="0" y="5923918"/>
            <a:ext cx="12196562" cy="934082"/>
          </a:xfrm>
          <a:prstGeom prst="rect">
            <a:avLst/>
          </a:prstGeom>
        </p:spPr>
      </p:pic>
      <p:sp>
        <p:nvSpPr>
          <p:cNvPr id="9" name="Rounded Rectangle 8">
            <a:extLst>
              <a:ext uri="{FF2B5EF4-FFF2-40B4-BE49-F238E27FC236}">
                <a16:creationId xmlns:a16="http://schemas.microsoft.com/office/drawing/2014/main" id="{E1DF20CC-945D-AF1A-6A2C-E25D4CD8A983}"/>
              </a:ext>
            </a:extLst>
          </p:cNvPr>
          <p:cNvSpPr/>
          <p:nvPr/>
        </p:nvSpPr>
        <p:spPr>
          <a:xfrm>
            <a:off x="9294125" y="559558"/>
            <a:ext cx="450376" cy="369332"/>
          </a:xfrm>
          <a:prstGeom prst="roundRect">
            <a:avLst/>
          </a:prstGeom>
          <a:solidFill>
            <a:srgbClr val="029ED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0" name="TextBox 9">
            <a:extLst>
              <a:ext uri="{FF2B5EF4-FFF2-40B4-BE49-F238E27FC236}">
                <a16:creationId xmlns:a16="http://schemas.microsoft.com/office/drawing/2014/main" id="{0284B79D-961F-BB53-8152-B1C561822F40}"/>
              </a:ext>
            </a:extLst>
          </p:cNvPr>
          <p:cNvSpPr txBox="1"/>
          <p:nvPr/>
        </p:nvSpPr>
        <p:spPr>
          <a:xfrm>
            <a:off x="9844568" y="559558"/>
            <a:ext cx="2081532" cy="369332"/>
          </a:xfrm>
          <a:prstGeom prst="rect">
            <a:avLst/>
          </a:prstGeom>
          <a:noFill/>
        </p:spPr>
        <p:txBody>
          <a:bodyPr wrap="square" rtlCol="0">
            <a:spAutoFit/>
          </a:bodyPr>
          <a:lstStyle/>
          <a:p>
            <a:r>
              <a:rPr lang="cy-GB"/>
              <a:t>Llafariaid  / Vowels </a:t>
            </a:r>
          </a:p>
        </p:txBody>
      </p:sp>
      <p:sp>
        <p:nvSpPr>
          <p:cNvPr id="12" name="Rounded Rectangle 11">
            <a:extLst>
              <a:ext uri="{FF2B5EF4-FFF2-40B4-BE49-F238E27FC236}">
                <a16:creationId xmlns:a16="http://schemas.microsoft.com/office/drawing/2014/main" id="{75E98F86-58AC-DCC9-D9FB-9123C537E532}"/>
              </a:ext>
            </a:extLst>
          </p:cNvPr>
          <p:cNvSpPr/>
          <p:nvPr/>
        </p:nvSpPr>
        <p:spPr>
          <a:xfrm>
            <a:off x="9305685" y="1151391"/>
            <a:ext cx="450376" cy="369332"/>
          </a:xfrm>
          <a:prstGeom prst="round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4" name="TextBox 13">
            <a:extLst>
              <a:ext uri="{FF2B5EF4-FFF2-40B4-BE49-F238E27FC236}">
                <a16:creationId xmlns:a16="http://schemas.microsoft.com/office/drawing/2014/main" id="{D4A0D611-48A6-FF3E-3D95-29A9AB551028}"/>
              </a:ext>
            </a:extLst>
          </p:cNvPr>
          <p:cNvSpPr txBox="1"/>
          <p:nvPr/>
        </p:nvSpPr>
        <p:spPr>
          <a:xfrm>
            <a:off x="9844568" y="1151391"/>
            <a:ext cx="2192757" cy="584775"/>
          </a:xfrm>
          <a:prstGeom prst="rect">
            <a:avLst/>
          </a:prstGeom>
          <a:noFill/>
        </p:spPr>
        <p:txBody>
          <a:bodyPr wrap="square">
            <a:spAutoFit/>
          </a:bodyPr>
          <a:lstStyle/>
          <a:p>
            <a:r>
              <a:rPr lang="cy-GB" sz="1600"/>
              <a:t>Llythrennau Dwbl / Double Letters </a:t>
            </a:r>
          </a:p>
        </p:txBody>
      </p:sp>
    </p:spTree>
    <p:extLst>
      <p:ext uri="{BB962C8B-B14F-4D97-AF65-F5344CB8AC3E}">
        <p14:creationId xmlns:p14="http://schemas.microsoft.com/office/powerpoint/2010/main" val="5136867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tree and sun in a square&#10;&#10;Description automatically generated">
            <a:extLst>
              <a:ext uri="{FF2B5EF4-FFF2-40B4-BE49-F238E27FC236}">
                <a16:creationId xmlns:a16="http://schemas.microsoft.com/office/drawing/2014/main" id="{C30B247C-6E05-EA5E-8985-AE8FBA32B9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83822" y="1234011"/>
            <a:ext cx="2292446" cy="2342830"/>
          </a:xfrm>
          <a:prstGeom prst="rect">
            <a:avLst/>
          </a:prstGeom>
        </p:spPr>
      </p:pic>
      <p:pic>
        <p:nvPicPr>
          <p:cNvPr id="19460" name="Picture 2" descr="Related image">
            <a:extLst>
              <a:ext uri="{FF2B5EF4-FFF2-40B4-BE49-F238E27FC236}">
                <a16:creationId xmlns:a16="http://schemas.microsoft.com/office/drawing/2014/main" id="{5E536CF3-3499-CD8A-D51F-9CC27FD8EE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2727" b="12000"/>
          <a:stretch>
            <a:fillRect/>
          </a:stretch>
        </p:blipFill>
        <p:spPr bwMode="auto">
          <a:xfrm>
            <a:off x="8859401" y="3912395"/>
            <a:ext cx="2979218" cy="22413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Oval Callout 2">
            <a:extLst>
              <a:ext uri="{FF2B5EF4-FFF2-40B4-BE49-F238E27FC236}">
                <a16:creationId xmlns:a16="http://schemas.microsoft.com/office/drawing/2014/main" id="{6F3E61DE-957B-D5EC-D598-9E58C9216400}"/>
              </a:ext>
            </a:extLst>
          </p:cNvPr>
          <p:cNvSpPr>
            <a:spLocks noChangeArrowheads="1"/>
          </p:cNvSpPr>
          <p:nvPr/>
        </p:nvSpPr>
        <p:spPr bwMode="auto">
          <a:xfrm>
            <a:off x="1842990" y="2904334"/>
            <a:ext cx="3897312" cy="1408113"/>
          </a:xfrm>
          <a:prstGeom prst="wedgeEllipseCallout">
            <a:avLst>
              <a:gd name="adj1" fmla="val -20833"/>
              <a:gd name="adj2" fmla="val 62500"/>
            </a:avLst>
          </a:prstGeom>
          <a:solidFill>
            <a:schemeClr val="bg1"/>
          </a:solidFill>
          <a:ln w="12700">
            <a:solidFill>
              <a:schemeClr val="tx1"/>
            </a:solidFill>
            <a:miter lim="800000"/>
            <a:headEnd/>
            <a:tailEnd/>
          </a:ln>
          <a:effectLst>
            <a:outerShdw blurRad="50800" dist="38100" dir="5400000" algn="t" rotWithShape="0">
              <a:srgbClr val="808080">
                <a:alpha val="39998"/>
              </a:srgbClr>
            </a:outerShdw>
          </a:effec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endParaRPr lang="en-GB" altLang="en-US" sz="1800">
              <a:solidFill>
                <a:srgbClr val="FFFFFF"/>
              </a:solidFill>
            </a:endParaRPr>
          </a:p>
        </p:txBody>
      </p:sp>
      <p:sp>
        <p:nvSpPr>
          <p:cNvPr id="9" name="TextBox 8">
            <a:extLst>
              <a:ext uri="{FF2B5EF4-FFF2-40B4-BE49-F238E27FC236}">
                <a16:creationId xmlns:a16="http://schemas.microsoft.com/office/drawing/2014/main" id="{3C80FCA6-5AE1-5F71-257A-DD56F05BA325}"/>
              </a:ext>
            </a:extLst>
          </p:cNvPr>
          <p:cNvSpPr txBox="1"/>
          <p:nvPr/>
        </p:nvSpPr>
        <p:spPr>
          <a:xfrm>
            <a:off x="1071955" y="3171826"/>
            <a:ext cx="5699126" cy="830263"/>
          </a:xfrm>
          <a:prstGeom prst="rect">
            <a:avLst/>
          </a:prstGeom>
          <a:noFill/>
        </p:spPr>
        <p:txBody>
          <a:bodyPr>
            <a:spAutoFit/>
          </a:bodyPr>
          <a:lstStyle/>
          <a:p>
            <a:pPr algn="ctr">
              <a:defRPr/>
            </a:pPr>
            <a:r>
              <a:rPr lang="en-GB" sz="4800" err="1">
                <a:latin typeface="+mj-lt"/>
              </a:rPr>
              <a:t>Noswaith</a:t>
            </a:r>
            <a:r>
              <a:rPr lang="en-GB" sz="4800">
                <a:latin typeface="+mj-lt"/>
              </a:rPr>
              <a:t> </a:t>
            </a:r>
            <a:r>
              <a:rPr lang="en-GB" sz="4800" err="1">
                <a:latin typeface="+mj-lt"/>
              </a:rPr>
              <a:t>dda</a:t>
            </a:r>
            <a:endParaRPr lang="en-GB" sz="4800">
              <a:latin typeface="+mj-lt"/>
            </a:endParaRPr>
          </a:p>
        </p:txBody>
      </p:sp>
      <p:sp>
        <p:nvSpPr>
          <p:cNvPr id="11" name="Oval Callout 10">
            <a:extLst>
              <a:ext uri="{FF2B5EF4-FFF2-40B4-BE49-F238E27FC236}">
                <a16:creationId xmlns:a16="http://schemas.microsoft.com/office/drawing/2014/main" id="{B1543F69-203E-EFB7-338E-D9A3E1AFD3B1}"/>
              </a:ext>
            </a:extLst>
          </p:cNvPr>
          <p:cNvSpPr>
            <a:spLocks noChangeArrowheads="1"/>
          </p:cNvSpPr>
          <p:nvPr/>
        </p:nvSpPr>
        <p:spPr bwMode="auto">
          <a:xfrm>
            <a:off x="6096000" y="2767014"/>
            <a:ext cx="3897312" cy="1408112"/>
          </a:xfrm>
          <a:prstGeom prst="wedgeEllipseCallout">
            <a:avLst>
              <a:gd name="adj1" fmla="val 46753"/>
              <a:gd name="adj2" fmla="val 71223"/>
            </a:avLst>
          </a:prstGeom>
          <a:solidFill>
            <a:schemeClr val="bg1"/>
          </a:solidFill>
          <a:ln w="12700">
            <a:solidFill>
              <a:schemeClr val="tx1"/>
            </a:solidFill>
            <a:miter lim="800000"/>
            <a:headEnd/>
            <a:tailEnd/>
          </a:ln>
          <a:effectLst>
            <a:outerShdw blurRad="50800" dist="38100" dir="5400000" algn="t" rotWithShape="0">
              <a:srgbClr val="808080">
                <a:alpha val="39998"/>
              </a:srgbClr>
            </a:outerShdw>
          </a:effec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endParaRPr lang="en-GB" altLang="en-US" sz="1800">
              <a:solidFill>
                <a:srgbClr val="FFFFFF"/>
              </a:solidFill>
            </a:endParaRPr>
          </a:p>
        </p:txBody>
      </p:sp>
      <p:sp>
        <p:nvSpPr>
          <p:cNvPr id="4" name="TextBox 3">
            <a:extLst>
              <a:ext uri="{FF2B5EF4-FFF2-40B4-BE49-F238E27FC236}">
                <a16:creationId xmlns:a16="http://schemas.microsoft.com/office/drawing/2014/main" id="{A545BEE1-EE67-7D0D-A1F9-4C42857BF54B}"/>
              </a:ext>
            </a:extLst>
          </p:cNvPr>
          <p:cNvSpPr txBox="1"/>
          <p:nvPr/>
        </p:nvSpPr>
        <p:spPr>
          <a:xfrm>
            <a:off x="6512769" y="3082132"/>
            <a:ext cx="3255962" cy="830263"/>
          </a:xfrm>
          <a:prstGeom prst="rect">
            <a:avLst/>
          </a:prstGeom>
          <a:noFill/>
        </p:spPr>
        <p:txBody>
          <a:bodyPr>
            <a:spAutoFit/>
          </a:bodyPr>
          <a:lstStyle/>
          <a:p>
            <a:pPr algn="ctr">
              <a:defRPr/>
            </a:pPr>
            <a:r>
              <a:rPr lang="en-GB" sz="4800">
                <a:latin typeface="+mj-lt"/>
              </a:rPr>
              <a:t>Nos da</a:t>
            </a:r>
          </a:p>
        </p:txBody>
      </p:sp>
      <p:sp>
        <p:nvSpPr>
          <p:cNvPr id="14" name="Oval Callout 13">
            <a:extLst>
              <a:ext uri="{FF2B5EF4-FFF2-40B4-BE49-F238E27FC236}">
                <a16:creationId xmlns:a16="http://schemas.microsoft.com/office/drawing/2014/main" id="{C590A211-5788-3423-A12D-4F288C571D92}"/>
              </a:ext>
            </a:extLst>
          </p:cNvPr>
          <p:cNvSpPr>
            <a:spLocks noChangeArrowheads="1"/>
          </p:cNvSpPr>
          <p:nvPr/>
        </p:nvSpPr>
        <p:spPr bwMode="auto">
          <a:xfrm>
            <a:off x="6608763" y="141289"/>
            <a:ext cx="3897312" cy="1406525"/>
          </a:xfrm>
          <a:prstGeom prst="wedgeEllipseCallout">
            <a:avLst>
              <a:gd name="adj1" fmla="val 50254"/>
              <a:gd name="adj2" fmla="val 54737"/>
            </a:avLst>
          </a:prstGeom>
          <a:solidFill>
            <a:schemeClr val="bg1"/>
          </a:solidFill>
          <a:ln w="12700">
            <a:solidFill>
              <a:schemeClr val="tx1"/>
            </a:solidFill>
            <a:miter lim="800000"/>
            <a:headEnd/>
            <a:tailEnd/>
          </a:ln>
          <a:effectLst>
            <a:outerShdw blurRad="50800" dist="38100" dir="5400000" algn="t" rotWithShape="0">
              <a:srgbClr val="808080">
                <a:alpha val="39998"/>
              </a:srgbClr>
            </a:outerShdw>
          </a:effec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endParaRPr lang="en-GB" altLang="en-US" sz="1800">
              <a:solidFill>
                <a:srgbClr val="FFFFFF"/>
              </a:solidFill>
            </a:endParaRPr>
          </a:p>
        </p:txBody>
      </p:sp>
      <p:sp>
        <p:nvSpPr>
          <p:cNvPr id="15" name="TextBox 14">
            <a:extLst>
              <a:ext uri="{FF2B5EF4-FFF2-40B4-BE49-F238E27FC236}">
                <a16:creationId xmlns:a16="http://schemas.microsoft.com/office/drawing/2014/main" id="{D46C1ADE-3C36-6E75-2D6F-09F6F9BEFA49}"/>
              </a:ext>
            </a:extLst>
          </p:cNvPr>
          <p:cNvSpPr txBox="1"/>
          <p:nvPr/>
        </p:nvSpPr>
        <p:spPr>
          <a:xfrm>
            <a:off x="6929438" y="392113"/>
            <a:ext cx="3255962" cy="831850"/>
          </a:xfrm>
          <a:prstGeom prst="rect">
            <a:avLst/>
          </a:prstGeom>
          <a:noFill/>
        </p:spPr>
        <p:txBody>
          <a:bodyPr>
            <a:spAutoFit/>
          </a:bodyPr>
          <a:lstStyle/>
          <a:p>
            <a:pPr algn="ctr">
              <a:defRPr/>
            </a:pPr>
            <a:r>
              <a:rPr lang="en-GB" sz="4800" err="1">
                <a:latin typeface="+mj-lt"/>
              </a:rPr>
              <a:t>P’nawn</a:t>
            </a:r>
            <a:r>
              <a:rPr lang="en-GB" sz="4800">
                <a:latin typeface="+mj-lt"/>
              </a:rPr>
              <a:t> da</a:t>
            </a:r>
          </a:p>
        </p:txBody>
      </p:sp>
      <p:sp>
        <p:nvSpPr>
          <p:cNvPr id="16" name="Oval Callout 15">
            <a:extLst>
              <a:ext uri="{FF2B5EF4-FFF2-40B4-BE49-F238E27FC236}">
                <a16:creationId xmlns:a16="http://schemas.microsoft.com/office/drawing/2014/main" id="{FCC0D8C6-006F-974D-7ACD-3E5DE38B5247}"/>
              </a:ext>
            </a:extLst>
          </p:cNvPr>
          <p:cNvSpPr>
            <a:spLocks noChangeArrowheads="1"/>
          </p:cNvSpPr>
          <p:nvPr/>
        </p:nvSpPr>
        <p:spPr bwMode="auto">
          <a:xfrm>
            <a:off x="2392363" y="97717"/>
            <a:ext cx="3895725" cy="1408113"/>
          </a:xfrm>
          <a:prstGeom prst="wedgeEllipseCallout">
            <a:avLst>
              <a:gd name="adj1" fmla="val -20833"/>
              <a:gd name="adj2" fmla="val 62500"/>
            </a:avLst>
          </a:prstGeom>
          <a:solidFill>
            <a:schemeClr val="bg1"/>
          </a:solidFill>
          <a:ln w="12700">
            <a:solidFill>
              <a:schemeClr val="tx1"/>
            </a:solidFill>
            <a:miter lim="800000"/>
            <a:headEnd/>
            <a:tailEnd/>
          </a:ln>
          <a:effectLst>
            <a:outerShdw blurRad="50800" dist="38100" dir="5400000" algn="t" rotWithShape="0">
              <a:srgbClr val="808080">
                <a:alpha val="39998"/>
              </a:srgbClr>
            </a:outerShdw>
          </a:effec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endParaRPr lang="en-GB" altLang="en-US" sz="1800">
              <a:solidFill>
                <a:srgbClr val="FFFFFF"/>
              </a:solidFill>
            </a:endParaRPr>
          </a:p>
        </p:txBody>
      </p:sp>
      <p:sp>
        <p:nvSpPr>
          <p:cNvPr id="17" name="TextBox 16">
            <a:extLst>
              <a:ext uri="{FF2B5EF4-FFF2-40B4-BE49-F238E27FC236}">
                <a16:creationId xmlns:a16="http://schemas.microsoft.com/office/drawing/2014/main" id="{BFC4011D-75E4-6079-D184-7935156C886D}"/>
              </a:ext>
            </a:extLst>
          </p:cNvPr>
          <p:cNvSpPr txBox="1"/>
          <p:nvPr/>
        </p:nvSpPr>
        <p:spPr>
          <a:xfrm>
            <a:off x="2708178" y="423505"/>
            <a:ext cx="3254375" cy="830262"/>
          </a:xfrm>
          <a:prstGeom prst="rect">
            <a:avLst/>
          </a:prstGeom>
          <a:noFill/>
        </p:spPr>
        <p:txBody>
          <a:bodyPr>
            <a:spAutoFit/>
          </a:bodyPr>
          <a:lstStyle/>
          <a:p>
            <a:pPr algn="ctr">
              <a:defRPr/>
            </a:pPr>
            <a:r>
              <a:rPr lang="en-GB" sz="4800">
                <a:latin typeface="+mj-lt"/>
              </a:rPr>
              <a:t>Bore da</a:t>
            </a:r>
          </a:p>
        </p:txBody>
      </p:sp>
      <p:pic>
        <p:nvPicPr>
          <p:cNvPr id="2" name="Picture 1" descr="A blue square with white dots&#10;&#10;Description automatically generated">
            <a:extLst>
              <a:ext uri="{FF2B5EF4-FFF2-40B4-BE49-F238E27FC236}">
                <a16:creationId xmlns:a16="http://schemas.microsoft.com/office/drawing/2014/main" id="{9F7F644A-3BB9-7D28-75E3-9134F96A4A2D}"/>
              </a:ext>
            </a:extLst>
          </p:cNvPr>
          <p:cNvPicPr>
            <a:picLocks noChangeAspect="1"/>
          </p:cNvPicPr>
          <p:nvPr/>
        </p:nvPicPr>
        <p:blipFill>
          <a:blip r:embed="rId4"/>
          <a:stretch>
            <a:fillRect/>
          </a:stretch>
        </p:blipFill>
        <p:spPr>
          <a:xfrm>
            <a:off x="0" y="6229349"/>
            <a:ext cx="12196562" cy="628649"/>
          </a:xfrm>
          <a:prstGeom prst="rect">
            <a:avLst/>
          </a:prstGeom>
        </p:spPr>
      </p:pic>
      <p:pic>
        <p:nvPicPr>
          <p:cNvPr id="13" name="Picture 3">
            <a:extLst>
              <a:ext uri="{FF2B5EF4-FFF2-40B4-BE49-F238E27FC236}">
                <a16:creationId xmlns:a16="http://schemas.microsoft.com/office/drawing/2014/main" id="{653793D8-67F6-837A-EE6B-20CE08BA305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761157" y="1119978"/>
            <a:ext cx="1807969" cy="1807969"/>
          </a:xfrm>
          <a:prstGeom prst="rect">
            <a:avLst/>
          </a:prstGeom>
        </p:spPr>
      </p:pic>
      <p:pic>
        <p:nvPicPr>
          <p:cNvPr id="18" name="Picture 8">
            <a:extLst>
              <a:ext uri="{FF2B5EF4-FFF2-40B4-BE49-F238E27FC236}">
                <a16:creationId xmlns:a16="http://schemas.microsoft.com/office/drawing/2014/main" id="{5B4C24A2-8A44-4C99-818C-2192839F39C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706848" y="4283532"/>
            <a:ext cx="1743350" cy="174335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fade">
                                      <p:cBhvr>
                                        <p:cTn id="10" dur="500"/>
                                        <p:tgtEl>
                                          <p:spTgt spid="16"/>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10"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fade">
                                      <p:cBhvr>
                                        <p:cTn id="15" dur="500"/>
                                        <p:tgtEl>
                                          <p:spTgt spid="15"/>
                                        </p:tgtEl>
                                      </p:cBhvr>
                                    </p:animEffect>
                                  </p:childTnLst>
                                </p:cTn>
                              </p:par>
                              <p:par>
                                <p:cTn id="16" presetID="10" presetClass="entr" presetSubtype="0" fill="hold" nodeType="with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fade">
                                      <p:cBhvr>
                                        <p:cTn id="18" dur="500"/>
                                        <p:tgtEl>
                                          <p:spTgt spid="14"/>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0" presetClass="entr" presetSubtype="0" fill="hold" nodeType="click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fade">
                                      <p:cBhvr>
                                        <p:cTn id="23" dur="500"/>
                                        <p:tgtEl>
                                          <p:spTgt spid="3"/>
                                        </p:tgtEl>
                                      </p:cBhvr>
                                    </p:animEffect>
                                  </p:childTnLst>
                                </p:cTn>
                              </p:par>
                              <p:par>
                                <p:cTn id="24" presetID="10" presetClass="entr" presetSubtype="0" fill="hold" nodeType="with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500"/>
                                        <p:tgtEl>
                                          <p:spTgt spid="9"/>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0"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500"/>
                                        <p:tgtEl>
                                          <p:spTgt spid="4"/>
                                        </p:tgtEl>
                                      </p:cBhvr>
                                    </p:animEffect>
                                  </p:childTnLst>
                                </p:cTn>
                              </p:par>
                              <p:par>
                                <p:cTn id="32" presetID="10" presetClass="entr" presetSubtype="0" fill="hold" nodeType="with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500"/>
                                        <p:tgtEl>
                                          <p:spTgt spid="11"/>
                                        </p:tgtEl>
                                      </p:cBhvr>
                                    </p:animEffec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1" nodeType="clickEffect">
                                  <p:stCondLst>
                                    <p:cond delay="0"/>
                                  </p:stCondLst>
                                  <p:childTnLst>
                                    <p:set>
                                      <p:cBhvr>
                                        <p:cTn id="3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9" grpId="0"/>
      <p:bldP spid="11" grpId="0" animBg="1"/>
      <p:bldP spid="4" grpId="0"/>
      <p:bldP spid="14" grpId="0" animBg="1"/>
      <p:bldP spid="15" grpId="0"/>
      <p:bldP spid="16" grpId="0" animBg="1"/>
      <p:bldP spid="16" grpId="1" animBg="1"/>
      <p:bldP spid="1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square with white dots&#10;&#10;Description automatically generated">
            <a:extLst>
              <a:ext uri="{FF2B5EF4-FFF2-40B4-BE49-F238E27FC236}">
                <a16:creationId xmlns:a16="http://schemas.microsoft.com/office/drawing/2014/main" id="{625BC945-3939-D8B8-F4E2-382AFAFCFAB2}"/>
              </a:ext>
            </a:extLst>
          </p:cNvPr>
          <p:cNvPicPr>
            <a:picLocks noChangeAspect="1"/>
          </p:cNvPicPr>
          <p:nvPr/>
        </p:nvPicPr>
        <p:blipFill>
          <a:blip r:embed="rId2"/>
          <a:stretch>
            <a:fillRect/>
          </a:stretch>
        </p:blipFill>
        <p:spPr>
          <a:xfrm>
            <a:off x="0" y="6229349"/>
            <a:ext cx="12196562" cy="628649"/>
          </a:xfrm>
          <a:prstGeom prst="rect">
            <a:avLst/>
          </a:prstGeom>
        </p:spPr>
      </p:pic>
      <p:sp>
        <p:nvSpPr>
          <p:cNvPr id="6" name="TextBox 5">
            <a:extLst>
              <a:ext uri="{FF2B5EF4-FFF2-40B4-BE49-F238E27FC236}">
                <a16:creationId xmlns:a16="http://schemas.microsoft.com/office/drawing/2014/main" id="{5709C44B-C819-48A3-4165-B9D6CA90B5EE}"/>
              </a:ext>
            </a:extLst>
          </p:cNvPr>
          <p:cNvSpPr txBox="1"/>
          <p:nvPr/>
        </p:nvSpPr>
        <p:spPr>
          <a:xfrm>
            <a:off x="1667301" y="2569190"/>
            <a:ext cx="9512490" cy="2862322"/>
          </a:xfrm>
          <a:prstGeom prst="rect">
            <a:avLst/>
          </a:prstGeom>
          <a:noFill/>
        </p:spPr>
        <p:txBody>
          <a:bodyPr wrap="square">
            <a:spAutoFit/>
          </a:bodyPr>
          <a:lstStyle/>
          <a:p>
            <a:pPr algn="ctr"/>
            <a:r>
              <a:rPr lang="en-GB" sz="3600" b="0" i="0">
                <a:effectLst/>
                <a:latin typeface="Arial" panose="020B0604020202020204" pitchFamily="34" charset="0"/>
                <a:cs typeface="Arial" panose="020B0604020202020204" pitchFamily="34" charset="0"/>
              </a:rPr>
              <a:t>Welsh has two words for the pronoun '</a:t>
            </a:r>
            <a:r>
              <a:rPr lang="en-GB" sz="3600" b="1" i="0">
                <a:effectLst/>
                <a:latin typeface="Arial" panose="020B0604020202020204" pitchFamily="34" charset="0"/>
                <a:cs typeface="Arial" panose="020B0604020202020204" pitchFamily="34" charset="0"/>
              </a:rPr>
              <a:t>you</a:t>
            </a:r>
            <a:r>
              <a:rPr lang="en-GB" sz="3600" b="0" i="0">
                <a:effectLst/>
                <a:latin typeface="Arial" panose="020B0604020202020204" pitchFamily="34" charset="0"/>
                <a:cs typeface="Arial" panose="020B0604020202020204" pitchFamily="34" charset="0"/>
              </a:rPr>
              <a:t>’ – </a:t>
            </a:r>
          </a:p>
          <a:p>
            <a:pPr algn="ctr"/>
            <a:r>
              <a:rPr lang="en-GB" sz="3600">
                <a:latin typeface="Arial" panose="020B0604020202020204" pitchFamily="34" charset="0"/>
                <a:cs typeface="Arial" panose="020B0604020202020204" pitchFamily="34" charset="0"/>
              </a:rPr>
              <a:t>‘</a:t>
            </a:r>
            <a:r>
              <a:rPr lang="en-GB" sz="3600" err="1">
                <a:latin typeface="Arial" panose="020B0604020202020204" pitchFamily="34" charset="0"/>
                <a:cs typeface="Arial" panose="020B0604020202020204" pitchFamily="34" charset="0"/>
              </a:rPr>
              <a:t>ti</a:t>
            </a:r>
            <a:r>
              <a:rPr lang="en-GB" sz="3600">
                <a:latin typeface="Arial" panose="020B0604020202020204" pitchFamily="34" charset="0"/>
                <a:cs typeface="Arial" panose="020B0604020202020204" pitchFamily="34" charset="0"/>
              </a:rPr>
              <a:t>’</a:t>
            </a:r>
            <a:r>
              <a:rPr lang="en-GB" sz="3600" b="0" i="0">
                <a:effectLst/>
                <a:latin typeface="Arial" panose="020B0604020202020204" pitchFamily="34" charset="0"/>
                <a:cs typeface="Arial" panose="020B0604020202020204" pitchFamily="34" charset="0"/>
              </a:rPr>
              <a:t> and ‘chi’. </a:t>
            </a:r>
          </a:p>
          <a:p>
            <a:pPr algn="ctr"/>
            <a:r>
              <a:rPr lang="en-GB" sz="3600" b="0" i="0">
                <a:effectLst/>
                <a:latin typeface="Arial" panose="020B0604020202020204" pitchFamily="34" charset="0"/>
                <a:cs typeface="Arial" panose="020B0604020202020204" pitchFamily="34" charset="0"/>
              </a:rPr>
              <a:t>‘</a:t>
            </a:r>
            <a:r>
              <a:rPr lang="en-GB" sz="3600" b="0" i="0" err="1">
                <a:effectLst/>
                <a:latin typeface="Arial" panose="020B0604020202020204" pitchFamily="34" charset="0"/>
                <a:cs typeface="Arial" panose="020B0604020202020204" pitchFamily="34" charset="0"/>
              </a:rPr>
              <a:t>ti</a:t>
            </a:r>
            <a:r>
              <a:rPr lang="en-GB" sz="3600" b="0" i="0">
                <a:effectLst/>
                <a:latin typeface="Arial" panose="020B0604020202020204" pitchFamily="34" charset="0"/>
                <a:cs typeface="Arial" panose="020B0604020202020204" pitchFamily="34" charset="0"/>
              </a:rPr>
              <a:t>’ is used for informal situations and with people you know well</a:t>
            </a:r>
            <a:endParaRPr lang="en-GB" sz="3600">
              <a:latin typeface="Arial" panose="020B0604020202020204" pitchFamily="34" charset="0"/>
              <a:cs typeface="Arial" panose="020B0604020202020204" pitchFamily="34" charset="0"/>
            </a:endParaRPr>
          </a:p>
          <a:p>
            <a:pPr algn="ctr"/>
            <a:r>
              <a:rPr lang="en-GB" sz="3600" b="0" i="0">
                <a:effectLst/>
                <a:latin typeface="Arial" panose="020B0604020202020204" pitchFamily="34" charset="0"/>
                <a:cs typeface="Arial" panose="020B0604020202020204" pitchFamily="34" charset="0"/>
              </a:rPr>
              <a:t>‘chi’ is used in formal and plural situations. </a:t>
            </a:r>
            <a:endParaRPr lang="cy-GB" sz="3600">
              <a:latin typeface="Arial" panose="020B0604020202020204" pitchFamily="34" charset="0"/>
              <a:cs typeface="Arial" panose="020B0604020202020204" pitchFamily="34" charset="0"/>
            </a:endParaRPr>
          </a:p>
        </p:txBody>
      </p:sp>
      <p:sp>
        <p:nvSpPr>
          <p:cNvPr id="7" name="Rounded Rectangle 6">
            <a:extLst>
              <a:ext uri="{FF2B5EF4-FFF2-40B4-BE49-F238E27FC236}">
                <a16:creationId xmlns:a16="http://schemas.microsoft.com/office/drawing/2014/main" id="{9F44F43B-9894-77AD-0ABD-E9EBFD268EF1}"/>
              </a:ext>
            </a:extLst>
          </p:cNvPr>
          <p:cNvSpPr/>
          <p:nvPr/>
        </p:nvSpPr>
        <p:spPr>
          <a:xfrm>
            <a:off x="1555845" y="641354"/>
            <a:ext cx="2756848" cy="1528918"/>
          </a:xfrm>
          <a:prstGeom prst="roundRect">
            <a:avLst/>
          </a:prstGeom>
          <a:solidFill>
            <a:schemeClr val="accent4">
              <a:lumMod val="20000"/>
              <a:lumOff val="80000"/>
            </a:schemeClr>
          </a:solidFill>
        </p:spPr>
        <p:style>
          <a:lnRef idx="2">
            <a:schemeClr val="accent4"/>
          </a:lnRef>
          <a:fillRef idx="1">
            <a:schemeClr val="lt1"/>
          </a:fillRef>
          <a:effectRef idx="0">
            <a:schemeClr val="accent4"/>
          </a:effectRef>
          <a:fontRef idx="minor">
            <a:schemeClr val="dk1"/>
          </a:fontRef>
        </p:style>
        <p:txBody>
          <a:bodyPr rtlCol="0" anchor="ctr"/>
          <a:lstStyle/>
          <a:p>
            <a:pPr algn="ctr"/>
            <a:r>
              <a:rPr lang="cy-GB" sz="13800"/>
              <a:t>ti</a:t>
            </a:r>
          </a:p>
        </p:txBody>
      </p:sp>
      <p:sp>
        <p:nvSpPr>
          <p:cNvPr id="8" name="Rounded Rectangle 7">
            <a:extLst>
              <a:ext uri="{FF2B5EF4-FFF2-40B4-BE49-F238E27FC236}">
                <a16:creationId xmlns:a16="http://schemas.microsoft.com/office/drawing/2014/main" id="{9A965E37-699A-D148-090A-25C42DA53B92}"/>
              </a:ext>
            </a:extLst>
          </p:cNvPr>
          <p:cNvSpPr/>
          <p:nvPr/>
        </p:nvSpPr>
        <p:spPr>
          <a:xfrm>
            <a:off x="7879309" y="641354"/>
            <a:ext cx="2756848" cy="1528918"/>
          </a:xfrm>
          <a:prstGeom prst="roundRect">
            <a:avLst/>
          </a:prstGeom>
          <a:solidFill>
            <a:schemeClr val="accent4">
              <a:lumMod val="20000"/>
              <a:lumOff val="80000"/>
            </a:schemeClr>
          </a:solidFill>
        </p:spPr>
        <p:style>
          <a:lnRef idx="2">
            <a:schemeClr val="accent4"/>
          </a:lnRef>
          <a:fillRef idx="1">
            <a:schemeClr val="lt1"/>
          </a:fillRef>
          <a:effectRef idx="0">
            <a:schemeClr val="accent4"/>
          </a:effectRef>
          <a:fontRef idx="minor">
            <a:schemeClr val="dk1"/>
          </a:fontRef>
        </p:style>
        <p:txBody>
          <a:bodyPr rtlCol="0" anchor="ctr"/>
          <a:lstStyle/>
          <a:p>
            <a:pPr algn="ctr"/>
            <a:r>
              <a:rPr lang="cy-GB" sz="13800"/>
              <a:t>chi</a:t>
            </a:r>
          </a:p>
        </p:txBody>
      </p:sp>
    </p:spTree>
    <p:extLst>
      <p:ext uri="{BB962C8B-B14F-4D97-AF65-F5344CB8AC3E}">
        <p14:creationId xmlns:p14="http://schemas.microsoft.com/office/powerpoint/2010/main" val="5538949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02833-B6A7-4B6D-55DB-3EC4B8A817F7}"/>
              </a:ext>
            </a:extLst>
          </p:cNvPr>
          <p:cNvSpPr>
            <a:spLocks noGrp="1"/>
          </p:cNvSpPr>
          <p:nvPr>
            <p:ph type="title"/>
          </p:nvPr>
        </p:nvSpPr>
        <p:spPr/>
        <p:txBody>
          <a:bodyPr/>
          <a:lstStyle/>
          <a:p>
            <a:r>
              <a:rPr lang="cy-GB" sz="4400" i="1">
                <a:latin typeface="Arial" panose="020B0604020202020204" pitchFamily="34" charset="0"/>
                <a:cs typeface="Arial" panose="020B0604020202020204" pitchFamily="34" charset="0"/>
              </a:rPr>
              <a:t>What’s your name?</a:t>
            </a:r>
            <a:endParaRPr lang="cy-GB" i="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175C5C0-FE52-59B0-667C-90C883D74838}"/>
              </a:ext>
            </a:extLst>
          </p:cNvPr>
          <p:cNvSpPr>
            <a:spLocks noGrp="1"/>
          </p:cNvSpPr>
          <p:nvPr>
            <p:ph idx="1"/>
          </p:nvPr>
        </p:nvSpPr>
        <p:spPr>
          <a:xfrm>
            <a:off x="838200" y="1547813"/>
            <a:ext cx="10515600" cy="2657092"/>
          </a:xfrm>
          <a:solidFill>
            <a:schemeClr val="accent4">
              <a:lumMod val="20000"/>
              <a:lumOff val="80000"/>
            </a:schemeClr>
          </a:solidFill>
        </p:spPr>
        <p:txBody>
          <a:bodyPr vert="horz" lIns="91440" tIns="45720" rIns="91440" bIns="45720" rtlCol="0" anchor="t">
            <a:normAutofit/>
          </a:bodyPr>
          <a:lstStyle/>
          <a:p>
            <a:pPr marL="0" indent="0">
              <a:buNone/>
            </a:pPr>
            <a:r>
              <a:rPr lang="cy-GB" sz="3600">
                <a:latin typeface="Arial" panose="020B0604020202020204" pitchFamily="34" charset="0"/>
                <a:cs typeface="Arial" panose="020B0604020202020204" pitchFamily="34" charset="0"/>
              </a:rPr>
              <a:t>Cwestiwn  / Question </a:t>
            </a:r>
          </a:p>
          <a:p>
            <a:pPr marL="0" indent="0">
              <a:buNone/>
            </a:pPr>
            <a:r>
              <a:rPr lang="cy-GB" sz="3600">
                <a:latin typeface="Arial" panose="020B0604020202020204" pitchFamily="34" charset="0"/>
                <a:cs typeface="Arial" panose="020B0604020202020204" pitchFamily="34" charset="0"/>
              </a:rPr>
              <a:t>	Beth ydy dy enw di?  / Pwy wyt ti?   </a:t>
            </a:r>
          </a:p>
          <a:p>
            <a:pPr marL="0" indent="0">
              <a:buNone/>
            </a:pPr>
            <a:r>
              <a:rPr lang="cy-GB" sz="3600">
                <a:latin typeface="Arial"/>
                <a:cs typeface="Arial"/>
              </a:rPr>
              <a:t>	Beth ydy’ch enw chi?  / Pwy dych chi?</a:t>
            </a:r>
          </a:p>
          <a:p>
            <a:pPr marL="0" indent="0">
              <a:buNone/>
            </a:pPr>
            <a:r>
              <a:rPr lang="cy-GB"/>
              <a:t>Beth ydy ei enw e?  / Beth ydy ei henw hi? </a:t>
            </a:r>
          </a:p>
          <a:p>
            <a:pPr marL="0" indent="0" algn="ctr">
              <a:buNone/>
            </a:pPr>
            <a:endParaRPr lang="cy-GB" sz="3600">
              <a:latin typeface="Arial" panose="020B0604020202020204" pitchFamily="34" charset="0"/>
              <a:cs typeface="Arial" panose="020B0604020202020204" pitchFamily="34" charset="0"/>
            </a:endParaRPr>
          </a:p>
        </p:txBody>
      </p:sp>
      <p:pic>
        <p:nvPicPr>
          <p:cNvPr id="4" name="Picture 3" descr="A blue square with white dots&#10;&#10;Description automatically generated">
            <a:extLst>
              <a:ext uri="{FF2B5EF4-FFF2-40B4-BE49-F238E27FC236}">
                <a16:creationId xmlns:a16="http://schemas.microsoft.com/office/drawing/2014/main" id="{1C767A6D-D0C8-79EF-826D-0FE985860448}"/>
              </a:ext>
            </a:extLst>
          </p:cNvPr>
          <p:cNvPicPr>
            <a:picLocks noChangeAspect="1"/>
          </p:cNvPicPr>
          <p:nvPr/>
        </p:nvPicPr>
        <p:blipFill>
          <a:blip r:embed="rId2"/>
          <a:stretch>
            <a:fillRect/>
          </a:stretch>
        </p:blipFill>
        <p:spPr>
          <a:xfrm>
            <a:off x="0" y="6066222"/>
            <a:ext cx="12196562" cy="791778"/>
          </a:xfrm>
          <a:prstGeom prst="rect">
            <a:avLst/>
          </a:prstGeom>
        </p:spPr>
      </p:pic>
      <p:sp>
        <p:nvSpPr>
          <p:cNvPr id="5" name="Content Placeholder 2">
            <a:extLst>
              <a:ext uri="{FF2B5EF4-FFF2-40B4-BE49-F238E27FC236}">
                <a16:creationId xmlns:a16="http://schemas.microsoft.com/office/drawing/2014/main" id="{EDD93C5C-7BE3-DBB4-4BF9-56B35894A3DF}"/>
              </a:ext>
            </a:extLst>
          </p:cNvPr>
          <p:cNvSpPr txBox="1">
            <a:spLocks/>
          </p:cNvSpPr>
          <p:nvPr/>
        </p:nvSpPr>
        <p:spPr>
          <a:xfrm>
            <a:off x="838200" y="4333876"/>
            <a:ext cx="10515600" cy="1603375"/>
          </a:xfrm>
          <a:prstGeom prst="rect">
            <a:avLst/>
          </a:prstGeom>
          <a:solidFill>
            <a:schemeClr val="accent4">
              <a:lumMod val="20000"/>
              <a:lumOff val="80000"/>
            </a:schemeClr>
          </a:solidFill>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cy-GB" sz="3600">
                <a:latin typeface="Arial" panose="020B0604020202020204" pitchFamily="34" charset="0"/>
                <a:cs typeface="Arial" panose="020B0604020202020204" pitchFamily="34" charset="0"/>
              </a:rPr>
              <a:t>Ateb / Answer </a:t>
            </a:r>
          </a:p>
          <a:p>
            <a:pPr marL="0" indent="0" algn="ctr">
              <a:buNone/>
            </a:pPr>
            <a:r>
              <a:rPr lang="cy-GB" sz="3600">
                <a:latin typeface="Arial"/>
                <a:cs typeface="Arial"/>
              </a:rPr>
              <a:t>______ dw i </a:t>
            </a:r>
          </a:p>
          <a:p>
            <a:pPr marL="0" indent="0" algn="ctr">
              <a:buNone/>
            </a:pPr>
            <a:r>
              <a:rPr lang="cy-GB" sz="3600">
                <a:latin typeface="Arial"/>
                <a:cs typeface="Arial"/>
              </a:rPr>
              <a:t>____ ydy e  /  ydy hi. </a:t>
            </a:r>
            <a:endParaRPr lang="cy-GB">
              <a:latin typeface="Arial"/>
              <a:cs typeface="Arial"/>
            </a:endParaRPr>
          </a:p>
        </p:txBody>
      </p:sp>
      <p:pic>
        <p:nvPicPr>
          <p:cNvPr id="7" name="Picture 6" descr="A blue badge with a picture of a person&#10;&#10;Description automatically generated">
            <a:extLst>
              <a:ext uri="{FF2B5EF4-FFF2-40B4-BE49-F238E27FC236}">
                <a16:creationId xmlns:a16="http://schemas.microsoft.com/office/drawing/2014/main" id="{5A416CD0-F2E3-F78D-989F-F5AEB2A2DF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42688" y="137128"/>
            <a:ext cx="2251883" cy="2386996"/>
          </a:xfrm>
          <a:prstGeom prst="rect">
            <a:avLst/>
          </a:prstGeom>
        </p:spPr>
      </p:pic>
    </p:spTree>
    <p:extLst>
      <p:ext uri="{BB962C8B-B14F-4D97-AF65-F5344CB8AC3E}">
        <p14:creationId xmlns:p14="http://schemas.microsoft.com/office/powerpoint/2010/main" val="3278771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8C8D7090-ED7D-AC8B-D924-B0459FA87D37}"/>
              </a:ext>
            </a:extLst>
          </p:cNvPr>
          <p:cNvSpPr txBox="1"/>
          <p:nvPr/>
        </p:nvSpPr>
        <p:spPr>
          <a:xfrm>
            <a:off x="317406" y="159734"/>
            <a:ext cx="11092122" cy="1569660"/>
          </a:xfrm>
          <a:prstGeom prst="rect">
            <a:avLst/>
          </a:prstGeom>
          <a:noFill/>
        </p:spPr>
        <p:txBody>
          <a:bodyPr wrap="square">
            <a:spAutoFit/>
          </a:bodyPr>
          <a:lstStyle/>
          <a:p>
            <a:pPr>
              <a:defRPr/>
            </a:pPr>
            <a:r>
              <a:rPr lang="en-GB" sz="4800" b="1">
                <a:latin typeface="+mj-lt"/>
              </a:rPr>
              <a:t>Sut </a:t>
            </a:r>
            <a:r>
              <a:rPr lang="en-GB" sz="4800" b="1" err="1">
                <a:latin typeface="+mj-lt"/>
              </a:rPr>
              <a:t>dych</a:t>
            </a:r>
            <a:r>
              <a:rPr lang="en-GB" sz="4800" b="1">
                <a:latin typeface="+mj-lt"/>
              </a:rPr>
              <a:t> chi? </a:t>
            </a:r>
            <a:r>
              <a:rPr lang="en-GB" sz="4800" b="1"/>
              <a:t>/     Sut </a:t>
            </a:r>
            <a:r>
              <a:rPr lang="en-GB" sz="4800" b="1" err="1"/>
              <a:t>wyt</a:t>
            </a:r>
            <a:r>
              <a:rPr lang="en-GB" sz="4800" b="1"/>
              <a:t> </a:t>
            </a:r>
            <a:r>
              <a:rPr lang="en-GB" sz="4800" b="1" err="1"/>
              <a:t>ti</a:t>
            </a:r>
            <a:r>
              <a:rPr lang="en-GB" sz="4800" b="1"/>
              <a:t>?  </a:t>
            </a:r>
            <a:r>
              <a:rPr lang="en-GB" sz="3600" i="1"/>
              <a:t>How are you? </a:t>
            </a:r>
          </a:p>
          <a:p>
            <a:pPr algn="ctr">
              <a:defRPr/>
            </a:pPr>
            <a:endParaRPr lang="en-GB" sz="4800" b="1">
              <a:latin typeface="+mj-lt"/>
            </a:endParaRPr>
          </a:p>
        </p:txBody>
      </p:sp>
      <p:pic>
        <p:nvPicPr>
          <p:cNvPr id="39938" name="Picture 2" descr="Image result for feeling great">
            <a:extLst>
              <a:ext uri="{FF2B5EF4-FFF2-40B4-BE49-F238E27FC236}">
                <a16:creationId xmlns:a16="http://schemas.microsoft.com/office/drawing/2014/main" id="{CB8C54CC-44FD-A5B9-816A-7BD57A1F0DD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l="10867"/>
          <a:stretch>
            <a:fillRect/>
          </a:stretch>
        </p:blipFill>
        <p:spPr bwMode="auto">
          <a:xfrm>
            <a:off x="2401888" y="1165225"/>
            <a:ext cx="2146300" cy="1206500"/>
          </a:xfrm>
          <a:prstGeom prst="rect">
            <a:avLst/>
          </a:prstGeom>
          <a:noFill/>
          <a:ln>
            <a:noFill/>
          </a:ln>
          <a:effectLst>
            <a:outerShdw blurRad="50800" dist="38100" dir="2700000" algn="tl" rotWithShape="0">
              <a:srgbClr val="808080">
                <a:alpha val="39998"/>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0" name="Picture 4" descr="Image result for man feeling ok">
            <a:extLst>
              <a:ext uri="{FF2B5EF4-FFF2-40B4-BE49-F238E27FC236}">
                <a16:creationId xmlns:a16="http://schemas.microsoft.com/office/drawing/2014/main" id="{AFE93DFF-C2B5-895E-6BB3-97389CBAF1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1888" y="2349500"/>
            <a:ext cx="2146300" cy="1206500"/>
          </a:xfrm>
          <a:prstGeom prst="rect">
            <a:avLst/>
          </a:prstGeom>
          <a:noFill/>
          <a:ln>
            <a:noFill/>
          </a:ln>
          <a:effectLst>
            <a:outerShdw blurRad="50800" dist="38100" dir="2700000" algn="tl" rotWithShape="0">
              <a:srgbClr val="808080">
                <a:alpha val="39998"/>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10">
            <a:extLst>
              <a:ext uri="{FF2B5EF4-FFF2-40B4-BE49-F238E27FC236}">
                <a16:creationId xmlns:a16="http://schemas.microsoft.com/office/drawing/2014/main" id="{10422397-4507-EF16-8749-7FD9E3BBAF09}"/>
              </a:ext>
            </a:extLst>
          </p:cNvPr>
          <p:cNvSpPr txBox="1"/>
          <p:nvPr/>
        </p:nvSpPr>
        <p:spPr>
          <a:xfrm>
            <a:off x="5243514" y="1352550"/>
            <a:ext cx="4656137" cy="831850"/>
          </a:xfrm>
          <a:prstGeom prst="rect">
            <a:avLst/>
          </a:prstGeom>
          <a:noFill/>
        </p:spPr>
        <p:txBody>
          <a:bodyPr>
            <a:spAutoFit/>
          </a:bodyPr>
          <a:lstStyle/>
          <a:p>
            <a:pPr>
              <a:defRPr/>
            </a:pPr>
            <a:r>
              <a:rPr lang="en-GB" sz="4800">
                <a:latin typeface="+mj-lt"/>
              </a:rPr>
              <a:t>Da </a:t>
            </a:r>
            <a:r>
              <a:rPr lang="en-GB" sz="4800" err="1">
                <a:latin typeface="+mj-lt"/>
              </a:rPr>
              <a:t>iawn</a:t>
            </a:r>
            <a:r>
              <a:rPr lang="en-GB" sz="4800">
                <a:latin typeface="+mj-lt"/>
              </a:rPr>
              <a:t>, </a:t>
            </a:r>
            <a:r>
              <a:rPr lang="en-GB" sz="4800" err="1">
                <a:latin typeface="+mj-lt"/>
              </a:rPr>
              <a:t>diolch</a:t>
            </a:r>
            <a:r>
              <a:rPr lang="en-GB" sz="4800">
                <a:latin typeface="+mj-lt"/>
              </a:rPr>
              <a:t>!</a:t>
            </a:r>
          </a:p>
        </p:txBody>
      </p:sp>
      <p:sp>
        <p:nvSpPr>
          <p:cNvPr id="14" name="TextBox 13">
            <a:extLst>
              <a:ext uri="{FF2B5EF4-FFF2-40B4-BE49-F238E27FC236}">
                <a16:creationId xmlns:a16="http://schemas.microsoft.com/office/drawing/2014/main" id="{25A22344-3522-B168-4E02-F12A171F503D}"/>
              </a:ext>
            </a:extLst>
          </p:cNvPr>
          <p:cNvSpPr txBox="1"/>
          <p:nvPr/>
        </p:nvSpPr>
        <p:spPr>
          <a:xfrm>
            <a:off x="5243513" y="2536825"/>
            <a:ext cx="4665662" cy="831850"/>
          </a:xfrm>
          <a:prstGeom prst="rect">
            <a:avLst/>
          </a:prstGeom>
          <a:noFill/>
        </p:spPr>
        <p:txBody>
          <a:bodyPr>
            <a:spAutoFit/>
          </a:bodyPr>
          <a:lstStyle/>
          <a:p>
            <a:pPr>
              <a:defRPr/>
            </a:pPr>
            <a:r>
              <a:rPr lang="en-GB" sz="4800" err="1">
                <a:latin typeface="+mj-lt"/>
              </a:rPr>
              <a:t>Iawn</a:t>
            </a:r>
            <a:r>
              <a:rPr lang="en-GB" sz="4800">
                <a:latin typeface="+mj-lt"/>
              </a:rPr>
              <a:t>.</a:t>
            </a:r>
          </a:p>
        </p:txBody>
      </p:sp>
      <p:sp>
        <p:nvSpPr>
          <p:cNvPr id="15" name="TextBox 14">
            <a:extLst>
              <a:ext uri="{FF2B5EF4-FFF2-40B4-BE49-F238E27FC236}">
                <a16:creationId xmlns:a16="http://schemas.microsoft.com/office/drawing/2014/main" id="{8AD550FC-056B-5256-6E4B-878CE2D89767}"/>
              </a:ext>
            </a:extLst>
          </p:cNvPr>
          <p:cNvSpPr txBox="1"/>
          <p:nvPr/>
        </p:nvSpPr>
        <p:spPr>
          <a:xfrm>
            <a:off x="5243513" y="5140326"/>
            <a:ext cx="4665662" cy="830263"/>
          </a:xfrm>
          <a:prstGeom prst="rect">
            <a:avLst/>
          </a:prstGeom>
          <a:noFill/>
        </p:spPr>
        <p:txBody>
          <a:bodyPr>
            <a:spAutoFit/>
          </a:bodyPr>
          <a:lstStyle/>
          <a:p>
            <a:pPr>
              <a:defRPr/>
            </a:pPr>
            <a:r>
              <a:rPr lang="en-GB" sz="4800" err="1">
                <a:latin typeface="+mj-lt"/>
              </a:rPr>
              <a:t>Ofnadwy</a:t>
            </a:r>
            <a:r>
              <a:rPr lang="en-GB" sz="4800">
                <a:latin typeface="+mj-lt"/>
              </a:rPr>
              <a:t>.</a:t>
            </a:r>
          </a:p>
        </p:txBody>
      </p:sp>
      <p:pic>
        <p:nvPicPr>
          <p:cNvPr id="10253" name="Picture 13" descr="Image result for tired">
            <a:extLst>
              <a:ext uri="{FF2B5EF4-FFF2-40B4-BE49-F238E27FC236}">
                <a16:creationId xmlns:a16="http://schemas.microsoft.com/office/drawing/2014/main" id="{20C61D3A-67EA-2546-7B07-8A6CCA98033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1888" y="3544889"/>
            <a:ext cx="2146300" cy="1411287"/>
          </a:xfrm>
          <a:prstGeom prst="rect">
            <a:avLst/>
          </a:prstGeom>
          <a:noFill/>
          <a:ln>
            <a:noFill/>
          </a:ln>
          <a:effectLst>
            <a:outerShdw blurRad="50800" dist="38100" dir="2700000" algn="tl" rotWithShape="0">
              <a:srgbClr val="808080">
                <a:alpha val="39998"/>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2" name="Picture 6" descr="Image result for ill in bed">
            <a:extLst>
              <a:ext uri="{FF2B5EF4-FFF2-40B4-BE49-F238E27FC236}">
                <a16:creationId xmlns:a16="http://schemas.microsoft.com/office/drawing/2014/main" id="{F2612A59-2BB6-B7D8-0317-C14DF7BED4A5}"/>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l="4874" r="7866"/>
          <a:stretch>
            <a:fillRect/>
          </a:stretch>
        </p:blipFill>
        <p:spPr bwMode="auto">
          <a:xfrm>
            <a:off x="2401888" y="4940301"/>
            <a:ext cx="2146300" cy="1230313"/>
          </a:xfrm>
          <a:prstGeom prst="rect">
            <a:avLst/>
          </a:prstGeom>
          <a:noFill/>
          <a:ln>
            <a:noFill/>
          </a:ln>
          <a:effectLst>
            <a:outerShdw blurRad="50800" dist="38100" dir="2700000" algn="tl" rotWithShape="0">
              <a:srgbClr val="808080">
                <a:alpha val="39998"/>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Box 12">
            <a:extLst>
              <a:ext uri="{FF2B5EF4-FFF2-40B4-BE49-F238E27FC236}">
                <a16:creationId xmlns:a16="http://schemas.microsoft.com/office/drawing/2014/main" id="{557FC2EE-D9FB-62DF-83F6-557AF927EE81}"/>
              </a:ext>
            </a:extLst>
          </p:cNvPr>
          <p:cNvSpPr txBox="1"/>
          <p:nvPr/>
        </p:nvSpPr>
        <p:spPr>
          <a:xfrm>
            <a:off x="5243513" y="3835400"/>
            <a:ext cx="4665662" cy="831850"/>
          </a:xfrm>
          <a:prstGeom prst="rect">
            <a:avLst/>
          </a:prstGeom>
          <a:noFill/>
        </p:spPr>
        <p:txBody>
          <a:bodyPr>
            <a:spAutoFit/>
          </a:bodyPr>
          <a:lstStyle/>
          <a:p>
            <a:pPr>
              <a:defRPr/>
            </a:pPr>
            <a:r>
              <a:rPr lang="en-GB" sz="4800" err="1">
                <a:latin typeface="+mj-lt"/>
              </a:rPr>
              <a:t>Wedi</a:t>
            </a:r>
            <a:r>
              <a:rPr lang="en-GB" sz="4800">
                <a:latin typeface="+mj-lt"/>
              </a:rPr>
              <a:t> </a:t>
            </a:r>
            <a:r>
              <a:rPr lang="en-GB" sz="4800" err="1">
                <a:latin typeface="+mj-lt"/>
              </a:rPr>
              <a:t>blino</a:t>
            </a:r>
            <a:r>
              <a:rPr lang="en-GB" sz="4800">
                <a:latin typeface="+mj-lt"/>
              </a:rPr>
              <a:t>.</a:t>
            </a:r>
          </a:p>
        </p:txBody>
      </p:sp>
      <p:pic>
        <p:nvPicPr>
          <p:cNvPr id="2" name="Picture 1" descr="A blue square with white dots&#10;&#10;Description automatically generated">
            <a:extLst>
              <a:ext uri="{FF2B5EF4-FFF2-40B4-BE49-F238E27FC236}">
                <a16:creationId xmlns:a16="http://schemas.microsoft.com/office/drawing/2014/main" id="{21DD1C36-939A-B54D-71BD-B8954BDF94F5}"/>
              </a:ext>
            </a:extLst>
          </p:cNvPr>
          <p:cNvPicPr>
            <a:picLocks noChangeAspect="1"/>
          </p:cNvPicPr>
          <p:nvPr/>
        </p:nvPicPr>
        <p:blipFill>
          <a:blip r:embed="rId6"/>
          <a:stretch>
            <a:fillRect/>
          </a:stretch>
        </p:blipFill>
        <p:spPr>
          <a:xfrm>
            <a:off x="0" y="6066222"/>
            <a:ext cx="12196562" cy="79177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1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1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499"/>
                                          </p:stCondLst>
                                        </p:cTn>
                                        <p:tgtEl>
                                          <p:spTgt spid="1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499"/>
                                          </p:stCondLst>
                                        </p:cTn>
                                        <p:tgtEl>
                                          <p:spTgt spid="13"/>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499"/>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utoUpdateAnimBg="0"/>
      <p:bldP spid="11" grpId="0" autoUpdateAnimBg="0"/>
      <p:bldP spid="14" grpId="0" autoUpdateAnimBg="0"/>
      <p:bldP spid="15" grpId="0" autoUpdateAnimBg="0"/>
      <p:bldP spid="13" grpId="0"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extBox 28">
            <a:extLst>
              <a:ext uri="{FF2B5EF4-FFF2-40B4-BE49-F238E27FC236}">
                <a16:creationId xmlns:a16="http://schemas.microsoft.com/office/drawing/2014/main" id="{DD8CC325-0A71-499B-A9DB-D0BF604C1B7E}"/>
              </a:ext>
            </a:extLst>
          </p:cNvPr>
          <p:cNvSpPr txBox="1">
            <a:spLocks noChangeArrowheads="1"/>
          </p:cNvSpPr>
          <p:nvPr/>
        </p:nvSpPr>
        <p:spPr bwMode="auto">
          <a:xfrm>
            <a:off x="1924334" y="835819"/>
            <a:ext cx="6591869" cy="5186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50000"/>
              </a:lnSpc>
              <a:spcBef>
                <a:spcPct val="0"/>
              </a:spcBef>
              <a:buFontTx/>
              <a:buNone/>
            </a:pPr>
            <a:r>
              <a:rPr lang="en-GB" altLang="en-US" sz="3200" err="1">
                <a:latin typeface="Calibri Light" panose="020F0302020204030204" pitchFamily="34" charset="0"/>
                <a:cs typeface="Calibri Light" panose="020F0302020204030204" pitchFamily="34" charset="0"/>
              </a:rPr>
              <a:t>dydd</a:t>
            </a:r>
            <a:r>
              <a:rPr lang="en-GB" altLang="en-US" sz="3200">
                <a:latin typeface="Calibri Light" panose="020F0302020204030204" pitchFamily="34" charset="0"/>
                <a:cs typeface="Calibri Light" panose="020F0302020204030204" pitchFamily="34" charset="0"/>
              </a:rPr>
              <a:t> </a:t>
            </a:r>
            <a:r>
              <a:rPr lang="en-GB" altLang="en-US" sz="3200" err="1">
                <a:latin typeface="Calibri Light" panose="020F0302020204030204" pitchFamily="34" charset="0"/>
                <a:cs typeface="Calibri Light" panose="020F0302020204030204" pitchFamily="34" charset="0"/>
              </a:rPr>
              <a:t>Llun</a:t>
            </a:r>
            <a:r>
              <a:rPr lang="en-GB" altLang="en-US" sz="3200">
                <a:latin typeface="Calibri Light" panose="020F0302020204030204" pitchFamily="34" charset="0"/>
                <a:cs typeface="Calibri Light" panose="020F0302020204030204" pitchFamily="34" charset="0"/>
              </a:rPr>
              <a:t>  			</a:t>
            </a:r>
            <a:r>
              <a:rPr lang="en-GB" altLang="en-US" sz="3200" i="1">
                <a:latin typeface="Calibri Light" panose="020F0302020204030204" pitchFamily="34" charset="0"/>
                <a:cs typeface="Calibri Light" panose="020F0302020204030204" pitchFamily="34" charset="0"/>
              </a:rPr>
              <a:t>Monday </a:t>
            </a:r>
          </a:p>
          <a:p>
            <a:pPr>
              <a:lnSpc>
                <a:spcPct val="150000"/>
              </a:lnSpc>
              <a:spcBef>
                <a:spcPct val="0"/>
              </a:spcBef>
              <a:buFontTx/>
              <a:buNone/>
            </a:pPr>
            <a:r>
              <a:rPr lang="en-GB" altLang="en-US" sz="3200" err="1">
                <a:latin typeface="Calibri Light" panose="020F0302020204030204" pitchFamily="34" charset="0"/>
                <a:cs typeface="Calibri Light" panose="020F0302020204030204" pitchFamily="34" charset="0"/>
              </a:rPr>
              <a:t>dydd</a:t>
            </a:r>
            <a:r>
              <a:rPr lang="en-GB" altLang="en-US" sz="3200">
                <a:latin typeface="Calibri Light" panose="020F0302020204030204" pitchFamily="34" charset="0"/>
                <a:cs typeface="Calibri Light" panose="020F0302020204030204" pitchFamily="34" charset="0"/>
              </a:rPr>
              <a:t> Mawrth 		</a:t>
            </a:r>
            <a:r>
              <a:rPr lang="en-GB" altLang="en-US" sz="3200" i="1">
                <a:latin typeface="Calibri Light" panose="020F0302020204030204" pitchFamily="34" charset="0"/>
                <a:cs typeface="Calibri Light" panose="020F0302020204030204" pitchFamily="34" charset="0"/>
              </a:rPr>
              <a:t>Tuesday</a:t>
            </a:r>
          </a:p>
          <a:p>
            <a:pPr>
              <a:lnSpc>
                <a:spcPct val="150000"/>
              </a:lnSpc>
              <a:spcBef>
                <a:spcPct val="0"/>
              </a:spcBef>
              <a:buFontTx/>
              <a:buNone/>
            </a:pPr>
            <a:r>
              <a:rPr lang="en-GB" altLang="en-US" sz="3200" err="1">
                <a:latin typeface="Calibri Light" panose="020F0302020204030204" pitchFamily="34" charset="0"/>
                <a:cs typeface="Calibri Light" panose="020F0302020204030204" pitchFamily="34" charset="0"/>
              </a:rPr>
              <a:t>dydd</a:t>
            </a:r>
            <a:r>
              <a:rPr lang="en-GB" altLang="en-US" sz="3200">
                <a:latin typeface="Calibri Light" panose="020F0302020204030204" pitchFamily="34" charset="0"/>
                <a:cs typeface="Calibri Light" panose="020F0302020204030204" pitchFamily="34" charset="0"/>
              </a:rPr>
              <a:t> </a:t>
            </a:r>
            <a:r>
              <a:rPr lang="en-GB" altLang="en-US" sz="3200" err="1">
                <a:latin typeface="Calibri Light" panose="020F0302020204030204" pitchFamily="34" charset="0"/>
                <a:cs typeface="Calibri Light" panose="020F0302020204030204" pitchFamily="34" charset="0"/>
              </a:rPr>
              <a:t>Mercher</a:t>
            </a:r>
            <a:r>
              <a:rPr lang="en-GB" altLang="en-US" sz="3200">
                <a:latin typeface="Calibri Light" panose="020F0302020204030204" pitchFamily="34" charset="0"/>
                <a:cs typeface="Calibri Light" panose="020F0302020204030204" pitchFamily="34" charset="0"/>
              </a:rPr>
              <a:t>		</a:t>
            </a:r>
            <a:r>
              <a:rPr lang="en-GB" altLang="en-US" sz="3200" i="1">
                <a:latin typeface="Calibri Light" panose="020F0302020204030204" pitchFamily="34" charset="0"/>
                <a:cs typeface="Calibri Light" panose="020F0302020204030204" pitchFamily="34" charset="0"/>
              </a:rPr>
              <a:t>Wednesday</a:t>
            </a:r>
            <a:r>
              <a:rPr lang="en-GB" altLang="en-US" sz="3200">
                <a:latin typeface="Calibri Light" panose="020F0302020204030204" pitchFamily="34" charset="0"/>
                <a:cs typeface="Calibri Light" panose="020F0302020204030204" pitchFamily="34" charset="0"/>
              </a:rPr>
              <a:t> </a:t>
            </a:r>
          </a:p>
          <a:p>
            <a:pPr>
              <a:lnSpc>
                <a:spcPct val="150000"/>
              </a:lnSpc>
              <a:spcBef>
                <a:spcPct val="0"/>
              </a:spcBef>
              <a:buFontTx/>
              <a:buNone/>
            </a:pPr>
            <a:r>
              <a:rPr lang="en-GB" altLang="en-US" sz="3200" err="1">
                <a:latin typeface="Calibri Light" panose="020F0302020204030204" pitchFamily="34" charset="0"/>
                <a:cs typeface="Calibri Light" panose="020F0302020204030204" pitchFamily="34" charset="0"/>
              </a:rPr>
              <a:t>dydd</a:t>
            </a:r>
            <a:r>
              <a:rPr lang="en-GB" altLang="en-US" sz="3200">
                <a:latin typeface="Calibri Light" panose="020F0302020204030204" pitchFamily="34" charset="0"/>
                <a:cs typeface="Calibri Light" panose="020F0302020204030204" pitchFamily="34" charset="0"/>
              </a:rPr>
              <a:t> </a:t>
            </a:r>
            <a:r>
              <a:rPr lang="en-GB" altLang="en-US" sz="3200" err="1">
                <a:latin typeface="Calibri Light" panose="020F0302020204030204" pitchFamily="34" charset="0"/>
                <a:cs typeface="Calibri Light" panose="020F0302020204030204" pitchFamily="34" charset="0"/>
              </a:rPr>
              <a:t>Iau</a:t>
            </a:r>
            <a:r>
              <a:rPr lang="en-GB" altLang="en-US" sz="3200">
                <a:latin typeface="Calibri Light" panose="020F0302020204030204" pitchFamily="34" charset="0"/>
                <a:cs typeface="Calibri Light" panose="020F0302020204030204" pitchFamily="34" charset="0"/>
              </a:rPr>
              <a:t>			</a:t>
            </a:r>
            <a:r>
              <a:rPr lang="en-GB" altLang="en-US" sz="3200" i="1">
                <a:latin typeface="Calibri Light" panose="020F0302020204030204" pitchFamily="34" charset="0"/>
                <a:cs typeface="Calibri Light" panose="020F0302020204030204" pitchFamily="34" charset="0"/>
              </a:rPr>
              <a:t>Thursday</a:t>
            </a:r>
          </a:p>
          <a:p>
            <a:pPr>
              <a:lnSpc>
                <a:spcPct val="150000"/>
              </a:lnSpc>
              <a:spcBef>
                <a:spcPct val="0"/>
              </a:spcBef>
              <a:buFontTx/>
              <a:buNone/>
            </a:pPr>
            <a:r>
              <a:rPr lang="en-GB" altLang="en-US" sz="3200" err="1">
                <a:latin typeface="Calibri Light" panose="020F0302020204030204" pitchFamily="34" charset="0"/>
                <a:cs typeface="Calibri Light" panose="020F0302020204030204" pitchFamily="34" charset="0"/>
              </a:rPr>
              <a:t>dydd</a:t>
            </a:r>
            <a:r>
              <a:rPr lang="en-GB" altLang="en-US" sz="3200">
                <a:latin typeface="Calibri Light" panose="020F0302020204030204" pitchFamily="34" charset="0"/>
                <a:cs typeface="Calibri Light" panose="020F0302020204030204" pitchFamily="34" charset="0"/>
              </a:rPr>
              <a:t> </a:t>
            </a:r>
            <a:r>
              <a:rPr lang="en-GB" altLang="en-US" sz="3200" err="1">
                <a:latin typeface="Calibri Light" panose="020F0302020204030204" pitchFamily="34" charset="0"/>
                <a:cs typeface="Calibri Light" panose="020F0302020204030204" pitchFamily="34" charset="0"/>
              </a:rPr>
              <a:t>Gwener</a:t>
            </a:r>
            <a:r>
              <a:rPr lang="en-GB" altLang="en-US" sz="3200">
                <a:latin typeface="Calibri Light" panose="020F0302020204030204" pitchFamily="34" charset="0"/>
                <a:cs typeface="Calibri Light" panose="020F0302020204030204" pitchFamily="34" charset="0"/>
              </a:rPr>
              <a:t>  		</a:t>
            </a:r>
            <a:r>
              <a:rPr lang="en-GB" altLang="en-US" sz="3200" i="1">
                <a:latin typeface="Calibri Light" panose="020F0302020204030204" pitchFamily="34" charset="0"/>
                <a:cs typeface="Calibri Light" panose="020F0302020204030204" pitchFamily="34" charset="0"/>
              </a:rPr>
              <a:t>Friday </a:t>
            </a:r>
          </a:p>
          <a:p>
            <a:pPr>
              <a:lnSpc>
                <a:spcPct val="150000"/>
              </a:lnSpc>
              <a:spcBef>
                <a:spcPct val="0"/>
              </a:spcBef>
              <a:buFontTx/>
              <a:buNone/>
            </a:pPr>
            <a:r>
              <a:rPr lang="en-GB" altLang="en-US" sz="3200" err="1">
                <a:latin typeface="Calibri Light" panose="020F0302020204030204" pitchFamily="34" charset="0"/>
                <a:cs typeface="Calibri Light" panose="020F0302020204030204" pitchFamily="34" charset="0"/>
              </a:rPr>
              <a:t>dydd</a:t>
            </a:r>
            <a:r>
              <a:rPr lang="en-GB" altLang="en-US" sz="3200">
                <a:latin typeface="Calibri Light" panose="020F0302020204030204" pitchFamily="34" charset="0"/>
                <a:cs typeface="Calibri Light" panose="020F0302020204030204" pitchFamily="34" charset="0"/>
              </a:rPr>
              <a:t> </a:t>
            </a:r>
            <a:r>
              <a:rPr lang="en-GB" altLang="en-US" sz="3200" err="1">
                <a:latin typeface="Calibri Light" panose="020F0302020204030204" pitchFamily="34" charset="0"/>
                <a:cs typeface="Calibri Light" panose="020F0302020204030204" pitchFamily="34" charset="0"/>
              </a:rPr>
              <a:t>Sadwrn</a:t>
            </a:r>
            <a:r>
              <a:rPr lang="en-GB" altLang="en-US" sz="3200">
                <a:latin typeface="Calibri Light" panose="020F0302020204030204" pitchFamily="34" charset="0"/>
                <a:cs typeface="Calibri Light" panose="020F0302020204030204" pitchFamily="34" charset="0"/>
              </a:rPr>
              <a:t>                </a:t>
            </a:r>
            <a:r>
              <a:rPr lang="en-GB" altLang="en-US" sz="3200" i="1">
                <a:latin typeface="Calibri Light" panose="020F0302020204030204" pitchFamily="34" charset="0"/>
                <a:cs typeface="Calibri Light" panose="020F0302020204030204" pitchFamily="34" charset="0"/>
              </a:rPr>
              <a:t>Saturday </a:t>
            </a:r>
          </a:p>
          <a:p>
            <a:pPr>
              <a:lnSpc>
                <a:spcPct val="150000"/>
              </a:lnSpc>
              <a:spcBef>
                <a:spcPct val="0"/>
              </a:spcBef>
              <a:buFontTx/>
              <a:buNone/>
            </a:pPr>
            <a:r>
              <a:rPr lang="en-GB" altLang="en-US" sz="3200" err="1">
                <a:latin typeface="Calibri Light" panose="020F0302020204030204" pitchFamily="34" charset="0"/>
                <a:cs typeface="Calibri Light" panose="020F0302020204030204" pitchFamily="34" charset="0"/>
              </a:rPr>
              <a:t>dydd</a:t>
            </a:r>
            <a:r>
              <a:rPr lang="en-GB" altLang="en-US" sz="3200">
                <a:latin typeface="Calibri Light" panose="020F0302020204030204" pitchFamily="34" charset="0"/>
                <a:cs typeface="Calibri Light" panose="020F0302020204030204" pitchFamily="34" charset="0"/>
              </a:rPr>
              <a:t> Sul 			</a:t>
            </a:r>
            <a:r>
              <a:rPr lang="en-GB" altLang="en-US" sz="3200" i="1">
                <a:latin typeface="Calibri Light" panose="020F0302020204030204" pitchFamily="34" charset="0"/>
                <a:cs typeface="Calibri Light" panose="020F0302020204030204" pitchFamily="34" charset="0"/>
              </a:rPr>
              <a:t>Sunday </a:t>
            </a:r>
          </a:p>
        </p:txBody>
      </p:sp>
      <p:sp>
        <p:nvSpPr>
          <p:cNvPr id="36" name="Subtitle 2">
            <a:extLst>
              <a:ext uri="{FF2B5EF4-FFF2-40B4-BE49-F238E27FC236}">
                <a16:creationId xmlns:a16="http://schemas.microsoft.com/office/drawing/2014/main" id="{E09D613C-525E-49CE-AE0D-113102438862}"/>
              </a:ext>
            </a:extLst>
          </p:cNvPr>
          <p:cNvSpPr txBox="1">
            <a:spLocks/>
          </p:cNvSpPr>
          <p:nvPr/>
        </p:nvSpPr>
        <p:spPr bwMode="auto">
          <a:xfrm>
            <a:off x="1524000" y="150814"/>
            <a:ext cx="9144000" cy="573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buFont typeface="Wingdings 2" panose="05020102010507070707" pitchFamily="18" charset="2"/>
              <a:buNone/>
              <a:defRPr/>
            </a:pPr>
            <a:r>
              <a:rPr lang="en-GB" altLang="en-US" sz="4400" b="1" err="1">
                <a:latin typeface="+mj-lt"/>
              </a:rPr>
              <a:t>Dyddiau’r</a:t>
            </a:r>
            <a:r>
              <a:rPr lang="en-GB" altLang="en-US" sz="4400" b="1">
                <a:latin typeface="+mj-lt"/>
              </a:rPr>
              <a:t> </a:t>
            </a:r>
            <a:r>
              <a:rPr lang="en-GB" altLang="en-US" sz="4400" b="1" err="1">
                <a:latin typeface="+mj-lt"/>
              </a:rPr>
              <a:t>Wythnos</a:t>
            </a:r>
            <a:r>
              <a:rPr lang="en-GB" altLang="en-US" sz="4400" b="1">
                <a:latin typeface="+mj-lt"/>
              </a:rPr>
              <a:t>   </a:t>
            </a:r>
            <a:r>
              <a:rPr lang="en-GB" altLang="en-US" sz="4400" i="1">
                <a:solidFill>
                  <a:srgbClr val="7030A0"/>
                </a:solidFill>
                <a:latin typeface="+mj-lt"/>
              </a:rPr>
              <a:t>Days of the Week</a:t>
            </a:r>
            <a:br>
              <a:rPr lang="en-GB" altLang="en-US" sz="2400">
                <a:latin typeface="Comic Sans MS" panose="030F0702030302020204" pitchFamily="66" charset="0"/>
              </a:rPr>
            </a:br>
            <a:endParaRPr lang="en-GB" altLang="en-US" sz="2000" i="1">
              <a:solidFill>
                <a:srgbClr val="451964"/>
              </a:solidFill>
              <a:latin typeface="Comic Sans MS" panose="030F0702030302020204" pitchFamily="66" charset="0"/>
            </a:endParaRPr>
          </a:p>
        </p:txBody>
      </p:sp>
      <p:pic>
        <p:nvPicPr>
          <p:cNvPr id="22535" name="Picture 2" descr="Related image">
            <a:extLst>
              <a:ext uri="{FF2B5EF4-FFF2-40B4-BE49-F238E27FC236}">
                <a16:creationId xmlns:a16="http://schemas.microsoft.com/office/drawing/2014/main" id="{B3253972-1F10-4227-9728-822663F332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08047" y="767942"/>
            <a:ext cx="2403475" cy="2401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descr="A blue square with white dots&#10;&#10;Description automatically generated">
            <a:extLst>
              <a:ext uri="{FF2B5EF4-FFF2-40B4-BE49-F238E27FC236}">
                <a16:creationId xmlns:a16="http://schemas.microsoft.com/office/drawing/2014/main" id="{82132F9B-4FC1-AB26-BA79-4F30F1B39C67}"/>
              </a:ext>
            </a:extLst>
          </p:cNvPr>
          <p:cNvPicPr>
            <a:picLocks noChangeAspect="1"/>
          </p:cNvPicPr>
          <p:nvPr/>
        </p:nvPicPr>
        <p:blipFill>
          <a:blip r:embed="rId3"/>
          <a:stretch>
            <a:fillRect/>
          </a:stretch>
        </p:blipFill>
        <p:spPr>
          <a:xfrm>
            <a:off x="0" y="6066222"/>
            <a:ext cx="12196562" cy="79177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9">
                                            <p:txEl>
                                              <p:pRg st="0" end="0"/>
                                            </p:txEl>
                                          </p:spTgt>
                                        </p:tgtEl>
                                        <p:attrNameLst>
                                          <p:attrName>style.visibility</p:attrName>
                                        </p:attrNameLst>
                                      </p:cBhvr>
                                      <p:to>
                                        <p:strVal val="visible"/>
                                      </p:to>
                                    </p:set>
                                    <p:animEffect transition="in" filter="fade">
                                      <p:cBhvr>
                                        <p:cTn id="7" dur="500"/>
                                        <p:tgtEl>
                                          <p:spTgt spid="2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9">
                                            <p:txEl>
                                              <p:pRg st="1" end="1"/>
                                            </p:txEl>
                                          </p:spTgt>
                                        </p:tgtEl>
                                        <p:attrNameLst>
                                          <p:attrName>style.visibility</p:attrName>
                                        </p:attrNameLst>
                                      </p:cBhvr>
                                      <p:to>
                                        <p:strVal val="visible"/>
                                      </p:to>
                                    </p:set>
                                    <p:animEffect transition="in" filter="fade">
                                      <p:cBhvr>
                                        <p:cTn id="12" dur="500"/>
                                        <p:tgtEl>
                                          <p:spTgt spid="2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29">
                                            <p:txEl>
                                              <p:pRg st="2" end="2"/>
                                            </p:txEl>
                                          </p:spTgt>
                                        </p:tgtEl>
                                        <p:attrNameLst>
                                          <p:attrName>style.visibility</p:attrName>
                                        </p:attrNameLst>
                                      </p:cBhvr>
                                      <p:to>
                                        <p:strVal val="visible"/>
                                      </p:to>
                                    </p:set>
                                    <p:animEffect transition="in" filter="fade">
                                      <p:cBhvr>
                                        <p:cTn id="17" dur="500"/>
                                        <p:tgtEl>
                                          <p:spTgt spid="2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29">
                                            <p:txEl>
                                              <p:pRg st="3" end="3"/>
                                            </p:txEl>
                                          </p:spTgt>
                                        </p:tgtEl>
                                        <p:attrNameLst>
                                          <p:attrName>style.visibility</p:attrName>
                                        </p:attrNameLst>
                                      </p:cBhvr>
                                      <p:to>
                                        <p:strVal val="visible"/>
                                      </p:to>
                                    </p:set>
                                    <p:animEffect transition="in" filter="fade">
                                      <p:cBhvr>
                                        <p:cTn id="22" dur="500"/>
                                        <p:tgtEl>
                                          <p:spTgt spid="29">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29">
                                            <p:txEl>
                                              <p:pRg st="4" end="4"/>
                                            </p:txEl>
                                          </p:spTgt>
                                        </p:tgtEl>
                                        <p:attrNameLst>
                                          <p:attrName>style.visibility</p:attrName>
                                        </p:attrNameLst>
                                      </p:cBhvr>
                                      <p:to>
                                        <p:strVal val="visible"/>
                                      </p:to>
                                    </p:set>
                                    <p:animEffect transition="in" filter="fade">
                                      <p:cBhvr>
                                        <p:cTn id="27" dur="500"/>
                                        <p:tgtEl>
                                          <p:spTgt spid="29">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29">
                                            <p:txEl>
                                              <p:pRg st="5" end="5"/>
                                            </p:txEl>
                                          </p:spTgt>
                                        </p:tgtEl>
                                        <p:attrNameLst>
                                          <p:attrName>style.visibility</p:attrName>
                                        </p:attrNameLst>
                                      </p:cBhvr>
                                      <p:to>
                                        <p:strVal val="visible"/>
                                      </p:to>
                                    </p:set>
                                    <p:animEffect transition="in" filter="fade">
                                      <p:cBhvr>
                                        <p:cTn id="32" dur="500"/>
                                        <p:tgtEl>
                                          <p:spTgt spid="29">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29">
                                            <p:txEl>
                                              <p:pRg st="6" end="6"/>
                                            </p:txEl>
                                          </p:spTgt>
                                        </p:tgtEl>
                                        <p:attrNameLst>
                                          <p:attrName>style.visibility</p:attrName>
                                        </p:attrNameLst>
                                      </p:cBhvr>
                                      <p:to>
                                        <p:strVal val="visible"/>
                                      </p:to>
                                    </p:set>
                                    <p:animEffect transition="in" filter="fade">
                                      <p:cBhvr>
                                        <p:cTn id="37" dur="500"/>
                                        <p:tgtEl>
                                          <p:spTgt spid="2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alendar with yellow and grey tags&#10;&#10;Description automatically generated with medium confidence">
            <a:extLst>
              <a:ext uri="{FF2B5EF4-FFF2-40B4-BE49-F238E27FC236}">
                <a16:creationId xmlns:a16="http://schemas.microsoft.com/office/drawing/2014/main" id="{2209F514-5D0E-5BA5-911D-B4294CFDDCE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15221" y="136701"/>
            <a:ext cx="8263813" cy="5929521"/>
          </a:xfrm>
        </p:spPr>
      </p:pic>
      <p:pic>
        <p:nvPicPr>
          <p:cNvPr id="6" name="Picture 5" descr="A blue square with white dots&#10;&#10;Description automatically generated">
            <a:extLst>
              <a:ext uri="{FF2B5EF4-FFF2-40B4-BE49-F238E27FC236}">
                <a16:creationId xmlns:a16="http://schemas.microsoft.com/office/drawing/2014/main" id="{E78708FB-4B17-09D1-F3B2-2227B6ED3691}"/>
              </a:ext>
            </a:extLst>
          </p:cNvPr>
          <p:cNvPicPr>
            <a:picLocks noChangeAspect="1"/>
          </p:cNvPicPr>
          <p:nvPr/>
        </p:nvPicPr>
        <p:blipFill>
          <a:blip r:embed="rId3"/>
          <a:stretch>
            <a:fillRect/>
          </a:stretch>
        </p:blipFill>
        <p:spPr>
          <a:xfrm>
            <a:off x="0" y="6066222"/>
            <a:ext cx="12196562" cy="791778"/>
          </a:xfrm>
          <a:prstGeom prst="rect">
            <a:avLst/>
          </a:prstGeom>
        </p:spPr>
      </p:pic>
      <p:sp>
        <p:nvSpPr>
          <p:cNvPr id="7" name="Title 1">
            <a:extLst>
              <a:ext uri="{FF2B5EF4-FFF2-40B4-BE49-F238E27FC236}">
                <a16:creationId xmlns:a16="http://schemas.microsoft.com/office/drawing/2014/main" id="{20603F99-C7F4-F709-086B-22A2814AA19D}"/>
              </a:ext>
            </a:extLst>
          </p:cNvPr>
          <p:cNvSpPr>
            <a:spLocks noGrp="1"/>
          </p:cNvSpPr>
          <p:nvPr>
            <p:ph type="title"/>
          </p:nvPr>
        </p:nvSpPr>
        <p:spPr>
          <a:xfrm>
            <a:off x="612966" y="474307"/>
            <a:ext cx="2477021" cy="2105120"/>
          </a:xfrm>
        </p:spPr>
        <p:txBody>
          <a:bodyPr>
            <a:normAutofit/>
          </a:bodyPr>
          <a:lstStyle/>
          <a:p>
            <a:r>
              <a:rPr lang="cy-GB"/>
              <a:t>Misoedd / Months </a:t>
            </a:r>
          </a:p>
        </p:txBody>
      </p:sp>
    </p:spTree>
    <p:extLst>
      <p:ext uri="{BB962C8B-B14F-4D97-AF65-F5344CB8AC3E}">
        <p14:creationId xmlns:p14="http://schemas.microsoft.com/office/powerpoint/2010/main" val="13955925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http://s3.thingpic.com/images/zp/timHgbybX5e9UqMUf6oYyVQM.jpeg">
            <a:extLst>
              <a:ext uri="{FF2B5EF4-FFF2-40B4-BE49-F238E27FC236}">
                <a16:creationId xmlns:a16="http://schemas.microsoft.com/office/drawing/2014/main" id="{6D33864F-7DF3-4A2E-8B1E-59D2123081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78969" r="505" b="49268"/>
          <a:stretch>
            <a:fillRect/>
          </a:stretch>
        </p:blipFill>
        <p:spPr bwMode="auto">
          <a:xfrm>
            <a:off x="4400550" y="2905125"/>
            <a:ext cx="1055688" cy="1062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2" descr="http://s3.thingpic.com/images/zp/timHgbybX5e9UqMUf6oYyVQM.jpeg">
            <a:extLst>
              <a:ext uri="{FF2B5EF4-FFF2-40B4-BE49-F238E27FC236}">
                <a16:creationId xmlns:a16="http://schemas.microsoft.com/office/drawing/2014/main" id="{75372AA9-8EA0-4218-810E-89FA4CE4CB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9146" r="79230"/>
          <a:stretch>
            <a:fillRect/>
          </a:stretch>
        </p:blipFill>
        <p:spPr bwMode="auto">
          <a:xfrm>
            <a:off x="6550025" y="2901951"/>
            <a:ext cx="1068388" cy="1065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4" descr="http://s3.thingpic.com/images/zp/timHgbybX5e9UqMUf6oYyVQM.jpeg">
            <a:extLst>
              <a:ext uri="{FF2B5EF4-FFF2-40B4-BE49-F238E27FC236}">
                <a16:creationId xmlns:a16="http://schemas.microsoft.com/office/drawing/2014/main" id="{537EEB14-267F-429C-87D6-459B0A3916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9940" t="48747" r="59695"/>
          <a:stretch>
            <a:fillRect/>
          </a:stretch>
        </p:blipFill>
        <p:spPr bwMode="auto">
          <a:xfrm>
            <a:off x="8710613" y="2871789"/>
            <a:ext cx="1046162" cy="1074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16" descr="http://s3.thingpic.com/images/zp/timHgbybX5e9UqMUf6oYyVQM.jpeg">
            <a:extLst>
              <a:ext uri="{FF2B5EF4-FFF2-40B4-BE49-F238E27FC236}">
                <a16:creationId xmlns:a16="http://schemas.microsoft.com/office/drawing/2014/main" id="{61112BBE-0B0C-4C2C-B732-73B77F8415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9536" t="48923" r="40102"/>
          <a:stretch>
            <a:fillRect/>
          </a:stretch>
        </p:blipFill>
        <p:spPr bwMode="auto">
          <a:xfrm>
            <a:off x="3351213" y="4691063"/>
            <a:ext cx="1047750" cy="1071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18" descr="http://s3.thingpic.com/images/zp/timHgbybX5e9UqMUf6oYyVQM.jpeg">
            <a:extLst>
              <a:ext uri="{FF2B5EF4-FFF2-40B4-BE49-F238E27FC236}">
                <a16:creationId xmlns:a16="http://schemas.microsoft.com/office/drawing/2014/main" id="{35F1EE33-751C-4F27-84D6-036A1BC7E2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9251" t="49146" r="20386"/>
          <a:stretch>
            <a:fillRect/>
          </a:stretch>
        </p:blipFill>
        <p:spPr bwMode="auto">
          <a:xfrm>
            <a:off x="5530850" y="4722813"/>
            <a:ext cx="104775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20" descr="http://s3.thingpic.com/images/zp/timHgbybX5e9UqMUf6oYyVQM.jpeg">
            <a:extLst>
              <a:ext uri="{FF2B5EF4-FFF2-40B4-BE49-F238E27FC236}">
                <a16:creationId xmlns:a16="http://schemas.microsoft.com/office/drawing/2014/main" id="{5A662E1A-7134-44DD-B6A5-456C82102D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78809" t="49092"/>
          <a:stretch>
            <a:fillRect/>
          </a:stretch>
        </p:blipFill>
        <p:spPr bwMode="auto">
          <a:xfrm>
            <a:off x="7710488" y="4678363"/>
            <a:ext cx="1090612"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2" descr="http://s3.thingpic.com/images/zp/timHgbybX5e9UqMUf6oYyVQM.jpeg">
            <a:extLst>
              <a:ext uri="{FF2B5EF4-FFF2-40B4-BE49-F238E27FC236}">
                <a16:creationId xmlns:a16="http://schemas.microsoft.com/office/drawing/2014/main" id="{40FA0E43-B0B0-42CB-9933-D4A46250FB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79051" b="48872"/>
          <a:stretch>
            <a:fillRect/>
          </a:stretch>
        </p:blipFill>
        <p:spPr bwMode="auto">
          <a:xfrm>
            <a:off x="4405313" y="1114426"/>
            <a:ext cx="1077912" cy="1069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4" descr="http://s3.thingpic.com/images/zp/timHgbybX5e9UqMUf6oYyVQM.jpeg">
            <a:extLst>
              <a:ext uri="{FF2B5EF4-FFF2-40B4-BE49-F238E27FC236}">
                <a16:creationId xmlns:a16="http://schemas.microsoft.com/office/drawing/2014/main" id="{AF153D43-BDC4-49D1-917A-4CF6F14AF5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0041" r="59435" b="48872"/>
          <a:stretch>
            <a:fillRect/>
          </a:stretch>
        </p:blipFill>
        <p:spPr bwMode="auto">
          <a:xfrm>
            <a:off x="6567489" y="1119188"/>
            <a:ext cx="1055687" cy="1071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6" descr="http://s3.thingpic.com/images/zp/timHgbybX5e9UqMUf6oYyVQM.jpeg">
            <a:extLst>
              <a:ext uri="{FF2B5EF4-FFF2-40B4-BE49-F238E27FC236}">
                <a16:creationId xmlns:a16="http://schemas.microsoft.com/office/drawing/2014/main" id="{20A228B2-D5E9-49C7-A741-8AB9B64471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9536" r="39780" b="48872"/>
          <a:stretch>
            <a:fillRect/>
          </a:stretch>
        </p:blipFill>
        <p:spPr bwMode="auto">
          <a:xfrm>
            <a:off x="8710614" y="1114426"/>
            <a:ext cx="1063625" cy="1069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Picture 8" descr="http://s3.thingpic.com/images/zp/timHgbybX5e9UqMUf6oYyVQM.jpeg">
            <a:extLst>
              <a:ext uri="{FF2B5EF4-FFF2-40B4-BE49-F238E27FC236}">
                <a16:creationId xmlns:a16="http://schemas.microsoft.com/office/drawing/2014/main" id="{A321231F-2C19-4001-A800-7EC9D7EFC8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9091" r="20222" b="49031"/>
          <a:stretch>
            <a:fillRect/>
          </a:stretch>
        </p:blipFill>
        <p:spPr bwMode="auto">
          <a:xfrm>
            <a:off x="2416176" y="2901950"/>
            <a:ext cx="1065213" cy="1068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22" descr="http://www.clker.com/cliparts/d/I/m/x/w/U/blue-rounded-with-number-0-md.png">
            <a:extLst>
              <a:ext uri="{FF2B5EF4-FFF2-40B4-BE49-F238E27FC236}">
                <a16:creationId xmlns:a16="http://schemas.microsoft.com/office/drawing/2014/main" id="{01B6597F-DE67-4E33-9622-8E9CAF2D1B6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71739" y="1203325"/>
            <a:ext cx="896937" cy="8953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5" name="TextBox 24">
            <a:extLst>
              <a:ext uri="{FF2B5EF4-FFF2-40B4-BE49-F238E27FC236}">
                <a16:creationId xmlns:a16="http://schemas.microsoft.com/office/drawing/2014/main" id="{A0FA7BF3-847E-4806-BA0D-A05AA9036559}"/>
              </a:ext>
            </a:extLst>
          </p:cNvPr>
          <p:cNvSpPr txBox="1">
            <a:spLocks noChangeArrowheads="1"/>
          </p:cNvSpPr>
          <p:nvPr/>
        </p:nvSpPr>
        <p:spPr bwMode="auto">
          <a:xfrm>
            <a:off x="2300289" y="2105026"/>
            <a:ext cx="123983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r>
              <a:rPr lang="en-GB" altLang="en-US">
                <a:latin typeface="Calibri Light" panose="020F0302020204030204" pitchFamily="34" charset="0"/>
                <a:cs typeface="Calibri Light" panose="020F0302020204030204" pitchFamily="34" charset="0"/>
              </a:rPr>
              <a:t>dim</a:t>
            </a:r>
          </a:p>
        </p:txBody>
      </p:sp>
      <p:sp>
        <p:nvSpPr>
          <p:cNvPr id="26" name="TextBox 25">
            <a:extLst>
              <a:ext uri="{FF2B5EF4-FFF2-40B4-BE49-F238E27FC236}">
                <a16:creationId xmlns:a16="http://schemas.microsoft.com/office/drawing/2014/main" id="{04E89049-8BC7-43B4-AC2E-3DA0673F257D}"/>
              </a:ext>
            </a:extLst>
          </p:cNvPr>
          <p:cNvSpPr txBox="1">
            <a:spLocks noChangeArrowheads="1"/>
          </p:cNvSpPr>
          <p:nvPr/>
        </p:nvSpPr>
        <p:spPr bwMode="auto">
          <a:xfrm>
            <a:off x="4324350" y="2141539"/>
            <a:ext cx="123983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r>
              <a:rPr lang="en-GB" altLang="en-US">
                <a:latin typeface="Calibri Light" panose="020F0302020204030204" pitchFamily="34" charset="0"/>
                <a:cs typeface="Calibri Light" panose="020F0302020204030204" pitchFamily="34" charset="0"/>
              </a:rPr>
              <a:t>un</a:t>
            </a:r>
          </a:p>
        </p:txBody>
      </p:sp>
      <p:sp>
        <p:nvSpPr>
          <p:cNvPr id="27" name="TextBox 26">
            <a:extLst>
              <a:ext uri="{FF2B5EF4-FFF2-40B4-BE49-F238E27FC236}">
                <a16:creationId xmlns:a16="http://schemas.microsoft.com/office/drawing/2014/main" id="{69224F65-68FE-4386-BA59-8F00576EFE34}"/>
              </a:ext>
            </a:extLst>
          </p:cNvPr>
          <p:cNvSpPr txBox="1">
            <a:spLocks noChangeArrowheads="1"/>
          </p:cNvSpPr>
          <p:nvPr/>
        </p:nvSpPr>
        <p:spPr bwMode="auto">
          <a:xfrm>
            <a:off x="6464300" y="2173289"/>
            <a:ext cx="123983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r>
              <a:rPr lang="en-GB" altLang="en-US" err="1">
                <a:latin typeface="Calibri Light" panose="020F0302020204030204" pitchFamily="34" charset="0"/>
                <a:cs typeface="Calibri Light" panose="020F0302020204030204" pitchFamily="34" charset="0"/>
              </a:rPr>
              <a:t>dau</a:t>
            </a:r>
            <a:endParaRPr lang="en-GB" altLang="en-US">
              <a:latin typeface="Calibri Light" panose="020F0302020204030204" pitchFamily="34" charset="0"/>
              <a:cs typeface="Calibri Light" panose="020F0302020204030204" pitchFamily="34" charset="0"/>
            </a:endParaRPr>
          </a:p>
        </p:txBody>
      </p:sp>
      <p:sp>
        <p:nvSpPr>
          <p:cNvPr id="28" name="TextBox 27">
            <a:extLst>
              <a:ext uri="{FF2B5EF4-FFF2-40B4-BE49-F238E27FC236}">
                <a16:creationId xmlns:a16="http://schemas.microsoft.com/office/drawing/2014/main" id="{5CC59B1F-F14A-49C5-8F2E-BABEBBFDAAFA}"/>
              </a:ext>
            </a:extLst>
          </p:cNvPr>
          <p:cNvSpPr txBox="1">
            <a:spLocks noChangeArrowheads="1"/>
          </p:cNvSpPr>
          <p:nvPr/>
        </p:nvSpPr>
        <p:spPr bwMode="auto">
          <a:xfrm>
            <a:off x="8621714" y="2176464"/>
            <a:ext cx="123983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r>
              <a:rPr lang="en-GB" altLang="en-US">
                <a:latin typeface="Calibri Light" panose="020F0302020204030204" pitchFamily="34" charset="0"/>
                <a:cs typeface="Calibri Light" panose="020F0302020204030204" pitchFamily="34" charset="0"/>
              </a:rPr>
              <a:t>tri</a:t>
            </a:r>
          </a:p>
        </p:txBody>
      </p:sp>
      <p:sp>
        <p:nvSpPr>
          <p:cNvPr id="29" name="TextBox 28">
            <a:extLst>
              <a:ext uri="{FF2B5EF4-FFF2-40B4-BE49-F238E27FC236}">
                <a16:creationId xmlns:a16="http://schemas.microsoft.com/office/drawing/2014/main" id="{90BE2B21-6C6C-4E27-94B5-76483837A742}"/>
              </a:ext>
            </a:extLst>
          </p:cNvPr>
          <p:cNvSpPr txBox="1">
            <a:spLocks noChangeArrowheads="1"/>
          </p:cNvSpPr>
          <p:nvPr/>
        </p:nvSpPr>
        <p:spPr bwMode="auto">
          <a:xfrm>
            <a:off x="2300288" y="3946526"/>
            <a:ext cx="126841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r>
              <a:rPr lang="en-GB" altLang="en-US" err="1">
                <a:latin typeface="Calibri Light" panose="020F0302020204030204" pitchFamily="34" charset="0"/>
                <a:cs typeface="Calibri Light" panose="020F0302020204030204" pitchFamily="34" charset="0"/>
              </a:rPr>
              <a:t>pedwar</a:t>
            </a:r>
            <a:endParaRPr lang="en-GB" altLang="en-US">
              <a:latin typeface="Calibri Light" panose="020F0302020204030204" pitchFamily="34" charset="0"/>
              <a:cs typeface="Calibri Light" panose="020F0302020204030204" pitchFamily="34" charset="0"/>
            </a:endParaRPr>
          </a:p>
        </p:txBody>
      </p:sp>
      <p:sp>
        <p:nvSpPr>
          <p:cNvPr id="30" name="TextBox 29">
            <a:extLst>
              <a:ext uri="{FF2B5EF4-FFF2-40B4-BE49-F238E27FC236}">
                <a16:creationId xmlns:a16="http://schemas.microsoft.com/office/drawing/2014/main" id="{BEB72FCF-6563-4396-9C1B-1BEB93FDF255}"/>
              </a:ext>
            </a:extLst>
          </p:cNvPr>
          <p:cNvSpPr txBox="1">
            <a:spLocks noChangeArrowheads="1"/>
          </p:cNvSpPr>
          <p:nvPr/>
        </p:nvSpPr>
        <p:spPr bwMode="auto">
          <a:xfrm>
            <a:off x="4308475" y="3946526"/>
            <a:ext cx="123983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r>
              <a:rPr lang="en-GB" altLang="en-US">
                <a:latin typeface="Calibri Light" panose="020F0302020204030204" pitchFamily="34" charset="0"/>
                <a:cs typeface="Calibri Light" panose="020F0302020204030204" pitchFamily="34" charset="0"/>
              </a:rPr>
              <a:t>pump</a:t>
            </a:r>
          </a:p>
        </p:txBody>
      </p:sp>
      <p:sp>
        <p:nvSpPr>
          <p:cNvPr id="31" name="TextBox 30">
            <a:extLst>
              <a:ext uri="{FF2B5EF4-FFF2-40B4-BE49-F238E27FC236}">
                <a16:creationId xmlns:a16="http://schemas.microsoft.com/office/drawing/2014/main" id="{AAE362E6-38B1-4B49-9427-95D0149C3913}"/>
              </a:ext>
            </a:extLst>
          </p:cNvPr>
          <p:cNvSpPr txBox="1">
            <a:spLocks noChangeArrowheads="1"/>
          </p:cNvSpPr>
          <p:nvPr/>
        </p:nvSpPr>
        <p:spPr bwMode="auto">
          <a:xfrm>
            <a:off x="6432550" y="3925889"/>
            <a:ext cx="13398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r>
              <a:rPr lang="en-GB" altLang="en-US" err="1">
                <a:latin typeface="Calibri Light" panose="020F0302020204030204" pitchFamily="34" charset="0"/>
                <a:cs typeface="Calibri Light" panose="020F0302020204030204" pitchFamily="34" charset="0"/>
              </a:rPr>
              <a:t>chwech</a:t>
            </a:r>
            <a:endParaRPr lang="en-GB" altLang="en-US">
              <a:latin typeface="Calibri Light" panose="020F0302020204030204" pitchFamily="34" charset="0"/>
              <a:cs typeface="Calibri Light" panose="020F0302020204030204" pitchFamily="34" charset="0"/>
            </a:endParaRPr>
          </a:p>
        </p:txBody>
      </p:sp>
      <p:sp>
        <p:nvSpPr>
          <p:cNvPr id="32" name="TextBox 31">
            <a:extLst>
              <a:ext uri="{FF2B5EF4-FFF2-40B4-BE49-F238E27FC236}">
                <a16:creationId xmlns:a16="http://schemas.microsoft.com/office/drawing/2014/main" id="{A1A018C0-8961-4190-A4A7-A76304890526}"/>
              </a:ext>
            </a:extLst>
          </p:cNvPr>
          <p:cNvSpPr txBox="1">
            <a:spLocks noChangeArrowheads="1"/>
          </p:cNvSpPr>
          <p:nvPr/>
        </p:nvSpPr>
        <p:spPr bwMode="auto">
          <a:xfrm>
            <a:off x="8610600" y="3925889"/>
            <a:ext cx="12382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r>
              <a:rPr lang="en-GB" altLang="en-US">
                <a:latin typeface="Calibri Light" panose="020F0302020204030204" pitchFamily="34" charset="0"/>
                <a:cs typeface="Calibri Light" panose="020F0302020204030204" pitchFamily="34" charset="0"/>
              </a:rPr>
              <a:t>saith</a:t>
            </a:r>
          </a:p>
        </p:txBody>
      </p:sp>
      <p:sp>
        <p:nvSpPr>
          <p:cNvPr id="33" name="TextBox 32">
            <a:extLst>
              <a:ext uri="{FF2B5EF4-FFF2-40B4-BE49-F238E27FC236}">
                <a16:creationId xmlns:a16="http://schemas.microsoft.com/office/drawing/2014/main" id="{D340F382-D7D2-4DA9-98DF-BF9BA1F78C2B}"/>
              </a:ext>
            </a:extLst>
          </p:cNvPr>
          <p:cNvSpPr txBox="1">
            <a:spLocks noChangeArrowheads="1"/>
          </p:cNvSpPr>
          <p:nvPr/>
        </p:nvSpPr>
        <p:spPr bwMode="auto">
          <a:xfrm>
            <a:off x="3255963" y="5695951"/>
            <a:ext cx="12382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r>
              <a:rPr lang="en-GB" altLang="en-US" err="1">
                <a:latin typeface="Calibri Light" panose="020F0302020204030204" pitchFamily="34" charset="0"/>
                <a:cs typeface="Calibri Light" panose="020F0302020204030204" pitchFamily="34" charset="0"/>
              </a:rPr>
              <a:t>wyth</a:t>
            </a:r>
            <a:endParaRPr lang="en-GB" altLang="en-US">
              <a:latin typeface="Calibri Light" panose="020F0302020204030204" pitchFamily="34" charset="0"/>
              <a:cs typeface="Calibri Light" panose="020F0302020204030204" pitchFamily="34" charset="0"/>
            </a:endParaRPr>
          </a:p>
        </p:txBody>
      </p:sp>
      <p:sp>
        <p:nvSpPr>
          <p:cNvPr id="34" name="TextBox 33">
            <a:extLst>
              <a:ext uri="{FF2B5EF4-FFF2-40B4-BE49-F238E27FC236}">
                <a16:creationId xmlns:a16="http://schemas.microsoft.com/office/drawing/2014/main" id="{37AD9B33-DA98-4023-B011-46F75C6F098D}"/>
              </a:ext>
            </a:extLst>
          </p:cNvPr>
          <p:cNvSpPr txBox="1">
            <a:spLocks noChangeArrowheads="1"/>
          </p:cNvSpPr>
          <p:nvPr/>
        </p:nvSpPr>
        <p:spPr bwMode="auto">
          <a:xfrm>
            <a:off x="5434014" y="5724526"/>
            <a:ext cx="123983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r>
              <a:rPr lang="en-GB" altLang="en-US" err="1">
                <a:latin typeface="Calibri Light" panose="020F0302020204030204" pitchFamily="34" charset="0"/>
                <a:cs typeface="Calibri Light" panose="020F0302020204030204" pitchFamily="34" charset="0"/>
              </a:rPr>
              <a:t>naw</a:t>
            </a:r>
            <a:endParaRPr lang="en-GB" altLang="en-US">
              <a:latin typeface="Calibri Light" panose="020F0302020204030204" pitchFamily="34" charset="0"/>
              <a:cs typeface="Calibri Light" panose="020F0302020204030204" pitchFamily="34" charset="0"/>
            </a:endParaRPr>
          </a:p>
        </p:txBody>
      </p:sp>
      <p:sp>
        <p:nvSpPr>
          <p:cNvPr id="35" name="TextBox 34">
            <a:extLst>
              <a:ext uri="{FF2B5EF4-FFF2-40B4-BE49-F238E27FC236}">
                <a16:creationId xmlns:a16="http://schemas.microsoft.com/office/drawing/2014/main" id="{A812FAAE-93F5-4001-A5EA-7E0C2B0A2105}"/>
              </a:ext>
            </a:extLst>
          </p:cNvPr>
          <p:cNvSpPr txBox="1">
            <a:spLocks noChangeArrowheads="1"/>
          </p:cNvSpPr>
          <p:nvPr/>
        </p:nvSpPr>
        <p:spPr bwMode="auto">
          <a:xfrm>
            <a:off x="7618414" y="5692776"/>
            <a:ext cx="123983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r>
              <a:rPr lang="en-GB" altLang="en-US" err="1">
                <a:latin typeface="Calibri Light" panose="020F0302020204030204" pitchFamily="34" charset="0"/>
                <a:cs typeface="Calibri Light" panose="020F0302020204030204" pitchFamily="34" charset="0"/>
              </a:rPr>
              <a:t>deg</a:t>
            </a:r>
            <a:endParaRPr lang="en-GB" altLang="en-US">
              <a:latin typeface="Calibri Light" panose="020F0302020204030204" pitchFamily="34" charset="0"/>
              <a:cs typeface="Calibri Light" panose="020F0302020204030204" pitchFamily="34" charset="0"/>
            </a:endParaRPr>
          </a:p>
        </p:txBody>
      </p:sp>
      <p:sp>
        <p:nvSpPr>
          <p:cNvPr id="36" name="Subtitle 2">
            <a:extLst>
              <a:ext uri="{FF2B5EF4-FFF2-40B4-BE49-F238E27FC236}">
                <a16:creationId xmlns:a16="http://schemas.microsoft.com/office/drawing/2014/main" id="{09624470-0B8D-4C86-A08F-EC4AC8142A43}"/>
              </a:ext>
            </a:extLst>
          </p:cNvPr>
          <p:cNvSpPr txBox="1">
            <a:spLocks/>
          </p:cNvSpPr>
          <p:nvPr/>
        </p:nvSpPr>
        <p:spPr bwMode="auto">
          <a:xfrm>
            <a:off x="1524000" y="150814"/>
            <a:ext cx="9144000" cy="573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buFont typeface="Wingdings 2" panose="05020102010507070707" pitchFamily="18" charset="2"/>
              <a:buNone/>
              <a:defRPr/>
            </a:pPr>
            <a:r>
              <a:rPr lang="en-GB" altLang="en-US" sz="4800" b="1" err="1">
                <a:latin typeface="+mj-lt"/>
              </a:rPr>
              <a:t>Rhifau</a:t>
            </a:r>
            <a:r>
              <a:rPr lang="en-GB" altLang="en-US" sz="4800" b="1">
                <a:latin typeface="+mj-lt"/>
              </a:rPr>
              <a:t>   </a:t>
            </a:r>
            <a:r>
              <a:rPr lang="en-GB" altLang="en-US" sz="4800" i="1">
                <a:solidFill>
                  <a:srgbClr val="7030A0"/>
                </a:solidFill>
                <a:latin typeface="+mj-lt"/>
              </a:rPr>
              <a:t>Numbers</a:t>
            </a:r>
            <a:br>
              <a:rPr lang="en-GB" altLang="en-US" sz="2400">
                <a:latin typeface="Comic Sans MS" panose="030F0702030302020204" pitchFamily="66" charset="0"/>
              </a:rPr>
            </a:br>
            <a:br>
              <a:rPr lang="en-GB" altLang="en-US" sz="2400">
                <a:latin typeface="Comic Sans MS" panose="030F0702030302020204" pitchFamily="66" charset="0"/>
              </a:rPr>
            </a:br>
            <a:endParaRPr lang="en-GB" altLang="en-US" sz="2000" i="1">
              <a:solidFill>
                <a:srgbClr val="451964"/>
              </a:solidFill>
              <a:latin typeface="Comic Sans MS" panose="030F0702030302020204" pitchFamily="66" charset="0"/>
            </a:endParaRPr>
          </a:p>
        </p:txBody>
      </p:sp>
      <p:pic>
        <p:nvPicPr>
          <p:cNvPr id="2" name="Picture 1" descr="A blue square with white dots&#10;&#10;Description automatically generated">
            <a:extLst>
              <a:ext uri="{FF2B5EF4-FFF2-40B4-BE49-F238E27FC236}">
                <a16:creationId xmlns:a16="http://schemas.microsoft.com/office/drawing/2014/main" id="{FEEFAECA-89E1-911B-3C92-7A33B4EF1A68}"/>
              </a:ext>
            </a:extLst>
          </p:cNvPr>
          <p:cNvPicPr>
            <a:picLocks noChangeAspect="1"/>
          </p:cNvPicPr>
          <p:nvPr/>
        </p:nvPicPr>
        <p:blipFill>
          <a:blip r:embed="rId4"/>
          <a:stretch>
            <a:fillRect/>
          </a:stretch>
        </p:blipFill>
        <p:spPr>
          <a:xfrm>
            <a:off x="0" y="6216650"/>
            <a:ext cx="12196562" cy="64134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fade">
                                      <p:cBhvr>
                                        <p:cTn id="17" dur="500"/>
                                        <p:tgtEl>
                                          <p:spTgt spid="20"/>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fade">
                                      <p:cBhvr>
                                        <p:cTn id="22" dur="500"/>
                                        <p:tgtEl>
                                          <p:spTgt spid="26"/>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fade">
                                      <p:cBhvr>
                                        <p:cTn id="27" dur="500"/>
                                        <p:tgtEl>
                                          <p:spTgt spid="21"/>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7"/>
                                        </p:tgtEl>
                                        <p:attrNameLst>
                                          <p:attrName>style.visibility</p:attrName>
                                        </p:attrNameLst>
                                      </p:cBhvr>
                                      <p:to>
                                        <p:strVal val="visible"/>
                                      </p:to>
                                    </p:set>
                                    <p:animEffect transition="in" filter="fade">
                                      <p:cBhvr>
                                        <p:cTn id="32" dur="500"/>
                                        <p:tgtEl>
                                          <p:spTgt spid="27"/>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22"/>
                                        </p:tgtEl>
                                        <p:attrNameLst>
                                          <p:attrName>style.visibility</p:attrName>
                                        </p:attrNameLst>
                                      </p:cBhvr>
                                      <p:to>
                                        <p:strVal val="visible"/>
                                      </p:to>
                                    </p:set>
                                    <p:animEffect transition="in" filter="fade">
                                      <p:cBhvr>
                                        <p:cTn id="37" dur="500"/>
                                        <p:tgtEl>
                                          <p:spTgt spid="22"/>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8"/>
                                        </p:tgtEl>
                                        <p:attrNameLst>
                                          <p:attrName>style.visibility</p:attrName>
                                        </p:attrNameLst>
                                      </p:cBhvr>
                                      <p:to>
                                        <p:strVal val="visible"/>
                                      </p:to>
                                    </p:set>
                                    <p:animEffect transition="in" filter="fade">
                                      <p:cBhvr>
                                        <p:cTn id="42" dur="500"/>
                                        <p:tgtEl>
                                          <p:spTgt spid="28"/>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nodeType="clickEffect">
                                  <p:stCondLst>
                                    <p:cond delay="0"/>
                                  </p:stCondLst>
                                  <p:childTnLst>
                                    <p:set>
                                      <p:cBhvr>
                                        <p:cTn id="46" dur="1" fill="hold">
                                          <p:stCondLst>
                                            <p:cond delay="0"/>
                                          </p:stCondLst>
                                        </p:cTn>
                                        <p:tgtEl>
                                          <p:spTgt spid="23"/>
                                        </p:tgtEl>
                                        <p:attrNameLst>
                                          <p:attrName>style.visibility</p:attrName>
                                        </p:attrNameLst>
                                      </p:cBhvr>
                                      <p:to>
                                        <p:strVal val="visible"/>
                                      </p:to>
                                    </p:set>
                                    <p:animEffect transition="in" filter="fade">
                                      <p:cBhvr>
                                        <p:cTn id="47" dur="500"/>
                                        <p:tgtEl>
                                          <p:spTgt spid="23"/>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9"/>
                                        </p:tgtEl>
                                        <p:attrNameLst>
                                          <p:attrName>style.visibility</p:attrName>
                                        </p:attrNameLst>
                                      </p:cBhvr>
                                      <p:to>
                                        <p:strVal val="visible"/>
                                      </p:to>
                                    </p:set>
                                    <p:animEffect transition="in" filter="fade">
                                      <p:cBhvr>
                                        <p:cTn id="52" dur="500"/>
                                        <p:tgtEl>
                                          <p:spTgt spid="29"/>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10" presetClass="entr" presetSubtype="0" fill="hold" nodeType="clickEffect">
                                  <p:stCondLst>
                                    <p:cond delay="0"/>
                                  </p:stCondLst>
                                  <p:childTnLst>
                                    <p:set>
                                      <p:cBhvr>
                                        <p:cTn id="56" dur="1" fill="hold">
                                          <p:stCondLst>
                                            <p:cond delay="0"/>
                                          </p:stCondLst>
                                        </p:cTn>
                                        <p:tgtEl>
                                          <p:spTgt spid="11"/>
                                        </p:tgtEl>
                                        <p:attrNameLst>
                                          <p:attrName>style.visibility</p:attrName>
                                        </p:attrNameLst>
                                      </p:cBhvr>
                                      <p:to>
                                        <p:strVal val="visible"/>
                                      </p:to>
                                    </p:set>
                                    <p:animEffect transition="in" filter="fade">
                                      <p:cBhvr>
                                        <p:cTn id="57" dur="500"/>
                                        <p:tgtEl>
                                          <p:spTgt spid="11"/>
                                        </p:tgtEl>
                                      </p:cBhvr>
                                    </p:animEffect>
                                  </p:childTnLst>
                                </p:cTn>
                              </p:par>
                            </p:childTnLst>
                          </p:cTn>
                        </p:par>
                      </p:childTnLst>
                    </p:cTn>
                  </p:par>
                  <p:par>
                    <p:cTn id="58" fill="hold" nodeType="clickPar">
                      <p:stCondLst>
                        <p:cond delay="indefinite"/>
                      </p:stCondLst>
                      <p:childTnLst>
                        <p:par>
                          <p:cTn id="59" fill="hold" nodeType="withGroup">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30"/>
                                        </p:tgtEl>
                                        <p:attrNameLst>
                                          <p:attrName>style.visibility</p:attrName>
                                        </p:attrNameLst>
                                      </p:cBhvr>
                                      <p:to>
                                        <p:strVal val="visible"/>
                                      </p:to>
                                    </p:set>
                                    <p:animEffect transition="in" filter="fade">
                                      <p:cBhvr>
                                        <p:cTn id="62" dur="500"/>
                                        <p:tgtEl>
                                          <p:spTgt spid="30"/>
                                        </p:tgtEl>
                                      </p:cBhvr>
                                    </p:animEffect>
                                  </p:childTnLst>
                                </p:cTn>
                              </p:par>
                            </p:childTnLst>
                          </p:cTn>
                        </p:par>
                      </p:childTnLst>
                    </p:cTn>
                  </p:par>
                  <p:par>
                    <p:cTn id="63" fill="hold" nodeType="clickPar">
                      <p:stCondLst>
                        <p:cond delay="indefinite"/>
                      </p:stCondLst>
                      <p:childTnLst>
                        <p:par>
                          <p:cTn id="64" fill="hold" nodeType="withGroup">
                            <p:stCondLst>
                              <p:cond delay="0"/>
                            </p:stCondLst>
                            <p:childTnLst>
                              <p:par>
                                <p:cTn id="65" presetID="10" presetClass="entr" presetSubtype="0" fill="hold" nodeType="clickEffect">
                                  <p:stCondLst>
                                    <p:cond delay="0"/>
                                  </p:stCondLst>
                                  <p:childTnLst>
                                    <p:set>
                                      <p:cBhvr>
                                        <p:cTn id="66" dur="1" fill="hold">
                                          <p:stCondLst>
                                            <p:cond delay="0"/>
                                          </p:stCondLst>
                                        </p:cTn>
                                        <p:tgtEl>
                                          <p:spTgt spid="14"/>
                                        </p:tgtEl>
                                        <p:attrNameLst>
                                          <p:attrName>style.visibility</p:attrName>
                                        </p:attrNameLst>
                                      </p:cBhvr>
                                      <p:to>
                                        <p:strVal val="visible"/>
                                      </p:to>
                                    </p:set>
                                    <p:animEffect transition="in" filter="fade">
                                      <p:cBhvr>
                                        <p:cTn id="67" dur="500"/>
                                        <p:tgtEl>
                                          <p:spTgt spid="14"/>
                                        </p:tgtEl>
                                      </p:cBhvr>
                                    </p:animEffect>
                                  </p:childTnLst>
                                </p:cTn>
                              </p:par>
                            </p:childTnLst>
                          </p:cTn>
                        </p:par>
                      </p:childTnLst>
                    </p:cTn>
                  </p:par>
                  <p:par>
                    <p:cTn id="68" fill="hold" nodeType="clickPar">
                      <p:stCondLst>
                        <p:cond delay="indefinite"/>
                      </p:stCondLst>
                      <p:childTnLst>
                        <p:par>
                          <p:cTn id="69" fill="hold" nodeType="withGroup">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31"/>
                                        </p:tgtEl>
                                        <p:attrNameLst>
                                          <p:attrName>style.visibility</p:attrName>
                                        </p:attrNameLst>
                                      </p:cBhvr>
                                      <p:to>
                                        <p:strVal val="visible"/>
                                      </p:to>
                                    </p:set>
                                    <p:animEffect transition="in" filter="fade">
                                      <p:cBhvr>
                                        <p:cTn id="72" dur="500"/>
                                        <p:tgtEl>
                                          <p:spTgt spid="31"/>
                                        </p:tgtEl>
                                      </p:cBhvr>
                                    </p:animEffect>
                                  </p:childTnLst>
                                </p:cTn>
                              </p:par>
                            </p:childTnLst>
                          </p:cTn>
                        </p:par>
                      </p:childTnLst>
                    </p:cTn>
                  </p:par>
                  <p:par>
                    <p:cTn id="73" fill="hold" nodeType="clickPar">
                      <p:stCondLst>
                        <p:cond delay="indefinite"/>
                      </p:stCondLst>
                      <p:childTnLst>
                        <p:par>
                          <p:cTn id="74" fill="hold" nodeType="withGroup">
                            <p:stCondLst>
                              <p:cond delay="0"/>
                            </p:stCondLst>
                            <p:childTnLst>
                              <p:par>
                                <p:cTn id="75" presetID="10" presetClass="entr" presetSubtype="0" fill="hold" nodeType="clickEffect">
                                  <p:stCondLst>
                                    <p:cond delay="0"/>
                                  </p:stCondLst>
                                  <p:childTnLst>
                                    <p:set>
                                      <p:cBhvr>
                                        <p:cTn id="76" dur="1" fill="hold">
                                          <p:stCondLst>
                                            <p:cond delay="0"/>
                                          </p:stCondLst>
                                        </p:cTn>
                                        <p:tgtEl>
                                          <p:spTgt spid="16"/>
                                        </p:tgtEl>
                                        <p:attrNameLst>
                                          <p:attrName>style.visibility</p:attrName>
                                        </p:attrNameLst>
                                      </p:cBhvr>
                                      <p:to>
                                        <p:strVal val="visible"/>
                                      </p:to>
                                    </p:set>
                                    <p:animEffect transition="in" filter="fade">
                                      <p:cBhvr>
                                        <p:cTn id="77" dur="500"/>
                                        <p:tgtEl>
                                          <p:spTgt spid="16"/>
                                        </p:tgtEl>
                                      </p:cBhvr>
                                    </p:animEffect>
                                  </p:childTnLst>
                                </p:cTn>
                              </p:par>
                            </p:childTnLst>
                          </p:cTn>
                        </p:par>
                      </p:childTnLst>
                    </p:cTn>
                  </p:par>
                  <p:par>
                    <p:cTn id="78" fill="hold" nodeType="clickPar">
                      <p:stCondLst>
                        <p:cond delay="indefinite"/>
                      </p:stCondLst>
                      <p:childTnLst>
                        <p:par>
                          <p:cTn id="79" fill="hold" nodeType="withGroup">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32"/>
                                        </p:tgtEl>
                                        <p:attrNameLst>
                                          <p:attrName>style.visibility</p:attrName>
                                        </p:attrNameLst>
                                      </p:cBhvr>
                                      <p:to>
                                        <p:strVal val="visible"/>
                                      </p:to>
                                    </p:set>
                                    <p:animEffect transition="in" filter="fade">
                                      <p:cBhvr>
                                        <p:cTn id="82" dur="500"/>
                                        <p:tgtEl>
                                          <p:spTgt spid="32"/>
                                        </p:tgtEl>
                                      </p:cBhvr>
                                    </p:animEffect>
                                  </p:childTnLst>
                                </p:cTn>
                              </p:par>
                            </p:childTnLst>
                          </p:cTn>
                        </p:par>
                      </p:childTnLst>
                    </p:cTn>
                  </p:par>
                  <p:par>
                    <p:cTn id="83" fill="hold" nodeType="clickPar">
                      <p:stCondLst>
                        <p:cond delay="indefinite"/>
                      </p:stCondLst>
                      <p:childTnLst>
                        <p:par>
                          <p:cTn id="84" fill="hold" nodeType="withGroup">
                            <p:stCondLst>
                              <p:cond delay="0"/>
                            </p:stCondLst>
                            <p:childTnLst>
                              <p:par>
                                <p:cTn id="85" presetID="10" presetClass="entr" presetSubtype="0" fill="hold" nodeType="clickEffect">
                                  <p:stCondLst>
                                    <p:cond delay="0"/>
                                  </p:stCondLst>
                                  <p:childTnLst>
                                    <p:set>
                                      <p:cBhvr>
                                        <p:cTn id="86" dur="1" fill="hold">
                                          <p:stCondLst>
                                            <p:cond delay="0"/>
                                          </p:stCondLst>
                                        </p:cTn>
                                        <p:tgtEl>
                                          <p:spTgt spid="17"/>
                                        </p:tgtEl>
                                        <p:attrNameLst>
                                          <p:attrName>style.visibility</p:attrName>
                                        </p:attrNameLst>
                                      </p:cBhvr>
                                      <p:to>
                                        <p:strVal val="visible"/>
                                      </p:to>
                                    </p:set>
                                    <p:animEffect transition="in" filter="fade">
                                      <p:cBhvr>
                                        <p:cTn id="87" dur="500"/>
                                        <p:tgtEl>
                                          <p:spTgt spid="17"/>
                                        </p:tgtEl>
                                      </p:cBhvr>
                                    </p:animEffect>
                                  </p:childTnLst>
                                </p:cTn>
                              </p:par>
                            </p:childTnLst>
                          </p:cTn>
                        </p:par>
                      </p:childTnLst>
                    </p:cTn>
                  </p:par>
                  <p:par>
                    <p:cTn id="88" fill="hold" nodeType="clickPar">
                      <p:stCondLst>
                        <p:cond delay="indefinite"/>
                      </p:stCondLst>
                      <p:childTnLst>
                        <p:par>
                          <p:cTn id="89" fill="hold" nodeType="withGroup">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33"/>
                                        </p:tgtEl>
                                        <p:attrNameLst>
                                          <p:attrName>style.visibility</p:attrName>
                                        </p:attrNameLst>
                                      </p:cBhvr>
                                      <p:to>
                                        <p:strVal val="visible"/>
                                      </p:to>
                                    </p:set>
                                    <p:animEffect transition="in" filter="fade">
                                      <p:cBhvr>
                                        <p:cTn id="92" dur="500"/>
                                        <p:tgtEl>
                                          <p:spTgt spid="33"/>
                                        </p:tgtEl>
                                      </p:cBhvr>
                                    </p:animEffect>
                                  </p:childTnLst>
                                </p:cTn>
                              </p:par>
                            </p:childTnLst>
                          </p:cTn>
                        </p:par>
                      </p:childTnLst>
                    </p:cTn>
                  </p:par>
                  <p:par>
                    <p:cTn id="93" fill="hold" nodeType="clickPar">
                      <p:stCondLst>
                        <p:cond delay="indefinite"/>
                      </p:stCondLst>
                      <p:childTnLst>
                        <p:par>
                          <p:cTn id="94" fill="hold" nodeType="withGroup">
                            <p:stCondLst>
                              <p:cond delay="0"/>
                            </p:stCondLst>
                            <p:childTnLst>
                              <p:par>
                                <p:cTn id="95" presetID="10" presetClass="entr" presetSubtype="0" fill="hold" nodeType="clickEffect">
                                  <p:stCondLst>
                                    <p:cond delay="0"/>
                                  </p:stCondLst>
                                  <p:childTnLst>
                                    <p:set>
                                      <p:cBhvr>
                                        <p:cTn id="96" dur="1" fill="hold">
                                          <p:stCondLst>
                                            <p:cond delay="0"/>
                                          </p:stCondLst>
                                        </p:cTn>
                                        <p:tgtEl>
                                          <p:spTgt spid="18"/>
                                        </p:tgtEl>
                                        <p:attrNameLst>
                                          <p:attrName>style.visibility</p:attrName>
                                        </p:attrNameLst>
                                      </p:cBhvr>
                                      <p:to>
                                        <p:strVal val="visible"/>
                                      </p:to>
                                    </p:set>
                                    <p:animEffect transition="in" filter="fade">
                                      <p:cBhvr>
                                        <p:cTn id="97" dur="500"/>
                                        <p:tgtEl>
                                          <p:spTgt spid="18"/>
                                        </p:tgtEl>
                                      </p:cBhvr>
                                    </p:animEffect>
                                  </p:childTnLst>
                                </p:cTn>
                              </p:par>
                            </p:childTnLst>
                          </p:cTn>
                        </p:par>
                      </p:childTnLst>
                    </p:cTn>
                  </p:par>
                  <p:par>
                    <p:cTn id="98" fill="hold" nodeType="clickPar">
                      <p:stCondLst>
                        <p:cond delay="indefinite"/>
                      </p:stCondLst>
                      <p:childTnLst>
                        <p:par>
                          <p:cTn id="99" fill="hold" nodeType="withGroup">
                            <p:stCondLst>
                              <p:cond delay="0"/>
                            </p:stCondLst>
                            <p:childTnLst>
                              <p:par>
                                <p:cTn id="100" presetID="10" presetClass="entr" presetSubtype="0" fill="hold" grpId="0" nodeType="clickEffect">
                                  <p:stCondLst>
                                    <p:cond delay="0"/>
                                  </p:stCondLst>
                                  <p:childTnLst>
                                    <p:set>
                                      <p:cBhvr>
                                        <p:cTn id="101" dur="1" fill="hold">
                                          <p:stCondLst>
                                            <p:cond delay="0"/>
                                          </p:stCondLst>
                                        </p:cTn>
                                        <p:tgtEl>
                                          <p:spTgt spid="34"/>
                                        </p:tgtEl>
                                        <p:attrNameLst>
                                          <p:attrName>style.visibility</p:attrName>
                                        </p:attrNameLst>
                                      </p:cBhvr>
                                      <p:to>
                                        <p:strVal val="visible"/>
                                      </p:to>
                                    </p:set>
                                    <p:animEffect transition="in" filter="fade">
                                      <p:cBhvr>
                                        <p:cTn id="102" dur="500"/>
                                        <p:tgtEl>
                                          <p:spTgt spid="34"/>
                                        </p:tgtEl>
                                      </p:cBhvr>
                                    </p:animEffect>
                                  </p:childTnLst>
                                </p:cTn>
                              </p:par>
                            </p:childTnLst>
                          </p:cTn>
                        </p:par>
                      </p:childTnLst>
                    </p:cTn>
                  </p:par>
                  <p:par>
                    <p:cTn id="103" fill="hold" nodeType="clickPar">
                      <p:stCondLst>
                        <p:cond delay="indefinite"/>
                      </p:stCondLst>
                      <p:childTnLst>
                        <p:par>
                          <p:cTn id="104" fill="hold" nodeType="withGroup">
                            <p:stCondLst>
                              <p:cond delay="0"/>
                            </p:stCondLst>
                            <p:childTnLst>
                              <p:par>
                                <p:cTn id="105" presetID="10" presetClass="entr" presetSubtype="0" fill="hold" nodeType="clickEffect">
                                  <p:stCondLst>
                                    <p:cond delay="0"/>
                                  </p:stCondLst>
                                  <p:childTnLst>
                                    <p:set>
                                      <p:cBhvr>
                                        <p:cTn id="106" dur="1" fill="hold">
                                          <p:stCondLst>
                                            <p:cond delay="0"/>
                                          </p:stCondLst>
                                        </p:cTn>
                                        <p:tgtEl>
                                          <p:spTgt spid="19"/>
                                        </p:tgtEl>
                                        <p:attrNameLst>
                                          <p:attrName>style.visibility</p:attrName>
                                        </p:attrNameLst>
                                      </p:cBhvr>
                                      <p:to>
                                        <p:strVal val="visible"/>
                                      </p:to>
                                    </p:set>
                                    <p:animEffect transition="in" filter="fade">
                                      <p:cBhvr>
                                        <p:cTn id="107" dur="500"/>
                                        <p:tgtEl>
                                          <p:spTgt spid="19"/>
                                        </p:tgtEl>
                                      </p:cBhvr>
                                    </p:animEffect>
                                  </p:childTnLst>
                                </p:cTn>
                              </p:par>
                            </p:childTnLst>
                          </p:cTn>
                        </p:par>
                      </p:childTnLst>
                    </p:cTn>
                  </p:par>
                  <p:par>
                    <p:cTn id="108" fill="hold" nodeType="clickPar">
                      <p:stCondLst>
                        <p:cond delay="indefinite"/>
                      </p:stCondLst>
                      <p:childTnLst>
                        <p:par>
                          <p:cTn id="109" fill="hold" nodeType="withGroup">
                            <p:stCondLst>
                              <p:cond delay="0"/>
                            </p:stCondLst>
                            <p:childTnLst>
                              <p:par>
                                <p:cTn id="110" presetID="10" presetClass="entr" presetSubtype="0" fill="hold" grpId="0" nodeType="clickEffect">
                                  <p:stCondLst>
                                    <p:cond delay="0"/>
                                  </p:stCondLst>
                                  <p:childTnLst>
                                    <p:set>
                                      <p:cBhvr>
                                        <p:cTn id="111" dur="1" fill="hold">
                                          <p:stCondLst>
                                            <p:cond delay="0"/>
                                          </p:stCondLst>
                                        </p:cTn>
                                        <p:tgtEl>
                                          <p:spTgt spid="35"/>
                                        </p:tgtEl>
                                        <p:attrNameLst>
                                          <p:attrName>style.visibility</p:attrName>
                                        </p:attrNameLst>
                                      </p:cBhvr>
                                      <p:to>
                                        <p:strVal val="visible"/>
                                      </p:to>
                                    </p:set>
                                    <p:animEffect transition="in" filter="fade">
                                      <p:cBhvr>
                                        <p:cTn id="112"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26" grpId="0"/>
      <p:bldP spid="27" grpId="0"/>
      <p:bldP spid="28" grpId="0"/>
      <p:bldP spid="29" grpId="0"/>
      <p:bldP spid="30" grpId="0"/>
      <p:bldP spid="31" grpId="0"/>
      <p:bldP spid="32" grpId="0"/>
      <p:bldP spid="33" grpId="0"/>
      <p:bldP spid="34" grpId="0"/>
      <p:bldP spid="3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B887CA73-B5AD-4706-FF5A-CF07BCF55716}"/>
              </a:ext>
            </a:extLst>
          </p:cNvPr>
          <p:cNvSpPr/>
          <p:nvPr/>
        </p:nvSpPr>
        <p:spPr>
          <a:xfrm>
            <a:off x="1951039" y="307975"/>
            <a:ext cx="1787525" cy="1595438"/>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3317" name="TextBox 2">
            <a:extLst>
              <a:ext uri="{FF2B5EF4-FFF2-40B4-BE49-F238E27FC236}">
                <a16:creationId xmlns:a16="http://schemas.microsoft.com/office/drawing/2014/main" id="{7A5949EC-8BAF-4D36-3C5B-69DB517275FF}"/>
              </a:ext>
            </a:extLst>
          </p:cNvPr>
          <p:cNvSpPr txBox="1">
            <a:spLocks noChangeArrowheads="1"/>
          </p:cNvSpPr>
          <p:nvPr/>
        </p:nvSpPr>
        <p:spPr bwMode="auto">
          <a:xfrm>
            <a:off x="2187575" y="752476"/>
            <a:ext cx="131445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r>
              <a:rPr lang="en-GB" altLang="en-US" sz="4000" b="1" err="1">
                <a:solidFill>
                  <a:schemeClr val="bg1"/>
                </a:solidFill>
              </a:rPr>
              <a:t>coch</a:t>
            </a:r>
            <a:endParaRPr lang="en-GB" altLang="en-US" sz="4000" b="1">
              <a:solidFill>
                <a:schemeClr val="bg1"/>
              </a:solidFill>
            </a:endParaRPr>
          </a:p>
        </p:txBody>
      </p:sp>
      <p:sp>
        <p:nvSpPr>
          <p:cNvPr id="22" name="Oval 21">
            <a:extLst>
              <a:ext uri="{FF2B5EF4-FFF2-40B4-BE49-F238E27FC236}">
                <a16:creationId xmlns:a16="http://schemas.microsoft.com/office/drawing/2014/main" id="{1E4A79A1-97D7-27D9-F872-5EDE45A3F10D}"/>
              </a:ext>
            </a:extLst>
          </p:cNvPr>
          <p:cNvSpPr/>
          <p:nvPr/>
        </p:nvSpPr>
        <p:spPr>
          <a:xfrm>
            <a:off x="4081464" y="307975"/>
            <a:ext cx="1785937" cy="1595438"/>
          </a:xfrm>
          <a:prstGeom prst="ellipse">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3" name="Oval 22">
            <a:extLst>
              <a:ext uri="{FF2B5EF4-FFF2-40B4-BE49-F238E27FC236}">
                <a16:creationId xmlns:a16="http://schemas.microsoft.com/office/drawing/2014/main" id="{889580CF-1302-0FEA-2861-EB0B1E1BBA62}"/>
              </a:ext>
            </a:extLst>
          </p:cNvPr>
          <p:cNvSpPr/>
          <p:nvPr/>
        </p:nvSpPr>
        <p:spPr>
          <a:xfrm>
            <a:off x="6211889" y="307975"/>
            <a:ext cx="1785937" cy="1595438"/>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4" name="Oval 23">
            <a:extLst>
              <a:ext uri="{FF2B5EF4-FFF2-40B4-BE49-F238E27FC236}">
                <a16:creationId xmlns:a16="http://schemas.microsoft.com/office/drawing/2014/main" id="{A229901F-A26F-ACB8-C466-22281BF5C73F}"/>
              </a:ext>
            </a:extLst>
          </p:cNvPr>
          <p:cNvSpPr/>
          <p:nvPr/>
        </p:nvSpPr>
        <p:spPr>
          <a:xfrm>
            <a:off x="8342314" y="307975"/>
            <a:ext cx="1785937" cy="1595438"/>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5" name="Oval 24">
            <a:extLst>
              <a:ext uri="{FF2B5EF4-FFF2-40B4-BE49-F238E27FC236}">
                <a16:creationId xmlns:a16="http://schemas.microsoft.com/office/drawing/2014/main" id="{4C9D1225-5B42-79BD-1CDC-A073FF1EB12A}"/>
              </a:ext>
            </a:extLst>
          </p:cNvPr>
          <p:cNvSpPr/>
          <p:nvPr/>
        </p:nvSpPr>
        <p:spPr>
          <a:xfrm>
            <a:off x="1951039" y="2346325"/>
            <a:ext cx="1787525" cy="1595438"/>
          </a:xfrm>
          <a:prstGeom prst="ellipse">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6" name="TextBox 2">
            <a:extLst>
              <a:ext uri="{FF2B5EF4-FFF2-40B4-BE49-F238E27FC236}">
                <a16:creationId xmlns:a16="http://schemas.microsoft.com/office/drawing/2014/main" id="{00C3E33F-7328-88BD-E8F0-E2A3A5B7C363}"/>
              </a:ext>
            </a:extLst>
          </p:cNvPr>
          <p:cNvSpPr txBox="1">
            <a:spLocks noChangeArrowheads="1"/>
          </p:cNvSpPr>
          <p:nvPr/>
        </p:nvSpPr>
        <p:spPr bwMode="auto">
          <a:xfrm>
            <a:off x="2187575" y="2790826"/>
            <a:ext cx="131445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r>
              <a:rPr lang="en-GB" altLang="en-US" b="1" err="1">
                <a:solidFill>
                  <a:schemeClr val="bg1"/>
                </a:solidFill>
              </a:rPr>
              <a:t>porffor</a:t>
            </a:r>
            <a:endParaRPr lang="en-GB" altLang="en-US" b="1">
              <a:solidFill>
                <a:schemeClr val="bg1"/>
              </a:solidFill>
            </a:endParaRPr>
          </a:p>
        </p:txBody>
      </p:sp>
      <p:sp>
        <p:nvSpPr>
          <p:cNvPr id="27" name="Oval 26">
            <a:extLst>
              <a:ext uri="{FF2B5EF4-FFF2-40B4-BE49-F238E27FC236}">
                <a16:creationId xmlns:a16="http://schemas.microsoft.com/office/drawing/2014/main" id="{390C00F5-5426-EAD0-C73C-C3C41BAD75D1}"/>
              </a:ext>
            </a:extLst>
          </p:cNvPr>
          <p:cNvSpPr/>
          <p:nvPr/>
        </p:nvSpPr>
        <p:spPr>
          <a:xfrm>
            <a:off x="4081464" y="2346325"/>
            <a:ext cx="1785937" cy="1595438"/>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8" name="Oval 27">
            <a:extLst>
              <a:ext uri="{FF2B5EF4-FFF2-40B4-BE49-F238E27FC236}">
                <a16:creationId xmlns:a16="http://schemas.microsoft.com/office/drawing/2014/main" id="{51F6ECF7-D124-2EAE-ED7D-066D89674766}"/>
              </a:ext>
            </a:extLst>
          </p:cNvPr>
          <p:cNvSpPr/>
          <p:nvPr/>
        </p:nvSpPr>
        <p:spPr>
          <a:xfrm>
            <a:off x="6211889" y="2346325"/>
            <a:ext cx="1785937" cy="1595438"/>
          </a:xfrm>
          <a:prstGeom prst="ellipse">
            <a:avLst/>
          </a:prstGeom>
          <a:solidFill>
            <a:srgbClr val="FF66C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9" name="Oval 28">
            <a:extLst>
              <a:ext uri="{FF2B5EF4-FFF2-40B4-BE49-F238E27FC236}">
                <a16:creationId xmlns:a16="http://schemas.microsoft.com/office/drawing/2014/main" id="{F30D53AA-B71B-7E6C-607A-E62C5E52A9D3}"/>
              </a:ext>
            </a:extLst>
          </p:cNvPr>
          <p:cNvSpPr/>
          <p:nvPr/>
        </p:nvSpPr>
        <p:spPr>
          <a:xfrm>
            <a:off x="8342314" y="2346325"/>
            <a:ext cx="1785937" cy="1595438"/>
          </a:xfrm>
          <a:prstGeom prst="ellipse">
            <a:avLst/>
          </a:prstGeom>
          <a:solidFill>
            <a:srgbClr val="9933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0" name="Oval 29">
            <a:extLst>
              <a:ext uri="{FF2B5EF4-FFF2-40B4-BE49-F238E27FC236}">
                <a16:creationId xmlns:a16="http://schemas.microsoft.com/office/drawing/2014/main" id="{814A6F46-3F63-E6CC-9179-5BD58F693CD4}"/>
              </a:ext>
            </a:extLst>
          </p:cNvPr>
          <p:cNvSpPr/>
          <p:nvPr/>
        </p:nvSpPr>
        <p:spPr>
          <a:xfrm>
            <a:off x="3005139" y="4378325"/>
            <a:ext cx="1785937" cy="159385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1" name="TextBox 2">
            <a:extLst>
              <a:ext uri="{FF2B5EF4-FFF2-40B4-BE49-F238E27FC236}">
                <a16:creationId xmlns:a16="http://schemas.microsoft.com/office/drawing/2014/main" id="{C49BBFA1-2572-9D3C-AC44-0476AD6491E2}"/>
              </a:ext>
            </a:extLst>
          </p:cNvPr>
          <p:cNvSpPr txBox="1">
            <a:spLocks noChangeArrowheads="1"/>
          </p:cNvSpPr>
          <p:nvPr/>
        </p:nvSpPr>
        <p:spPr bwMode="auto">
          <a:xfrm>
            <a:off x="3190566" y="4821232"/>
            <a:ext cx="1414011" cy="707886"/>
          </a:xfrm>
          <a:prstGeom prst="rect">
            <a:avLst/>
          </a:prstGeom>
          <a:noFill/>
          <a:ln>
            <a:noFill/>
          </a:ln>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a:defRPr/>
            </a:pPr>
            <a:r>
              <a:rPr lang="en-GB" altLang="en-US" sz="4000" b="1" err="1">
                <a:ln>
                  <a:solidFill>
                    <a:schemeClr val="tx1"/>
                  </a:solidFill>
                </a:ln>
                <a:solidFill>
                  <a:srgbClr val="FFFFFF"/>
                </a:solidFill>
              </a:rPr>
              <a:t>gwyn</a:t>
            </a:r>
            <a:endParaRPr lang="en-GB" altLang="en-US" sz="4000" b="1">
              <a:ln>
                <a:solidFill>
                  <a:schemeClr val="tx1"/>
                </a:solidFill>
              </a:ln>
              <a:solidFill>
                <a:srgbClr val="FFFFFF"/>
              </a:solidFill>
            </a:endParaRPr>
          </a:p>
        </p:txBody>
      </p:sp>
      <p:sp>
        <p:nvSpPr>
          <p:cNvPr id="32" name="Oval 31">
            <a:extLst>
              <a:ext uri="{FF2B5EF4-FFF2-40B4-BE49-F238E27FC236}">
                <a16:creationId xmlns:a16="http://schemas.microsoft.com/office/drawing/2014/main" id="{317021DD-745C-C646-E51C-0138936B81DD}"/>
              </a:ext>
            </a:extLst>
          </p:cNvPr>
          <p:cNvSpPr/>
          <p:nvPr/>
        </p:nvSpPr>
        <p:spPr>
          <a:xfrm>
            <a:off x="5133976" y="4378325"/>
            <a:ext cx="1787525" cy="1593850"/>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3" name="Oval 32">
            <a:extLst>
              <a:ext uri="{FF2B5EF4-FFF2-40B4-BE49-F238E27FC236}">
                <a16:creationId xmlns:a16="http://schemas.microsoft.com/office/drawing/2014/main" id="{0B08AF20-B3B8-A321-31E2-DF79E39D9CB0}"/>
              </a:ext>
            </a:extLst>
          </p:cNvPr>
          <p:cNvSpPr/>
          <p:nvPr/>
        </p:nvSpPr>
        <p:spPr>
          <a:xfrm>
            <a:off x="7264400" y="4378325"/>
            <a:ext cx="1785938" cy="159385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5" name="TextBox 2">
            <a:extLst>
              <a:ext uri="{FF2B5EF4-FFF2-40B4-BE49-F238E27FC236}">
                <a16:creationId xmlns:a16="http://schemas.microsoft.com/office/drawing/2014/main" id="{1DEDA2B9-482F-80FF-7C26-01C2C98452B0}"/>
              </a:ext>
            </a:extLst>
          </p:cNvPr>
          <p:cNvSpPr txBox="1">
            <a:spLocks noChangeArrowheads="1"/>
          </p:cNvSpPr>
          <p:nvPr/>
        </p:nvSpPr>
        <p:spPr bwMode="auto">
          <a:xfrm>
            <a:off x="4200143" y="751844"/>
            <a:ext cx="1549723" cy="707886"/>
          </a:xfrm>
          <a:prstGeom prst="rect">
            <a:avLst/>
          </a:prstGeom>
          <a:noFill/>
          <a:ln>
            <a:noFill/>
          </a:ln>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a:defRPr/>
            </a:pPr>
            <a:r>
              <a:rPr lang="en-GB" altLang="en-US" sz="4000" b="1" err="1">
                <a:ln>
                  <a:solidFill>
                    <a:schemeClr val="tx1"/>
                  </a:solidFill>
                </a:ln>
                <a:solidFill>
                  <a:schemeClr val="bg1"/>
                </a:solidFill>
              </a:rPr>
              <a:t>melyn</a:t>
            </a:r>
            <a:endParaRPr lang="en-GB" altLang="en-US" sz="4000" b="1">
              <a:ln>
                <a:solidFill>
                  <a:schemeClr val="tx1"/>
                </a:solidFill>
              </a:ln>
              <a:solidFill>
                <a:schemeClr val="bg1"/>
              </a:solidFill>
            </a:endParaRPr>
          </a:p>
        </p:txBody>
      </p:sp>
      <p:sp>
        <p:nvSpPr>
          <p:cNvPr id="36" name="TextBox 2">
            <a:extLst>
              <a:ext uri="{FF2B5EF4-FFF2-40B4-BE49-F238E27FC236}">
                <a16:creationId xmlns:a16="http://schemas.microsoft.com/office/drawing/2014/main" id="{11A6654F-4680-ACEE-AC71-E847525524C4}"/>
              </a:ext>
            </a:extLst>
          </p:cNvPr>
          <p:cNvSpPr txBox="1">
            <a:spLocks noChangeArrowheads="1"/>
          </p:cNvSpPr>
          <p:nvPr/>
        </p:nvSpPr>
        <p:spPr bwMode="auto">
          <a:xfrm>
            <a:off x="6157914" y="752476"/>
            <a:ext cx="1893887"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r>
              <a:rPr lang="en-GB" altLang="en-US" sz="4000" b="1" err="1">
                <a:solidFill>
                  <a:schemeClr val="bg1"/>
                </a:solidFill>
              </a:rPr>
              <a:t>gwyrdd</a:t>
            </a:r>
            <a:endParaRPr lang="en-GB" altLang="en-US" sz="4000" b="1">
              <a:solidFill>
                <a:schemeClr val="bg1"/>
              </a:solidFill>
            </a:endParaRPr>
          </a:p>
        </p:txBody>
      </p:sp>
      <p:sp>
        <p:nvSpPr>
          <p:cNvPr id="37" name="TextBox 2">
            <a:extLst>
              <a:ext uri="{FF2B5EF4-FFF2-40B4-BE49-F238E27FC236}">
                <a16:creationId xmlns:a16="http://schemas.microsoft.com/office/drawing/2014/main" id="{429EE5FF-8C38-0C1B-D930-385350C5E92A}"/>
              </a:ext>
            </a:extLst>
          </p:cNvPr>
          <p:cNvSpPr txBox="1">
            <a:spLocks noChangeArrowheads="1"/>
          </p:cNvSpPr>
          <p:nvPr/>
        </p:nvSpPr>
        <p:spPr bwMode="auto">
          <a:xfrm>
            <a:off x="8578851" y="752476"/>
            <a:ext cx="131286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r>
              <a:rPr lang="en-GB" altLang="en-US" sz="4000" b="1" err="1">
                <a:solidFill>
                  <a:schemeClr val="bg1"/>
                </a:solidFill>
              </a:rPr>
              <a:t>glas</a:t>
            </a:r>
            <a:endParaRPr lang="en-GB" altLang="en-US" sz="4000" b="1">
              <a:solidFill>
                <a:schemeClr val="bg1"/>
              </a:solidFill>
            </a:endParaRPr>
          </a:p>
        </p:txBody>
      </p:sp>
      <p:sp>
        <p:nvSpPr>
          <p:cNvPr id="38" name="TextBox 2">
            <a:extLst>
              <a:ext uri="{FF2B5EF4-FFF2-40B4-BE49-F238E27FC236}">
                <a16:creationId xmlns:a16="http://schemas.microsoft.com/office/drawing/2014/main" id="{0ACBBDB6-4163-2C42-4D0F-900AE37AAA6E}"/>
              </a:ext>
            </a:extLst>
          </p:cNvPr>
          <p:cNvSpPr txBox="1">
            <a:spLocks noChangeArrowheads="1"/>
          </p:cNvSpPr>
          <p:nvPr/>
        </p:nvSpPr>
        <p:spPr bwMode="auto">
          <a:xfrm>
            <a:off x="4318001" y="2782889"/>
            <a:ext cx="131286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r>
              <a:rPr lang="en-GB" altLang="en-US" sz="4000" b="1" err="1">
                <a:solidFill>
                  <a:schemeClr val="bg1"/>
                </a:solidFill>
              </a:rPr>
              <a:t>oren</a:t>
            </a:r>
            <a:endParaRPr lang="en-GB" altLang="en-US" sz="4000" b="1">
              <a:solidFill>
                <a:schemeClr val="bg1"/>
              </a:solidFill>
            </a:endParaRPr>
          </a:p>
        </p:txBody>
      </p:sp>
      <p:sp>
        <p:nvSpPr>
          <p:cNvPr id="39" name="TextBox 2">
            <a:extLst>
              <a:ext uri="{FF2B5EF4-FFF2-40B4-BE49-F238E27FC236}">
                <a16:creationId xmlns:a16="http://schemas.microsoft.com/office/drawing/2014/main" id="{0AD16AE0-D653-2B8A-D69F-58B35C004E26}"/>
              </a:ext>
            </a:extLst>
          </p:cNvPr>
          <p:cNvSpPr txBox="1">
            <a:spLocks noChangeArrowheads="1"/>
          </p:cNvSpPr>
          <p:nvPr/>
        </p:nvSpPr>
        <p:spPr bwMode="auto">
          <a:xfrm>
            <a:off x="6448426" y="2790826"/>
            <a:ext cx="131286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r>
              <a:rPr lang="en-GB" altLang="en-US" sz="4000" b="1" err="1">
                <a:solidFill>
                  <a:schemeClr val="bg1"/>
                </a:solidFill>
              </a:rPr>
              <a:t>pinc</a:t>
            </a:r>
            <a:endParaRPr lang="en-GB" altLang="en-US" sz="4000" b="1">
              <a:solidFill>
                <a:schemeClr val="bg1"/>
              </a:solidFill>
            </a:endParaRPr>
          </a:p>
        </p:txBody>
      </p:sp>
      <p:sp>
        <p:nvSpPr>
          <p:cNvPr id="40" name="TextBox 2">
            <a:extLst>
              <a:ext uri="{FF2B5EF4-FFF2-40B4-BE49-F238E27FC236}">
                <a16:creationId xmlns:a16="http://schemas.microsoft.com/office/drawing/2014/main" id="{D11E4D20-4F7C-FBC5-5C53-AC46622FE3CB}"/>
              </a:ext>
            </a:extLst>
          </p:cNvPr>
          <p:cNvSpPr txBox="1">
            <a:spLocks noChangeArrowheads="1"/>
          </p:cNvSpPr>
          <p:nvPr/>
        </p:nvSpPr>
        <p:spPr bwMode="auto">
          <a:xfrm>
            <a:off x="8418514" y="2794001"/>
            <a:ext cx="1709737"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r>
              <a:rPr lang="en-GB" altLang="en-US" sz="4000" b="1">
                <a:solidFill>
                  <a:schemeClr val="bg1"/>
                </a:solidFill>
              </a:rPr>
              <a:t>brown</a:t>
            </a:r>
          </a:p>
        </p:txBody>
      </p:sp>
      <p:sp>
        <p:nvSpPr>
          <p:cNvPr id="41" name="TextBox 2">
            <a:extLst>
              <a:ext uri="{FF2B5EF4-FFF2-40B4-BE49-F238E27FC236}">
                <a16:creationId xmlns:a16="http://schemas.microsoft.com/office/drawing/2014/main" id="{E63708A9-DA98-32E6-58AA-E90BC07CFAE9}"/>
              </a:ext>
            </a:extLst>
          </p:cNvPr>
          <p:cNvSpPr txBox="1">
            <a:spLocks noChangeArrowheads="1"/>
          </p:cNvSpPr>
          <p:nvPr/>
        </p:nvSpPr>
        <p:spPr bwMode="auto">
          <a:xfrm>
            <a:off x="5253038" y="4821239"/>
            <a:ext cx="15494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r>
              <a:rPr lang="en-GB" altLang="en-US" sz="4000" b="1" err="1">
                <a:solidFill>
                  <a:schemeClr val="bg1"/>
                </a:solidFill>
              </a:rPr>
              <a:t>llwyd</a:t>
            </a:r>
            <a:endParaRPr lang="en-GB" altLang="en-US" sz="4000" b="1">
              <a:solidFill>
                <a:schemeClr val="bg1"/>
              </a:solidFill>
            </a:endParaRPr>
          </a:p>
        </p:txBody>
      </p:sp>
      <p:sp>
        <p:nvSpPr>
          <p:cNvPr id="42" name="TextBox 2">
            <a:extLst>
              <a:ext uri="{FF2B5EF4-FFF2-40B4-BE49-F238E27FC236}">
                <a16:creationId xmlns:a16="http://schemas.microsoft.com/office/drawing/2014/main" id="{B03BA1E4-1F2F-9442-FC65-5138B835296B}"/>
              </a:ext>
            </a:extLst>
          </p:cNvPr>
          <p:cNvSpPr txBox="1">
            <a:spLocks noChangeArrowheads="1"/>
          </p:cNvSpPr>
          <p:nvPr/>
        </p:nvSpPr>
        <p:spPr bwMode="auto">
          <a:xfrm>
            <a:off x="7500938" y="4810126"/>
            <a:ext cx="1312862"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r>
              <a:rPr lang="en-GB" altLang="en-US" sz="4000" b="1">
                <a:solidFill>
                  <a:schemeClr val="bg1"/>
                </a:solidFill>
              </a:rPr>
              <a:t>du</a:t>
            </a:r>
          </a:p>
        </p:txBody>
      </p:sp>
      <p:pic>
        <p:nvPicPr>
          <p:cNvPr id="2" name="Picture 1" descr="A blue square with white dots&#10;&#10;Description automatically generated">
            <a:extLst>
              <a:ext uri="{FF2B5EF4-FFF2-40B4-BE49-F238E27FC236}">
                <a16:creationId xmlns:a16="http://schemas.microsoft.com/office/drawing/2014/main" id="{5550BBEC-0ECF-5B4B-964D-2961C194D03C}"/>
              </a:ext>
            </a:extLst>
          </p:cNvPr>
          <p:cNvPicPr>
            <a:picLocks noChangeAspect="1"/>
          </p:cNvPicPr>
          <p:nvPr/>
        </p:nvPicPr>
        <p:blipFill>
          <a:blip r:embed="rId2"/>
          <a:stretch>
            <a:fillRect/>
          </a:stretch>
        </p:blipFill>
        <p:spPr>
          <a:xfrm>
            <a:off x="0" y="6216650"/>
            <a:ext cx="12196562" cy="641349"/>
          </a:xfrm>
          <a:prstGeom prst="rect">
            <a:avLst/>
          </a:prstGeom>
        </p:spPr>
      </p:pic>
      <p:sp>
        <p:nvSpPr>
          <p:cNvPr id="4" name="Subtitle 2">
            <a:extLst>
              <a:ext uri="{FF2B5EF4-FFF2-40B4-BE49-F238E27FC236}">
                <a16:creationId xmlns:a16="http://schemas.microsoft.com/office/drawing/2014/main" id="{6C0A5E55-D49C-210A-F225-384DAB85FFD7}"/>
              </a:ext>
            </a:extLst>
          </p:cNvPr>
          <p:cNvSpPr txBox="1">
            <a:spLocks/>
          </p:cNvSpPr>
          <p:nvPr/>
        </p:nvSpPr>
        <p:spPr bwMode="auto">
          <a:xfrm>
            <a:off x="146334" y="4618037"/>
            <a:ext cx="2273869" cy="13315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buFont typeface="Wingdings 2" panose="05020102010507070707" pitchFamily="18" charset="2"/>
              <a:buNone/>
              <a:defRPr/>
            </a:pPr>
            <a:r>
              <a:rPr lang="en-GB" altLang="en-US" sz="4400" b="1" err="1">
                <a:latin typeface="Arial" panose="020B0604020202020204" pitchFamily="34" charset="0"/>
                <a:cs typeface="Arial" panose="020B0604020202020204" pitchFamily="34" charset="0"/>
              </a:rPr>
              <a:t>Lliwiau</a:t>
            </a:r>
            <a:endParaRPr lang="en-GB" altLang="en-US" sz="4400" b="1">
              <a:latin typeface="Arial" panose="020B0604020202020204" pitchFamily="34" charset="0"/>
              <a:cs typeface="Arial" panose="020B0604020202020204" pitchFamily="34" charset="0"/>
            </a:endParaRPr>
          </a:p>
          <a:p>
            <a:pPr algn="ctr" eaLnBrk="1" hangingPunct="1">
              <a:lnSpc>
                <a:spcPct val="100000"/>
              </a:lnSpc>
              <a:buFont typeface="Wingdings 2" panose="05020102010507070707" pitchFamily="18" charset="2"/>
              <a:buNone/>
              <a:defRPr/>
            </a:pPr>
            <a:r>
              <a:rPr lang="en-GB" altLang="en-US" sz="3200" i="1">
                <a:latin typeface="Arial" panose="020B0604020202020204" pitchFamily="34" charset="0"/>
                <a:cs typeface="Arial" panose="020B0604020202020204" pitchFamily="34" charset="0"/>
              </a:rPr>
              <a:t>Colours </a:t>
            </a:r>
            <a:br>
              <a:rPr lang="en-GB" altLang="en-US" sz="2400">
                <a:latin typeface="Comic Sans MS" panose="030F0702030302020204" pitchFamily="66" charset="0"/>
              </a:rPr>
            </a:br>
            <a:br>
              <a:rPr lang="en-GB" altLang="en-US" sz="2400">
                <a:latin typeface="Comic Sans MS" panose="030F0702030302020204" pitchFamily="66" charset="0"/>
              </a:rPr>
            </a:br>
            <a:endParaRPr lang="en-GB" altLang="en-US" sz="2000" i="1">
              <a:solidFill>
                <a:srgbClr val="451964"/>
              </a:solidFill>
              <a:latin typeface="Comic Sans MS" panose="030F0702030302020204" pitchFamily="66"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3317"/>
                                        </p:tgtEl>
                                        <p:attrNameLst>
                                          <p:attrName>style.visibility</p:attrName>
                                        </p:attrNameLst>
                                      </p:cBhvr>
                                      <p:to>
                                        <p:strVal val="visible"/>
                                      </p:to>
                                    </p:set>
                                    <p:animEffect transition="in" filter="fade">
                                      <p:cBhvr>
                                        <p:cTn id="7" dur="500"/>
                                        <p:tgtEl>
                                          <p:spTgt spid="1331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5"/>
                                        </p:tgtEl>
                                        <p:attrNameLst>
                                          <p:attrName>style.visibility</p:attrName>
                                        </p:attrNameLst>
                                      </p:cBhvr>
                                      <p:to>
                                        <p:strVal val="visible"/>
                                      </p:to>
                                    </p:set>
                                    <p:animEffect transition="in" filter="fade">
                                      <p:cBhvr>
                                        <p:cTn id="12" dur="500"/>
                                        <p:tgtEl>
                                          <p:spTgt spid="35"/>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6"/>
                                        </p:tgtEl>
                                        <p:attrNameLst>
                                          <p:attrName>style.visibility</p:attrName>
                                        </p:attrNameLst>
                                      </p:cBhvr>
                                      <p:to>
                                        <p:strVal val="visible"/>
                                      </p:to>
                                    </p:set>
                                    <p:animEffect transition="in" filter="fade">
                                      <p:cBhvr>
                                        <p:cTn id="17" dur="500"/>
                                        <p:tgtEl>
                                          <p:spTgt spid="36"/>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7"/>
                                        </p:tgtEl>
                                        <p:attrNameLst>
                                          <p:attrName>style.visibility</p:attrName>
                                        </p:attrNameLst>
                                      </p:cBhvr>
                                      <p:to>
                                        <p:strVal val="visible"/>
                                      </p:to>
                                    </p:set>
                                    <p:animEffect transition="in" filter="fade">
                                      <p:cBhvr>
                                        <p:cTn id="22" dur="500"/>
                                        <p:tgtEl>
                                          <p:spTgt spid="37"/>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26"/>
                                        </p:tgtEl>
                                        <p:attrNameLst>
                                          <p:attrName>style.visibility</p:attrName>
                                        </p:attrNameLst>
                                      </p:cBhvr>
                                      <p:to>
                                        <p:strVal val="visible"/>
                                      </p:to>
                                    </p:set>
                                    <p:animEffect transition="in" filter="fade">
                                      <p:cBhvr>
                                        <p:cTn id="27" dur="500"/>
                                        <p:tgtEl>
                                          <p:spTgt spid="26"/>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8"/>
                                        </p:tgtEl>
                                        <p:attrNameLst>
                                          <p:attrName>style.visibility</p:attrName>
                                        </p:attrNameLst>
                                      </p:cBhvr>
                                      <p:to>
                                        <p:strVal val="visible"/>
                                      </p:to>
                                    </p:set>
                                    <p:animEffect transition="in" filter="fade">
                                      <p:cBhvr>
                                        <p:cTn id="32" dur="500"/>
                                        <p:tgtEl>
                                          <p:spTgt spid="38"/>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39"/>
                                        </p:tgtEl>
                                        <p:attrNameLst>
                                          <p:attrName>style.visibility</p:attrName>
                                        </p:attrNameLst>
                                      </p:cBhvr>
                                      <p:to>
                                        <p:strVal val="visible"/>
                                      </p:to>
                                    </p:set>
                                    <p:animEffect transition="in" filter="fade">
                                      <p:cBhvr>
                                        <p:cTn id="37" dur="500"/>
                                        <p:tgtEl>
                                          <p:spTgt spid="39"/>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40"/>
                                        </p:tgtEl>
                                        <p:attrNameLst>
                                          <p:attrName>style.visibility</p:attrName>
                                        </p:attrNameLst>
                                      </p:cBhvr>
                                      <p:to>
                                        <p:strVal val="visible"/>
                                      </p:to>
                                    </p:set>
                                    <p:animEffect transition="in" filter="fade">
                                      <p:cBhvr>
                                        <p:cTn id="42" dur="500"/>
                                        <p:tgtEl>
                                          <p:spTgt spid="40"/>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nodeType="clickEffect">
                                  <p:stCondLst>
                                    <p:cond delay="0"/>
                                  </p:stCondLst>
                                  <p:childTnLst>
                                    <p:set>
                                      <p:cBhvr>
                                        <p:cTn id="46" dur="1" fill="hold">
                                          <p:stCondLst>
                                            <p:cond delay="0"/>
                                          </p:stCondLst>
                                        </p:cTn>
                                        <p:tgtEl>
                                          <p:spTgt spid="31"/>
                                        </p:tgtEl>
                                        <p:attrNameLst>
                                          <p:attrName>style.visibility</p:attrName>
                                        </p:attrNameLst>
                                      </p:cBhvr>
                                      <p:to>
                                        <p:strVal val="visible"/>
                                      </p:to>
                                    </p:set>
                                    <p:animEffect transition="in" filter="fade">
                                      <p:cBhvr>
                                        <p:cTn id="47" dur="500"/>
                                        <p:tgtEl>
                                          <p:spTgt spid="31"/>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10" presetClass="entr" presetSubtype="0" fill="hold" nodeType="clickEffect">
                                  <p:stCondLst>
                                    <p:cond delay="0"/>
                                  </p:stCondLst>
                                  <p:childTnLst>
                                    <p:set>
                                      <p:cBhvr>
                                        <p:cTn id="51" dur="1" fill="hold">
                                          <p:stCondLst>
                                            <p:cond delay="0"/>
                                          </p:stCondLst>
                                        </p:cTn>
                                        <p:tgtEl>
                                          <p:spTgt spid="41"/>
                                        </p:tgtEl>
                                        <p:attrNameLst>
                                          <p:attrName>style.visibility</p:attrName>
                                        </p:attrNameLst>
                                      </p:cBhvr>
                                      <p:to>
                                        <p:strVal val="visible"/>
                                      </p:to>
                                    </p:set>
                                    <p:animEffect transition="in" filter="fade">
                                      <p:cBhvr>
                                        <p:cTn id="52" dur="500"/>
                                        <p:tgtEl>
                                          <p:spTgt spid="41"/>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10" presetClass="entr" presetSubtype="0" fill="hold" nodeType="clickEffect">
                                  <p:stCondLst>
                                    <p:cond delay="0"/>
                                  </p:stCondLst>
                                  <p:childTnLst>
                                    <p:set>
                                      <p:cBhvr>
                                        <p:cTn id="56" dur="1" fill="hold">
                                          <p:stCondLst>
                                            <p:cond delay="0"/>
                                          </p:stCondLst>
                                        </p:cTn>
                                        <p:tgtEl>
                                          <p:spTgt spid="42"/>
                                        </p:tgtEl>
                                        <p:attrNameLst>
                                          <p:attrName>style.visibility</p:attrName>
                                        </p:attrNameLst>
                                      </p:cBhvr>
                                      <p:to>
                                        <p:strVal val="visible"/>
                                      </p:to>
                                    </p:set>
                                    <p:animEffect transition="in" filter="fade">
                                      <p:cBhvr>
                                        <p:cTn id="5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7" grpId="0"/>
      <p:bldP spid="26" grpId="0"/>
      <p:bldP spid="36" grpId="0"/>
      <p:bldP spid="37" grpId="0"/>
      <p:bldP spid="38" grpId="0"/>
      <p:bldP spid="39" grpId="0"/>
      <p:bldP spid="40" grpId="0"/>
      <p:bldP spid="41" grpId="0"/>
      <p:bldP spid="4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8" name="TextBox 7">
            <a:extLst>
              <a:ext uri="{FF2B5EF4-FFF2-40B4-BE49-F238E27FC236}">
                <a16:creationId xmlns:a16="http://schemas.microsoft.com/office/drawing/2014/main" id="{D07429EA-C6D2-A75E-B928-17C7CABA5620}"/>
              </a:ext>
            </a:extLst>
          </p:cNvPr>
          <p:cNvSpPr txBox="1"/>
          <p:nvPr/>
        </p:nvSpPr>
        <p:spPr>
          <a:xfrm>
            <a:off x="1572316" y="2509024"/>
            <a:ext cx="5633225" cy="2553891"/>
          </a:xfrm>
          <a:prstGeom prst="round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4800" b="1"/>
              <a:t> </a:t>
            </a:r>
            <a:r>
              <a:rPr lang="en-US" sz="4800" b="1" err="1"/>
              <a:t>hoffi</a:t>
            </a:r>
            <a:r>
              <a:rPr lang="en-US" sz="4800"/>
              <a:t>        </a:t>
            </a:r>
            <a:r>
              <a:rPr lang="en-US" sz="4800" i="1"/>
              <a:t>to like</a:t>
            </a:r>
          </a:p>
          <a:p>
            <a:endParaRPr lang="en-US" sz="4800" i="1"/>
          </a:p>
          <a:p>
            <a:pPr marL="285750" indent="-285750">
              <a:buFont typeface="Arial"/>
              <a:buChar char="•"/>
            </a:pPr>
            <a:r>
              <a:rPr lang="en-US" sz="4800" b="1"/>
              <a:t> </a:t>
            </a:r>
            <a:r>
              <a:rPr lang="en-US" sz="4800" b="1" err="1"/>
              <a:t>eisiau</a:t>
            </a:r>
            <a:r>
              <a:rPr lang="en-US" sz="4800"/>
              <a:t>     </a:t>
            </a:r>
            <a:r>
              <a:rPr lang="en-US" sz="4800" i="1"/>
              <a:t>to want</a:t>
            </a:r>
          </a:p>
        </p:txBody>
      </p:sp>
      <p:pic>
        <p:nvPicPr>
          <p:cNvPr id="2" name="Picture 1" descr="A light bulb with a glowing light&#10;&#10;Description automatically generated">
            <a:extLst>
              <a:ext uri="{FF2B5EF4-FFF2-40B4-BE49-F238E27FC236}">
                <a16:creationId xmlns:a16="http://schemas.microsoft.com/office/drawing/2014/main" id="{F8A434C6-FFFF-C11E-1F39-5E4F3EA5E691}"/>
              </a:ext>
            </a:extLst>
          </p:cNvPr>
          <p:cNvPicPr>
            <a:picLocks noChangeAspect="1"/>
          </p:cNvPicPr>
          <p:nvPr/>
        </p:nvPicPr>
        <p:blipFill>
          <a:blip r:embed="rId4"/>
          <a:stretch>
            <a:fillRect/>
          </a:stretch>
        </p:blipFill>
        <p:spPr>
          <a:xfrm>
            <a:off x="8716959" y="2054612"/>
            <a:ext cx="2368789" cy="3459667"/>
          </a:xfrm>
          <a:prstGeom prst="rect">
            <a:avLst/>
          </a:prstGeom>
        </p:spPr>
      </p:pic>
    </p:spTree>
    <p:extLst>
      <p:ext uri="{BB962C8B-B14F-4D97-AF65-F5344CB8AC3E}">
        <p14:creationId xmlns:p14="http://schemas.microsoft.com/office/powerpoint/2010/main" val="16459404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8" name="TextBox 7">
            <a:extLst>
              <a:ext uri="{FF2B5EF4-FFF2-40B4-BE49-F238E27FC236}">
                <a16:creationId xmlns:a16="http://schemas.microsoft.com/office/drawing/2014/main" id="{D07429EA-C6D2-A75E-B928-17C7CABA5620}"/>
              </a:ext>
            </a:extLst>
          </p:cNvPr>
          <p:cNvSpPr txBox="1"/>
          <p:nvPr/>
        </p:nvSpPr>
        <p:spPr>
          <a:xfrm>
            <a:off x="2529462" y="2323170"/>
            <a:ext cx="7138639" cy="1464231"/>
          </a:xfrm>
          <a:prstGeom prst="round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000" b="1" err="1"/>
              <a:t>hoffi</a:t>
            </a:r>
            <a:r>
              <a:rPr lang="en-US" sz="8000"/>
              <a:t>     </a:t>
            </a:r>
            <a:r>
              <a:rPr lang="en-US" sz="8000" i="1"/>
              <a:t>to like</a:t>
            </a:r>
            <a:endParaRPr lang="en-US" sz="8000"/>
          </a:p>
        </p:txBody>
      </p:sp>
    </p:spTree>
    <p:extLst>
      <p:ext uri="{BB962C8B-B14F-4D97-AF65-F5344CB8AC3E}">
        <p14:creationId xmlns:p14="http://schemas.microsoft.com/office/powerpoint/2010/main" val="34079376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3" name="TextBox 2">
            <a:extLst>
              <a:ext uri="{FF2B5EF4-FFF2-40B4-BE49-F238E27FC236}">
                <a16:creationId xmlns:a16="http://schemas.microsoft.com/office/drawing/2014/main" id="{A94E189C-F6CD-43EB-91F9-B0E5EB7F1B4D}"/>
              </a:ext>
            </a:extLst>
          </p:cNvPr>
          <p:cNvSpPr txBox="1"/>
          <p:nvPr/>
        </p:nvSpPr>
        <p:spPr>
          <a:xfrm>
            <a:off x="3038707" y="0"/>
            <a:ext cx="611644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6000" b="1"/>
              <a:t>Dw </a:t>
            </a:r>
            <a:r>
              <a:rPr lang="en-US" sz="6000" b="1" err="1"/>
              <a:t>i'n</a:t>
            </a:r>
            <a:r>
              <a:rPr lang="en-US" sz="6000" b="1"/>
              <a:t> </a:t>
            </a:r>
            <a:r>
              <a:rPr lang="en-US" sz="6000" b="1" err="1"/>
              <a:t>hoffi</a:t>
            </a:r>
            <a:r>
              <a:rPr lang="en-US" sz="6000" b="1"/>
              <a:t> ...</a:t>
            </a:r>
          </a:p>
        </p:txBody>
      </p:sp>
      <p:pic>
        <p:nvPicPr>
          <p:cNvPr id="4" name="Picture 3" descr="A cup of coffee with brown liquid&#10;&#10;Description automatically generated">
            <a:extLst>
              <a:ext uri="{FF2B5EF4-FFF2-40B4-BE49-F238E27FC236}">
                <a16:creationId xmlns:a16="http://schemas.microsoft.com/office/drawing/2014/main" id="{032E9746-FA14-3EDF-9EBD-02FB6790CC91}"/>
              </a:ext>
            </a:extLst>
          </p:cNvPr>
          <p:cNvPicPr>
            <a:picLocks noChangeAspect="1"/>
          </p:cNvPicPr>
          <p:nvPr/>
        </p:nvPicPr>
        <p:blipFill>
          <a:blip r:embed="rId4"/>
          <a:stretch>
            <a:fillRect/>
          </a:stretch>
        </p:blipFill>
        <p:spPr>
          <a:xfrm>
            <a:off x="775658" y="860502"/>
            <a:ext cx="2263332" cy="1707996"/>
          </a:xfrm>
          <a:prstGeom prst="rect">
            <a:avLst/>
          </a:prstGeom>
        </p:spPr>
      </p:pic>
      <p:pic>
        <p:nvPicPr>
          <p:cNvPr id="8" name="Picture 7" descr="A cartoon of a bowl of sugar with a spoon&#10;&#10;Description automatically generated">
            <a:extLst>
              <a:ext uri="{FF2B5EF4-FFF2-40B4-BE49-F238E27FC236}">
                <a16:creationId xmlns:a16="http://schemas.microsoft.com/office/drawing/2014/main" id="{605B035B-4D6A-7E34-E3E5-6AF86C6FFF7A}"/>
              </a:ext>
            </a:extLst>
          </p:cNvPr>
          <p:cNvPicPr>
            <a:picLocks noChangeAspect="1"/>
          </p:cNvPicPr>
          <p:nvPr/>
        </p:nvPicPr>
        <p:blipFill>
          <a:blip r:embed="rId5"/>
          <a:stretch>
            <a:fillRect/>
          </a:stretch>
        </p:blipFill>
        <p:spPr>
          <a:xfrm>
            <a:off x="580556" y="3127916"/>
            <a:ext cx="1324685" cy="1619715"/>
          </a:xfrm>
          <a:prstGeom prst="rect">
            <a:avLst/>
          </a:prstGeom>
        </p:spPr>
      </p:pic>
      <p:pic>
        <p:nvPicPr>
          <p:cNvPr id="10" name="Picture 9" descr="A piece of bread with a white background&#10;&#10;Description automatically generated">
            <a:extLst>
              <a:ext uri="{FF2B5EF4-FFF2-40B4-BE49-F238E27FC236}">
                <a16:creationId xmlns:a16="http://schemas.microsoft.com/office/drawing/2014/main" id="{A88C5ED7-E92F-9706-50A7-8C20DB56018C}"/>
              </a:ext>
            </a:extLst>
          </p:cNvPr>
          <p:cNvPicPr>
            <a:picLocks noChangeAspect="1"/>
          </p:cNvPicPr>
          <p:nvPr/>
        </p:nvPicPr>
        <p:blipFill>
          <a:blip r:embed="rId6"/>
          <a:stretch>
            <a:fillRect/>
          </a:stretch>
        </p:blipFill>
        <p:spPr>
          <a:xfrm>
            <a:off x="3467607" y="1320490"/>
            <a:ext cx="2134443" cy="1968191"/>
          </a:xfrm>
          <a:prstGeom prst="rect">
            <a:avLst/>
          </a:prstGeom>
        </p:spPr>
      </p:pic>
      <p:pic>
        <p:nvPicPr>
          <p:cNvPr id="12" name="Picture 11" descr="A bowl of cereal with milk and a spoon&#10;&#10;Description automatically generated">
            <a:extLst>
              <a:ext uri="{FF2B5EF4-FFF2-40B4-BE49-F238E27FC236}">
                <a16:creationId xmlns:a16="http://schemas.microsoft.com/office/drawing/2014/main" id="{A0346C09-DF50-5420-21E9-60A2BA89E6D0}"/>
              </a:ext>
            </a:extLst>
          </p:cNvPr>
          <p:cNvPicPr>
            <a:picLocks noChangeAspect="1"/>
          </p:cNvPicPr>
          <p:nvPr/>
        </p:nvPicPr>
        <p:blipFill>
          <a:blip r:embed="rId7"/>
          <a:stretch>
            <a:fillRect/>
          </a:stretch>
        </p:blipFill>
        <p:spPr>
          <a:xfrm>
            <a:off x="2570778" y="3829514"/>
            <a:ext cx="1962699" cy="1838094"/>
          </a:xfrm>
          <a:prstGeom prst="rect">
            <a:avLst/>
          </a:prstGeom>
        </p:spPr>
      </p:pic>
      <p:pic>
        <p:nvPicPr>
          <p:cNvPr id="14" name="Picture 13" descr="A coffee cup with a saucer&#10;&#10;Description automatically generated">
            <a:extLst>
              <a:ext uri="{FF2B5EF4-FFF2-40B4-BE49-F238E27FC236}">
                <a16:creationId xmlns:a16="http://schemas.microsoft.com/office/drawing/2014/main" id="{33C6B0F1-877D-28E4-8EB5-6BC0F62A4896}"/>
              </a:ext>
            </a:extLst>
          </p:cNvPr>
          <p:cNvPicPr>
            <a:picLocks noChangeAspect="1"/>
          </p:cNvPicPr>
          <p:nvPr/>
        </p:nvPicPr>
        <p:blipFill>
          <a:blip r:embed="rId8"/>
          <a:stretch>
            <a:fillRect/>
          </a:stretch>
        </p:blipFill>
        <p:spPr>
          <a:xfrm>
            <a:off x="5072595" y="3504270"/>
            <a:ext cx="2046814" cy="1968191"/>
          </a:xfrm>
          <a:prstGeom prst="rect">
            <a:avLst/>
          </a:prstGeom>
        </p:spPr>
      </p:pic>
      <p:pic>
        <p:nvPicPr>
          <p:cNvPr id="16" name="Picture 15" descr="A piece of bread with butter on top of it&#10;&#10;Description automatically generated">
            <a:extLst>
              <a:ext uri="{FF2B5EF4-FFF2-40B4-BE49-F238E27FC236}">
                <a16:creationId xmlns:a16="http://schemas.microsoft.com/office/drawing/2014/main" id="{F6D73EF4-342F-10AF-B6C4-09CEC9E86B77}"/>
              </a:ext>
            </a:extLst>
          </p:cNvPr>
          <p:cNvPicPr>
            <a:picLocks noChangeAspect="1"/>
          </p:cNvPicPr>
          <p:nvPr/>
        </p:nvPicPr>
        <p:blipFill>
          <a:blip r:embed="rId9"/>
          <a:stretch>
            <a:fillRect/>
          </a:stretch>
        </p:blipFill>
        <p:spPr>
          <a:xfrm>
            <a:off x="9441488" y="781513"/>
            <a:ext cx="2281109" cy="1870618"/>
          </a:xfrm>
          <a:prstGeom prst="rect">
            <a:avLst/>
          </a:prstGeom>
        </p:spPr>
      </p:pic>
      <p:pic>
        <p:nvPicPr>
          <p:cNvPr id="18" name="Picture 17" descr="A bowl of fruit&#10;&#10;Description automatically generated">
            <a:extLst>
              <a:ext uri="{FF2B5EF4-FFF2-40B4-BE49-F238E27FC236}">
                <a16:creationId xmlns:a16="http://schemas.microsoft.com/office/drawing/2014/main" id="{F46F8E55-DA8B-5BD9-EFD3-6F4ED8FA8B5E}"/>
              </a:ext>
            </a:extLst>
          </p:cNvPr>
          <p:cNvPicPr>
            <a:picLocks noChangeAspect="1"/>
          </p:cNvPicPr>
          <p:nvPr/>
        </p:nvPicPr>
        <p:blipFill>
          <a:blip r:embed="rId10"/>
          <a:stretch>
            <a:fillRect/>
          </a:stretch>
        </p:blipFill>
        <p:spPr>
          <a:xfrm>
            <a:off x="6477525" y="1125343"/>
            <a:ext cx="2349999" cy="2163337"/>
          </a:xfrm>
          <a:prstGeom prst="rect">
            <a:avLst/>
          </a:prstGeom>
        </p:spPr>
      </p:pic>
      <p:pic>
        <p:nvPicPr>
          <p:cNvPr id="20" name="Picture 19" descr="A bowl of soup with a leafy green garnish&#10;&#10;Description automatically generated">
            <a:extLst>
              <a:ext uri="{FF2B5EF4-FFF2-40B4-BE49-F238E27FC236}">
                <a16:creationId xmlns:a16="http://schemas.microsoft.com/office/drawing/2014/main" id="{455FFF6A-ED00-694B-56F3-BDABFF22E7D2}"/>
              </a:ext>
            </a:extLst>
          </p:cNvPr>
          <p:cNvPicPr>
            <a:picLocks noChangeAspect="1"/>
          </p:cNvPicPr>
          <p:nvPr/>
        </p:nvPicPr>
        <p:blipFill>
          <a:blip r:embed="rId11"/>
          <a:stretch>
            <a:fillRect/>
          </a:stretch>
        </p:blipFill>
        <p:spPr>
          <a:xfrm>
            <a:off x="7519867" y="4159403"/>
            <a:ext cx="1868303" cy="1638304"/>
          </a:xfrm>
          <a:prstGeom prst="rect">
            <a:avLst/>
          </a:prstGeom>
        </p:spPr>
      </p:pic>
      <p:pic>
        <p:nvPicPr>
          <p:cNvPr id="22" name="Picture 21" descr="A group of cookies with a white background&#10;&#10;Description automatically generated">
            <a:extLst>
              <a:ext uri="{FF2B5EF4-FFF2-40B4-BE49-F238E27FC236}">
                <a16:creationId xmlns:a16="http://schemas.microsoft.com/office/drawing/2014/main" id="{7D737BF1-56A4-22F4-5D09-36C495D0F741}"/>
              </a:ext>
            </a:extLst>
          </p:cNvPr>
          <p:cNvPicPr>
            <a:picLocks noChangeAspect="1"/>
          </p:cNvPicPr>
          <p:nvPr/>
        </p:nvPicPr>
        <p:blipFill>
          <a:blip r:embed="rId12"/>
          <a:stretch>
            <a:fillRect/>
          </a:stretch>
        </p:blipFill>
        <p:spPr>
          <a:xfrm>
            <a:off x="9701935" y="3341648"/>
            <a:ext cx="2262021" cy="1865972"/>
          </a:xfrm>
          <a:prstGeom prst="rect">
            <a:avLst/>
          </a:prstGeom>
        </p:spPr>
      </p:pic>
      <p:sp>
        <p:nvSpPr>
          <p:cNvPr id="23" name="TextBox 22">
            <a:extLst>
              <a:ext uri="{FF2B5EF4-FFF2-40B4-BE49-F238E27FC236}">
                <a16:creationId xmlns:a16="http://schemas.microsoft.com/office/drawing/2014/main" id="{908D99EE-1237-233F-5486-9C988E81E76C}"/>
              </a:ext>
            </a:extLst>
          </p:cNvPr>
          <p:cNvSpPr txBox="1"/>
          <p:nvPr/>
        </p:nvSpPr>
        <p:spPr>
          <a:xfrm>
            <a:off x="2165194" y="3735658"/>
            <a:ext cx="17721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grawnfwyd</a:t>
            </a:r>
          </a:p>
        </p:txBody>
      </p:sp>
      <p:sp>
        <p:nvSpPr>
          <p:cNvPr id="24" name="TextBox 23">
            <a:extLst>
              <a:ext uri="{FF2B5EF4-FFF2-40B4-BE49-F238E27FC236}">
                <a16:creationId xmlns:a16="http://schemas.microsoft.com/office/drawing/2014/main" id="{717C9F06-02AB-A14F-BCF9-D34D3F0DE90A}"/>
              </a:ext>
            </a:extLst>
          </p:cNvPr>
          <p:cNvSpPr txBox="1"/>
          <p:nvPr/>
        </p:nvSpPr>
        <p:spPr>
          <a:xfrm>
            <a:off x="357766" y="4748560"/>
            <a:ext cx="17721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siwgr</a:t>
            </a:r>
          </a:p>
        </p:txBody>
      </p:sp>
      <p:sp>
        <p:nvSpPr>
          <p:cNvPr id="26" name="TextBox 25">
            <a:extLst>
              <a:ext uri="{FF2B5EF4-FFF2-40B4-BE49-F238E27FC236}">
                <a16:creationId xmlns:a16="http://schemas.microsoft.com/office/drawing/2014/main" id="{E636558C-2513-C635-9C17-784961CAA00D}"/>
              </a:ext>
            </a:extLst>
          </p:cNvPr>
          <p:cNvSpPr txBox="1"/>
          <p:nvPr/>
        </p:nvSpPr>
        <p:spPr>
          <a:xfrm>
            <a:off x="1812071" y="2341754"/>
            <a:ext cx="131212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te</a:t>
            </a:r>
            <a:endParaRPr lang="en-US" sz="2400"/>
          </a:p>
        </p:txBody>
      </p:sp>
      <p:sp>
        <p:nvSpPr>
          <p:cNvPr id="27" name="TextBox 26">
            <a:extLst>
              <a:ext uri="{FF2B5EF4-FFF2-40B4-BE49-F238E27FC236}">
                <a16:creationId xmlns:a16="http://schemas.microsoft.com/office/drawing/2014/main" id="{0F215F2F-F4B3-5E5B-F5C3-ED9F0E5AC3EE}"/>
              </a:ext>
            </a:extLst>
          </p:cNvPr>
          <p:cNvSpPr txBox="1"/>
          <p:nvPr/>
        </p:nvSpPr>
        <p:spPr>
          <a:xfrm>
            <a:off x="6769718" y="3275670"/>
            <a:ext cx="17721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ffrwyth</a:t>
            </a:r>
          </a:p>
        </p:txBody>
      </p:sp>
      <p:sp>
        <p:nvSpPr>
          <p:cNvPr id="28" name="TextBox 27">
            <a:extLst>
              <a:ext uri="{FF2B5EF4-FFF2-40B4-BE49-F238E27FC236}">
                <a16:creationId xmlns:a16="http://schemas.microsoft.com/office/drawing/2014/main" id="{F77F651A-F0B9-7026-27AC-672B3E882CB8}"/>
              </a:ext>
            </a:extLst>
          </p:cNvPr>
          <p:cNvSpPr txBox="1"/>
          <p:nvPr/>
        </p:nvSpPr>
        <p:spPr>
          <a:xfrm>
            <a:off x="5073803" y="5412986"/>
            <a:ext cx="17721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coffi</a:t>
            </a:r>
          </a:p>
        </p:txBody>
      </p:sp>
      <p:sp>
        <p:nvSpPr>
          <p:cNvPr id="25" name="TextBox 24">
            <a:extLst>
              <a:ext uri="{FF2B5EF4-FFF2-40B4-BE49-F238E27FC236}">
                <a16:creationId xmlns:a16="http://schemas.microsoft.com/office/drawing/2014/main" id="{01D61E27-E31E-F760-E0D6-E8FA4E43B1A8}"/>
              </a:ext>
            </a:extLst>
          </p:cNvPr>
          <p:cNvSpPr txBox="1"/>
          <p:nvPr/>
        </p:nvSpPr>
        <p:spPr>
          <a:xfrm>
            <a:off x="4720681" y="2569426"/>
            <a:ext cx="17721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tost</a:t>
            </a:r>
          </a:p>
        </p:txBody>
      </p:sp>
      <p:sp>
        <p:nvSpPr>
          <p:cNvPr id="29" name="TextBox 28">
            <a:extLst>
              <a:ext uri="{FF2B5EF4-FFF2-40B4-BE49-F238E27FC236}">
                <a16:creationId xmlns:a16="http://schemas.microsoft.com/office/drawing/2014/main" id="{3ECDF170-6606-E56E-1147-2F5586318C23}"/>
              </a:ext>
            </a:extLst>
          </p:cNvPr>
          <p:cNvSpPr txBox="1"/>
          <p:nvPr/>
        </p:nvSpPr>
        <p:spPr>
          <a:xfrm>
            <a:off x="10017510" y="2569426"/>
            <a:ext cx="17721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t>bara </a:t>
            </a:r>
            <a:r>
              <a:rPr lang="en-US" sz="2400" err="1"/>
              <a:t>menyn</a:t>
            </a:r>
            <a:endParaRPr lang="en-US" sz="2400"/>
          </a:p>
        </p:txBody>
      </p:sp>
      <p:sp>
        <p:nvSpPr>
          <p:cNvPr id="30" name="TextBox 29">
            <a:extLst>
              <a:ext uri="{FF2B5EF4-FFF2-40B4-BE49-F238E27FC236}">
                <a16:creationId xmlns:a16="http://schemas.microsoft.com/office/drawing/2014/main" id="{FD761CA9-47E3-C516-3068-8B914B029CE2}"/>
              </a:ext>
            </a:extLst>
          </p:cNvPr>
          <p:cNvSpPr txBox="1"/>
          <p:nvPr/>
        </p:nvSpPr>
        <p:spPr>
          <a:xfrm>
            <a:off x="9952462" y="5180670"/>
            <a:ext cx="17721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bisgedi</a:t>
            </a:r>
          </a:p>
        </p:txBody>
      </p:sp>
      <p:sp>
        <p:nvSpPr>
          <p:cNvPr id="31" name="TextBox 30">
            <a:extLst>
              <a:ext uri="{FF2B5EF4-FFF2-40B4-BE49-F238E27FC236}">
                <a16:creationId xmlns:a16="http://schemas.microsoft.com/office/drawing/2014/main" id="{C19BD79D-2F41-3D4B-18EC-4C28CD74ABD1}"/>
              </a:ext>
            </a:extLst>
          </p:cNvPr>
          <p:cNvSpPr txBox="1"/>
          <p:nvPr/>
        </p:nvSpPr>
        <p:spPr>
          <a:xfrm>
            <a:off x="7945242" y="3814645"/>
            <a:ext cx="17721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cawl</a:t>
            </a:r>
          </a:p>
        </p:txBody>
      </p:sp>
    </p:spTree>
    <p:extLst>
      <p:ext uri="{BB962C8B-B14F-4D97-AF65-F5344CB8AC3E}">
        <p14:creationId xmlns:p14="http://schemas.microsoft.com/office/powerpoint/2010/main" val="679548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6"/>
                                        </p:tgtEl>
                                        <p:attrNameLst>
                                          <p:attrName>style.visibility</p:attrName>
                                        </p:attrNameLst>
                                      </p:cBhvr>
                                      <p:to>
                                        <p:strVal val="visible"/>
                                      </p:to>
                                    </p:set>
                                    <p:anim calcmode="lin" valueType="num">
                                      <p:cBhvr additive="base">
                                        <p:cTn id="13" dur="500" fill="hold"/>
                                        <p:tgtEl>
                                          <p:spTgt spid="26"/>
                                        </p:tgtEl>
                                        <p:attrNameLst>
                                          <p:attrName>ppt_x</p:attrName>
                                        </p:attrNameLst>
                                      </p:cBhvr>
                                      <p:tavLst>
                                        <p:tav tm="0">
                                          <p:val>
                                            <p:strVal val="#ppt_x"/>
                                          </p:val>
                                        </p:tav>
                                        <p:tav tm="100000">
                                          <p:val>
                                            <p:strVal val="#ppt_x"/>
                                          </p:val>
                                        </p:tav>
                                      </p:tavLst>
                                    </p:anim>
                                    <p:anim calcmode="lin" valueType="num">
                                      <p:cBhvr additive="base">
                                        <p:cTn id="14"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5"/>
                                        </p:tgtEl>
                                        <p:attrNameLst>
                                          <p:attrName>style.visibility</p:attrName>
                                        </p:attrNameLst>
                                      </p:cBhvr>
                                      <p:to>
                                        <p:strVal val="visible"/>
                                      </p:to>
                                    </p:set>
                                    <p:anim calcmode="lin" valueType="num">
                                      <p:cBhvr additive="base">
                                        <p:cTn id="25" dur="500" fill="hold"/>
                                        <p:tgtEl>
                                          <p:spTgt spid="25"/>
                                        </p:tgtEl>
                                        <p:attrNameLst>
                                          <p:attrName>ppt_x</p:attrName>
                                        </p:attrNameLst>
                                      </p:cBhvr>
                                      <p:tavLst>
                                        <p:tav tm="0">
                                          <p:val>
                                            <p:strVal val="#ppt_x"/>
                                          </p:val>
                                        </p:tav>
                                        <p:tav tm="100000">
                                          <p:val>
                                            <p:strVal val="#ppt_x"/>
                                          </p:val>
                                        </p:tav>
                                      </p:tavLst>
                                    </p:anim>
                                    <p:anim calcmode="lin" valueType="num">
                                      <p:cBhvr additive="base">
                                        <p:cTn id="26"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8"/>
                                        </p:tgtEl>
                                        <p:attrNameLst>
                                          <p:attrName>style.visibility</p:attrName>
                                        </p:attrNameLst>
                                      </p:cBhvr>
                                      <p:to>
                                        <p:strVal val="visible"/>
                                      </p:to>
                                    </p:set>
                                    <p:anim calcmode="lin" valueType="num">
                                      <p:cBhvr additive="base">
                                        <p:cTn id="31" dur="500" fill="hold"/>
                                        <p:tgtEl>
                                          <p:spTgt spid="18"/>
                                        </p:tgtEl>
                                        <p:attrNameLst>
                                          <p:attrName>ppt_x</p:attrName>
                                        </p:attrNameLst>
                                      </p:cBhvr>
                                      <p:tavLst>
                                        <p:tav tm="0">
                                          <p:val>
                                            <p:strVal val="#ppt_x"/>
                                          </p:val>
                                        </p:tav>
                                        <p:tav tm="100000">
                                          <p:val>
                                            <p:strVal val="#ppt_x"/>
                                          </p:val>
                                        </p:tav>
                                      </p:tavLst>
                                    </p:anim>
                                    <p:anim calcmode="lin" valueType="num">
                                      <p:cBhvr additive="base">
                                        <p:cTn id="32"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7"/>
                                        </p:tgtEl>
                                        <p:attrNameLst>
                                          <p:attrName>style.visibility</p:attrName>
                                        </p:attrNameLst>
                                      </p:cBhvr>
                                      <p:to>
                                        <p:strVal val="visible"/>
                                      </p:to>
                                    </p:set>
                                    <p:anim calcmode="lin" valueType="num">
                                      <p:cBhvr additive="base">
                                        <p:cTn id="37" dur="500" fill="hold"/>
                                        <p:tgtEl>
                                          <p:spTgt spid="27"/>
                                        </p:tgtEl>
                                        <p:attrNameLst>
                                          <p:attrName>ppt_x</p:attrName>
                                        </p:attrNameLst>
                                      </p:cBhvr>
                                      <p:tavLst>
                                        <p:tav tm="0">
                                          <p:val>
                                            <p:strVal val="#ppt_x"/>
                                          </p:val>
                                        </p:tav>
                                        <p:tav tm="100000">
                                          <p:val>
                                            <p:strVal val="#ppt_x"/>
                                          </p:val>
                                        </p:tav>
                                      </p:tavLst>
                                    </p:anim>
                                    <p:anim calcmode="lin" valueType="num">
                                      <p:cBhvr additive="base">
                                        <p:cTn id="38"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6"/>
                                        </p:tgtEl>
                                        <p:attrNameLst>
                                          <p:attrName>style.visibility</p:attrName>
                                        </p:attrNameLst>
                                      </p:cBhvr>
                                      <p:to>
                                        <p:strVal val="visible"/>
                                      </p:to>
                                    </p:set>
                                    <p:anim calcmode="lin" valueType="num">
                                      <p:cBhvr additive="base">
                                        <p:cTn id="43" dur="500" fill="hold"/>
                                        <p:tgtEl>
                                          <p:spTgt spid="16"/>
                                        </p:tgtEl>
                                        <p:attrNameLst>
                                          <p:attrName>ppt_x</p:attrName>
                                        </p:attrNameLst>
                                      </p:cBhvr>
                                      <p:tavLst>
                                        <p:tav tm="0">
                                          <p:val>
                                            <p:strVal val="#ppt_x"/>
                                          </p:val>
                                        </p:tav>
                                        <p:tav tm="100000">
                                          <p:val>
                                            <p:strVal val="#ppt_x"/>
                                          </p:val>
                                        </p:tav>
                                      </p:tavLst>
                                    </p:anim>
                                    <p:anim calcmode="lin" valueType="num">
                                      <p:cBhvr additive="base">
                                        <p:cTn id="4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9"/>
                                        </p:tgtEl>
                                        <p:attrNameLst>
                                          <p:attrName>style.visibility</p:attrName>
                                        </p:attrNameLst>
                                      </p:cBhvr>
                                      <p:to>
                                        <p:strVal val="visible"/>
                                      </p:to>
                                    </p:set>
                                    <p:anim calcmode="lin" valueType="num">
                                      <p:cBhvr additive="base">
                                        <p:cTn id="49" dur="500" fill="hold"/>
                                        <p:tgtEl>
                                          <p:spTgt spid="29"/>
                                        </p:tgtEl>
                                        <p:attrNameLst>
                                          <p:attrName>ppt_x</p:attrName>
                                        </p:attrNameLst>
                                      </p:cBhvr>
                                      <p:tavLst>
                                        <p:tav tm="0">
                                          <p:val>
                                            <p:strVal val="#ppt_x"/>
                                          </p:val>
                                        </p:tav>
                                        <p:tav tm="100000">
                                          <p:val>
                                            <p:strVal val="#ppt_x"/>
                                          </p:val>
                                        </p:tav>
                                      </p:tavLst>
                                    </p:anim>
                                    <p:anim calcmode="lin" valueType="num">
                                      <p:cBhvr additive="base">
                                        <p:cTn id="50"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8"/>
                                        </p:tgtEl>
                                        <p:attrNameLst>
                                          <p:attrName>style.visibility</p:attrName>
                                        </p:attrNameLst>
                                      </p:cBhvr>
                                      <p:to>
                                        <p:strVal val="visible"/>
                                      </p:to>
                                    </p:set>
                                    <p:anim calcmode="lin" valueType="num">
                                      <p:cBhvr additive="base">
                                        <p:cTn id="55" dur="500" fill="hold"/>
                                        <p:tgtEl>
                                          <p:spTgt spid="8"/>
                                        </p:tgtEl>
                                        <p:attrNameLst>
                                          <p:attrName>ppt_x</p:attrName>
                                        </p:attrNameLst>
                                      </p:cBhvr>
                                      <p:tavLst>
                                        <p:tav tm="0">
                                          <p:val>
                                            <p:strVal val="#ppt_x"/>
                                          </p:val>
                                        </p:tav>
                                        <p:tav tm="100000">
                                          <p:val>
                                            <p:strVal val="#ppt_x"/>
                                          </p:val>
                                        </p:tav>
                                      </p:tavLst>
                                    </p:anim>
                                    <p:anim calcmode="lin" valueType="num">
                                      <p:cBhvr additive="base">
                                        <p:cTn id="5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24"/>
                                        </p:tgtEl>
                                        <p:attrNameLst>
                                          <p:attrName>style.visibility</p:attrName>
                                        </p:attrNameLst>
                                      </p:cBhvr>
                                      <p:to>
                                        <p:strVal val="visible"/>
                                      </p:to>
                                    </p:set>
                                    <p:anim calcmode="lin" valueType="num">
                                      <p:cBhvr additive="base">
                                        <p:cTn id="61" dur="500" fill="hold"/>
                                        <p:tgtEl>
                                          <p:spTgt spid="24"/>
                                        </p:tgtEl>
                                        <p:attrNameLst>
                                          <p:attrName>ppt_x</p:attrName>
                                        </p:attrNameLst>
                                      </p:cBhvr>
                                      <p:tavLst>
                                        <p:tav tm="0">
                                          <p:val>
                                            <p:strVal val="#ppt_x"/>
                                          </p:val>
                                        </p:tav>
                                        <p:tav tm="100000">
                                          <p:val>
                                            <p:strVal val="#ppt_x"/>
                                          </p:val>
                                        </p:tav>
                                      </p:tavLst>
                                    </p:anim>
                                    <p:anim calcmode="lin" valueType="num">
                                      <p:cBhvr additive="base">
                                        <p:cTn id="6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12"/>
                                        </p:tgtEl>
                                        <p:attrNameLst>
                                          <p:attrName>style.visibility</p:attrName>
                                        </p:attrNameLst>
                                      </p:cBhvr>
                                      <p:to>
                                        <p:strVal val="visible"/>
                                      </p:to>
                                    </p:set>
                                    <p:anim calcmode="lin" valueType="num">
                                      <p:cBhvr additive="base">
                                        <p:cTn id="67" dur="500" fill="hold"/>
                                        <p:tgtEl>
                                          <p:spTgt spid="12"/>
                                        </p:tgtEl>
                                        <p:attrNameLst>
                                          <p:attrName>ppt_x</p:attrName>
                                        </p:attrNameLst>
                                      </p:cBhvr>
                                      <p:tavLst>
                                        <p:tav tm="0">
                                          <p:val>
                                            <p:strVal val="#ppt_x"/>
                                          </p:val>
                                        </p:tav>
                                        <p:tav tm="100000">
                                          <p:val>
                                            <p:strVal val="#ppt_x"/>
                                          </p:val>
                                        </p:tav>
                                      </p:tavLst>
                                    </p:anim>
                                    <p:anim calcmode="lin" valueType="num">
                                      <p:cBhvr additive="base">
                                        <p:cTn id="6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23"/>
                                        </p:tgtEl>
                                        <p:attrNameLst>
                                          <p:attrName>style.visibility</p:attrName>
                                        </p:attrNameLst>
                                      </p:cBhvr>
                                      <p:to>
                                        <p:strVal val="visible"/>
                                      </p:to>
                                    </p:set>
                                    <p:anim calcmode="lin" valueType="num">
                                      <p:cBhvr additive="base">
                                        <p:cTn id="73" dur="500" fill="hold"/>
                                        <p:tgtEl>
                                          <p:spTgt spid="23"/>
                                        </p:tgtEl>
                                        <p:attrNameLst>
                                          <p:attrName>ppt_x</p:attrName>
                                        </p:attrNameLst>
                                      </p:cBhvr>
                                      <p:tavLst>
                                        <p:tav tm="0">
                                          <p:val>
                                            <p:strVal val="#ppt_x"/>
                                          </p:val>
                                        </p:tav>
                                        <p:tav tm="100000">
                                          <p:val>
                                            <p:strVal val="#ppt_x"/>
                                          </p:val>
                                        </p:tav>
                                      </p:tavLst>
                                    </p:anim>
                                    <p:anim calcmode="lin" valueType="num">
                                      <p:cBhvr additive="base">
                                        <p:cTn id="74"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14"/>
                                        </p:tgtEl>
                                        <p:attrNameLst>
                                          <p:attrName>style.visibility</p:attrName>
                                        </p:attrNameLst>
                                      </p:cBhvr>
                                      <p:to>
                                        <p:strVal val="visible"/>
                                      </p:to>
                                    </p:set>
                                    <p:anim calcmode="lin" valueType="num">
                                      <p:cBhvr additive="base">
                                        <p:cTn id="79" dur="500" fill="hold"/>
                                        <p:tgtEl>
                                          <p:spTgt spid="14"/>
                                        </p:tgtEl>
                                        <p:attrNameLst>
                                          <p:attrName>ppt_x</p:attrName>
                                        </p:attrNameLst>
                                      </p:cBhvr>
                                      <p:tavLst>
                                        <p:tav tm="0">
                                          <p:val>
                                            <p:strVal val="#ppt_x"/>
                                          </p:val>
                                        </p:tav>
                                        <p:tav tm="100000">
                                          <p:val>
                                            <p:strVal val="#ppt_x"/>
                                          </p:val>
                                        </p:tav>
                                      </p:tavLst>
                                    </p:anim>
                                    <p:anim calcmode="lin" valueType="num">
                                      <p:cBhvr additive="base">
                                        <p:cTn id="8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28"/>
                                        </p:tgtEl>
                                        <p:attrNameLst>
                                          <p:attrName>style.visibility</p:attrName>
                                        </p:attrNameLst>
                                      </p:cBhvr>
                                      <p:to>
                                        <p:strVal val="visible"/>
                                      </p:to>
                                    </p:set>
                                    <p:anim calcmode="lin" valueType="num">
                                      <p:cBhvr additive="base">
                                        <p:cTn id="85" dur="500" fill="hold"/>
                                        <p:tgtEl>
                                          <p:spTgt spid="28"/>
                                        </p:tgtEl>
                                        <p:attrNameLst>
                                          <p:attrName>ppt_x</p:attrName>
                                        </p:attrNameLst>
                                      </p:cBhvr>
                                      <p:tavLst>
                                        <p:tav tm="0">
                                          <p:val>
                                            <p:strVal val="#ppt_x"/>
                                          </p:val>
                                        </p:tav>
                                        <p:tav tm="100000">
                                          <p:val>
                                            <p:strVal val="#ppt_x"/>
                                          </p:val>
                                        </p:tav>
                                      </p:tavLst>
                                    </p:anim>
                                    <p:anim calcmode="lin" valueType="num">
                                      <p:cBhvr additive="base">
                                        <p:cTn id="86"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20"/>
                                        </p:tgtEl>
                                        <p:attrNameLst>
                                          <p:attrName>style.visibility</p:attrName>
                                        </p:attrNameLst>
                                      </p:cBhvr>
                                      <p:to>
                                        <p:strVal val="visible"/>
                                      </p:to>
                                    </p:set>
                                    <p:anim calcmode="lin" valueType="num">
                                      <p:cBhvr additive="base">
                                        <p:cTn id="91" dur="500" fill="hold"/>
                                        <p:tgtEl>
                                          <p:spTgt spid="20"/>
                                        </p:tgtEl>
                                        <p:attrNameLst>
                                          <p:attrName>ppt_x</p:attrName>
                                        </p:attrNameLst>
                                      </p:cBhvr>
                                      <p:tavLst>
                                        <p:tav tm="0">
                                          <p:val>
                                            <p:strVal val="#ppt_x"/>
                                          </p:val>
                                        </p:tav>
                                        <p:tav tm="100000">
                                          <p:val>
                                            <p:strVal val="#ppt_x"/>
                                          </p:val>
                                        </p:tav>
                                      </p:tavLst>
                                    </p:anim>
                                    <p:anim calcmode="lin" valueType="num">
                                      <p:cBhvr additive="base">
                                        <p:cTn id="92"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31"/>
                                        </p:tgtEl>
                                        <p:attrNameLst>
                                          <p:attrName>style.visibility</p:attrName>
                                        </p:attrNameLst>
                                      </p:cBhvr>
                                      <p:to>
                                        <p:strVal val="visible"/>
                                      </p:to>
                                    </p:set>
                                    <p:anim calcmode="lin" valueType="num">
                                      <p:cBhvr additive="base">
                                        <p:cTn id="97" dur="500" fill="hold"/>
                                        <p:tgtEl>
                                          <p:spTgt spid="31"/>
                                        </p:tgtEl>
                                        <p:attrNameLst>
                                          <p:attrName>ppt_x</p:attrName>
                                        </p:attrNameLst>
                                      </p:cBhvr>
                                      <p:tavLst>
                                        <p:tav tm="0">
                                          <p:val>
                                            <p:strVal val="#ppt_x"/>
                                          </p:val>
                                        </p:tav>
                                        <p:tav tm="100000">
                                          <p:val>
                                            <p:strVal val="#ppt_x"/>
                                          </p:val>
                                        </p:tav>
                                      </p:tavLst>
                                    </p:anim>
                                    <p:anim calcmode="lin" valueType="num">
                                      <p:cBhvr additive="base">
                                        <p:cTn id="98"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nodeType="clickEffect">
                                  <p:stCondLst>
                                    <p:cond delay="0"/>
                                  </p:stCondLst>
                                  <p:childTnLst>
                                    <p:set>
                                      <p:cBhvr>
                                        <p:cTn id="102" dur="1" fill="hold">
                                          <p:stCondLst>
                                            <p:cond delay="0"/>
                                          </p:stCondLst>
                                        </p:cTn>
                                        <p:tgtEl>
                                          <p:spTgt spid="22"/>
                                        </p:tgtEl>
                                        <p:attrNameLst>
                                          <p:attrName>style.visibility</p:attrName>
                                        </p:attrNameLst>
                                      </p:cBhvr>
                                      <p:to>
                                        <p:strVal val="visible"/>
                                      </p:to>
                                    </p:set>
                                    <p:anim calcmode="lin" valueType="num">
                                      <p:cBhvr additive="base">
                                        <p:cTn id="103" dur="500" fill="hold"/>
                                        <p:tgtEl>
                                          <p:spTgt spid="22"/>
                                        </p:tgtEl>
                                        <p:attrNameLst>
                                          <p:attrName>ppt_x</p:attrName>
                                        </p:attrNameLst>
                                      </p:cBhvr>
                                      <p:tavLst>
                                        <p:tav tm="0">
                                          <p:val>
                                            <p:strVal val="#ppt_x"/>
                                          </p:val>
                                        </p:tav>
                                        <p:tav tm="100000">
                                          <p:val>
                                            <p:strVal val="#ppt_x"/>
                                          </p:val>
                                        </p:tav>
                                      </p:tavLst>
                                    </p:anim>
                                    <p:anim calcmode="lin" valueType="num">
                                      <p:cBhvr additive="base">
                                        <p:cTn id="104"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30"/>
                                        </p:tgtEl>
                                        <p:attrNameLst>
                                          <p:attrName>style.visibility</p:attrName>
                                        </p:attrNameLst>
                                      </p:cBhvr>
                                      <p:to>
                                        <p:strVal val="visible"/>
                                      </p:to>
                                    </p:set>
                                    <p:anim calcmode="lin" valueType="num">
                                      <p:cBhvr additive="base">
                                        <p:cTn id="109" dur="500" fill="hold"/>
                                        <p:tgtEl>
                                          <p:spTgt spid="30"/>
                                        </p:tgtEl>
                                        <p:attrNameLst>
                                          <p:attrName>ppt_x</p:attrName>
                                        </p:attrNameLst>
                                      </p:cBhvr>
                                      <p:tavLst>
                                        <p:tav tm="0">
                                          <p:val>
                                            <p:strVal val="#ppt_x"/>
                                          </p:val>
                                        </p:tav>
                                        <p:tav tm="100000">
                                          <p:val>
                                            <p:strVal val="#ppt_x"/>
                                          </p:val>
                                        </p:tav>
                                      </p:tavLst>
                                    </p:anim>
                                    <p:anim calcmode="lin" valueType="num">
                                      <p:cBhvr additive="base">
                                        <p:cTn id="110"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24" grpId="0"/>
      <p:bldP spid="26" grpId="0"/>
      <p:bldP spid="27" grpId="0"/>
      <p:bldP spid="28" grpId="0"/>
      <p:bldP spid="25" grpId="0"/>
      <p:bldP spid="29" grpId="0"/>
      <p:bldP spid="30" grpId="0"/>
      <p:bldP spid="31"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3" name="TextBox 2">
            <a:extLst>
              <a:ext uri="{FF2B5EF4-FFF2-40B4-BE49-F238E27FC236}">
                <a16:creationId xmlns:a16="http://schemas.microsoft.com/office/drawing/2014/main" id="{A94E189C-F6CD-43EB-91F9-B0E5EB7F1B4D}"/>
              </a:ext>
            </a:extLst>
          </p:cNvPr>
          <p:cNvSpPr txBox="1"/>
          <p:nvPr/>
        </p:nvSpPr>
        <p:spPr>
          <a:xfrm>
            <a:off x="3038707" y="0"/>
            <a:ext cx="611644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6000" b="1"/>
              <a:t>Dw </a:t>
            </a:r>
            <a:r>
              <a:rPr lang="en-US" sz="6000" b="1" err="1"/>
              <a:t>i'n</a:t>
            </a:r>
            <a:r>
              <a:rPr lang="en-US" sz="6000" b="1"/>
              <a:t> </a:t>
            </a:r>
            <a:r>
              <a:rPr lang="en-US" sz="6000" b="1" err="1"/>
              <a:t>hoffi</a:t>
            </a:r>
            <a:r>
              <a:rPr lang="en-US" sz="6000" b="1"/>
              <a:t> ...</a:t>
            </a:r>
          </a:p>
        </p:txBody>
      </p:sp>
      <p:sp>
        <p:nvSpPr>
          <p:cNvPr id="30" name="TextBox 29">
            <a:extLst>
              <a:ext uri="{FF2B5EF4-FFF2-40B4-BE49-F238E27FC236}">
                <a16:creationId xmlns:a16="http://schemas.microsoft.com/office/drawing/2014/main" id="{FD761CA9-47E3-C516-3068-8B914B029CE2}"/>
              </a:ext>
            </a:extLst>
          </p:cNvPr>
          <p:cNvSpPr txBox="1"/>
          <p:nvPr/>
        </p:nvSpPr>
        <p:spPr>
          <a:xfrm>
            <a:off x="1091890" y="2653059"/>
            <a:ext cx="17721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darllen</a:t>
            </a:r>
          </a:p>
        </p:txBody>
      </p:sp>
      <p:pic>
        <p:nvPicPr>
          <p:cNvPr id="6" name="Picture 5" descr="A drawing of a book&#10;&#10;Description automatically generated">
            <a:extLst>
              <a:ext uri="{FF2B5EF4-FFF2-40B4-BE49-F238E27FC236}">
                <a16:creationId xmlns:a16="http://schemas.microsoft.com/office/drawing/2014/main" id="{F64EC484-6E17-A49F-1ACB-A59B3C9CD9BC}"/>
              </a:ext>
            </a:extLst>
          </p:cNvPr>
          <p:cNvPicPr>
            <a:picLocks noChangeAspect="1"/>
          </p:cNvPicPr>
          <p:nvPr/>
        </p:nvPicPr>
        <p:blipFill>
          <a:blip r:embed="rId4"/>
          <a:stretch>
            <a:fillRect/>
          </a:stretch>
        </p:blipFill>
        <p:spPr>
          <a:xfrm>
            <a:off x="871565" y="832624"/>
            <a:ext cx="2308483" cy="1870618"/>
          </a:xfrm>
          <a:prstGeom prst="rect">
            <a:avLst/>
          </a:prstGeom>
        </p:spPr>
      </p:pic>
      <p:pic>
        <p:nvPicPr>
          <p:cNvPr id="11" name="Picture 10" descr="A television with a remote control&#10;&#10;Description automatically generated">
            <a:extLst>
              <a:ext uri="{FF2B5EF4-FFF2-40B4-BE49-F238E27FC236}">
                <a16:creationId xmlns:a16="http://schemas.microsoft.com/office/drawing/2014/main" id="{44D81DBA-2B83-7B9C-F987-2B937BDF8CC3}"/>
              </a:ext>
            </a:extLst>
          </p:cNvPr>
          <p:cNvPicPr>
            <a:picLocks noChangeAspect="1"/>
          </p:cNvPicPr>
          <p:nvPr/>
        </p:nvPicPr>
        <p:blipFill>
          <a:blip r:embed="rId5"/>
          <a:stretch>
            <a:fillRect/>
          </a:stretch>
        </p:blipFill>
        <p:spPr>
          <a:xfrm>
            <a:off x="4496103" y="1771184"/>
            <a:ext cx="3204439" cy="2562923"/>
          </a:xfrm>
          <a:prstGeom prst="rect">
            <a:avLst/>
          </a:prstGeom>
        </p:spPr>
      </p:pic>
      <p:sp>
        <p:nvSpPr>
          <p:cNvPr id="15" name="TextBox 14">
            <a:extLst>
              <a:ext uri="{FF2B5EF4-FFF2-40B4-BE49-F238E27FC236}">
                <a16:creationId xmlns:a16="http://schemas.microsoft.com/office/drawing/2014/main" id="{7CC38455-EB8F-B8CE-ADAA-DEFAF0A640CD}"/>
              </a:ext>
            </a:extLst>
          </p:cNvPr>
          <p:cNvSpPr txBox="1"/>
          <p:nvPr/>
        </p:nvSpPr>
        <p:spPr>
          <a:xfrm>
            <a:off x="4608241" y="4259765"/>
            <a:ext cx="245048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gwylio'r</a:t>
            </a:r>
            <a:r>
              <a:rPr lang="en-US" sz="2400"/>
              <a:t> teledu</a:t>
            </a:r>
          </a:p>
        </p:txBody>
      </p:sp>
      <p:pic>
        <p:nvPicPr>
          <p:cNvPr id="19" name="Picture 18" descr="A drawing of a radio&#10;&#10;Description automatically generated">
            <a:extLst>
              <a:ext uri="{FF2B5EF4-FFF2-40B4-BE49-F238E27FC236}">
                <a16:creationId xmlns:a16="http://schemas.microsoft.com/office/drawing/2014/main" id="{D307AA85-3D69-F2E0-6C44-69003F60FC78}"/>
              </a:ext>
            </a:extLst>
          </p:cNvPr>
          <p:cNvPicPr>
            <a:picLocks noChangeAspect="1"/>
          </p:cNvPicPr>
          <p:nvPr/>
        </p:nvPicPr>
        <p:blipFill>
          <a:blip r:embed="rId6"/>
          <a:stretch>
            <a:fillRect/>
          </a:stretch>
        </p:blipFill>
        <p:spPr>
          <a:xfrm>
            <a:off x="9045079" y="614246"/>
            <a:ext cx="2325866" cy="2033240"/>
          </a:xfrm>
          <a:prstGeom prst="rect">
            <a:avLst/>
          </a:prstGeom>
        </p:spPr>
      </p:pic>
      <p:sp>
        <p:nvSpPr>
          <p:cNvPr id="32" name="TextBox 31">
            <a:extLst>
              <a:ext uri="{FF2B5EF4-FFF2-40B4-BE49-F238E27FC236}">
                <a16:creationId xmlns:a16="http://schemas.microsoft.com/office/drawing/2014/main" id="{D5837A3A-03A8-60D9-260A-6B8E4BA98748}"/>
              </a:ext>
            </a:extLst>
          </p:cNvPr>
          <p:cNvSpPr txBox="1"/>
          <p:nvPr/>
        </p:nvSpPr>
        <p:spPr>
          <a:xfrm>
            <a:off x="8644984" y="2651202"/>
            <a:ext cx="312884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gwrando</a:t>
            </a:r>
            <a:r>
              <a:rPr lang="en-US" sz="2400"/>
              <a:t> </a:t>
            </a:r>
            <a:r>
              <a:rPr lang="en-US" sz="2400" err="1"/>
              <a:t>ar</a:t>
            </a:r>
            <a:r>
              <a:rPr lang="en-US" sz="2400"/>
              <a:t> y radio</a:t>
            </a:r>
          </a:p>
        </p:txBody>
      </p:sp>
      <p:pic>
        <p:nvPicPr>
          <p:cNvPr id="34" name="Picture 33" descr="A chess board with chess pieces&#10;&#10;Description automatically generated">
            <a:extLst>
              <a:ext uri="{FF2B5EF4-FFF2-40B4-BE49-F238E27FC236}">
                <a16:creationId xmlns:a16="http://schemas.microsoft.com/office/drawing/2014/main" id="{CC18B81D-1166-73AE-B3B5-0075A94239A5}"/>
              </a:ext>
            </a:extLst>
          </p:cNvPr>
          <p:cNvPicPr>
            <a:picLocks noChangeAspect="1"/>
          </p:cNvPicPr>
          <p:nvPr/>
        </p:nvPicPr>
        <p:blipFill>
          <a:blip r:embed="rId7"/>
          <a:stretch>
            <a:fillRect/>
          </a:stretch>
        </p:blipFill>
        <p:spPr>
          <a:xfrm>
            <a:off x="1893618" y="3360233"/>
            <a:ext cx="2067158" cy="1954252"/>
          </a:xfrm>
          <a:prstGeom prst="rect">
            <a:avLst/>
          </a:prstGeom>
        </p:spPr>
      </p:pic>
      <p:sp>
        <p:nvSpPr>
          <p:cNvPr id="36" name="TextBox 35">
            <a:extLst>
              <a:ext uri="{FF2B5EF4-FFF2-40B4-BE49-F238E27FC236}">
                <a16:creationId xmlns:a16="http://schemas.microsoft.com/office/drawing/2014/main" id="{17048CA8-A51D-AE77-B156-D34305827EAC}"/>
              </a:ext>
            </a:extLst>
          </p:cNvPr>
          <p:cNvSpPr txBox="1"/>
          <p:nvPr/>
        </p:nvSpPr>
        <p:spPr>
          <a:xfrm>
            <a:off x="870725" y="5317273"/>
            <a:ext cx="381650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chwarae</a:t>
            </a:r>
            <a:r>
              <a:rPr lang="en-US" sz="2400"/>
              <a:t> </a:t>
            </a:r>
            <a:r>
              <a:rPr lang="en-US" sz="2400" err="1"/>
              <a:t>gemau</a:t>
            </a:r>
            <a:r>
              <a:rPr lang="en-US" sz="2400"/>
              <a:t> </a:t>
            </a:r>
            <a:r>
              <a:rPr lang="en-US" sz="2400" err="1"/>
              <a:t>bwrdd</a:t>
            </a:r>
            <a:endParaRPr lang="en-US" sz="2400"/>
          </a:p>
        </p:txBody>
      </p:sp>
      <p:pic>
        <p:nvPicPr>
          <p:cNvPr id="38" name="Picture 37" descr="A green yarn and a ball of yarn&#10;&#10;Description automatically generated">
            <a:extLst>
              <a:ext uri="{FF2B5EF4-FFF2-40B4-BE49-F238E27FC236}">
                <a16:creationId xmlns:a16="http://schemas.microsoft.com/office/drawing/2014/main" id="{6C4CA610-832D-2E28-12BC-F6A789916C6A}"/>
              </a:ext>
            </a:extLst>
          </p:cNvPr>
          <p:cNvPicPr>
            <a:picLocks noChangeAspect="1"/>
          </p:cNvPicPr>
          <p:nvPr/>
        </p:nvPicPr>
        <p:blipFill>
          <a:blip r:embed="rId8"/>
          <a:stretch>
            <a:fillRect/>
          </a:stretch>
        </p:blipFill>
        <p:spPr>
          <a:xfrm>
            <a:off x="7881422" y="3429928"/>
            <a:ext cx="2543744" cy="1935668"/>
          </a:xfrm>
          <a:prstGeom prst="rect">
            <a:avLst/>
          </a:prstGeom>
        </p:spPr>
      </p:pic>
      <p:sp>
        <p:nvSpPr>
          <p:cNvPr id="40" name="TextBox 39">
            <a:extLst>
              <a:ext uri="{FF2B5EF4-FFF2-40B4-BE49-F238E27FC236}">
                <a16:creationId xmlns:a16="http://schemas.microsoft.com/office/drawing/2014/main" id="{6273EC65-C0A3-A712-F105-18B898ABE307}"/>
              </a:ext>
            </a:extLst>
          </p:cNvPr>
          <p:cNvSpPr txBox="1"/>
          <p:nvPr/>
        </p:nvSpPr>
        <p:spPr>
          <a:xfrm>
            <a:off x="7244576" y="5316344"/>
            <a:ext cx="381650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gwau</a:t>
            </a:r>
          </a:p>
        </p:txBody>
      </p:sp>
    </p:spTree>
    <p:extLst>
      <p:ext uri="{BB962C8B-B14F-4D97-AF65-F5344CB8AC3E}">
        <p14:creationId xmlns:p14="http://schemas.microsoft.com/office/powerpoint/2010/main" val="2117761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0"/>
                                        </p:tgtEl>
                                        <p:attrNameLst>
                                          <p:attrName>style.visibility</p:attrName>
                                        </p:attrNameLst>
                                      </p:cBhvr>
                                      <p:to>
                                        <p:strVal val="visible"/>
                                      </p:to>
                                    </p:set>
                                    <p:anim calcmode="lin" valueType="num">
                                      <p:cBhvr additive="base">
                                        <p:cTn id="13" dur="500" fill="hold"/>
                                        <p:tgtEl>
                                          <p:spTgt spid="30"/>
                                        </p:tgtEl>
                                        <p:attrNameLst>
                                          <p:attrName>ppt_x</p:attrName>
                                        </p:attrNameLst>
                                      </p:cBhvr>
                                      <p:tavLst>
                                        <p:tav tm="0">
                                          <p:val>
                                            <p:strVal val="#ppt_x"/>
                                          </p:val>
                                        </p:tav>
                                        <p:tav tm="100000">
                                          <p:val>
                                            <p:strVal val="#ppt_x"/>
                                          </p:val>
                                        </p:tav>
                                      </p:tavLst>
                                    </p:anim>
                                    <p:anim calcmode="lin" valueType="num">
                                      <p:cBhvr additive="base">
                                        <p:cTn id="14"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 calcmode="lin" valueType="num">
                                      <p:cBhvr additive="base">
                                        <p:cTn id="25" dur="500" fill="hold"/>
                                        <p:tgtEl>
                                          <p:spTgt spid="15"/>
                                        </p:tgtEl>
                                        <p:attrNameLst>
                                          <p:attrName>ppt_x</p:attrName>
                                        </p:attrNameLst>
                                      </p:cBhvr>
                                      <p:tavLst>
                                        <p:tav tm="0">
                                          <p:val>
                                            <p:strVal val="#ppt_x"/>
                                          </p:val>
                                        </p:tav>
                                        <p:tav tm="100000">
                                          <p:val>
                                            <p:strVal val="#ppt_x"/>
                                          </p:val>
                                        </p:tav>
                                      </p:tavLst>
                                    </p:anim>
                                    <p:anim calcmode="lin" valueType="num">
                                      <p:cBhvr additive="base">
                                        <p:cTn id="2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9"/>
                                        </p:tgtEl>
                                        <p:attrNameLst>
                                          <p:attrName>style.visibility</p:attrName>
                                        </p:attrNameLst>
                                      </p:cBhvr>
                                      <p:to>
                                        <p:strVal val="visible"/>
                                      </p:to>
                                    </p:set>
                                    <p:anim calcmode="lin" valueType="num">
                                      <p:cBhvr additive="base">
                                        <p:cTn id="31" dur="500" fill="hold"/>
                                        <p:tgtEl>
                                          <p:spTgt spid="19"/>
                                        </p:tgtEl>
                                        <p:attrNameLst>
                                          <p:attrName>ppt_x</p:attrName>
                                        </p:attrNameLst>
                                      </p:cBhvr>
                                      <p:tavLst>
                                        <p:tav tm="0">
                                          <p:val>
                                            <p:strVal val="#ppt_x"/>
                                          </p:val>
                                        </p:tav>
                                        <p:tav tm="100000">
                                          <p:val>
                                            <p:strVal val="#ppt_x"/>
                                          </p:val>
                                        </p:tav>
                                      </p:tavLst>
                                    </p:anim>
                                    <p:anim calcmode="lin" valueType="num">
                                      <p:cBhvr additive="base">
                                        <p:cTn id="3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2"/>
                                        </p:tgtEl>
                                        <p:attrNameLst>
                                          <p:attrName>style.visibility</p:attrName>
                                        </p:attrNameLst>
                                      </p:cBhvr>
                                      <p:to>
                                        <p:strVal val="visible"/>
                                      </p:to>
                                    </p:set>
                                    <p:anim calcmode="lin" valueType="num">
                                      <p:cBhvr additive="base">
                                        <p:cTn id="37" dur="500" fill="hold"/>
                                        <p:tgtEl>
                                          <p:spTgt spid="32"/>
                                        </p:tgtEl>
                                        <p:attrNameLst>
                                          <p:attrName>ppt_x</p:attrName>
                                        </p:attrNameLst>
                                      </p:cBhvr>
                                      <p:tavLst>
                                        <p:tav tm="0">
                                          <p:val>
                                            <p:strVal val="#ppt_x"/>
                                          </p:val>
                                        </p:tav>
                                        <p:tav tm="100000">
                                          <p:val>
                                            <p:strVal val="#ppt_x"/>
                                          </p:val>
                                        </p:tav>
                                      </p:tavLst>
                                    </p:anim>
                                    <p:anim calcmode="lin" valueType="num">
                                      <p:cBhvr additive="base">
                                        <p:cTn id="38"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4"/>
                                        </p:tgtEl>
                                        <p:attrNameLst>
                                          <p:attrName>style.visibility</p:attrName>
                                        </p:attrNameLst>
                                      </p:cBhvr>
                                      <p:to>
                                        <p:strVal val="visible"/>
                                      </p:to>
                                    </p:set>
                                    <p:anim calcmode="lin" valueType="num">
                                      <p:cBhvr additive="base">
                                        <p:cTn id="43" dur="500" fill="hold"/>
                                        <p:tgtEl>
                                          <p:spTgt spid="34"/>
                                        </p:tgtEl>
                                        <p:attrNameLst>
                                          <p:attrName>ppt_x</p:attrName>
                                        </p:attrNameLst>
                                      </p:cBhvr>
                                      <p:tavLst>
                                        <p:tav tm="0">
                                          <p:val>
                                            <p:strVal val="#ppt_x"/>
                                          </p:val>
                                        </p:tav>
                                        <p:tav tm="100000">
                                          <p:val>
                                            <p:strVal val="#ppt_x"/>
                                          </p:val>
                                        </p:tav>
                                      </p:tavLst>
                                    </p:anim>
                                    <p:anim calcmode="lin" valueType="num">
                                      <p:cBhvr additive="base">
                                        <p:cTn id="44"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6"/>
                                        </p:tgtEl>
                                        <p:attrNameLst>
                                          <p:attrName>style.visibility</p:attrName>
                                        </p:attrNameLst>
                                      </p:cBhvr>
                                      <p:to>
                                        <p:strVal val="visible"/>
                                      </p:to>
                                    </p:set>
                                    <p:anim calcmode="lin" valueType="num">
                                      <p:cBhvr additive="base">
                                        <p:cTn id="49" dur="500" fill="hold"/>
                                        <p:tgtEl>
                                          <p:spTgt spid="36"/>
                                        </p:tgtEl>
                                        <p:attrNameLst>
                                          <p:attrName>ppt_x</p:attrName>
                                        </p:attrNameLst>
                                      </p:cBhvr>
                                      <p:tavLst>
                                        <p:tav tm="0">
                                          <p:val>
                                            <p:strVal val="#ppt_x"/>
                                          </p:val>
                                        </p:tav>
                                        <p:tav tm="100000">
                                          <p:val>
                                            <p:strVal val="#ppt_x"/>
                                          </p:val>
                                        </p:tav>
                                      </p:tavLst>
                                    </p:anim>
                                    <p:anim calcmode="lin" valueType="num">
                                      <p:cBhvr additive="base">
                                        <p:cTn id="50" dur="500" fill="hold"/>
                                        <p:tgtEl>
                                          <p:spTgt spid="36"/>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8"/>
                                        </p:tgtEl>
                                        <p:attrNameLst>
                                          <p:attrName>style.visibility</p:attrName>
                                        </p:attrNameLst>
                                      </p:cBhvr>
                                      <p:to>
                                        <p:strVal val="visible"/>
                                      </p:to>
                                    </p:set>
                                    <p:anim calcmode="lin" valueType="num">
                                      <p:cBhvr additive="base">
                                        <p:cTn id="55" dur="500" fill="hold"/>
                                        <p:tgtEl>
                                          <p:spTgt spid="38"/>
                                        </p:tgtEl>
                                        <p:attrNameLst>
                                          <p:attrName>ppt_x</p:attrName>
                                        </p:attrNameLst>
                                      </p:cBhvr>
                                      <p:tavLst>
                                        <p:tav tm="0">
                                          <p:val>
                                            <p:strVal val="#ppt_x"/>
                                          </p:val>
                                        </p:tav>
                                        <p:tav tm="100000">
                                          <p:val>
                                            <p:strVal val="#ppt_x"/>
                                          </p:val>
                                        </p:tav>
                                      </p:tavLst>
                                    </p:anim>
                                    <p:anim calcmode="lin" valueType="num">
                                      <p:cBhvr additive="base">
                                        <p:cTn id="56"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0"/>
                                        </p:tgtEl>
                                        <p:attrNameLst>
                                          <p:attrName>style.visibility</p:attrName>
                                        </p:attrNameLst>
                                      </p:cBhvr>
                                      <p:to>
                                        <p:strVal val="visible"/>
                                      </p:to>
                                    </p:set>
                                    <p:anim calcmode="lin" valueType="num">
                                      <p:cBhvr additive="base">
                                        <p:cTn id="61" dur="500" fill="hold"/>
                                        <p:tgtEl>
                                          <p:spTgt spid="40"/>
                                        </p:tgtEl>
                                        <p:attrNameLst>
                                          <p:attrName>ppt_x</p:attrName>
                                        </p:attrNameLst>
                                      </p:cBhvr>
                                      <p:tavLst>
                                        <p:tav tm="0">
                                          <p:val>
                                            <p:strVal val="#ppt_x"/>
                                          </p:val>
                                        </p:tav>
                                        <p:tav tm="100000">
                                          <p:val>
                                            <p:strVal val="#ppt_x"/>
                                          </p:val>
                                        </p:tav>
                                      </p:tavLst>
                                    </p:anim>
                                    <p:anim calcmode="lin" valueType="num">
                                      <p:cBhvr additive="base">
                                        <p:cTn id="62" dur="500" fill="hold"/>
                                        <p:tgtEl>
                                          <p:spTgt spid="4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P spid="15" grpId="0"/>
      <p:bldP spid="32" grpId="0"/>
      <p:bldP spid="36" grpId="0"/>
      <p:bldP spid="40"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3" name="TextBox 2">
            <a:extLst>
              <a:ext uri="{FF2B5EF4-FFF2-40B4-BE49-F238E27FC236}">
                <a16:creationId xmlns:a16="http://schemas.microsoft.com/office/drawing/2014/main" id="{A94E189C-F6CD-43EB-91F9-B0E5EB7F1B4D}"/>
              </a:ext>
            </a:extLst>
          </p:cNvPr>
          <p:cNvSpPr txBox="1"/>
          <p:nvPr/>
        </p:nvSpPr>
        <p:spPr>
          <a:xfrm>
            <a:off x="1208048" y="348475"/>
            <a:ext cx="9782404" cy="20005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000" b="1"/>
              <a:t>Dw </a:t>
            </a:r>
            <a:r>
              <a:rPr lang="en-US" sz="8000" b="1" err="1"/>
              <a:t>i</a:t>
            </a:r>
            <a:r>
              <a:rPr lang="en-US" sz="8000" b="1"/>
              <a:t> </a:t>
            </a:r>
            <a:r>
              <a:rPr lang="en-US" sz="8000" b="1" err="1"/>
              <a:t>ddim</a:t>
            </a:r>
            <a:r>
              <a:rPr lang="en-US" sz="8000" b="1"/>
              <a:t> </a:t>
            </a:r>
            <a:r>
              <a:rPr lang="en-US" sz="8000" b="1" err="1"/>
              <a:t>yn</a:t>
            </a:r>
            <a:r>
              <a:rPr lang="en-US" sz="8000" b="1"/>
              <a:t> </a:t>
            </a:r>
            <a:r>
              <a:rPr lang="en-US" sz="8000" b="1" err="1"/>
              <a:t>hoffi</a:t>
            </a:r>
            <a:r>
              <a:rPr lang="en-US" sz="8000" b="1"/>
              <a:t> ...</a:t>
            </a:r>
          </a:p>
          <a:p>
            <a:pPr algn="ctr"/>
            <a:r>
              <a:rPr lang="en-US" sz="4400" i="1">
                <a:solidFill>
                  <a:schemeClr val="bg1">
                    <a:lumMod val="49000"/>
                  </a:schemeClr>
                </a:solidFill>
              </a:rPr>
              <a:t>I don't like ...</a:t>
            </a:r>
            <a:endParaRPr lang="en-US" sz="6600" b="1">
              <a:solidFill>
                <a:schemeClr val="bg1">
                  <a:lumMod val="49000"/>
                </a:schemeClr>
              </a:solidFill>
            </a:endParaRPr>
          </a:p>
        </p:txBody>
      </p:sp>
      <p:pic>
        <p:nvPicPr>
          <p:cNvPr id="2" name="Graphic 1" descr="Badge Cross with solid fill">
            <a:extLst>
              <a:ext uri="{FF2B5EF4-FFF2-40B4-BE49-F238E27FC236}">
                <a16:creationId xmlns:a16="http://schemas.microsoft.com/office/drawing/2014/main" id="{541C03AF-B5EC-4A3E-650E-AF6CFB93FDA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746702" y="2702312"/>
            <a:ext cx="2707887" cy="2707887"/>
          </a:xfrm>
          <a:prstGeom prst="rect">
            <a:avLst/>
          </a:prstGeom>
        </p:spPr>
      </p:pic>
    </p:spTree>
    <p:extLst>
      <p:ext uri="{BB962C8B-B14F-4D97-AF65-F5344CB8AC3E}">
        <p14:creationId xmlns:p14="http://schemas.microsoft.com/office/powerpoint/2010/main" val="6583511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3" name="TextBox 2">
            <a:extLst>
              <a:ext uri="{FF2B5EF4-FFF2-40B4-BE49-F238E27FC236}">
                <a16:creationId xmlns:a16="http://schemas.microsoft.com/office/drawing/2014/main" id="{A94E189C-F6CD-43EB-91F9-B0E5EB7F1B4D}"/>
              </a:ext>
            </a:extLst>
          </p:cNvPr>
          <p:cNvSpPr txBox="1"/>
          <p:nvPr/>
        </p:nvSpPr>
        <p:spPr>
          <a:xfrm>
            <a:off x="2267414" y="0"/>
            <a:ext cx="744994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5400" b="1"/>
              <a:t>Dw </a:t>
            </a:r>
            <a:r>
              <a:rPr lang="en-US" sz="5400" b="1" err="1"/>
              <a:t>i</a:t>
            </a:r>
            <a:r>
              <a:rPr lang="en-US" sz="5400" b="1"/>
              <a:t> </a:t>
            </a:r>
            <a:r>
              <a:rPr lang="en-US" sz="5400" b="1" err="1"/>
              <a:t>ddim</a:t>
            </a:r>
            <a:r>
              <a:rPr lang="en-US" sz="5400" b="1"/>
              <a:t> </a:t>
            </a:r>
            <a:r>
              <a:rPr lang="en-US" sz="5400" b="1" err="1"/>
              <a:t>yn</a:t>
            </a:r>
            <a:r>
              <a:rPr lang="en-US" sz="5400" b="1"/>
              <a:t> </a:t>
            </a:r>
            <a:r>
              <a:rPr lang="en-US" sz="5400" b="1" err="1"/>
              <a:t>hoffi</a:t>
            </a:r>
            <a:r>
              <a:rPr lang="en-US" sz="5400" b="1"/>
              <a:t> ...</a:t>
            </a:r>
          </a:p>
        </p:txBody>
      </p:sp>
      <p:pic>
        <p:nvPicPr>
          <p:cNvPr id="4" name="Picture 3" descr="A cup of coffee with brown liquid&#10;&#10;Description automatically generated">
            <a:extLst>
              <a:ext uri="{FF2B5EF4-FFF2-40B4-BE49-F238E27FC236}">
                <a16:creationId xmlns:a16="http://schemas.microsoft.com/office/drawing/2014/main" id="{032E9746-FA14-3EDF-9EBD-02FB6790CC91}"/>
              </a:ext>
            </a:extLst>
          </p:cNvPr>
          <p:cNvPicPr>
            <a:picLocks noChangeAspect="1"/>
          </p:cNvPicPr>
          <p:nvPr/>
        </p:nvPicPr>
        <p:blipFill>
          <a:blip r:embed="rId4"/>
          <a:stretch>
            <a:fillRect/>
          </a:stretch>
        </p:blipFill>
        <p:spPr>
          <a:xfrm>
            <a:off x="775658" y="860502"/>
            <a:ext cx="2263332" cy="1707996"/>
          </a:xfrm>
          <a:prstGeom prst="rect">
            <a:avLst/>
          </a:prstGeom>
        </p:spPr>
      </p:pic>
      <p:pic>
        <p:nvPicPr>
          <p:cNvPr id="8" name="Picture 7" descr="A cartoon of a bowl of sugar with a spoon&#10;&#10;Description automatically generated">
            <a:extLst>
              <a:ext uri="{FF2B5EF4-FFF2-40B4-BE49-F238E27FC236}">
                <a16:creationId xmlns:a16="http://schemas.microsoft.com/office/drawing/2014/main" id="{605B035B-4D6A-7E34-E3E5-6AF86C6FFF7A}"/>
              </a:ext>
            </a:extLst>
          </p:cNvPr>
          <p:cNvPicPr>
            <a:picLocks noChangeAspect="1"/>
          </p:cNvPicPr>
          <p:nvPr/>
        </p:nvPicPr>
        <p:blipFill>
          <a:blip r:embed="rId5"/>
          <a:stretch>
            <a:fillRect/>
          </a:stretch>
        </p:blipFill>
        <p:spPr>
          <a:xfrm>
            <a:off x="580556" y="3127916"/>
            <a:ext cx="1324685" cy="1619715"/>
          </a:xfrm>
          <a:prstGeom prst="rect">
            <a:avLst/>
          </a:prstGeom>
        </p:spPr>
      </p:pic>
      <p:pic>
        <p:nvPicPr>
          <p:cNvPr id="10" name="Picture 9" descr="A piece of bread with a white background&#10;&#10;Description automatically generated">
            <a:extLst>
              <a:ext uri="{FF2B5EF4-FFF2-40B4-BE49-F238E27FC236}">
                <a16:creationId xmlns:a16="http://schemas.microsoft.com/office/drawing/2014/main" id="{A88C5ED7-E92F-9706-50A7-8C20DB56018C}"/>
              </a:ext>
            </a:extLst>
          </p:cNvPr>
          <p:cNvPicPr>
            <a:picLocks noChangeAspect="1"/>
          </p:cNvPicPr>
          <p:nvPr/>
        </p:nvPicPr>
        <p:blipFill>
          <a:blip r:embed="rId6"/>
          <a:stretch>
            <a:fillRect/>
          </a:stretch>
        </p:blipFill>
        <p:spPr>
          <a:xfrm>
            <a:off x="3467607" y="1320490"/>
            <a:ext cx="2134443" cy="1968191"/>
          </a:xfrm>
          <a:prstGeom prst="rect">
            <a:avLst/>
          </a:prstGeom>
        </p:spPr>
      </p:pic>
      <p:pic>
        <p:nvPicPr>
          <p:cNvPr id="12" name="Picture 11" descr="A bowl of cereal with milk and a spoon&#10;&#10;Description automatically generated">
            <a:extLst>
              <a:ext uri="{FF2B5EF4-FFF2-40B4-BE49-F238E27FC236}">
                <a16:creationId xmlns:a16="http://schemas.microsoft.com/office/drawing/2014/main" id="{A0346C09-DF50-5420-21E9-60A2BA89E6D0}"/>
              </a:ext>
            </a:extLst>
          </p:cNvPr>
          <p:cNvPicPr>
            <a:picLocks noChangeAspect="1"/>
          </p:cNvPicPr>
          <p:nvPr/>
        </p:nvPicPr>
        <p:blipFill>
          <a:blip r:embed="rId7"/>
          <a:stretch>
            <a:fillRect/>
          </a:stretch>
        </p:blipFill>
        <p:spPr>
          <a:xfrm>
            <a:off x="2570778" y="3829514"/>
            <a:ext cx="1962699" cy="1838094"/>
          </a:xfrm>
          <a:prstGeom prst="rect">
            <a:avLst/>
          </a:prstGeom>
        </p:spPr>
      </p:pic>
      <p:pic>
        <p:nvPicPr>
          <p:cNvPr id="14" name="Picture 13" descr="A coffee cup with a saucer&#10;&#10;Description automatically generated">
            <a:extLst>
              <a:ext uri="{FF2B5EF4-FFF2-40B4-BE49-F238E27FC236}">
                <a16:creationId xmlns:a16="http://schemas.microsoft.com/office/drawing/2014/main" id="{33C6B0F1-877D-28E4-8EB5-6BC0F62A4896}"/>
              </a:ext>
            </a:extLst>
          </p:cNvPr>
          <p:cNvPicPr>
            <a:picLocks noChangeAspect="1"/>
          </p:cNvPicPr>
          <p:nvPr/>
        </p:nvPicPr>
        <p:blipFill>
          <a:blip r:embed="rId8"/>
          <a:stretch>
            <a:fillRect/>
          </a:stretch>
        </p:blipFill>
        <p:spPr>
          <a:xfrm>
            <a:off x="5072595" y="3504270"/>
            <a:ext cx="2046814" cy="1968191"/>
          </a:xfrm>
          <a:prstGeom prst="rect">
            <a:avLst/>
          </a:prstGeom>
        </p:spPr>
      </p:pic>
      <p:pic>
        <p:nvPicPr>
          <p:cNvPr id="16" name="Picture 15" descr="A piece of bread with butter on top of it&#10;&#10;Description automatically generated">
            <a:extLst>
              <a:ext uri="{FF2B5EF4-FFF2-40B4-BE49-F238E27FC236}">
                <a16:creationId xmlns:a16="http://schemas.microsoft.com/office/drawing/2014/main" id="{F6D73EF4-342F-10AF-B6C4-09CEC9E86B77}"/>
              </a:ext>
            </a:extLst>
          </p:cNvPr>
          <p:cNvPicPr>
            <a:picLocks noChangeAspect="1"/>
          </p:cNvPicPr>
          <p:nvPr/>
        </p:nvPicPr>
        <p:blipFill>
          <a:blip r:embed="rId9"/>
          <a:stretch>
            <a:fillRect/>
          </a:stretch>
        </p:blipFill>
        <p:spPr>
          <a:xfrm>
            <a:off x="9441488" y="781513"/>
            <a:ext cx="2281109" cy="1870618"/>
          </a:xfrm>
          <a:prstGeom prst="rect">
            <a:avLst/>
          </a:prstGeom>
        </p:spPr>
      </p:pic>
      <p:pic>
        <p:nvPicPr>
          <p:cNvPr id="18" name="Picture 17" descr="A bowl of fruit&#10;&#10;Description automatically generated">
            <a:extLst>
              <a:ext uri="{FF2B5EF4-FFF2-40B4-BE49-F238E27FC236}">
                <a16:creationId xmlns:a16="http://schemas.microsoft.com/office/drawing/2014/main" id="{F46F8E55-DA8B-5BD9-EFD3-6F4ED8FA8B5E}"/>
              </a:ext>
            </a:extLst>
          </p:cNvPr>
          <p:cNvPicPr>
            <a:picLocks noChangeAspect="1"/>
          </p:cNvPicPr>
          <p:nvPr/>
        </p:nvPicPr>
        <p:blipFill>
          <a:blip r:embed="rId10"/>
          <a:stretch>
            <a:fillRect/>
          </a:stretch>
        </p:blipFill>
        <p:spPr>
          <a:xfrm>
            <a:off x="6477525" y="1125343"/>
            <a:ext cx="2349999" cy="2163337"/>
          </a:xfrm>
          <a:prstGeom prst="rect">
            <a:avLst/>
          </a:prstGeom>
        </p:spPr>
      </p:pic>
      <p:pic>
        <p:nvPicPr>
          <p:cNvPr id="20" name="Picture 19" descr="A bowl of soup with a leafy green garnish&#10;&#10;Description automatically generated">
            <a:extLst>
              <a:ext uri="{FF2B5EF4-FFF2-40B4-BE49-F238E27FC236}">
                <a16:creationId xmlns:a16="http://schemas.microsoft.com/office/drawing/2014/main" id="{455FFF6A-ED00-694B-56F3-BDABFF22E7D2}"/>
              </a:ext>
            </a:extLst>
          </p:cNvPr>
          <p:cNvPicPr>
            <a:picLocks noChangeAspect="1"/>
          </p:cNvPicPr>
          <p:nvPr/>
        </p:nvPicPr>
        <p:blipFill>
          <a:blip r:embed="rId11"/>
          <a:stretch>
            <a:fillRect/>
          </a:stretch>
        </p:blipFill>
        <p:spPr>
          <a:xfrm>
            <a:off x="7519867" y="4159403"/>
            <a:ext cx="1868303" cy="1638304"/>
          </a:xfrm>
          <a:prstGeom prst="rect">
            <a:avLst/>
          </a:prstGeom>
        </p:spPr>
      </p:pic>
      <p:pic>
        <p:nvPicPr>
          <p:cNvPr id="22" name="Picture 21" descr="A group of cookies with a white background&#10;&#10;Description automatically generated">
            <a:extLst>
              <a:ext uri="{FF2B5EF4-FFF2-40B4-BE49-F238E27FC236}">
                <a16:creationId xmlns:a16="http://schemas.microsoft.com/office/drawing/2014/main" id="{7D737BF1-56A4-22F4-5D09-36C495D0F741}"/>
              </a:ext>
            </a:extLst>
          </p:cNvPr>
          <p:cNvPicPr>
            <a:picLocks noChangeAspect="1"/>
          </p:cNvPicPr>
          <p:nvPr/>
        </p:nvPicPr>
        <p:blipFill>
          <a:blip r:embed="rId12"/>
          <a:stretch>
            <a:fillRect/>
          </a:stretch>
        </p:blipFill>
        <p:spPr>
          <a:xfrm>
            <a:off x="9701935" y="3341648"/>
            <a:ext cx="2262021" cy="1865972"/>
          </a:xfrm>
          <a:prstGeom prst="rect">
            <a:avLst/>
          </a:prstGeom>
        </p:spPr>
      </p:pic>
      <p:sp>
        <p:nvSpPr>
          <p:cNvPr id="23" name="TextBox 22">
            <a:extLst>
              <a:ext uri="{FF2B5EF4-FFF2-40B4-BE49-F238E27FC236}">
                <a16:creationId xmlns:a16="http://schemas.microsoft.com/office/drawing/2014/main" id="{908D99EE-1237-233F-5486-9C988E81E76C}"/>
              </a:ext>
            </a:extLst>
          </p:cNvPr>
          <p:cNvSpPr txBox="1"/>
          <p:nvPr/>
        </p:nvSpPr>
        <p:spPr>
          <a:xfrm>
            <a:off x="2165194" y="3735658"/>
            <a:ext cx="17721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grawnfwyd</a:t>
            </a:r>
          </a:p>
        </p:txBody>
      </p:sp>
      <p:sp>
        <p:nvSpPr>
          <p:cNvPr id="24" name="TextBox 23">
            <a:extLst>
              <a:ext uri="{FF2B5EF4-FFF2-40B4-BE49-F238E27FC236}">
                <a16:creationId xmlns:a16="http://schemas.microsoft.com/office/drawing/2014/main" id="{717C9F06-02AB-A14F-BCF9-D34D3F0DE90A}"/>
              </a:ext>
            </a:extLst>
          </p:cNvPr>
          <p:cNvSpPr txBox="1"/>
          <p:nvPr/>
        </p:nvSpPr>
        <p:spPr>
          <a:xfrm>
            <a:off x="357766" y="4748560"/>
            <a:ext cx="17721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siwgr</a:t>
            </a:r>
          </a:p>
        </p:txBody>
      </p:sp>
      <p:sp>
        <p:nvSpPr>
          <p:cNvPr id="26" name="TextBox 25">
            <a:extLst>
              <a:ext uri="{FF2B5EF4-FFF2-40B4-BE49-F238E27FC236}">
                <a16:creationId xmlns:a16="http://schemas.microsoft.com/office/drawing/2014/main" id="{E636558C-2513-C635-9C17-784961CAA00D}"/>
              </a:ext>
            </a:extLst>
          </p:cNvPr>
          <p:cNvSpPr txBox="1"/>
          <p:nvPr/>
        </p:nvSpPr>
        <p:spPr>
          <a:xfrm>
            <a:off x="1812071" y="2341754"/>
            <a:ext cx="131212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te</a:t>
            </a:r>
            <a:endParaRPr lang="en-US" sz="2400"/>
          </a:p>
        </p:txBody>
      </p:sp>
      <p:sp>
        <p:nvSpPr>
          <p:cNvPr id="27" name="TextBox 26">
            <a:extLst>
              <a:ext uri="{FF2B5EF4-FFF2-40B4-BE49-F238E27FC236}">
                <a16:creationId xmlns:a16="http://schemas.microsoft.com/office/drawing/2014/main" id="{0F215F2F-F4B3-5E5B-F5C3-ED9F0E5AC3EE}"/>
              </a:ext>
            </a:extLst>
          </p:cNvPr>
          <p:cNvSpPr txBox="1"/>
          <p:nvPr/>
        </p:nvSpPr>
        <p:spPr>
          <a:xfrm>
            <a:off x="6769718" y="3275670"/>
            <a:ext cx="17721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ffrwyth</a:t>
            </a:r>
          </a:p>
        </p:txBody>
      </p:sp>
      <p:sp>
        <p:nvSpPr>
          <p:cNvPr id="28" name="TextBox 27">
            <a:extLst>
              <a:ext uri="{FF2B5EF4-FFF2-40B4-BE49-F238E27FC236}">
                <a16:creationId xmlns:a16="http://schemas.microsoft.com/office/drawing/2014/main" id="{F77F651A-F0B9-7026-27AC-672B3E882CB8}"/>
              </a:ext>
            </a:extLst>
          </p:cNvPr>
          <p:cNvSpPr txBox="1"/>
          <p:nvPr/>
        </p:nvSpPr>
        <p:spPr>
          <a:xfrm>
            <a:off x="5073803" y="5412986"/>
            <a:ext cx="17721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coffi</a:t>
            </a:r>
          </a:p>
        </p:txBody>
      </p:sp>
      <p:sp>
        <p:nvSpPr>
          <p:cNvPr id="25" name="TextBox 24">
            <a:extLst>
              <a:ext uri="{FF2B5EF4-FFF2-40B4-BE49-F238E27FC236}">
                <a16:creationId xmlns:a16="http://schemas.microsoft.com/office/drawing/2014/main" id="{01D61E27-E31E-F760-E0D6-E8FA4E43B1A8}"/>
              </a:ext>
            </a:extLst>
          </p:cNvPr>
          <p:cNvSpPr txBox="1"/>
          <p:nvPr/>
        </p:nvSpPr>
        <p:spPr>
          <a:xfrm>
            <a:off x="4720681" y="2569426"/>
            <a:ext cx="17721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tost</a:t>
            </a:r>
          </a:p>
        </p:txBody>
      </p:sp>
      <p:sp>
        <p:nvSpPr>
          <p:cNvPr id="29" name="TextBox 28">
            <a:extLst>
              <a:ext uri="{FF2B5EF4-FFF2-40B4-BE49-F238E27FC236}">
                <a16:creationId xmlns:a16="http://schemas.microsoft.com/office/drawing/2014/main" id="{3ECDF170-6606-E56E-1147-2F5586318C23}"/>
              </a:ext>
            </a:extLst>
          </p:cNvPr>
          <p:cNvSpPr txBox="1"/>
          <p:nvPr/>
        </p:nvSpPr>
        <p:spPr>
          <a:xfrm>
            <a:off x="10017510" y="2569426"/>
            <a:ext cx="17721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t>bara </a:t>
            </a:r>
            <a:r>
              <a:rPr lang="en-US" sz="2400" err="1"/>
              <a:t>menyn</a:t>
            </a:r>
            <a:endParaRPr lang="en-US" sz="2400"/>
          </a:p>
        </p:txBody>
      </p:sp>
      <p:sp>
        <p:nvSpPr>
          <p:cNvPr id="30" name="TextBox 29">
            <a:extLst>
              <a:ext uri="{FF2B5EF4-FFF2-40B4-BE49-F238E27FC236}">
                <a16:creationId xmlns:a16="http://schemas.microsoft.com/office/drawing/2014/main" id="{FD761CA9-47E3-C516-3068-8B914B029CE2}"/>
              </a:ext>
            </a:extLst>
          </p:cNvPr>
          <p:cNvSpPr txBox="1"/>
          <p:nvPr/>
        </p:nvSpPr>
        <p:spPr>
          <a:xfrm>
            <a:off x="9952462" y="5180670"/>
            <a:ext cx="17721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bisgedi</a:t>
            </a:r>
          </a:p>
        </p:txBody>
      </p:sp>
      <p:sp>
        <p:nvSpPr>
          <p:cNvPr id="31" name="TextBox 30">
            <a:extLst>
              <a:ext uri="{FF2B5EF4-FFF2-40B4-BE49-F238E27FC236}">
                <a16:creationId xmlns:a16="http://schemas.microsoft.com/office/drawing/2014/main" id="{C19BD79D-2F41-3D4B-18EC-4C28CD74ABD1}"/>
              </a:ext>
            </a:extLst>
          </p:cNvPr>
          <p:cNvSpPr txBox="1"/>
          <p:nvPr/>
        </p:nvSpPr>
        <p:spPr>
          <a:xfrm>
            <a:off x="7945242" y="3814645"/>
            <a:ext cx="17721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cawl</a:t>
            </a:r>
          </a:p>
        </p:txBody>
      </p:sp>
    </p:spTree>
    <p:extLst>
      <p:ext uri="{BB962C8B-B14F-4D97-AF65-F5344CB8AC3E}">
        <p14:creationId xmlns:p14="http://schemas.microsoft.com/office/powerpoint/2010/main" val="1295306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6"/>
                                        </p:tgtEl>
                                        <p:attrNameLst>
                                          <p:attrName>style.visibility</p:attrName>
                                        </p:attrNameLst>
                                      </p:cBhvr>
                                      <p:to>
                                        <p:strVal val="visible"/>
                                      </p:to>
                                    </p:set>
                                    <p:anim calcmode="lin" valueType="num">
                                      <p:cBhvr additive="base">
                                        <p:cTn id="13" dur="500" fill="hold"/>
                                        <p:tgtEl>
                                          <p:spTgt spid="26"/>
                                        </p:tgtEl>
                                        <p:attrNameLst>
                                          <p:attrName>ppt_x</p:attrName>
                                        </p:attrNameLst>
                                      </p:cBhvr>
                                      <p:tavLst>
                                        <p:tav tm="0">
                                          <p:val>
                                            <p:strVal val="#ppt_x"/>
                                          </p:val>
                                        </p:tav>
                                        <p:tav tm="100000">
                                          <p:val>
                                            <p:strVal val="#ppt_x"/>
                                          </p:val>
                                        </p:tav>
                                      </p:tavLst>
                                    </p:anim>
                                    <p:anim calcmode="lin" valueType="num">
                                      <p:cBhvr additive="base">
                                        <p:cTn id="14"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5"/>
                                        </p:tgtEl>
                                        <p:attrNameLst>
                                          <p:attrName>style.visibility</p:attrName>
                                        </p:attrNameLst>
                                      </p:cBhvr>
                                      <p:to>
                                        <p:strVal val="visible"/>
                                      </p:to>
                                    </p:set>
                                    <p:anim calcmode="lin" valueType="num">
                                      <p:cBhvr additive="base">
                                        <p:cTn id="25" dur="500" fill="hold"/>
                                        <p:tgtEl>
                                          <p:spTgt spid="25"/>
                                        </p:tgtEl>
                                        <p:attrNameLst>
                                          <p:attrName>ppt_x</p:attrName>
                                        </p:attrNameLst>
                                      </p:cBhvr>
                                      <p:tavLst>
                                        <p:tav tm="0">
                                          <p:val>
                                            <p:strVal val="#ppt_x"/>
                                          </p:val>
                                        </p:tav>
                                        <p:tav tm="100000">
                                          <p:val>
                                            <p:strVal val="#ppt_x"/>
                                          </p:val>
                                        </p:tav>
                                      </p:tavLst>
                                    </p:anim>
                                    <p:anim calcmode="lin" valueType="num">
                                      <p:cBhvr additive="base">
                                        <p:cTn id="26"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8"/>
                                        </p:tgtEl>
                                        <p:attrNameLst>
                                          <p:attrName>style.visibility</p:attrName>
                                        </p:attrNameLst>
                                      </p:cBhvr>
                                      <p:to>
                                        <p:strVal val="visible"/>
                                      </p:to>
                                    </p:set>
                                    <p:anim calcmode="lin" valueType="num">
                                      <p:cBhvr additive="base">
                                        <p:cTn id="31" dur="500" fill="hold"/>
                                        <p:tgtEl>
                                          <p:spTgt spid="18"/>
                                        </p:tgtEl>
                                        <p:attrNameLst>
                                          <p:attrName>ppt_x</p:attrName>
                                        </p:attrNameLst>
                                      </p:cBhvr>
                                      <p:tavLst>
                                        <p:tav tm="0">
                                          <p:val>
                                            <p:strVal val="#ppt_x"/>
                                          </p:val>
                                        </p:tav>
                                        <p:tav tm="100000">
                                          <p:val>
                                            <p:strVal val="#ppt_x"/>
                                          </p:val>
                                        </p:tav>
                                      </p:tavLst>
                                    </p:anim>
                                    <p:anim calcmode="lin" valueType="num">
                                      <p:cBhvr additive="base">
                                        <p:cTn id="32"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7"/>
                                        </p:tgtEl>
                                        <p:attrNameLst>
                                          <p:attrName>style.visibility</p:attrName>
                                        </p:attrNameLst>
                                      </p:cBhvr>
                                      <p:to>
                                        <p:strVal val="visible"/>
                                      </p:to>
                                    </p:set>
                                    <p:anim calcmode="lin" valueType="num">
                                      <p:cBhvr additive="base">
                                        <p:cTn id="37" dur="500" fill="hold"/>
                                        <p:tgtEl>
                                          <p:spTgt spid="27"/>
                                        </p:tgtEl>
                                        <p:attrNameLst>
                                          <p:attrName>ppt_x</p:attrName>
                                        </p:attrNameLst>
                                      </p:cBhvr>
                                      <p:tavLst>
                                        <p:tav tm="0">
                                          <p:val>
                                            <p:strVal val="#ppt_x"/>
                                          </p:val>
                                        </p:tav>
                                        <p:tav tm="100000">
                                          <p:val>
                                            <p:strVal val="#ppt_x"/>
                                          </p:val>
                                        </p:tav>
                                      </p:tavLst>
                                    </p:anim>
                                    <p:anim calcmode="lin" valueType="num">
                                      <p:cBhvr additive="base">
                                        <p:cTn id="38"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6"/>
                                        </p:tgtEl>
                                        <p:attrNameLst>
                                          <p:attrName>style.visibility</p:attrName>
                                        </p:attrNameLst>
                                      </p:cBhvr>
                                      <p:to>
                                        <p:strVal val="visible"/>
                                      </p:to>
                                    </p:set>
                                    <p:anim calcmode="lin" valueType="num">
                                      <p:cBhvr additive="base">
                                        <p:cTn id="43" dur="500" fill="hold"/>
                                        <p:tgtEl>
                                          <p:spTgt spid="16"/>
                                        </p:tgtEl>
                                        <p:attrNameLst>
                                          <p:attrName>ppt_x</p:attrName>
                                        </p:attrNameLst>
                                      </p:cBhvr>
                                      <p:tavLst>
                                        <p:tav tm="0">
                                          <p:val>
                                            <p:strVal val="#ppt_x"/>
                                          </p:val>
                                        </p:tav>
                                        <p:tav tm="100000">
                                          <p:val>
                                            <p:strVal val="#ppt_x"/>
                                          </p:val>
                                        </p:tav>
                                      </p:tavLst>
                                    </p:anim>
                                    <p:anim calcmode="lin" valueType="num">
                                      <p:cBhvr additive="base">
                                        <p:cTn id="4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9"/>
                                        </p:tgtEl>
                                        <p:attrNameLst>
                                          <p:attrName>style.visibility</p:attrName>
                                        </p:attrNameLst>
                                      </p:cBhvr>
                                      <p:to>
                                        <p:strVal val="visible"/>
                                      </p:to>
                                    </p:set>
                                    <p:anim calcmode="lin" valueType="num">
                                      <p:cBhvr additive="base">
                                        <p:cTn id="49" dur="500" fill="hold"/>
                                        <p:tgtEl>
                                          <p:spTgt spid="29"/>
                                        </p:tgtEl>
                                        <p:attrNameLst>
                                          <p:attrName>ppt_x</p:attrName>
                                        </p:attrNameLst>
                                      </p:cBhvr>
                                      <p:tavLst>
                                        <p:tav tm="0">
                                          <p:val>
                                            <p:strVal val="#ppt_x"/>
                                          </p:val>
                                        </p:tav>
                                        <p:tav tm="100000">
                                          <p:val>
                                            <p:strVal val="#ppt_x"/>
                                          </p:val>
                                        </p:tav>
                                      </p:tavLst>
                                    </p:anim>
                                    <p:anim calcmode="lin" valueType="num">
                                      <p:cBhvr additive="base">
                                        <p:cTn id="50"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8"/>
                                        </p:tgtEl>
                                        <p:attrNameLst>
                                          <p:attrName>style.visibility</p:attrName>
                                        </p:attrNameLst>
                                      </p:cBhvr>
                                      <p:to>
                                        <p:strVal val="visible"/>
                                      </p:to>
                                    </p:set>
                                    <p:anim calcmode="lin" valueType="num">
                                      <p:cBhvr additive="base">
                                        <p:cTn id="55" dur="500" fill="hold"/>
                                        <p:tgtEl>
                                          <p:spTgt spid="8"/>
                                        </p:tgtEl>
                                        <p:attrNameLst>
                                          <p:attrName>ppt_x</p:attrName>
                                        </p:attrNameLst>
                                      </p:cBhvr>
                                      <p:tavLst>
                                        <p:tav tm="0">
                                          <p:val>
                                            <p:strVal val="#ppt_x"/>
                                          </p:val>
                                        </p:tav>
                                        <p:tav tm="100000">
                                          <p:val>
                                            <p:strVal val="#ppt_x"/>
                                          </p:val>
                                        </p:tav>
                                      </p:tavLst>
                                    </p:anim>
                                    <p:anim calcmode="lin" valueType="num">
                                      <p:cBhvr additive="base">
                                        <p:cTn id="5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24"/>
                                        </p:tgtEl>
                                        <p:attrNameLst>
                                          <p:attrName>style.visibility</p:attrName>
                                        </p:attrNameLst>
                                      </p:cBhvr>
                                      <p:to>
                                        <p:strVal val="visible"/>
                                      </p:to>
                                    </p:set>
                                    <p:anim calcmode="lin" valueType="num">
                                      <p:cBhvr additive="base">
                                        <p:cTn id="61" dur="500" fill="hold"/>
                                        <p:tgtEl>
                                          <p:spTgt spid="24"/>
                                        </p:tgtEl>
                                        <p:attrNameLst>
                                          <p:attrName>ppt_x</p:attrName>
                                        </p:attrNameLst>
                                      </p:cBhvr>
                                      <p:tavLst>
                                        <p:tav tm="0">
                                          <p:val>
                                            <p:strVal val="#ppt_x"/>
                                          </p:val>
                                        </p:tav>
                                        <p:tav tm="100000">
                                          <p:val>
                                            <p:strVal val="#ppt_x"/>
                                          </p:val>
                                        </p:tav>
                                      </p:tavLst>
                                    </p:anim>
                                    <p:anim calcmode="lin" valueType="num">
                                      <p:cBhvr additive="base">
                                        <p:cTn id="6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12"/>
                                        </p:tgtEl>
                                        <p:attrNameLst>
                                          <p:attrName>style.visibility</p:attrName>
                                        </p:attrNameLst>
                                      </p:cBhvr>
                                      <p:to>
                                        <p:strVal val="visible"/>
                                      </p:to>
                                    </p:set>
                                    <p:anim calcmode="lin" valueType="num">
                                      <p:cBhvr additive="base">
                                        <p:cTn id="67" dur="500" fill="hold"/>
                                        <p:tgtEl>
                                          <p:spTgt spid="12"/>
                                        </p:tgtEl>
                                        <p:attrNameLst>
                                          <p:attrName>ppt_x</p:attrName>
                                        </p:attrNameLst>
                                      </p:cBhvr>
                                      <p:tavLst>
                                        <p:tav tm="0">
                                          <p:val>
                                            <p:strVal val="#ppt_x"/>
                                          </p:val>
                                        </p:tav>
                                        <p:tav tm="100000">
                                          <p:val>
                                            <p:strVal val="#ppt_x"/>
                                          </p:val>
                                        </p:tav>
                                      </p:tavLst>
                                    </p:anim>
                                    <p:anim calcmode="lin" valueType="num">
                                      <p:cBhvr additive="base">
                                        <p:cTn id="6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23"/>
                                        </p:tgtEl>
                                        <p:attrNameLst>
                                          <p:attrName>style.visibility</p:attrName>
                                        </p:attrNameLst>
                                      </p:cBhvr>
                                      <p:to>
                                        <p:strVal val="visible"/>
                                      </p:to>
                                    </p:set>
                                    <p:anim calcmode="lin" valueType="num">
                                      <p:cBhvr additive="base">
                                        <p:cTn id="73" dur="500" fill="hold"/>
                                        <p:tgtEl>
                                          <p:spTgt spid="23"/>
                                        </p:tgtEl>
                                        <p:attrNameLst>
                                          <p:attrName>ppt_x</p:attrName>
                                        </p:attrNameLst>
                                      </p:cBhvr>
                                      <p:tavLst>
                                        <p:tav tm="0">
                                          <p:val>
                                            <p:strVal val="#ppt_x"/>
                                          </p:val>
                                        </p:tav>
                                        <p:tav tm="100000">
                                          <p:val>
                                            <p:strVal val="#ppt_x"/>
                                          </p:val>
                                        </p:tav>
                                      </p:tavLst>
                                    </p:anim>
                                    <p:anim calcmode="lin" valueType="num">
                                      <p:cBhvr additive="base">
                                        <p:cTn id="74"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14"/>
                                        </p:tgtEl>
                                        <p:attrNameLst>
                                          <p:attrName>style.visibility</p:attrName>
                                        </p:attrNameLst>
                                      </p:cBhvr>
                                      <p:to>
                                        <p:strVal val="visible"/>
                                      </p:to>
                                    </p:set>
                                    <p:anim calcmode="lin" valueType="num">
                                      <p:cBhvr additive="base">
                                        <p:cTn id="79" dur="500" fill="hold"/>
                                        <p:tgtEl>
                                          <p:spTgt spid="14"/>
                                        </p:tgtEl>
                                        <p:attrNameLst>
                                          <p:attrName>ppt_x</p:attrName>
                                        </p:attrNameLst>
                                      </p:cBhvr>
                                      <p:tavLst>
                                        <p:tav tm="0">
                                          <p:val>
                                            <p:strVal val="#ppt_x"/>
                                          </p:val>
                                        </p:tav>
                                        <p:tav tm="100000">
                                          <p:val>
                                            <p:strVal val="#ppt_x"/>
                                          </p:val>
                                        </p:tav>
                                      </p:tavLst>
                                    </p:anim>
                                    <p:anim calcmode="lin" valueType="num">
                                      <p:cBhvr additive="base">
                                        <p:cTn id="8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28"/>
                                        </p:tgtEl>
                                        <p:attrNameLst>
                                          <p:attrName>style.visibility</p:attrName>
                                        </p:attrNameLst>
                                      </p:cBhvr>
                                      <p:to>
                                        <p:strVal val="visible"/>
                                      </p:to>
                                    </p:set>
                                    <p:anim calcmode="lin" valueType="num">
                                      <p:cBhvr additive="base">
                                        <p:cTn id="85" dur="500" fill="hold"/>
                                        <p:tgtEl>
                                          <p:spTgt spid="28"/>
                                        </p:tgtEl>
                                        <p:attrNameLst>
                                          <p:attrName>ppt_x</p:attrName>
                                        </p:attrNameLst>
                                      </p:cBhvr>
                                      <p:tavLst>
                                        <p:tav tm="0">
                                          <p:val>
                                            <p:strVal val="#ppt_x"/>
                                          </p:val>
                                        </p:tav>
                                        <p:tav tm="100000">
                                          <p:val>
                                            <p:strVal val="#ppt_x"/>
                                          </p:val>
                                        </p:tav>
                                      </p:tavLst>
                                    </p:anim>
                                    <p:anim calcmode="lin" valueType="num">
                                      <p:cBhvr additive="base">
                                        <p:cTn id="86"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20"/>
                                        </p:tgtEl>
                                        <p:attrNameLst>
                                          <p:attrName>style.visibility</p:attrName>
                                        </p:attrNameLst>
                                      </p:cBhvr>
                                      <p:to>
                                        <p:strVal val="visible"/>
                                      </p:to>
                                    </p:set>
                                    <p:anim calcmode="lin" valueType="num">
                                      <p:cBhvr additive="base">
                                        <p:cTn id="91" dur="500" fill="hold"/>
                                        <p:tgtEl>
                                          <p:spTgt spid="20"/>
                                        </p:tgtEl>
                                        <p:attrNameLst>
                                          <p:attrName>ppt_x</p:attrName>
                                        </p:attrNameLst>
                                      </p:cBhvr>
                                      <p:tavLst>
                                        <p:tav tm="0">
                                          <p:val>
                                            <p:strVal val="#ppt_x"/>
                                          </p:val>
                                        </p:tav>
                                        <p:tav tm="100000">
                                          <p:val>
                                            <p:strVal val="#ppt_x"/>
                                          </p:val>
                                        </p:tav>
                                      </p:tavLst>
                                    </p:anim>
                                    <p:anim calcmode="lin" valueType="num">
                                      <p:cBhvr additive="base">
                                        <p:cTn id="92"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31"/>
                                        </p:tgtEl>
                                        <p:attrNameLst>
                                          <p:attrName>style.visibility</p:attrName>
                                        </p:attrNameLst>
                                      </p:cBhvr>
                                      <p:to>
                                        <p:strVal val="visible"/>
                                      </p:to>
                                    </p:set>
                                    <p:anim calcmode="lin" valueType="num">
                                      <p:cBhvr additive="base">
                                        <p:cTn id="97" dur="500" fill="hold"/>
                                        <p:tgtEl>
                                          <p:spTgt spid="31"/>
                                        </p:tgtEl>
                                        <p:attrNameLst>
                                          <p:attrName>ppt_x</p:attrName>
                                        </p:attrNameLst>
                                      </p:cBhvr>
                                      <p:tavLst>
                                        <p:tav tm="0">
                                          <p:val>
                                            <p:strVal val="#ppt_x"/>
                                          </p:val>
                                        </p:tav>
                                        <p:tav tm="100000">
                                          <p:val>
                                            <p:strVal val="#ppt_x"/>
                                          </p:val>
                                        </p:tav>
                                      </p:tavLst>
                                    </p:anim>
                                    <p:anim calcmode="lin" valueType="num">
                                      <p:cBhvr additive="base">
                                        <p:cTn id="98"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nodeType="clickEffect">
                                  <p:stCondLst>
                                    <p:cond delay="0"/>
                                  </p:stCondLst>
                                  <p:childTnLst>
                                    <p:set>
                                      <p:cBhvr>
                                        <p:cTn id="102" dur="1" fill="hold">
                                          <p:stCondLst>
                                            <p:cond delay="0"/>
                                          </p:stCondLst>
                                        </p:cTn>
                                        <p:tgtEl>
                                          <p:spTgt spid="22"/>
                                        </p:tgtEl>
                                        <p:attrNameLst>
                                          <p:attrName>style.visibility</p:attrName>
                                        </p:attrNameLst>
                                      </p:cBhvr>
                                      <p:to>
                                        <p:strVal val="visible"/>
                                      </p:to>
                                    </p:set>
                                    <p:anim calcmode="lin" valueType="num">
                                      <p:cBhvr additive="base">
                                        <p:cTn id="103" dur="500" fill="hold"/>
                                        <p:tgtEl>
                                          <p:spTgt spid="22"/>
                                        </p:tgtEl>
                                        <p:attrNameLst>
                                          <p:attrName>ppt_x</p:attrName>
                                        </p:attrNameLst>
                                      </p:cBhvr>
                                      <p:tavLst>
                                        <p:tav tm="0">
                                          <p:val>
                                            <p:strVal val="#ppt_x"/>
                                          </p:val>
                                        </p:tav>
                                        <p:tav tm="100000">
                                          <p:val>
                                            <p:strVal val="#ppt_x"/>
                                          </p:val>
                                        </p:tav>
                                      </p:tavLst>
                                    </p:anim>
                                    <p:anim calcmode="lin" valueType="num">
                                      <p:cBhvr additive="base">
                                        <p:cTn id="104"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30"/>
                                        </p:tgtEl>
                                        <p:attrNameLst>
                                          <p:attrName>style.visibility</p:attrName>
                                        </p:attrNameLst>
                                      </p:cBhvr>
                                      <p:to>
                                        <p:strVal val="visible"/>
                                      </p:to>
                                    </p:set>
                                    <p:anim calcmode="lin" valueType="num">
                                      <p:cBhvr additive="base">
                                        <p:cTn id="109" dur="500" fill="hold"/>
                                        <p:tgtEl>
                                          <p:spTgt spid="30"/>
                                        </p:tgtEl>
                                        <p:attrNameLst>
                                          <p:attrName>ppt_x</p:attrName>
                                        </p:attrNameLst>
                                      </p:cBhvr>
                                      <p:tavLst>
                                        <p:tav tm="0">
                                          <p:val>
                                            <p:strVal val="#ppt_x"/>
                                          </p:val>
                                        </p:tav>
                                        <p:tav tm="100000">
                                          <p:val>
                                            <p:strVal val="#ppt_x"/>
                                          </p:val>
                                        </p:tav>
                                      </p:tavLst>
                                    </p:anim>
                                    <p:anim calcmode="lin" valueType="num">
                                      <p:cBhvr additive="base">
                                        <p:cTn id="110"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24" grpId="0"/>
      <p:bldP spid="26" grpId="0"/>
      <p:bldP spid="27" grpId="0"/>
      <p:bldP spid="28" grpId="0"/>
      <p:bldP spid="25" grpId="0"/>
      <p:bldP spid="29" grpId="0"/>
      <p:bldP spid="30" grpId="0"/>
      <p:bldP spid="31"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30" name="TextBox 29">
            <a:extLst>
              <a:ext uri="{FF2B5EF4-FFF2-40B4-BE49-F238E27FC236}">
                <a16:creationId xmlns:a16="http://schemas.microsoft.com/office/drawing/2014/main" id="{FD761CA9-47E3-C516-3068-8B914B029CE2}"/>
              </a:ext>
            </a:extLst>
          </p:cNvPr>
          <p:cNvSpPr txBox="1"/>
          <p:nvPr/>
        </p:nvSpPr>
        <p:spPr>
          <a:xfrm>
            <a:off x="1091890" y="2653059"/>
            <a:ext cx="17721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darllen</a:t>
            </a:r>
          </a:p>
        </p:txBody>
      </p:sp>
      <p:pic>
        <p:nvPicPr>
          <p:cNvPr id="6" name="Picture 5" descr="A drawing of a book&#10;&#10;Description automatically generated">
            <a:extLst>
              <a:ext uri="{FF2B5EF4-FFF2-40B4-BE49-F238E27FC236}">
                <a16:creationId xmlns:a16="http://schemas.microsoft.com/office/drawing/2014/main" id="{F64EC484-6E17-A49F-1ACB-A59B3C9CD9BC}"/>
              </a:ext>
            </a:extLst>
          </p:cNvPr>
          <p:cNvPicPr>
            <a:picLocks noChangeAspect="1"/>
          </p:cNvPicPr>
          <p:nvPr/>
        </p:nvPicPr>
        <p:blipFill>
          <a:blip r:embed="rId4"/>
          <a:stretch>
            <a:fillRect/>
          </a:stretch>
        </p:blipFill>
        <p:spPr>
          <a:xfrm>
            <a:off x="871565" y="832624"/>
            <a:ext cx="2308483" cy="1870618"/>
          </a:xfrm>
          <a:prstGeom prst="rect">
            <a:avLst/>
          </a:prstGeom>
        </p:spPr>
      </p:pic>
      <p:pic>
        <p:nvPicPr>
          <p:cNvPr id="11" name="Picture 10" descr="A television with a remote control&#10;&#10;Description automatically generated">
            <a:extLst>
              <a:ext uri="{FF2B5EF4-FFF2-40B4-BE49-F238E27FC236}">
                <a16:creationId xmlns:a16="http://schemas.microsoft.com/office/drawing/2014/main" id="{44D81DBA-2B83-7B9C-F987-2B937BDF8CC3}"/>
              </a:ext>
            </a:extLst>
          </p:cNvPr>
          <p:cNvPicPr>
            <a:picLocks noChangeAspect="1"/>
          </p:cNvPicPr>
          <p:nvPr/>
        </p:nvPicPr>
        <p:blipFill>
          <a:blip r:embed="rId5"/>
          <a:stretch>
            <a:fillRect/>
          </a:stretch>
        </p:blipFill>
        <p:spPr>
          <a:xfrm>
            <a:off x="4496103" y="1771184"/>
            <a:ext cx="3204439" cy="2562923"/>
          </a:xfrm>
          <a:prstGeom prst="rect">
            <a:avLst/>
          </a:prstGeom>
        </p:spPr>
      </p:pic>
      <p:sp>
        <p:nvSpPr>
          <p:cNvPr id="15" name="TextBox 14">
            <a:extLst>
              <a:ext uri="{FF2B5EF4-FFF2-40B4-BE49-F238E27FC236}">
                <a16:creationId xmlns:a16="http://schemas.microsoft.com/office/drawing/2014/main" id="{7CC38455-EB8F-B8CE-ADAA-DEFAF0A640CD}"/>
              </a:ext>
            </a:extLst>
          </p:cNvPr>
          <p:cNvSpPr txBox="1"/>
          <p:nvPr/>
        </p:nvSpPr>
        <p:spPr>
          <a:xfrm>
            <a:off x="4608241" y="4259765"/>
            <a:ext cx="245048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gwylio'r</a:t>
            </a:r>
            <a:r>
              <a:rPr lang="en-US" sz="2400"/>
              <a:t> teledu</a:t>
            </a:r>
          </a:p>
        </p:txBody>
      </p:sp>
      <p:pic>
        <p:nvPicPr>
          <p:cNvPr id="19" name="Picture 18" descr="A drawing of a radio&#10;&#10;Description automatically generated">
            <a:extLst>
              <a:ext uri="{FF2B5EF4-FFF2-40B4-BE49-F238E27FC236}">
                <a16:creationId xmlns:a16="http://schemas.microsoft.com/office/drawing/2014/main" id="{D307AA85-3D69-F2E0-6C44-69003F60FC78}"/>
              </a:ext>
            </a:extLst>
          </p:cNvPr>
          <p:cNvPicPr>
            <a:picLocks noChangeAspect="1"/>
          </p:cNvPicPr>
          <p:nvPr/>
        </p:nvPicPr>
        <p:blipFill>
          <a:blip r:embed="rId6"/>
          <a:stretch>
            <a:fillRect/>
          </a:stretch>
        </p:blipFill>
        <p:spPr>
          <a:xfrm>
            <a:off x="9045079" y="614246"/>
            <a:ext cx="2325866" cy="2033240"/>
          </a:xfrm>
          <a:prstGeom prst="rect">
            <a:avLst/>
          </a:prstGeom>
        </p:spPr>
      </p:pic>
      <p:sp>
        <p:nvSpPr>
          <p:cNvPr id="32" name="TextBox 31">
            <a:extLst>
              <a:ext uri="{FF2B5EF4-FFF2-40B4-BE49-F238E27FC236}">
                <a16:creationId xmlns:a16="http://schemas.microsoft.com/office/drawing/2014/main" id="{D5837A3A-03A8-60D9-260A-6B8E4BA98748}"/>
              </a:ext>
            </a:extLst>
          </p:cNvPr>
          <p:cNvSpPr txBox="1"/>
          <p:nvPr/>
        </p:nvSpPr>
        <p:spPr>
          <a:xfrm>
            <a:off x="8644984" y="2651202"/>
            <a:ext cx="312884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gwrando</a:t>
            </a:r>
            <a:r>
              <a:rPr lang="en-US" sz="2400"/>
              <a:t> </a:t>
            </a:r>
            <a:r>
              <a:rPr lang="en-US" sz="2400" err="1"/>
              <a:t>ar</a:t>
            </a:r>
            <a:r>
              <a:rPr lang="en-US" sz="2400"/>
              <a:t> y radio</a:t>
            </a:r>
          </a:p>
        </p:txBody>
      </p:sp>
      <p:pic>
        <p:nvPicPr>
          <p:cNvPr id="34" name="Picture 33" descr="A chess board with chess pieces&#10;&#10;Description automatically generated">
            <a:extLst>
              <a:ext uri="{FF2B5EF4-FFF2-40B4-BE49-F238E27FC236}">
                <a16:creationId xmlns:a16="http://schemas.microsoft.com/office/drawing/2014/main" id="{CC18B81D-1166-73AE-B3B5-0075A94239A5}"/>
              </a:ext>
            </a:extLst>
          </p:cNvPr>
          <p:cNvPicPr>
            <a:picLocks noChangeAspect="1"/>
          </p:cNvPicPr>
          <p:nvPr/>
        </p:nvPicPr>
        <p:blipFill>
          <a:blip r:embed="rId7"/>
          <a:stretch>
            <a:fillRect/>
          </a:stretch>
        </p:blipFill>
        <p:spPr>
          <a:xfrm>
            <a:off x="1893618" y="3360233"/>
            <a:ext cx="2067158" cy="1954252"/>
          </a:xfrm>
          <a:prstGeom prst="rect">
            <a:avLst/>
          </a:prstGeom>
        </p:spPr>
      </p:pic>
      <p:sp>
        <p:nvSpPr>
          <p:cNvPr id="36" name="TextBox 35">
            <a:extLst>
              <a:ext uri="{FF2B5EF4-FFF2-40B4-BE49-F238E27FC236}">
                <a16:creationId xmlns:a16="http://schemas.microsoft.com/office/drawing/2014/main" id="{17048CA8-A51D-AE77-B156-D34305827EAC}"/>
              </a:ext>
            </a:extLst>
          </p:cNvPr>
          <p:cNvSpPr txBox="1"/>
          <p:nvPr/>
        </p:nvSpPr>
        <p:spPr>
          <a:xfrm>
            <a:off x="870725" y="5317273"/>
            <a:ext cx="381650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chwarae</a:t>
            </a:r>
            <a:r>
              <a:rPr lang="en-US" sz="2400"/>
              <a:t> </a:t>
            </a:r>
            <a:r>
              <a:rPr lang="en-US" sz="2400" err="1"/>
              <a:t>gemau</a:t>
            </a:r>
            <a:r>
              <a:rPr lang="en-US" sz="2400"/>
              <a:t> </a:t>
            </a:r>
            <a:r>
              <a:rPr lang="en-US" sz="2400" err="1"/>
              <a:t>bwrdd</a:t>
            </a:r>
            <a:endParaRPr lang="en-US" sz="2400"/>
          </a:p>
        </p:txBody>
      </p:sp>
      <p:pic>
        <p:nvPicPr>
          <p:cNvPr id="38" name="Picture 37" descr="A green yarn and a ball of yarn&#10;&#10;Description automatically generated">
            <a:extLst>
              <a:ext uri="{FF2B5EF4-FFF2-40B4-BE49-F238E27FC236}">
                <a16:creationId xmlns:a16="http://schemas.microsoft.com/office/drawing/2014/main" id="{6C4CA610-832D-2E28-12BC-F6A789916C6A}"/>
              </a:ext>
            </a:extLst>
          </p:cNvPr>
          <p:cNvPicPr>
            <a:picLocks noChangeAspect="1"/>
          </p:cNvPicPr>
          <p:nvPr/>
        </p:nvPicPr>
        <p:blipFill>
          <a:blip r:embed="rId8"/>
          <a:stretch>
            <a:fillRect/>
          </a:stretch>
        </p:blipFill>
        <p:spPr>
          <a:xfrm>
            <a:off x="7881422" y="3429928"/>
            <a:ext cx="2543744" cy="1935668"/>
          </a:xfrm>
          <a:prstGeom prst="rect">
            <a:avLst/>
          </a:prstGeom>
        </p:spPr>
      </p:pic>
      <p:sp>
        <p:nvSpPr>
          <p:cNvPr id="40" name="TextBox 39">
            <a:extLst>
              <a:ext uri="{FF2B5EF4-FFF2-40B4-BE49-F238E27FC236}">
                <a16:creationId xmlns:a16="http://schemas.microsoft.com/office/drawing/2014/main" id="{6273EC65-C0A3-A712-F105-18B898ABE307}"/>
              </a:ext>
            </a:extLst>
          </p:cNvPr>
          <p:cNvSpPr txBox="1"/>
          <p:nvPr/>
        </p:nvSpPr>
        <p:spPr>
          <a:xfrm>
            <a:off x="7244576" y="5316344"/>
            <a:ext cx="381650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gwau</a:t>
            </a:r>
          </a:p>
        </p:txBody>
      </p:sp>
      <p:sp>
        <p:nvSpPr>
          <p:cNvPr id="4" name="TextBox 3">
            <a:extLst>
              <a:ext uri="{FF2B5EF4-FFF2-40B4-BE49-F238E27FC236}">
                <a16:creationId xmlns:a16="http://schemas.microsoft.com/office/drawing/2014/main" id="{17082943-A70B-0D8D-FC14-A5D8E57EAFB5}"/>
              </a:ext>
            </a:extLst>
          </p:cNvPr>
          <p:cNvSpPr txBox="1"/>
          <p:nvPr/>
        </p:nvSpPr>
        <p:spPr>
          <a:xfrm>
            <a:off x="2267414" y="0"/>
            <a:ext cx="744994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5400" b="1"/>
              <a:t>Dw </a:t>
            </a:r>
            <a:r>
              <a:rPr lang="en-US" sz="5400" b="1" err="1"/>
              <a:t>i</a:t>
            </a:r>
            <a:r>
              <a:rPr lang="en-US" sz="5400" b="1"/>
              <a:t> </a:t>
            </a:r>
            <a:r>
              <a:rPr lang="en-US" sz="5400" b="1" err="1"/>
              <a:t>ddim</a:t>
            </a:r>
            <a:r>
              <a:rPr lang="en-US" sz="5400" b="1"/>
              <a:t> </a:t>
            </a:r>
            <a:r>
              <a:rPr lang="en-US" sz="5400" b="1" err="1"/>
              <a:t>yn</a:t>
            </a:r>
            <a:r>
              <a:rPr lang="en-US" sz="5400" b="1"/>
              <a:t> </a:t>
            </a:r>
            <a:r>
              <a:rPr lang="en-US" sz="5400" b="1" err="1"/>
              <a:t>hoffi</a:t>
            </a:r>
            <a:r>
              <a:rPr lang="en-US" sz="5400" b="1"/>
              <a:t> ...</a:t>
            </a:r>
          </a:p>
        </p:txBody>
      </p:sp>
    </p:spTree>
    <p:extLst>
      <p:ext uri="{BB962C8B-B14F-4D97-AF65-F5344CB8AC3E}">
        <p14:creationId xmlns:p14="http://schemas.microsoft.com/office/powerpoint/2010/main" val="3987377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0"/>
                                        </p:tgtEl>
                                        <p:attrNameLst>
                                          <p:attrName>style.visibility</p:attrName>
                                        </p:attrNameLst>
                                      </p:cBhvr>
                                      <p:to>
                                        <p:strVal val="visible"/>
                                      </p:to>
                                    </p:set>
                                    <p:anim calcmode="lin" valueType="num">
                                      <p:cBhvr additive="base">
                                        <p:cTn id="13" dur="500" fill="hold"/>
                                        <p:tgtEl>
                                          <p:spTgt spid="30"/>
                                        </p:tgtEl>
                                        <p:attrNameLst>
                                          <p:attrName>ppt_x</p:attrName>
                                        </p:attrNameLst>
                                      </p:cBhvr>
                                      <p:tavLst>
                                        <p:tav tm="0">
                                          <p:val>
                                            <p:strVal val="#ppt_x"/>
                                          </p:val>
                                        </p:tav>
                                        <p:tav tm="100000">
                                          <p:val>
                                            <p:strVal val="#ppt_x"/>
                                          </p:val>
                                        </p:tav>
                                      </p:tavLst>
                                    </p:anim>
                                    <p:anim calcmode="lin" valueType="num">
                                      <p:cBhvr additive="base">
                                        <p:cTn id="14"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 calcmode="lin" valueType="num">
                                      <p:cBhvr additive="base">
                                        <p:cTn id="25" dur="500" fill="hold"/>
                                        <p:tgtEl>
                                          <p:spTgt spid="15"/>
                                        </p:tgtEl>
                                        <p:attrNameLst>
                                          <p:attrName>ppt_x</p:attrName>
                                        </p:attrNameLst>
                                      </p:cBhvr>
                                      <p:tavLst>
                                        <p:tav tm="0">
                                          <p:val>
                                            <p:strVal val="#ppt_x"/>
                                          </p:val>
                                        </p:tav>
                                        <p:tav tm="100000">
                                          <p:val>
                                            <p:strVal val="#ppt_x"/>
                                          </p:val>
                                        </p:tav>
                                      </p:tavLst>
                                    </p:anim>
                                    <p:anim calcmode="lin" valueType="num">
                                      <p:cBhvr additive="base">
                                        <p:cTn id="2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9"/>
                                        </p:tgtEl>
                                        <p:attrNameLst>
                                          <p:attrName>style.visibility</p:attrName>
                                        </p:attrNameLst>
                                      </p:cBhvr>
                                      <p:to>
                                        <p:strVal val="visible"/>
                                      </p:to>
                                    </p:set>
                                    <p:anim calcmode="lin" valueType="num">
                                      <p:cBhvr additive="base">
                                        <p:cTn id="31" dur="500" fill="hold"/>
                                        <p:tgtEl>
                                          <p:spTgt spid="19"/>
                                        </p:tgtEl>
                                        <p:attrNameLst>
                                          <p:attrName>ppt_x</p:attrName>
                                        </p:attrNameLst>
                                      </p:cBhvr>
                                      <p:tavLst>
                                        <p:tav tm="0">
                                          <p:val>
                                            <p:strVal val="#ppt_x"/>
                                          </p:val>
                                        </p:tav>
                                        <p:tav tm="100000">
                                          <p:val>
                                            <p:strVal val="#ppt_x"/>
                                          </p:val>
                                        </p:tav>
                                      </p:tavLst>
                                    </p:anim>
                                    <p:anim calcmode="lin" valueType="num">
                                      <p:cBhvr additive="base">
                                        <p:cTn id="3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2"/>
                                        </p:tgtEl>
                                        <p:attrNameLst>
                                          <p:attrName>style.visibility</p:attrName>
                                        </p:attrNameLst>
                                      </p:cBhvr>
                                      <p:to>
                                        <p:strVal val="visible"/>
                                      </p:to>
                                    </p:set>
                                    <p:anim calcmode="lin" valueType="num">
                                      <p:cBhvr additive="base">
                                        <p:cTn id="37" dur="500" fill="hold"/>
                                        <p:tgtEl>
                                          <p:spTgt spid="32"/>
                                        </p:tgtEl>
                                        <p:attrNameLst>
                                          <p:attrName>ppt_x</p:attrName>
                                        </p:attrNameLst>
                                      </p:cBhvr>
                                      <p:tavLst>
                                        <p:tav tm="0">
                                          <p:val>
                                            <p:strVal val="#ppt_x"/>
                                          </p:val>
                                        </p:tav>
                                        <p:tav tm="100000">
                                          <p:val>
                                            <p:strVal val="#ppt_x"/>
                                          </p:val>
                                        </p:tav>
                                      </p:tavLst>
                                    </p:anim>
                                    <p:anim calcmode="lin" valueType="num">
                                      <p:cBhvr additive="base">
                                        <p:cTn id="38"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4"/>
                                        </p:tgtEl>
                                        <p:attrNameLst>
                                          <p:attrName>style.visibility</p:attrName>
                                        </p:attrNameLst>
                                      </p:cBhvr>
                                      <p:to>
                                        <p:strVal val="visible"/>
                                      </p:to>
                                    </p:set>
                                    <p:anim calcmode="lin" valueType="num">
                                      <p:cBhvr additive="base">
                                        <p:cTn id="43" dur="500" fill="hold"/>
                                        <p:tgtEl>
                                          <p:spTgt spid="34"/>
                                        </p:tgtEl>
                                        <p:attrNameLst>
                                          <p:attrName>ppt_x</p:attrName>
                                        </p:attrNameLst>
                                      </p:cBhvr>
                                      <p:tavLst>
                                        <p:tav tm="0">
                                          <p:val>
                                            <p:strVal val="#ppt_x"/>
                                          </p:val>
                                        </p:tav>
                                        <p:tav tm="100000">
                                          <p:val>
                                            <p:strVal val="#ppt_x"/>
                                          </p:val>
                                        </p:tav>
                                      </p:tavLst>
                                    </p:anim>
                                    <p:anim calcmode="lin" valueType="num">
                                      <p:cBhvr additive="base">
                                        <p:cTn id="44"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6"/>
                                        </p:tgtEl>
                                        <p:attrNameLst>
                                          <p:attrName>style.visibility</p:attrName>
                                        </p:attrNameLst>
                                      </p:cBhvr>
                                      <p:to>
                                        <p:strVal val="visible"/>
                                      </p:to>
                                    </p:set>
                                    <p:anim calcmode="lin" valueType="num">
                                      <p:cBhvr additive="base">
                                        <p:cTn id="49" dur="500" fill="hold"/>
                                        <p:tgtEl>
                                          <p:spTgt spid="36"/>
                                        </p:tgtEl>
                                        <p:attrNameLst>
                                          <p:attrName>ppt_x</p:attrName>
                                        </p:attrNameLst>
                                      </p:cBhvr>
                                      <p:tavLst>
                                        <p:tav tm="0">
                                          <p:val>
                                            <p:strVal val="#ppt_x"/>
                                          </p:val>
                                        </p:tav>
                                        <p:tav tm="100000">
                                          <p:val>
                                            <p:strVal val="#ppt_x"/>
                                          </p:val>
                                        </p:tav>
                                      </p:tavLst>
                                    </p:anim>
                                    <p:anim calcmode="lin" valueType="num">
                                      <p:cBhvr additive="base">
                                        <p:cTn id="50" dur="500" fill="hold"/>
                                        <p:tgtEl>
                                          <p:spTgt spid="36"/>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8"/>
                                        </p:tgtEl>
                                        <p:attrNameLst>
                                          <p:attrName>style.visibility</p:attrName>
                                        </p:attrNameLst>
                                      </p:cBhvr>
                                      <p:to>
                                        <p:strVal val="visible"/>
                                      </p:to>
                                    </p:set>
                                    <p:anim calcmode="lin" valueType="num">
                                      <p:cBhvr additive="base">
                                        <p:cTn id="55" dur="500" fill="hold"/>
                                        <p:tgtEl>
                                          <p:spTgt spid="38"/>
                                        </p:tgtEl>
                                        <p:attrNameLst>
                                          <p:attrName>ppt_x</p:attrName>
                                        </p:attrNameLst>
                                      </p:cBhvr>
                                      <p:tavLst>
                                        <p:tav tm="0">
                                          <p:val>
                                            <p:strVal val="#ppt_x"/>
                                          </p:val>
                                        </p:tav>
                                        <p:tav tm="100000">
                                          <p:val>
                                            <p:strVal val="#ppt_x"/>
                                          </p:val>
                                        </p:tav>
                                      </p:tavLst>
                                    </p:anim>
                                    <p:anim calcmode="lin" valueType="num">
                                      <p:cBhvr additive="base">
                                        <p:cTn id="56"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0"/>
                                        </p:tgtEl>
                                        <p:attrNameLst>
                                          <p:attrName>style.visibility</p:attrName>
                                        </p:attrNameLst>
                                      </p:cBhvr>
                                      <p:to>
                                        <p:strVal val="visible"/>
                                      </p:to>
                                    </p:set>
                                    <p:anim calcmode="lin" valueType="num">
                                      <p:cBhvr additive="base">
                                        <p:cTn id="61" dur="500" fill="hold"/>
                                        <p:tgtEl>
                                          <p:spTgt spid="40"/>
                                        </p:tgtEl>
                                        <p:attrNameLst>
                                          <p:attrName>ppt_x</p:attrName>
                                        </p:attrNameLst>
                                      </p:cBhvr>
                                      <p:tavLst>
                                        <p:tav tm="0">
                                          <p:val>
                                            <p:strVal val="#ppt_x"/>
                                          </p:val>
                                        </p:tav>
                                        <p:tav tm="100000">
                                          <p:val>
                                            <p:strVal val="#ppt_x"/>
                                          </p:val>
                                        </p:tav>
                                      </p:tavLst>
                                    </p:anim>
                                    <p:anim calcmode="lin" valueType="num">
                                      <p:cBhvr additive="base">
                                        <p:cTn id="62" dur="500" fill="hold"/>
                                        <p:tgtEl>
                                          <p:spTgt spid="4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P spid="15" grpId="0"/>
      <p:bldP spid="32" grpId="0"/>
      <p:bldP spid="36" grpId="0"/>
      <p:bldP spid="40"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30" name="TextBox 29">
            <a:extLst>
              <a:ext uri="{FF2B5EF4-FFF2-40B4-BE49-F238E27FC236}">
                <a16:creationId xmlns:a16="http://schemas.microsoft.com/office/drawing/2014/main" id="{FD761CA9-47E3-C516-3068-8B914B029CE2}"/>
              </a:ext>
            </a:extLst>
          </p:cNvPr>
          <p:cNvSpPr txBox="1"/>
          <p:nvPr/>
        </p:nvSpPr>
        <p:spPr>
          <a:xfrm>
            <a:off x="1091890" y="2653059"/>
            <a:ext cx="17721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darllen</a:t>
            </a:r>
          </a:p>
        </p:txBody>
      </p:sp>
      <p:pic>
        <p:nvPicPr>
          <p:cNvPr id="6" name="Picture 5" descr="A drawing of a book&#10;&#10;Description automatically generated">
            <a:extLst>
              <a:ext uri="{FF2B5EF4-FFF2-40B4-BE49-F238E27FC236}">
                <a16:creationId xmlns:a16="http://schemas.microsoft.com/office/drawing/2014/main" id="{F64EC484-6E17-A49F-1ACB-A59B3C9CD9BC}"/>
              </a:ext>
            </a:extLst>
          </p:cNvPr>
          <p:cNvPicPr>
            <a:picLocks noChangeAspect="1"/>
          </p:cNvPicPr>
          <p:nvPr/>
        </p:nvPicPr>
        <p:blipFill>
          <a:blip r:embed="rId4"/>
          <a:stretch>
            <a:fillRect/>
          </a:stretch>
        </p:blipFill>
        <p:spPr>
          <a:xfrm>
            <a:off x="871565" y="832624"/>
            <a:ext cx="2308483" cy="1870618"/>
          </a:xfrm>
          <a:prstGeom prst="rect">
            <a:avLst/>
          </a:prstGeom>
        </p:spPr>
      </p:pic>
      <p:pic>
        <p:nvPicPr>
          <p:cNvPr id="11" name="Picture 10" descr="A television with a remote control&#10;&#10;Description automatically generated">
            <a:extLst>
              <a:ext uri="{FF2B5EF4-FFF2-40B4-BE49-F238E27FC236}">
                <a16:creationId xmlns:a16="http://schemas.microsoft.com/office/drawing/2014/main" id="{44D81DBA-2B83-7B9C-F987-2B937BDF8CC3}"/>
              </a:ext>
            </a:extLst>
          </p:cNvPr>
          <p:cNvPicPr>
            <a:picLocks noChangeAspect="1"/>
          </p:cNvPicPr>
          <p:nvPr/>
        </p:nvPicPr>
        <p:blipFill>
          <a:blip r:embed="rId5"/>
          <a:stretch>
            <a:fillRect/>
          </a:stretch>
        </p:blipFill>
        <p:spPr>
          <a:xfrm>
            <a:off x="4496103" y="1771184"/>
            <a:ext cx="3204439" cy="2562923"/>
          </a:xfrm>
          <a:prstGeom prst="rect">
            <a:avLst/>
          </a:prstGeom>
        </p:spPr>
      </p:pic>
      <p:sp>
        <p:nvSpPr>
          <p:cNvPr id="15" name="TextBox 14">
            <a:extLst>
              <a:ext uri="{FF2B5EF4-FFF2-40B4-BE49-F238E27FC236}">
                <a16:creationId xmlns:a16="http://schemas.microsoft.com/office/drawing/2014/main" id="{7CC38455-EB8F-B8CE-ADAA-DEFAF0A640CD}"/>
              </a:ext>
            </a:extLst>
          </p:cNvPr>
          <p:cNvSpPr txBox="1"/>
          <p:nvPr/>
        </p:nvSpPr>
        <p:spPr>
          <a:xfrm>
            <a:off x="4608241" y="4259765"/>
            <a:ext cx="245048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gwylio'r</a:t>
            </a:r>
            <a:r>
              <a:rPr lang="en-US" sz="2400"/>
              <a:t> teledu</a:t>
            </a:r>
          </a:p>
        </p:txBody>
      </p:sp>
      <p:pic>
        <p:nvPicPr>
          <p:cNvPr id="19" name="Picture 18" descr="A drawing of a radio&#10;&#10;Description automatically generated">
            <a:extLst>
              <a:ext uri="{FF2B5EF4-FFF2-40B4-BE49-F238E27FC236}">
                <a16:creationId xmlns:a16="http://schemas.microsoft.com/office/drawing/2014/main" id="{D307AA85-3D69-F2E0-6C44-69003F60FC78}"/>
              </a:ext>
            </a:extLst>
          </p:cNvPr>
          <p:cNvPicPr>
            <a:picLocks noChangeAspect="1"/>
          </p:cNvPicPr>
          <p:nvPr/>
        </p:nvPicPr>
        <p:blipFill>
          <a:blip r:embed="rId6"/>
          <a:stretch>
            <a:fillRect/>
          </a:stretch>
        </p:blipFill>
        <p:spPr>
          <a:xfrm>
            <a:off x="9045079" y="614246"/>
            <a:ext cx="2325866" cy="2033240"/>
          </a:xfrm>
          <a:prstGeom prst="rect">
            <a:avLst/>
          </a:prstGeom>
        </p:spPr>
      </p:pic>
      <p:sp>
        <p:nvSpPr>
          <p:cNvPr id="32" name="TextBox 31">
            <a:extLst>
              <a:ext uri="{FF2B5EF4-FFF2-40B4-BE49-F238E27FC236}">
                <a16:creationId xmlns:a16="http://schemas.microsoft.com/office/drawing/2014/main" id="{D5837A3A-03A8-60D9-260A-6B8E4BA98748}"/>
              </a:ext>
            </a:extLst>
          </p:cNvPr>
          <p:cNvSpPr txBox="1"/>
          <p:nvPr/>
        </p:nvSpPr>
        <p:spPr>
          <a:xfrm>
            <a:off x="8644984" y="2651202"/>
            <a:ext cx="312884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gwrando</a:t>
            </a:r>
            <a:r>
              <a:rPr lang="en-US" sz="2400"/>
              <a:t> </a:t>
            </a:r>
            <a:r>
              <a:rPr lang="en-US" sz="2400" err="1"/>
              <a:t>ar</a:t>
            </a:r>
            <a:r>
              <a:rPr lang="en-US" sz="2400"/>
              <a:t> y radio</a:t>
            </a:r>
          </a:p>
        </p:txBody>
      </p:sp>
      <p:pic>
        <p:nvPicPr>
          <p:cNvPr id="34" name="Picture 33" descr="A chess board with chess pieces&#10;&#10;Description automatically generated">
            <a:extLst>
              <a:ext uri="{FF2B5EF4-FFF2-40B4-BE49-F238E27FC236}">
                <a16:creationId xmlns:a16="http://schemas.microsoft.com/office/drawing/2014/main" id="{CC18B81D-1166-73AE-B3B5-0075A94239A5}"/>
              </a:ext>
            </a:extLst>
          </p:cNvPr>
          <p:cNvPicPr>
            <a:picLocks noChangeAspect="1"/>
          </p:cNvPicPr>
          <p:nvPr/>
        </p:nvPicPr>
        <p:blipFill>
          <a:blip r:embed="rId7"/>
          <a:stretch>
            <a:fillRect/>
          </a:stretch>
        </p:blipFill>
        <p:spPr>
          <a:xfrm>
            <a:off x="1893618" y="3360233"/>
            <a:ext cx="2067158" cy="1954252"/>
          </a:xfrm>
          <a:prstGeom prst="rect">
            <a:avLst/>
          </a:prstGeom>
        </p:spPr>
      </p:pic>
      <p:sp>
        <p:nvSpPr>
          <p:cNvPr id="36" name="TextBox 35">
            <a:extLst>
              <a:ext uri="{FF2B5EF4-FFF2-40B4-BE49-F238E27FC236}">
                <a16:creationId xmlns:a16="http://schemas.microsoft.com/office/drawing/2014/main" id="{17048CA8-A51D-AE77-B156-D34305827EAC}"/>
              </a:ext>
            </a:extLst>
          </p:cNvPr>
          <p:cNvSpPr txBox="1"/>
          <p:nvPr/>
        </p:nvSpPr>
        <p:spPr>
          <a:xfrm>
            <a:off x="870725" y="5317273"/>
            <a:ext cx="381650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chwarae</a:t>
            </a:r>
            <a:r>
              <a:rPr lang="en-US" sz="2400"/>
              <a:t> </a:t>
            </a:r>
            <a:r>
              <a:rPr lang="en-US" sz="2400" err="1"/>
              <a:t>gemau</a:t>
            </a:r>
            <a:r>
              <a:rPr lang="en-US" sz="2400"/>
              <a:t> </a:t>
            </a:r>
            <a:r>
              <a:rPr lang="en-US" sz="2400" err="1"/>
              <a:t>bwrdd</a:t>
            </a:r>
            <a:endParaRPr lang="en-US" sz="2400"/>
          </a:p>
        </p:txBody>
      </p:sp>
      <p:pic>
        <p:nvPicPr>
          <p:cNvPr id="38" name="Picture 37" descr="A green yarn and a ball of yarn&#10;&#10;Description automatically generated">
            <a:extLst>
              <a:ext uri="{FF2B5EF4-FFF2-40B4-BE49-F238E27FC236}">
                <a16:creationId xmlns:a16="http://schemas.microsoft.com/office/drawing/2014/main" id="{6C4CA610-832D-2E28-12BC-F6A789916C6A}"/>
              </a:ext>
            </a:extLst>
          </p:cNvPr>
          <p:cNvPicPr>
            <a:picLocks noChangeAspect="1"/>
          </p:cNvPicPr>
          <p:nvPr/>
        </p:nvPicPr>
        <p:blipFill>
          <a:blip r:embed="rId8"/>
          <a:stretch>
            <a:fillRect/>
          </a:stretch>
        </p:blipFill>
        <p:spPr>
          <a:xfrm>
            <a:off x="7881422" y="3429928"/>
            <a:ext cx="2543744" cy="1935668"/>
          </a:xfrm>
          <a:prstGeom prst="rect">
            <a:avLst/>
          </a:prstGeom>
        </p:spPr>
      </p:pic>
      <p:sp>
        <p:nvSpPr>
          <p:cNvPr id="40" name="TextBox 39">
            <a:extLst>
              <a:ext uri="{FF2B5EF4-FFF2-40B4-BE49-F238E27FC236}">
                <a16:creationId xmlns:a16="http://schemas.microsoft.com/office/drawing/2014/main" id="{6273EC65-C0A3-A712-F105-18B898ABE307}"/>
              </a:ext>
            </a:extLst>
          </p:cNvPr>
          <p:cNvSpPr txBox="1"/>
          <p:nvPr/>
        </p:nvSpPr>
        <p:spPr>
          <a:xfrm>
            <a:off x="7244576" y="5316344"/>
            <a:ext cx="381650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gwau</a:t>
            </a:r>
          </a:p>
        </p:txBody>
      </p:sp>
      <p:sp>
        <p:nvSpPr>
          <p:cNvPr id="4" name="TextBox 2">
            <a:extLst>
              <a:ext uri="{FF2B5EF4-FFF2-40B4-BE49-F238E27FC236}">
                <a16:creationId xmlns:a16="http://schemas.microsoft.com/office/drawing/2014/main" id="{16C7423A-1D56-50BC-5509-E5252D0A369F}"/>
              </a:ext>
            </a:extLst>
          </p:cNvPr>
          <p:cNvSpPr txBox="1"/>
          <p:nvPr/>
        </p:nvSpPr>
        <p:spPr>
          <a:xfrm>
            <a:off x="2267414" y="0"/>
            <a:ext cx="7449941" cy="92333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5400" b="1"/>
              <a:t>Dw </a:t>
            </a:r>
            <a:r>
              <a:rPr lang="en-US" sz="5400" b="1" err="1"/>
              <a:t>i</a:t>
            </a:r>
            <a:r>
              <a:rPr lang="en-US" sz="5400" b="1"/>
              <a:t> </a:t>
            </a:r>
            <a:r>
              <a:rPr lang="en-US" sz="5400" b="1" err="1"/>
              <a:t>ddim</a:t>
            </a:r>
            <a:r>
              <a:rPr lang="en-US" sz="5400" b="1"/>
              <a:t> </a:t>
            </a:r>
            <a:r>
              <a:rPr lang="en-US" sz="5400" b="1" err="1"/>
              <a:t>yn</a:t>
            </a:r>
            <a:r>
              <a:rPr lang="en-US" sz="5400" b="1"/>
              <a:t> </a:t>
            </a:r>
            <a:r>
              <a:rPr lang="en-US" sz="5400" b="1" err="1"/>
              <a:t>hoffi</a:t>
            </a:r>
            <a:r>
              <a:rPr lang="en-US" sz="5400" b="1"/>
              <a:t> ...</a:t>
            </a:r>
          </a:p>
        </p:txBody>
      </p:sp>
    </p:spTree>
    <p:extLst>
      <p:ext uri="{BB962C8B-B14F-4D97-AF65-F5344CB8AC3E}">
        <p14:creationId xmlns:p14="http://schemas.microsoft.com/office/powerpoint/2010/main" val="9920673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3" name="TextBox 2">
            <a:extLst>
              <a:ext uri="{FF2B5EF4-FFF2-40B4-BE49-F238E27FC236}">
                <a16:creationId xmlns:a16="http://schemas.microsoft.com/office/drawing/2014/main" id="{A94E189C-F6CD-43EB-91F9-B0E5EB7F1B4D}"/>
              </a:ext>
            </a:extLst>
          </p:cNvPr>
          <p:cNvSpPr txBox="1"/>
          <p:nvPr/>
        </p:nvSpPr>
        <p:spPr>
          <a:xfrm>
            <a:off x="1570463" y="1714499"/>
            <a:ext cx="9057574"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6600" b="1"/>
              <a:t>Wyt </a:t>
            </a:r>
            <a:r>
              <a:rPr lang="en-US" sz="6600" b="1" err="1"/>
              <a:t>ti'n</a:t>
            </a:r>
            <a:r>
              <a:rPr lang="en-US" sz="6600" b="1"/>
              <a:t> </a:t>
            </a:r>
            <a:r>
              <a:rPr lang="en-US" sz="6600" b="1" err="1"/>
              <a:t>hoffi</a:t>
            </a:r>
            <a:r>
              <a:rPr lang="en-US" sz="6600" b="1"/>
              <a:t> … ?</a:t>
            </a:r>
            <a:endParaRPr lang="en-US" sz="6600"/>
          </a:p>
          <a:p>
            <a:pPr algn="ctr"/>
            <a:r>
              <a:rPr lang="en-US" sz="6600" b="1"/>
              <a:t>Dych </a:t>
            </a:r>
            <a:r>
              <a:rPr lang="en-US" sz="6600" b="1" err="1"/>
              <a:t>chi'n</a:t>
            </a:r>
            <a:r>
              <a:rPr lang="en-US" sz="6600" b="1"/>
              <a:t> </a:t>
            </a:r>
            <a:r>
              <a:rPr lang="en-US" sz="6600" b="1" err="1"/>
              <a:t>hoffi</a:t>
            </a:r>
            <a:r>
              <a:rPr lang="en-US" sz="6600" b="1"/>
              <a:t> …?</a:t>
            </a:r>
          </a:p>
          <a:p>
            <a:pPr algn="ctr"/>
            <a:endParaRPr lang="en-US" sz="6600" b="1">
              <a:solidFill>
                <a:srgbClr val="000000"/>
              </a:solidFill>
            </a:endParaRPr>
          </a:p>
          <a:p>
            <a:pPr algn="ctr"/>
            <a:r>
              <a:rPr lang="en-US" sz="4400" i="1">
                <a:solidFill>
                  <a:schemeClr val="bg1">
                    <a:lumMod val="49000"/>
                  </a:schemeClr>
                </a:solidFill>
              </a:rPr>
              <a:t>Do you like … ?</a:t>
            </a:r>
          </a:p>
        </p:txBody>
      </p:sp>
      <p:sp>
        <p:nvSpPr>
          <p:cNvPr id="4" name="Rectangle 3">
            <a:extLst>
              <a:ext uri="{FF2B5EF4-FFF2-40B4-BE49-F238E27FC236}">
                <a16:creationId xmlns:a16="http://schemas.microsoft.com/office/drawing/2014/main" id="{2875C96B-41F3-BC35-BB33-EFCBF5EA49E3}"/>
              </a:ext>
            </a:extLst>
          </p:cNvPr>
          <p:cNvSpPr/>
          <p:nvPr/>
        </p:nvSpPr>
        <p:spPr>
          <a:xfrm>
            <a:off x="1133739" y="256323"/>
            <a:ext cx="9926780" cy="851297"/>
          </a:xfrm>
          <a:prstGeom prst="roundRect">
            <a:avLst/>
          </a:prstGeom>
          <a:solidFill>
            <a:srgbClr val="45BFA9"/>
          </a:solidFill>
        </p:spPr>
        <p:txBody>
          <a:bodyPr wrap="squar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400" b="1" err="1">
                <a:solidFill>
                  <a:schemeClr val="bg1"/>
                </a:solidFill>
                <a:cs typeface="Ayuthaya"/>
              </a:rPr>
              <a:t>Gofyn</a:t>
            </a:r>
            <a:r>
              <a:rPr lang="en-US" sz="4400" b="1">
                <a:solidFill>
                  <a:schemeClr val="bg1"/>
                </a:solidFill>
                <a:cs typeface="Ayuthaya"/>
              </a:rPr>
              <a:t> </a:t>
            </a:r>
            <a:r>
              <a:rPr lang="en-US" sz="4400" b="1" err="1">
                <a:solidFill>
                  <a:schemeClr val="bg1"/>
                </a:solidFill>
                <a:cs typeface="Ayuthaya"/>
              </a:rPr>
              <a:t>Cwestiynau</a:t>
            </a:r>
            <a:r>
              <a:rPr lang="en-US" sz="4400" b="1">
                <a:solidFill>
                  <a:schemeClr val="bg1"/>
                </a:solidFill>
                <a:cs typeface="Ayuthaya"/>
              </a:rPr>
              <a:t>    </a:t>
            </a:r>
            <a:r>
              <a:rPr lang="en-US" sz="4400" i="1">
                <a:solidFill>
                  <a:schemeClr val="bg1"/>
                </a:solidFill>
                <a:cs typeface="Ayuthaya"/>
              </a:rPr>
              <a:t>Asking Questions</a:t>
            </a:r>
            <a:endParaRPr lang="en-US" sz="4400" i="1">
              <a:solidFill>
                <a:schemeClr val="bg1"/>
              </a:solidFill>
              <a:cs typeface="Ayuthaya" pitchFamily="2" charset="-34"/>
            </a:endParaRPr>
          </a:p>
        </p:txBody>
      </p:sp>
    </p:spTree>
    <p:extLst>
      <p:ext uri="{BB962C8B-B14F-4D97-AF65-F5344CB8AC3E}">
        <p14:creationId xmlns:p14="http://schemas.microsoft.com/office/powerpoint/2010/main" val="28034149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4" name="TextBox 3">
            <a:extLst>
              <a:ext uri="{FF2B5EF4-FFF2-40B4-BE49-F238E27FC236}">
                <a16:creationId xmlns:a16="http://schemas.microsoft.com/office/drawing/2014/main" id="{0286A228-8486-9CC5-790D-55F8B9CE0772}"/>
              </a:ext>
            </a:extLst>
          </p:cNvPr>
          <p:cNvSpPr txBox="1"/>
          <p:nvPr/>
        </p:nvSpPr>
        <p:spPr>
          <a:xfrm>
            <a:off x="1106321" y="3046831"/>
            <a:ext cx="573079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a:t>Wyt </a:t>
            </a:r>
            <a:r>
              <a:rPr lang="en-US" sz="3600" err="1"/>
              <a:t>ti'n</a:t>
            </a:r>
            <a:r>
              <a:rPr lang="en-US" sz="3600"/>
              <a:t> </a:t>
            </a:r>
            <a:r>
              <a:rPr lang="en-US" sz="3600" err="1"/>
              <a:t>hoffi</a:t>
            </a:r>
            <a:r>
              <a:rPr lang="en-US" sz="3600"/>
              <a:t> </a:t>
            </a:r>
            <a:r>
              <a:rPr lang="en-US" sz="3600" err="1"/>
              <a:t>siwgr</a:t>
            </a:r>
            <a:r>
              <a:rPr lang="en-US" sz="3600"/>
              <a:t>?</a:t>
            </a:r>
          </a:p>
        </p:txBody>
      </p:sp>
      <p:sp>
        <p:nvSpPr>
          <p:cNvPr id="9" name="Rectangle 3">
            <a:extLst>
              <a:ext uri="{FF2B5EF4-FFF2-40B4-BE49-F238E27FC236}">
                <a16:creationId xmlns:a16="http://schemas.microsoft.com/office/drawing/2014/main" id="{1C7E3544-E351-597E-8E91-914BF96221B7}"/>
              </a:ext>
            </a:extLst>
          </p:cNvPr>
          <p:cNvSpPr/>
          <p:nvPr/>
        </p:nvSpPr>
        <p:spPr>
          <a:xfrm>
            <a:off x="1133739" y="256323"/>
            <a:ext cx="10298487" cy="851297"/>
          </a:xfrm>
          <a:prstGeom prst="roundRect">
            <a:avLst/>
          </a:prstGeom>
          <a:solidFill>
            <a:srgbClr val="45BFA9"/>
          </a:solidFill>
        </p:spPr>
        <p:txBody>
          <a:bodyPr wrap="squar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400" b="1">
                <a:solidFill>
                  <a:schemeClr val="bg1"/>
                </a:solidFill>
                <a:cs typeface="Ayuthaya"/>
              </a:rPr>
              <a:t>Ateb </a:t>
            </a:r>
            <a:r>
              <a:rPr lang="en-US" sz="4400" b="1" err="1">
                <a:solidFill>
                  <a:schemeClr val="bg1"/>
                </a:solidFill>
                <a:cs typeface="Ayuthaya"/>
              </a:rPr>
              <a:t>Cwestiynau</a:t>
            </a:r>
            <a:r>
              <a:rPr lang="en-US" sz="4400" b="1">
                <a:solidFill>
                  <a:schemeClr val="bg1"/>
                </a:solidFill>
                <a:cs typeface="Ayuthaya"/>
              </a:rPr>
              <a:t>    </a:t>
            </a:r>
            <a:r>
              <a:rPr lang="en-US" sz="4400" i="1">
                <a:solidFill>
                  <a:schemeClr val="bg1"/>
                </a:solidFill>
                <a:cs typeface="Ayuthaya"/>
              </a:rPr>
              <a:t>Answering Questions</a:t>
            </a:r>
            <a:endParaRPr lang="en-US" sz="4400" i="1">
              <a:solidFill>
                <a:schemeClr val="bg1"/>
              </a:solidFill>
              <a:cs typeface="Ayuthaya" pitchFamily="2" charset="-34"/>
            </a:endParaRPr>
          </a:p>
        </p:txBody>
      </p:sp>
      <p:pic>
        <p:nvPicPr>
          <p:cNvPr id="11" name="Graphic 1" descr="Badge Tick1 with solid fill">
            <a:extLst>
              <a:ext uri="{FF2B5EF4-FFF2-40B4-BE49-F238E27FC236}">
                <a16:creationId xmlns:a16="http://schemas.microsoft.com/office/drawing/2014/main" id="{9286D3A2-F818-0E39-3360-C6A1B3F8592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434860" y="1610422"/>
            <a:ext cx="1876192" cy="1904070"/>
          </a:xfrm>
          <a:prstGeom prst="rect">
            <a:avLst/>
          </a:prstGeom>
        </p:spPr>
      </p:pic>
      <p:pic>
        <p:nvPicPr>
          <p:cNvPr id="13" name="Graphic 12" descr="Badge Cross with solid fill">
            <a:extLst>
              <a:ext uri="{FF2B5EF4-FFF2-40B4-BE49-F238E27FC236}">
                <a16:creationId xmlns:a16="http://schemas.microsoft.com/office/drawing/2014/main" id="{30338CE1-9B28-3B8C-54C4-A26A0A7B8D6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402336" y="3701274"/>
            <a:ext cx="1941242" cy="1908718"/>
          </a:xfrm>
          <a:prstGeom prst="rect">
            <a:avLst/>
          </a:prstGeom>
        </p:spPr>
      </p:pic>
      <p:sp>
        <p:nvSpPr>
          <p:cNvPr id="14" name="TextBox 13">
            <a:extLst>
              <a:ext uri="{FF2B5EF4-FFF2-40B4-BE49-F238E27FC236}">
                <a16:creationId xmlns:a16="http://schemas.microsoft.com/office/drawing/2014/main" id="{0756AFCF-8D62-8B82-5AF4-C497C1632648}"/>
              </a:ext>
            </a:extLst>
          </p:cNvPr>
          <p:cNvSpPr txBox="1"/>
          <p:nvPr/>
        </p:nvSpPr>
        <p:spPr>
          <a:xfrm>
            <a:off x="6834767" y="2174487"/>
            <a:ext cx="239472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err="1"/>
              <a:t>Ydw</a:t>
            </a:r>
            <a:r>
              <a:rPr lang="en-US" sz="4400"/>
              <a:t>​</a:t>
            </a:r>
            <a:endParaRPr lang="en-US"/>
          </a:p>
        </p:txBody>
      </p:sp>
      <p:sp>
        <p:nvSpPr>
          <p:cNvPr id="15" name="TextBox 14">
            <a:extLst>
              <a:ext uri="{FF2B5EF4-FFF2-40B4-BE49-F238E27FC236}">
                <a16:creationId xmlns:a16="http://schemas.microsoft.com/office/drawing/2014/main" id="{03287F8D-F5FC-1434-4FC2-DF4855A1B4EB}"/>
              </a:ext>
            </a:extLst>
          </p:cNvPr>
          <p:cNvSpPr txBox="1"/>
          <p:nvPr/>
        </p:nvSpPr>
        <p:spPr>
          <a:xfrm>
            <a:off x="6834766" y="4269987"/>
            <a:ext cx="239472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a:t>Nac </a:t>
            </a:r>
            <a:r>
              <a:rPr lang="en-US" sz="4400" b="1" err="1"/>
              <a:t>ydw</a:t>
            </a:r>
            <a:r>
              <a:rPr lang="en-US" sz="4400"/>
              <a:t>​</a:t>
            </a:r>
            <a:endParaRPr lang="en-US"/>
          </a:p>
        </p:txBody>
      </p:sp>
    </p:spTree>
    <p:extLst>
      <p:ext uri="{BB962C8B-B14F-4D97-AF65-F5344CB8AC3E}">
        <p14:creationId xmlns:p14="http://schemas.microsoft.com/office/powerpoint/2010/main" val="4780447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4" name="TextBox 3">
            <a:extLst>
              <a:ext uri="{FF2B5EF4-FFF2-40B4-BE49-F238E27FC236}">
                <a16:creationId xmlns:a16="http://schemas.microsoft.com/office/drawing/2014/main" id="{0286A228-8486-9CC5-790D-55F8B9CE0772}"/>
              </a:ext>
            </a:extLst>
          </p:cNvPr>
          <p:cNvSpPr txBox="1"/>
          <p:nvPr/>
        </p:nvSpPr>
        <p:spPr>
          <a:xfrm>
            <a:off x="459259" y="3046831"/>
            <a:ext cx="573079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err="1"/>
              <a:t>Dych</a:t>
            </a:r>
            <a:r>
              <a:rPr lang="en-US" sz="3600"/>
              <a:t> </a:t>
            </a:r>
            <a:r>
              <a:rPr lang="en-US" sz="3600" err="1"/>
              <a:t>chi'n</a:t>
            </a:r>
            <a:r>
              <a:rPr lang="en-US" sz="3600"/>
              <a:t> </a:t>
            </a:r>
            <a:r>
              <a:rPr lang="en-US" sz="3600" err="1"/>
              <a:t>hoffi</a:t>
            </a:r>
            <a:r>
              <a:rPr lang="en-US" sz="3600"/>
              <a:t> </a:t>
            </a:r>
            <a:r>
              <a:rPr lang="en-US" sz="3600" err="1"/>
              <a:t>siwgr</a:t>
            </a:r>
            <a:r>
              <a:rPr lang="en-US" sz="3600"/>
              <a:t>?</a:t>
            </a:r>
          </a:p>
        </p:txBody>
      </p:sp>
      <p:sp>
        <p:nvSpPr>
          <p:cNvPr id="9" name="Rectangle 3">
            <a:extLst>
              <a:ext uri="{FF2B5EF4-FFF2-40B4-BE49-F238E27FC236}">
                <a16:creationId xmlns:a16="http://schemas.microsoft.com/office/drawing/2014/main" id="{1C7E3544-E351-597E-8E91-914BF96221B7}"/>
              </a:ext>
            </a:extLst>
          </p:cNvPr>
          <p:cNvSpPr/>
          <p:nvPr/>
        </p:nvSpPr>
        <p:spPr>
          <a:xfrm>
            <a:off x="1133739" y="256323"/>
            <a:ext cx="10298487" cy="851297"/>
          </a:xfrm>
          <a:prstGeom prst="roundRect">
            <a:avLst/>
          </a:prstGeom>
          <a:solidFill>
            <a:srgbClr val="45BFA9"/>
          </a:solidFill>
        </p:spPr>
        <p:txBody>
          <a:bodyPr wrap="squar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400" b="1">
                <a:solidFill>
                  <a:schemeClr val="bg1"/>
                </a:solidFill>
                <a:cs typeface="Ayuthaya"/>
              </a:rPr>
              <a:t>Ateb </a:t>
            </a:r>
            <a:r>
              <a:rPr lang="en-US" sz="4400" b="1" err="1">
                <a:solidFill>
                  <a:schemeClr val="bg1"/>
                </a:solidFill>
                <a:cs typeface="Ayuthaya"/>
              </a:rPr>
              <a:t>Cwestiynau</a:t>
            </a:r>
            <a:r>
              <a:rPr lang="en-US" sz="4400" b="1">
                <a:solidFill>
                  <a:schemeClr val="bg1"/>
                </a:solidFill>
                <a:cs typeface="Ayuthaya"/>
              </a:rPr>
              <a:t>    </a:t>
            </a:r>
            <a:r>
              <a:rPr lang="en-US" sz="4400" i="1">
                <a:solidFill>
                  <a:schemeClr val="bg1"/>
                </a:solidFill>
                <a:cs typeface="Ayuthaya"/>
              </a:rPr>
              <a:t>Answering Questions</a:t>
            </a:r>
            <a:endParaRPr lang="en-US" sz="4400" i="1">
              <a:solidFill>
                <a:schemeClr val="bg1"/>
              </a:solidFill>
              <a:cs typeface="Ayuthaya" pitchFamily="2" charset="-34"/>
            </a:endParaRPr>
          </a:p>
        </p:txBody>
      </p:sp>
      <p:pic>
        <p:nvPicPr>
          <p:cNvPr id="11" name="Graphic 1" descr="Badge Tick1 with solid fill">
            <a:extLst>
              <a:ext uri="{FF2B5EF4-FFF2-40B4-BE49-F238E27FC236}">
                <a16:creationId xmlns:a16="http://schemas.microsoft.com/office/drawing/2014/main" id="{9286D3A2-F818-0E39-3360-C6A1B3F8592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796704" y="1610422"/>
            <a:ext cx="1876192" cy="1904070"/>
          </a:xfrm>
          <a:prstGeom prst="rect">
            <a:avLst/>
          </a:prstGeom>
        </p:spPr>
      </p:pic>
      <p:pic>
        <p:nvPicPr>
          <p:cNvPr id="13" name="Graphic 12" descr="Badge Cross with solid fill">
            <a:extLst>
              <a:ext uri="{FF2B5EF4-FFF2-40B4-BE49-F238E27FC236}">
                <a16:creationId xmlns:a16="http://schemas.microsoft.com/office/drawing/2014/main" id="{30338CE1-9B28-3B8C-54C4-A26A0A7B8D6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764180" y="3701274"/>
            <a:ext cx="1941242" cy="1908718"/>
          </a:xfrm>
          <a:prstGeom prst="rect">
            <a:avLst/>
          </a:prstGeom>
        </p:spPr>
      </p:pic>
      <p:sp>
        <p:nvSpPr>
          <p:cNvPr id="14" name="TextBox 13">
            <a:extLst>
              <a:ext uri="{FF2B5EF4-FFF2-40B4-BE49-F238E27FC236}">
                <a16:creationId xmlns:a16="http://schemas.microsoft.com/office/drawing/2014/main" id="{0756AFCF-8D62-8B82-5AF4-C497C1632648}"/>
              </a:ext>
            </a:extLst>
          </p:cNvPr>
          <p:cNvSpPr txBox="1"/>
          <p:nvPr/>
        </p:nvSpPr>
        <p:spPr>
          <a:xfrm>
            <a:off x="6711315" y="2178744"/>
            <a:ext cx="3054554"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err="1"/>
              <a:t>Ydw</a:t>
            </a:r>
            <a:r>
              <a:rPr lang="en-US" sz="4400" b="1"/>
              <a:t> / </a:t>
            </a:r>
            <a:r>
              <a:rPr lang="en-US" sz="4400" b="1" err="1"/>
              <a:t>Ydyn</a:t>
            </a:r>
          </a:p>
        </p:txBody>
      </p:sp>
      <p:sp>
        <p:nvSpPr>
          <p:cNvPr id="15" name="TextBox 14">
            <a:extLst>
              <a:ext uri="{FF2B5EF4-FFF2-40B4-BE49-F238E27FC236}">
                <a16:creationId xmlns:a16="http://schemas.microsoft.com/office/drawing/2014/main" id="{03287F8D-F5FC-1434-4FC2-DF4855A1B4EB}"/>
              </a:ext>
            </a:extLst>
          </p:cNvPr>
          <p:cNvSpPr txBox="1"/>
          <p:nvPr/>
        </p:nvSpPr>
        <p:spPr>
          <a:xfrm>
            <a:off x="4523225" y="4269987"/>
            <a:ext cx="5242643"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a:t>Nac </a:t>
            </a:r>
            <a:r>
              <a:rPr lang="en-US" sz="4400" b="1" err="1"/>
              <a:t>ydw</a:t>
            </a:r>
            <a:r>
              <a:rPr lang="en-US" sz="4400"/>
              <a:t>​ / </a:t>
            </a:r>
            <a:r>
              <a:rPr lang="en-US" sz="4400" b="1"/>
              <a:t>Nac </a:t>
            </a:r>
            <a:r>
              <a:rPr lang="en-US" sz="4400" b="1" err="1"/>
              <a:t>ydyn</a:t>
            </a:r>
            <a:endParaRPr lang="en-US" sz="4400" b="1"/>
          </a:p>
        </p:txBody>
      </p:sp>
    </p:spTree>
    <p:extLst>
      <p:ext uri="{BB962C8B-B14F-4D97-AF65-F5344CB8AC3E}">
        <p14:creationId xmlns:p14="http://schemas.microsoft.com/office/powerpoint/2010/main" val="24102761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8" name="TextBox 7">
            <a:extLst>
              <a:ext uri="{FF2B5EF4-FFF2-40B4-BE49-F238E27FC236}">
                <a16:creationId xmlns:a16="http://schemas.microsoft.com/office/drawing/2014/main" id="{D07429EA-C6D2-A75E-B928-17C7CABA5620}"/>
              </a:ext>
            </a:extLst>
          </p:cNvPr>
          <p:cNvSpPr txBox="1"/>
          <p:nvPr/>
        </p:nvSpPr>
        <p:spPr>
          <a:xfrm>
            <a:off x="1944023" y="2360341"/>
            <a:ext cx="8300224" cy="1464231"/>
          </a:xfrm>
          <a:prstGeom prst="round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000" b="1" err="1"/>
              <a:t>eisiau</a:t>
            </a:r>
            <a:r>
              <a:rPr lang="en-US" sz="8000"/>
              <a:t>     </a:t>
            </a:r>
            <a:r>
              <a:rPr lang="en-US" sz="8000" i="1"/>
              <a:t>to want</a:t>
            </a:r>
          </a:p>
        </p:txBody>
      </p:sp>
    </p:spTree>
    <p:extLst>
      <p:ext uri="{BB962C8B-B14F-4D97-AF65-F5344CB8AC3E}">
        <p14:creationId xmlns:p14="http://schemas.microsoft.com/office/powerpoint/2010/main" val="466178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3" name="TextBox 2">
            <a:extLst>
              <a:ext uri="{FF2B5EF4-FFF2-40B4-BE49-F238E27FC236}">
                <a16:creationId xmlns:a16="http://schemas.microsoft.com/office/drawing/2014/main" id="{A94E189C-F6CD-43EB-91F9-B0E5EB7F1B4D}"/>
              </a:ext>
            </a:extLst>
          </p:cNvPr>
          <p:cNvSpPr txBox="1"/>
          <p:nvPr/>
        </p:nvSpPr>
        <p:spPr>
          <a:xfrm>
            <a:off x="2606597" y="320597"/>
            <a:ext cx="6985307" cy="20005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000" b="1"/>
              <a:t>Dw </a:t>
            </a:r>
            <a:r>
              <a:rPr lang="en-US" sz="8000" b="1" err="1"/>
              <a:t>i</a:t>
            </a:r>
            <a:r>
              <a:rPr lang="en-US" sz="8000" b="1"/>
              <a:t> </a:t>
            </a:r>
            <a:r>
              <a:rPr lang="en-US" sz="8000" b="1" err="1"/>
              <a:t>eisiau</a:t>
            </a:r>
            <a:r>
              <a:rPr lang="en-US" sz="8000" b="1"/>
              <a:t> ...</a:t>
            </a:r>
          </a:p>
          <a:p>
            <a:pPr algn="ctr"/>
            <a:r>
              <a:rPr lang="en-US" sz="4400" i="1">
                <a:solidFill>
                  <a:schemeClr val="bg1">
                    <a:lumMod val="49000"/>
                  </a:schemeClr>
                </a:solidFill>
              </a:rPr>
              <a:t>I want ...</a:t>
            </a:r>
            <a:endParaRPr lang="en-US" sz="6600" b="1">
              <a:solidFill>
                <a:schemeClr val="bg1">
                  <a:lumMod val="49000"/>
                </a:schemeClr>
              </a:solidFill>
            </a:endParaRPr>
          </a:p>
        </p:txBody>
      </p:sp>
      <p:pic>
        <p:nvPicPr>
          <p:cNvPr id="6" name="Graphic 1" descr="Badge Tick1 with solid fill">
            <a:extLst>
              <a:ext uri="{FF2B5EF4-FFF2-40B4-BE49-F238E27FC236}">
                <a16:creationId xmlns:a16="http://schemas.microsoft.com/office/drawing/2014/main" id="{D370334F-EE2E-38D8-E92D-1385A829988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742056" y="2637263"/>
            <a:ext cx="2712533" cy="2717179"/>
          </a:xfrm>
          <a:prstGeom prst="rect">
            <a:avLst/>
          </a:prstGeom>
        </p:spPr>
      </p:pic>
    </p:spTree>
    <p:extLst>
      <p:ext uri="{BB962C8B-B14F-4D97-AF65-F5344CB8AC3E}">
        <p14:creationId xmlns:p14="http://schemas.microsoft.com/office/powerpoint/2010/main" val="3874877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3" name="TextBox 2">
            <a:extLst>
              <a:ext uri="{FF2B5EF4-FFF2-40B4-BE49-F238E27FC236}">
                <a16:creationId xmlns:a16="http://schemas.microsoft.com/office/drawing/2014/main" id="{A94E189C-F6CD-43EB-91F9-B0E5EB7F1B4D}"/>
              </a:ext>
            </a:extLst>
          </p:cNvPr>
          <p:cNvSpPr txBox="1"/>
          <p:nvPr/>
        </p:nvSpPr>
        <p:spPr>
          <a:xfrm>
            <a:off x="3038707" y="0"/>
            <a:ext cx="611644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6000" b="1"/>
              <a:t>Dw </a:t>
            </a:r>
            <a:r>
              <a:rPr lang="en-US" sz="6000" b="1" err="1"/>
              <a:t>i</a:t>
            </a:r>
            <a:r>
              <a:rPr lang="en-US" sz="6000" b="1"/>
              <a:t> </a:t>
            </a:r>
            <a:r>
              <a:rPr lang="en-US" sz="6000" b="1" err="1"/>
              <a:t>eisiau</a:t>
            </a:r>
            <a:r>
              <a:rPr lang="en-US" sz="6000" b="1"/>
              <a:t> ...</a:t>
            </a:r>
          </a:p>
        </p:txBody>
      </p:sp>
      <p:pic>
        <p:nvPicPr>
          <p:cNvPr id="4" name="Picture 3" descr="A cup of coffee with brown liquid&#10;&#10;Description automatically generated">
            <a:extLst>
              <a:ext uri="{FF2B5EF4-FFF2-40B4-BE49-F238E27FC236}">
                <a16:creationId xmlns:a16="http://schemas.microsoft.com/office/drawing/2014/main" id="{032E9746-FA14-3EDF-9EBD-02FB6790CC91}"/>
              </a:ext>
            </a:extLst>
          </p:cNvPr>
          <p:cNvPicPr>
            <a:picLocks noChangeAspect="1"/>
          </p:cNvPicPr>
          <p:nvPr/>
        </p:nvPicPr>
        <p:blipFill>
          <a:blip r:embed="rId4"/>
          <a:stretch>
            <a:fillRect/>
          </a:stretch>
        </p:blipFill>
        <p:spPr>
          <a:xfrm>
            <a:off x="966158" y="1232209"/>
            <a:ext cx="1933442" cy="1457094"/>
          </a:xfrm>
          <a:prstGeom prst="rect">
            <a:avLst/>
          </a:prstGeom>
        </p:spPr>
      </p:pic>
      <p:pic>
        <p:nvPicPr>
          <p:cNvPr id="14" name="Picture 13" descr="A coffee cup with a saucer&#10;&#10;Description automatically generated">
            <a:extLst>
              <a:ext uri="{FF2B5EF4-FFF2-40B4-BE49-F238E27FC236}">
                <a16:creationId xmlns:a16="http://schemas.microsoft.com/office/drawing/2014/main" id="{33C6B0F1-877D-28E4-8EB5-6BC0F62A4896}"/>
              </a:ext>
            </a:extLst>
          </p:cNvPr>
          <p:cNvPicPr>
            <a:picLocks noChangeAspect="1"/>
          </p:cNvPicPr>
          <p:nvPr/>
        </p:nvPicPr>
        <p:blipFill>
          <a:blip r:embed="rId5"/>
          <a:stretch>
            <a:fillRect/>
          </a:stretch>
        </p:blipFill>
        <p:spPr>
          <a:xfrm>
            <a:off x="1067448" y="3680830"/>
            <a:ext cx="1642583" cy="1577899"/>
          </a:xfrm>
          <a:prstGeom prst="rect">
            <a:avLst/>
          </a:prstGeom>
        </p:spPr>
      </p:pic>
      <p:sp>
        <p:nvSpPr>
          <p:cNvPr id="26" name="TextBox 25">
            <a:extLst>
              <a:ext uri="{FF2B5EF4-FFF2-40B4-BE49-F238E27FC236}">
                <a16:creationId xmlns:a16="http://schemas.microsoft.com/office/drawing/2014/main" id="{E636558C-2513-C635-9C17-784961CAA00D}"/>
              </a:ext>
            </a:extLst>
          </p:cNvPr>
          <p:cNvSpPr txBox="1"/>
          <p:nvPr/>
        </p:nvSpPr>
        <p:spPr>
          <a:xfrm>
            <a:off x="966438" y="2690230"/>
            <a:ext cx="17581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t>paned o de</a:t>
            </a:r>
          </a:p>
        </p:txBody>
      </p:sp>
      <p:sp>
        <p:nvSpPr>
          <p:cNvPr id="6" name="TextBox 5">
            <a:extLst>
              <a:ext uri="{FF2B5EF4-FFF2-40B4-BE49-F238E27FC236}">
                <a16:creationId xmlns:a16="http://schemas.microsoft.com/office/drawing/2014/main" id="{8B36CE88-5FC8-12EF-EC16-FC5A9E98DAD5}"/>
              </a:ext>
            </a:extLst>
          </p:cNvPr>
          <p:cNvSpPr txBox="1"/>
          <p:nvPr/>
        </p:nvSpPr>
        <p:spPr>
          <a:xfrm>
            <a:off x="872583" y="5258727"/>
            <a:ext cx="202766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t>paned o </a:t>
            </a:r>
            <a:r>
              <a:rPr lang="en-US" sz="2400" err="1"/>
              <a:t>goffi</a:t>
            </a:r>
          </a:p>
        </p:txBody>
      </p:sp>
      <p:pic>
        <p:nvPicPr>
          <p:cNvPr id="11" name="Picture 10" descr="A glass of yellow liquid&#10;&#10;Description automatically generated">
            <a:extLst>
              <a:ext uri="{FF2B5EF4-FFF2-40B4-BE49-F238E27FC236}">
                <a16:creationId xmlns:a16="http://schemas.microsoft.com/office/drawing/2014/main" id="{92FA2853-FEA4-514B-FB2C-9230C7AB25F4}"/>
              </a:ext>
            </a:extLst>
          </p:cNvPr>
          <p:cNvPicPr>
            <a:picLocks noChangeAspect="1"/>
          </p:cNvPicPr>
          <p:nvPr/>
        </p:nvPicPr>
        <p:blipFill>
          <a:blip r:embed="rId6"/>
          <a:stretch>
            <a:fillRect/>
          </a:stretch>
        </p:blipFill>
        <p:spPr>
          <a:xfrm>
            <a:off x="3840007" y="1111405"/>
            <a:ext cx="1222376" cy="1875264"/>
          </a:xfrm>
          <a:prstGeom prst="rect">
            <a:avLst/>
          </a:prstGeom>
        </p:spPr>
      </p:pic>
      <p:sp>
        <p:nvSpPr>
          <p:cNvPr id="15" name="TextBox 14">
            <a:extLst>
              <a:ext uri="{FF2B5EF4-FFF2-40B4-BE49-F238E27FC236}">
                <a16:creationId xmlns:a16="http://schemas.microsoft.com/office/drawing/2014/main" id="{1F46C9E6-20B7-7407-8FF5-9F5385851A54}"/>
              </a:ext>
            </a:extLst>
          </p:cNvPr>
          <p:cNvSpPr txBox="1"/>
          <p:nvPr/>
        </p:nvSpPr>
        <p:spPr>
          <a:xfrm>
            <a:off x="3576753" y="2921618"/>
            <a:ext cx="17581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diod</a:t>
            </a:r>
          </a:p>
        </p:txBody>
      </p:sp>
      <p:pic>
        <p:nvPicPr>
          <p:cNvPr id="19" name="Picture 18" descr="A glass of water with a white cap&#10;&#10;Description automatically generated">
            <a:extLst>
              <a:ext uri="{FF2B5EF4-FFF2-40B4-BE49-F238E27FC236}">
                <a16:creationId xmlns:a16="http://schemas.microsoft.com/office/drawing/2014/main" id="{C9E4C493-BFB5-A041-8D11-D1C299446D0C}"/>
              </a:ext>
            </a:extLst>
          </p:cNvPr>
          <p:cNvPicPr>
            <a:picLocks noChangeAspect="1"/>
          </p:cNvPicPr>
          <p:nvPr/>
        </p:nvPicPr>
        <p:blipFill>
          <a:blip r:embed="rId7"/>
          <a:stretch>
            <a:fillRect/>
          </a:stretch>
        </p:blipFill>
        <p:spPr>
          <a:xfrm>
            <a:off x="3842001" y="3564569"/>
            <a:ext cx="1207641" cy="1814861"/>
          </a:xfrm>
          <a:prstGeom prst="rect">
            <a:avLst/>
          </a:prstGeom>
        </p:spPr>
      </p:pic>
      <p:sp>
        <p:nvSpPr>
          <p:cNvPr id="32" name="TextBox 31">
            <a:extLst>
              <a:ext uri="{FF2B5EF4-FFF2-40B4-BE49-F238E27FC236}">
                <a16:creationId xmlns:a16="http://schemas.microsoft.com/office/drawing/2014/main" id="{ACBF93D2-681A-6FAE-FB57-57969853C1AD}"/>
              </a:ext>
            </a:extLst>
          </p:cNvPr>
          <p:cNvSpPr txBox="1"/>
          <p:nvPr/>
        </p:nvSpPr>
        <p:spPr>
          <a:xfrm>
            <a:off x="3566531" y="5383250"/>
            <a:ext cx="17581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dŵr</a:t>
            </a:r>
          </a:p>
        </p:txBody>
      </p:sp>
      <p:pic>
        <p:nvPicPr>
          <p:cNvPr id="34" name="Picture 33" descr="A brown blanket with black dots&#10;&#10;Description automatically generated">
            <a:extLst>
              <a:ext uri="{FF2B5EF4-FFF2-40B4-BE49-F238E27FC236}">
                <a16:creationId xmlns:a16="http://schemas.microsoft.com/office/drawing/2014/main" id="{9696E15E-6FFD-3601-3932-203DFFA42289}"/>
              </a:ext>
            </a:extLst>
          </p:cNvPr>
          <p:cNvPicPr>
            <a:picLocks noChangeAspect="1"/>
          </p:cNvPicPr>
          <p:nvPr/>
        </p:nvPicPr>
        <p:blipFill>
          <a:blip r:embed="rId8"/>
          <a:stretch>
            <a:fillRect/>
          </a:stretch>
        </p:blipFill>
        <p:spPr>
          <a:xfrm>
            <a:off x="6094642" y="1113637"/>
            <a:ext cx="2482254" cy="1917081"/>
          </a:xfrm>
          <a:prstGeom prst="rect">
            <a:avLst/>
          </a:prstGeom>
        </p:spPr>
      </p:pic>
      <p:sp>
        <p:nvSpPr>
          <p:cNvPr id="36" name="TextBox 35">
            <a:extLst>
              <a:ext uri="{FF2B5EF4-FFF2-40B4-BE49-F238E27FC236}">
                <a16:creationId xmlns:a16="http://schemas.microsoft.com/office/drawing/2014/main" id="{042EC6BE-1241-6C45-B6EB-356A0DC391A3}"/>
              </a:ext>
            </a:extLst>
          </p:cNvPr>
          <p:cNvSpPr txBox="1"/>
          <p:nvPr/>
        </p:nvSpPr>
        <p:spPr>
          <a:xfrm>
            <a:off x="6223309" y="2915114"/>
            <a:ext cx="17581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blanced</a:t>
            </a:r>
          </a:p>
        </p:txBody>
      </p:sp>
      <p:pic>
        <p:nvPicPr>
          <p:cNvPr id="38" name="Picture 37">
            <a:extLst>
              <a:ext uri="{FF2B5EF4-FFF2-40B4-BE49-F238E27FC236}">
                <a16:creationId xmlns:a16="http://schemas.microsoft.com/office/drawing/2014/main" id="{23320424-9322-9217-3D89-0CCCF59C8FC4}"/>
              </a:ext>
            </a:extLst>
          </p:cNvPr>
          <p:cNvPicPr>
            <a:picLocks noChangeAspect="1"/>
          </p:cNvPicPr>
          <p:nvPr/>
        </p:nvPicPr>
        <p:blipFill>
          <a:blip r:embed="rId9"/>
          <a:stretch>
            <a:fillRect/>
          </a:stretch>
        </p:blipFill>
        <p:spPr>
          <a:xfrm>
            <a:off x="9422192" y="913377"/>
            <a:ext cx="1778442" cy="2098288"/>
          </a:xfrm>
          <a:prstGeom prst="rect">
            <a:avLst/>
          </a:prstGeom>
        </p:spPr>
      </p:pic>
      <p:sp>
        <p:nvSpPr>
          <p:cNvPr id="40" name="TextBox 39">
            <a:extLst>
              <a:ext uri="{FF2B5EF4-FFF2-40B4-BE49-F238E27FC236}">
                <a16:creationId xmlns:a16="http://schemas.microsoft.com/office/drawing/2014/main" id="{FBB084DC-D799-4DDF-DE01-FADAE7B99F43}"/>
              </a:ext>
            </a:extLst>
          </p:cNvPr>
          <p:cNvSpPr txBox="1"/>
          <p:nvPr/>
        </p:nvSpPr>
        <p:spPr>
          <a:xfrm>
            <a:off x="9075233" y="3007112"/>
            <a:ext cx="247371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papur</a:t>
            </a:r>
            <a:r>
              <a:rPr lang="en-US" sz="2400"/>
              <a:t> </a:t>
            </a:r>
            <a:r>
              <a:rPr lang="en-US" sz="2400" err="1"/>
              <a:t>newydd</a:t>
            </a:r>
            <a:endParaRPr lang="en-US" sz="2400"/>
          </a:p>
        </p:txBody>
      </p:sp>
      <p:pic>
        <p:nvPicPr>
          <p:cNvPr id="42" name="Picture 41" descr="A plate of food and a bowl of soup&#10;&#10;Description automatically generated">
            <a:extLst>
              <a:ext uri="{FF2B5EF4-FFF2-40B4-BE49-F238E27FC236}">
                <a16:creationId xmlns:a16="http://schemas.microsoft.com/office/drawing/2014/main" id="{336BE7AA-8C3B-F006-558B-1E0338A84223}"/>
              </a:ext>
            </a:extLst>
          </p:cNvPr>
          <p:cNvPicPr>
            <a:picLocks noChangeAspect="1"/>
          </p:cNvPicPr>
          <p:nvPr/>
        </p:nvPicPr>
        <p:blipFill>
          <a:blip r:embed="rId10"/>
          <a:stretch>
            <a:fillRect/>
          </a:stretch>
        </p:blipFill>
        <p:spPr>
          <a:xfrm>
            <a:off x="6109938" y="3661751"/>
            <a:ext cx="2453269" cy="1597473"/>
          </a:xfrm>
          <a:prstGeom prst="rect">
            <a:avLst/>
          </a:prstGeom>
        </p:spPr>
      </p:pic>
      <p:sp>
        <p:nvSpPr>
          <p:cNvPr id="44" name="TextBox 43">
            <a:extLst>
              <a:ext uri="{FF2B5EF4-FFF2-40B4-BE49-F238E27FC236}">
                <a16:creationId xmlns:a16="http://schemas.microsoft.com/office/drawing/2014/main" id="{5D1EF767-0136-9E26-3C1A-4D81804178B8}"/>
              </a:ext>
            </a:extLst>
          </p:cNvPr>
          <p:cNvSpPr txBox="1"/>
          <p:nvPr/>
        </p:nvSpPr>
        <p:spPr>
          <a:xfrm>
            <a:off x="6454697" y="5255941"/>
            <a:ext cx="17581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cinio</a:t>
            </a:r>
          </a:p>
        </p:txBody>
      </p:sp>
      <p:pic>
        <p:nvPicPr>
          <p:cNvPr id="46" name="Picture 45" descr="A bottle of pills with a red and white cross&#10;&#10;Description automatically generated">
            <a:extLst>
              <a:ext uri="{FF2B5EF4-FFF2-40B4-BE49-F238E27FC236}">
                <a16:creationId xmlns:a16="http://schemas.microsoft.com/office/drawing/2014/main" id="{453B1D24-E5FD-50A1-C5E9-CEE864A1E22D}"/>
              </a:ext>
            </a:extLst>
          </p:cNvPr>
          <p:cNvPicPr>
            <a:picLocks noChangeAspect="1"/>
          </p:cNvPicPr>
          <p:nvPr/>
        </p:nvPicPr>
        <p:blipFill>
          <a:blip r:embed="rId11"/>
          <a:stretch>
            <a:fillRect/>
          </a:stretch>
        </p:blipFill>
        <p:spPr>
          <a:xfrm>
            <a:off x="9741459" y="3680286"/>
            <a:ext cx="1143956" cy="1596483"/>
          </a:xfrm>
          <a:prstGeom prst="rect">
            <a:avLst/>
          </a:prstGeom>
        </p:spPr>
      </p:pic>
      <p:sp>
        <p:nvSpPr>
          <p:cNvPr id="48" name="TextBox 47">
            <a:extLst>
              <a:ext uri="{FF2B5EF4-FFF2-40B4-BE49-F238E27FC236}">
                <a16:creationId xmlns:a16="http://schemas.microsoft.com/office/drawing/2014/main" id="{2555B015-9A10-1362-F101-88CD50149DCE}"/>
              </a:ext>
            </a:extLst>
          </p:cNvPr>
          <p:cNvSpPr txBox="1"/>
          <p:nvPr/>
        </p:nvSpPr>
        <p:spPr>
          <a:xfrm>
            <a:off x="9446012" y="5259658"/>
            <a:ext cx="17581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moddion</a:t>
            </a:r>
          </a:p>
        </p:txBody>
      </p:sp>
    </p:spTree>
    <p:extLst>
      <p:ext uri="{BB962C8B-B14F-4D97-AF65-F5344CB8AC3E}">
        <p14:creationId xmlns:p14="http://schemas.microsoft.com/office/powerpoint/2010/main" val="3773406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6"/>
                                        </p:tgtEl>
                                        <p:attrNameLst>
                                          <p:attrName>style.visibility</p:attrName>
                                        </p:attrNameLst>
                                      </p:cBhvr>
                                      <p:to>
                                        <p:strVal val="visible"/>
                                      </p:to>
                                    </p:set>
                                    <p:anim calcmode="lin" valueType="num">
                                      <p:cBhvr additive="base">
                                        <p:cTn id="13" dur="500" fill="hold"/>
                                        <p:tgtEl>
                                          <p:spTgt spid="26"/>
                                        </p:tgtEl>
                                        <p:attrNameLst>
                                          <p:attrName>ppt_x</p:attrName>
                                        </p:attrNameLst>
                                      </p:cBhvr>
                                      <p:tavLst>
                                        <p:tav tm="0">
                                          <p:val>
                                            <p:strVal val="#ppt_x"/>
                                          </p:val>
                                        </p:tav>
                                        <p:tav tm="100000">
                                          <p:val>
                                            <p:strVal val="#ppt_x"/>
                                          </p:val>
                                        </p:tav>
                                      </p:tavLst>
                                    </p:anim>
                                    <p:anim calcmode="lin" valueType="num">
                                      <p:cBhvr additive="base">
                                        <p:cTn id="14"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500" fill="hold"/>
                                        <p:tgtEl>
                                          <p:spTgt spid="14"/>
                                        </p:tgtEl>
                                        <p:attrNameLst>
                                          <p:attrName>ppt_x</p:attrName>
                                        </p:attrNameLst>
                                      </p:cBhvr>
                                      <p:tavLst>
                                        <p:tav tm="0">
                                          <p:val>
                                            <p:strVal val="#ppt_x"/>
                                          </p:val>
                                        </p:tav>
                                        <p:tav tm="100000">
                                          <p:val>
                                            <p:strVal val="#ppt_x"/>
                                          </p:val>
                                        </p:tav>
                                      </p:tavLst>
                                    </p:anim>
                                    <p:anim calcmode="lin" valueType="num">
                                      <p:cBhvr additive="base">
                                        <p:cTn id="2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9"/>
                                        </p:tgtEl>
                                        <p:attrNameLst>
                                          <p:attrName>style.visibility</p:attrName>
                                        </p:attrNameLst>
                                      </p:cBhvr>
                                      <p:to>
                                        <p:strVal val="visible"/>
                                      </p:to>
                                    </p:set>
                                    <p:anim calcmode="lin" valueType="num">
                                      <p:cBhvr additive="base">
                                        <p:cTn id="43" dur="500" fill="hold"/>
                                        <p:tgtEl>
                                          <p:spTgt spid="19"/>
                                        </p:tgtEl>
                                        <p:attrNameLst>
                                          <p:attrName>ppt_x</p:attrName>
                                        </p:attrNameLst>
                                      </p:cBhvr>
                                      <p:tavLst>
                                        <p:tav tm="0">
                                          <p:val>
                                            <p:strVal val="#ppt_x"/>
                                          </p:val>
                                        </p:tav>
                                        <p:tav tm="100000">
                                          <p:val>
                                            <p:strVal val="#ppt_x"/>
                                          </p:val>
                                        </p:tav>
                                      </p:tavLst>
                                    </p:anim>
                                    <p:anim calcmode="lin" valueType="num">
                                      <p:cBhvr additive="base">
                                        <p:cTn id="4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2"/>
                                        </p:tgtEl>
                                        <p:attrNameLst>
                                          <p:attrName>style.visibility</p:attrName>
                                        </p:attrNameLst>
                                      </p:cBhvr>
                                      <p:to>
                                        <p:strVal val="visible"/>
                                      </p:to>
                                    </p:set>
                                    <p:anim calcmode="lin" valueType="num">
                                      <p:cBhvr additive="base">
                                        <p:cTn id="49" dur="500" fill="hold"/>
                                        <p:tgtEl>
                                          <p:spTgt spid="32"/>
                                        </p:tgtEl>
                                        <p:attrNameLst>
                                          <p:attrName>ppt_x</p:attrName>
                                        </p:attrNameLst>
                                      </p:cBhvr>
                                      <p:tavLst>
                                        <p:tav tm="0">
                                          <p:val>
                                            <p:strVal val="#ppt_x"/>
                                          </p:val>
                                        </p:tav>
                                        <p:tav tm="100000">
                                          <p:val>
                                            <p:strVal val="#ppt_x"/>
                                          </p:val>
                                        </p:tav>
                                      </p:tavLst>
                                    </p:anim>
                                    <p:anim calcmode="lin" valueType="num">
                                      <p:cBhvr additive="base">
                                        <p:cTn id="50"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4"/>
                                        </p:tgtEl>
                                        <p:attrNameLst>
                                          <p:attrName>style.visibility</p:attrName>
                                        </p:attrNameLst>
                                      </p:cBhvr>
                                      <p:to>
                                        <p:strVal val="visible"/>
                                      </p:to>
                                    </p:set>
                                    <p:anim calcmode="lin" valueType="num">
                                      <p:cBhvr additive="base">
                                        <p:cTn id="55" dur="500" fill="hold"/>
                                        <p:tgtEl>
                                          <p:spTgt spid="34"/>
                                        </p:tgtEl>
                                        <p:attrNameLst>
                                          <p:attrName>ppt_x</p:attrName>
                                        </p:attrNameLst>
                                      </p:cBhvr>
                                      <p:tavLst>
                                        <p:tav tm="0">
                                          <p:val>
                                            <p:strVal val="#ppt_x"/>
                                          </p:val>
                                        </p:tav>
                                        <p:tav tm="100000">
                                          <p:val>
                                            <p:strVal val="#ppt_x"/>
                                          </p:val>
                                        </p:tav>
                                      </p:tavLst>
                                    </p:anim>
                                    <p:anim calcmode="lin" valueType="num">
                                      <p:cBhvr additive="base">
                                        <p:cTn id="56"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6"/>
                                        </p:tgtEl>
                                        <p:attrNameLst>
                                          <p:attrName>style.visibility</p:attrName>
                                        </p:attrNameLst>
                                      </p:cBhvr>
                                      <p:to>
                                        <p:strVal val="visible"/>
                                      </p:to>
                                    </p:set>
                                    <p:anim calcmode="lin" valueType="num">
                                      <p:cBhvr additive="base">
                                        <p:cTn id="61" dur="500" fill="hold"/>
                                        <p:tgtEl>
                                          <p:spTgt spid="36"/>
                                        </p:tgtEl>
                                        <p:attrNameLst>
                                          <p:attrName>ppt_x</p:attrName>
                                        </p:attrNameLst>
                                      </p:cBhvr>
                                      <p:tavLst>
                                        <p:tav tm="0">
                                          <p:val>
                                            <p:strVal val="#ppt_x"/>
                                          </p:val>
                                        </p:tav>
                                        <p:tav tm="100000">
                                          <p:val>
                                            <p:strVal val="#ppt_x"/>
                                          </p:val>
                                        </p:tav>
                                      </p:tavLst>
                                    </p:anim>
                                    <p:anim calcmode="lin" valueType="num">
                                      <p:cBhvr additive="base">
                                        <p:cTn id="62" dur="500" fill="hold"/>
                                        <p:tgtEl>
                                          <p:spTgt spid="36"/>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42"/>
                                        </p:tgtEl>
                                        <p:attrNameLst>
                                          <p:attrName>style.visibility</p:attrName>
                                        </p:attrNameLst>
                                      </p:cBhvr>
                                      <p:to>
                                        <p:strVal val="visible"/>
                                      </p:to>
                                    </p:set>
                                    <p:anim calcmode="lin" valueType="num">
                                      <p:cBhvr additive="base">
                                        <p:cTn id="67" dur="500" fill="hold"/>
                                        <p:tgtEl>
                                          <p:spTgt spid="42"/>
                                        </p:tgtEl>
                                        <p:attrNameLst>
                                          <p:attrName>ppt_x</p:attrName>
                                        </p:attrNameLst>
                                      </p:cBhvr>
                                      <p:tavLst>
                                        <p:tav tm="0">
                                          <p:val>
                                            <p:strVal val="#ppt_x"/>
                                          </p:val>
                                        </p:tav>
                                        <p:tav tm="100000">
                                          <p:val>
                                            <p:strVal val="#ppt_x"/>
                                          </p:val>
                                        </p:tav>
                                      </p:tavLst>
                                    </p:anim>
                                    <p:anim calcmode="lin" valueType="num">
                                      <p:cBhvr additive="base">
                                        <p:cTn id="68" dur="500" fill="hold"/>
                                        <p:tgtEl>
                                          <p:spTgt spid="42"/>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4"/>
                                        </p:tgtEl>
                                        <p:attrNameLst>
                                          <p:attrName>style.visibility</p:attrName>
                                        </p:attrNameLst>
                                      </p:cBhvr>
                                      <p:to>
                                        <p:strVal val="visible"/>
                                      </p:to>
                                    </p:set>
                                    <p:anim calcmode="lin" valueType="num">
                                      <p:cBhvr additive="base">
                                        <p:cTn id="73" dur="500" fill="hold"/>
                                        <p:tgtEl>
                                          <p:spTgt spid="44"/>
                                        </p:tgtEl>
                                        <p:attrNameLst>
                                          <p:attrName>ppt_x</p:attrName>
                                        </p:attrNameLst>
                                      </p:cBhvr>
                                      <p:tavLst>
                                        <p:tav tm="0">
                                          <p:val>
                                            <p:strVal val="#ppt_x"/>
                                          </p:val>
                                        </p:tav>
                                        <p:tav tm="100000">
                                          <p:val>
                                            <p:strVal val="#ppt_x"/>
                                          </p:val>
                                        </p:tav>
                                      </p:tavLst>
                                    </p:anim>
                                    <p:anim calcmode="lin" valueType="num">
                                      <p:cBhvr additive="base">
                                        <p:cTn id="74" dur="500" fill="hold"/>
                                        <p:tgtEl>
                                          <p:spTgt spid="44"/>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38"/>
                                        </p:tgtEl>
                                        <p:attrNameLst>
                                          <p:attrName>style.visibility</p:attrName>
                                        </p:attrNameLst>
                                      </p:cBhvr>
                                      <p:to>
                                        <p:strVal val="visible"/>
                                      </p:to>
                                    </p:set>
                                    <p:anim calcmode="lin" valueType="num">
                                      <p:cBhvr additive="base">
                                        <p:cTn id="79" dur="500" fill="hold"/>
                                        <p:tgtEl>
                                          <p:spTgt spid="38"/>
                                        </p:tgtEl>
                                        <p:attrNameLst>
                                          <p:attrName>ppt_x</p:attrName>
                                        </p:attrNameLst>
                                      </p:cBhvr>
                                      <p:tavLst>
                                        <p:tav tm="0">
                                          <p:val>
                                            <p:strVal val="#ppt_x"/>
                                          </p:val>
                                        </p:tav>
                                        <p:tav tm="100000">
                                          <p:val>
                                            <p:strVal val="#ppt_x"/>
                                          </p:val>
                                        </p:tav>
                                      </p:tavLst>
                                    </p:anim>
                                    <p:anim calcmode="lin" valueType="num">
                                      <p:cBhvr additive="base">
                                        <p:cTn id="80"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40"/>
                                        </p:tgtEl>
                                        <p:attrNameLst>
                                          <p:attrName>style.visibility</p:attrName>
                                        </p:attrNameLst>
                                      </p:cBhvr>
                                      <p:to>
                                        <p:strVal val="visible"/>
                                      </p:to>
                                    </p:set>
                                    <p:anim calcmode="lin" valueType="num">
                                      <p:cBhvr additive="base">
                                        <p:cTn id="85" dur="500" fill="hold"/>
                                        <p:tgtEl>
                                          <p:spTgt spid="40"/>
                                        </p:tgtEl>
                                        <p:attrNameLst>
                                          <p:attrName>ppt_x</p:attrName>
                                        </p:attrNameLst>
                                      </p:cBhvr>
                                      <p:tavLst>
                                        <p:tav tm="0">
                                          <p:val>
                                            <p:strVal val="#ppt_x"/>
                                          </p:val>
                                        </p:tav>
                                        <p:tav tm="100000">
                                          <p:val>
                                            <p:strVal val="#ppt_x"/>
                                          </p:val>
                                        </p:tav>
                                      </p:tavLst>
                                    </p:anim>
                                    <p:anim calcmode="lin" valueType="num">
                                      <p:cBhvr additive="base">
                                        <p:cTn id="86" dur="500" fill="hold"/>
                                        <p:tgtEl>
                                          <p:spTgt spid="40"/>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46"/>
                                        </p:tgtEl>
                                        <p:attrNameLst>
                                          <p:attrName>style.visibility</p:attrName>
                                        </p:attrNameLst>
                                      </p:cBhvr>
                                      <p:to>
                                        <p:strVal val="visible"/>
                                      </p:to>
                                    </p:set>
                                    <p:anim calcmode="lin" valueType="num">
                                      <p:cBhvr additive="base">
                                        <p:cTn id="91" dur="500" fill="hold"/>
                                        <p:tgtEl>
                                          <p:spTgt spid="46"/>
                                        </p:tgtEl>
                                        <p:attrNameLst>
                                          <p:attrName>ppt_x</p:attrName>
                                        </p:attrNameLst>
                                      </p:cBhvr>
                                      <p:tavLst>
                                        <p:tav tm="0">
                                          <p:val>
                                            <p:strVal val="#ppt_x"/>
                                          </p:val>
                                        </p:tav>
                                        <p:tav tm="100000">
                                          <p:val>
                                            <p:strVal val="#ppt_x"/>
                                          </p:val>
                                        </p:tav>
                                      </p:tavLst>
                                    </p:anim>
                                    <p:anim calcmode="lin" valueType="num">
                                      <p:cBhvr additive="base">
                                        <p:cTn id="92" dur="500" fill="hold"/>
                                        <p:tgtEl>
                                          <p:spTgt spid="46"/>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48"/>
                                        </p:tgtEl>
                                        <p:attrNameLst>
                                          <p:attrName>style.visibility</p:attrName>
                                        </p:attrNameLst>
                                      </p:cBhvr>
                                      <p:to>
                                        <p:strVal val="visible"/>
                                      </p:to>
                                    </p:set>
                                    <p:anim calcmode="lin" valueType="num">
                                      <p:cBhvr additive="base">
                                        <p:cTn id="97" dur="500" fill="hold"/>
                                        <p:tgtEl>
                                          <p:spTgt spid="48"/>
                                        </p:tgtEl>
                                        <p:attrNameLst>
                                          <p:attrName>ppt_x</p:attrName>
                                        </p:attrNameLst>
                                      </p:cBhvr>
                                      <p:tavLst>
                                        <p:tav tm="0">
                                          <p:val>
                                            <p:strVal val="#ppt_x"/>
                                          </p:val>
                                        </p:tav>
                                        <p:tav tm="100000">
                                          <p:val>
                                            <p:strVal val="#ppt_x"/>
                                          </p:val>
                                        </p:tav>
                                      </p:tavLst>
                                    </p:anim>
                                    <p:anim calcmode="lin" valueType="num">
                                      <p:cBhvr additive="base">
                                        <p:cTn id="98" dur="500" fill="hold"/>
                                        <p:tgtEl>
                                          <p:spTgt spid="4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6" grpId="0"/>
      <p:bldP spid="15" grpId="0"/>
      <p:bldP spid="32" grpId="0"/>
      <p:bldP spid="36" grpId="0"/>
      <p:bldP spid="40" grpId="0"/>
      <p:bldP spid="44" grpId="0"/>
      <p:bldP spid="48"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3" name="TextBox 2">
            <a:extLst>
              <a:ext uri="{FF2B5EF4-FFF2-40B4-BE49-F238E27FC236}">
                <a16:creationId xmlns:a16="http://schemas.microsoft.com/office/drawing/2014/main" id="{A94E189C-F6CD-43EB-91F9-B0E5EB7F1B4D}"/>
              </a:ext>
            </a:extLst>
          </p:cNvPr>
          <p:cNvSpPr txBox="1"/>
          <p:nvPr/>
        </p:nvSpPr>
        <p:spPr>
          <a:xfrm>
            <a:off x="1208048" y="348475"/>
            <a:ext cx="9782404" cy="20005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000" b="1"/>
              <a:t>Dw </a:t>
            </a:r>
            <a:r>
              <a:rPr lang="en-US" sz="8000" b="1" err="1"/>
              <a:t>i</a:t>
            </a:r>
            <a:r>
              <a:rPr lang="en-US" sz="8000" b="1"/>
              <a:t> </a:t>
            </a:r>
            <a:r>
              <a:rPr lang="en-US" sz="8000" b="1" err="1"/>
              <a:t>ddim</a:t>
            </a:r>
            <a:r>
              <a:rPr lang="en-US" sz="8000" b="1"/>
              <a:t> </a:t>
            </a:r>
            <a:r>
              <a:rPr lang="en-US" sz="8000" b="1" err="1"/>
              <a:t>eisiau</a:t>
            </a:r>
            <a:r>
              <a:rPr lang="en-US" sz="8000" b="1"/>
              <a:t> ...</a:t>
            </a:r>
          </a:p>
          <a:p>
            <a:pPr algn="ctr"/>
            <a:r>
              <a:rPr lang="en-US" sz="4400" i="1">
                <a:solidFill>
                  <a:schemeClr val="bg1">
                    <a:lumMod val="49000"/>
                  </a:schemeClr>
                </a:solidFill>
              </a:rPr>
              <a:t>I don't want ...</a:t>
            </a:r>
            <a:endParaRPr lang="en-US" sz="6600" b="1">
              <a:solidFill>
                <a:schemeClr val="bg1">
                  <a:lumMod val="49000"/>
                </a:schemeClr>
              </a:solidFill>
            </a:endParaRPr>
          </a:p>
        </p:txBody>
      </p:sp>
      <p:pic>
        <p:nvPicPr>
          <p:cNvPr id="2" name="Graphic 1" descr="Badge Cross with solid fill">
            <a:extLst>
              <a:ext uri="{FF2B5EF4-FFF2-40B4-BE49-F238E27FC236}">
                <a16:creationId xmlns:a16="http://schemas.microsoft.com/office/drawing/2014/main" id="{541C03AF-B5EC-4A3E-650E-AF6CFB93FDA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746702" y="2702312"/>
            <a:ext cx="2707887" cy="2707887"/>
          </a:xfrm>
          <a:prstGeom prst="rect">
            <a:avLst/>
          </a:prstGeom>
        </p:spPr>
      </p:pic>
    </p:spTree>
    <p:extLst>
      <p:ext uri="{BB962C8B-B14F-4D97-AF65-F5344CB8AC3E}">
        <p14:creationId xmlns:p14="http://schemas.microsoft.com/office/powerpoint/2010/main" val="10971183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pic>
        <p:nvPicPr>
          <p:cNvPr id="4" name="Picture 3" descr="A cup of coffee with brown liquid&#10;&#10;Description automatically generated">
            <a:extLst>
              <a:ext uri="{FF2B5EF4-FFF2-40B4-BE49-F238E27FC236}">
                <a16:creationId xmlns:a16="http://schemas.microsoft.com/office/drawing/2014/main" id="{032E9746-FA14-3EDF-9EBD-02FB6790CC91}"/>
              </a:ext>
            </a:extLst>
          </p:cNvPr>
          <p:cNvPicPr>
            <a:picLocks noChangeAspect="1"/>
          </p:cNvPicPr>
          <p:nvPr/>
        </p:nvPicPr>
        <p:blipFill>
          <a:blip r:embed="rId4"/>
          <a:stretch>
            <a:fillRect/>
          </a:stretch>
        </p:blipFill>
        <p:spPr>
          <a:xfrm>
            <a:off x="966158" y="1232209"/>
            <a:ext cx="1933442" cy="1457094"/>
          </a:xfrm>
          <a:prstGeom prst="rect">
            <a:avLst/>
          </a:prstGeom>
        </p:spPr>
      </p:pic>
      <p:pic>
        <p:nvPicPr>
          <p:cNvPr id="14" name="Picture 13" descr="A coffee cup with a saucer&#10;&#10;Description automatically generated">
            <a:extLst>
              <a:ext uri="{FF2B5EF4-FFF2-40B4-BE49-F238E27FC236}">
                <a16:creationId xmlns:a16="http://schemas.microsoft.com/office/drawing/2014/main" id="{33C6B0F1-877D-28E4-8EB5-6BC0F62A4896}"/>
              </a:ext>
            </a:extLst>
          </p:cNvPr>
          <p:cNvPicPr>
            <a:picLocks noChangeAspect="1"/>
          </p:cNvPicPr>
          <p:nvPr/>
        </p:nvPicPr>
        <p:blipFill>
          <a:blip r:embed="rId5"/>
          <a:stretch>
            <a:fillRect/>
          </a:stretch>
        </p:blipFill>
        <p:spPr>
          <a:xfrm>
            <a:off x="1067448" y="3680830"/>
            <a:ext cx="1642583" cy="1577899"/>
          </a:xfrm>
          <a:prstGeom prst="rect">
            <a:avLst/>
          </a:prstGeom>
        </p:spPr>
      </p:pic>
      <p:sp>
        <p:nvSpPr>
          <p:cNvPr id="26" name="TextBox 25">
            <a:extLst>
              <a:ext uri="{FF2B5EF4-FFF2-40B4-BE49-F238E27FC236}">
                <a16:creationId xmlns:a16="http://schemas.microsoft.com/office/drawing/2014/main" id="{E636558C-2513-C635-9C17-784961CAA00D}"/>
              </a:ext>
            </a:extLst>
          </p:cNvPr>
          <p:cNvSpPr txBox="1"/>
          <p:nvPr/>
        </p:nvSpPr>
        <p:spPr>
          <a:xfrm>
            <a:off x="966438" y="2690230"/>
            <a:ext cx="17581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t>paned o de</a:t>
            </a:r>
          </a:p>
        </p:txBody>
      </p:sp>
      <p:sp>
        <p:nvSpPr>
          <p:cNvPr id="6" name="TextBox 5">
            <a:extLst>
              <a:ext uri="{FF2B5EF4-FFF2-40B4-BE49-F238E27FC236}">
                <a16:creationId xmlns:a16="http://schemas.microsoft.com/office/drawing/2014/main" id="{8B36CE88-5FC8-12EF-EC16-FC5A9E98DAD5}"/>
              </a:ext>
            </a:extLst>
          </p:cNvPr>
          <p:cNvSpPr txBox="1"/>
          <p:nvPr/>
        </p:nvSpPr>
        <p:spPr>
          <a:xfrm>
            <a:off x="872583" y="5258727"/>
            <a:ext cx="202766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t>paned o </a:t>
            </a:r>
            <a:r>
              <a:rPr lang="en-US" sz="2400" err="1"/>
              <a:t>goffi</a:t>
            </a:r>
          </a:p>
        </p:txBody>
      </p:sp>
      <p:pic>
        <p:nvPicPr>
          <p:cNvPr id="11" name="Picture 10" descr="A glass of yellow liquid&#10;&#10;Description automatically generated">
            <a:extLst>
              <a:ext uri="{FF2B5EF4-FFF2-40B4-BE49-F238E27FC236}">
                <a16:creationId xmlns:a16="http://schemas.microsoft.com/office/drawing/2014/main" id="{92FA2853-FEA4-514B-FB2C-9230C7AB25F4}"/>
              </a:ext>
            </a:extLst>
          </p:cNvPr>
          <p:cNvPicPr>
            <a:picLocks noChangeAspect="1"/>
          </p:cNvPicPr>
          <p:nvPr/>
        </p:nvPicPr>
        <p:blipFill>
          <a:blip r:embed="rId6"/>
          <a:stretch>
            <a:fillRect/>
          </a:stretch>
        </p:blipFill>
        <p:spPr>
          <a:xfrm>
            <a:off x="3840007" y="1111405"/>
            <a:ext cx="1222376" cy="1875264"/>
          </a:xfrm>
          <a:prstGeom prst="rect">
            <a:avLst/>
          </a:prstGeom>
        </p:spPr>
      </p:pic>
      <p:sp>
        <p:nvSpPr>
          <p:cNvPr id="15" name="TextBox 14">
            <a:extLst>
              <a:ext uri="{FF2B5EF4-FFF2-40B4-BE49-F238E27FC236}">
                <a16:creationId xmlns:a16="http://schemas.microsoft.com/office/drawing/2014/main" id="{1F46C9E6-20B7-7407-8FF5-9F5385851A54}"/>
              </a:ext>
            </a:extLst>
          </p:cNvPr>
          <p:cNvSpPr txBox="1"/>
          <p:nvPr/>
        </p:nvSpPr>
        <p:spPr>
          <a:xfrm>
            <a:off x="3576753" y="2921618"/>
            <a:ext cx="17581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diod</a:t>
            </a:r>
          </a:p>
        </p:txBody>
      </p:sp>
      <p:pic>
        <p:nvPicPr>
          <p:cNvPr id="19" name="Picture 18" descr="A glass of water with a white cap&#10;&#10;Description automatically generated">
            <a:extLst>
              <a:ext uri="{FF2B5EF4-FFF2-40B4-BE49-F238E27FC236}">
                <a16:creationId xmlns:a16="http://schemas.microsoft.com/office/drawing/2014/main" id="{C9E4C493-BFB5-A041-8D11-D1C299446D0C}"/>
              </a:ext>
            </a:extLst>
          </p:cNvPr>
          <p:cNvPicPr>
            <a:picLocks noChangeAspect="1"/>
          </p:cNvPicPr>
          <p:nvPr/>
        </p:nvPicPr>
        <p:blipFill>
          <a:blip r:embed="rId7"/>
          <a:stretch>
            <a:fillRect/>
          </a:stretch>
        </p:blipFill>
        <p:spPr>
          <a:xfrm>
            <a:off x="3842001" y="3564569"/>
            <a:ext cx="1207641" cy="1814861"/>
          </a:xfrm>
          <a:prstGeom prst="rect">
            <a:avLst/>
          </a:prstGeom>
        </p:spPr>
      </p:pic>
      <p:sp>
        <p:nvSpPr>
          <p:cNvPr id="32" name="TextBox 31">
            <a:extLst>
              <a:ext uri="{FF2B5EF4-FFF2-40B4-BE49-F238E27FC236}">
                <a16:creationId xmlns:a16="http://schemas.microsoft.com/office/drawing/2014/main" id="{ACBF93D2-681A-6FAE-FB57-57969853C1AD}"/>
              </a:ext>
            </a:extLst>
          </p:cNvPr>
          <p:cNvSpPr txBox="1"/>
          <p:nvPr/>
        </p:nvSpPr>
        <p:spPr>
          <a:xfrm>
            <a:off x="3566531" y="5383250"/>
            <a:ext cx="17581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dŵr</a:t>
            </a:r>
          </a:p>
        </p:txBody>
      </p:sp>
      <p:pic>
        <p:nvPicPr>
          <p:cNvPr id="34" name="Picture 33" descr="A brown blanket with black dots&#10;&#10;Description automatically generated">
            <a:extLst>
              <a:ext uri="{FF2B5EF4-FFF2-40B4-BE49-F238E27FC236}">
                <a16:creationId xmlns:a16="http://schemas.microsoft.com/office/drawing/2014/main" id="{9696E15E-6FFD-3601-3932-203DFFA42289}"/>
              </a:ext>
            </a:extLst>
          </p:cNvPr>
          <p:cNvPicPr>
            <a:picLocks noChangeAspect="1"/>
          </p:cNvPicPr>
          <p:nvPr/>
        </p:nvPicPr>
        <p:blipFill>
          <a:blip r:embed="rId8"/>
          <a:stretch>
            <a:fillRect/>
          </a:stretch>
        </p:blipFill>
        <p:spPr>
          <a:xfrm>
            <a:off x="6094642" y="1113637"/>
            <a:ext cx="2482254" cy="1917081"/>
          </a:xfrm>
          <a:prstGeom prst="rect">
            <a:avLst/>
          </a:prstGeom>
        </p:spPr>
      </p:pic>
      <p:sp>
        <p:nvSpPr>
          <p:cNvPr id="36" name="TextBox 35">
            <a:extLst>
              <a:ext uri="{FF2B5EF4-FFF2-40B4-BE49-F238E27FC236}">
                <a16:creationId xmlns:a16="http://schemas.microsoft.com/office/drawing/2014/main" id="{042EC6BE-1241-6C45-B6EB-356A0DC391A3}"/>
              </a:ext>
            </a:extLst>
          </p:cNvPr>
          <p:cNvSpPr txBox="1"/>
          <p:nvPr/>
        </p:nvSpPr>
        <p:spPr>
          <a:xfrm>
            <a:off x="6223309" y="2915114"/>
            <a:ext cx="17581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blanced</a:t>
            </a:r>
          </a:p>
        </p:txBody>
      </p:sp>
      <p:pic>
        <p:nvPicPr>
          <p:cNvPr id="38" name="Picture 37">
            <a:extLst>
              <a:ext uri="{FF2B5EF4-FFF2-40B4-BE49-F238E27FC236}">
                <a16:creationId xmlns:a16="http://schemas.microsoft.com/office/drawing/2014/main" id="{23320424-9322-9217-3D89-0CCCF59C8FC4}"/>
              </a:ext>
            </a:extLst>
          </p:cNvPr>
          <p:cNvPicPr>
            <a:picLocks noChangeAspect="1"/>
          </p:cNvPicPr>
          <p:nvPr/>
        </p:nvPicPr>
        <p:blipFill>
          <a:blip r:embed="rId9"/>
          <a:stretch>
            <a:fillRect/>
          </a:stretch>
        </p:blipFill>
        <p:spPr>
          <a:xfrm>
            <a:off x="9422192" y="913377"/>
            <a:ext cx="1778442" cy="2098288"/>
          </a:xfrm>
          <a:prstGeom prst="rect">
            <a:avLst/>
          </a:prstGeom>
        </p:spPr>
      </p:pic>
      <p:sp>
        <p:nvSpPr>
          <p:cNvPr id="40" name="TextBox 39">
            <a:extLst>
              <a:ext uri="{FF2B5EF4-FFF2-40B4-BE49-F238E27FC236}">
                <a16:creationId xmlns:a16="http://schemas.microsoft.com/office/drawing/2014/main" id="{FBB084DC-D799-4DDF-DE01-FADAE7B99F43}"/>
              </a:ext>
            </a:extLst>
          </p:cNvPr>
          <p:cNvSpPr txBox="1"/>
          <p:nvPr/>
        </p:nvSpPr>
        <p:spPr>
          <a:xfrm>
            <a:off x="9075233" y="3007112"/>
            <a:ext cx="247371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papur</a:t>
            </a:r>
            <a:r>
              <a:rPr lang="en-US" sz="2400"/>
              <a:t> </a:t>
            </a:r>
            <a:r>
              <a:rPr lang="en-US" sz="2400" err="1"/>
              <a:t>newydd</a:t>
            </a:r>
            <a:endParaRPr lang="en-US" sz="2400"/>
          </a:p>
        </p:txBody>
      </p:sp>
      <p:pic>
        <p:nvPicPr>
          <p:cNvPr id="42" name="Picture 41" descr="A plate of food and a bowl of soup&#10;&#10;Description automatically generated">
            <a:extLst>
              <a:ext uri="{FF2B5EF4-FFF2-40B4-BE49-F238E27FC236}">
                <a16:creationId xmlns:a16="http://schemas.microsoft.com/office/drawing/2014/main" id="{336BE7AA-8C3B-F006-558B-1E0338A84223}"/>
              </a:ext>
            </a:extLst>
          </p:cNvPr>
          <p:cNvPicPr>
            <a:picLocks noChangeAspect="1"/>
          </p:cNvPicPr>
          <p:nvPr/>
        </p:nvPicPr>
        <p:blipFill>
          <a:blip r:embed="rId10"/>
          <a:stretch>
            <a:fillRect/>
          </a:stretch>
        </p:blipFill>
        <p:spPr>
          <a:xfrm>
            <a:off x="6109938" y="3661751"/>
            <a:ext cx="2453269" cy="1597473"/>
          </a:xfrm>
          <a:prstGeom prst="rect">
            <a:avLst/>
          </a:prstGeom>
        </p:spPr>
      </p:pic>
      <p:sp>
        <p:nvSpPr>
          <p:cNvPr id="44" name="TextBox 43">
            <a:extLst>
              <a:ext uri="{FF2B5EF4-FFF2-40B4-BE49-F238E27FC236}">
                <a16:creationId xmlns:a16="http://schemas.microsoft.com/office/drawing/2014/main" id="{5D1EF767-0136-9E26-3C1A-4D81804178B8}"/>
              </a:ext>
            </a:extLst>
          </p:cNvPr>
          <p:cNvSpPr txBox="1"/>
          <p:nvPr/>
        </p:nvSpPr>
        <p:spPr>
          <a:xfrm>
            <a:off x="6454697" y="5255941"/>
            <a:ext cx="17581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cinio</a:t>
            </a:r>
          </a:p>
        </p:txBody>
      </p:sp>
      <p:pic>
        <p:nvPicPr>
          <p:cNvPr id="46" name="Picture 45" descr="A bottle of pills with a red and white cross&#10;&#10;Description automatically generated">
            <a:extLst>
              <a:ext uri="{FF2B5EF4-FFF2-40B4-BE49-F238E27FC236}">
                <a16:creationId xmlns:a16="http://schemas.microsoft.com/office/drawing/2014/main" id="{453B1D24-E5FD-50A1-C5E9-CEE864A1E22D}"/>
              </a:ext>
            </a:extLst>
          </p:cNvPr>
          <p:cNvPicPr>
            <a:picLocks noChangeAspect="1"/>
          </p:cNvPicPr>
          <p:nvPr/>
        </p:nvPicPr>
        <p:blipFill>
          <a:blip r:embed="rId11"/>
          <a:stretch>
            <a:fillRect/>
          </a:stretch>
        </p:blipFill>
        <p:spPr>
          <a:xfrm>
            <a:off x="9741459" y="3680286"/>
            <a:ext cx="1143956" cy="1596483"/>
          </a:xfrm>
          <a:prstGeom prst="rect">
            <a:avLst/>
          </a:prstGeom>
        </p:spPr>
      </p:pic>
      <p:sp>
        <p:nvSpPr>
          <p:cNvPr id="48" name="TextBox 47">
            <a:extLst>
              <a:ext uri="{FF2B5EF4-FFF2-40B4-BE49-F238E27FC236}">
                <a16:creationId xmlns:a16="http://schemas.microsoft.com/office/drawing/2014/main" id="{2555B015-9A10-1362-F101-88CD50149DCE}"/>
              </a:ext>
            </a:extLst>
          </p:cNvPr>
          <p:cNvSpPr txBox="1"/>
          <p:nvPr/>
        </p:nvSpPr>
        <p:spPr>
          <a:xfrm>
            <a:off x="9446012" y="5259658"/>
            <a:ext cx="17581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moddion</a:t>
            </a:r>
          </a:p>
        </p:txBody>
      </p:sp>
      <p:sp>
        <p:nvSpPr>
          <p:cNvPr id="2" name="TextBox 5">
            <a:extLst>
              <a:ext uri="{FF2B5EF4-FFF2-40B4-BE49-F238E27FC236}">
                <a16:creationId xmlns:a16="http://schemas.microsoft.com/office/drawing/2014/main" id="{5376BA3F-6BB1-F370-BF87-C7A30349BD66}"/>
              </a:ext>
            </a:extLst>
          </p:cNvPr>
          <p:cNvSpPr txBox="1"/>
          <p:nvPr/>
        </p:nvSpPr>
        <p:spPr>
          <a:xfrm>
            <a:off x="2346402" y="0"/>
            <a:ext cx="7505697" cy="1015663"/>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6000" b="1"/>
              <a:t>Dw </a:t>
            </a:r>
            <a:r>
              <a:rPr lang="en-US" sz="6000" b="1" err="1"/>
              <a:t>i</a:t>
            </a:r>
            <a:r>
              <a:rPr lang="en-US" sz="6000" b="1"/>
              <a:t> </a:t>
            </a:r>
            <a:r>
              <a:rPr lang="en-US" sz="6000" b="1" err="1"/>
              <a:t>ddim</a:t>
            </a:r>
            <a:r>
              <a:rPr lang="en-US" sz="6000" b="1"/>
              <a:t> eisiau ...</a:t>
            </a:r>
          </a:p>
        </p:txBody>
      </p:sp>
    </p:spTree>
    <p:extLst>
      <p:ext uri="{BB962C8B-B14F-4D97-AF65-F5344CB8AC3E}">
        <p14:creationId xmlns:p14="http://schemas.microsoft.com/office/powerpoint/2010/main" val="254236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6"/>
                                        </p:tgtEl>
                                        <p:attrNameLst>
                                          <p:attrName>style.visibility</p:attrName>
                                        </p:attrNameLst>
                                      </p:cBhvr>
                                      <p:to>
                                        <p:strVal val="visible"/>
                                      </p:to>
                                    </p:set>
                                    <p:anim calcmode="lin" valueType="num">
                                      <p:cBhvr additive="base">
                                        <p:cTn id="13" dur="500" fill="hold"/>
                                        <p:tgtEl>
                                          <p:spTgt spid="26"/>
                                        </p:tgtEl>
                                        <p:attrNameLst>
                                          <p:attrName>ppt_x</p:attrName>
                                        </p:attrNameLst>
                                      </p:cBhvr>
                                      <p:tavLst>
                                        <p:tav tm="0">
                                          <p:val>
                                            <p:strVal val="#ppt_x"/>
                                          </p:val>
                                        </p:tav>
                                        <p:tav tm="100000">
                                          <p:val>
                                            <p:strVal val="#ppt_x"/>
                                          </p:val>
                                        </p:tav>
                                      </p:tavLst>
                                    </p:anim>
                                    <p:anim calcmode="lin" valueType="num">
                                      <p:cBhvr additive="base">
                                        <p:cTn id="14"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500" fill="hold"/>
                                        <p:tgtEl>
                                          <p:spTgt spid="14"/>
                                        </p:tgtEl>
                                        <p:attrNameLst>
                                          <p:attrName>ppt_x</p:attrName>
                                        </p:attrNameLst>
                                      </p:cBhvr>
                                      <p:tavLst>
                                        <p:tav tm="0">
                                          <p:val>
                                            <p:strVal val="#ppt_x"/>
                                          </p:val>
                                        </p:tav>
                                        <p:tav tm="100000">
                                          <p:val>
                                            <p:strVal val="#ppt_x"/>
                                          </p:val>
                                        </p:tav>
                                      </p:tavLst>
                                    </p:anim>
                                    <p:anim calcmode="lin" valueType="num">
                                      <p:cBhvr additive="base">
                                        <p:cTn id="2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9"/>
                                        </p:tgtEl>
                                        <p:attrNameLst>
                                          <p:attrName>style.visibility</p:attrName>
                                        </p:attrNameLst>
                                      </p:cBhvr>
                                      <p:to>
                                        <p:strVal val="visible"/>
                                      </p:to>
                                    </p:set>
                                    <p:anim calcmode="lin" valueType="num">
                                      <p:cBhvr additive="base">
                                        <p:cTn id="43" dur="500" fill="hold"/>
                                        <p:tgtEl>
                                          <p:spTgt spid="19"/>
                                        </p:tgtEl>
                                        <p:attrNameLst>
                                          <p:attrName>ppt_x</p:attrName>
                                        </p:attrNameLst>
                                      </p:cBhvr>
                                      <p:tavLst>
                                        <p:tav tm="0">
                                          <p:val>
                                            <p:strVal val="#ppt_x"/>
                                          </p:val>
                                        </p:tav>
                                        <p:tav tm="100000">
                                          <p:val>
                                            <p:strVal val="#ppt_x"/>
                                          </p:val>
                                        </p:tav>
                                      </p:tavLst>
                                    </p:anim>
                                    <p:anim calcmode="lin" valueType="num">
                                      <p:cBhvr additive="base">
                                        <p:cTn id="4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2"/>
                                        </p:tgtEl>
                                        <p:attrNameLst>
                                          <p:attrName>style.visibility</p:attrName>
                                        </p:attrNameLst>
                                      </p:cBhvr>
                                      <p:to>
                                        <p:strVal val="visible"/>
                                      </p:to>
                                    </p:set>
                                    <p:anim calcmode="lin" valueType="num">
                                      <p:cBhvr additive="base">
                                        <p:cTn id="49" dur="500" fill="hold"/>
                                        <p:tgtEl>
                                          <p:spTgt spid="32"/>
                                        </p:tgtEl>
                                        <p:attrNameLst>
                                          <p:attrName>ppt_x</p:attrName>
                                        </p:attrNameLst>
                                      </p:cBhvr>
                                      <p:tavLst>
                                        <p:tav tm="0">
                                          <p:val>
                                            <p:strVal val="#ppt_x"/>
                                          </p:val>
                                        </p:tav>
                                        <p:tav tm="100000">
                                          <p:val>
                                            <p:strVal val="#ppt_x"/>
                                          </p:val>
                                        </p:tav>
                                      </p:tavLst>
                                    </p:anim>
                                    <p:anim calcmode="lin" valueType="num">
                                      <p:cBhvr additive="base">
                                        <p:cTn id="50"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4"/>
                                        </p:tgtEl>
                                        <p:attrNameLst>
                                          <p:attrName>style.visibility</p:attrName>
                                        </p:attrNameLst>
                                      </p:cBhvr>
                                      <p:to>
                                        <p:strVal val="visible"/>
                                      </p:to>
                                    </p:set>
                                    <p:anim calcmode="lin" valueType="num">
                                      <p:cBhvr additive="base">
                                        <p:cTn id="55" dur="500" fill="hold"/>
                                        <p:tgtEl>
                                          <p:spTgt spid="34"/>
                                        </p:tgtEl>
                                        <p:attrNameLst>
                                          <p:attrName>ppt_x</p:attrName>
                                        </p:attrNameLst>
                                      </p:cBhvr>
                                      <p:tavLst>
                                        <p:tav tm="0">
                                          <p:val>
                                            <p:strVal val="#ppt_x"/>
                                          </p:val>
                                        </p:tav>
                                        <p:tav tm="100000">
                                          <p:val>
                                            <p:strVal val="#ppt_x"/>
                                          </p:val>
                                        </p:tav>
                                      </p:tavLst>
                                    </p:anim>
                                    <p:anim calcmode="lin" valueType="num">
                                      <p:cBhvr additive="base">
                                        <p:cTn id="56"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6"/>
                                        </p:tgtEl>
                                        <p:attrNameLst>
                                          <p:attrName>style.visibility</p:attrName>
                                        </p:attrNameLst>
                                      </p:cBhvr>
                                      <p:to>
                                        <p:strVal val="visible"/>
                                      </p:to>
                                    </p:set>
                                    <p:anim calcmode="lin" valueType="num">
                                      <p:cBhvr additive="base">
                                        <p:cTn id="61" dur="500" fill="hold"/>
                                        <p:tgtEl>
                                          <p:spTgt spid="36"/>
                                        </p:tgtEl>
                                        <p:attrNameLst>
                                          <p:attrName>ppt_x</p:attrName>
                                        </p:attrNameLst>
                                      </p:cBhvr>
                                      <p:tavLst>
                                        <p:tav tm="0">
                                          <p:val>
                                            <p:strVal val="#ppt_x"/>
                                          </p:val>
                                        </p:tav>
                                        <p:tav tm="100000">
                                          <p:val>
                                            <p:strVal val="#ppt_x"/>
                                          </p:val>
                                        </p:tav>
                                      </p:tavLst>
                                    </p:anim>
                                    <p:anim calcmode="lin" valueType="num">
                                      <p:cBhvr additive="base">
                                        <p:cTn id="62" dur="500" fill="hold"/>
                                        <p:tgtEl>
                                          <p:spTgt spid="36"/>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42"/>
                                        </p:tgtEl>
                                        <p:attrNameLst>
                                          <p:attrName>style.visibility</p:attrName>
                                        </p:attrNameLst>
                                      </p:cBhvr>
                                      <p:to>
                                        <p:strVal val="visible"/>
                                      </p:to>
                                    </p:set>
                                    <p:anim calcmode="lin" valueType="num">
                                      <p:cBhvr additive="base">
                                        <p:cTn id="67" dur="500" fill="hold"/>
                                        <p:tgtEl>
                                          <p:spTgt spid="42"/>
                                        </p:tgtEl>
                                        <p:attrNameLst>
                                          <p:attrName>ppt_x</p:attrName>
                                        </p:attrNameLst>
                                      </p:cBhvr>
                                      <p:tavLst>
                                        <p:tav tm="0">
                                          <p:val>
                                            <p:strVal val="#ppt_x"/>
                                          </p:val>
                                        </p:tav>
                                        <p:tav tm="100000">
                                          <p:val>
                                            <p:strVal val="#ppt_x"/>
                                          </p:val>
                                        </p:tav>
                                      </p:tavLst>
                                    </p:anim>
                                    <p:anim calcmode="lin" valueType="num">
                                      <p:cBhvr additive="base">
                                        <p:cTn id="68" dur="500" fill="hold"/>
                                        <p:tgtEl>
                                          <p:spTgt spid="42"/>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4"/>
                                        </p:tgtEl>
                                        <p:attrNameLst>
                                          <p:attrName>style.visibility</p:attrName>
                                        </p:attrNameLst>
                                      </p:cBhvr>
                                      <p:to>
                                        <p:strVal val="visible"/>
                                      </p:to>
                                    </p:set>
                                    <p:anim calcmode="lin" valueType="num">
                                      <p:cBhvr additive="base">
                                        <p:cTn id="73" dur="500" fill="hold"/>
                                        <p:tgtEl>
                                          <p:spTgt spid="44"/>
                                        </p:tgtEl>
                                        <p:attrNameLst>
                                          <p:attrName>ppt_x</p:attrName>
                                        </p:attrNameLst>
                                      </p:cBhvr>
                                      <p:tavLst>
                                        <p:tav tm="0">
                                          <p:val>
                                            <p:strVal val="#ppt_x"/>
                                          </p:val>
                                        </p:tav>
                                        <p:tav tm="100000">
                                          <p:val>
                                            <p:strVal val="#ppt_x"/>
                                          </p:val>
                                        </p:tav>
                                      </p:tavLst>
                                    </p:anim>
                                    <p:anim calcmode="lin" valueType="num">
                                      <p:cBhvr additive="base">
                                        <p:cTn id="74" dur="500" fill="hold"/>
                                        <p:tgtEl>
                                          <p:spTgt spid="44"/>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38"/>
                                        </p:tgtEl>
                                        <p:attrNameLst>
                                          <p:attrName>style.visibility</p:attrName>
                                        </p:attrNameLst>
                                      </p:cBhvr>
                                      <p:to>
                                        <p:strVal val="visible"/>
                                      </p:to>
                                    </p:set>
                                    <p:anim calcmode="lin" valueType="num">
                                      <p:cBhvr additive="base">
                                        <p:cTn id="79" dur="500" fill="hold"/>
                                        <p:tgtEl>
                                          <p:spTgt spid="38"/>
                                        </p:tgtEl>
                                        <p:attrNameLst>
                                          <p:attrName>ppt_x</p:attrName>
                                        </p:attrNameLst>
                                      </p:cBhvr>
                                      <p:tavLst>
                                        <p:tav tm="0">
                                          <p:val>
                                            <p:strVal val="#ppt_x"/>
                                          </p:val>
                                        </p:tav>
                                        <p:tav tm="100000">
                                          <p:val>
                                            <p:strVal val="#ppt_x"/>
                                          </p:val>
                                        </p:tav>
                                      </p:tavLst>
                                    </p:anim>
                                    <p:anim calcmode="lin" valueType="num">
                                      <p:cBhvr additive="base">
                                        <p:cTn id="80"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40"/>
                                        </p:tgtEl>
                                        <p:attrNameLst>
                                          <p:attrName>style.visibility</p:attrName>
                                        </p:attrNameLst>
                                      </p:cBhvr>
                                      <p:to>
                                        <p:strVal val="visible"/>
                                      </p:to>
                                    </p:set>
                                    <p:anim calcmode="lin" valueType="num">
                                      <p:cBhvr additive="base">
                                        <p:cTn id="85" dur="500" fill="hold"/>
                                        <p:tgtEl>
                                          <p:spTgt spid="40"/>
                                        </p:tgtEl>
                                        <p:attrNameLst>
                                          <p:attrName>ppt_x</p:attrName>
                                        </p:attrNameLst>
                                      </p:cBhvr>
                                      <p:tavLst>
                                        <p:tav tm="0">
                                          <p:val>
                                            <p:strVal val="#ppt_x"/>
                                          </p:val>
                                        </p:tav>
                                        <p:tav tm="100000">
                                          <p:val>
                                            <p:strVal val="#ppt_x"/>
                                          </p:val>
                                        </p:tav>
                                      </p:tavLst>
                                    </p:anim>
                                    <p:anim calcmode="lin" valueType="num">
                                      <p:cBhvr additive="base">
                                        <p:cTn id="86" dur="500" fill="hold"/>
                                        <p:tgtEl>
                                          <p:spTgt spid="40"/>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46"/>
                                        </p:tgtEl>
                                        <p:attrNameLst>
                                          <p:attrName>style.visibility</p:attrName>
                                        </p:attrNameLst>
                                      </p:cBhvr>
                                      <p:to>
                                        <p:strVal val="visible"/>
                                      </p:to>
                                    </p:set>
                                    <p:anim calcmode="lin" valueType="num">
                                      <p:cBhvr additive="base">
                                        <p:cTn id="91" dur="500" fill="hold"/>
                                        <p:tgtEl>
                                          <p:spTgt spid="46"/>
                                        </p:tgtEl>
                                        <p:attrNameLst>
                                          <p:attrName>ppt_x</p:attrName>
                                        </p:attrNameLst>
                                      </p:cBhvr>
                                      <p:tavLst>
                                        <p:tav tm="0">
                                          <p:val>
                                            <p:strVal val="#ppt_x"/>
                                          </p:val>
                                        </p:tav>
                                        <p:tav tm="100000">
                                          <p:val>
                                            <p:strVal val="#ppt_x"/>
                                          </p:val>
                                        </p:tav>
                                      </p:tavLst>
                                    </p:anim>
                                    <p:anim calcmode="lin" valueType="num">
                                      <p:cBhvr additive="base">
                                        <p:cTn id="92" dur="500" fill="hold"/>
                                        <p:tgtEl>
                                          <p:spTgt spid="46"/>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48"/>
                                        </p:tgtEl>
                                        <p:attrNameLst>
                                          <p:attrName>style.visibility</p:attrName>
                                        </p:attrNameLst>
                                      </p:cBhvr>
                                      <p:to>
                                        <p:strVal val="visible"/>
                                      </p:to>
                                    </p:set>
                                    <p:anim calcmode="lin" valueType="num">
                                      <p:cBhvr additive="base">
                                        <p:cTn id="97" dur="500" fill="hold"/>
                                        <p:tgtEl>
                                          <p:spTgt spid="48"/>
                                        </p:tgtEl>
                                        <p:attrNameLst>
                                          <p:attrName>ppt_x</p:attrName>
                                        </p:attrNameLst>
                                      </p:cBhvr>
                                      <p:tavLst>
                                        <p:tav tm="0">
                                          <p:val>
                                            <p:strVal val="#ppt_x"/>
                                          </p:val>
                                        </p:tav>
                                        <p:tav tm="100000">
                                          <p:val>
                                            <p:strVal val="#ppt_x"/>
                                          </p:val>
                                        </p:tav>
                                      </p:tavLst>
                                    </p:anim>
                                    <p:anim calcmode="lin" valueType="num">
                                      <p:cBhvr additive="base">
                                        <p:cTn id="98" dur="500" fill="hold"/>
                                        <p:tgtEl>
                                          <p:spTgt spid="4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6" grpId="0"/>
      <p:bldP spid="15" grpId="0"/>
      <p:bldP spid="32" grpId="0"/>
      <p:bldP spid="36" grpId="0"/>
      <p:bldP spid="40" grpId="0"/>
      <p:bldP spid="44" grpId="0"/>
      <p:bldP spid="48"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3" name="TextBox 2">
            <a:extLst>
              <a:ext uri="{FF2B5EF4-FFF2-40B4-BE49-F238E27FC236}">
                <a16:creationId xmlns:a16="http://schemas.microsoft.com/office/drawing/2014/main" id="{A94E189C-F6CD-43EB-91F9-B0E5EB7F1B4D}"/>
              </a:ext>
            </a:extLst>
          </p:cNvPr>
          <p:cNvSpPr txBox="1"/>
          <p:nvPr/>
        </p:nvSpPr>
        <p:spPr>
          <a:xfrm>
            <a:off x="1570463" y="1714499"/>
            <a:ext cx="9057574"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6600" b="1"/>
              <a:t>Wyt </a:t>
            </a:r>
            <a:r>
              <a:rPr lang="en-US" sz="6600" b="1" err="1"/>
              <a:t>ti</a:t>
            </a:r>
            <a:r>
              <a:rPr lang="en-US" sz="6600" b="1"/>
              <a:t> </a:t>
            </a:r>
            <a:r>
              <a:rPr lang="en-US" sz="6600" b="1" err="1"/>
              <a:t>eisiau</a:t>
            </a:r>
            <a:r>
              <a:rPr lang="en-US" sz="6600" b="1"/>
              <a:t> … ?</a:t>
            </a:r>
            <a:endParaRPr lang="en-US" sz="6600"/>
          </a:p>
          <a:p>
            <a:pPr algn="ctr"/>
            <a:r>
              <a:rPr lang="en-US" sz="6600" b="1"/>
              <a:t>Dych chi </a:t>
            </a:r>
            <a:r>
              <a:rPr lang="en-US" sz="6600" b="1" err="1"/>
              <a:t>eisiau</a:t>
            </a:r>
            <a:r>
              <a:rPr lang="en-US" sz="6600" b="1"/>
              <a:t> …?</a:t>
            </a:r>
          </a:p>
          <a:p>
            <a:pPr algn="ctr"/>
            <a:endParaRPr lang="en-US" sz="6600" b="1">
              <a:solidFill>
                <a:srgbClr val="000000"/>
              </a:solidFill>
            </a:endParaRPr>
          </a:p>
          <a:p>
            <a:pPr algn="ctr"/>
            <a:r>
              <a:rPr lang="en-US" sz="4400" i="1">
                <a:solidFill>
                  <a:schemeClr val="bg1">
                    <a:lumMod val="49000"/>
                  </a:schemeClr>
                </a:solidFill>
              </a:rPr>
              <a:t>Do you want … ?</a:t>
            </a:r>
          </a:p>
        </p:txBody>
      </p:sp>
      <p:sp>
        <p:nvSpPr>
          <p:cNvPr id="4" name="Rectangle 3">
            <a:extLst>
              <a:ext uri="{FF2B5EF4-FFF2-40B4-BE49-F238E27FC236}">
                <a16:creationId xmlns:a16="http://schemas.microsoft.com/office/drawing/2014/main" id="{2875C96B-41F3-BC35-BB33-EFCBF5EA49E3}"/>
              </a:ext>
            </a:extLst>
          </p:cNvPr>
          <p:cNvSpPr/>
          <p:nvPr/>
        </p:nvSpPr>
        <p:spPr>
          <a:xfrm>
            <a:off x="1133739" y="256323"/>
            <a:ext cx="9926780" cy="851297"/>
          </a:xfrm>
          <a:prstGeom prst="roundRect">
            <a:avLst/>
          </a:prstGeom>
          <a:solidFill>
            <a:srgbClr val="45BFA9"/>
          </a:solidFill>
        </p:spPr>
        <p:txBody>
          <a:bodyPr wrap="squar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400" b="1" err="1">
                <a:solidFill>
                  <a:schemeClr val="bg1"/>
                </a:solidFill>
                <a:cs typeface="Ayuthaya"/>
              </a:rPr>
              <a:t>Gofyn</a:t>
            </a:r>
            <a:r>
              <a:rPr lang="en-US" sz="4400" b="1">
                <a:solidFill>
                  <a:schemeClr val="bg1"/>
                </a:solidFill>
                <a:cs typeface="Ayuthaya"/>
              </a:rPr>
              <a:t> </a:t>
            </a:r>
            <a:r>
              <a:rPr lang="en-US" sz="4400" b="1" err="1">
                <a:solidFill>
                  <a:schemeClr val="bg1"/>
                </a:solidFill>
                <a:cs typeface="Ayuthaya"/>
              </a:rPr>
              <a:t>Cwestiynau</a:t>
            </a:r>
            <a:r>
              <a:rPr lang="en-US" sz="4400" b="1">
                <a:solidFill>
                  <a:schemeClr val="bg1"/>
                </a:solidFill>
                <a:cs typeface="Ayuthaya"/>
              </a:rPr>
              <a:t>    </a:t>
            </a:r>
            <a:r>
              <a:rPr lang="en-US" sz="4400" i="1">
                <a:solidFill>
                  <a:schemeClr val="bg1"/>
                </a:solidFill>
                <a:cs typeface="Ayuthaya"/>
              </a:rPr>
              <a:t>Asking Questions</a:t>
            </a:r>
            <a:endParaRPr lang="en-US" sz="4400" i="1">
              <a:solidFill>
                <a:schemeClr val="bg1"/>
              </a:solidFill>
              <a:cs typeface="Ayuthaya" pitchFamily="2" charset="-34"/>
            </a:endParaRPr>
          </a:p>
        </p:txBody>
      </p:sp>
    </p:spTree>
    <p:extLst>
      <p:ext uri="{BB962C8B-B14F-4D97-AF65-F5344CB8AC3E}">
        <p14:creationId xmlns:p14="http://schemas.microsoft.com/office/powerpoint/2010/main" val="6385473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3" name="TextBox 2">
            <a:extLst>
              <a:ext uri="{FF2B5EF4-FFF2-40B4-BE49-F238E27FC236}">
                <a16:creationId xmlns:a16="http://schemas.microsoft.com/office/drawing/2014/main" id="{A94E189C-F6CD-43EB-91F9-B0E5EB7F1B4D}"/>
              </a:ext>
            </a:extLst>
          </p:cNvPr>
          <p:cNvSpPr txBox="1"/>
          <p:nvPr/>
        </p:nvSpPr>
        <p:spPr>
          <a:xfrm>
            <a:off x="1570463" y="1993280"/>
            <a:ext cx="9057574" cy="30162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000" b="1"/>
              <a:t>Dych chi </a:t>
            </a:r>
            <a:r>
              <a:rPr lang="en-US" sz="8000" b="1" err="1"/>
              <a:t>eisiau</a:t>
            </a:r>
            <a:r>
              <a:rPr lang="en-US" sz="8000" b="1"/>
              <a:t> …?</a:t>
            </a:r>
            <a:endParaRPr lang="en-US"/>
          </a:p>
          <a:p>
            <a:pPr algn="ctr"/>
            <a:endParaRPr lang="en-US" sz="6600" b="1">
              <a:solidFill>
                <a:srgbClr val="000000"/>
              </a:solidFill>
            </a:endParaRPr>
          </a:p>
          <a:p>
            <a:pPr algn="ctr"/>
            <a:r>
              <a:rPr lang="en-US" sz="4400" i="1">
                <a:solidFill>
                  <a:schemeClr val="bg1">
                    <a:lumMod val="49000"/>
                  </a:schemeClr>
                </a:solidFill>
              </a:rPr>
              <a:t>Do you want … ?</a:t>
            </a:r>
          </a:p>
        </p:txBody>
      </p:sp>
      <p:sp>
        <p:nvSpPr>
          <p:cNvPr id="4" name="Rectangle 3">
            <a:extLst>
              <a:ext uri="{FF2B5EF4-FFF2-40B4-BE49-F238E27FC236}">
                <a16:creationId xmlns:a16="http://schemas.microsoft.com/office/drawing/2014/main" id="{DE40A576-CF02-0B56-5396-5408593A7B40}"/>
              </a:ext>
            </a:extLst>
          </p:cNvPr>
          <p:cNvSpPr/>
          <p:nvPr/>
        </p:nvSpPr>
        <p:spPr>
          <a:xfrm>
            <a:off x="1133739" y="256323"/>
            <a:ext cx="9926780" cy="851297"/>
          </a:xfrm>
          <a:prstGeom prst="roundRect">
            <a:avLst/>
          </a:prstGeom>
          <a:solidFill>
            <a:srgbClr val="45BFA9"/>
          </a:solidFill>
        </p:spPr>
        <p:txBody>
          <a:bodyPr wrap="squar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400" b="1" err="1">
                <a:solidFill>
                  <a:schemeClr val="bg1"/>
                </a:solidFill>
                <a:cs typeface="Ayuthaya"/>
              </a:rPr>
              <a:t>Gofyn</a:t>
            </a:r>
            <a:r>
              <a:rPr lang="en-US" sz="4400" b="1">
                <a:solidFill>
                  <a:schemeClr val="bg1"/>
                </a:solidFill>
                <a:cs typeface="Ayuthaya"/>
              </a:rPr>
              <a:t> </a:t>
            </a:r>
            <a:r>
              <a:rPr lang="en-US" sz="4400" b="1" err="1">
                <a:solidFill>
                  <a:schemeClr val="bg1"/>
                </a:solidFill>
                <a:cs typeface="Ayuthaya"/>
              </a:rPr>
              <a:t>Cwestiynau</a:t>
            </a:r>
            <a:r>
              <a:rPr lang="en-US" sz="4400" b="1">
                <a:solidFill>
                  <a:schemeClr val="bg1"/>
                </a:solidFill>
                <a:cs typeface="Ayuthaya"/>
              </a:rPr>
              <a:t>    </a:t>
            </a:r>
            <a:r>
              <a:rPr lang="en-US" sz="4400" i="1">
                <a:solidFill>
                  <a:schemeClr val="bg1"/>
                </a:solidFill>
                <a:cs typeface="Ayuthaya"/>
              </a:rPr>
              <a:t>Asking Questions</a:t>
            </a:r>
            <a:endParaRPr lang="en-US" sz="4400" i="1">
              <a:solidFill>
                <a:schemeClr val="bg1"/>
              </a:solidFill>
              <a:cs typeface="Ayuthaya" pitchFamily="2" charset="-34"/>
            </a:endParaRPr>
          </a:p>
        </p:txBody>
      </p:sp>
    </p:spTree>
    <p:extLst>
      <p:ext uri="{BB962C8B-B14F-4D97-AF65-F5344CB8AC3E}">
        <p14:creationId xmlns:p14="http://schemas.microsoft.com/office/powerpoint/2010/main" val="22822743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9" name="TextBox 5">
            <a:extLst>
              <a:ext uri="{FF2B5EF4-FFF2-40B4-BE49-F238E27FC236}">
                <a16:creationId xmlns:a16="http://schemas.microsoft.com/office/drawing/2014/main" id="{7ABB9B8B-C83D-CCE1-7457-72E6D562F0DA}"/>
              </a:ext>
            </a:extLst>
          </p:cNvPr>
          <p:cNvSpPr txBox="1"/>
          <p:nvPr/>
        </p:nvSpPr>
        <p:spPr>
          <a:xfrm>
            <a:off x="2346402" y="83634"/>
            <a:ext cx="7505697" cy="92333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5400" b="1"/>
              <a:t>Dych chi </a:t>
            </a:r>
            <a:r>
              <a:rPr lang="en-US" sz="5400" b="1" err="1"/>
              <a:t>eisiau</a:t>
            </a:r>
            <a:r>
              <a:rPr lang="en-US" sz="5400" b="1"/>
              <a:t> … ?</a:t>
            </a:r>
            <a:endParaRPr lang="en-US" sz="5400"/>
          </a:p>
        </p:txBody>
      </p:sp>
      <p:pic>
        <p:nvPicPr>
          <p:cNvPr id="11" name="Picture 10" descr="A red chair with wooden legs&#10;&#10;Description automatically generated">
            <a:extLst>
              <a:ext uri="{FF2B5EF4-FFF2-40B4-BE49-F238E27FC236}">
                <a16:creationId xmlns:a16="http://schemas.microsoft.com/office/drawing/2014/main" id="{097F3857-10C6-7945-3852-3452EDF5A5FA}"/>
              </a:ext>
            </a:extLst>
          </p:cNvPr>
          <p:cNvPicPr>
            <a:picLocks noChangeAspect="1"/>
          </p:cNvPicPr>
          <p:nvPr/>
        </p:nvPicPr>
        <p:blipFill>
          <a:blip r:embed="rId4"/>
          <a:stretch>
            <a:fillRect/>
          </a:stretch>
        </p:blipFill>
        <p:spPr>
          <a:xfrm>
            <a:off x="1109361" y="1060297"/>
            <a:ext cx="1846831" cy="2126167"/>
          </a:xfrm>
          <a:prstGeom prst="rect">
            <a:avLst/>
          </a:prstGeom>
        </p:spPr>
      </p:pic>
      <p:pic>
        <p:nvPicPr>
          <p:cNvPr id="13" name="Picture 12" descr="A bed with white sheets and pillows&#10;&#10;Description automatically generated">
            <a:extLst>
              <a:ext uri="{FF2B5EF4-FFF2-40B4-BE49-F238E27FC236}">
                <a16:creationId xmlns:a16="http://schemas.microsoft.com/office/drawing/2014/main" id="{38D44F59-A318-F973-C5B4-E400C8E73B9A}"/>
              </a:ext>
            </a:extLst>
          </p:cNvPr>
          <p:cNvPicPr>
            <a:picLocks noChangeAspect="1"/>
          </p:cNvPicPr>
          <p:nvPr/>
        </p:nvPicPr>
        <p:blipFill>
          <a:blip r:embed="rId5"/>
          <a:stretch>
            <a:fillRect/>
          </a:stretch>
        </p:blipFill>
        <p:spPr>
          <a:xfrm>
            <a:off x="8492832" y="1011229"/>
            <a:ext cx="3061524" cy="2418527"/>
          </a:xfrm>
          <a:prstGeom prst="rect">
            <a:avLst/>
          </a:prstGeom>
        </p:spPr>
      </p:pic>
      <p:pic>
        <p:nvPicPr>
          <p:cNvPr id="15" name="Picture 14" descr="A cartoon of a toilet&#10;&#10;Description automatically generated">
            <a:extLst>
              <a:ext uri="{FF2B5EF4-FFF2-40B4-BE49-F238E27FC236}">
                <a16:creationId xmlns:a16="http://schemas.microsoft.com/office/drawing/2014/main" id="{1B750A11-953E-5039-3D00-6E657950EB50}"/>
              </a:ext>
            </a:extLst>
          </p:cNvPr>
          <p:cNvPicPr>
            <a:picLocks noChangeAspect="1"/>
          </p:cNvPicPr>
          <p:nvPr/>
        </p:nvPicPr>
        <p:blipFill>
          <a:blip r:embed="rId6"/>
          <a:stretch>
            <a:fillRect/>
          </a:stretch>
        </p:blipFill>
        <p:spPr>
          <a:xfrm>
            <a:off x="4704609" y="1111405"/>
            <a:ext cx="2490063" cy="2228387"/>
          </a:xfrm>
          <a:prstGeom prst="rect">
            <a:avLst/>
          </a:prstGeom>
        </p:spPr>
      </p:pic>
      <p:pic>
        <p:nvPicPr>
          <p:cNvPr id="17" name="Picture 16" descr="A cartoon of a person sleeping in a bed&#10;&#10;Description automatically generated">
            <a:extLst>
              <a:ext uri="{FF2B5EF4-FFF2-40B4-BE49-F238E27FC236}">
                <a16:creationId xmlns:a16="http://schemas.microsoft.com/office/drawing/2014/main" id="{9D13E380-8B03-BC16-FAAC-8B346360F027}"/>
              </a:ext>
            </a:extLst>
          </p:cNvPr>
          <p:cNvPicPr>
            <a:picLocks noChangeAspect="1"/>
          </p:cNvPicPr>
          <p:nvPr/>
        </p:nvPicPr>
        <p:blipFill>
          <a:blip r:embed="rId7"/>
          <a:stretch>
            <a:fillRect/>
          </a:stretch>
        </p:blipFill>
        <p:spPr>
          <a:xfrm>
            <a:off x="8129185" y="3666891"/>
            <a:ext cx="2103975" cy="2079703"/>
          </a:xfrm>
          <a:prstGeom prst="rect">
            <a:avLst/>
          </a:prstGeom>
        </p:spPr>
      </p:pic>
      <p:pic>
        <p:nvPicPr>
          <p:cNvPr id="19" name="Picture 18" descr="A drawing of a bathtub&#10;&#10;Description automatically generated">
            <a:extLst>
              <a:ext uri="{FF2B5EF4-FFF2-40B4-BE49-F238E27FC236}">
                <a16:creationId xmlns:a16="http://schemas.microsoft.com/office/drawing/2014/main" id="{EA54ADC6-D669-B74D-F22F-BB8E0D7A3078}"/>
              </a:ext>
            </a:extLst>
          </p:cNvPr>
          <p:cNvPicPr>
            <a:picLocks noChangeAspect="1"/>
          </p:cNvPicPr>
          <p:nvPr/>
        </p:nvPicPr>
        <p:blipFill>
          <a:blip r:embed="rId8"/>
          <a:stretch>
            <a:fillRect/>
          </a:stretch>
        </p:blipFill>
        <p:spPr>
          <a:xfrm>
            <a:off x="810008" y="3796990"/>
            <a:ext cx="2440890" cy="1949605"/>
          </a:xfrm>
          <a:prstGeom prst="rect">
            <a:avLst/>
          </a:prstGeom>
        </p:spPr>
      </p:pic>
      <p:pic>
        <p:nvPicPr>
          <p:cNvPr id="21" name="Picture 20" descr="A hand with a white towel&#10;&#10;Description automatically generated">
            <a:extLst>
              <a:ext uri="{FF2B5EF4-FFF2-40B4-BE49-F238E27FC236}">
                <a16:creationId xmlns:a16="http://schemas.microsoft.com/office/drawing/2014/main" id="{70C002E4-8411-983A-AE69-D297869F9E97}"/>
              </a:ext>
            </a:extLst>
          </p:cNvPr>
          <p:cNvPicPr>
            <a:picLocks noChangeAspect="1"/>
          </p:cNvPicPr>
          <p:nvPr/>
        </p:nvPicPr>
        <p:blipFill>
          <a:blip r:embed="rId9"/>
          <a:stretch>
            <a:fillRect/>
          </a:stretch>
        </p:blipFill>
        <p:spPr>
          <a:xfrm>
            <a:off x="5046620" y="4015368"/>
            <a:ext cx="1801394" cy="1512850"/>
          </a:xfrm>
          <a:prstGeom prst="rect">
            <a:avLst/>
          </a:prstGeom>
        </p:spPr>
      </p:pic>
      <p:sp>
        <p:nvSpPr>
          <p:cNvPr id="23" name="TextBox 22">
            <a:extLst>
              <a:ext uri="{FF2B5EF4-FFF2-40B4-BE49-F238E27FC236}">
                <a16:creationId xmlns:a16="http://schemas.microsoft.com/office/drawing/2014/main" id="{7E2688B3-87A0-7D29-9E92-8D7457624376}"/>
              </a:ext>
            </a:extLst>
          </p:cNvPr>
          <p:cNvSpPr txBox="1"/>
          <p:nvPr/>
        </p:nvSpPr>
        <p:spPr>
          <a:xfrm>
            <a:off x="157975" y="1059364"/>
            <a:ext cx="17581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eistedd</a:t>
            </a:r>
          </a:p>
        </p:txBody>
      </p:sp>
      <p:sp>
        <p:nvSpPr>
          <p:cNvPr id="25" name="TextBox 24">
            <a:extLst>
              <a:ext uri="{FF2B5EF4-FFF2-40B4-BE49-F238E27FC236}">
                <a16:creationId xmlns:a16="http://schemas.microsoft.com/office/drawing/2014/main" id="{C9259FBA-DE84-F6BA-832C-B02D540C14EF}"/>
              </a:ext>
            </a:extLst>
          </p:cNvPr>
          <p:cNvSpPr txBox="1"/>
          <p:nvPr/>
        </p:nvSpPr>
        <p:spPr>
          <a:xfrm>
            <a:off x="3373243" y="2355694"/>
            <a:ext cx="175817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mynd</a:t>
            </a:r>
            <a:r>
              <a:rPr lang="en-US" sz="2400"/>
              <a:t> </a:t>
            </a:r>
            <a:r>
              <a:rPr lang="en-US" sz="2400" err="1"/>
              <a:t>i'r</a:t>
            </a:r>
            <a:r>
              <a:rPr lang="en-US" sz="2400"/>
              <a:t> </a:t>
            </a:r>
            <a:r>
              <a:rPr lang="en-US" sz="2400" err="1"/>
              <a:t>tŷ</a:t>
            </a:r>
            <a:r>
              <a:rPr lang="en-US" sz="2400"/>
              <a:t> </a:t>
            </a:r>
            <a:r>
              <a:rPr lang="en-US" sz="2400" err="1"/>
              <a:t>bach</a:t>
            </a:r>
            <a:endParaRPr lang="en-US" sz="2400"/>
          </a:p>
        </p:txBody>
      </p:sp>
      <p:sp>
        <p:nvSpPr>
          <p:cNvPr id="27" name="TextBox 26">
            <a:extLst>
              <a:ext uri="{FF2B5EF4-FFF2-40B4-BE49-F238E27FC236}">
                <a16:creationId xmlns:a16="http://schemas.microsoft.com/office/drawing/2014/main" id="{7C8F9C29-FC85-8D8C-0C7B-7BC0B13524A9}"/>
              </a:ext>
            </a:extLst>
          </p:cNvPr>
          <p:cNvSpPr txBox="1"/>
          <p:nvPr/>
        </p:nvSpPr>
        <p:spPr>
          <a:xfrm>
            <a:off x="1198755" y="5004108"/>
            <a:ext cx="17581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cael</a:t>
            </a:r>
            <a:r>
              <a:rPr lang="en-US" sz="2400"/>
              <a:t> bath</a:t>
            </a:r>
          </a:p>
        </p:txBody>
      </p:sp>
      <p:sp>
        <p:nvSpPr>
          <p:cNvPr id="29" name="TextBox 28">
            <a:extLst>
              <a:ext uri="{FF2B5EF4-FFF2-40B4-BE49-F238E27FC236}">
                <a16:creationId xmlns:a16="http://schemas.microsoft.com/office/drawing/2014/main" id="{0984E152-FE42-435B-3985-A9E2D2A06071}"/>
              </a:ext>
            </a:extLst>
          </p:cNvPr>
          <p:cNvSpPr txBox="1"/>
          <p:nvPr/>
        </p:nvSpPr>
        <p:spPr>
          <a:xfrm>
            <a:off x="7438792" y="2880730"/>
            <a:ext cx="211129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mynd</a:t>
            </a:r>
            <a:r>
              <a:rPr lang="en-US" sz="2400"/>
              <a:t> </a:t>
            </a:r>
            <a:r>
              <a:rPr lang="en-US" sz="2400" err="1"/>
              <a:t>i'r</a:t>
            </a:r>
            <a:r>
              <a:rPr lang="en-US" sz="2400"/>
              <a:t> </a:t>
            </a:r>
            <a:r>
              <a:rPr lang="en-US" sz="2400" err="1"/>
              <a:t>gwely</a:t>
            </a:r>
            <a:endParaRPr lang="en-US" sz="2400"/>
          </a:p>
        </p:txBody>
      </p:sp>
      <p:sp>
        <p:nvSpPr>
          <p:cNvPr id="31" name="TextBox 30">
            <a:extLst>
              <a:ext uri="{FF2B5EF4-FFF2-40B4-BE49-F238E27FC236}">
                <a16:creationId xmlns:a16="http://schemas.microsoft.com/office/drawing/2014/main" id="{3DF2BCB2-F56E-0CFC-AD37-4F73657EBE3E}"/>
              </a:ext>
            </a:extLst>
          </p:cNvPr>
          <p:cNvSpPr txBox="1"/>
          <p:nvPr/>
        </p:nvSpPr>
        <p:spPr>
          <a:xfrm>
            <a:off x="3828585" y="4014437"/>
            <a:ext cx="17581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ymolchi</a:t>
            </a:r>
          </a:p>
        </p:txBody>
      </p:sp>
      <p:sp>
        <p:nvSpPr>
          <p:cNvPr id="33" name="TextBox 32">
            <a:extLst>
              <a:ext uri="{FF2B5EF4-FFF2-40B4-BE49-F238E27FC236}">
                <a16:creationId xmlns:a16="http://schemas.microsoft.com/office/drawing/2014/main" id="{3FED20BC-8C79-A38D-2323-BCC9EFAB89AB}"/>
              </a:ext>
            </a:extLst>
          </p:cNvPr>
          <p:cNvSpPr txBox="1"/>
          <p:nvPr/>
        </p:nvSpPr>
        <p:spPr>
          <a:xfrm>
            <a:off x="9701560" y="4874010"/>
            <a:ext cx="17581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gorwedd</a:t>
            </a:r>
          </a:p>
        </p:txBody>
      </p:sp>
    </p:spTree>
    <p:extLst>
      <p:ext uri="{BB962C8B-B14F-4D97-AF65-F5344CB8AC3E}">
        <p14:creationId xmlns:p14="http://schemas.microsoft.com/office/powerpoint/2010/main" val="7242702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4" name="TextBox 3">
            <a:extLst>
              <a:ext uri="{FF2B5EF4-FFF2-40B4-BE49-F238E27FC236}">
                <a16:creationId xmlns:a16="http://schemas.microsoft.com/office/drawing/2014/main" id="{0286A228-8486-9CC5-790D-55F8B9CE0772}"/>
              </a:ext>
            </a:extLst>
          </p:cNvPr>
          <p:cNvSpPr txBox="1"/>
          <p:nvPr/>
        </p:nvSpPr>
        <p:spPr>
          <a:xfrm>
            <a:off x="1106321" y="3046831"/>
            <a:ext cx="573079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a:t>Wyt </a:t>
            </a:r>
            <a:r>
              <a:rPr lang="en-US" sz="3600" err="1"/>
              <a:t>ti</a:t>
            </a:r>
            <a:r>
              <a:rPr lang="en-US" sz="3600"/>
              <a:t> </a:t>
            </a:r>
            <a:r>
              <a:rPr lang="en-US" sz="3600" err="1"/>
              <a:t>eisiau</a:t>
            </a:r>
            <a:r>
              <a:rPr lang="en-US" sz="3600"/>
              <a:t> </a:t>
            </a:r>
            <a:r>
              <a:rPr lang="en-US" sz="3600" err="1"/>
              <a:t>blanced</a:t>
            </a:r>
            <a:r>
              <a:rPr lang="en-US" sz="3600"/>
              <a:t>?</a:t>
            </a:r>
          </a:p>
        </p:txBody>
      </p:sp>
      <p:sp>
        <p:nvSpPr>
          <p:cNvPr id="9" name="Rectangle 3">
            <a:extLst>
              <a:ext uri="{FF2B5EF4-FFF2-40B4-BE49-F238E27FC236}">
                <a16:creationId xmlns:a16="http://schemas.microsoft.com/office/drawing/2014/main" id="{1C7E3544-E351-597E-8E91-914BF96221B7}"/>
              </a:ext>
            </a:extLst>
          </p:cNvPr>
          <p:cNvSpPr/>
          <p:nvPr/>
        </p:nvSpPr>
        <p:spPr>
          <a:xfrm>
            <a:off x="1133739" y="256323"/>
            <a:ext cx="10298487" cy="851297"/>
          </a:xfrm>
          <a:prstGeom prst="roundRect">
            <a:avLst/>
          </a:prstGeom>
          <a:solidFill>
            <a:srgbClr val="45BFA9"/>
          </a:solidFill>
        </p:spPr>
        <p:txBody>
          <a:bodyPr wrap="squar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400" b="1">
                <a:solidFill>
                  <a:schemeClr val="bg1"/>
                </a:solidFill>
                <a:cs typeface="Ayuthaya"/>
              </a:rPr>
              <a:t>Ateb </a:t>
            </a:r>
            <a:r>
              <a:rPr lang="en-US" sz="4400" b="1" err="1">
                <a:solidFill>
                  <a:schemeClr val="bg1"/>
                </a:solidFill>
                <a:cs typeface="Ayuthaya"/>
              </a:rPr>
              <a:t>Cwestiynau</a:t>
            </a:r>
            <a:r>
              <a:rPr lang="en-US" sz="4400" b="1">
                <a:solidFill>
                  <a:schemeClr val="bg1"/>
                </a:solidFill>
                <a:cs typeface="Ayuthaya"/>
              </a:rPr>
              <a:t>    </a:t>
            </a:r>
            <a:r>
              <a:rPr lang="en-US" sz="4400" i="1">
                <a:solidFill>
                  <a:schemeClr val="bg1"/>
                </a:solidFill>
                <a:cs typeface="Ayuthaya"/>
              </a:rPr>
              <a:t>Answering Questions</a:t>
            </a:r>
            <a:endParaRPr lang="en-US" sz="4400" i="1">
              <a:solidFill>
                <a:schemeClr val="bg1"/>
              </a:solidFill>
              <a:cs typeface="Ayuthaya" pitchFamily="2" charset="-34"/>
            </a:endParaRPr>
          </a:p>
        </p:txBody>
      </p:sp>
      <p:pic>
        <p:nvPicPr>
          <p:cNvPr id="11" name="Graphic 1" descr="Badge Tick1 with solid fill">
            <a:extLst>
              <a:ext uri="{FF2B5EF4-FFF2-40B4-BE49-F238E27FC236}">
                <a16:creationId xmlns:a16="http://schemas.microsoft.com/office/drawing/2014/main" id="{9286D3A2-F818-0E39-3360-C6A1B3F8592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434860" y="1610422"/>
            <a:ext cx="1876192" cy="1904070"/>
          </a:xfrm>
          <a:prstGeom prst="rect">
            <a:avLst/>
          </a:prstGeom>
        </p:spPr>
      </p:pic>
      <p:pic>
        <p:nvPicPr>
          <p:cNvPr id="13" name="Graphic 12" descr="Badge Cross with solid fill">
            <a:extLst>
              <a:ext uri="{FF2B5EF4-FFF2-40B4-BE49-F238E27FC236}">
                <a16:creationId xmlns:a16="http://schemas.microsoft.com/office/drawing/2014/main" id="{30338CE1-9B28-3B8C-54C4-A26A0A7B8D6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402336" y="3701274"/>
            <a:ext cx="1941242" cy="1908718"/>
          </a:xfrm>
          <a:prstGeom prst="rect">
            <a:avLst/>
          </a:prstGeom>
        </p:spPr>
      </p:pic>
      <p:sp>
        <p:nvSpPr>
          <p:cNvPr id="14" name="TextBox 13">
            <a:extLst>
              <a:ext uri="{FF2B5EF4-FFF2-40B4-BE49-F238E27FC236}">
                <a16:creationId xmlns:a16="http://schemas.microsoft.com/office/drawing/2014/main" id="{0756AFCF-8D62-8B82-5AF4-C497C1632648}"/>
              </a:ext>
            </a:extLst>
          </p:cNvPr>
          <p:cNvSpPr txBox="1"/>
          <p:nvPr/>
        </p:nvSpPr>
        <p:spPr>
          <a:xfrm>
            <a:off x="6834767" y="2174487"/>
            <a:ext cx="239472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err="1"/>
              <a:t>Ydw</a:t>
            </a:r>
            <a:r>
              <a:rPr lang="en-US" sz="4400"/>
              <a:t>​</a:t>
            </a:r>
            <a:endParaRPr lang="en-US"/>
          </a:p>
        </p:txBody>
      </p:sp>
      <p:sp>
        <p:nvSpPr>
          <p:cNvPr id="15" name="TextBox 14">
            <a:extLst>
              <a:ext uri="{FF2B5EF4-FFF2-40B4-BE49-F238E27FC236}">
                <a16:creationId xmlns:a16="http://schemas.microsoft.com/office/drawing/2014/main" id="{03287F8D-F5FC-1434-4FC2-DF4855A1B4EB}"/>
              </a:ext>
            </a:extLst>
          </p:cNvPr>
          <p:cNvSpPr txBox="1"/>
          <p:nvPr/>
        </p:nvSpPr>
        <p:spPr>
          <a:xfrm>
            <a:off x="6834766" y="4269987"/>
            <a:ext cx="239472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a:t>Nac </a:t>
            </a:r>
            <a:r>
              <a:rPr lang="en-US" sz="4400" b="1" err="1"/>
              <a:t>ydw</a:t>
            </a:r>
            <a:r>
              <a:rPr lang="en-US" sz="4400"/>
              <a:t>​</a:t>
            </a:r>
            <a:endParaRPr lang="en-US"/>
          </a:p>
        </p:txBody>
      </p:sp>
    </p:spTree>
    <p:extLst>
      <p:ext uri="{BB962C8B-B14F-4D97-AF65-F5344CB8AC3E}">
        <p14:creationId xmlns:p14="http://schemas.microsoft.com/office/powerpoint/2010/main" val="38322969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4" name="TextBox 3">
            <a:extLst>
              <a:ext uri="{FF2B5EF4-FFF2-40B4-BE49-F238E27FC236}">
                <a16:creationId xmlns:a16="http://schemas.microsoft.com/office/drawing/2014/main" id="{0286A228-8486-9CC5-790D-55F8B9CE0772}"/>
              </a:ext>
            </a:extLst>
          </p:cNvPr>
          <p:cNvSpPr txBox="1"/>
          <p:nvPr/>
        </p:nvSpPr>
        <p:spPr>
          <a:xfrm>
            <a:off x="459259" y="3046831"/>
            <a:ext cx="573079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a:t>Dych chi </a:t>
            </a:r>
            <a:r>
              <a:rPr lang="en-US" sz="3600" err="1"/>
              <a:t>eisiau</a:t>
            </a:r>
            <a:r>
              <a:rPr lang="en-US" sz="3600"/>
              <a:t> </a:t>
            </a:r>
            <a:r>
              <a:rPr lang="en-US" sz="3600" err="1"/>
              <a:t>blanced</a:t>
            </a:r>
            <a:r>
              <a:rPr lang="en-US" sz="3600"/>
              <a:t>?</a:t>
            </a:r>
          </a:p>
        </p:txBody>
      </p:sp>
      <p:sp>
        <p:nvSpPr>
          <p:cNvPr id="9" name="Rectangle 3">
            <a:extLst>
              <a:ext uri="{FF2B5EF4-FFF2-40B4-BE49-F238E27FC236}">
                <a16:creationId xmlns:a16="http://schemas.microsoft.com/office/drawing/2014/main" id="{1C7E3544-E351-597E-8E91-914BF96221B7}"/>
              </a:ext>
            </a:extLst>
          </p:cNvPr>
          <p:cNvSpPr/>
          <p:nvPr/>
        </p:nvSpPr>
        <p:spPr>
          <a:xfrm>
            <a:off x="1133739" y="256323"/>
            <a:ext cx="10298487" cy="851297"/>
          </a:xfrm>
          <a:prstGeom prst="roundRect">
            <a:avLst/>
          </a:prstGeom>
          <a:solidFill>
            <a:srgbClr val="45BFA9"/>
          </a:solidFill>
        </p:spPr>
        <p:txBody>
          <a:bodyPr wrap="squar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400" b="1">
                <a:solidFill>
                  <a:schemeClr val="bg1"/>
                </a:solidFill>
                <a:cs typeface="Ayuthaya"/>
              </a:rPr>
              <a:t>Ateb </a:t>
            </a:r>
            <a:r>
              <a:rPr lang="en-US" sz="4400" b="1" err="1">
                <a:solidFill>
                  <a:schemeClr val="bg1"/>
                </a:solidFill>
                <a:cs typeface="Ayuthaya"/>
              </a:rPr>
              <a:t>Cwestiynau</a:t>
            </a:r>
            <a:r>
              <a:rPr lang="en-US" sz="4400" b="1">
                <a:solidFill>
                  <a:schemeClr val="bg1"/>
                </a:solidFill>
                <a:cs typeface="Ayuthaya"/>
              </a:rPr>
              <a:t>    </a:t>
            </a:r>
            <a:r>
              <a:rPr lang="en-US" sz="4400" i="1">
                <a:solidFill>
                  <a:schemeClr val="bg1"/>
                </a:solidFill>
                <a:cs typeface="Ayuthaya"/>
              </a:rPr>
              <a:t>Answering Questions</a:t>
            </a:r>
            <a:endParaRPr lang="en-US" sz="4400" i="1">
              <a:solidFill>
                <a:schemeClr val="bg1"/>
              </a:solidFill>
              <a:cs typeface="Ayuthaya" pitchFamily="2" charset="-34"/>
            </a:endParaRPr>
          </a:p>
        </p:txBody>
      </p:sp>
      <p:pic>
        <p:nvPicPr>
          <p:cNvPr id="11" name="Graphic 1" descr="Badge Tick1 with solid fill">
            <a:extLst>
              <a:ext uri="{FF2B5EF4-FFF2-40B4-BE49-F238E27FC236}">
                <a16:creationId xmlns:a16="http://schemas.microsoft.com/office/drawing/2014/main" id="{9286D3A2-F818-0E39-3360-C6A1B3F8592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796704" y="1610422"/>
            <a:ext cx="1876192" cy="1904070"/>
          </a:xfrm>
          <a:prstGeom prst="rect">
            <a:avLst/>
          </a:prstGeom>
        </p:spPr>
      </p:pic>
      <p:pic>
        <p:nvPicPr>
          <p:cNvPr id="13" name="Graphic 12" descr="Badge Cross with solid fill">
            <a:extLst>
              <a:ext uri="{FF2B5EF4-FFF2-40B4-BE49-F238E27FC236}">
                <a16:creationId xmlns:a16="http://schemas.microsoft.com/office/drawing/2014/main" id="{30338CE1-9B28-3B8C-54C4-A26A0A7B8D6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764180" y="3701274"/>
            <a:ext cx="1941242" cy="1908718"/>
          </a:xfrm>
          <a:prstGeom prst="rect">
            <a:avLst/>
          </a:prstGeom>
        </p:spPr>
      </p:pic>
      <p:sp>
        <p:nvSpPr>
          <p:cNvPr id="14" name="TextBox 13">
            <a:extLst>
              <a:ext uri="{FF2B5EF4-FFF2-40B4-BE49-F238E27FC236}">
                <a16:creationId xmlns:a16="http://schemas.microsoft.com/office/drawing/2014/main" id="{0756AFCF-8D62-8B82-5AF4-C497C1632648}"/>
              </a:ext>
            </a:extLst>
          </p:cNvPr>
          <p:cNvSpPr txBox="1"/>
          <p:nvPr/>
        </p:nvSpPr>
        <p:spPr>
          <a:xfrm>
            <a:off x="6711315" y="2178744"/>
            <a:ext cx="3054554"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err="1"/>
              <a:t>Ydw</a:t>
            </a:r>
            <a:r>
              <a:rPr lang="en-US" sz="4400" b="1"/>
              <a:t> / </a:t>
            </a:r>
            <a:r>
              <a:rPr lang="en-US" sz="4400" b="1" err="1"/>
              <a:t>Ydyn</a:t>
            </a:r>
          </a:p>
        </p:txBody>
      </p:sp>
      <p:sp>
        <p:nvSpPr>
          <p:cNvPr id="15" name="TextBox 14">
            <a:extLst>
              <a:ext uri="{FF2B5EF4-FFF2-40B4-BE49-F238E27FC236}">
                <a16:creationId xmlns:a16="http://schemas.microsoft.com/office/drawing/2014/main" id="{03287F8D-F5FC-1434-4FC2-DF4855A1B4EB}"/>
              </a:ext>
            </a:extLst>
          </p:cNvPr>
          <p:cNvSpPr txBox="1"/>
          <p:nvPr/>
        </p:nvSpPr>
        <p:spPr>
          <a:xfrm>
            <a:off x="4523225" y="4269987"/>
            <a:ext cx="5242643"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a:t>Nac </a:t>
            </a:r>
            <a:r>
              <a:rPr lang="en-US" sz="4400" b="1" err="1"/>
              <a:t>ydw</a:t>
            </a:r>
            <a:r>
              <a:rPr lang="en-US" sz="4400"/>
              <a:t>​ / </a:t>
            </a:r>
            <a:r>
              <a:rPr lang="en-US" sz="4400" b="1"/>
              <a:t>Nac </a:t>
            </a:r>
            <a:r>
              <a:rPr lang="en-US" sz="4400" b="1" err="1"/>
              <a:t>ydyn</a:t>
            </a:r>
            <a:endParaRPr lang="en-US" sz="4400" b="1"/>
          </a:p>
        </p:txBody>
      </p:sp>
    </p:spTree>
    <p:extLst>
      <p:ext uri="{BB962C8B-B14F-4D97-AF65-F5344CB8AC3E}">
        <p14:creationId xmlns:p14="http://schemas.microsoft.com/office/powerpoint/2010/main" val="36406952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3" name="Rectangle 3">
            <a:extLst>
              <a:ext uri="{FF2B5EF4-FFF2-40B4-BE49-F238E27FC236}">
                <a16:creationId xmlns:a16="http://schemas.microsoft.com/office/drawing/2014/main" id="{257BF50F-6002-A9C9-C1B3-2A7631D5ECFA}"/>
              </a:ext>
            </a:extLst>
          </p:cNvPr>
          <p:cNvSpPr/>
          <p:nvPr/>
        </p:nvSpPr>
        <p:spPr>
          <a:xfrm>
            <a:off x="2904488" y="247030"/>
            <a:ext cx="6385282" cy="851297"/>
          </a:xfrm>
          <a:prstGeom prst="roundRect">
            <a:avLst/>
          </a:prstGeom>
          <a:solidFill>
            <a:srgbClr val="45BFA9"/>
          </a:solidFill>
        </p:spPr>
        <p:txBody>
          <a:bodyPr wrap="squar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400" b="1" err="1">
                <a:solidFill>
                  <a:schemeClr val="bg1"/>
                </a:solidFill>
                <a:cs typeface="Ayuthaya"/>
              </a:rPr>
              <a:t>Sgwrs</a:t>
            </a:r>
            <a:r>
              <a:rPr lang="en-US" sz="4400" b="1">
                <a:solidFill>
                  <a:schemeClr val="bg1"/>
                </a:solidFill>
                <a:cs typeface="Ayuthaya"/>
              </a:rPr>
              <a:t>    </a:t>
            </a:r>
            <a:r>
              <a:rPr lang="en-US" sz="4400" i="1">
                <a:solidFill>
                  <a:schemeClr val="bg1"/>
                </a:solidFill>
                <a:cs typeface="Ayuthaya"/>
              </a:rPr>
              <a:t>A Conversation</a:t>
            </a:r>
            <a:endParaRPr lang="en-US" sz="4400" i="1">
              <a:solidFill>
                <a:schemeClr val="bg1"/>
              </a:solidFill>
              <a:cs typeface="Ayuthaya" pitchFamily="2" charset="-34"/>
            </a:endParaRPr>
          </a:p>
        </p:txBody>
      </p:sp>
      <p:sp>
        <p:nvSpPr>
          <p:cNvPr id="4" name="TextBox 3">
            <a:extLst>
              <a:ext uri="{FF2B5EF4-FFF2-40B4-BE49-F238E27FC236}">
                <a16:creationId xmlns:a16="http://schemas.microsoft.com/office/drawing/2014/main" id="{3116438B-8C44-B109-986C-DB56339E8446}"/>
              </a:ext>
            </a:extLst>
          </p:cNvPr>
          <p:cNvSpPr txBox="1"/>
          <p:nvPr/>
        </p:nvSpPr>
        <p:spPr>
          <a:xfrm>
            <a:off x="1853889" y="1263804"/>
            <a:ext cx="8487686" cy="4460796"/>
          </a:xfrm>
          <a:prstGeom prst="round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i="1"/>
              <a:t>Carys:  </a:t>
            </a:r>
            <a:r>
              <a:rPr lang="en-US" sz="3200"/>
              <a:t>         </a:t>
            </a:r>
            <a:r>
              <a:rPr lang="en-US" sz="3200" b="1" err="1"/>
              <a:t>Shwmae</a:t>
            </a:r>
            <a:r>
              <a:rPr lang="en-US" sz="3200" b="1"/>
              <a:t>, </a:t>
            </a:r>
            <a:r>
              <a:rPr lang="en-US" sz="3200" b="1" err="1"/>
              <a:t>Mr</a:t>
            </a:r>
            <a:r>
              <a:rPr lang="en-US" sz="3200" b="1"/>
              <a:t> Evans!</a:t>
            </a:r>
          </a:p>
          <a:p>
            <a:r>
              <a:rPr lang="en-US" sz="3200" i="1" err="1"/>
              <a:t>Mr</a:t>
            </a:r>
            <a:r>
              <a:rPr lang="en-US" sz="3200" i="1"/>
              <a:t> Evans:</a:t>
            </a:r>
            <a:r>
              <a:rPr lang="en-US" sz="3200"/>
              <a:t>    </a:t>
            </a:r>
            <a:r>
              <a:rPr lang="en-US" sz="3200" b="1" err="1"/>
              <a:t>Noswaith</a:t>
            </a:r>
            <a:r>
              <a:rPr lang="en-US" sz="3200" b="1"/>
              <a:t> </a:t>
            </a:r>
            <a:r>
              <a:rPr lang="en-US" sz="3200" b="1" err="1"/>
              <a:t>dda</a:t>
            </a:r>
            <a:r>
              <a:rPr lang="en-US" sz="3200" b="1"/>
              <a:t>, Carys.</a:t>
            </a:r>
          </a:p>
          <a:p>
            <a:r>
              <a:rPr lang="en-US" sz="3200" i="1"/>
              <a:t>Carys: </a:t>
            </a:r>
            <a:r>
              <a:rPr lang="en-US" sz="3200"/>
              <a:t>          </a:t>
            </a:r>
            <a:r>
              <a:rPr lang="en-US" sz="3200" b="1"/>
              <a:t>Sut </a:t>
            </a:r>
            <a:r>
              <a:rPr lang="en-US" sz="3200" b="1" err="1"/>
              <a:t>dych</a:t>
            </a:r>
            <a:r>
              <a:rPr lang="en-US" sz="3200" b="1"/>
              <a:t> chi?</a:t>
            </a:r>
            <a:r>
              <a:rPr lang="en-US" sz="3200"/>
              <a:t>   </a:t>
            </a:r>
            <a:endParaRPr lang="en-US" sz="3200" b="1"/>
          </a:p>
          <a:p>
            <a:r>
              <a:rPr lang="en-US" sz="3200" i="1" err="1"/>
              <a:t>Mr</a:t>
            </a:r>
            <a:r>
              <a:rPr lang="en-US" sz="3200" i="1"/>
              <a:t> Evans:</a:t>
            </a:r>
            <a:r>
              <a:rPr lang="en-US" sz="3200"/>
              <a:t>    </a:t>
            </a:r>
            <a:r>
              <a:rPr lang="en-US" sz="3200" b="1"/>
              <a:t>Wedi </a:t>
            </a:r>
            <a:r>
              <a:rPr lang="en-US" sz="3200" b="1" err="1"/>
              <a:t>blino</a:t>
            </a:r>
            <a:r>
              <a:rPr lang="en-US" sz="3200" b="1"/>
              <a:t>...</a:t>
            </a:r>
            <a:r>
              <a:rPr lang="en-US" sz="3200"/>
              <a:t>     </a:t>
            </a:r>
            <a:endParaRPr lang="en-US" sz="3200" b="1"/>
          </a:p>
          <a:p>
            <a:r>
              <a:rPr lang="en-US" sz="3200" i="1"/>
              <a:t>Carys:</a:t>
            </a:r>
            <a:r>
              <a:rPr lang="en-US" sz="3200"/>
              <a:t>           </a:t>
            </a:r>
            <a:r>
              <a:rPr lang="en-US" sz="3200" b="1"/>
              <a:t>Dych chi </a:t>
            </a:r>
            <a:r>
              <a:rPr lang="en-US" sz="3200" b="1" err="1"/>
              <a:t>eisiau</a:t>
            </a:r>
            <a:r>
              <a:rPr lang="en-US" sz="3200" b="1"/>
              <a:t> </a:t>
            </a:r>
            <a:r>
              <a:rPr lang="en-US" sz="3200" b="1" err="1"/>
              <a:t>mynd</a:t>
            </a:r>
            <a:r>
              <a:rPr lang="en-US" sz="3200" b="1"/>
              <a:t> </a:t>
            </a:r>
            <a:r>
              <a:rPr lang="en-US" sz="3200" b="1" err="1"/>
              <a:t>i'r</a:t>
            </a:r>
            <a:r>
              <a:rPr lang="en-US" sz="3200" b="1"/>
              <a:t> </a:t>
            </a:r>
            <a:r>
              <a:rPr lang="en-US" sz="3200" b="1" err="1"/>
              <a:t>gwely</a:t>
            </a:r>
            <a:r>
              <a:rPr lang="en-US" sz="3200" b="1"/>
              <a:t>?</a:t>
            </a:r>
            <a:r>
              <a:rPr lang="en-US" sz="3200"/>
              <a:t>          </a:t>
            </a:r>
            <a:r>
              <a:rPr lang="en-US" sz="3200" i="1" err="1"/>
              <a:t>Mr</a:t>
            </a:r>
            <a:r>
              <a:rPr lang="en-US" sz="3200" i="1"/>
              <a:t> Evans:</a:t>
            </a:r>
            <a:r>
              <a:rPr lang="en-US" sz="3200"/>
              <a:t>    </a:t>
            </a:r>
            <a:r>
              <a:rPr lang="en-US" sz="3200" b="1" err="1"/>
              <a:t>Ydw</a:t>
            </a:r>
            <a:r>
              <a:rPr lang="en-US" sz="3200" b="1"/>
              <a:t>, </a:t>
            </a:r>
            <a:r>
              <a:rPr lang="en-US" sz="3200" b="1" err="1"/>
              <a:t>plîs</a:t>
            </a:r>
            <a:r>
              <a:rPr lang="en-US" sz="3200" b="1"/>
              <a:t>.</a:t>
            </a:r>
          </a:p>
          <a:p>
            <a:r>
              <a:rPr lang="en-US" sz="3200" i="1"/>
              <a:t>Carys: </a:t>
            </a:r>
            <a:r>
              <a:rPr lang="en-US" sz="3200"/>
              <a:t>          </a:t>
            </a:r>
            <a:r>
              <a:rPr lang="en-US" sz="3200" b="1"/>
              <a:t>Dych chi </a:t>
            </a:r>
            <a:r>
              <a:rPr lang="en-US" sz="3200" b="1" err="1"/>
              <a:t>eisiau</a:t>
            </a:r>
            <a:r>
              <a:rPr lang="en-US" sz="3200" b="1"/>
              <a:t> </a:t>
            </a:r>
            <a:r>
              <a:rPr lang="en-US" sz="3200" b="1" err="1"/>
              <a:t>darllen</a:t>
            </a:r>
            <a:r>
              <a:rPr lang="en-US" sz="3200" b="1"/>
              <a:t>?</a:t>
            </a:r>
          </a:p>
          <a:p>
            <a:r>
              <a:rPr lang="en-US" sz="3200" i="1" err="1"/>
              <a:t>Mr</a:t>
            </a:r>
            <a:r>
              <a:rPr lang="en-US" sz="3200" i="1"/>
              <a:t> Evans:</a:t>
            </a:r>
            <a:r>
              <a:rPr lang="en-US" sz="3200" b="1"/>
              <a:t>    Nac </a:t>
            </a:r>
            <a:r>
              <a:rPr lang="en-US" sz="3200" b="1" err="1"/>
              <a:t>ydw</a:t>
            </a:r>
            <a:r>
              <a:rPr lang="en-US" sz="3200" b="1"/>
              <a:t>, dim </a:t>
            </a:r>
            <a:r>
              <a:rPr lang="en-US" sz="3200" b="1" err="1"/>
              <a:t>diolch</a:t>
            </a:r>
            <a:r>
              <a:rPr lang="en-US" sz="3200" b="1"/>
              <a:t>.</a:t>
            </a:r>
          </a:p>
        </p:txBody>
      </p:sp>
    </p:spTree>
    <p:extLst>
      <p:ext uri="{BB962C8B-B14F-4D97-AF65-F5344CB8AC3E}">
        <p14:creationId xmlns:p14="http://schemas.microsoft.com/office/powerpoint/2010/main" val="5629592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CC9C89-5461-1ACB-24DB-C7FDC55FB942}"/>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9EB6ED24-A524-41E1-AE1D-38124CD94959}"/>
              </a:ext>
            </a:extLst>
          </p:cNvPr>
          <p:cNvSpPr txBox="1">
            <a:spLocks/>
          </p:cNvSpPr>
          <p:nvPr/>
        </p:nvSpPr>
        <p:spPr>
          <a:xfrm>
            <a:off x="527538" y="4756638"/>
            <a:ext cx="11139854" cy="93044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pPr>
              <a:spcAft>
                <a:spcPts val="600"/>
              </a:spcAft>
            </a:pPr>
            <a:r>
              <a:rPr lang="en-US" sz="5400" err="1">
                <a:solidFill>
                  <a:srgbClr val="FF0000"/>
                </a:solidFill>
              </a:rPr>
              <a:t>ambiwlans</a:t>
            </a:r>
            <a:r>
              <a:rPr lang="en-US" sz="5400">
                <a:solidFill>
                  <a:srgbClr val="FF0000"/>
                </a:solidFill>
              </a:rPr>
              <a:t>         doctor                 help</a:t>
            </a:r>
          </a:p>
        </p:txBody>
      </p:sp>
      <p:pic>
        <p:nvPicPr>
          <p:cNvPr id="6" name="Picture 5" descr="A picture containing text, green, yellow, parked&#10;&#10;Description automatically generated">
            <a:extLst>
              <a:ext uri="{FF2B5EF4-FFF2-40B4-BE49-F238E27FC236}">
                <a16:creationId xmlns:a16="http://schemas.microsoft.com/office/drawing/2014/main" id="{7371E7E4-8E5F-8B34-C542-6C22C39678E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20040" y="1021946"/>
            <a:ext cx="3425609" cy="2569206"/>
          </a:xfrm>
          <a:prstGeom prst="rect">
            <a:avLst/>
          </a:prstGeom>
        </p:spPr>
      </p:pic>
      <p:pic>
        <p:nvPicPr>
          <p:cNvPr id="7" name="Picture 6" descr="A picture containing person, person, wearing, standing&#10;&#10;Description automatically generated">
            <a:extLst>
              <a:ext uri="{FF2B5EF4-FFF2-40B4-BE49-F238E27FC236}">
                <a16:creationId xmlns:a16="http://schemas.microsoft.com/office/drawing/2014/main" id="{1A95AD3E-7833-7766-A1AE-4A88E1EBA5CB}"/>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385729" y="1160678"/>
            <a:ext cx="3433324" cy="2291743"/>
          </a:xfrm>
          <a:prstGeom prst="rect">
            <a:avLst/>
          </a:prstGeom>
        </p:spPr>
      </p:pic>
      <p:pic>
        <p:nvPicPr>
          <p:cNvPr id="8" name="Picture 7" descr="Icon&#10;&#10;Description automatically generated">
            <a:extLst>
              <a:ext uri="{FF2B5EF4-FFF2-40B4-BE49-F238E27FC236}">
                <a16:creationId xmlns:a16="http://schemas.microsoft.com/office/drawing/2014/main" id="{0C6B6753-E7D4-C7B9-9407-0E5BA49FC935}"/>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449725" y="890819"/>
            <a:ext cx="3423916" cy="2876089"/>
          </a:xfrm>
          <a:prstGeom prst="rect">
            <a:avLst/>
          </a:prstGeom>
        </p:spPr>
      </p:pic>
    </p:spTree>
    <p:extLst>
      <p:ext uri="{BB962C8B-B14F-4D97-AF65-F5344CB8AC3E}">
        <p14:creationId xmlns:p14="http://schemas.microsoft.com/office/powerpoint/2010/main" val="3958038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4ECBEB-7798-AD5D-2A92-B3754E90553E}"/>
            </a:ext>
          </a:extLst>
        </p:cNvPr>
        <p:cNvGrpSpPr/>
        <p:nvPr/>
      </p:nvGrpSpPr>
      <p:grpSpPr>
        <a:xfrm>
          <a:off x="0" y="0"/>
          <a:ext cx="0" cy="0"/>
          <a:chOff x="0" y="0"/>
          <a:chExt cx="0" cy="0"/>
        </a:xfrm>
      </p:grpSpPr>
      <p:pic>
        <p:nvPicPr>
          <p:cNvPr id="2" name="Picture 2">
            <a:extLst>
              <a:ext uri="{FF2B5EF4-FFF2-40B4-BE49-F238E27FC236}">
                <a16:creationId xmlns:a16="http://schemas.microsoft.com/office/drawing/2014/main" id="{DDAACDF2-02D2-0192-6C09-F1F21996D07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5400000">
            <a:off x="3026182" y="-1068904"/>
            <a:ext cx="6139638" cy="8995807"/>
          </a:xfrm>
          <a:prstGeom prst="rect">
            <a:avLst/>
          </a:prstGeom>
        </p:spPr>
      </p:pic>
      <p:sp>
        <p:nvSpPr>
          <p:cNvPr id="6" name="TextBox 4">
            <a:extLst>
              <a:ext uri="{FF2B5EF4-FFF2-40B4-BE49-F238E27FC236}">
                <a16:creationId xmlns:a16="http://schemas.microsoft.com/office/drawing/2014/main" id="{7A018828-EFD3-AD82-8D6B-E0DF3C4A14C9}"/>
              </a:ext>
            </a:extLst>
          </p:cNvPr>
          <p:cNvSpPr txBox="1"/>
          <p:nvPr/>
        </p:nvSpPr>
        <p:spPr>
          <a:xfrm>
            <a:off x="2879887" y="4733902"/>
            <a:ext cx="6917848" cy="998928"/>
          </a:xfrm>
          <a:prstGeom prst="rect">
            <a:avLst/>
          </a:prstGeom>
        </p:spPr>
        <p:txBody>
          <a:bodyPr lIns="0" tIns="0" rIns="0" bIns="0" rtlCol="0" anchor="t">
            <a:spAutoFit/>
          </a:bodyPr>
          <a:lstStyle/>
          <a:p>
            <a:pPr marL="0" marR="0" lvl="0" indent="0" algn="ctr" defTabSz="914400" rtl="0" eaLnBrk="1" fontAlgn="auto" latinLnBrk="0" hangingPunct="1">
              <a:lnSpc>
                <a:spcPts val="8106"/>
              </a:lnSpc>
              <a:spcBef>
                <a:spcPct val="0"/>
              </a:spcBef>
              <a:spcAft>
                <a:spcPts val="0"/>
              </a:spcAft>
              <a:buClrTx/>
              <a:buSzTx/>
              <a:buFontTx/>
              <a:buNone/>
              <a:tabLst/>
              <a:defRPr/>
            </a:pPr>
            <a:r>
              <a:rPr kumimoji="0" lang="en-US" sz="6000" b="0" i="0" u="none" strike="noStrike" kern="1200" cap="none" spc="-479" normalizeH="0" baseline="0" noProof="0">
                <a:ln>
                  <a:noFill/>
                </a:ln>
                <a:solidFill>
                  <a:srgbClr val="000000"/>
                </a:solidFill>
                <a:effectLst/>
                <a:uLnTx/>
                <a:uFillTx/>
                <a:latin typeface="DM Sans"/>
                <a:ea typeface="+mn-ea"/>
                <a:cs typeface="+mn-cs"/>
              </a:rPr>
              <a:t>Ble </a:t>
            </a:r>
            <a:r>
              <a:rPr kumimoji="0" lang="en-US" sz="6000" b="0" i="0" u="none" strike="noStrike" kern="1200" cap="none" spc="-479" normalizeH="0" baseline="0" noProof="0" err="1">
                <a:ln>
                  <a:noFill/>
                </a:ln>
                <a:solidFill>
                  <a:srgbClr val="000000"/>
                </a:solidFill>
                <a:effectLst/>
                <a:uLnTx/>
                <a:uFillTx/>
                <a:latin typeface="DM Sans"/>
                <a:ea typeface="+mn-ea"/>
                <a:cs typeface="+mn-cs"/>
              </a:rPr>
              <a:t>rwyt</a:t>
            </a:r>
            <a:r>
              <a:rPr kumimoji="0" lang="en-US" sz="6000" b="0" i="0" u="none" strike="noStrike" kern="1200" cap="none" spc="-479" normalizeH="0" baseline="0" noProof="0">
                <a:ln>
                  <a:noFill/>
                </a:ln>
                <a:solidFill>
                  <a:srgbClr val="000000"/>
                </a:solidFill>
                <a:effectLst/>
                <a:uLnTx/>
                <a:uFillTx/>
                <a:latin typeface="DM Sans"/>
                <a:ea typeface="+mn-ea"/>
                <a:cs typeface="+mn-cs"/>
              </a:rPr>
              <a:t> </a:t>
            </a:r>
            <a:r>
              <a:rPr kumimoji="0" lang="en-US" sz="6000" b="0" i="0" u="none" strike="noStrike" kern="1200" cap="none" spc="-479" normalizeH="0" baseline="0" noProof="0" err="1">
                <a:ln>
                  <a:noFill/>
                </a:ln>
                <a:solidFill>
                  <a:srgbClr val="000000"/>
                </a:solidFill>
                <a:effectLst/>
                <a:uLnTx/>
                <a:uFillTx/>
                <a:latin typeface="DM Sans"/>
                <a:ea typeface="+mn-ea"/>
                <a:cs typeface="+mn-cs"/>
              </a:rPr>
              <a:t>ti'n</a:t>
            </a:r>
            <a:r>
              <a:rPr kumimoji="0" lang="en-US" sz="6000" b="0" i="0" u="none" strike="noStrike" kern="1200" cap="none" spc="-479" normalizeH="0" baseline="0" noProof="0">
                <a:ln>
                  <a:noFill/>
                </a:ln>
                <a:solidFill>
                  <a:srgbClr val="000000"/>
                </a:solidFill>
                <a:effectLst/>
                <a:uLnTx/>
                <a:uFillTx/>
                <a:latin typeface="DM Sans"/>
                <a:ea typeface="+mn-ea"/>
                <a:cs typeface="+mn-cs"/>
              </a:rPr>
              <a:t> </a:t>
            </a:r>
            <a:r>
              <a:rPr kumimoji="0" lang="en-US" sz="6000" b="0" i="0" u="sng" strike="noStrike" kern="1200" cap="none" spc="-479" normalizeH="0" baseline="0" noProof="0" err="1">
                <a:ln>
                  <a:noFill/>
                </a:ln>
                <a:solidFill>
                  <a:srgbClr val="000000"/>
                </a:solidFill>
                <a:effectLst/>
                <a:uLnTx/>
                <a:uFillTx/>
                <a:latin typeface="DM Sans"/>
                <a:ea typeface="+mn-ea"/>
                <a:cs typeface="+mn-cs"/>
              </a:rPr>
              <a:t>gweithio</a:t>
            </a:r>
            <a:r>
              <a:rPr kumimoji="0" lang="en-US" sz="6000" b="0" i="0" u="none" strike="noStrike" kern="1200" cap="none" spc="-479" normalizeH="0" baseline="0" noProof="0">
                <a:ln>
                  <a:noFill/>
                </a:ln>
                <a:solidFill>
                  <a:srgbClr val="000000"/>
                </a:solidFill>
                <a:effectLst/>
                <a:uLnTx/>
                <a:uFillTx/>
                <a:latin typeface="DM Sans"/>
                <a:ea typeface="+mn-ea"/>
                <a:cs typeface="+mn-cs"/>
              </a:rPr>
              <a:t>?</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7" name="Picture 7" descr="Icon&#10;&#10;Description automatically generated">
            <a:extLst>
              <a:ext uri="{FF2B5EF4-FFF2-40B4-BE49-F238E27FC236}">
                <a16:creationId xmlns:a16="http://schemas.microsoft.com/office/drawing/2014/main" id="{8096FDE7-D7B1-4BAB-8EA9-BBBB6CB4DB3B}"/>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076697" y="2510027"/>
            <a:ext cx="4526285" cy="1914146"/>
          </a:xfrm>
          <a:prstGeom prst="rect">
            <a:avLst/>
          </a:prstGeom>
        </p:spPr>
      </p:pic>
    </p:spTree>
    <p:extLst>
      <p:ext uri="{BB962C8B-B14F-4D97-AF65-F5344CB8AC3E}">
        <p14:creationId xmlns:p14="http://schemas.microsoft.com/office/powerpoint/2010/main" val="6011066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071BB4-681D-16B5-1C63-3AC8F4AEDEE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94C4C65-C784-E968-BBAF-6936B9808E80}"/>
              </a:ext>
            </a:extLst>
          </p:cNvPr>
          <p:cNvSpPr txBox="1"/>
          <p:nvPr/>
        </p:nvSpPr>
        <p:spPr>
          <a:xfrm>
            <a:off x="242888" y="523308"/>
            <a:ext cx="9979741" cy="584775"/>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a:ln>
                  <a:noFill/>
                </a:ln>
                <a:solidFill>
                  <a:prstClr val="black"/>
                </a:solidFill>
                <a:effectLst/>
                <a:uLnTx/>
                <a:uFillTx/>
                <a:latin typeface="Calibri" panose="020F0502020204030204"/>
                <a:ea typeface="+mn-ea"/>
                <a:cs typeface="+mn-cs"/>
              </a:rPr>
              <a:t>Ble </a:t>
            </a:r>
            <a:r>
              <a:rPr kumimoji="0" lang="en-US" sz="3200" b="0" i="0" u="none" strike="noStrike" kern="1200" cap="none" spc="0" normalizeH="0" baseline="0" noProof="0" err="1">
                <a:ln>
                  <a:noFill/>
                </a:ln>
                <a:solidFill>
                  <a:prstClr val="black"/>
                </a:solidFill>
                <a:effectLst/>
                <a:uLnTx/>
                <a:uFillTx/>
                <a:latin typeface="Calibri" panose="020F0502020204030204"/>
                <a:ea typeface="+mn-ea"/>
                <a:cs typeface="+mn-cs"/>
              </a:rPr>
              <a:t>rwyt</a:t>
            </a:r>
            <a:r>
              <a:rPr kumimoji="0" lang="en-US" sz="32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3200" b="0" i="0" u="none" strike="noStrike" kern="1200" cap="none" spc="0" normalizeH="0" baseline="0" noProof="0" err="1">
                <a:ln>
                  <a:noFill/>
                </a:ln>
                <a:solidFill>
                  <a:prstClr val="black"/>
                </a:solidFill>
                <a:effectLst/>
                <a:uLnTx/>
                <a:uFillTx/>
                <a:latin typeface="Calibri" panose="020F0502020204030204"/>
                <a:ea typeface="+mn-ea"/>
                <a:cs typeface="+mn-cs"/>
              </a:rPr>
              <a:t>ti'n</a:t>
            </a:r>
            <a:r>
              <a:rPr kumimoji="0" lang="en-US" sz="32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3200" b="0" i="0" u="none" strike="noStrike" kern="1200" cap="none" spc="0" normalizeH="0" baseline="0" noProof="0" err="1">
                <a:ln>
                  <a:noFill/>
                </a:ln>
                <a:solidFill>
                  <a:prstClr val="black"/>
                </a:solidFill>
                <a:effectLst/>
                <a:uLnTx/>
                <a:uFillTx/>
                <a:latin typeface="Calibri" panose="020F0502020204030204"/>
                <a:ea typeface="+mn-ea"/>
                <a:cs typeface="+mn-cs"/>
              </a:rPr>
              <a:t>gweithio</a:t>
            </a:r>
            <a:r>
              <a:rPr kumimoji="0" lang="en-US" sz="3200" b="0" i="0" u="none" strike="noStrike" kern="1200" cap="none" spc="0" normalizeH="0" baseline="0" noProof="0">
                <a:ln>
                  <a:noFill/>
                </a:ln>
                <a:solidFill>
                  <a:prstClr val="black"/>
                </a:solidFill>
                <a:effectLst/>
                <a:uLnTx/>
                <a:uFillTx/>
                <a:latin typeface="Calibri" panose="020F0502020204030204"/>
                <a:ea typeface="+mn-ea"/>
                <a:cs typeface="+mn-cs"/>
              </a:rPr>
              <a:t>? / Ble </a:t>
            </a:r>
            <a:r>
              <a:rPr kumimoji="0" lang="en-US" sz="3200" b="0" i="0" u="none" strike="noStrike" kern="1200" cap="none" spc="0" normalizeH="0" baseline="0" noProof="0" err="1">
                <a:ln>
                  <a:noFill/>
                </a:ln>
                <a:solidFill>
                  <a:prstClr val="black"/>
                </a:solidFill>
                <a:effectLst/>
                <a:uLnTx/>
                <a:uFillTx/>
                <a:latin typeface="Calibri" panose="020F0502020204030204"/>
                <a:ea typeface="+mn-ea"/>
                <a:cs typeface="+mn-cs"/>
              </a:rPr>
              <a:t>rydych</a:t>
            </a:r>
            <a:r>
              <a:rPr kumimoji="0" lang="en-US" sz="32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3200" b="0" i="0" u="none" strike="noStrike" kern="1200" cap="none" spc="0" normalizeH="0" baseline="0" noProof="0" err="1">
                <a:ln>
                  <a:noFill/>
                </a:ln>
                <a:solidFill>
                  <a:prstClr val="black"/>
                </a:solidFill>
                <a:effectLst/>
                <a:uLnTx/>
                <a:uFillTx/>
                <a:latin typeface="Calibri" panose="020F0502020204030204"/>
                <a:ea typeface="+mn-ea"/>
                <a:cs typeface="+mn-cs"/>
              </a:rPr>
              <a:t>chi'n</a:t>
            </a:r>
            <a:r>
              <a:rPr kumimoji="0" lang="en-US" sz="32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3200" b="0" i="0" u="none" strike="noStrike" kern="1200" cap="none" spc="0" normalizeH="0" baseline="0" noProof="0" err="1">
                <a:ln>
                  <a:noFill/>
                </a:ln>
                <a:solidFill>
                  <a:prstClr val="black"/>
                </a:solidFill>
                <a:effectLst/>
                <a:uLnTx/>
                <a:uFillTx/>
                <a:latin typeface="Calibri" panose="020F0502020204030204"/>
                <a:ea typeface="+mn-ea"/>
                <a:cs typeface="+mn-cs"/>
              </a:rPr>
              <a:t>gweithio</a:t>
            </a:r>
            <a:r>
              <a:rPr kumimoji="0" lang="en-US" sz="3200" b="0" i="0" u="none" strike="noStrike" kern="1200" cap="none" spc="0" normalizeH="0" baseline="0" noProof="0">
                <a:ln>
                  <a:noFill/>
                </a:ln>
                <a:solidFill>
                  <a:prstClr val="black"/>
                </a:solidFill>
                <a:effectLst/>
                <a:uLnTx/>
                <a:uFillTx/>
                <a:latin typeface="Calibri" panose="020F0502020204030204"/>
                <a:ea typeface="+mn-ea"/>
                <a:cs typeface="+mn-cs"/>
              </a:rPr>
              <a:t>?</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Calibri"/>
            </a:endParaRPr>
          </a:p>
        </p:txBody>
      </p:sp>
      <p:sp>
        <p:nvSpPr>
          <p:cNvPr id="9" name="TextBox 8">
            <a:extLst>
              <a:ext uri="{FF2B5EF4-FFF2-40B4-BE49-F238E27FC236}">
                <a16:creationId xmlns:a16="http://schemas.microsoft.com/office/drawing/2014/main" id="{BC162A0B-5574-1B0C-2A30-8DEFE6343ABD}"/>
              </a:ext>
            </a:extLst>
          </p:cNvPr>
          <p:cNvSpPr txBox="1"/>
          <p:nvPr/>
        </p:nvSpPr>
        <p:spPr>
          <a:xfrm>
            <a:off x="242889" y="1503517"/>
            <a:ext cx="4572000" cy="523220"/>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err="1">
                <a:ln>
                  <a:noFill/>
                </a:ln>
                <a:solidFill>
                  <a:prstClr val="black"/>
                </a:solidFill>
                <a:effectLst/>
                <a:uLnTx/>
                <a:uFillTx/>
                <a:latin typeface="Calibri" panose="020F0502020204030204"/>
                <a:ea typeface="+mn-ea"/>
                <a:cs typeface="+mn-cs"/>
              </a:rPr>
              <a:t>Rydw</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0" i="0" u="none" strike="noStrike" kern="1200" cap="none" spc="0" normalizeH="0" baseline="0" noProof="0" err="1">
                <a:ln>
                  <a:noFill/>
                </a:ln>
                <a:solidFill>
                  <a:prstClr val="black"/>
                </a:solidFill>
                <a:effectLst/>
                <a:uLnTx/>
                <a:uFillTx/>
                <a:latin typeface="Calibri" panose="020F0502020204030204"/>
                <a:ea typeface="+mn-ea"/>
                <a:cs typeface="+mn-cs"/>
              </a:rPr>
              <a:t>i’n</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0" i="0" u="none" strike="noStrike" kern="1200" cap="none" spc="0" normalizeH="0" baseline="0" noProof="0" err="1">
                <a:ln>
                  <a:noFill/>
                </a:ln>
                <a:solidFill>
                  <a:prstClr val="black"/>
                </a:solidFill>
                <a:effectLst/>
                <a:uLnTx/>
                <a:uFillTx/>
                <a:latin typeface="Calibri" panose="020F0502020204030204"/>
                <a:ea typeface="+mn-ea"/>
                <a:cs typeface="+mn-cs"/>
              </a:rPr>
              <a:t>gweithio</a:t>
            </a:r>
            <a:endParaRPr kumimoji="0" lang="en-US" sz="2800" b="0" i="0" u="none" strike="noStrike" kern="1200" cap="none" spc="0" normalizeH="0" baseline="0" noProof="0" err="1">
              <a:ln>
                <a:noFill/>
              </a:ln>
              <a:solidFill>
                <a:prstClr val="black"/>
              </a:solidFill>
              <a:effectLst/>
              <a:uLnTx/>
              <a:uFillTx/>
              <a:latin typeface="Calibri" panose="020F0502020204030204"/>
              <a:ea typeface="+mn-ea"/>
              <a:cs typeface="Calibri"/>
            </a:endParaRPr>
          </a:p>
        </p:txBody>
      </p:sp>
      <p:sp>
        <p:nvSpPr>
          <p:cNvPr id="12" name="TextBox 11">
            <a:extLst>
              <a:ext uri="{FF2B5EF4-FFF2-40B4-BE49-F238E27FC236}">
                <a16:creationId xmlns:a16="http://schemas.microsoft.com/office/drawing/2014/main" id="{A650A298-A8F3-DB00-A376-DBD6C7FA1D26}"/>
              </a:ext>
            </a:extLst>
          </p:cNvPr>
          <p:cNvSpPr txBox="1"/>
          <p:nvPr/>
        </p:nvSpPr>
        <p:spPr>
          <a:xfrm>
            <a:off x="5843410" y="1594684"/>
            <a:ext cx="5972379" cy="5324535"/>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err="1">
                <a:ln>
                  <a:noFill/>
                </a:ln>
                <a:solidFill>
                  <a:srgbClr val="4472C4"/>
                </a:solidFill>
                <a:effectLst/>
                <a:uLnTx/>
                <a:uFillTx/>
                <a:latin typeface="Calibri" panose="020F0502020204030204"/>
                <a:ea typeface="+mn-ea"/>
                <a:cs typeface="+mn-cs"/>
              </a:rPr>
              <a:t>Fwdd</a:t>
            </a:r>
            <a:r>
              <a:rPr kumimoji="0" lang="en-US" sz="2000" b="0" i="0" u="none" strike="noStrike" kern="1200" cap="none" spc="0" normalizeH="0" baseline="0" noProof="0">
                <a:ln>
                  <a:noFill/>
                </a:ln>
                <a:solidFill>
                  <a:srgbClr val="4472C4"/>
                </a:solidFill>
                <a:effectLst/>
                <a:uLnTx/>
                <a:uFillTx/>
                <a:latin typeface="Calibri" panose="020F0502020204030204"/>
                <a:ea typeface="+mn-ea"/>
                <a:cs typeface="+mn-cs"/>
              </a:rPr>
              <a:t> iechyd Cymru</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000">
                <a:solidFill>
                  <a:srgbClr val="4472C4"/>
                </a:solidFill>
                <a:latin typeface="Calibri" panose="020F0502020204030204"/>
              </a:rPr>
              <a:t>Hywel Dda</a:t>
            </a:r>
            <a:endParaRPr kumimoji="0" lang="en-US" sz="2000" b="0" i="0" u="none" strike="noStrike" kern="1200" cap="none" spc="0" normalizeH="0" baseline="0" noProof="0">
              <a:ln>
                <a:noFill/>
              </a:ln>
              <a:solidFill>
                <a:srgbClr val="4472C4"/>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srgbClr val="4472C4"/>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srgbClr val="4472C4"/>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a:solidFill>
                <a:srgbClr val="4472C4"/>
              </a:solidFill>
              <a:latin typeface="Calibri" panose="020F0502020204030204"/>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4472C4"/>
                </a:solidFill>
                <a:effectLst/>
                <a:uLnTx/>
                <a:uFillTx/>
                <a:latin typeface="Calibri" panose="020F0502020204030204"/>
                <a:ea typeface="+mn-ea"/>
                <a:cs typeface="Calibri"/>
              </a:rPr>
              <a:t>Ysbyty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err="1">
                <a:ln>
                  <a:noFill/>
                </a:ln>
                <a:solidFill>
                  <a:srgbClr val="4472C4"/>
                </a:solidFill>
                <a:effectLst/>
                <a:uLnTx/>
                <a:uFillTx/>
                <a:latin typeface="Calibri" panose="020F0502020204030204"/>
                <a:ea typeface="+mn-ea"/>
                <a:cs typeface="+mn-cs"/>
              </a:rPr>
              <a:t>Glangwili</a:t>
            </a:r>
            <a:endParaRPr lang="en-US" sz="2000">
              <a:solidFill>
                <a:srgbClr val="4472C4"/>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4472C4"/>
                </a:solidFill>
                <a:effectLst/>
                <a:uLnTx/>
                <a:uFillTx/>
                <a:latin typeface="Calibri" panose="020F0502020204030204"/>
                <a:ea typeface="+mn-ea"/>
                <a:cs typeface="Calibri"/>
              </a:rPr>
              <a:t>Prince Phillip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err="1">
                <a:ln>
                  <a:noFill/>
                </a:ln>
                <a:solidFill>
                  <a:srgbClr val="4472C4"/>
                </a:solidFill>
                <a:effectLst/>
                <a:uLnTx/>
                <a:uFillTx/>
                <a:latin typeface="Calibri" panose="020F0502020204030204"/>
                <a:ea typeface="+mn-ea"/>
                <a:cs typeface="Calibri"/>
              </a:rPr>
              <a:t>Bronglais</a:t>
            </a:r>
            <a:r>
              <a:rPr kumimoji="0" lang="en-US" sz="2000" b="0" i="0" u="none" strike="noStrike" kern="1200" cap="none" spc="0" normalizeH="0" baseline="0" noProof="0">
                <a:ln>
                  <a:noFill/>
                </a:ln>
                <a:solidFill>
                  <a:srgbClr val="4472C4"/>
                </a:solidFill>
                <a:effectLst/>
                <a:uLnTx/>
                <a:uFillTx/>
                <a:latin typeface="Calibri" panose="020F0502020204030204"/>
                <a:ea typeface="+mn-ea"/>
                <a:cs typeface="Calibri"/>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srgbClr val="4472C4"/>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a:solidFill>
                <a:srgbClr val="4472C4"/>
              </a:solidFill>
              <a:latin typeface="Calibri" panose="020F0502020204030204"/>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srgbClr val="4472C4"/>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a:solidFill>
                <a:srgbClr val="4472C4"/>
              </a:solidFill>
              <a:latin typeface="Calibri" panose="020F0502020204030204"/>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000" err="1">
                <a:solidFill>
                  <a:srgbClr val="4472C4"/>
                </a:solidFill>
                <a:latin typeface="Calibri" panose="020F0502020204030204"/>
                <a:cs typeface="Calibri"/>
              </a:rPr>
              <a:t>Nyrs</a:t>
            </a:r>
            <a:endParaRPr lang="en-US" sz="2000">
              <a:solidFill>
                <a:srgbClr val="4472C4"/>
              </a:solidFill>
              <a:latin typeface="Calibri" panose="020F0502020204030204"/>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err="1">
                <a:ln>
                  <a:noFill/>
                </a:ln>
                <a:solidFill>
                  <a:srgbClr val="4472C4"/>
                </a:solidFill>
                <a:effectLst/>
                <a:uLnTx/>
                <a:uFillTx/>
                <a:latin typeface="Calibri" panose="020F0502020204030204"/>
                <a:ea typeface="+mn-ea"/>
                <a:cs typeface="Calibri"/>
              </a:rPr>
              <a:t>Cynorthwyyd</a:t>
            </a:r>
            <a:r>
              <a:rPr lang="en-US" sz="2000">
                <a:solidFill>
                  <a:srgbClr val="4472C4"/>
                </a:solidFill>
                <a:latin typeface="Calibri" panose="020F0502020204030204"/>
                <a:cs typeface="Calibri"/>
              </a:rPr>
              <a:t>d iechyd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4472C4"/>
                </a:solidFill>
                <a:effectLst/>
                <a:uLnTx/>
                <a:uFillTx/>
                <a:latin typeface="Calibri" panose="020F0502020204030204"/>
                <a:ea typeface="+mn-ea"/>
                <a:cs typeface="Calibri"/>
              </a:rPr>
              <a:t>Doctor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000" err="1">
                <a:solidFill>
                  <a:srgbClr val="4472C4"/>
                </a:solidFill>
                <a:latin typeface="Calibri" panose="020F0502020204030204"/>
                <a:cs typeface="Calibri"/>
              </a:rPr>
              <a:t>bydwraig</a:t>
            </a:r>
            <a:r>
              <a:rPr lang="en-US" sz="2000">
                <a:solidFill>
                  <a:srgbClr val="4472C4"/>
                </a:solidFill>
                <a:latin typeface="Calibri" panose="020F0502020204030204"/>
                <a:cs typeface="Calibri"/>
              </a:rPr>
              <a:t>,.</a:t>
            </a:r>
            <a:endParaRPr kumimoji="0" lang="en-US" sz="2000" b="0" i="0" u="none" strike="noStrike" kern="1200" cap="none" spc="0" normalizeH="0" baseline="0" noProof="0">
              <a:ln>
                <a:noFill/>
              </a:ln>
              <a:solidFill>
                <a:srgbClr val="4472C4"/>
              </a:solidFill>
              <a:effectLst/>
              <a:uLnTx/>
              <a:uFillTx/>
              <a:latin typeface="Calibri" panose="020F0502020204030204"/>
              <a:ea typeface="+mn-ea"/>
              <a:cs typeface="Calibri"/>
            </a:endParaRPr>
          </a:p>
        </p:txBody>
      </p:sp>
      <p:sp>
        <p:nvSpPr>
          <p:cNvPr id="3" name="TextBox 2">
            <a:extLst>
              <a:ext uri="{FF2B5EF4-FFF2-40B4-BE49-F238E27FC236}">
                <a16:creationId xmlns:a16="http://schemas.microsoft.com/office/drawing/2014/main" id="{C874CEA2-D14B-E3B4-06F3-C42291E57C66}"/>
              </a:ext>
            </a:extLst>
          </p:cNvPr>
          <p:cNvSpPr txBox="1"/>
          <p:nvPr/>
        </p:nvSpPr>
        <p:spPr>
          <a:xfrm>
            <a:off x="4264307" y="1594685"/>
            <a:ext cx="1576387" cy="3477875"/>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err="1">
                <a:ln>
                  <a:noFill/>
                </a:ln>
                <a:solidFill>
                  <a:srgbClr val="70AD47">
                    <a:lumMod val="75000"/>
                  </a:srgbClr>
                </a:solidFill>
                <a:effectLst/>
                <a:uLnTx/>
                <a:uFillTx/>
                <a:latin typeface="Calibri" panose="020F0502020204030204"/>
                <a:ea typeface="+mn-ea"/>
                <a:cs typeface="+mn-cs"/>
              </a:rPr>
              <a:t>i</a:t>
            </a:r>
            <a:endParaRPr kumimoji="0" lang="en-US" sz="2000" b="0" i="0" u="none" strike="noStrike" kern="1200" cap="none" spc="0" normalizeH="0" baseline="0" noProof="0">
              <a:ln>
                <a:noFill/>
              </a:ln>
              <a:solidFill>
                <a:srgbClr val="70AD47">
                  <a:lumMod val="75000"/>
                </a:srgbClr>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srgbClr val="70AD47">
                  <a:lumMod val="75000"/>
                </a:srgbClr>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srgbClr val="70AD47">
                  <a:lumMod val="75000"/>
                </a:srgbClr>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srgbClr val="70AD47">
                  <a:lumMod val="75000"/>
                </a:srgbClr>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srgbClr val="70AD47">
                  <a:lumMod val="75000"/>
                </a:srgbClr>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err="1">
                <a:ln>
                  <a:noFill/>
                </a:ln>
                <a:solidFill>
                  <a:srgbClr val="70AD47">
                    <a:lumMod val="75000"/>
                  </a:srgbClr>
                </a:solidFill>
                <a:effectLst/>
                <a:uLnTx/>
                <a:uFillTx/>
                <a:latin typeface="Calibri" panose="020F0502020204030204"/>
                <a:ea typeface="+mn-ea"/>
                <a:cs typeface="+mn-cs"/>
              </a:rPr>
              <a:t>yn</a:t>
            </a:r>
            <a:endParaRPr kumimoji="0" lang="en-US" sz="2000" b="0" i="0" u="none" strike="noStrike" kern="1200" cap="none" spc="0" normalizeH="0" baseline="0" noProof="0">
              <a:ln>
                <a:noFill/>
              </a:ln>
              <a:solidFill>
                <a:srgbClr val="70AD47">
                  <a:lumMod val="75000"/>
                </a:srgbClr>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srgbClr val="70AD47">
                  <a:lumMod val="75000"/>
                </a:srgbClr>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srgbClr val="70AD47">
                  <a:lumMod val="75000"/>
                </a:srgbClr>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srgbClr val="70AD47">
                  <a:lumMod val="75000"/>
                </a:srgbClr>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srgbClr val="70AD47">
                  <a:lumMod val="75000"/>
                </a:srgbClr>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err="1">
                <a:ln>
                  <a:noFill/>
                </a:ln>
                <a:solidFill>
                  <a:srgbClr val="70AD47">
                    <a:lumMod val="75000"/>
                  </a:srgbClr>
                </a:solidFill>
                <a:effectLst/>
                <a:uLnTx/>
                <a:uFillTx/>
                <a:latin typeface="Calibri" panose="020F0502020204030204"/>
                <a:ea typeface="+mn-ea"/>
                <a:cs typeface="Calibri"/>
              </a:rPr>
              <a:t>fel</a:t>
            </a:r>
            <a:r>
              <a:rPr kumimoji="0" lang="en-US" sz="2000" b="0" i="0" u="none" strike="noStrike" kern="1200" cap="none" spc="0" normalizeH="0" baseline="0" noProof="0">
                <a:ln>
                  <a:noFill/>
                </a:ln>
                <a:solidFill>
                  <a:srgbClr val="70AD47">
                    <a:lumMod val="75000"/>
                  </a:srgbClr>
                </a:solidFill>
                <a:effectLst/>
                <a:uLnTx/>
                <a:uFillTx/>
                <a:latin typeface="Calibri" panose="020F0502020204030204"/>
                <a:ea typeface="+mn-ea"/>
                <a:cs typeface="Calibri"/>
              </a:rPr>
              <a:t> (as)</a:t>
            </a:r>
          </a:p>
        </p:txBody>
      </p:sp>
    </p:spTree>
    <p:extLst>
      <p:ext uri="{BB962C8B-B14F-4D97-AF65-F5344CB8AC3E}">
        <p14:creationId xmlns:p14="http://schemas.microsoft.com/office/powerpoint/2010/main" val="36976446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8" name="TextBox 7">
            <a:extLst>
              <a:ext uri="{FF2B5EF4-FFF2-40B4-BE49-F238E27FC236}">
                <a16:creationId xmlns:a16="http://schemas.microsoft.com/office/drawing/2014/main" id="{D07429EA-C6D2-A75E-B928-17C7CABA5620}"/>
              </a:ext>
            </a:extLst>
          </p:cNvPr>
          <p:cNvSpPr txBox="1"/>
          <p:nvPr/>
        </p:nvSpPr>
        <p:spPr>
          <a:xfrm>
            <a:off x="1944023" y="357769"/>
            <a:ext cx="8300224" cy="2145268"/>
          </a:xfrm>
          <a:prstGeom prst="roundRect">
            <a:avLst/>
          </a:prstGeom>
          <a:solidFill>
            <a:srgbClr val="45BFA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7200" b="1" err="1">
                <a:solidFill>
                  <a:schemeClr val="bg1"/>
                </a:solidFill>
              </a:rPr>
              <a:t>Amser</a:t>
            </a:r>
            <a:r>
              <a:rPr lang="en-US" sz="7200" b="1">
                <a:solidFill>
                  <a:schemeClr val="bg1"/>
                </a:solidFill>
              </a:rPr>
              <a:t> </a:t>
            </a:r>
            <a:r>
              <a:rPr lang="en-US" sz="7200" b="1" err="1">
                <a:solidFill>
                  <a:schemeClr val="bg1"/>
                </a:solidFill>
              </a:rPr>
              <a:t>Ymarfer</a:t>
            </a:r>
            <a:r>
              <a:rPr lang="en-US" sz="7200" b="1">
                <a:solidFill>
                  <a:schemeClr val="bg1"/>
                </a:solidFill>
              </a:rPr>
              <a:t>!</a:t>
            </a:r>
          </a:p>
          <a:p>
            <a:pPr algn="ctr"/>
            <a:r>
              <a:rPr lang="en-US" sz="4800" i="1">
                <a:solidFill>
                  <a:schemeClr val="bg1"/>
                </a:solidFill>
              </a:rPr>
              <a:t>Time to </a:t>
            </a:r>
            <a:r>
              <a:rPr lang="en-US" sz="4800" i="1" err="1">
                <a:solidFill>
                  <a:schemeClr val="bg1"/>
                </a:solidFill>
              </a:rPr>
              <a:t>practise</a:t>
            </a:r>
            <a:r>
              <a:rPr lang="en-US" sz="4800" i="1">
                <a:solidFill>
                  <a:schemeClr val="bg1"/>
                </a:solidFill>
              </a:rPr>
              <a:t>!</a:t>
            </a:r>
          </a:p>
        </p:txBody>
      </p:sp>
      <p:pic>
        <p:nvPicPr>
          <p:cNvPr id="3" name="Picture 2" descr="A light bulb with a glowing light&#10;&#10;Description automatically generated">
            <a:extLst>
              <a:ext uri="{FF2B5EF4-FFF2-40B4-BE49-F238E27FC236}">
                <a16:creationId xmlns:a16="http://schemas.microsoft.com/office/drawing/2014/main" id="{0E50F5F1-CBBC-D21E-161B-4ABCBA350B7D}"/>
              </a:ext>
            </a:extLst>
          </p:cNvPr>
          <p:cNvPicPr>
            <a:picLocks noChangeAspect="1"/>
          </p:cNvPicPr>
          <p:nvPr/>
        </p:nvPicPr>
        <p:blipFill>
          <a:blip r:embed="rId4"/>
          <a:stretch>
            <a:fillRect/>
          </a:stretch>
        </p:blipFill>
        <p:spPr>
          <a:xfrm>
            <a:off x="5153215" y="2844490"/>
            <a:ext cx="1880923" cy="2753423"/>
          </a:xfrm>
          <a:prstGeom prst="rect">
            <a:avLst/>
          </a:prstGeom>
        </p:spPr>
      </p:pic>
    </p:spTree>
    <p:extLst>
      <p:ext uri="{BB962C8B-B14F-4D97-AF65-F5344CB8AC3E}">
        <p14:creationId xmlns:p14="http://schemas.microsoft.com/office/powerpoint/2010/main" val="27229446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77EEA-0574-59BB-A871-E1CC88C86B9F}"/>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Amser Egwyl </a:t>
            </a:r>
          </a:p>
        </p:txBody>
      </p:sp>
      <p:pic>
        <p:nvPicPr>
          <p:cNvPr id="5" name="Picture 4" descr="A clock and a cup&#10;&#10;Description automatically generated">
            <a:extLst>
              <a:ext uri="{FF2B5EF4-FFF2-40B4-BE49-F238E27FC236}">
                <a16:creationId xmlns:a16="http://schemas.microsoft.com/office/drawing/2014/main" id="{FEB13F3B-BDEE-D953-54FF-6A4CF23B84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22492" y="970703"/>
            <a:ext cx="5536001" cy="4857840"/>
          </a:xfrm>
          <a:prstGeom prst="rect">
            <a:avLst/>
          </a:prstGeom>
        </p:spPr>
      </p:pic>
      <p:pic>
        <p:nvPicPr>
          <p:cNvPr id="6" name="Picture 5" descr="A blue square with white dots&#10;&#10;Description automatically generated">
            <a:extLst>
              <a:ext uri="{FF2B5EF4-FFF2-40B4-BE49-F238E27FC236}">
                <a16:creationId xmlns:a16="http://schemas.microsoft.com/office/drawing/2014/main" id="{3B6C2A2C-E727-E149-6001-28B3EECA0DFD}"/>
              </a:ext>
            </a:extLst>
          </p:cNvPr>
          <p:cNvPicPr>
            <a:picLocks noChangeAspect="1"/>
          </p:cNvPicPr>
          <p:nvPr/>
        </p:nvPicPr>
        <p:blipFill>
          <a:blip r:embed="rId3"/>
          <a:stretch>
            <a:fillRect/>
          </a:stretch>
        </p:blipFill>
        <p:spPr>
          <a:xfrm>
            <a:off x="0" y="6066222"/>
            <a:ext cx="12196562" cy="791778"/>
          </a:xfrm>
          <a:prstGeom prst="rect">
            <a:avLst/>
          </a:prstGeom>
        </p:spPr>
      </p:pic>
    </p:spTree>
    <p:extLst>
      <p:ext uri="{BB962C8B-B14F-4D97-AF65-F5344CB8AC3E}">
        <p14:creationId xmlns:p14="http://schemas.microsoft.com/office/powerpoint/2010/main" val="5052446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person, person, boy, young&#10;&#10;Description automatically generated">
            <a:hlinkClick r:id="rId2"/>
            <a:extLst>
              <a:ext uri="{FF2B5EF4-FFF2-40B4-BE49-F238E27FC236}">
                <a16:creationId xmlns:a16="http://schemas.microsoft.com/office/drawing/2014/main" id="{77514A60-5B3D-8F4E-AE34-47DBEAC6F7CB}"/>
              </a:ext>
            </a:extLst>
          </p:cNvPr>
          <p:cNvPicPr>
            <a:picLocks noChangeAspect="1"/>
          </p:cNvPicPr>
          <p:nvPr/>
        </p:nvPicPr>
        <p:blipFill>
          <a:blip r:embed="rId3"/>
          <a:stretch>
            <a:fillRect/>
          </a:stretch>
        </p:blipFill>
        <p:spPr>
          <a:xfrm>
            <a:off x="644218" y="1573332"/>
            <a:ext cx="2314222" cy="3267474"/>
          </a:xfrm>
          <a:prstGeom prst="rect">
            <a:avLst/>
          </a:prstGeom>
          <a:ln>
            <a:solidFill>
              <a:srgbClr val="002060"/>
            </a:solidFill>
          </a:ln>
        </p:spPr>
      </p:pic>
      <p:sp>
        <p:nvSpPr>
          <p:cNvPr id="8" name="TextBox 7">
            <a:extLst>
              <a:ext uri="{FF2B5EF4-FFF2-40B4-BE49-F238E27FC236}">
                <a16:creationId xmlns:a16="http://schemas.microsoft.com/office/drawing/2014/main" id="{D384278B-9F4F-CE44-BF23-775136A51507}"/>
              </a:ext>
            </a:extLst>
          </p:cNvPr>
          <p:cNvSpPr txBox="1"/>
          <p:nvPr/>
        </p:nvSpPr>
        <p:spPr>
          <a:xfrm>
            <a:off x="3567290" y="1006468"/>
            <a:ext cx="8190107" cy="4832092"/>
          </a:xfrm>
          <a:prstGeom prst="rect">
            <a:avLst/>
          </a:prstGeom>
          <a:noFill/>
        </p:spPr>
        <p:txBody>
          <a:bodyPr wrap="square" lIns="91440" tIns="45720" rIns="91440" bIns="45720" anchor="t">
            <a:spAutoFit/>
          </a:bodyPr>
          <a:lstStyle/>
          <a:p>
            <a:pPr algn="l" fontAlgn="base"/>
            <a:r>
              <a:rPr lang="en-GB" sz="2800" b="1"/>
              <a:t>"The Welsh language is one of the treasures of Wales. It is part of what defines us as people and as a nation. Our ambition as Welsh Government is to see the number of people able to enjoy speaking and using Welsh reach a million by 2050. This is certainly a challenging ambition, but a challenge we believe is worthwhile and necessary if we are to secure the vitality of the language for future generations.”</a:t>
            </a:r>
          </a:p>
          <a:p>
            <a:pPr algn="l" fontAlgn="base"/>
            <a:endParaRPr lang="en-GB" sz="2800" b="1"/>
          </a:p>
          <a:p>
            <a:pPr algn="l" fontAlgn="base"/>
            <a:r>
              <a:rPr lang="en-GB" sz="2800"/>
              <a:t>Cymraeg 2050 - A million Welsh speakers</a:t>
            </a:r>
          </a:p>
        </p:txBody>
      </p:sp>
    </p:spTree>
    <p:extLst>
      <p:ext uri="{BB962C8B-B14F-4D97-AF65-F5344CB8AC3E}">
        <p14:creationId xmlns:p14="http://schemas.microsoft.com/office/powerpoint/2010/main" val="1795334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73F4487-002B-224B-4766-C686BCE82CAC}"/>
              </a:ext>
            </a:extLst>
          </p:cNvPr>
          <p:cNvSpPr/>
          <p:nvPr/>
        </p:nvSpPr>
        <p:spPr>
          <a:xfrm>
            <a:off x="0" y="6408738"/>
            <a:ext cx="12192000" cy="44291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en-GB" altLang="en-US" sz="1800">
                <a:solidFill>
                  <a:srgbClr val="FFFFFF"/>
                </a:solidFill>
              </a:rPr>
              <a:t> </a:t>
            </a:r>
            <a:endParaRPr lang="en-GB" altLang="en-US" sz="1800">
              <a:solidFill>
                <a:srgbClr val="FFFFFF"/>
              </a:solidFill>
              <a:cs typeface="Calibri" panose="020F0502020204030204" pitchFamily="34" charset="0"/>
            </a:endParaRPr>
          </a:p>
        </p:txBody>
      </p:sp>
      <p:sp>
        <p:nvSpPr>
          <p:cNvPr id="3" name="Content Placeholder 2">
            <a:extLst>
              <a:ext uri="{FF2B5EF4-FFF2-40B4-BE49-F238E27FC236}">
                <a16:creationId xmlns:a16="http://schemas.microsoft.com/office/drawing/2014/main" id="{9D408A19-933D-47FF-9932-6B5848373F52}"/>
              </a:ext>
            </a:extLst>
          </p:cNvPr>
          <p:cNvSpPr>
            <a:spLocks noGrp="1"/>
          </p:cNvSpPr>
          <p:nvPr>
            <p:ph idx="1"/>
          </p:nvPr>
        </p:nvSpPr>
        <p:spPr>
          <a:xfrm>
            <a:off x="851098" y="1293112"/>
            <a:ext cx="10489804" cy="4271777"/>
          </a:xfrm>
          <a:noFill/>
          <a:ln w="57150">
            <a:noFill/>
          </a:ln>
        </p:spPr>
        <p:txBody>
          <a:bodyPr vert="horz" lIns="91440" tIns="45720" rIns="91440" bIns="45720" rtlCol="0" anchor="t">
            <a:normAutofit fontScale="92500" lnSpcReduction="10000"/>
          </a:bodyPr>
          <a:lstStyle/>
          <a:p>
            <a:pPr marL="0" indent="0">
              <a:buNone/>
            </a:pPr>
            <a:endParaRPr lang="en-GB" b="1">
              <a:ea typeface="+mn-lt"/>
              <a:cs typeface="+mn-lt"/>
            </a:endParaRPr>
          </a:p>
          <a:p>
            <a:pPr marL="0" indent="0">
              <a:buNone/>
            </a:pPr>
            <a:r>
              <a:rPr lang="en-GB" b="1">
                <a:ea typeface="+mn-lt"/>
                <a:cs typeface="+mn-lt"/>
              </a:rPr>
              <a:t> </a:t>
            </a:r>
            <a:r>
              <a:rPr lang="en-GB" sz="4100" b="1">
                <a:ea typeface="+mn-lt"/>
                <a:cs typeface="+mn-lt"/>
              </a:rPr>
              <a:t>"….since there is a limit to the additional number of Welsh speakers which can be created by language transmission from one generation to the next, </a:t>
            </a:r>
            <a:r>
              <a:rPr lang="en-GB" sz="4100" b="1">
                <a:solidFill>
                  <a:srgbClr val="00B0F0"/>
                </a:solidFill>
                <a:ea typeface="+mn-lt"/>
                <a:cs typeface="+mn-lt"/>
              </a:rPr>
              <a:t>the education and training system </a:t>
            </a:r>
            <a:r>
              <a:rPr lang="en-GB" sz="4100" b="1">
                <a:ea typeface="+mn-lt"/>
                <a:cs typeface="+mn-lt"/>
              </a:rPr>
              <a:t>is the principal method of creating new Welsh speakers."</a:t>
            </a:r>
          </a:p>
          <a:p>
            <a:pPr marL="0" indent="0">
              <a:buNone/>
            </a:pPr>
            <a:r>
              <a:rPr lang="en-GB" sz="1800">
                <a:ea typeface="+mn-lt"/>
                <a:cs typeface="+mn-lt"/>
              </a:rPr>
              <a:t>     </a:t>
            </a:r>
          </a:p>
          <a:p>
            <a:pPr marL="0" indent="0">
              <a:buNone/>
            </a:pPr>
            <a:r>
              <a:rPr lang="en-GB" sz="1800">
                <a:ea typeface="+mn-lt"/>
                <a:cs typeface="+mn-lt"/>
              </a:rPr>
              <a:t>   </a:t>
            </a:r>
            <a:r>
              <a:rPr lang="en-GB" sz="2900">
                <a:ea typeface="+mn-lt"/>
                <a:cs typeface="+mn-lt"/>
              </a:rPr>
              <a:t>(</a:t>
            </a:r>
            <a:r>
              <a:rPr lang="en-GB" sz="2900"/>
              <a:t>page 31, Cymraeg 2050 A million Welsh speakers)</a:t>
            </a:r>
            <a:endParaRPr lang="en-GB" sz="2900">
              <a:cs typeface="Calibri"/>
            </a:endParaRPr>
          </a:p>
        </p:txBody>
      </p:sp>
    </p:spTree>
    <p:extLst>
      <p:ext uri="{BB962C8B-B14F-4D97-AF65-F5344CB8AC3E}">
        <p14:creationId xmlns:p14="http://schemas.microsoft.com/office/powerpoint/2010/main" val="320476828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6">
            <a:extLst>
              <a:ext uri="{FF2B5EF4-FFF2-40B4-BE49-F238E27FC236}">
                <a16:creationId xmlns:a16="http://schemas.microsoft.com/office/drawing/2014/main" id="{BD401EC4-2BB7-D341-EE2E-9C706D6F1D5C}"/>
              </a:ext>
            </a:extLst>
          </p:cNvPr>
          <p:cNvPicPr>
            <a:picLocks noChangeAspect="1"/>
          </p:cNvPicPr>
          <p:nvPr/>
        </p:nvPicPr>
        <p:blipFill>
          <a:blip r:embed="rId2"/>
          <a:stretch>
            <a:fillRect/>
          </a:stretch>
        </p:blipFill>
        <p:spPr>
          <a:xfrm>
            <a:off x="8077200" y="5783607"/>
            <a:ext cx="4114800" cy="671400"/>
          </a:xfrm>
          <a:prstGeom prst="rect">
            <a:avLst/>
          </a:prstGeom>
        </p:spPr>
      </p:pic>
      <p:sp>
        <p:nvSpPr>
          <p:cNvPr id="2" name="Title 1">
            <a:extLst>
              <a:ext uri="{FF2B5EF4-FFF2-40B4-BE49-F238E27FC236}">
                <a16:creationId xmlns:a16="http://schemas.microsoft.com/office/drawing/2014/main" id="{46330AF7-0682-C139-D6E1-7472361B4D2B}"/>
              </a:ext>
            </a:extLst>
          </p:cNvPr>
          <p:cNvSpPr txBox="1">
            <a:spLocks/>
          </p:cNvSpPr>
          <p:nvPr/>
        </p:nvSpPr>
        <p:spPr>
          <a:xfrm>
            <a:off x="355600" y="262865"/>
            <a:ext cx="10238469" cy="1394895"/>
          </a:xfrm>
          <a:prstGeom prst="rect">
            <a:avLst/>
          </a:prstGeom>
        </p:spPr>
        <p:txBody>
          <a:bodyPr/>
          <a:lst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a:lstStyle>
          <a:p>
            <a:r>
              <a:rPr lang="en-US" sz="4400" err="1">
                <a:solidFill>
                  <a:schemeClr val="accent1">
                    <a:lumMod val="50000"/>
                  </a:schemeClr>
                </a:solidFill>
              </a:rPr>
              <a:t>Safonau</a:t>
            </a:r>
            <a:r>
              <a:rPr lang="en-US" sz="4400">
                <a:solidFill>
                  <a:schemeClr val="accent1">
                    <a:lumMod val="50000"/>
                  </a:schemeClr>
                </a:solidFill>
              </a:rPr>
              <a:t> Iaith </a:t>
            </a:r>
            <a:r>
              <a:rPr lang="en-US" sz="4400" err="1">
                <a:solidFill>
                  <a:schemeClr val="accent1">
                    <a:lumMod val="50000"/>
                  </a:schemeClr>
                </a:solidFill>
              </a:rPr>
              <a:t>Gymraeg</a:t>
            </a:r>
            <a:endParaRPr lang="en-US" sz="4400">
              <a:solidFill>
                <a:schemeClr val="accent1">
                  <a:lumMod val="50000"/>
                </a:schemeClr>
              </a:solidFill>
            </a:endParaRPr>
          </a:p>
          <a:p>
            <a:r>
              <a:rPr lang="en-US" sz="4400" i="1">
                <a:solidFill>
                  <a:schemeClr val="accent1">
                    <a:lumMod val="50000"/>
                  </a:schemeClr>
                </a:solidFill>
              </a:rPr>
              <a:t>Welsh Language Standards</a:t>
            </a:r>
          </a:p>
        </p:txBody>
      </p:sp>
      <p:sp>
        <p:nvSpPr>
          <p:cNvPr id="3" name="TextBox 2">
            <a:extLst>
              <a:ext uri="{FF2B5EF4-FFF2-40B4-BE49-F238E27FC236}">
                <a16:creationId xmlns:a16="http://schemas.microsoft.com/office/drawing/2014/main" id="{5366A230-68C5-779E-D568-B0EFCFED4FCC}"/>
              </a:ext>
            </a:extLst>
          </p:cNvPr>
          <p:cNvSpPr txBox="1"/>
          <p:nvPr/>
        </p:nvSpPr>
        <p:spPr>
          <a:xfrm>
            <a:off x="660400" y="1920625"/>
            <a:ext cx="10871200" cy="3046411"/>
          </a:xfrm>
          <a:prstGeom prst="rect">
            <a:avLst/>
          </a:prstGeom>
          <a:noFill/>
        </p:spPr>
        <p:txBody>
          <a:bodyPr wrap="square" rtlCol="0">
            <a:spAutoFit/>
          </a:bodyPr>
          <a:lstStyle/>
          <a:p>
            <a:r>
              <a:rPr lang="cy-GB" sz="2133"/>
              <a:t>The Welsh Language Stadards, introduced under the Welsh Language Measure in 2011, explain how organisations are expected to use the Welsh language in different situations.</a:t>
            </a:r>
          </a:p>
          <a:p>
            <a:endParaRPr lang="cy-GB" sz="2133"/>
          </a:p>
          <a:p>
            <a:endParaRPr lang="cy-GB" sz="2133"/>
          </a:p>
          <a:p>
            <a:r>
              <a:rPr lang="cy-GB" sz="2133"/>
              <a:t>There ar two guiding principles to the Welsh Language Measure:</a:t>
            </a:r>
          </a:p>
          <a:p>
            <a:endParaRPr lang="cy-GB" sz="2133"/>
          </a:p>
          <a:p>
            <a:pPr marL="304815" indent="-304815">
              <a:buFont typeface="Arial" panose="020B0604020202020204" pitchFamily="34" charset="0"/>
              <a:buChar char="•"/>
            </a:pPr>
            <a:r>
              <a:rPr lang="cy-GB" sz="2133"/>
              <a:t>The Welsh language should be treated no less favourably that the English language</a:t>
            </a:r>
          </a:p>
          <a:p>
            <a:pPr marL="304815" indent="-304815">
              <a:buFont typeface="Arial" panose="020B0604020202020204" pitchFamily="34" charset="0"/>
              <a:buChar char="•"/>
            </a:pPr>
            <a:r>
              <a:rPr lang="cy-GB" sz="2133"/>
              <a:t>People living in Wales should be able to live their lives through the medium of Welsh should they choose to do so.</a:t>
            </a:r>
          </a:p>
        </p:txBody>
      </p:sp>
      <p:sp>
        <p:nvSpPr>
          <p:cNvPr id="5" name="TextBox 4">
            <a:extLst>
              <a:ext uri="{FF2B5EF4-FFF2-40B4-BE49-F238E27FC236}">
                <a16:creationId xmlns:a16="http://schemas.microsoft.com/office/drawing/2014/main" id="{FB3955A8-2FE3-5E11-FC8B-72C1F50639A5}"/>
              </a:ext>
            </a:extLst>
          </p:cNvPr>
          <p:cNvSpPr txBox="1"/>
          <p:nvPr/>
        </p:nvSpPr>
        <p:spPr>
          <a:xfrm>
            <a:off x="653143" y="5412337"/>
            <a:ext cx="4325257" cy="995016"/>
          </a:xfrm>
          <a:prstGeom prst="rect">
            <a:avLst/>
          </a:prstGeom>
          <a:noFill/>
        </p:spPr>
        <p:txBody>
          <a:bodyPr wrap="square" rtlCol="0">
            <a:spAutoFit/>
          </a:bodyPr>
          <a:lstStyle/>
          <a:p>
            <a:r>
              <a:rPr lang="cy-GB" sz="2933">
                <a:hlinkClick r:id="rId3"/>
              </a:rPr>
              <a:t>Welsh Language Standards</a:t>
            </a:r>
            <a:endParaRPr lang="cy-GB" sz="2933"/>
          </a:p>
        </p:txBody>
      </p:sp>
    </p:spTree>
    <p:extLst>
      <p:ext uri="{BB962C8B-B14F-4D97-AF65-F5344CB8AC3E}">
        <p14:creationId xmlns:p14="http://schemas.microsoft.com/office/powerpoint/2010/main" val="13393073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09630"/>
            <a:endParaRPr lang="en-US" sz="1200">
              <a:solidFill>
                <a:prstClr val="white"/>
              </a:solidFill>
              <a:latin typeface="Calibri" panose="020F0502020204030204"/>
            </a:endParaRPr>
          </a:p>
        </p:txBody>
      </p:sp>
      <p:sp>
        <p:nvSpPr>
          <p:cNvPr id="27" name="Rectangle 26">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09630"/>
            <a:endParaRPr lang="en-US" sz="1200">
              <a:solidFill>
                <a:prstClr val="white"/>
              </a:solidFill>
              <a:latin typeface="Calibri" panose="020F0502020204030204"/>
            </a:endParaRPr>
          </a:p>
        </p:txBody>
      </p:sp>
      <p:sp>
        <p:nvSpPr>
          <p:cNvPr id="29" name="Rectangle 28">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09630"/>
            <a:endParaRPr lang="en-US" sz="1200">
              <a:solidFill>
                <a:prstClr val="white"/>
              </a:solidFill>
              <a:latin typeface="Calibri" panose="020F0502020204030204"/>
            </a:endParaRPr>
          </a:p>
        </p:txBody>
      </p:sp>
      <p:pic>
        <p:nvPicPr>
          <p:cNvPr id="4" name="Picture 16">
            <a:extLst>
              <a:ext uri="{FF2B5EF4-FFF2-40B4-BE49-F238E27FC236}">
                <a16:creationId xmlns:a16="http://schemas.microsoft.com/office/drawing/2014/main" id="{BD401EC4-2BB7-D341-EE2E-9C706D6F1D5C}"/>
              </a:ext>
            </a:extLst>
          </p:cNvPr>
          <p:cNvPicPr>
            <a:picLocks noChangeAspect="1"/>
          </p:cNvPicPr>
          <p:nvPr/>
        </p:nvPicPr>
        <p:blipFill>
          <a:blip r:embed="rId2"/>
          <a:stretch>
            <a:fillRect/>
          </a:stretch>
        </p:blipFill>
        <p:spPr>
          <a:xfrm>
            <a:off x="8077200" y="5783607"/>
            <a:ext cx="4114800" cy="671400"/>
          </a:xfrm>
          <a:prstGeom prst="rect">
            <a:avLst/>
          </a:prstGeom>
        </p:spPr>
      </p:pic>
      <p:pic>
        <p:nvPicPr>
          <p:cNvPr id="2" name="Content Placeholder 7">
            <a:extLst>
              <a:ext uri="{FF2B5EF4-FFF2-40B4-BE49-F238E27FC236}">
                <a16:creationId xmlns:a16="http://schemas.microsoft.com/office/drawing/2014/main" id="{2E2E00C8-5896-72FD-54EB-CA85BD889D66}"/>
              </a:ext>
            </a:extLst>
          </p:cNvPr>
          <p:cNvPicPr>
            <a:picLocks noChangeAspect="1"/>
          </p:cNvPicPr>
          <p:nvPr/>
        </p:nvPicPr>
        <p:blipFill>
          <a:blip r:embed="rId3"/>
          <a:stretch>
            <a:fillRect/>
          </a:stretch>
        </p:blipFill>
        <p:spPr>
          <a:xfrm>
            <a:off x="1335001" y="937481"/>
            <a:ext cx="3837211" cy="3994188"/>
          </a:xfrm>
          <a:prstGeom prst="rect">
            <a:avLst/>
          </a:prstGeom>
        </p:spPr>
      </p:pic>
      <p:sp>
        <p:nvSpPr>
          <p:cNvPr id="3" name="Alternative Process 2">
            <a:extLst>
              <a:ext uri="{FF2B5EF4-FFF2-40B4-BE49-F238E27FC236}">
                <a16:creationId xmlns:a16="http://schemas.microsoft.com/office/drawing/2014/main" id="{2E3F307D-0BA0-C34C-1B35-E9D713348445}"/>
              </a:ext>
            </a:extLst>
          </p:cNvPr>
          <p:cNvSpPr/>
          <p:nvPr/>
        </p:nvSpPr>
        <p:spPr>
          <a:xfrm>
            <a:off x="6550755" y="675732"/>
            <a:ext cx="4030239" cy="4896420"/>
          </a:xfrm>
          <a:prstGeom prst="flowChartAlternateProcess">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09630"/>
            <a:r>
              <a:rPr lang="en-US" sz="3500">
                <a:solidFill>
                  <a:srgbClr val="94B6D2">
                    <a:lumMod val="50000"/>
                  </a:srgbClr>
                </a:solidFill>
                <a:latin typeface="Calibri" panose="020F0502020204030204"/>
              </a:rPr>
              <a:t>Beth </a:t>
            </a:r>
            <a:r>
              <a:rPr lang="en-US" sz="3500" err="1">
                <a:solidFill>
                  <a:srgbClr val="94B6D2">
                    <a:lumMod val="50000"/>
                  </a:srgbClr>
                </a:solidFill>
                <a:latin typeface="Calibri" panose="020F0502020204030204"/>
              </a:rPr>
              <a:t>ydy’ch</a:t>
            </a:r>
            <a:r>
              <a:rPr lang="en-US" sz="3500">
                <a:solidFill>
                  <a:srgbClr val="94B6D2">
                    <a:lumMod val="50000"/>
                  </a:srgbClr>
                </a:solidFill>
                <a:latin typeface="Calibri" panose="020F0502020204030204"/>
              </a:rPr>
              <a:t> </a:t>
            </a:r>
            <a:r>
              <a:rPr lang="en-US" sz="3500" err="1">
                <a:solidFill>
                  <a:srgbClr val="94B6D2">
                    <a:lumMod val="50000"/>
                  </a:srgbClr>
                </a:solidFill>
                <a:latin typeface="Calibri" panose="020F0502020204030204"/>
              </a:rPr>
              <a:t>dealltwriaeth</a:t>
            </a:r>
            <a:r>
              <a:rPr lang="en-US" sz="3500">
                <a:solidFill>
                  <a:srgbClr val="94B6D2">
                    <a:lumMod val="50000"/>
                  </a:srgbClr>
                </a:solidFill>
                <a:latin typeface="Calibri" panose="020F0502020204030204"/>
              </a:rPr>
              <a:t> chi o ‘</a:t>
            </a:r>
            <a:r>
              <a:rPr lang="en-US" sz="3500" err="1">
                <a:solidFill>
                  <a:srgbClr val="94B6D2">
                    <a:lumMod val="50000"/>
                  </a:srgbClr>
                </a:solidFill>
                <a:latin typeface="Calibri" panose="020F0502020204030204"/>
              </a:rPr>
              <a:t>Mwy</a:t>
            </a:r>
            <a:r>
              <a:rPr lang="en-US" sz="3500">
                <a:solidFill>
                  <a:srgbClr val="94B6D2">
                    <a:lumMod val="50000"/>
                  </a:srgbClr>
                </a:solidFill>
                <a:latin typeface="Calibri" panose="020F0502020204030204"/>
              </a:rPr>
              <a:t> </a:t>
            </a:r>
            <a:r>
              <a:rPr lang="en-US" sz="3500" err="1">
                <a:solidFill>
                  <a:srgbClr val="94B6D2">
                    <a:lumMod val="50000"/>
                  </a:srgbClr>
                </a:solidFill>
                <a:latin typeface="Calibri" panose="020F0502020204030204"/>
              </a:rPr>
              <a:t>na</a:t>
            </a:r>
            <a:r>
              <a:rPr lang="en-US" sz="3500">
                <a:solidFill>
                  <a:srgbClr val="94B6D2">
                    <a:lumMod val="50000"/>
                  </a:srgbClr>
                </a:solidFill>
                <a:latin typeface="Calibri" panose="020F0502020204030204"/>
              </a:rPr>
              <a:t> </a:t>
            </a:r>
            <a:r>
              <a:rPr lang="en-US" sz="3500" err="1">
                <a:solidFill>
                  <a:srgbClr val="94B6D2">
                    <a:lumMod val="50000"/>
                  </a:srgbClr>
                </a:solidFill>
                <a:latin typeface="Calibri" panose="020F0502020204030204"/>
              </a:rPr>
              <a:t>geiriau</a:t>
            </a:r>
            <a:r>
              <a:rPr lang="en-US" sz="3500">
                <a:solidFill>
                  <a:srgbClr val="94B6D2">
                    <a:lumMod val="50000"/>
                  </a:srgbClr>
                </a:solidFill>
                <a:latin typeface="Calibri" panose="020F0502020204030204"/>
              </a:rPr>
              <a:t>’?</a:t>
            </a:r>
          </a:p>
          <a:p>
            <a:pPr algn="ctr" defTabSz="609630"/>
            <a:endParaRPr lang="en-US" sz="3500">
              <a:solidFill>
                <a:srgbClr val="94B6D2">
                  <a:lumMod val="50000"/>
                </a:srgbClr>
              </a:solidFill>
              <a:latin typeface="Calibri" panose="020F0502020204030204"/>
            </a:endParaRPr>
          </a:p>
          <a:p>
            <a:pPr algn="ctr" defTabSz="609630"/>
            <a:r>
              <a:rPr lang="en-US" sz="3500" i="1">
                <a:solidFill>
                  <a:srgbClr val="94B6D2">
                    <a:lumMod val="50000"/>
                  </a:srgbClr>
                </a:solidFill>
                <a:latin typeface="Calibri" panose="020F0502020204030204"/>
              </a:rPr>
              <a:t>What is your understanding of ‘More than just words’? </a:t>
            </a:r>
          </a:p>
        </p:txBody>
      </p:sp>
    </p:spTree>
    <p:extLst>
      <p:ext uri="{BB962C8B-B14F-4D97-AF65-F5344CB8AC3E}">
        <p14:creationId xmlns:p14="http://schemas.microsoft.com/office/powerpoint/2010/main" val="3872008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heckerboard(across)">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09630"/>
            <a:endParaRPr lang="en-US" sz="1200">
              <a:solidFill>
                <a:prstClr val="white"/>
              </a:solidFill>
              <a:latin typeface="Calibri" panose="020F0502020204030204"/>
            </a:endParaRPr>
          </a:p>
        </p:txBody>
      </p:sp>
      <p:sp>
        <p:nvSpPr>
          <p:cNvPr id="27" name="Rectangle 26">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09630"/>
            <a:endParaRPr lang="en-US" sz="1200">
              <a:solidFill>
                <a:prstClr val="white"/>
              </a:solidFill>
              <a:latin typeface="Calibri" panose="020F0502020204030204"/>
            </a:endParaRPr>
          </a:p>
        </p:txBody>
      </p:sp>
      <p:sp>
        <p:nvSpPr>
          <p:cNvPr id="29" name="Rectangle 28">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09630"/>
            <a:endParaRPr lang="en-US" sz="1200">
              <a:solidFill>
                <a:prstClr val="white"/>
              </a:solidFill>
              <a:latin typeface="Calibri" panose="020F0502020204030204"/>
            </a:endParaRPr>
          </a:p>
        </p:txBody>
      </p:sp>
      <p:pic>
        <p:nvPicPr>
          <p:cNvPr id="4" name="Picture 16">
            <a:extLst>
              <a:ext uri="{FF2B5EF4-FFF2-40B4-BE49-F238E27FC236}">
                <a16:creationId xmlns:a16="http://schemas.microsoft.com/office/drawing/2014/main" id="{BD401EC4-2BB7-D341-EE2E-9C706D6F1D5C}"/>
              </a:ext>
            </a:extLst>
          </p:cNvPr>
          <p:cNvPicPr>
            <a:picLocks noChangeAspect="1"/>
          </p:cNvPicPr>
          <p:nvPr/>
        </p:nvPicPr>
        <p:blipFill>
          <a:blip r:embed="rId2"/>
          <a:stretch>
            <a:fillRect/>
          </a:stretch>
        </p:blipFill>
        <p:spPr>
          <a:xfrm>
            <a:off x="8077200" y="5783607"/>
            <a:ext cx="4114800" cy="671400"/>
          </a:xfrm>
          <a:prstGeom prst="rect">
            <a:avLst/>
          </a:prstGeom>
        </p:spPr>
      </p:pic>
      <p:sp>
        <p:nvSpPr>
          <p:cNvPr id="3" name="Alternative Process 2">
            <a:extLst>
              <a:ext uri="{FF2B5EF4-FFF2-40B4-BE49-F238E27FC236}">
                <a16:creationId xmlns:a16="http://schemas.microsoft.com/office/drawing/2014/main" id="{2E3F307D-0BA0-C34C-1B35-E9D713348445}"/>
              </a:ext>
            </a:extLst>
          </p:cNvPr>
          <p:cNvSpPr/>
          <p:nvPr/>
        </p:nvSpPr>
        <p:spPr>
          <a:xfrm>
            <a:off x="609600" y="268403"/>
            <a:ext cx="10972800" cy="5515204"/>
          </a:xfrm>
          <a:prstGeom prst="flowChartAlternateProcess">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09630"/>
            <a:r>
              <a:rPr lang="en-US" sz="3200" b="1">
                <a:solidFill>
                  <a:srgbClr val="94B6D2">
                    <a:lumMod val="50000"/>
                  </a:srgbClr>
                </a:solidFill>
                <a:latin typeface="Calibri" panose="020F0502020204030204"/>
              </a:rPr>
              <a:t>More then just words </a:t>
            </a:r>
            <a:r>
              <a:rPr lang="en-US" sz="3200">
                <a:solidFill>
                  <a:srgbClr val="94B6D2">
                    <a:lumMod val="50000"/>
                  </a:srgbClr>
                </a:solidFill>
                <a:latin typeface="Calibri" panose="020F0502020204030204"/>
              </a:rPr>
              <a:t>is a Welsh Government strategic framework for promoting the Welsh language and culture in Health, Social Services and Social Care in Wales.</a:t>
            </a:r>
          </a:p>
          <a:p>
            <a:pPr algn="ctr" defTabSz="609630"/>
            <a:endParaRPr lang="en-US" sz="3200">
              <a:solidFill>
                <a:srgbClr val="94B6D2">
                  <a:lumMod val="50000"/>
                </a:srgbClr>
              </a:solidFill>
              <a:latin typeface="Calibri" panose="020F0502020204030204"/>
            </a:endParaRPr>
          </a:p>
          <a:p>
            <a:pPr algn="ctr" defTabSz="609630"/>
            <a:r>
              <a:rPr lang="en-US" sz="3200">
                <a:solidFill>
                  <a:srgbClr val="94B6D2">
                    <a:lumMod val="50000"/>
                  </a:srgbClr>
                </a:solidFill>
                <a:latin typeface="Calibri" panose="020F0502020204030204"/>
              </a:rPr>
              <a:t>The aim of </a:t>
            </a:r>
            <a:r>
              <a:rPr lang="en-US" sz="3200" b="1">
                <a:solidFill>
                  <a:srgbClr val="94B6D2">
                    <a:lumMod val="50000"/>
                  </a:srgbClr>
                </a:solidFill>
                <a:latin typeface="Calibri" panose="020F0502020204030204"/>
              </a:rPr>
              <a:t>More than just words </a:t>
            </a:r>
            <a:r>
              <a:rPr lang="en-US" sz="3200">
                <a:solidFill>
                  <a:srgbClr val="94B6D2">
                    <a:lumMod val="50000"/>
                  </a:srgbClr>
                </a:solidFill>
                <a:latin typeface="Calibri" panose="020F0502020204030204"/>
              </a:rPr>
              <a:t>is to provide a greater level of recognition among service providers that the use of Welsh is not just a matter of choice but also a matter of need for many people.  Service providers, therefore, have a responsibility to meet these needs.</a:t>
            </a:r>
          </a:p>
        </p:txBody>
      </p:sp>
    </p:spTree>
    <p:extLst>
      <p:ext uri="{BB962C8B-B14F-4D97-AF65-F5344CB8AC3E}">
        <p14:creationId xmlns:p14="http://schemas.microsoft.com/office/powerpoint/2010/main" val="3874833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heckerboard(across)">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4" name="Rectangle 3">
            <a:extLst>
              <a:ext uri="{FF2B5EF4-FFF2-40B4-BE49-F238E27FC236}">
                <a16:creationId xmlns:a16="http://schemas.microsoft.com/office/drawing/2014/main" id="{E58B9318-E8A1-6ED4-B744-26A04A50BEC0}"/>
              </a:ext>
            </a:extLst>
          </p:cNvPr>
          <p:cNvSpPr/>
          <p:nvPr/>
        </p:nvSpPr>
        <p:spPr>
          <a:xfrm>
            <a:off x="2364022" y="204216"/>
            <a:ext cx="7986602" cy="851297"/>
          </a:xfrm>
          <a:prstGeom prst="roundRect">
            <a:avLst/>
          </a:prstGeom>
          <a:solidFill>
            <a:srgbClr val="FFC000"/>
          </a:solidFill>
        </p:spPr>
        <p:txBody>
          <a:bodyPr wrap="squar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400" b="1">
                <a:cs typeface="Ayuthaya" pitchFamily="2" charset="-34"/>
              </a:rPr>
              <a:t>Welsh Language Awareness</a:t>
            </a:r>
          </a:p>
        </p:txBody>
      </p:sp>
      <p:sp>
        <p:nvSpPr>
          <p:cNvPr id="2" name="TextBox 1">
            <a:extLst>
              <a:ext uri="{FF2B5EF4-FFF2-40B4-BE49-F238E27FC236}">
                <a16:creationId xmlns:a16="http://schemas.microsoft.com/office/drawing/2014/main" id="{A0D38845-6CE8-469F-030F-856292BB84F5}"/>
              </a:ext>
            </a:extLst>
          </p:cNvPr>
          <p:cNvSpPr txBox="1"/>
          <p:nvPr/>
        </p:nvSpPr>
        <p:spPr>
          <a:xfrm>
            <a:off x="6357187" y="4899715"/>
            <a:ext cx="52108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hlinkClick r:id="rId4"/>
              </a:rPr>
              <a:t>https://socialcare.wales/learning-modules/welsh-language-awareness</a:t>
            </a:r>
            <a:endParaRPr lang="en-US" dirty="0"/>
          </a:p>
        </p:txBody>
      </p:sp>
      <p:pic>
        <p:nvPicPr>
          <p:cNvPr id="6" name="Picture 5" descr="A screenshot of a website&#10;&#10;Description automatically generated">
            <a:extLst>
              <a:ext uri="{FF2B5EF4-FFF2-40B4-BE49-F238E27FC236}">
                <a16:creationId xmlns:a16="http://schemas.microsoft.com/office/drawing/2014/main" id="{002FA21D-F7A1-FCBD-23CC-EFF2DE33296C}"/>
              </a:ext>
            </a:extLst>
          </p:cNvPr>
          <p:cNvPicPr>
            <a:picLocks noChangeAspect="1"/>
          </p:cNvPicPr>
          <p:nvPr/>
        </p:nvPicPr>
        <p:blipFill>
          <a:blip r:embed="rId5"/>
          <a:stretch>
            <a:fillRect/>
          </a:stretch>
        </p:blipFill>
        <p:spPr>
          <a:xfrm>
            <a:off x="1292143" y="1557453"/>
            <a:ext cx="3985640" cy="3984703"/>
          </a:xfrm>
          <a:prstGeom prst="rect">
            <a:avLst/>
          </a:prstGeom>
          <a:ln>
            <a:solidFill>
              <a:schemeClr val="tx1"/>
            </a:solidFill>
          </a:ln>
        </p:spPr>
      </p:pic>
      <p:pic>
        <p:nvPicPr>
          <p:cNvPr id="9" name="Picture 8" descr="A qr code with a white background&#10;&#10;AI-generated content may be incorrect.">
            <a:extLst>
              <a:ext uri="{FF2B5EF4-FFF2-40B4-BE49-F238E27FC236}">
                <a16:creationId xmlns:a16="http://schemas.microsoft.com/office/drawing/2014/main" id="{93497733-F04D-3004-573D-D72DFA501E7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033017" y="1100452"/>
            <a:ext cx="3859161" cy="3859161"/>
          </a:xfrm>
          <a:prstGeom prst="rect">
            <a:avLst/>
          </a:prstGeom>
        </p:spPr>
      </p:pic>
    </p:spTree>
    <p:extLst>
      <p:ext uri="{BB962C8B-B14F-4D97-AF65-F5344CB8AC3E}">
        <p14:creationId xmlns:p14="http://schemas.microsoft.com/office/powerpoint/2010/main" val="127392023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4EE698D-1246-F1E6-CF03-19D2DB0FFF39}"/>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Arc 30">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6" name="Picture 5" descr="A blue square with white dots&#10;&#10;Description automatically generated">
            <a:extLst>
              <a:ext uri="{FF2B5EF4-FFF2-40B4-BE49-F238E27FC236}">
                <a16:creationId xmlns:a16="http://schemas.microsoft.com/office/drawing/2014/main" id="{6DFD92F5-9BCF-7BC2-3635-EEFE89971A3D}"/>
              </a:ext>
            </a:extLst>
          </p:cNvPr>
          <p:cNvPicPr>
            <a:picLocks noChangeAspect="1"/>
          </p:cNvPicPr>
          <p:nvPr/>
        </p:nvPicPr>
        <p:blipFill>
          <a:blip r:embed="rId2"/>
          <a:stretch>
            <a:fillRect/>
          </a:stretch>
        </p:blipFill>
        <p:spPr>
          <a:xfrm>
            <a:off x="-2300" y="6016444"/>
            <a:ext cx="10872172" cy="842592"/>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3" name="TextBox 2">
            <a:extLst>
              <a:ext uri="{FF2B5EF4-FFF2-40B4-BE49-F238E27FC236}">
                <a16:creationId xmlns:a16="http://schemas.microsoft.com/office/drawing/2014/main" id="{03C9BD81-BBB1-309A-F2C9-B1FDCD7E1B8C}"/>
              </a:ext>
            </a:extLst>
          </p:cNvPr>
          <p:cNvSpPr txBox="1"/>
          <p:nvPr/>
        </p:nvSpPr>
        <p:spPr>
          <a:xfrm>
            <a:off x="1296907" y="3217876"/>
            <a:ext cx="6382966" cy="221651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a:t>Acts of Union</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Treachery of the Blue Books</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The Welsh Not</a:t>
            </a:r>
          </a:p>
        </p:txBody>
      </p:sp>
      <p:sp>
        <p:nvSpPr>
          <p:cNvPr id="7" name="Speech Bubble: Rectangle with Corners Rounded 6">
            <a:extLst>
              <a:ext uri="{FF2B5EF4-FFF2-40B4-BE49-F238E27FC236}">
                <a16:creationId xmlns:a16="http://schemas.microsoft.com/office/drawing/2014/main" id="{3D8AAFBE-F537-A0C8-4A75-18BEEF505274}"/>
              </a:ext>
            </a:extLst>
          </p:cNvPr>
          <p:cNvSpPr/>
          <p:nvPr/>
        </p:nvSpPr>
        <p:spPr>
          <a:xfrm>
            <a:off x="344714" y="317499"/>
            <a:ext cx="4318000" cy="2286000"/>
          </a:xfrm>
          <a:prstGeom prst="wedgeRoundRectCallout">
            <a:avLst/>
          </a:prstGeom>
          <a:solidFill>
            <a:schemeClr val="bg1"/>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DA63B56-C72E-3E83-08FF-4B403A089FE4}"/>
              </a:ext>
            </a:extLst>
          </p:cNvPr>
          <p:cNvSpPr>
            <a:spLocks noGrp="1"/>
          </p:cNvSpPr>
          <p:nvPr>
            <p:ph type="title"/>
          </p:nvPr>
        </p:nvSpPr>
        <p:spPr>
          <a:xfrm>
            <a:off x="511630" y="387589"/>
            <a:ext cx="3981854" cy="2216513"/>
          </a:xfrm>
        </p:spPr>
        <p:txBody>
          <a:bodyPr vert="horz" lIns="91440" tIns="45720" rIns="91440" bIns="45720" rtlCol="0" anchor="ctr">
            <a:normAutofit/>
          </a:bodyPr>
          <a:lstStyle/>
          <a:p>
            <a:r>
              <a:rPr lang="en-US" sz="3700" kern="1200">
                <a:solidFill>
                  <a:schemeClr val="tx1"/>
                </a:solidFill>
                <a:latin typeface="+mj-lt"/>
                <a:ea typeface="+mj-ea"/>
                <a:cs typeface="+mj-cs"/>
              </a:rPr>
              <a:t>What three historical events affected the Welsh Language?   </a:t>
            </a:r>
          </a:p>
        </p:txBody>
      </p:sp>
      <p:sp>
        <p:nvSpPr>
          <p:cNvPr id="8" name="TextBox 7">
            <a:extLst>
              <a:ext uri="{FF2B5EF4-FFF2-40B4-BE49-F238E27FC236}">
                <a16:creationId xmlns:a16="http://schemas.microsoft.com/office/drawing/2014/main" id="{B155E9C4-ECC6-B580-8871-648FB537C76A}"/>
              </a:ext>
            </a:extLst>
          </p:cNvPr>
          <p:cNvSpPr txBox="1"/>
          <p:nvPr/>
        </p:nvSpPr>
        <p:spPr>
          <a:xfrm>
            <a:off x="5872781" y="3009573"/>
            <a:ext cx="60960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6"/>
                </a:solidFill>
                <a:latin typeface="Gibson SCW"/>
                <a:ea typeface="Gibson SCW"/>
                <a:cs typeface="Gibson SCW"/>
              </a:rPr>
              <a:t>"The Welsh language is a vast drawback to Wales and a manifold barrier to the moral progress and commercial prosperity of the people. It is not easy to over-estimate its evil effects."</a:t>
            </a:r>
            <a:endParaRPr lang="en-US" b="1">
              <a:solidFill>
                <a:schemeClr val="accent6"/>
              </a:solidFill>
            </a:endParaRPr>
          </a:p>
          <a:p>
            <a:pPr algn="ctr"/>
            <a:endParaRPr lang="en-GB"/>
          </a:p>
        </p:txBody>
      </p:sp>
      <p:cxnSp>
        <p:nvCxnSpPr>
          <p:cNvPr id="9" name="Straight Arrow Connector 8">
            <a:extLst>
              <a:ext uri="{FF2B5EF4-FFF2-40B4-BE49-F238E27FC236}">
                <a16:creationId xmlns:a16="http://schemas.microsoft.com/office/drawing/2014/main" id="{DED86074-A2D5-FEDD-30B6-C8A63BF214B7}"/>
              </a:ext>
            </a:extLst>
          </p:cNvPr>
          <p:cNvCxnSpPr/>
          <p:nvPr/>
        </p:nvCxnSpPr>
        <p:spPr>
          <a:xfrm>
            <a:off x="4494944" y="3989797"/>
            <a:ext cx="1369887" cy="8561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9F80CEF9-6E6E-2980-AF59-23036ED1365A}"/>
              </a:ext>
            </a:extLst>
          </p:cNvPr>
          <p:cNvCxnSpPr>
            <a:cxnSpLocks/>
          </p:cNvCxnSpPr>
          <p:nvPr/>
        </p:nvCxnSpPr>
        <p:spPr>
          <a:xfrm flipV="1">
            <a:off x="3296292" y="2363055"/>
            <a:ext cx="3013752" cy="94179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A93C363F-8369-BEBE-E5D1-6408A9ED56F3}"/>
              </a:ext>
            </a:extLst>
          </p:cNvPr>
          <p:cNvSpPr txBox="1"/>
          <p:nvPr/>
        </p:nvSpPr>
        <p:spPr>
          <a:xfrm>
            <a:off x="5179888" y="1708079"/>
            <a:ext cx="6096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6"/>
                </a:solidFill>
                <a:latin typeface="Gibson SCW"/>
                <a:ea typeface="Gibson SCW"/>
                <a:cs typeface="Gibson SCW"/>
              </a:rPr>
              <a:t>Under the Acts, English became the official language in Wales and Welsh was no longer used in public life.</a:t>
            </a:r>
            <a:endParaRPr lang="en-US" b="1">
              <a:solidFill>
                <a:schemeClr val="accent6"/>
              </a:solidFill>
            </a:endParaRPr>
          </a:p>
          <a:p>
            <a:pPr algn="ctr"/>
            <a:endParaRPr lang="en-GB"/>
          </a:p>
        </p:txBody>
      </p:sp>
      <p:cxnSp>
        <p:nvCxnSpPr>
          <p:cNvPr id="14" name="Straight Arrow Connector 13">
            <a:extLst>
              <a:ext uri="{FF2B5EF4-FFF2-40B4-BE49-F238E27FC236}">
                <a16:creationId xmlns:a16="http://schemas.microsoft.com/office/drawing/2014/main" id="{DE9B47B1-23C2-7FBA-31AB-8FC7CBCC61C2}"/>
              </a:ext>
            </a:extLst>
          </p:cNvPr>
          <p:cNvCxnSpPr>
            <a:cxnSpLocks/>
          </p:cNvCxnSpPr>
          <p:nvPr/>
        </p:nvCxnSpPr>
        <p:spPr>
          <a:xfrm>
            <a:off x="3090809" y="4794606"/>
            <a:ext cx="1404133" cy="34247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9" name="TextBox 28">
            <a:extLst>
              <a:ext uri="{FF2B5EF4-FFF2-40B4-BE49-F238E27FC236}">
                <a16:creationId xmlns:a16="http://schemas.microsoft.com/office/drawing/2014/main" id="{9D7BF588-933D-BAD9-1B61-C6941B5CF222}"/>
              </a:ext>
            </a:extLst>
          </p:cNvPr>
          <p:cNvSpPr txBox="1"/>
          <p:nvPr/>
        </p:nvSpPr>
        <p:spPr>
          <a:xfrm>
            <a:off x="4486382" y="4370799"/>
            <a:ext cx="702067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6"/>
                </a:solidFill>
                <a:latin typeface="Gibson SCW"/>
                <a:ea typeface="Gibson SCW"/>
                <a:cs typeface="Gibson SCW"/>
              </a:rPr>
              <a:t>If they were heard speaking Welsh, they were forced to wear a block of wood around their necks reading 'Welsh Not'. When a child heard another pupil speaking Welsh, the block would be passed on to them. At home time, the child wearing the Welsh Not would be beaten by the teacher in front of the class.</a:t>
            </a:r>
            <a:endParaRPr lang="en-US" b="1">
              <a:solidFill>
                <a:schemeClr val="accent6"/>
              </a:solidFill>
            </a:endParaRPr>
          </a:p>
          <a:p>
            <a:pPr algn="ctr"/>
            <a:endParaRPr lang="en-GB"/>
          </a:p>
        </p:txBody>
      </p:sp>
    </p:spTree>
    <p:extLst>
      <p:ext uri="{BB962C8B-B14F-4D97-AF65-F5344CB8AC3E}">
        <p14:creationId xmlns:p14="http://schemas.microsoft.com/office/powerpoint/2010/main" val="3384444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0"/>
                                        </p:tgtEl>
                                        <p:attrNameLst>
                                          <p:attrName>style.visibility</p:attrName>
                                        </p:attrNameLst>
                                      </p:cBhvr>
                                      <p:to>
                                        <p:strVal val="visible"/>
                                      </p:to>
                                    </p:set>
                                    <p:animEffect transition="in" filter="blinds(horizontal)">
                                      <p:cBhvr>
                                        <p:cTn id="17" dur="500"/>
                                        <p:tgtEl>
                                          <p:spTgt spid="30"/>
                                        </p:tgtEl>
                                      </p:cBhvr>
                                    </p:animEffect>
                                  </p:childTnLst>
                                </p:cTn>
                              </p:par>
                              <p:par>
                                <p:cTn id="18" presetID="3" presetClass="entr" presetSubtype="10" fill="hold" grpId="0" nodeType="with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blinds(horizontal)">
                                      <p:cBhvr>
                                        <p:cTn id="20" dur="500"/>
                                        <p:tgtEl>
                                          <p:spTgt spid="12"/>
                                        </p:tgtEl>
                                      </p:cBhvr>
                                    </p:animEffect>
                                  </p:childTnLst>
                                </p:cTn>
                              </p:par>
                              <p:par>
                                <p:cTn id="21" presetID="3" presetClass="entr" presetSubtype="10" fill="hold" nodeType="with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blinds(horizontal)">
                                      <p:cBhvr>
                                        <p:cTn id="23" dur="500"/>
                                        <p:tgtEl>
                                          <p:spTgt spid="10"/>
                                        </p:tgtEl>
                                      </p:cBhvr>
                                    </p:animEffect>
                                  </p:childTnLst>
                                </p:cTn>
                              </p:par>
                              <p:par>
                                <p:cTn id="24" presetID="3" presetClass="entr" presetSubtype="10" fill="hold" grpId="0" nodeType="with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blinds(horizontal)">
                                      <p:cBhvr>
                                        <p:cTn id="26" dur="500"/>
                                        <p:tgtEl>
                                          <p:spTgt spid="8"/>
                                        </p:tgtEl>
                                      </p:cBhvr>
                                    </p:animEffect>
                                  </p:childTnLst>
                                </p:cTn>
                              </p:par>
                              <p:par>
                                <p:cTn id="27" presetID="3" presetClass="entr" presetSubtype="10" fill="hold" nodeType="with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blinds(horizontal)">
                                      <p:cBhvr>
                                        <p:cTn id="29" dur="500"/>
                                        <p:tgtEl>
                                          <p:spTgt spid="9"/>
                                        </p:tgtEl>
                                      </p:cBhvr>
                                    </p:animEffect>
                                  </p:childTnLst>
                                </p:cTn>
                              </p:par>
                              <p:par>
                                <p:cTn id="30" presetID="3" presetClass="entr" presetSubtype="10" fill="hold" grpId="0" nodeType="withEffect">
                                  <p:stCondLst>
                                    <p:cond delay="0"/>
                                  </p:stCondLst>
                                  <p:childTnLst>
                                    <p:set>
                                      <p:cBhvr>
                                        <p:cTn id="31" dur="1" fill="hold">
                                          <p:stCondLst>
                                            <p:cond delay="0"/>
                                          </p:stCondLst>
                                        </p:cTn>
                                        <p:tgtEl>
                                          <p:spTgt spid="29"/>
                                        </p:tgtEl>
                                        <p:attrNameLst>
                                          <p:attrName>style.visibility</p:attrName>
                                        </p:attrNameLst>
                                      </p:cBhvr>
                                      <p:to>
                                        <p:strVal val="visible"/>
                                      </p:to>
                                    </p:set>
                                    <p:animEffect transition="in" filter="blinds(horizontal)">
                                      <p:cBhvr>
                                        <p:cTn id="32" dur="500"/>
                                        <p:tgtEl>
                                          <p:spTgt spid="29"/>
                                        </p:tgtEl>
                                      </p:cBhvr>
                                    </p:animEffect>
                                  </p:childTnLst>
                                </p:cTn>
                              </p:par>
                              <p:par>
                                <p:cTn id="33" presetID="3" presetClass="entr" presetSubtype="10" fill="hold" nodeType="with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blinds(horizontal)">
                                      <p:cBhvr>
                                        <p:cTn id="35" dur="500"/>
                                        <p:tgtEl>
                                          <p:spTgt spid="6"/>
                                        </p:tgtEl>
                                      </p:cBhvr>
                                    </p:animEffect>
                                  </p:childTnLst>
                                </p:cTn>
                              </p:par>
                              <p:par>
                                <p:cTn id="36" presetID="3" presetClass="entr" presetSubtype="10" fill="hold" grpId="0" nodeType="withEffect">
                                  <p:stCondLst>
                                    <p:cond delay="0"/>
                                  </p:stCondLst>
                                  <p:childTnLst>
                                    <p:set>
                                      <p:cBhvr>
                                        <p:cTn id="37" dur="1" fill="hold">
                                          <p:stCondLst>
                                            <p:cond delay="0"/>
                                          </p:stCondLst>
                                        </p:cTn>
                                        <p:tgtEl>
                                          <p:spTgt spid="31"/>
                                        </p:tgtEl>
                                        <p:attrNameLst>
                                          <p:attrName>style.visibility</p:attrName>
                                        </p:attrNameLst>
                                      </p:cBhvr>
                                      <p:to>
                                        <p:strVal val="visible"/>
                                      </p:to>
                                    </p:set>
                                    <p:animEffect transition="in" filter="blinds(horizontal)">
                                      <p:cBhvr>
                                        <p:cTn id="38"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animBg="1"/>
      <p:bldP spid="31" grpId="0" animBg="1"/>
      <p:bldP spid="3" grpId="0"/>
      <p:bldP spid="2" grpId="0"/>
      <p:bldP spid="8" grpId="0"/>
      <p:bldP spid="12" grpId="0"/>
      <p:bldP spid="29"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tar: 5 Points 4">
            <a:extLst>
              <a:ext uri="{FF2B5EF4-FFF2-40B4-BE49-F238E27FC236}">
                <a16:creationId xmlns:a16="http://schemas.microsoft.com/office/drawing/2014/main" id="{2D0C0843-B11B-F8C4-ADCB-6A963148040F}"/>
              </a:ext>
            </a:extLst>
          </p:cNvPr>
          <p:cNvSpPr/>
          <p:nvPr/>
        </p:nvSpPr>
        <p:spPr>
          <a:xfrm>
            <a:off x="675966" y="190500"/>
            <a:ext cx="10889224" cy="5481483"/>
          </a:xfrm>
          <a:prstGeom prst="star5">
            <a:avLst/>
          </a:prstGeom>
          <a:solidFill>
            <a:schemeClr val="bg1"/>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B02550C-3BAF-0E45-BE3D-3C593B8236A9}"/>
              </a:ext>
            </a:extLst>
          </p:cNvPr>
          <p:cNvSpPr txBox="1"/>
          <p:nvPr/>
        </p:nvSpPr>
        <p:spPr>
          <a:xfrm>
            <a:off x="3969775" y="2415048"/>
            <a:ext cx="430161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solidFill>
                  <a:schemeClr val="accent6"/>
                </a:solidFill>
                <a:latin typeface="inherit"/>
                <a:ea typeface="inherit"/>
                <a:cs typeface="inherit"/>
              </a:rPr>
              <a:t>Successfully connecting with someone bilingually doesn’t mean that you’ll use Welsh and English in exactly the same way. It’s about creating a safe environment for Welsh speakers to use Welsh if they wish to and at any skill level.</a:t>
            </a:r>
            <a:endParaRPr lang="en-US">
              <a:solidFill>
                <a:schemeClr val="accent6"/>
              </a:solidFill>
            </a:endParaRPr>
          </a:p>
          <a:p>
            <a:pPr algn="ctr"/>
            <a:endParaRPr lang="en-GB"/>
          </a:p>
        </p:txBody>
      </p:sp>
      <p:pic>
        <p:nvPicPr>
          <p:cNvPr id="8" name="Picture 7" descr="A blue square with white dots&#10;&#10;Description automatically generated">
            <a:extLst>
              <a:ext uri="{FF2B5EF4-FFF2-40B4-BE49-F238E27FC236}">
                <a16:creationId xmlns:a16="http://schemas.microsoft.com/office/drawing/2014/main" id="{4A7BCEA2-C428-9E31-7BA0-5E9A9AF7A7A0}"/>
              </a:ext>
            </a:extLst>
          </p:cNvPr>
          <p:cNvPicPr>
            <a:picLocks noChangeAspect="1"/>
          </p:cNvPicPr>
          <p:nvPr/>
        </p:nvPicPr>
        <p:blipFill>
          <a:blip r:embed="rId2"/>
          <a:stretch>
            <a:fillRect/>
          </a:stretch>
        </p:blipFill>
        <p:spPr>
          <a:xfrm>
            <a:off x="-2300" y="5911977"/>
            <a:ext cx="12217962" cy="947059"/>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Tree>
    <p:extLst>
      <p:ext uri="{BB962C8B-B14F-4D97-AF65-F5344CB8AC3E}">
        <p14:creationId xmlns:p14="http://schemas.microsoft.com/office/powerpoint/2010/main" val="102538836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6">
            <a:extLst>
              <a:ext uri="{FF2B5EF4-FFF2-40B4-BE49-F238E27FC236}">
                <a16:creationId xmlns:a16="http://schemas.microsoft.com/office/drawing/2014/main" id="{BD401EC4-2BB7-D341-EE2E-9C706D6F1D5C}"/>
              </a:ext>
            </a:extLst>
          </p:cNvPr>
          <p:cNvPicPr>
            <a:picLocks noChangeAspect="1"/>
          </p:cNvPicPr>
          <p:nvPr/>
        </p:nvPicPr>
        <p:blipFill>
          <a:blip r:embed="rId2"/>
          <a:stretch>
            <a:fillRect/>
          </a:stretch>
        </p:blipFill>
        <p:spPr>
          <a:xfrm>
            <a:off x="8077200" y="5783607"/>
            <a:ext cx="4114800" cy="671400"/>
          </a:xfrm>
          <a:prstGeom prst="rect">
            <a:avLst/>
          </a:prstGeom>
        </p:spPr>
      </p:pic>
      <p:sp>
        <p:nvSpPr>
          <p:cNvPr id="2" name="Title 1">
            <a:extLst>
              <a:ext uri="{FF2B5EF4-FFF2-40B4-BE49-F238E27FC236}">
                <a16:creationId xmlns:a16="http://schemas.microsoft.com/office/drawing/2014/main" id="{305D9049-D3AE-5401-7199-03B03BC1D8FF}"/>
              </a:ext>
            </a:extLst>
          </p:cNvPr>
          <p:cNvSpPr txBox="1">
            <a:spLocks/>
          </p:cNvSpPr>
          <p:nvPr/>
        </p:nvSpPr>
        <p:spPr>
          <a:xfrm>
            <a:off x="304800" y="279401"/>
            <a:ext cx="10515600" cy="1325563"/>
          </a:xfrm>
          <a:prstGeom prst="rect">
            <a:avLst/>
          </a:prstGeom>
        </p:spPr>
        <p:txBody>
          <a:bodyPr/>
          <a:lst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a:lstStyle>
          <a:p>
            <a:r>
              <a:rPr lang="en-US" sz="4400" err="1">
                <a:solidFill>
                  <a:schemeClr val="accent1">
                    <a:lumMod val="50000"/>
                  </a:schemeClr>
                </a:solidFill>
              </a:rPr>
              <a:t>Profiadau</a:t>
            </a:r>
            <a:br>
              <a:rPr lang="en-US" sz="4400">
                <a:solidFill>
                  <a:schemeClr val="accent1">
                    <a:lumMod val="50000"/>
                  </a:schemeClr>
                </a:solidFill>
              </a:rPr>
            </a:br>
            <a:r>
              <a:rPr lang="en-US" sz="4400" i="1">
                <a:solidFill>
                  <a:schemeClr val="accent1">
                    <a:lumMod val="50000"/>
                  </a:schemeClr>
                </a:solidFill>
              </a:rPr>
              <a:t>Experiences</a:t>
            </a:r>
          </a:p>
        </p:txBody>
      </p:sp>
      <p:sp>
        <p:nvSpPr>
          <p:cNvPr id="3" name="Content Placeholder 2">
            <a:extLst>
              <a:ext uri="{FF2B5EF4-FFF2-40B4-BE49-F238E27FC236}">
                <a16:creationId xmlns:a16="http://schemas.microsoft.com/office/drawing/2014/main" id="{C5B53069-0F41-EE40-D575-5AEA6E637BF0}"/>
              </a:ext>
            </a:extLst>
          </p:cNvPr>
          <p:cNvSpPr txBox="1">
            <a:spLocks/>
          </p:cNvSpPr>
          <p:nvPr/>
        </p:nvSpPr>
        <p:spPr>
          <a:xfrm>
            <a:off x="1422400" y="1829077"/>
            <a:ext cx="3664857" cy="671400"/>
          </a:xfrm>
          <a:prstGeom prst="rect">
            <a:avLst/>
          </a:prstGeom>
        </p:spPr>
        <p:txBody>
          <a:bodyPr/>
          <a:lst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a:lstStyle>
          <a:p>
            <a:r>
              <a:rPr lang="en-US" sz="2800">
                <a:solidFill>
                  <a:schemeClr val="accent1">
                    <a:lumMod val="50000"/>
                  </a:schemeClr>
                </a:solidFill>
                <a:hlinkClick r:id="rId3">
                  <a:extLst>
                    <a:ext uri="{A12FA001-AC4F-418D-AE19-62706E023703}">
                      <ahyp:hlinkClr xmlns:ahyp="http://schemas.microsoft.com/office/drawing/2018/hyperlinkcolor" val="tx"/>
                    </a:ext>
                  </a:extLst>
                </a:hlinkClick>
              </a:rPr>
              <a:t>Profiad Ioan</a:t>
            </a:r>
            <a:endParaRPr lang="en-US" sz="2800">
              <a:solidFill>
                <a:schemeClr val="accent1">
                  <a:lumMod val="50000"/>
                </a:schemeClr>
              </a:solidFill>
            </a:endParaRPr>
          </a:p>
        </p:txBody>
      </p:sp>
      <p:sp>
        <p:nvSpPr>
          <p:cNvPr id="5" name="Content Placeholder 3">
            <a:extLst>
              <a:ext uri="{FF2B5EF4-FFF2-40B4-BE49-F238E27FC236}">
                <a16:creationId xmlns:a16="http://schemas.microsoft.com/office/drawing/2014/main" id="{908511BA-3025-38CF-A930-96EF58F0CA0C}"/>
              </a:ext>
            </a:extLst>
          </p:cNvPr>
          <p:cNvSpPr txBox="1">
            <a:spLocks/>
          </p:cNvSpPr>
          <p:nvPr/>
        </p:nvSpPr>
        <p:spPr>
          <a:xfrm>
            <a:off x="6736443" y="1921785"/>
            <a:ext cx="4318000" cy="671400"/>
          </a:xfrm>
          <a:prstGeom prst="rect">
            <a:avLst/>
          </a:prstGeom>
        </p:spPr>
        <p:txBody>
          <a:bodyPr/>
          <a:lst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a:lstStyle>
          <a:p>
            <a:r>
              <a:rPr lang="en-US" sz="2800">
                <a:solidFill>
                  <a:schemeClr val="accent1">
                    <a:lumMod val="50000"/>
                  </a:schemeClr>
                </a:solidFill>
                <a:hlinkClick r:id="rId4">
                  <a:extLst>
                    <a:ext uri="{A12FA001-AC4F-418D-AE19-62706E023703}">
                      <ahyp:hlinkClr xmlns:ahyp="http://schemas.microsoft.com/office/drawing/2018/hyperlinkcolor" val="tx"/>
                    </a:ext>
                  </a:extLst>
                </a:hlinkClick>
              </a:rPr>
              <a:t>Profiad Wyn Gruffydd</a:t>
            </a:r>
            <a:endParaRPr lang="en-US" sz="2800">
              <a:solidFill>
                <a:schemeClr val="accent1">
                  <a:lumMod val="50000"/>
                </a:schemeClr>
              </a:solidFill>
            </a:endParaRPr>
          </a:p>
        </p:txBody>
      </p:sp>
      <p:pic>
        <p:nvPicPr>
          <p:cNvPr id="6" name="Content Placeholder 7">
            <a:extLst>
              <a:ext uri="{FF2B5EF4-FFF2-40B4-BE49-F238E27FC236}">
                <a16:creationId xmlns:a16="http://schemas.microsoft.com/office/drawing/2014/main" id="{1B8037AA-1EB0-98FC-B8B8-9E8B6B2ADF8F}"/>
              </a:ext>
            </a:extLst>
          </p:cNvPr>
          <p:cNvPicPr>
            <a:picLocks noChangeAspect="1"/>
          </p:cNvPicPr>
          <p:nvPr/>
        </p:nvPicPr>
        <p:blipFill>
          <a:blip r:embed="rId5"/>
          <a:stretch>
            <a:fillRect/>
          </a:stretch>
        </p:blipFill>
        <p:spPr>
          <a:xfrm>
            <a:off x="304800" y="3082308"/>
            <a:ext cx="2235200" cy="2326641"/>
          </a:xfrm>
          <a:prstGeom prst="rect">
            <a:avLst/>
          </a:prstGeom>
        </p:spPr>
      </p:pic>
    </p:spTree>
    <p:extLst>
      <p:ext uri="{BB962C8B-B14F-4D97-AF65-F5344CB8AC3E}">
        <p14:creationId xmlns:p14="http://schemas.microsoft.com/office/powerpoint/2010/main" val="415098956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ED7B0A-B842-85D6-6B7F-75093848EC2E}"/>
            </a:ext>
          </a:extLst>
        </p:cNvPr>
        <p:cNvGrpSpPr/>
        <p:nvPr/>
      </p:nvGrpSpPr>
      <p:grpSpPr>
        <a:xfrm>
          <a:off x="0" y="0"/>
          <a:ext cx="0" cy="0"/>
          <a:chOff x="0" y="0"/>
          <a:chExt cx="0" cy="0"/>
        </a:xfrm>
      </p:grpSpPr>
      <p:pic>
        <p:nvPicPr>
          <p:cNvPr id="2" name="Picture 1" descr="A blue background with white text&#10;&#10;Description automatically generated">
            <a:extLst>
              <a:ext uri="{FF2B5EF4-FFF2-40B4-BE49-F238E27FC236}">
                <a16:creationId xmlns:a16="http://schemas.microsoft.com/office/drawing/2014/main" id="{9AA524A1-49A0-D885-5F5D-C963CE8B33DE}"/>
              </a:ext>
            </a:extLst>
          </p:cNvPr>
          <p:cNvPicPr>
            <a:picLocks noChangeAspect="1"/>
          </p:cNvPicPr>
          <p:nvPr/>
        </p:nvPicPr>
        <p:blipFill>
          <a:blip r:embed="rId2"/>
          <a:stretch>
            <a:fillRect/>
          </a:stretch>
        </p:blipFill>
        <p:spPr>
          <a:xfrm>
            <a:off x="0" y="465"/>
            <a:ext cx="12214814" cy="6861634"/>
          </a:xfrm>
          <a:prstGeom prst="rect">
            <a:avLst/>
          </a:prstGeom>
        </p:spPr>
      </p:pic>
    </p:spTree>
    <p:extLst>
      <p:ext uri="{BB962C8B-B14F-4D97-AF65-F5344CB8AC3E}">
        <p14:creationId xmlns:p14="http://schemas.microsoft.com/office/powerpoint/2010/main" val="284702493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0FEC2B-260E-697D-EF60-4727415D9F52}"/>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DCAAA08A-5FB8-B3AA-801E-88F4BFFCD90D}"/>
              </a:ext>
            </a:extLst>
          </p:cNvPr>
          <p:cNvSpPr/>
          <p:nvPr/>
        </p:nvSpPr>
        <p:spPr>
          <a:xfrm>
            <a:off x="3907873" y="3438544"/>
            <a:ext cx="4556352" cy="1015663"/>
          </a:xfrm>
          <a:prstGeom prst="rect">
            <a:avLst/>
          </a:prstGeom>
          <a:noFill/>
        </p:spPr>
        <p:txBody>
          <a:bodyPr wrap="squar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err="1">
                <a:latin typeface="Aptos"/>
                <a:ea typeface="Ayuthaya" pitchFamily="2" charset="-34"/>
                <a:cs typeface="Ayuthaya"/>
              </a:rPr>
              <a:t>Lefel</a:t>
            </a:r>
            <a:r>
              <a:rPr lang="en-US" sz="3200" b="1">
                <a:latin typeface="Aptos"/>
                <a:ea typeface="Ayuthaya" pitchFamily="2" charset="-34"/>
                <a:cs typeface="Ayuthaya"/>
              </a:rPr>
              <a:t> </a:t>
            </a:r>
            <a:r>
              <a:rPr lang="en-US" sz="3200" b="1" err="1">
                <a:latin typeface="Aptos"/>
                <a:ea typeface="Ayuthaya" pitchFamily="2" charset="-34"/>
                <a:cs typeface="Ayuthaya"/>
              </a:rPr>
              <a:t>Mynediad</a:t>
            </a:r>
            <a:endParaRPr lang="en-US" sz="3200" b="1">
              <a:latin typeface="Aptos"/>
              <a:ea typeface="Ayuthaya" pitchFamily="2" charset="-34"/>
              <a:cs typeface="Ayuthaya"/>
            </a:endParaRPr>
          </a:p>
          <a:p>
            <a:pPr algn="ctr"/>
            <a:r>
              <a:rPr lang="en-US" sz="2800" i="1">
                <a:latin typeface="Aptos"/>
                <a:ea typeface="Ayuthaya" pitchFamily="2" charset="-34"/>
                <a:cs typeface="Ayuthaya"/>
              </a:rPr>
              <a:t>Entry Level</a:t>
            </a:r>
          </a:p>
        </p:txBody>
      </p:sp>
      <p:sp>
        <p:nvSpPr>
          <p:cNvPr id="5" name="Rectangle 4">
            <a:extLst>
              <a:ext uri="{FF2B5EF4-FFF2-40B4-BE49-F238E27FC236}">
                <a16:creationId xmlns:a16="http://schemas.microsoft.com/office/drawing/2014/main" id="{8CB7BE45-D34C-4539-E288-835D20AC6F46}"/>
              </a:ext>
            </a:extLst>
          </p:cNvPr>
          <p:cNvSpPr/>
          <p:nvPr/>
        </p:nvSpPr>
        <p:spPr>
          <a:xfrm>
            <a:off x="4120158" y="5136909"/>
            <a:ext cx="4131787" cy="510778"/>
          </a:xfrm>
          <a:prstGeom prst="roundRect">
            <a:avLst/>
          </a:prstGeom>
          <a:solidFill>
            <a:srgbClr val="FFC000"/>
          </a:solidFill>
        </p:spPr>
        <p:txBody>
          <a:bodyPr wrap="non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err="1">
                <a:ea typeface="Calibri"/>
                <a:cs typeface="Calibri"/>
              </a:rPr>
              <a:t>Darlith</a:t>
            </a:r>
            <a:r>
              <a:rPr lang="en-GB" sz="2400">
                <a:ea typeface="Calibri"/>
                <a:cs typeface="Calibri"/>
              </a:rPr>
              <a:t> 3 a 4  / Lecture 3 and 4</a:t>
            </a:r>
          </a:p>
        </p:txBody>
      </p:sp>
      <p:pic>
        <p:nvPicPr>
          <p:cNvPr id="7" name="Picture 6" descr="A blue square with white dots">
            <a:extLst>
              <a:ext uri="{FF2B5EF4-FFF2-40B4-BE49-F238E27FC236}">
                <a16:creationId xmlns:a16="http://schemas.microsoft.com/office/drawing/2014/main" id="{E8AB5DD2-4DCD-2DE1-1F49-18872A0DC42A}"/>
              </a:ext>
            </a:extLst>
          </p:cNvPr>
          <p:cNvPicPr>
            <a:picLocks noChangeAspect="1"/>
          </p:cNvPicPr>
          <p:nvPr/>
        </p:nvPicPr>
        <p:blipFill>
          <a:blip r:embed="rId2"/>
          <a:stretch>
            <a:fillRect/>
          </a:stretch>
        </p:blipFill>
        <p:spPr>
          <a:xfrm>
            <a:off x="0" y="5925545"/>
            <a:ext cx="12196562" cy="934082"/>
          </a:xfrm>
          <a:prstGeom prst="rect">
            <a:avLst/>
          </a:prstGeom>
        </p:spPr>
      </p:pic>
      <p:pic>
        <p:nvPicPr>
          <p:cNvPr id="9" name="Picture 8" descr="A white speech bubble and a blue background&#10;&#10;Description automatically generated">
            <a:extLst>
              <a:ext uri="{FF2B5EF4-FFF2-40B4-BE49-F238E27FC236}">
                <a16:creationId xmlns:a16="http://schemas.microsoft.com/office/drawing/2014/main" id="{52809BA5-E6F9-A0CE-F686-EF6D8EE9CFF3}"/>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2" name="Rectangle 1">
            <a:extLst>
              <a:ext uri="{FF2B5EF4-FFF2-40B4-BE49-F238E27FC236}">
                <a16:creationId xmlns:a16="http://schemas.microsoft.com/office/drawing/2014/main" id="{E038AE24-1680-E82E-23B0-05866DCAA4B5}"/>
              </a:ext>
            </a:extLst>
          </p:cNvPr>
          <p:cNvSpPr/>
          <p:nvPr/>
        </p:nvSpPr>
        <p:spPr>
          <a:xfrm>
            <a:off x="857309" y="652808"/>
            <a:ext cx="10474601" cy="2417683"/>
          </a:xfrm>
          <a:prstGeom prst="roundRect">
            <a:avLst/>
          </a:prstGeom>
          <a:solidFill>
            <a:srgbClr val="45C0A9"/>
          </a:solidFill>
        </p:spPr>
        <p:txBody>
          <a:bodyPr wrap="squar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800" b="1" i="0">
                <a:effectLst/>
                <a:latin typeface="Arial" panose="020B0604020202020204" pitchFamily="34" charset="0"/>
                <a:cs typeface="Arial" panose="020B0604020202020204" pitchFamily="34" charset="0"/>
              </a:rPr>
              <a:t>BMNS4016: Practising Healthcare in Wales: People and Policy </a:t>
            </a:r>
          </a:p>
          <a:p>
            <a:pPr algn="ctr"/>
            <a:r>
              <a:rPr lang="en-US" sz="4000" b="1" err="1">
                <a:latin typeface="Aptos"/>
                <a:cs typeface="Ayuthaya"/>
              </a:rPr>
              <a:t>Cymraeg</a:t>
            </a:r>
            <a:r>
              <a:rPr lang="en-US" sz="4000" b="1">
                <a:latin typeface="Aptos"/>
                <a:cs typeface="Ayuthaya"/>
              </a:rPr>
              <a:t> </a:t>
            </a:r>
            <a:r>
              <a:rPr lang="en-US" sz="4000" b="1" err="1">
                <a:latin typeface="Aptos"/>
                <a:cs typeface="Ayuthaya"/>
              </a:rPr>
              <a:t>yn</a:t>
            </a:r>
            <a:r>
              <a:rPr lang="en-US" sz="4000" b="1">
                <a:latin typeface="Aptos"/>
                <a:cs typeface="Ayuthaya"/>
              </a:rPr>
              <a:t> y </a:t>
            </a:r>
            <a:r>
              <a:rPr lang="en-US" sz="4000" b="1" err="1">
                <a:latin typeface="Aptos"/>
                <a:cs typeface="Ayuthaya"/>
              </a:rPr>
              <a:t>Gweithle</a:t>
            </a:r>
            <a:endParaRPr lang="en-US" sz="4000" b="1">
              <a:latin typeface="Aptos"/>
              <a:ea typeface="Ayuthaya" pitchFamily="2" charset="-34"/>
              <a:cs typeface="Ayuthaya" pitchFamily="2" charset="-34"/>
            </a:endParaRPr>
          </a:p>
          <a:p>
            <a:pPr algn="ctr"/>
            <a:r>
              <a:rPr lang="en-US" sz="4000" i="1">
                <a:latin typeface="Aptos"/>
                <a:ea typeface="Ayuthaya" pitchFamily="2" charset="-34"/>
                <a:cs typeface="Ayuthaya"/>
              </a:rPr>
              <a:t>Welsh in the Workplace </a:t>
            </a:r>
            <a:endParaRPr lang="en-US" sz="4000"/>
          </a:p>
        </p:txBody>
      </p:sp>
    </p:spTree>
    <p:extLst>
      <p:ext uri="{BB962C8B-B14F-4D97-AF65-F5344CB8AC3E}">
        <p14:creationId xmlns:p14="http://schemas.microsoft.com/office/powerpoint/2010/main" val="181820286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4" name="Rectangle 3">
            <a:extLst>
              <a:ext uri="{FF2B5EF4-FFF2-40B4-BE49-F238E27FC236}">
                <a16:creationId xmlns:a16="http://schemas.microsoft.com/office/drawing/2014/main" id="{E58B9318-E8A1-6ED4-B744-26A04A50BEC0}"/>
              </a:ext>
            </a:extLst>
          </p:cNvPr>
          <p:cNvSpPr/>
          <p:nvPr/>
        </p:nvSpPr>
        <p:spPr>
          <a:xfrm>
            <a:off x="2102699" y="1477871"/>
            <a:ext cx="7986602" cy="1600438"/>
          </a:xfrm>
          <a:prstGeom prst="roundRect">
            <a:avLst/>
          </a:prstGeom>
          <a:solidFill>
            <a:srgbClr val="FFC000"/>
          </a:solidFill>
        </p:spPr>
        <p:txBody>
          <a:bodyPr wrap="squar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400" b="1" i="0">
                <a:solidFill>
                  <a:srgbClr val="000000"/>
                </a:solidFill>
                <a:effectLst/>
                <a:latin typeface="Gibson SCW"/>
              </a:rPr>
              <a:t>Why using Welsh at work is important</a:t>
            </a:r>
            <a:r>
              <a:rPr lang="en-GB" sz="4400" b="1">
                <a:solidFill>
                  <a:srgbClr val="000000"/>
                </a:solidFill>
                <a:latin typeface="Gibson SCW"/>
              </a:rPr>
              <a:t>?</a:t>
            </a:r>
            <a:endParaRPr lang="en-US" sz="4400" b="1">
              <a:cs typeface="Ayuthaya" pitchFamily="2" charset="-34"/>
            </a:endParaRPr>
          </a:p>
        </p:txBody>
      </p:sp>
    </p:spTree>
    <p:extLst>
      <p:ext uri="{BB962C8B-B14F-4D97-AF65-F5344CB8AC3E}">
        <p14:creationId xmlns:p14="http://schemas.microsoft.com/office/powerpoint/2010/main" val="131448645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pic>
        <p:nvPicPr>
          <p:cNvPr id="9" name="Picture 8" descr="A close-up of a white background&#10;&#10;Description automatically generated">
            <a:extLst>
              <a:ext uri="{FF2B5EF4-FFF2-40B4-BE49-F238E27FC236}">
                <a16:creationId xmlns:a16="http://schemas.microsoft.com/office/drawing/2014/main" id="{29EDEF33-B5C7-582A-720B-1B99A634937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26854" y="3463987"/>
            <a:ext cx="3926517" cy="2204890"/>
          </a:xfrm>
          <a:prstGeom prst="rect">
            <a:avLst/>
          </a:prstGeom>
        </p:spPr>
      </p:pic>
      <p:pic>
        <p:nvPicPr>
          <p:cNvPr id="3" name="Picture 2" descr="A green sign with white text&#10;&#10;Description automatically generated">
            <a:extLst>
              <a:ext uri="{FF2B5EF4-FFF2-40B4-BE49-F238E27FC236}">
                <a16:creationId xmlns:a16="http://schemas.microsoft.com/office/drawing/2014/main" id="{6E51F3BB-052D-D1AA-EE41-8DEB0421B42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40063" y="1564931"/>
            <a:ext cx="8744195" cy="1642388"/>
          </a:xfrm>
          <a:prstGeom prst="rect">
            <a:avLst/>
          </a:prstGeom>
        </p:spPr>
      </p:pic>
      <p:sp>
        <p:nvSpPr>
          <p:cNvPr id="8" name="TextBox 7">
            <a:extLst>
              <a:ext uri="{FF2B5EF4-FFF2-40B4-BE49-F238E27FC236}">
                <a16:creationId xmlns:a16="http://schemas.microsoft.com/office/drawing/2014/main" id="{2FE3C87F-FB1C-C226-2570-D68084184B01}"/>
              </a:ext>
            </a:extLst>
          </p:cNvPr>
          <p:cNvSpPr txBox="1"/>
          <p:nvPr/>
        </p:nvSpPr>
        <p:spPr>
          <a:xfrm>
            <a:off x="1240064" y="4566432"/>
            <a:ext cx="6098058" cy="923330"/>
          </a:xfrm>
          <a:prstGeom prst="rect">
            <a:avLst/>
          </a:prstGeom>
          <a:noFill/>
        </p:spPr>
        <p:txBody>
          <a:bodyPr wrap="square">
            <a:spAutoFit/>
          </a:bodyPr>
          <a:lstStyle/>
          <a:p>
            <a:r>
              <a:rPr lang="cy-GB" dirty="0">
                <a:hlinkClick r:id="rId6"/>
              </a:rPr>
              <a:t>https://socialcare.wales/cms-assets/documents/150928activeoffersocialservicesen.pdf</a:t>
            </a:r>
            <a:endParaRPr lang="cy-GB" dirty="0"/>
          </a:p>
          <a:p>
            <a:endParaRPr lang="cy-GB" dirty="0"/>
          </a:p>
        </p:txBody>
      </p:sp>
      <p:sp>
        <p:nvSpPr>
          <p:cNvPr id="10" name="Rectangle 3">
            <a:extLst>
              <a:ext uri="{FF2B5EF4-FFF2-40B4-BE49-F238E27FC236}">
                <a16:creationId xmlns:a16="http://schemas.microsoft.com/office/drawing/2014/main" id="{F0CEC93F-E6A7-3663-D3AC-6ABAFE34D6D5}"/>
              </a:ext>
            </a:extLst>
          </p:cNvPr>
          <p:cNvSpPr/>
          <p:nvPr/>
        </p:nvSpPr>
        <p:spPr>
          <a:xfrm>
            <a:off x="696097" y="340882"/>
            <a:ext cx="5399903" cy="851297"/>
          </a:xfrm>
          <a:prstGeom prst="roundRect">
            <a:avLst/>
          </a:prstGeom>
          <a:solidFill>
            <a:srgbClr val="FFC000"/>
          </a:solidFill>
        </p:spPr>
        <p:txBody>
          <a:bodyPr wrap="squar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400" b="1">
                <a:solidFill>
                  <a:srgbClr val="000000"/>
                </a:solidFill>
                <a:latin typeface="Gibson SCW"/>
                <a:cs typeface="Ayuthaya" pitchFamily="2" charset="-34"/>
              </a:rPr>
              <a:t>’The Active Offer’</a:t>
            </a:r>
            <a:endParaRPr lang="en-US" sz="4400" b="1">
              <a:cs typeface="Ayuthaya" pitchFamily="2" charset="-34"/>
            </a:endParaRPr>
          </a:p>
        </p:txBody>
      </p:sp>
    </p:spTree>
    <p:extLst>
      <p:ext uri="{BB962C8B-B14F-4D97-AF65-F5344CB8AC3E}">
        <p14:creationId xmlns:p14="http://schemas.microsoft.com/office/powerpoint/2010/main" val="248840893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96DD69C-9942-94DE-9D71-5A771D32E24E}"/>
            </a:ext>
          </a:extLst>
        </p:cNvPr>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F1E8018D-D29A-4B9D-BF9C-9F4D7BA12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291" y="3296652"/>
            <a:ext cx="12202113" cy="3561346"/>
          </a:xfrm>
          <a:custGeom>
            <a:avLst/>
            <a:gdLst>
              <a:gd name="connsiteX0" fmla="*/ 0 w 12202113"/>
              <a:gd name="connsiteY0" fmla="*/ 3188466 h 3188466"/>
              <a:gd name="connsiteX1" fmla="*/ 10116 w 12202113"/>
              <a:gd name="connsiteY1" fmla="*/ 2657641 h 3188466"/>
              <a:gd name="connsiteX2" fmla="*/ 10116 w 12202113"/>
              <a:gd name="connsiteY2" fmla="*/ 0 h 3188466"/>
              <a:gd name="connsiteX3" fmla="*/ 12202113 w 12202113"/>
              <a:gd name="connsiteY3" fmla="*/ 0 h 3188466"/>
              <a:gd name="connsiteX4" fmla="*/ 12202113 w 12202113"/>
              <a:gd name="connsiteY4" fmla="*/ 2879832 h 3188466"/>
              <a:gd name="connsiteX5" fmla="*/ 12198167 w 12202113"/>
              <a:gd name="connsiteY5" fmla="*/ 2880360 h 3188466"/>
              <a:gd name="connsiteX6" fmla="*/ 12122128 w 12202113"/>
              <a:gd name="connsiteY6" fmla="*/ 2887194 h 3188466"/>
              <a:gd name="connsiteX7" fmla="*/ 12028868 w 12202113"/>
              <a:gd name="connsiteY7" fmla="*/ 2911786 h 3188466"/>
              <a:gd name="connsiteX8" fmla="*/ 11995238 w 12202113"/>
              <a:gd name="connsiteY8" fmla="*/ 2914090 h 3188466"/>
              <a:gd name="connsiteX9" fmla="*/ 11996460 w 12202113"/>
              <a:gd name="connsiteY9" fmla="*/ 2918442 h 3188466"/>
              <a:gd name="connsiteX10" fmla="*/ 11983968 w 12202113"/>
              <a:gd name="connsiteY10" fmla="*/ 2918762 h 3188466"/>
              <a:gd name="connsiteX11" fmla="*/ 11956084 w 12202113"/>
              <a:gd name="connsiteY11" fmla="*/ 2918868 h 3188466"/>
              <a:gd name="connsiteX12" fmla="*/ 11872586 w 12202113"/>
              <a:gd name="connsiteY12" fmla="*/ 2920076 h 3188466"/>
              <a:gd name="connsiteX13" fmla="*/ 11849804 w 12202113"/>
              <a:gd name="connsiteY13" fmla="*/ 2928420 h 3188466"/>
              <a:gd name="connsiteX14" fmla="*/ 11828254 w 12202113"/>
              <a:gd name="connsiteY14" fmla="*/ 2928551 h 3188466"/>
              <a:gd name="connsiteX15" fmla="*/ 11703277 w 12202113"/>
              <a:gd name="connsiteY15" fmla="*/ 2939735 h 3188466"/>
              <a:gd name="connsiteX16" fmla="*/ 11686094 w 12202113"/>
              <a:gd name="connsiteY16" fmla="*/ 2940570 h 3188466"/>
              <a:gd name="connsiteX17" fmla="*/ 11676788 w 12202113"/>
              <a:gd name="connsiteY17" fmla="*/ 2944321 h 3188466"/>
              <a:gd name="connsiteX18" fmla="*/ 11643464 w 12202113"/>
              <a:gd name="connsiteY18" fmla="*/ 2945066 h 3188466"/>
              <a:gd name="connsiteX19" fmla="*/ 11641922 w 12202113"/>
              <a:gd name="connsiteY19" fmla="*/ 2947200 h 3188466"/>
              <a:gd name="connsiteX20" fmla="*/ 11532386 w 12202113"/>
              <a:gd name="connsiteY20" fmla="*/ 2965529 h 3188466"/>
              <a:gd name="connsiteX21" fmla="*/ 11513619 w 12202113"/>
              <a:gd name="connsiteY21" fmla="*/ 2968556 h 3188466"/>
              <a:gd name="connsiteX22" fmla="*/ 11497404 w 12202113"/>
              <a:gd name="connsiteY22" fmla="*/ 2967639 h 3188466"/>
              <a:gd name="connsiteX23" fmla="*/ 11407630 w 12202113"/>
              <a:gd name="connsiteY23" fmla="*/ 2970255 h 3188466"/>
              <a:gd name="connsiteX24" fmla="*/ 11386276 w 12202113"/>
              <a:gd name="connsiteY24" fmla="*/ 2968648 h 3188466"/>
              <a:gd name="connsiteX25" fmla="*/ 11377296 w 12202113"/>
              <a:gd name="connsiteY25" fmla="*/ 2965257 h 3188466"/>
              <a:gd name="connsiteX26" fmla="*/ 11342536 w 12202113"/>
              <a:gd name="connsiteY26" fmla="*/ 2971666 h 3188466"/>
              <a:gd name="connsiteX27" fmla="*/ 11288902 w 12202113"/>
              <a:gd name="connsiteY27" fmla="*/ 2976058 h 3188466"/>
              <a:gd name="connsiteX28" fmla="*/ 11263411 w 12202113"/>
              <a:gd name="connsiteY28" fmla="*/ 2979228 h 3188466"/>
              <a:gd name="connsiteX29" fmla="*/ 11242843 w 12202113"/>
              <a:gd name="connsiteY29" fmla="*/ 2977303 h 3188466"/>
              <a:gd name="connsiteX30" fmla="*/ 11125798 w 12202113"/>
              <a:gd name="connsiteY30" fmla="*/ 2976816 h 3188466"/>
              <a:gd name="connsiteX31" fmla="*/ 11098884 w 12202113"/>
              <a:gd name="connsiteY31" fmla="*/ 2973758 h 3188466"/>
              <a:gd name="connsiteX32" fmla="*/ 11086128 w 12202113"/>
              <a:gd name="connsiteY32" fmla="*/ 2967663 h 3188466"/>
              <a:gd name="connsiteX33" fmla="*/ 11076132 w 12202113"/>
              <a:gd name="connsiteY33" fmla="*/ 2969836 h 3188466"/>
              <a:gd name="connsiteX34" fmla="*/ 11005337 w 12202113"/>
              <a:gd name="connsiteY34" fmla="*/ 2970053 h 3188466"/>
              <a:gd name="connsiteX35" fmla="*/ 10959154 w 12202113"/>
              <a:gd name="connsiteY35" fmla="*/ 2970750 h 3188466"/>
              <a:gd name="connsiteX36" fmla="*/ 10956347 w 12202113"/>
              <a:gd name="connsiteY36" fmla="*/ 2979118 h 3188466"/>
              <a:gd name="connsiteX37" fmla="*/ 10915223 w 12202113"/>
              <a:gd name="connsiteY37" fmla="*/ 2982099 h 3188466"/>
              <a:gd name="connsiteX38" fmla="*/ 10871398 w 12202113"/>
              <a:gd name="connsiteY38" fmla="*/ 2976728 h 3188466"/>
              <a:gd name="connsiteX39" fmla="*/ 10819743 w 12202113"/>
              <a:gd name="connsiteY39" fmla="*/ 2977481 h 3188466"/>
              <a:gd name="connsiteX40" fmla="*/ 10788834 w 12202113"/>
              <a:gd name="connsiteY40" fmla="*/ 2977840 h 3188466"/>
              <a:gd name="connsiteX41" fmla="*/ 10707711 w 12202113"/>
              <a:gd name="connsiteY41" fmla="*/ 2985644 h 3188466"/>
              <a:gd name="connsiteX42" fmla="*/ 10576086 w 12202113"/>
              <a:gd name="connsiteY42" fmla="*/ 3015319 h 3188466"/>
              <a:gd name="connsiteX43" fmla="*/ 10534761 w 12202113"/>
              <a:gd name="connsiteY43" fmla="*/ 3019524 h 3188466"/>
              <a:gd name="connsiteX44" fmla="*/ 10527537 w 12202113"/>
              <a:gd name="connsiteY44" fmla="*/ 3017814 h 3188466"/>
              <a:gd name="connsiteX45" fmla="*/ 10321799 w 12202113"/>
              <a:gd name="connsiteY45" fmla="*/ 3035635 h 3188466"/>
              <a:gd name="connsiteX46" fmla="*/ 10284989 w 12202113"/>
              <a:gd name="connsiteY46" fmla="*/ 3036679 h 3188466"/>
              <a:gd name="connsiteX47" fmla="*/ 10257423 w 12202113"/>
              <a:gd name="connsiteY47" fmla="*/ 3036027 h 3188466"/>
              <a:gd name="connsiteX48" fmla="*/ 10191450 w 12202113"/>
              <a:gd name="connsiteY48" fmla="*/ 3041963 h 3188466"/>
              <a:gd name="connsiteX49" fmla="*/ 10083845 w 12202113"/>
              <a:gd name="connsiteY49" fmla="*/ 3054978 h 3188466"/>
              <a:gd name="connsiteX50" fmla="*/ 10060611 w 12202113"/>
              <a:gd name="connsiteY50" fmla="*/ 3057035 h 3188466"/>
              <a:gd name="connsiteX51" fmla="*/ 10039363 w 12202113"/>
              <a:gd name="connsiteY51" fmla="*/ 3055961 h 3188466"/>
              <a:gd name="connsiteX52" fmla="*/ 10033322 w 12202113"/>
              <a:gd name="connsiteY52" fmla="*/ 3053238 h 3188466"/>
              <a:gd name="connsiteX53" fmla="*/ 10020337 w 12202113"/>
              <a:gd name="connsiteY53" fmla="*/ 3053912 h 3188466"/>
              <a:gd name="connsiteX54" fmla="*/ 10016616 w 12202113"/>
              <a:gd name="connsiteY54" fmla="*/ 3053498 h 3188466"/>
              <a:gd name="connsiteX55" fmla="*/ 9995549 w 12202113"/>
              <a:gd name="connsiteY55" fmla="*/ 3051719 h 3188466"/>
              <a:gd name="connsiteX56" fmla="*/ 9957212 w 12202113"/>
              <a:gd name="connsiteY56" fmla="*/ 3062663 h 3188466"/>
              <a:gd name="connsiteX57" fmla="*/ 9904584 w 12202113"/>
              <a:gd name="connsiteY57" fmla="*/ 3063999 h 3188466"/>
              <a:gd name="connsiteX58" fmla="*/ 9713857 w 12202113"/>
              <a:gd name="connsiteY58" fmla="*/ 3087955 h 3188466"/>
              <a:gd name="connsiteX59" fmla="*/ 9678879 w 12202113"/>
              <a:gd name="connsiteY59" fmla="*/ 3079676 h 3188466"/>
              <a:gd name="connsiteX60" fmla="*/ 9598760 w 12202113"/>
              <a:gd name="connsiteY60" fmla="*/ 3085228 h 3188466"/>
              <a:gd name="connsiteX61" fmla="*/ 9488796 w 12202113"/>
              <a:gd name="connsiteY61" fmla="*/ 3115384 h 3188466"/>
              <a:gd name="connsiteX62" fmla="*/ 9341972 w 12202113"/>
              <a:gd name="connsiteY62" fmla="*/ 3126583 h 3188466"/>
              <a:gd name="connsiteX63" fmla="*/ 9333795 w 12202113"/>
              <a:gd name="connsiteY63" fmla="*/ 3132083 h 3188466"/>
              <a:gd name="connsiteX64" fmla="*/ 9321736 w 12202113"/>
              <a:gd name="connsiteY64" fmla="*/ 3135834 h 3188466"/>
              <a:gd name="connsiteX65" fmla="*/ 9319405 w 12202113"/>
              <a:gd name="connsiteY65" fmla="*/ 3135561 h 3188466"/>
              <a:gd name="connsiteX66" fmla="*/ 9302847 w 12202113"/>
              <a:gd name="connsiteY66" fmla="*/ 3137746 h 3188466"/>
              <a:gd name="connsiteX67" fmla="*/ 9300930 w 12202113"/>
              <a:gd name="connsiteY67" fmla="*/ 3139687 h 3188466"/>
              <a:gd name="connsiteX68" fmla="*/ 9290106 w 12202113"/>
              <a:gd name="connsiteY68" fmla="*/ 3141645 h 3188466"/>
              <a:gd name="connsiteX69" fmla="*/ 9270220 w 12202113"/>
              <a:gd name="connsiteY69" fmla="*/ 3146737 h 3188466"/>
              <a:gd name="connsiteX70" fmla="*/ 9265150 w 12202113"/>
              <a:gd name="connsiteY70" fmla="*/ 3146531 h 3188466"/>
              <a:gd name="connsiteX71" fmla="*/ 9233057 w 12202113"/>
              <a:gd name="connsiteY71" fmla="*/ 3152408 h 3188466"/>
              <a:gd name="connsiteX72" fmla="*/ 9231974 w 12202113"/>
              <a:gd name="connsiteY72" fmla="*/ 3151938 h 3188466"/>
              <a:gd name="connsiteX73" fmla="*/ 9220130 w 12202113"/>
              <a:gd name="connsiteY73" fmla="*/ 3151189 h 3188466"/>
              <a:gd name="connsiteX74" fmla="*/ 9198955 w 12202113"/>
              <a:gd name="connsiteY74" fmla="*/ 3151015 h 3188466"/>
              <a:gd name="connsiteX75" fmla="*/ 9142196 w 12202113"/>
              <a:gd name="connsiteY75" fmla="*/ 3143802 h 3188466"/>
              <a:gd name="connsiteX76" fmla="*/ 9108665 w 12202113"/>
              <a:gd name="connsiteY76" fmla="*/ 3149868 h 3188466"/>
              <a:gd name="connsiteX77" fmla="*/ 9014086 w 12202113"/>
              <a:gd name="connsiteY77" fmla="*/ 3150791 h 3188466"/>
              <a:gd name="connsiteX78" fmla="*/ 8915037 w 12202113"/>
              <a:gd name="connsiteY78" fmla="*/ 3140020 h 3188466"/>
              <a:gd name="connsiteX79" fmla="*/ 8815667 w 12202113"/>
              <a:gd name="connsiteY79" fmla="*/ 3138606 h 3188466"/>
              <a:gd name="connsiteX80" fmla="*/ 8779688 w 12202113"/>
              <a:gd name="connsiteY80" fmla="*/ 3138895 h 3188466"/>
              <a:gd name="connsiteX81" fmla="*/ 8715556 w 12202113"/>
              <a:gd name="connsiteY81" fmla="*/ 3135878 h 3188466"/>
              <a:gd name="connsiteX82" fmla="*/ 8686183 w 12202113"/>
              <a:gd name="connsiteY82" fmla="*/ 3132307 h 3188466"/>
              <a:gd name="connsiteX83" fmla="*/ 8684895 w 12202113"/>
              <a:gd name="connsiteY83" fmla="*/ 3132527 h 3188466"/>
              <a:gd name="connsiteX84" fmla="*/ 8682270 w 12202113"/>
              <a:gd name="connsiteY84" fmla="*/ 3130989 h 3188466"/>
              <a:gd name="connsiteX85" fmla="*/ 8676836 w 12202113"/>
              <a:gd name="connsiteY85" fmla="*/ 3130278 h 3188466"/>
              <a:gd name="connsiteX86" fmla="*/ 8662002 w 12202113"/>
              <a:gd name="connsiteY86" fmla="*/ 3130735 h 3188466"/>
              <a:gd name="connsiteX87" fmla="*/ 8656423 w 12202113"/>
              <a:gd name="connsiteY87" fmla="*/ 3131304 h 3188466"/>
              <a:gd name="connsiteX88" fmla="*/ 8648261 w 12202113"/>
              <a:gd name="connsiteY88" fmla="*/ 3131294 h 3188466"/>
              <a:gd name="connsiteX89" fmla="*/ 8648057 w 12202113"/>
              <a:gd name="connsiteY89" fmla="*/ 3131167 h 3188466"/>
              <a:gd name="connsiteX90" fmla="*/ 8640412 w 12202113"/>
              <a:gd name="connsiteY90" fmla="*/ 3131403 h 3188466"/>
              <a:gd name="connsiteX91" fmla="*/ 8603003 w 12202113"/>
              <a:gd name="connsiteY91" fmla="*/ 3134155 h 3188466"/>
              <a:gd name="connsiteX92" fmla="*/ 8553571 w 12202113"/>
              <a:gd name="connsiteY92" fmla="*/ 3122125 h 3188466"/>
              <a:gd name="connsiteX93" fmla="*/ 8533128 w 12202113"/>
              <a:gd name="connsiteY93" fmla="*/ 3120039 h 3188466"/>
              <a:gd name="connsiteX94" fmla="*/ 8522209 w 12202113"/>
              <a:gd name="connsiteY94" fmla="*/ 3118252 h 3188466"/>
              <a:gd name="connsiteX95" fmla="*/ 8521532 w 12202113"/>
              <a:gd name="connsiteY95" fmla="*/ 3117705 h 3188466"/>
              <a:gd name="connsiteX96" fmla="*/ 8485667 w 12202113"/>
              <a:gd name="connsiteY96" fmla="*/ 3120406 h 3188466"/>
              <a:gd name="connsiteX97" fmla="*/ 8480905 w 12202113"/>
              <a:gd name="connsiteY97" fmla="*/ 3119749 h 3188466"/>
              <a:gd name="connsiteX98" fmla="*/ 8457530 w 12202113"/>
              <a:gd name="connsiteY98" fmla="*/ 3122810 h 3188466"/>
              <a:gd name="connsiteX99" fmla="*/ 8445451 w 12202113"/>
              <a:gd name="connsiteY99" fmla="*/ 3123697 h 3188466"/>
              <a:gd name="connsiteX100" fmla="*/ 8442039 w 12202113"/>
              <a:gd name="connsiteY100" fmla="*/ 3125378 h 3188466"/>
              <a:gd name="connsiteX101" fmla="*/ 8424215 w 12202113"/>
              <a:gd name="connsiteY101" fmla="*/ 3125963 h 3188466"/>
              <a:gd name="connsiteX102" fmla="*/ 8422165 w 12202113"/>
              <a:gd name="connsiteY102" fmla="*/ 3125491 h 3188466"/>
              <a:gd name="connsiteX103" fmla="*/ 8407465 w 12202113"/>
              <a:gd name="connsiteY103" fmla="*/ 3127979 h 3188466"/>
              <a:gd name="connsiteX104" fmla="*/ 8395146 w 12202113"/>
              <a:gd name="connsiteY104" fmla="*/ 3132488 h 3188466"/>
              <a:gd name="connsiteX105" fmla="*/ 8243538 w 12202113"/>
              <a:gd name="connsiteY105" fmla="*/ 3129873 h 3188466"/>
              <a:gd name="connsiteX106" fmla="*/ 8112685 w 12202113"/>
              <a:gd name="connsiteY106" fmla="*/ 3148698 h 3188466"/>
              <a:gd name="connsiteX107" fmla="*/ 8026741 w 12202113"/>
              <a:gd name="connsiteY107" fmla="*/ 3154015 h 3188466"/>
              <a:gd name="connsiteX108" fmla="*/ 8030400 w 12202113"/>
              <a:gd name="connsiteY108" fmla="*/ 3146736 h 3188466"/>
              <a:gd name="connsiteX109" fmla="*/ 8002987 w 12202113"/>
              <a:gd name="connsiteY109" fmla="*/ 3135663 h 3188466"/>
              <a:gd name="connsiteX110" fmla="*/ 7798568 w 12202113"/>
              <a:gd name="connsiteY110" fmla="*/ 3141249 h 3188466"/>
              <a:gd name="connsiteX111" fmla="*/ 7746353 w 12202113"/>
              <a:gd name="connsiteY111" fmla="*/ 3137755 h 3188466"/>
              <a:gd name="connsiteX112" fmla="*/ 7700395 w 12202113"/>
              <a:gd name="connsiteY112" fmla="*/ 3144729 h 3188466"/>
              <a:gd name="connsiteX113" fmla="*/ 7681335 w 12202113"/>
              <a:gd name="connsiteY113" fmla="*/ 3141120 h 3188466"/>
              <a:gd name="connsiteX114" fmla="*/ 7678044 w 12202113"/>
              <a:gd name="connsiteY114" fmla="*/ 3140387 h 3188466"/>
              <a:gd name="connsiteX115" fmla="*/ 7664890 w 12202113"/>
              <a:gd name="connsiteY115" fmla="*/ 3139855 h 3188466"/>
              <a:gd name="connsiteX116" fmla="*/ 7661183 w 12202113"/>
              <a:gd name="connsiteY116" fmla="*/ 3136706 h 3188466"/>
              <a:gd name="connsiteX117" fmla="*/ 7641383 w 12202113"/>
              <a:gd name="connsiteY117" fmla="*/ 3133755 h 3188466"/>
              <a:gd name="connsiteX118" fmla="*/ 7617169 w 12202113"/>
              <a:gd name="connsiteY118" fmla="*/ 3133614 h 3188466"/>
              <a:gd name="connsiteX119" fmla="*/ 7531143 w 12202113"/>
              <a:gd name="connsiteY119" fmla="*/ 3132781 h 3188466"/>
              <a:gd name="connsiteX120" fmla="*/ 7517113 w 12202113"/>
              <a:gd name="connsiteY120" fmla="*/ 3134483 h 3188466"/>
              <a:gd name="connsiteX121" fmla="*/ 7471320 w 12202113"/>
              <a:gd name="connsiteY121" fmla="*/ 3131645 h 3188466"/>
              <a:gd name="connsiteX122" fmla="*/ 7430512 w 12202113"/>
              <a:gd name="connsiteY122" fmla="*/ 3131007 h 3188466"/>
              <a:gd name="connsiteX123" fmla="*/ 7404071 w 12202113"/>
              <a:gd name="connsiteY123" fmla="*/ 3132361 h 3188466"/>
              <a:gd name="connsiteX124" fmla="*/ 7397140 w 12202113"/>
              <a:gd name="connsiteY124" fmla="*/ 3131239 h 3188466"/>
              <a:gd name="connsiteX125" fmla="*/ 7370514 w 12202113"/>
              <a:gd name="connsiteY125" fmla="*/ 3130516 h 3188466"/>
              <a:gd name="connsiteX126" fmla="*/ 7356953 w 12202113"/>
              <a:gd name="connsiteY126" fmla="*/ 3132179 h 3188466"/>
              <a:gd name="connsiteX127" fmla="*/ 7343567 w 12202113"/>
              <a:gd name="connsiteY127" fmla="*/ 3128350 h 3188466"/>
              <a:gd name="connsiteX128" fmla="*/ 7340295 w 12202113"/>
              <a:gd name="connsiteY128" fmla="*/ 3125545 h 3188466"/>
              <a:gd name="connsiteX129" fmla="*/ 7321348 w 12202113"/>
              <a:gd name="connsiteY129" fmla="*/ 3126804 h 3188466"/>
              <a:gd name="connsiteX130" fmla="*/ 7305815 w 12202113"/>
              <a:gd name="connsiteY130" fmla="*/ 3124063 h 3188466"/>
              <a:gd name="connsiteX131" fmla="*/ 7292274 w 12202113"/>
              <a:gd name="connsiteY131" fmla="*/ 3125855 h 3188466"/>
              <a:gd name="connsiteX132" fmla="*/ 7286654 w 12202113"/>
              <a:gd name="connsiteY132" fmla="*/ 3125451 h 3188466"/>
              <a:gd name="connsiteX133" fmla="*/ 7272685 w 12202113"/>
              <a:gd name="connsiteY133" fmla="*/ 3124094 h 3188466"/>
              <a:gd name="connsiteX134" fmla="*/ 7248584 w 12202113"/>
              <a:gd name="connsiteY134" fmla="*/ 3121080 h 3188466"/>
              <a:gd name="connsiteX135" fmla="*/ 7241065 w 12202113"/>
              <a:gd name="connsiteY135" fmla="*/ 3120661 h 3188466"/>
              <a:gd name="connsiteX136" fmla="*/ 7224696 w 12202113"/>
              <a:gd name="connsiteY136" fmla="*/ 3116051 h 3188466"/>
              <a:gd name="connsiteX137" fmla="*/ 7193009 w 12202113"/>
              <a:gd name="connsiteY137" fmla="*/ 3112108 h 3188466"/>
              <a:gd name="connsiteX138" fmla="*/ 7137220 w 12202113"/>
              <a:gd name="connsiteY138" fmla="*/ 3098354 h 3188466"/>
              <a:gd name="connsiteX139" fmla="*/ 7104427 w 12202113"/>
              <a:gd name="connsiteY139" fmla="*/ 3091790 h 3188466"/>
              <a:gd name="connsiteX140" fmla="*/ 7082240 w 12202113"/>
              <a:gd name="connsiteY140" fmla="*/ 3085740 h 3188466"/>
              <a:gd name="connsiteX141" fmla="*/ 7016754 w 12202113"/>
              <a:gd name="connsiteY141" fmla="*/ 3077196 h 3188466"/>
              <a:gd name="connsiteX142" fmla="*/ 6904436 w 12202113"/>
              <a:gd name="connsiteY142" fmla="*/ 3065900 h 3188466"/>
              <a:gd name="connsiteX143" fmla="*/ 6881434 w 12202113"/>
              <a:gd name="connsiteY143" fmla="*/ 3062865 h 3188466"/>
              <a:gd name="connsiteX144" fmla="*/ 6865273 w 12202113"/>
              <a:gd name="connsiteY144" fmla="*/ 3057749 h 3188466"/>
              <a:gd name="connsiteX145" fmla="*/ 6864671 w 12202113"/>
              <a:gd name="connsiteY145" fmla="*/ 3054378 h 3188466"/>
              <a:gd name="connsiteX146" fmla="*/ 6852599 w 12202113"/>
              <a:gd name="connsiteY146" fmla="*/ 3052306 h 3188466"/>
              <a:gd name="connsiteX147" fmla="*/ 6850143 w 12202113"/>
              <a:gd name="connsiteY147" fmla="*/ 3051232 h 3188466"/>
              <a:gd name="connsiteX148" fmla="*/ 6835301 w 12202113"/>
              <a:gd name="connsiteY148" fmla="*/ 3045593 h 3188466"/>
              <a:gd name="connsiteX149" fmla="*/ 6784871 w 12202113"/>
              <a:gd name="connsiteY149" fmla="*/ 3046562 h 3188466"/>
              <a:gd name="connsiteX150" fmla="*/ 6738245 w 12202113"/>
              <a:gd name="connsiteY150" fmla="*/ 3037055 h 3188466"/>
              <a:gd name="connsiteX151" fmla="*/ 6537703 w 12202113"/>
              <a:gd name="connsiteY151" fmla="*/ 3017736 h 3188466"/>
              <a:gd name="connsiteX152" fmla="*/ 6521858 w 12202113"/>
              <a:gd name="connsiteY152" fmla="*/ 3004158 h 3188466"/>
              <a:gd name="connsiteX153" fmla="*/ 6445069 w 12202113"/>
              <a:gd name="connsiteY153" fmla="*/ 2992470 h 3188466"/>
              <a:gd name="connsiteX154" fmla="*/ 6302447 w 12202113"/>
              <a:gd name="connsiteY154" fmla="*/ 2994274 h 3188466"/>
              <a:gd name="connsiteX155" fmla="*/ 6160029 w 12202113"/>
              <a:gd name="connsiteY155" fmla="*/ 2973666 h 3188466"/>
              <a:gd name="connsiteX156" fmla="*/ 6144046 w 12202113"/>
              <a:gd name="connsiteY156" fmla="*/ 2976380 h 3188466"/>
              <a:gd name="connsiteX157" fmla="*/ 6127670 w 12202113"/>
              <a:gd name="connsiteY157" fmla="*/ 2976929 h 3188466"/>
              <a:gd name="connsiteX158" fmla="*/ 6126155 w 12202113"/>
              <a:gd name="connsiteY158" fmla="*/ 2976245 h 3188466"/>
              <a:gd name="connsiteX159" fmla="*/ 6108575 w 12202113"/>
              <a:gd name="connsiteY159" fmla="*/ 2974651 h 3188466"/>
              <a:gd name="connsiteX160" fmla="*/ 6103746 w 12202113"/>
              <a:gd name="connsiteY160" fmla="*/ 2975803 h 3188466"/>
              <a:gd name="connsiteX161" fmla="*/ 6091377 w 12202113"/>
              <a:gd name="connsiteY161" fmla="*/ 2975180 h 3188466"/>
              <a:gd name="connsiteX162" fmla="*/ 6066183 w 12202113"/>
              <a:gd name="connsiteY162" fmla="*/ 2975222 h 3188466"/>
              <a:gd name="connsiteX163" fmla="*/ 6063287 w 12202113"/>
              <a:gd name="connsiteY163" fmla="*/ 2974353 h 3188466"/>
              <a:gd name="connsiteX164" fmla="*/ 6054813 w 12202113"/>
              <a:gd name="connsiteY164" fmla="*/ 2974911 h 3188466"/>
              <a:gd name="connsiteX165" fmla="*/ 6050809 w 12202113"/>
              <a:gd name="connsiteY165" fmla="*/ 2973985 h 3188466"/>
              <a:gd name="connsiteX166" fmla="*/ 6013979 w 12202113"/>
              <a:gd name="connsiteY166" fmla="*/ 2974553 h 3188466"/>
              <a:gd name="connsiteX167" fmla="*/ 6013800 w 12202113"/>
              <a:gd name="connsiteY167" fmla="*/ 2973973 h 3188466"/>
              <a:gd name="connsiteX168" fmla="*/ 6004866 w 12202113"/>
              <a:gd name="connsiteY168" fmla="*/ 2971570 h 3188466"/>
              <a:gd name="connsiteX169" fmla="*/ 5987036 w 12202113"/>
              <a:gd name="connsiteY169" fmla="*/ 2968315 h 3188466"/>
              <a:gd name="connsiteX170" fmla="*/ 5950027 w 12202113"/>
              <a:gd name="connsiteY170" fmla="*/ 2953546 h 3188466"/>
              <a:gd name="connsiteX171" fmla="*/ 5911668 w 12202113"/>
              <a:gd name="connsiteY171" fmla="*/ 2954074 h 3188466"/>
              <a:gd name="connsiteX172" fmla="*/ 5904110 w 12202113"/>
              <a:gd name="connsiteY172" fmla="*/ 2953861 h 3188466"/>
              <a:gd name="connsiteX173" fmla="*/ 5904026 w 12202113"/>
              <a:gd name="connsiteY173" fmla="*/ 2953724 h 3188466"/>
              <a:gd name="connsiteX174" fmla="*/ 5896189 w 12202113"/>
              <a:gd name="connsiteY174" fmla="*/ 2953236 h 3188466"/>
              <a:gd name="connsiteX175" fmla="*/ 5890331 w 12202113"/>
              <a:gd name="connsiteY175" fmla="*/ 2953471 h 3188466"/>
              <a:gd name="connsiteX176" fmla="*/ 5875672 w 12202113"/>
              <a:gd name="connsiteY176" fmla="*/ 2953056 h 3188466"/>
              <a:gd name="connsiteX177" fmla="*/ 5871070 w 12202113"/>
              <a:gd name="connsiteY177" fmla="*/ 2952035 h 3188466"/>
              <a:gd name="connsiteX178" fmla="*/ 5869888 w 12202113"/>
              <a:gd name="connsiteY178" fmla="*/ 2950364 h 3188466"/>
              <a:gd name="connsiteX179" fmla="*/ 5868461 w 12202113"/>
              <a:gd name="connsiteY179" fmla="*/ 2950506 h 3188466"/>
              <a:gd name="connsiteX180" fmla="*/ 5843343 w 12202113"/>
              <a:gd name="connsiteY180" fmla="*/ 2945262 h 3188466"/>
              <a:gd name="connsiteX181" fmla="*/ 5784331 w 12202113"/>
              <a:gd name="connsiteY181" fmla="*/ 2938531 h 3188466"/>
              <a:gd name="connsiteX182" fmla="*/ 5749498 w 12202113"/>
              <a:gd name="connsiteY182" fmla="*/ 2936713 h 3188466"/>
              <a:gd name="connsiteX183" fmla="*/ 5655214 w 12202113"/>
              <a:gd name="connsiteY183" fmla="*/ 2929503 h 3188466"/>
              <a:gd name="connsiteX184" fmla="*/ 5561446 w 12202113"/>
              <a:gd name="connsiteY184" fmla="*/ 2920575 h 3188466"/>
              <a:gd name="connsiteX185" fmla="*/ 5519456 w 12202113"/>
              <a:gd name="connsiteY185" fmla="*/ 2906631 h 3188466"/>
              <a:gd name="connsiteX186" fmla="*/ 5514099 w 12202113"/>
              <a:gd name="connsiteY186" fmla="*/ 2906097 h 3188466"/>
              <a:gd name="connsiteX187" fmla="*/ 5499273 w 12202113"/>
              <a:gd name="connsiteY187" fmla="*/ 2907057 h 3188466"/>
              <a:gd name="connsiteX188" fmla="*/ 5493664 w 12202113"/>
              <a:gd name="connsiteY188" fmla="*/ 2907817 h 3188466"/>
              <a:gd name="connsiteX189" fmla="*/ 5485530 w 12202113"/>
              <a:gd name="connsiteY189" fmla="*/ 2908080 h 3188466"/>
              <a:gd name="connsiteX190" fmla="*/ 5485337 w 12202113"/>
              <a:gd name="connsiteY190" fmla="*/ 2907959 h 3188466"/>
              <a:gd name="connsiteX191" fmla="*/ 5477696 w 12202113"/>
              <a:gd name="connsiteY191" fmla="*/ 2908455 h 3188466"/>
              <a:gd name="connsiteX192" fmla="*/ 5440170 w 12202113"/>
              <a:gd name="connsiteY192" fmla="*/ 2912482 h 3188466"/>
              <a:gd name="connsiteX193" fmla="*/ 5391911 w 12202113"/>
              <a:gd name="connsiteY193" fmla="*/ 2902040 h 3188466"/>
              <a:gd name="connsiteX194" fmla="*/ 5371708 w 12202113"/>
              <a:gd name="connsiteY194" fmla="*/ 2900629 h 3188466"/>
              <a:gd name="connsiteX195" fmla="*/ 5360976 w 12202113"/>
              <a:gd name="connsiteY195" fmla="*/ 2899197 h 3188466"/>
              <a:gd name="connsiteX196" fmla="*/ 5360345 w 12202113"/>
              <a:gd name="connsiteY196" fmla="*/ 2898671 h 3188466"/>
              <a:gd name="connsiteX197" fmla="*/ 5324367 w 12202113"/>
              <a:gd name="connsiteY197" fmla="*/ 2902593 h 3188466"/>
              <a:gd name="connsiteX198" fmla="*/ 5319673 w 12202113"/>
              <a:gd name="connsiteY198" fmla="*/ 2902094 h 3188466"/>
              <a:gd name="connsiteX199" fmla="*/ 5296114 w 12202113"/>
              <a:gd name="connsiteY199" fmla="*/ 2905958 h 3188466"/>
              <a:gd name="connsiteX200" fmla="*/ 5283999 w 12202113"/>
              <a:gd name="connsiteY200" fmla="*/ 2907258 h 3188466"/>
              <a:gd name="connsiteX201" fmla="*/ 5280460 w 12202113"/>
              <a:gd name="connsiteY201" fmla="*/ 2909063 h 3188466"/>
              <a:gd name="connsiteX202" fmla="*/ 5262637 w 12202113"/>
              <a:gd name="connsiteY202" fmla="*/ 2910250 h 3188466"/>
              <a:gd name="connsiteX203" fmla="*/ 5260635 w 12202113"/>
              <a:gd name="connsiteY203" fmla="*/ 2909845 h 3188466"/>
              <a:gd name="connsiteX204" fmla="*/ 5245770 w 12202113"/>
              <a:gd name="connsiteY204" fmla="*/ 2912842 h 3188466"/>
              <a:gd name="connsiteX205" fmla="*/ 5233108 w 12202113"/>
              <a:gd name="connsiteY205" fmla="*/ 2917794 h 3188466"/>
              <a:gd name="connsiteX206" fmla="*/ 5082201 w 12202113"/>
              <a:gd name="connsiteY206" fmla="*/ 2920260 h 3188466"/>
              <a:gd name="connsiteX207" fmla="*/ 4939211 w 12202113"/>
              <a:gd name="connsiteY207" fmla="*/ 2931760 h 3188466"/>
              <a:gd name="connsiteX208" fmla="*/ 4794309 w 12202113"/>
              <a:gd name="connsiteY208" fmla="*/ 2937227 h 3188466"/>
              <a:gd name="connsiteX209" fmla="*/ 4637676 w 12202113"/>
              <a:gd name="connsiteY209" fmla="*/ 2946666 h 3188466"/>
              <a:gd name="connsiteX210" fmla="*/ 4585922 w 12202113"/>
              <a:gd name="connsiteY210" fmla="*/ 2944906 h 3188466"/>
              <a:gd name="connsiteX211" fmla="*/ 4539516 w 12202113"/>
              <a:gd name="connsiteY211" fmla="*/ 2953466 h 3188466"/>
              <a:gd name="connsiteX212" fmla="*/ 4520819 w 12202113"/>
              <a:gd name="connsiteY212" fmla="*/ 2950477 h 3188466"/>
              <a:gd name="connsiteX213" fmla="*/ 4517604 w 12202113"/>
              <a:gd name="connsiteY213" fmla="*/ 2949852 h 3188466"/>
              <a:gd name="connsiteX214" fmla="*/ 4504537 w 12202113"/>
              <a:gd name="connsiteY214" fmla="*/ 2949759 h 3188466"/>
              <a:gd name="connsiteX215" fmla="*/ 4501104 w 12202113"/>
              <a:gd name="connsiteY215" fmla="*/ 2946715 h 3188466"/>
              <a:gd name="connsiteX216" fmla="*/ 4342695 w 12202113"/>
              <a:gd name="connsiteY216" fmla="*/ 2951638 h 3188466"/>
              <a:gd name="connsiteX217" fmla="*/ 4274096 w 12202113"/>
              <a:gd name="connsiteY217" fmla="*/ 2953640 h 3188466"/>
              <a:gd name="connsiteX218" fmla="*/ 4248170 w 12202113"/>
              <a:gd name="connsiteY218" fmla="*/ 2951384 h 3188466"/>
              <a:gd name="connsiteX219" fmla="*/ 4147924 w 12202113"/>
              <a:gd name="connsiteY219" fmla="*/ 2945945 h 3188466"/>
              <a:gd name="connsiteX220" fmla="*/ 4061825 w 12202113"/>
              <a:gd name="connsiteY220" fmla="*/ 2944206 h 3188466"/>
              <a:gd name="connsiteX221" fmla="*/ 3998557 w 12202113"/>
              <a:gd name="connsiteY221" fmla="*/ 2955821 h 3188466"/>
              <a:gd name="connsiteX222" fmla="*/ 3993107 w 12202113"/>
              <a:gd name="connsiteY222" fmla="*/ 2953708 h 3188466"/>
              <a:gd name="connsiteX223" fmla="*/ 3949713 w 12202113"/>
              <a:gd name="connsiteY223" fmla="*/ 2955441 h 3188466"/>
              <a:gd name="connsiteX224" fmla="*/ 3797284 w 12202113"/>
              <a:gd name="connsiteY224" fmla="*/ 2977037 h 3188466"/>
              <a:gd name="connsiteX225" fmla="*/ 3712498 w 12202113"/>
              <a:gd name="connsiteY225" fmla="*/ 2979996 h 3188466"/>
              <a:gd name="connsiteX226" fmla="*/ 3682471 w 12202113"/>
              <a:gd name="connsiteY226" fmla="*/ 2978543 h 3188466"/>
              <a:gd name="connsiteX227" fmla="*/ 3632163 w 12202113"/>
              <a:gd name="connsiteY227" fmla="*/ 2976264 h 3188466"/>
              <a:gd name="connsiteX228" fmla="*/ 3594728 w 12202113"/>
              <a:gd name="connsiteY228" fmla="*/ 2968398 h 3188466"/>
              <a:gd name="connsiteX229" fmla="*/ 3552594 w 12202113"/>
              <a:gd name="connsiteY229" fmla="*/ 2968934 h 3188466"/>
              <a:gd name="connsiteX230" fmla="*/ 3542589 w 12202113"/>
              <a:gd name="connsiteY230" fmla="*/ 2977031 h 3188466"/>
              <a:gd name="connsiteX231" fmla="*/ 3497591 w 12202113"/>
              <a:gd name="connsiteY231" fmla="*/ 2975018 h 3188466"/>
              <a:gd name="connsiteX232" fmla="*/ 3429352 w 12202113"/>
              <a:gd name="connsiteY232" fmla="*/ 2971090 h 3188466"/>
              <a:gd name="connsiteX233" fmla="*/ 3389938 w 12202113"/>
              <a:gd name="connsiteY233" fmla="*/ 2970884 h 3188466"/>
              <a:gd name="connsiteX234" fmla="*/ 3282344 w 12202113"/>
              <a:gd name="connsiteY234" fmla="*/ 2968084 h 3188466"/>
              <a:gd name="connsiteX235" fmla="*/ 3174624 w 12202113"/>
              <a:gd name="connsiteY235" fmla="*/ 2963576 h 3188466"/>
              <a:gd name="connsiteX236" fmla="*/ 3111077 w 12202113"/>
              <a:gd name="connsiteY236" fmla="*/ 2951285 h 3188466"/>
              <a:gd name="connsiteX237" fmla="*/ 3022501 w 12202113"/>
              <a:gd name="connsiteY237" fmla="*/ 2948619 h 3188466"/>
              <a:gd name="connsiteX238" fmla="*/ 3007714 w 12202113"/>
              <a:gd name="connsiteY238" fmla="*/ 2946762 h 3188466"/>
              <a:gd name="connsiteX239" fmla="*/ 2903098 w 12202113"/>
              <a:gd name="connsiteY239" fmla="*/ 2940576 h 3188466"/>
              <a:gd name="connsiteX240" fmla="*/ 2781591 w 12202113"/>
              <a:gd name="connsiteY240" fmla="*/ 2946394 h 3188466"/>
              <a:gd name="connsiteX241" fmla="*/ 2627942 w 12202113"/>
              <a:gd name="connsiteY241" fmla="*/ 2919996 h 3188466"/>
              <a:gd name="connsiteX242" fmla="*/ 2354959 w 12202113"/>
              <a:gd name="connsiteY242" fmla="*/ 2882080 h 3188466"/>
              <a:gd name="connsiteX243" fmla="*/ 2063184 w 12202113"/>
              <a:gd name="connsiteY243" fmla="*/ 2879109 h 3188466"/>
              <a:gd name="connsiteX244" fmla="*/ 1986946 w 12202113"/>
              <a:gd name="connsiteY244" fmla="*/ 2887619 h 3188466"/>
              <a:gd name="connsiteX245" fmla="*/ 1763479 w 12202113"/>
              <a:gd name="connsiteY245" fmla="*/ 2909077 h 3188466"/>
              <a:gd name="connsiteX246" fmla="*/ 1537980 w 12202113"/>
              <a:gd name="connsiteY246" fmla="*/ 2960398 h 3188466"/>
              <a:gd name="connsiteX247" fmla="*/ 1395229 w 12202113"/>
              <a:gd name="connsiteY247" fmla="*/ 2975625 h 3188466"/>
              <a:gd name="connsiteX248" fmla="*/ 1327834 w 12202113"/>
              <a:gd name="connsiteY248" fmla="*/ 2989485 h 3188466"/>
              <a:gd name="connsiteX249" fmla="*/ 1280757 w 12202113"/>
              <a:gd name="connsiteY249" fmla="*/ 2992959 h 3188466"/>
              <a:gd name="connsiteX250" fmla="*/ 1252582 w 12202113"/>
              <a:gd name="connsiteY250" fmla="*/ 2995877 h 3188466"/>
              <a:gd name="connsiteX251" fmla="*/ 1204670 w 12202113"/>
              <a:gd name="connsiteY251" fmla="*/ 3014826 h 3188466"/>
              <a:gd name="connsiteX252" fmla="*/ 1020457 w 12202113"/>
              <a:gd name="connsiteY252" fmla="*/ 3031603 h 3188466"/>
              <a:gd name="connsiteX253" fmla="*/ 843248 w 12202113"/>
              <a:gd name="connsiteY253" fmla="*/ 3026954 h 3188466"/>
              <a:gd name="connsiteX254" fmla="*/ 583517 w 12202113"/>
              <a:gd name="connsiteY254" fmla="*/ 3089095 h 3188466"/>
              <a:gd name="connsiteX255" fmla="*/ 556836 w 12202113"/>
              <a:gd name="connsiteY255" fmla="*/ 3094374 h 3188466"/>
              <a:gd name="connsiteX256" fmla="*/ 412089 w 12202113"/>
              <a:gd name="connsiteY256" fmla="*/ 3121334 h 3188466"/>
              <a:gd name="connsiteX257" fmla="*/ 83929 w 12202113"/>
              <a:gd name="connsiteY257" fmla="*/ 3150566 h 318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12202113" h="3188466">
                <a:moveTo>
                  <a:pt x="0" y="3188466"/>
                </a:moveTo>
                <a:lnTo>
                  <a:pt x="10116" y="2657641"/>
                </a:lnTo>
                <a:lnTo>
                  <a:pt x="10116" y="0"/>
                </a:lnTo>
                <a:lnTo>
                  <a:pt x="12202113" y="0"/>
                </a:lnTo>
                <a:lnTo>
                  <a:pt x="12202113" y="2879832"/>
                </a:lnTo>
                <a:lnTo>
                  <a:pt x="12198167" y="2880360"/>
                </a:lnTo>
                <a:cubicBezTo>
                  <a:pt x="12163116" y="2884349"/>
                  <a:pt x="12143771" y="2884544"/>
                  <a:pt x="12122128" y="2887194"/>
                </a:cubicBezTo>
                <a:cubicBezTo>
                  <a:pt x="12087086" y="2893347"/>
                  <a:pt x="12050015" y="2907304"/>
                  <a:pt x="12028868" y="2911786"/>
                </a:cubicBezTo>
                <a:lnTo>
                  <a:pt x="11995238" y="2914090"/>
                </a:lnTo>
                <a:lnTo>
                  <a:pt x="11996460" y="2918442"/>
                </a:lnTo>
                <a:lnTo>
                  <a:pt x="11983968" y="2918762"/>
                </a:lnTo>
                <a:lnTo>
                  <a:pt x="11956084" y="2918868"/>
                </a:lnTo>
                <a:cubicBezTo>
                  <a:pt x="11938684" y="2919526"/>
                  <a:pt x="11890300" y="2918483"/>
                  <a:pt x="11872586" y="2920076"/>
                </a:cubicBezTo>
                <a:cubicBezTo>
                  <a:pt x="11867476" y="2924717"/>
                  <a:pt x="11859589" y="2927247"/>
                  <a:pt x="11849804" y="2928420"/>
                </a:cubicBezTo>
                <a:lnTo>
                  <a:pt x="11828254" y="2928551"/>
                </a:lnTo>
                <a:lnTo>
                  <a:pt x="11703277" y="2939735"/>
                </a:lnTo>
                <a:lnTo>
                  <a:pt x="11686094" y="2940570"/>
                </a:lnTo>
                <a:lnTo>
                  <a:pt x="11676788" y="2944321"/>
                </a:lnTo>
                <a:cubicBezTo>
                  <a:pt x="11669684" y="2945069"/>
                  <a:pt x="11649276" y="2944585"/>
                  <a:pt x="11643464" y="2945066"/>
                </a:cubicBezTo>
                <a:lnTo>
                  <a:pt x="11641922" y="2947200"/>
                </a:lnTo>
                <a:cubicBezTo>
                  <a:pt x="11623408" y="2950611"/>
                  <a:pt x="11553770" y="2961969"/>
                  <a:pt x="11532386" y="2965529"/>
                </a:cubicBezTo>
                <a:cubicBezTo>
                  <a:pt x="11528114" y="2962248"/>
                  <a:pt x="11518548" y="2967430"/>
                  <a:pt x="11513619" y="2968556"/>
                </a:cubicBezTo>
                <a:cubicBezTo>
                  <a:pt x="11512856" y="2966346"/>
                  <a:pt x="11500924" y="2965672"/>
                  <a:pt x="11497404" y="2967639"/>
                </a:cubicBezTo>
                <a:cubicBezTo>
                  <a:pt x="11413522" y="2978420"/>
                  <a:pt x="11455510" y="2956141"/>
                  <a:pt x="11407630" y="2970255"/>
                </a:cubicBezTo>
                <a:cubicBezTo>
                  <a:pt x="11399160" y="2971190"/>
                  <a:pt x="11392296" y="2970299"/>
                  <a:pt x="11386276" y="2968648"/>
                </a:cubicBezTo>
                <a:lnTo>
                  <a:pt x="11377296" y="2965257"/>
                </a:lnTo>
                <a:lnTo>
                  <a:pt x="11342536" y="2971666"/>
                </a:lnTo>
                <a:cubicBezTo>
                  <a:pt x="11325414" y="2973900"/>
                  <a:pt x="11307393" y="2975381"/>
                  <a:pt x="11288902" y="2976058"/>
                </a:cubicBezTo>
                <a:cubicBezTo>
                  <a:pt x="11284753" y="2971542"/>
                  <a:pt x="11270239" y="2977957"/>
                  <a:pt x="11263411" y="2979228"/>
                </a:cubicBezTo>
                <a:cubicBezTo>
                  <a:pt x="11263340" y="2976278"/>
                  <a:pt x="11248212" y="2974865"/>
                  <a:pt x="11242843" y="2977303"/>
                </a:cubicBezTo>
                <a:cubicBezTo>
                  <a:pt x="11130019" y="2987845"/>
                  <a:pt x="11193504" y="2960297"/>
                  <a:pt x="11125798" y="2976816"/>
                </a:cubicBezTo>
                <a:cubicBezTo>
                  <a:pt x="11114472" y="2977677"/>
                  <a:pt x="11105974" y="2976199"/>
                  <a:pt x="11098884" y="2973758"/>
                </a:cubicBezTo>
                <a:lnTo>
                  <a:pt x="11086128" y="2967663"/>
                </a:lnTo>
                <a:lnTo>
                  <a:pt x="11076132" y="2969836"/>
                </a:lnTo>
                <a:cubicBezTo>
                  <a:pt x="11038408" y="2970007"/>
                  <a:pt x="11027285" y="2963760"/>
                  <a:pt x="11005337" y="2970053"/>
                </a:cubicBezTo>
                <a:cubicBezTo>
                  <a:pt x="10972902" y="2956973"/>
                  <a:pt x="10983824" y="2968749"/>
                  <a:pt x="10959154" y="2970750"/>
                </a:cubicBezTo>
                <a:cubicBezTo>
                  <a:pt x="10939692" y="2973358"/>
                  <a:pt x="10975422" y="2978377"/>
                  <a:pt x="10956347" y="2979118"/>
                </a:cubicBezTo>
                <a:cubicBezTo>
                  <a:pt x="10935712" y="2975741"/>
                  <a:pt x="10936682" y="2986229"/>
                  <a:pt x="10915223" y="2982099"/>
                </a:cubicBezTo>
                <a:cubicBezTo>
                  <a:pt x="10920436" y="2974198"/>
                  <a:pt x="10872877" y="2983630"/>
                  <a:pt x="10871398" y="2976728"/>
                </a:cubicBezTo>
                <a:cubicBezTo>
                  <a:pt x="10853171" y="2986599"/>
                  <a:pt x="10844013" y="2974439"/>
                  <a:pt x="10819743" y="2977481"/>
                </a:cubicBezTo>
                <a:cubicBezTo>
                  <a:pt x="10808314" y="2981215"/>
                  <a:pt x="10800068" y="2981856"/>
                  <a:pt x="10788834" y="2977840"/>
                </a:cubicBezTo>
                <a:cubicBezTo>
                  <a:pt x="10736185" y="2996020"/>
                  <a:pt x="10756982" y="2978653"/>
                  <a:pt x="10707711" y="2985644"/>
                </a:cubicBezTo>
                <a:cubicBezTo>
                  <a:pt x="10665262" y="2992997"/>
                  <a:pt x="10617142" y="2997767"/>
                  <a:pt x="10576086" y="3015319"/>
                </a:cubicBezTo>
                <a:cubicBezTo>
                  <a:pt x="10568550" y="3020292"/>
                  <a:pt x="10550046" y="3022174"/>
                  <a:pt x="10534761" y="3019524"/>
                </a:cubicBezTo>
                <a:cubicBezTo>
                  <a:pt x="10532134" y="3019067"/>
                  <a:pt x="10529698" y="3018490"/>
                  <a:pt x="10527537" y="3017814"/>
                </a:cubicBezTo>
                <a:cubicBezTo>
                  <a:pt x="10492044" y="3020498"/>
                  <a:pt x="10362224" y="3032491"/>
                  <a:pt x="10321799" y="3035635"/>
                </a:cubicBezTo>
                <a:cubicBezTo>
                  <a:pt x="10318526" y="3029246"/>
                  <a:pt x="10298084" y="3040774"/>
                  <a:pt x="10284989" y="3036679"/>
                </a:cubicBezTo>
                <a:cubicBezTo>
                  <a:pt x="10275610" y="3033085"/>
                  <a:pt x="10267220" y="3035744"/>
                  <a:pt x="10257423" y="3036027"/>
                </a:cubicBezTo>
                <a:cubicBezTo>
                  <a:pt x="10244517" y="3033202"/>
                  <a:pt x="10202424" y="3038304"/>
                  <a:pt x="10191450" y="3041963"/>
                </a:cubicBezTo>
                <a:cubicBezTo>
                  <a:pt x="10165225" y="3054679"/>
                  <a:pt x="10105634" y="3045236"/>
                  <a:pt x="10083845" y="3054978"/>
                </a:cubicBezTo>
                <a:cubicBezTo>
                  <a:pt x="10075939" y="3056408"/>
                  <a:pt x="10068203" y="3056986"/>
                  <a:pt x="10060611" y="3057035"/>
                </a:cubicBezTo>
                <a:lnTo>
                  <a:pt x="10039363" y="3055961"/>
                </a:lnTo>
                <a:lnTo>
                  <a:pt x="10033322" y="3053238"/>
                </a:lnTo>
                <a:lnTo>
                  <a:pt x="10020337" y="3053912"/>
                </a:lnTo>
                <a:lnTo>
                  <a:pt x="10016616" y="3053498"/>
                </a:lnTo>
                <a:cubicBezTo>
                  <a:pt x="10009508" y="3052695"/>
                  <a:pt x="10002492" y="3051995"/>
                  <a:pt x="9995549" y="3051719"/>
                </a:cubicBezTo>
                <a:cubicBezTo>
                  <a:pt x="10004680" y="3065377"/>
                  <a:pt x="9937988" y="3051618"/>
                  <a:pt x="9957212" y="3062663"/>
                </a:cubicBezTo>
                <a:cubicBezTo>
                  <a:pt x="9920646" y="3063519"/>
                  <a:pt x="9948538" y="3073806"/>
                  <a:pt x="9904584" y="3063999"/>
                </a:cubicBezTo>
                <a:cubicBezTo>
                  <a:pt x="9847813" y="3075166"/>
                  <a:pt x="9758323" y="3071010"/>
                  <a:pt x="9713857" y="3087955"/>
                </a:cubicBezTo>
                <a:cubicBezTo>
                  <a:pt x="9719380" y="3081485"/>
                  <a:pt x="9695453" y="3076466"/>
                  <a:pt x="9678879" y="3079676"/>
                </a:cubicBezTo>
                <a:cubicBezTo>
                  <a:pt x="9698255" y="3054291"/>
                  <a:pt x="9613348" y="3102551"/>
                  <a:pt x="9598760" y="3085228"/>
                </a:cubicBezTo>
                <a:cubicBezTo>
                  <a:pt x="9598041" y="3101310"/>
                  <a:pt x="9523758" y="3128579"/>
                  <a:pt x="9488796" y="3115384"/>
                </a:cubicBezTo>
                <a:cubicBezTo>
                  <a:pt x="9435532" y="3118605"/>
                  <a:pt x="9397815" y="3131898"/>
                  <a:pt x="9341972" y="3126583"/>
                </a:cubicBezTo>
                <a:cubicBezTo>
                  <a:pt x="9340239" y="3128735"/>
                  <a:pt x="9337399" y="3130536"/>
                  <a:pt x="9333795" y="3132083"/>
                </a:cubicBezTo>
                <a:lnTo>
                  <a:pt x="9321736" y="3135834"/>
                </a:lnTo>
                <a:lnTo>
                  <a:pt x="9319405" y="3135561"/>
                </a:lnTo>
                <a:cubicBezTo>
                  <a:pt x="9310247" y="3135512"/>
                  <a:pt x="9305558" y="3136419"/>
                  <a:pt x="9302847" y="3137746"/>
                </a:cubicBezTo>
                <a:lnTo>
                  <a:pt x="9300930" y="3139687"/>
                </a:lnTo>
                <a:lnTo>
                  <a:pt x="9290106" y="3141645"/>
                </a:lnTo>
                <a:lnTo>
                  <a:pt x="9270220" y="3146737"/>
                </a:lnTo>
                <a:lnTo>
                  <a:pt x="9265150" y="3146531"/>
                </a:lnTo>
                <a:lnTo>
                  <a:pt x="9233057" y="3152408"/>
                </a:lnTo>
                <a:lnTo>
                  <a:pt x="9231974" y="3151938"/>
                </a:lnTo>
                <a:cubicBezTo>
                  <a:pt x="9228816" y="3151020"/>
                  <a:pt x="9225099" y="3150595"/>
                  <a:pt x="9220130" y="3151189"/>
                </a:cubicBezTo>
                <a:cubicBezTo>
                  <a:pt x="9218372" y="3142213"/>
                  <a:pt x="9213458" y="3148467"/>
                  <a:pt x="9198955" y="3151015"/>
                </a:cubicBezTo>
                <a:cubicBezTo>
                  <a:pt x="9192986" y="3137641"/>
                  <a:pt x="9157451" y="3149750"/>
                  <a:pt x="9142196" y="3143802"/>
                </a:cubicBezTo>
                <a:cubicBezTo>
                  <a:pt x="9131673" y="3145976"/>
                  <a:pt x="9120437" y="3148030"/>
                  <a:pt x="9108665" y="3149868"/>
                </a:cubicBezTo>
                <a:lnTo>
                  <a:pt x="9014086" y="3150791"/>
                </a:lnTo>
                <a:lnTo>
                  <a:pt x="8915037" y="3140020"/>
                </a:lnTo>
                <a:cubicBezTo>
                  <a:pt x="8878400" y="3139785"/>
                  <a:pt x="8846675" y="3135786"/>
                  <a:pt x="8815667" y="3138606"/>
                </a:cubicBezTo>
                <a:cubicBezTo>
                  <a:pt x="8803071" y="3135495"/>
                  <a:pt x="8791199" y="3134238"/>
                  <a:pt x="8779688" y="3138895"/>
                </a:cubicBezTo>
                <a:cubicBezTo>
                  <a:pt x="8745498" y="3137342"/>
                  <a:pt x="8737221" y="3130691"/>
                  <a:pt x="8715556" y="3135878"/>
                </a:cubicBezTo>
                <a:cubicBezTo>
                  <a:pt x="8696347" y="3125121"/>
                  <a:pt x="8695210" y="3129227"/>
                  <a:pt x="8686183" y="3132307"/>
                </a:cubicBezTo>
                <a:lnTo>
                  <a:pt x="8684895" y="3132527"/>
                </a:lnTo>
                <a:lnTo>
                  <a:pt x="8682270" y="3130989"/>
                </a:lnTo>
                <a:lnTo>
                  <a:pt x="8676836" y="3130278"/>
                </a:lnTo>
                <a:lnTo>
                  <a:pt x="8662002" y="3130735"/>
                </a:lnTo>
                <a:lnTo>
                  <a:pt x="8656423" y="3131304"/>
                </a:lnTo>
                <a:cubicBezTo>
                  <a:pt x="8652581" y="3131550"/>
                  <a:pt x="8650028" y="3131521"/>
                  <a:pt x="8648261" y="3131294"/>
                </a:cubicBezTo>
                <a:lnTo>
                  <a:pt x="8648057" y="3131167"/>
                </a:lnTo>
                <a:lnTo>
                  <a:pt x="8640412" y="3131403"/>
                </a:lnTo>
                <a:cubicBezTo>
                  <a:pt x="8627510" y="3132092"/>
                  <a:pt x="8614954" y="3133035"/>
                  <a:pt x="8603003" y="3134155"/>
                </a:cubicBezTo>
                <a:cubicBezTo>
                  <a:pt x="8592897" y="3127095"/>
                  <a:pt x="8548738" y="3135435"/>
                  <a:pt x="8553571" y="3122125"/>
                </a:cubicBezTo>
                <a:cubicBezTo>
                  <a:pt x="8537450" y="3123243"/>
                  <a:pt x="8527699" y="3128769"/>
                  <a:pt x="8533128" y="3120039"/>
                </a:cubicBezTo>
                <a:cubicBezTo>
                  <a:pt x="8527821" y="3120156"/>
                  <a:pt x="8524551" y="3119414"/>
                  <a:pt x="8522209" y="3118252"/>
                </a:cubicBezTo>
                <a:lnTo>
                  <a:pt x="8521532" y="3117705"/>
                </a:lnTo>
                <a:lnTo>
                  <a:pt x="8485667" y="3120406"/>
                </a:lnTo>
                <a:lnTo>
                  <a:pt x="8480905" y="3119749"/>
                </a:lnTo>
                <a:lnTo>
                  <a:pt x="8457530" y="3122810"/>
                </a:lnTo>
                <a:lnTo>
                  <a:pt x="8445451" y="3123697"/>
                </a:lnTo>
                <a:lnTo>
                  <a:pt x="8442039" y="3125378"/>
                </a:lnTo>
                <a:cubicBezTo>
                  <a:pt x="8438355" y="3126399"/>
                  <a:pt x="8433075" y="3126839"/>
                  <a:pt x="8424215" y="3125963"/>
                </a:cubicBezTo>
                <a:lnTo>
                  <a:pt x="8422165" y="3125491"/>
                </a:lnTo>
                <a:lnTo>
                  <a:pt x="8407465" y="3127979"/>
                </a:lnTo>
                <a:cubicBezTo>
                  <a:pt x="8402731" y="3129129"/>
                  <a:pt x="8398540" y="3130592"/>
                  <a:pt x="8395146" y="3132488"/>
                </a:cubicBezTo>
                <a:cubicBezTo>
                  <a:pt x="8345093" y="3122354"/>
                  <a:pt x="8297866" y="3131626"/>
                  <a:pt x="8243538" y="3129873"/>
                </a:cubicBezTo>
                <a:cubicBezTo>
                  <a:pt x="8220052" y="3114107"/>
                  <a:pt x="8126172" y="3133411"/>
                  <a:pt x="8112685" y="3148698"/>
                </a:cubicBezTo>
                <a:cubicBezTo>
                  <a:pt x="8112380" y="3135302"/>
                  <a:pt x="8044302" y="3153542"/>
                  <a:pt x="8026741" y="3154015"/>
                </a:cubicBezTo>
                <a:cubicBezTo>
                  <a:pt x="8020887" y="3154173"/>
                  <a:pt x="8020646" y="3152357"/>
                  <a:pt x="8030400" y="3146736"/>
                </a:cubicBezTo>
                <a:cubicBezTo>
                  <a:pt x="8011739" y="3148301"/>
                  <a:pt x="7992477" y="3141339"/>
                  <a:pt x="8002987" y="3135663"/>
                </a:cubicBezTo>
                <a:cubicBezTo>
                  <a:pt x="7946297" y="3147811"/>
                  <a:pt x="7862627" y="3135732"/>
                  <a:pt x="7798568" y="3141249"/>
                </a:cubicBezTo>
                <a:cubicBezTo>
                  <a:pt x="7763645" y="3127901"/>
                  <a:pt x="7782577" y="3140251"/>
                  <a:pt x="7746353" y="3137755"/>
                </a:cubicBezTo>
                <a:cubicBezTo>
                  <a:pt x="7756261" y="3150042"/>
                  <a:pt x="7702377" y="3130861"/>
                  <a:pt x="7700395" y="3144729"/>
                </a:cubicBezTo>
                <a:cubicBezTo>
                  <a:pt x="7693866" y="3143835"/>
                  <a:pt x="7687603" y="3142532"/>
                  <a:pt x="7681335" y="3141120"/>
                </a:cubicBezTo>
                <a:lnTo>
                  <a:pt x="7678044" y="3140387"/>
                </a:lnTo>
                <a:lnTo>
                  <a:pt x="7664890" y="3139855"/>
                </a:lnTo>
                <a:lnTo>
                  <a:pt x="7661183" y="3136706"/>
                </a:lnTo>
                <a:lnTo>
                  <a:pt x="7641383" y="3133755"/>
                </a:lnTo>
                <a:cubicBezTo>
                  <a:pt x="7633967" y="3133115"/>
                  <a:pt x="7625987" y="3132967"/>
                  <a:pt x="7617169" y="3133614"/>
                </a:cubicBezTo>
                <a:cubicBezTo>
                  <a:pt x="7595475" y="3139109"/>
                  <a:pt x="7561695" y="3132374"/>
                  <a:pt x="7531143" y="3132781"/>
                </a:cubicBezTo>
                <a:lnTo>
                  <a:pt x="7517113" y="3134483"/>
                </a:lnTo>
                <a:lnTo>
                  <a:pt x="7471320" y="3131645"/>
                </a:lnTo>
                <a:cubicBezTo>
                  <a:pt x="7458285" y="3131095"/>
                  <a:pt x="7444756" y="3130805"/>
                  <a:pt x="7430512" y="3131007"/>
                </a:cubicBezTo>
                <a:lnTo>
                  <a:pt x="7404071" y="3132361"/>
                </a:lnTo>
                <a:lnTo>
                  <a:pt x="7397140" y="3131239"/>
                </a:lnTo>
                <a:cubicBezTo>
                  <a:pt x="7385068" y="3131364"/>
                  <a:pt x="7369091" y="3135313"/>
                  <a:pt x="7370514" y="3130516"/>
                </a:cubicBezTo>
                <a:lnTo>
                  <a:pt x="7356953" y="3132179"/>
                </a:lnTo>
                <a:lnTo>
                  <a:pt x="7343567" y="3128350"/>
                </a:lnTo>
                <a:cubicBezTo>
                  <a:pt x="7342101" y="3127461"/>
                  <a:pt x="7340998" y="3126514"/>
                  <a:pt x="7340295" y="3125545"/>
                </a:cubicBezTo>
                <a:lnTo>
                  <a:pt x="7321348" y="3126804"/>
                </a:lnTo>
                <a:lnTo>
                  <a:pt x="7305815" y="3124063"/>
                </a:lnTo>
                <a:lnTo>
                  <a:pt x="7292274" y="3125855"/>
                </a:lnTo>
                <a:lnTo>
                  <a:pt x="7286654" y="3125451"/>
                </a:lnTo>
                <a:lnTo>
                  <a:pt x="7272685" y="3124094"/>
                </a:lnTo>
                <a:cubicBezTo>
                  <a:pt x="7265523" y="3123143"/>
                  <a:pt x="7257508" y="3121997"/>
                  <a:pt x="7248584" y="3121080"/>
                </a:cubicBezTo>
                <a:lnTo>
                  <a:pt x="7241065" y="3120661"/>
                </a:lnTo>
                <a:lnTo>
                  <a:pt x="7224696" y="3116051"/>
                </a:lnTo>
                <a:cubicBezTo>
                  <a:pt x="7212786" y="3112566"/>
                  <a:pt x="7203412" y="3110217"/>
                  <a:pt x="7193009" y="3112108"/>
                </a:cubicBezTo>
                <a:cubicBezTo>
                  <a:pt x="7175276" y="3107606"/>
                  <a:pt x="7162888" y="3094987"/>
                  <a:pt x="7137220" y="3098354"/>
                </a:cubicBezTo>
                <a:cubicBezTo>
                  <a:pt x="7145010" y="3092637"/>
                  <a:pt x="7108715" y="3097662"/>
                  <a:pt x="7104427" y="3091790"/>
                </a:cubicBezTo>
                <a:cubicBezTo>
                  <a:pt x="7102447" y="3087061"/>
                  <a:pt x="7090976" y="3087484"/>
                  <a:pt x="7082240" y="3085740"/>
                </a:cubicBezTo>
                <a:cubicBezTo>
                  <a:pt x="7076014" y="3080911"/>
                  <a:pt x="7032058" y="3076501"/>
                  <a:pt x="7016754" y="3077196"/>
                </a:cubicBezTo>
                <a:cubicBezTo>
                  <a:pt x="6973620" y="3082001"/>
                  <a:pt x="6938923" y="3062558"/>
                  <a:pt x="6904436" y="3065900"/>
                </a:cubicBezTo>
                <a:cubicBezTo>
                  <a:pt x="6895406" y="3065445"/>
                  <a:pt x="6887919" y="3064350"/>
                  <a:pt x="6881434" y="3062865"/>
                </a:cubicBezTo>
                <a:lnTo>
                  <a:pt x="6865273" y="3057749"/>
                </a:lnTo>
                <a:cubicBezTo>
                  <a:pt x="6865072" y="3056626"/>
                  <a:pt x="6864871" y="3055502"/>
                  <a:pt x="6864671" y="3054378"/>
                </a:cubicBezTo>
                <a:lnTo>
                  <a:pt x="6852599" y="3052306"/>
                </a:lnTo>
                <a:lnTo>
                  <a:pt x="6850143" y="3051232"/>
                </a:lnTo>
                <a:cubicBezTo>
                  <a:pt x="6845470" y="3049168"/>
                  <a:pt x="6840704" y="3047206"/>
                  <a:pt x="6835301" y="3045593"/>
                </a:cubicBezTo>
                <a:cubicBezTo>
                  <a:pt x="6820447" y="3058242"/>
                  <a:pt x="6786888" y="3033956"/>
                  <a:pt x="6784871" y="3046562"/>
                </a:cubicBezTo>
                <a:cubicBezTo>
                  <a:pt x="6752593" y="3039899"/>
                  <a:pt x="6759140" y="3053646"/>
                  <a:pt x="6738245" y="3037055"/>
                </a:cubicBezTo>
                <a:cubicBezTo>
                  <a:pt x="6671880" y="3034501"/>
                  <a:pt x="6603220" y="3013245"/>
                  <a:pt x="6537703" y="3017736"/>
                </a:cubicBezTo>
                <a:cubicBezTo>
                  <a:pt x="6553051" y="3013722"/>
                  <a:pt x="6541149" y="3004943"/>
                  <a:pt x="6521858" y="3004158"/>
                </a:cubicBezTo>
                <a:cubicBezTo>
                  <a:pt x="6580141" y="2987944"/>
                  <a:pt x="6428765" y="3009117"/>
                  <a:pt x="6445069" y="2992470"/>
                </a:cubicBezTo>
                <a:cubicBezTo>
                  <a:pt x="6417897" y="3005060"/>
                  <a:pt x="6310156" y="3011743"/>
                  <a:pt x="6302447" y="2994274"/>
                </a:cubicBezTo>
                <a:cubicBezTo>
                  <a:pt x="6252173" y="2986131"/>
                  <a:pt x="6198382" y="2989085"/>
                  <a:pt x="6160029" y="2973666"/>
                </a:cubicBezTo>
                <a:cubicBezTo>
                  <a:pt x="6155014" y="2975022"/>
                  <a:pt x="6149642" y="2975878"/>
                  <a:pt x="6144046" y="2976380"/>
                </a:cubicBezTo>
                <a:lnTo>
                  <a:pt x="6127670" y="2976929"/>
                </a:lnTo>
                <a:lnTo>
                  <a:pt x="6126155" y="2976245"/>
                </a:lnTo>
                <a:cubicBezTo>
                  <a:pt x="6118509" y="2974369"/>
                  <a:pt x="6113052" y="2974144"/>
                  <a:pt x="6108575" y="2974651"/>
                </a:cubicBezTo>
                <a:lnTo>
                  <a:pt x="6103746" y="2975803"/>
                </a:lnTo>
                <a:lnTo>
                  <a:pt x="6091377" y="2975180"/>
                </a:lnTo>
                <a:lnTo>
                  <a:pt x="6066183" y="2975222"/>
                </a:lnTo>
                <a:lnTo>
                  <a:pt x="6063287" y="2974353"/>
                </a:lnTo>
                <a:lnTo>
                  <a:pt x="6054813" y="2974911"/>
                </a:lnTo>
                <a:lnTo>
                  <a:pt x="6050809" y="2973985"/>
                </a:lnTo>
                <a:lnTo>
                  <a:pt x="6013979" y="2974553"/>
                </a:lnTo>
                <a:cubicBezTo>
                  <a:pt x="6013918" y="2974361"/>
                  <a:pt x="6013860" y="2974167"/>
                  <a:pt x="6013800" y="2973973"/>
                </a:cubicBezTo>
                <a:cubicBezTo>
                  <a:pt x="6012565" y="2972689"/>
                  <a:pt x="6010070" y="2971765"/>
                  <a:pt x="6004866" y="2971570"/>
                </a:cubicBezTo>
                <a:cubicBezTo>
                  <a:pt x="6017706" y="2963268"/>
                  <a:pt x="6003515" y="2968156"/>
                  <a:pt x="5987036" y="2968315"/>
                </a:cubicBezTo>
                <a:cubicBezTo>
                  <a:pt x="6003302" y="2955458"/>
                  <a:pt x="5953573" y="2961108"/>
                  <a:pt x="5950027" y="2953546"/>
                </a:cubicBezTo>
                <a:cubicBezTo>
                  <a:pt x="5937559" y="2953953"/>
                  <a:pt x="5924668" y="2954151"/>
                  <a:pt x="5911668" y="2954074"/>
                </a:cubicBezTo>
                <a:lnTo>
                  <a:pt x="5904110" y="2953861"/>
                </a:lnTo>
                <a:cubicBezTo>
                  <a:pt x="5904082" y="2953815"/>
                  <a:pt x="5904053" y="2953769"/>
                  <a:pt x="5904026" y="2953724"/>
                </a:cubicBezTo>
                <a:cubicBezTo>
                  <a:pt x="5902528" y="2953395"/>
                  <a:pt x="5900097" y="2953219"/>
                  <a:pt x="5896189" y="2953236"/>
                </a:cubicBezTo>
                <a:lnTo>
                  <a:pt x="5890331" y="2953471"/>
                </a:lnTo>
                <a:lnTo>
                  <a:pt x="5875672" y="2953056"/>
                </a:lnTo>
                <a:lnTo>
                  <a:pt x="5871070" y="2952035"/>
                </a:lnTo>
                <a:lnTo>
                  <a:pt x="5869888" y="2950364"/>
                </a:lnTo>
                <a:lnTo>
                  <a:pt x="5868461" y="2950506"/>
                </a:lnTo>
                <a:cubicBezTo>
                  <a:pt x="5857092" y="2953019"/>
                  <a:pt x="5852416" y="2957005"/>
                  <a:pt x="5843343" y="2945262"/>
                </a:cubicBezTo>
                <a:cubicBezTo>
                  <a:pt x="5817989" y="2949116"/>
                  <a:pt x="5815840" y="2942065"/>
                  <a:pt x="5784331" y="2938531"/>
                </a:cubicBezTo>
                <a:cubicBezTo>
                  <a:pt x="5769202" y="2942455"/>
                  <a:pt x="5758885" y="2940521"/>
                  <a:pt x="5749498" y="2936713"/>
                </a:cubicBezTo>
                <a:cubicBezTo>
                  <a:pt x="5717228" y="2937683"/>
                  <a:pt x="5690227" y="2931877"/>
                  <a:pt x="5655214" y="2929503"/>
                </a:cubicBezTo>
                <a:cubicBezTo>
                  <a:pt x="5614827" y="2933899"/>
                  <a:pt x="5598877" y="2923069"/>
                  <a:pt x="5561446" y="2920575"/>
                </a:cubicBezTo>
                <a:cubicBezTo>
                  <a:pt x="5525084" y="2929276"/>
                  <a:pt x="5537471" y="2911136"/>
                  <a:pt x="5519456" y="2906631"/>
                </a:cubicBezTo>
                <a:lnTo>
                  <a:pt x="5514099" y="2906097"/>
                </a:lnTo>
                <a:lnTo>
                  <a:pt x="5499273" y="2907057"/>
                </a:lnTo>
                <a:lnTo>
                  <a:pt x="5493664" y="2907817"/>
                </a:lnTo>
                <a:cubicBezTo>
                  <a:pt x="5489815" y="2908191"/>
                  <a:pt x="5487270" y="2908250"/>
                  <a:pt x="5485530" y="2908080"/>
                </a:cubicBezTo>
                <a:lnTo>
                  <a:pt x="5485337" y="2907959"/>
                </a:lnTo>
                <a:lnTo>
                  <a:pt x="5477696" y="2908455"/>
                </a:lnTo>
                <a:cubicBezTo>
                  <a:pt x="5464775" y="2909581"/>
                  <a:pt x="5452182" y="2910951"/>
                  <a:pt x="5440170" y="2912482"/>
                </a:cubicBezTo>
                <a:cubicBezTo>
                  <a:pt x="5430698" y="2905718"/>
                  <a:pt x="5385970" y="2915593"/>
                  <a:pt x="5391911" y="2902040"/>
                </a:cubicBezTo>
                <a:cubicBezTo>
                  <a:pt x="5375744" y="2903707"/>
                  <a:pt x="5365560" y="2909594"/>
                  <a:pt x="5371708" y="2900629"/>
                </a:cubicBezTo>
                <a:cubicBezTo>
                  <a:pt x="5366408" y="2900926"/>
                  <a:pt x="5363213" y="2900288"/>
                  <a:pt x="5360976" y="2899197"/>
                </a:cubicBezTo>
                <a:lnTo>
                  <a:pt x="5360345" y="2898671"/>
                </a:lnTo>
                <a:lnTo>
                  <a:pt x="5324367" y="2902593"/>
                </a:lnTo>
                <a:lnTo>
                  <a:pt x="5319673" y="2902094"/>
                </a:lnTo>
                <a:lnTo>
                  <a:pt x="5296114" y="2905958"/>
                </a:lnTo>
                <a:lnTo>
                  <a:pt x="5283999" y="2907258"/>
                </a:lnTo>
                <a:lnTo>
                  <a:pt x="5280460" y="2909063"/>
                </a:lnTo>
                <a:cubicBezTo>
                  <a:pt x="5276699" y="2910214"/>
                  <a:pt x="5271395" y="2910834"/>
                  <a:pt x="5262637" y="2910250"/>
                </a:cubicBezTo>
                <a:lnTo>
                  <a:pt x="5260635" y="2909845"/>
                </a:lnTo>
                <a:lnTo>
                  <a:pt x="5245770" y="2912842"/>
                </a:lnTo>
                <a:cubicBezTo>
                  <a:pt x="5240955" y="2914159"/>
                  <a:pt x="5236652" y="2915770"/>
                  <a:pt x="5233108" y="2917794"/>
                </a:cubicBezTo>
                <a:cubicBezTo>
                  <a:pt x="5184071" y="2909280"/>
                  <a:pt x="5136210" y="2920197"/>
                  <a:pt x="5082201" y="2920260"/>
                </a:cubicBezTo>
                <a:lnTo>
                  <a:pt x="4939211" y="2931760"/>
                </a:lnTo>
                <a:cubicBezTo>
                  <a:pt x="4920477" y="2933960"/>
                  <a:pt x="4783353" y="2943291"/>
                  <a:pt x="4794309" y="2937227"/>
                </a:cubicBezTo>
                <a:cubicBezTo>
                  <a:pt x="4736776" y="2951353"/>
                  <a:pt x="4701995" y="2938961"/>
                  <a:pt x="4637676" y="2946666"/>
                </a:cubicBezTo>
                <a:cubicBezTo>
                  <a:pt x="4603987" y="2934412"/>
                  <a:pt x="4621816" y="2946201"/>
                  <a:pt x="4585922" y="2944906"/>
                </a:cubicBezTo>
                <a:cubicBezTo>
                  <a:pt x="4594760" y="2956935"/>
                  <a:pt x="4542663" y="2939450"/>
                  <a:pt x="4539516" y="2953466"/>
                </a:cubicBezTo>
                <a:cubicBezTo>
                  <a:pt x="4533082" y="2952789"/>
                  <a:pt x="4526953" y="2951687"/>
                  <a:pt x="4520819" y="2950477"/>
                </a:cubicBezTo>
                <a:lnTo>
                  <a:pt x="4517604" y="2949852"/>
                </a:lnTo>
                <a:lnTo>
                  <a:pt x="4504537" y="2949759"/>
                </a:lnTo>
                <a:lnTo>
                  <a:pt x="4501104" y="2946715"/>
                </a:lnTo>
                <a:lnTo>
                  <a:pt x="4342695" y="2951638"/>
                </a:lnTo>
                <a:cubicBezTo>
                  <a:pt x="4328954" y="2954609"/>
                  <a:pt x="4284038" y="2957184"/>
                  <a:pt x="4274096" y="2953640"/>
                </a:cubicBezTo>
                <a:cubicBezTo>
                  <a:pt x="4264434" y="2953346"/>
                  <a:pt x="4254047" y="2955481"/>
                  <a:pt x="4248170" y="2951384"/>
                </a:cubicBezTo>
                <a:lnTo>
                  <a:pt x="4147924" y="2945945"/>
                </a:lnTo>
                <a:cubicBezTo>
                  <a:pt x="4131656" y="2952619"/>
                  <a:pt x="4104816" y="2942907"/>
                  <a:pt x="4061825" y="2944206"/>
                </a:cubicBezTo>
                <a:cubicBezTo>
                  <a:pt x="4044045" y="2951860"/>
                  <a:pt x="4032845" y="2944993"/>
                  <a:pt x="3998557" y="2955821"/>
                </a:cubicBezTo>
                <a:cubicBezTo>
                  <a:pt x="3997072" y="2955023"/>
                  <a:pt x="3995237" y="2954313"/>
                  <a:pt x="3993107" y="2953708"/>
                </a:cubicBezTo>
                <a:cubicBezTo>
                  <a:pt x="3980729" y="2950196"/>
                  <a:pt x="3961302" y="2950972"/>
                  <a:pt x="3949713" y="2955441"/>
                </a:cubicBezTo>
                <a:cubicBezTo>
                  <a:pt x="3894925" y="2970367"/>
                  <a:pt x="3844508" y="2972262"/>
                  <a:pt x="3797284" y="2977037"/>
                </a:cubicBezTo>
                <a:cubicBezTo>
                  <a:pt x="3743822" y="2981057"/>
                  <a:pt x="3778974" y="2965129"/>
                  <a:pt x="3712498" y="2979996"/>
                </a:cubicBezTo>
                <a:cubicBezTo>
                  <a:pt x="3705202" y="2975373"/>
                  <a:pt x="3696720" y="2975524"/>
                  <a:pt x="3682471" y="2978543"/>
                </a:cubicBezTo>
                <a:cubicBezTo>
                  <a:pt x="3656488" y="2980127"/>
                  <a:pt x="3658300" y="2967587"/>
                  <a:pt x="3632163" y="2976264"/>
                </a:cubicBezTo>
                <a:cubicBezTo>
                  <a:pt x="3636766" y="2969363"/>
                  <a:pt x="3582819" y="2975892"/>
                  <a:pt x="3594728" y="2968398"/>
                </a:cubicBezTo>
                <a:cubicBezTo>
                  <a:pt x="3577705" y="2963064"/>
                  <a:pt x="3569481" y="2973476"/>
                  <a:pt x="3552594" y="2968934"/>
                </a:cubicBezTo>
                <a:cubicBezTo>
                  <a:pt x="3533613" y="2968552"/>
                  <a:pt x="3563577" y="2975594"/>
                  <a:pt x="3542589" y="2977031"/>
                </a:cubicBezTo>
                <a:cubicBezTo>
                  <a:pt x="3517131" y="2977564"/>
                  <a:pt x="3517346" y="2989828"/>
                  <a:pt x="3497591" y="2975018"/>
                </a:cubicBezTo>
                <a:lnTo>
                  <a:pt x="3429352" y="2971090"/>
                </a:lnTo>
                <a:cubicBezTo>
                  <a:pt x="3414141" y="2975624"/>
                  <a:pt x="3401904" y="2974195"/>
                  <a:pt x="3389938" y="2970884"/>
                </a:cubicBezTo>
                <a:cubicBezTo>
                  <a:pt x="3354504" y="2973297"/>
                  <a:pt x="3322178" y="2968827"/>
                  <a:pt x="3282344" y="2968084"/>
                </a:cubicBezTo>
                <a:cubicBezTo>
                  <a:pt x="3239277" y="2974224"/>
                  <a:pt x="3217192" y="2964327"/>
                  <a:pt x="3174624" y="2963576"/>
                </a:cubicBezTo>
                <a:cubicBezTo>
                  <a:pt x="3132504" y="2975210"/>
                  <a:pt x="3146911" y="2949576"/>
                  <a:pt x="3111077" y="2951285"/>
                </a:cubicBezTo>
                <a:cubicBezTo>
                  <a:pt x="3052732" y="2962418"/>
                  <a:pt x="3112543" y="2942881"/>
                  <a:pt x="3022501" y="2948619"/>
                </a:cubicBezTo>
                <a:cubicBezTo>
                  <a:pt x="3017399" y="2950352"/>
                  <a:pt x="3006521" y="2948989"/>
                  <a:pt x="3007714" y="2946762"/>
                </a:cubicBezTo>
                <a:cubicBezTo>
                  <a:pt x="2987987" y="2948105"/>
                  <a:pt x="2931270" y="2937206"/>
                  <a:pt x="2903098" y="2940576"/>
                </a:cubicBezTo>
                <a:cubicBezTo>
                  <a:pt x="2848155" y="2935894"/>
                  <a:pt x="2821430" y="2947095"/>
                  <a:pt x="2781591" y="2946394"/>
                </a:cubicBezTo>
                <a:cubicBezTo>
                  <a:pt x="2735559" y="2940279"/>
                  <a:pt x="2708563" y="2934146"/>
                  <a:pt x="2627942" y="2919996"/>
                </a:cubicBezTo>
                <a:lnTo>
                  <a:pt x="2354959" y="2882080"/>
                </a:lnTo>
                <a:cubicBezTo>
                  <a:pt x="2252426" y="2847776"/>
                  <a:pt x="2124519" y="2878188"/>
                  <a:pt x="2063184" y="2879109"/>
                </a:cubicBezTo>
                <a:cubicBezTo>
                  <a:pt x="2038620" y="2892844"/>
                  <a:pt x="2017217" y="2880735"/>
                  <a:pt x="1986946" y="2887619"/>
                </a:cubicBezTo>
                <a:cubicBezTo>
                  <a:pt x="1919067" y="2894646"/>
                  <a:pt x="1852404" y="2912737"/>
                  <a:pt x="1763479" y="2909077"/>
                </a:cubicBezTo>
                <a:cubicBezTo>
                  <a:pt x="1726097" y="2949538"/>
                  <a:pt x="1621108" y="2933327"/>
                  <a:pt x="1537980" y="2960398"/>
                </a:cubicBezTo>
                <a:cubicBezTo>
                  <a:pt x="1489205" y="2967965"/>
                  <a:pt x="1410921" y="2954082"/>
                  <a:pt x="1395229" y="2975625"/>
                </a:cubicBezTo>
                <a:cubicBezTo>
                  <a:pt x="1371975" y="2964548"/>
                  <a:pt x="1352259" y="2986116"/>
                  <a:pt x="1327834" y="2989485"/>
                </a:cubicBezTo>
                <a:cubicBezTo>
                  <a:pt x="1307734" y="2982782"/>
                  <a:pt x="1298456" y="2990289"/>
                  <a:pt x="1280757" y="2992959"/>
                </a:cubicBezTo>
                <a:cubicBezTo>
                  <a:pt x="1272383" y="2988567"/>
                  <a:pt x="1257337" y="2989790"/>
                  <a:pt x="1252582" y="2995877"/>
                </a:cubicBezTo>
                <a:cubicBezTo>
                  <a:pt x="1260705" y="3008688"/>
                  <a:pt x="1207969" y="3005420"/>
                  <a:pt x="1204670" y="3014826"/>
                </a:cubicBezTo>
                <a:cubicBezTo>
                  <a:pt x="1174431" y="3018683"/>
                  <a:pt x="1041848" y="3015513"/>
                  <a:pt x="1020457" y="3031603"/>
                </a:cubicBezTo>
                <a:cubicBezTo>
                  <a:pt x="959520" y="3042500"/>
                  <a:pt x="869308" y="3024872"/>
                  <a:pt x="843248" y="3026954"/>
                </a:cubicBezTo>
                <a:cubicBezTo>
                  <a:pt x="815646" y="3001836"/>
                  <a:pt x="694189" y="3080490"/>
                  <a:pt x="583517" y="3089095"/>
                </a:cubicBezTo>
                <a:cubicBezTo>
                  <a:pt x="568425" y="3087467"/>
                  <a:pt x="560448" y="3088013"/>
                  <a:pt x="556836" y="3094374"/>
                </a:cubicBezTo>
                <a:cubicBezTo>
                  <a:pt x="528264" y="3099747"/>
                  <a:pt x="471823" y="3109156"/>
                  <a:pt x="412089" y="3121334"/>
                </a:cubicBezTo>
                <a:cubicBezTo>
                  <a:pt x="367235" y="3131096"/>
                  <a:pt x="143790" y="3139436"/>
                  <a:pt x="83929" y="315056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Content Placeholder 7">
            <a:extLst>
              <a:ext uri="{FF2B5EF4-FFF2-40B4-BE49-F238E27FC236}">
                <a16:creationId xmlns:a16="http://schemas.microsoft.com/office/drawing/2014/main" id="{D9489A8B-26B3-A122-78EC-F47D75EFE8DB}"/>
              </a:ext>
            </a:extLst>
          </p:cNvPr>
          <p:cNvPicPr>
            <a:picLocks noChangeAspect="1"/>
          </p:cNvPicPr>
          <p:nvPr/>
        </p:nvPicPr>
        <p:blipFill>
          <a:blip r:embed="rId2"/>
          <a:stretch>
            <a:fillRect/>
          </a:stretch>
        </p:blipFill>
        <p:spPr>
          <a:xfrm>
            <a:off x="1057833" y="682990"/>
            <a:ext cx="2153987" cy="2242105"/>
          </a:xfrm>
          <a:prstGeom prst="rect">
            <a:avLst/>
          </a:prstGeom>
        </p:spPr>
      </p:pic>
      <p:pic>
        <p:nvPicPr>
          <p:cNvPr id="5" name="Picture 4" descr="Tile 2">
            <a:extLst>
              <a:ext uri="{FF2B5EF4-FFF2-40B4-BE49-F238E27FC236}">
                <a16:creationId xmlns:a16="http://schemas.microsoft.com/office/drawing/2014/main" id="{F3F82959-CC90-EA1D-0D59-28E13D3DEE83}"/>
              </a:ext>
            </a:extLst>
          </p:cNvPr>
          <p:cNvPicPr>
            <a:picLocks noChangeAspect="1"/>
          </p:cNvPicPr>
          <p:nvPr/>
        </p:nvPicPr>
        <p:blipFill>
          <a:blip r:embed="rId3"/>
          <a:stretch>
            <a:fillRect/>
          </a:stretch>
        </p:blipFill>
        <p:spPr>
          <a:xfrm>
            <a:off x="3658652" y="682990"/>
            <a:ext cx="2242105" cy="2242105"/>
          </a:xfrm>
          <a:prstGeom prst="rect">
            <a:avLst/>
          </a:prstGeom>
        </p:spPr>
      </p:pic>
      <p:pic>
        <p:nvPicPr>
          <p:cNvPr id="6" name="Picture 5" descr="Tile 3">
            <a:extLst>
              <a:ext uri="{FF2B5EF4-FFF2-40B4-BE49-F238E27FC236}">
                <a16:creationId xmlns:a16="http://schemas.microsoft.com/office/drawing/2014/main" id="{5D9D2FA4-5477-3870-39FF-50F20C92EB48}"/>
              </a:ext>
            </a:extLst>
          </p:cNvPr>
          <p:cNvPicPr>
            <a:picLocks noChangeAspect="1"/>
          </p:cNvPicPr>
          <p:nvPr/>
        </p:nvPicPr>
        <p:blipFill>
          <a:blip r:embed="rId4"/>
          <a:stretch>
            <a:fillRect/>
          </a:stretch>
        </p:blipFill>
        <p:spPr>
          <a:xfrm>
            <a:off x="6300295" y="682990"/>
            <a:ext cx="2242105" cy="2242105"/>
          </a:xfrm>
          <a:prstGeom prst="rect">
            <a:avLst/>
          </a:prstGeom>
        </p:spPr>
      </p:pic>
      <p:sp>
        <p:nvSpPr>
          <p:cNvPr id="7" name="TextBox 6">
            <a:extLst>
              <a:ext uri="{FF2B5EF4-FFF2-40B4-BE49-F238E27FC236}">
                <a16:creationId xmlns:a16="http://schemas.microsoft.com/office/drawing/2014/main" id="{5F261541-F126-C716-24DF-6A015E5E23C4}"/>
              </a:ext>
            </a:extLst>
          </p:cNvPr>
          <p:cNvSpPr txBox="1"/>
          <p:nvPr/>
        </p:nvSpPr>
        <p:spPr>
          <a:xfrm>
            <a:off x="5639706" y="3884449"/>
            <a:ext cx="5714093" cy="239871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400"/>
              <a:t>Make sure organisations providing care and support meet the language needs of Welsh speakers</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a:t>Provide Welsh language services for those who need them</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a:t>Show that language plays an important part in the quality of care and isn’t seen as an "add-on"</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p:txBody>
      </p:sp>
      <p:pic>
        <p:nvPicPr>
          <p:cNvPr id="9" name="Picture 8" descr="A blue square with white dots&#10;&#10;Description automatically generated">
            <a:extLst>
              <a:ext uri="{FF2B5EF4-FFF2-40B4-BE49-F238E27FC236}">
                <a16:creationId xmlns:a16="http://schemas.microsoft.com/office/drawing/2014/main" id="{6868A703-00C9-B5F6-27EB-2F4B27C1621F}"/>
              </a:ext>
            </a:extLst>
          </p:cNvPr>
          <p:cNvPicPr>
            <a:picLocks noChangeAspect="1"/>
          </p:cNvPicPr>
          <p:nvPr/>
        </p:nvPicPr>
        <p:blipFill>
          <a:blip r:embed="rId5"/>
          <a:stretch>
            <a:fillRect/>
          </a:stretch>
        </p:blipFill>
        <p:spPr>
          <a:xfrm>
            <a:off x="-2300" y="5911977"/>
            <a:ext cx="12217962" cy="947059"/>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Tree>
    <p:extLst>
      <p:ext uri="{BB962C8B-B14F-4D97-AF65-F5344CB8AC3E}">
        <p14:creationId xmlns:p14="http://schemas.microsoft.com/office/powerpoint/2010/main" val="149137293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71557DE-E3AA-2AF9-A274-5F1C16D2C59A}"/>
              </a:ext>
            </a:extLst>
          </p:cNvPr>
          <p:cNvSpPr txBox="1"/>
          <p:nvPr/>
        </p:nvSpPr>
        <p:spPr>
          <a:xfrm>
            <a:off x="3048000" y="2494935"/>
            <a:ext cx="60960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Gibson SCW"/>
                <a:ea typeface="Gibson SCW"/>
                <a:cs typeface="Gibson SCW"/>
              </a:rPr>
              <a:t>An Active Offer means providing a service in Welsh without someone having to ask for it. It’s about creating a culture where care providers are responsible for proactively providing a language offer so people can access the same level and quality of care through the medium of Welsh as those receiving care and support through the medium of English.</a:t>
            </a:r>
            <a:endParaRPr lang="en-US"/>
          </a:p>
          <a:p>
            <a:pPr algn="ctr"/>
            <a:endParaRPr lang="en-GB"/>
          </a:p>
        </p:txBody>
      </p:sp>
      <p:pic>
        <p:nvPicPr>
          <p:cNvPr id="4" name="Picture 3" descr="A blue square with white dots&#10;&#10;Description automatically generated">
            <a:extLst>
              <a:ext uri="{FF2B5EF4-FFF2-40B4-BE49-F238E27FC236}">
                <a16:creationId xmlns:a16="http://schemas.microsoft.com/office/drawing/2014/main" id="{59F11A92-1FD3-2847-F1D9-CEE7A4B33BDC}"/>
              </a:ext>
            </a:extLst>
          </p:cNvPr>
          <p:cNvPicPr>
            <a:picLocks noChangeAspect="1"/>
          </p:cNvPicPr>
          <p:nvPr/>
        </p:nvPicPr>
        <p:blipFill>
          <a:blip r:embed="rId2"/>
          <a:stretch>
            <a:fillRect/>
          </a:stretch>
        </p:blipFill>
        <p:spPr>
          <a:xfrm>
            <a:off x="-2300" y="5911977"/>
            <a:ext cx="12217962" cy="947059"/>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pic>
        <p:nvPicPr>
          <p:cNvPr id="3" name="Content Placeholder 7">
            <a:extLst>
              <a:ext uri="{FF2B5EF4-FFF2-40B4-BE49-F238E27FC236}">
                <a16:creationId xmlns:a16="http://schemas.microsoft.com/office/drawing/2014/main" id="{51898889-EA86-A728-EC40-AE2D24B526CD}"/>
              </a:ext>
            </a:extLst>
          </p:cNvPr>
          <p:cNvPicPr>
            <a:picLocks noChangeAspect="1"/>
          </p:cNvPicPr>
          <p:nvPr/>
        </p:nvPicPr>
        <p:blipFill>
          <a:blip r:embed="rId3"/>
          <a:stretch>
            <a:fillRect/>
          </a:stretch>
        </p:blipFill>
        <p:spPr>
          <a:xfrm>
            <a:off x="615142" y="2068155"/>
            <a:ext cx="2235200" cy="2326641"/>
          </a:xfrm>
          <a:prstGeom prst="rect">
            <a:avLst/>
          </a:prstGeom>
        </p:spPr>
      </p:pic>
    </p:spTree>
    <p:extLst>
      <p:ext uri="{BB962C8B-B14F-4D97-AF65-F5344CB8AC3E}">
        <p14:creationId xmlns:p14="http://schemas.microsoft.com/office/powerpoint/2010/main" val="233937319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807F91-61A2-FF11-3763-BD6BCA4D2210}"/>
            </a:ext>
          </a:extLst>
        </p:cNvPr>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D89D46A-E014-5F1F-C5A3-DCEBE3E0F195}"/>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63610310-28FC-1000-7DCE-D69E26D3678E}"/>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4" name="Rectangle 3">
            <a:extLst>
              <a:ext uri="{FF2B5EF4-FFF2-40B4-BE49-F238E27FC236}">
                <a16:creationId xmlns:a16="http://schemas.microsoft.com/office/drawing/2014/main" id="{A68F6D75-75CC-B437-0F32-E8FB43BBCFE5}"/>
              </a:ext>
            </a:extLst>
          </p:cNvPr>
          <p:cNvSpPr/>
          <p:nvPr/>
        </p:nvSpPr>
        <p:spPr>
          <a:xfrm>
            <a:off x="2364022" y="204216"/>
            <a:ext cx="7986602" cy="851297"/>
          </a:xfrm>
          <a:prstGeom prst="roundRect">
            <a:avLst/>
          </a:prstGeom>
          <a:solidFill>
            <a:srgbClr val="FFC000"/>
          </a:solidFill>
        </p:spPr>
        <p:txBody>
          <a:bodyPr wrap="squar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400" b="1">
                <a:cs typeface="Ayuthaya" pitchFamily="2" charset="-34"/>
              </a:rPr>
              <a:t>Welsh Language Awareness</a:t>
            </a:r>
          </a:p>
        </p:txBody>
      </p:sp>
      <p:sp>
        <p:nvSpPr>
          <p:cNvPr id="2" name="TextBox 1">
            <a:extLst>
              <a:ext uri="{FF2B5EF4-FFF2-40B4-BE49-F238E27FC236}">
                <a16:creationId xmlns:a16="http://schemas.microsoft.com/office/drawing/2014/main" id="{178EE3F4-FCB3-E473-FBA8-2539D1B59F20}"/>
              </a:ext>
            </a:extLst>
          </p:cNvPr>
          <p:cNvSpPr txBox="1"/>
          <p:nvPr/>
        </p:nvSpPr>
        <p:spPr>
          <a:xfrm>
            <a:off x="6357187" y="4899715"/>
            <a:ext cx="52108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hlinkClick r:id="rId4"/>
              </a:rPr>
              <a:t>https://socialcare.wales/learning-modules/welsh-language-awareness</a:t>
            </a:r>
            <a:endParaRPr lang="en-US"/>
          </a:p>
        </p:txBody>
      </p:sp>
      <p:pic>
        <p:nvPicPr>
          <p:cNvPr id="6" name="Picture 5" descr="A screenshot of a website&#10;&#10;Description automatically generated">
            <a:extLst>
              <a:ext uri="{FF2B5EF4-FFF2-40B4-BE49-F238E27FC236}">
                <a16:creationId xmlns:a16="http://schemas.microsoft.com/office/drawing/2014/main" id="{A6D6490E-342C-9069-AD70-8167A9FF5056}"/>
              </a:ext>
            </a:extLst>
          </p:cNvPr>
          <p:cNvPicPr>
            <a:picLocks noChangeAspect="1"/>
          </p:cNvPicPr>
          <p:nvPr/>
        </p:nvPicPr>
        <p:blipFill>
          <a:blip r:embed="rId5"/>
          <a:stretch>
            <a:fillRect/>
          </a:stretch>
        </p:blipFill>
        <p:spPr>
          <a:xfrm>
            <a:off x="1292143" y="1557453"/>
            <a:ext cx="3985640" cy="3984703"/>
          </a:xfrm>
          <a:prstGeom prst="rect">
            <a:avLst/>
          </a:prstGeom>
          <a:ln>
            <a:solidFill>
              <a:schemeClr val="tx1"/>
            </a:solidFill>
          </a:ln>
        </p:spPr>
      </p:pic>
      <p:pic>
        <p:nvPicPr>
          <p:cNvPr id="9" name="Picture 8" descr="A qr code with a white background&#10;&#10;AI-generated content may be incorrect.">
            <a:extLst>
              <a:ext uri="{FF2B5EF4-FFF2-40B4-BE49-F238E27FC236}">
                <a16:creationId xmlns:a16="http://schemas.microsoft.com/office/drawing/2014/main" id="{33468079-1493-6A4C-68A2-DAC20FA77C3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121813" y="1373296"/>
            <a:ext cx="3592892" cy="3592892"/>
          </a:xfrm>
          <a:prstGeom prst="rect">
            <a:avLst/>
          </a:prstGeom>
        </p:spPr>
      </p:pic>
    </p:spTree>
    <p:extLst>
      <p:ext uri="{BB962C8B-B14F-4D97-AF65-F5344CB8AC3E}">
        <p14:creationId xmlns:p14="http://schemas.microsoft.com/office/powerpoint/2010/main" val="243821389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4" name="Rectangle 3">
            <a:extLst>
              <a:ext uri="{FF2B5EF4-FFF2-40B4-BE49-F238E27FC236}">
                <a16:creationId xmlns:a16="http://schemas.microsoft.com/office/drawing/2014/main" id="{E58B9318-E8A1-6ED4-B744-26A04A50BEC0}"/>
              </a:ext>
            </a:extLst>
          </p:cNvPr>
          <p:cNvSpPr/>
          <p:nvPr/>
        </p:nvSpPr>
        <p:spPr>
          <a:xfrm>
            <a:off x="1134533" y="1477871"/>
            <a:ext cx="9753600" cy="1600438"/>
          </a:xfrm>
          <a:prstGeom prst="roundRect">
            <a:avLst/>
          </a:prstGeom>
          <a:solidFill>
            <a:srgbClr val="FFC000"/>
          </a:solidFill>
        </p:spPr>
        <p:txBody>
          <a:bodyPr wrap="squar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400" b="1" err="1">
                <a:cs typeface="Ayuthaya" pitchFamily="2" charset="-34"/>
              </a:rPr>
              <a:t>Rhan</a:t>
            </a:r>
            <a:r>
              <a:rPr lang="en-US" sz="4400" b="1">
                <a:cs typeface="Ayuthaya" pitchFamily="2" charset="-34"/>
              </a:rPr>
              <a:t> 3 – </a:t>
            </a:r>
          </a:p>
          <a:p>
            <a:pPr algn="ctr"/>
            <a:r>
              <a:rPr lang="en-US" sz="4400" b="1" err="1">
                <a:cs typeface="Ayuthaya" pitchFamily="2" charset="-34"/>
              </a:rPr>
              <a:t>Meddiant</a:t>
            </a:r>
            <a:r>
              <a:rPr lang="en-US" sz="4400" b="1">
                <a:cs typeface="Ayuthaya" pitchFamily="2" charset="-34"/>
              </a:rPr>
              <a:t> (possession) </a:t>
            </a:r>
          </a:p>
        </p:txBody>
      </p:sp>
    </p:spTree>
    <p:extLst>
      <p:ext uri="{BB962C8B-B14F-4D97-AF65-F5344CB8AC3E}">
        <p14:creationId xmlns:p14="http://schemas.microsoft.com/office/powerpoint/2010/main" val="371970632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336D1-8C62-0B4D-8457-F1F63AD6A85B}"/>
              </a:ext>
            </a:extLst>
          </p:cNvPr>
          <p:cNvSpPr>
            <a:spLocks noGrp="1"/>
          </p:cNvSpPr>
          <p:nvPr>
            <p:ph type="title"/>
          </p:nvPr>
        </p:nvSpPr>
        <p:spPr>
          <a:xfrm>
            <a:off x="553508" y="110888"/>
            <a:ext cx="9142942" cy="1320900"/>
          </a:xfrm>
          <a:solidFill>
            <a:srgbClr val="F3F3F3"/>
          </a:solidFill>
          <a:ln w="57150">
            <a:solidFill>
              <a:schemeClr val="bg2">
                <a:lumMod val="75000"/>
              </a:schemeClr>
            </a:solidFill>
          </a:ln>
        </p:spPr>
        <p:txBody>
          <a:bodyPr/>
          <a:lstStyle/>
          <a:p>
            <a:r>
              <a:rPr lang="en-US" cap="none">
                <a:solidFill>
                  <a:schemeClr val="accent1">
                    <a:lumMod val="50000"/>
                  </a:schemeClr>
                </a:solidFill>
                <a:latin typeface="Calibri" panose="020F0502020204030204" pitchFamily="34" charset="0"/>
                <a:cs typeface="Calibri" panose="020F0502020204030204" pitchFamily="34" charset="0"/>
              </a:rPr>
              <a:t>There are two ways to say ‘</a:t>
            </a:r>
            <a:r>
              <a:rPr lang="en-US" b="1" cap="none">
                <a:solidFill>
                  <a:schemeClr val="accent1">
                    <a:lumMod val="50000"/>
                  </a:schemeClr>
                </a:solidFill>
                <a:latin typeface="Calibri" panose="020F0502020204030204" pitchFamily="34" charset="0"/>
                <a:cs typeface="Calibri" panose="020F0502020204030204" pitchFamily="34" charset="0"/>
              </a:rPr>
              <a:t>to have</a:t>
            </a:r>
            <a:r>
              <a:rPr lang="en-US" cap="none">
                <a:solidFill>
                  <a:schemeClr val="accent1">
                    <a:lumMod val="50000"/>
                  </a:schemeClr>
                </a:solidFill>
                <a:latin typeface="Calibri" panose="020F0502020204030204" pitchFamily="34" charset="0"/>
                <a:cs typeface="Calibri" panose="020F0502020204030204" pitchFamily="34" charset="0"/>
              </a:rPr>
              <a:t>’ in Welsh.</a:t>
            </a:r>
          </a:p>
        </p:txBody>
      </p:sp>
      <p:sp>
        <p:nvSpPr>
          <p:cNvPr id="4" name="Down Arrow 3">
            <a:extLst>
              <a:ext uri="{FF2B5EF4-FFF2-40B4-BE49-F238E27FC236}">
                <a16:creationId xmlns:a16="http://schemas.microsoft.com/office/drawing/2014/main" id="{44CEE0D7-E1CA-5747-9A77-7777CBB5ED97}"/>
              </a:ext>
            </a:extLst>
          </p:cNvPr>
          <p:cNvSpPr/>
          <p:nvPr/>
        </p:nvSpPr>
        <p:spPr>
          <a:xfrm>
            <a:off x="2252412" y="971363"/>
            <a:ext cx="1596788" cy="125559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own Arrow 6">
            <a:extLst>
              <a:ext uri="{FF2B5EF4-FFF2-40B4-BE49-F238E27FC236}">
                <a16:creationId xmlns:a16="http://schemas.microsoft.com/office/drawing/2014/main" id="{6A83DD42-6995-B54A-AD67-9C5AC76C66E0}"/>
              </a:ext>
            </a:extLst>
          </p:cNvPr>
          <p:cNvSpPr/>
          <p:nvPr/>
        </p:nvSpPr>
        <p:spPr>
          <a:xfrm>
            <a:off x="7731597" y="971363"/>
            <a:ext cx="1596788" cy="125559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52D151C0-F6FA-6944-A34A-6C31EA306A5D}"/>
              </a:ext>
            </a:extLst>
          </p:cNvPr>
          <p:cNvSpPr txBox="1"/>
          <p:nvPr/>
        </p:nvSpPr>
        <p:spPr>
          <a:xfrm>
            <a:off x="419161" y="2293632"/>
            <a:ext cx="5735979" cy="4524315"/>
          </a:xfrm>
          <a:prstGeom prst="rect">
            <a:avLst/>
          </a:prstGeom>
          <a:solidFill>
            <a:srgbClr val="F3F3F3"/>
          </a:solidFill>
          <a:ln w="57150">
            <a:solidFill>
              <a:schemeClr val="bg2">
                <a:lumMod val="75000"/>
              </a:schemeClr>
            </a:solidFill>
          </a:ln>
        </p:spPr>
        <p:txBody>
          <a:bodyPr wrap="square" rtlCol="0">
            <a:spAutoFit/>
          </a:bodyPr>
          <a:lstStyle/>
          <a:p>
            <a:pPr algn="ctr"/>
            <a:r>
              <a:rPr lang="cy-GB" sz="3200">
                <a:solidFill>
                  <a:schemeClr val="accent1">
                    <a:lumMod val="50000"/>
                  </a:schemeClr>
                </a:solidFill>
                <a:latin typeface="Calibri" panose="020F0502020204030204" pitchFamily="34" charset="0"/>
                <a:cs typeface="Calibri" panose="020F0502020204030204" pitchFamily="34" charset="0"/>
              </a:rPr>
              <a:t>Possession</a:t>
            </a:r>
          </a:p>
          <a:p>
            <a:pPr algn="ctr"/>
            <a:r>
              <a:rPr lang="cy-GB" sz="3200">
                <a:solidFill>
                  <a:schemeClr val="accent1">
                    <a:lumMod val="50000"/>
                  </a:schemeClr>
                </a:solidFill>
                <a:latin typeface="Calibri" panose="020F0502020204030204" pitchFamily="34" charset="0"/>
                <a:cs typeface="Calibri" panose="020F0502020204030204" pitchFamily="34" charset="0"/>
              </a:rPr>
              <a:t>If someone is already in possession of something, we use the </a:t>
            </a:r>
            <a:r>
              <a:rPr lang="cy-GB" sz="3200" b="1">
                <a:solidFill>
                  <a:schemeClr val="accent1">
                    <a:lumMod val="50000"/>
                  </a:schemeClr>
                </a:solidFill>
                <a:latin typeface="Calibri" panose="020F0502020204030204" pitchFamily="34" charset="0"/>
                <a:cs typeface="Calibri" panose="020F0502020204030204" pitchFamily="34" charset="0"/>
              </a:rPr>
              <a:t>‘gyda + person’ </a:t>
            </a:r>
          </a:p>
          <a:p>
            <a:pPr algn="ctr"/>
            <a:r>
              <a:rPr lang="cy-GB" sz="3200">
                <a:solidFill>
                  <a:schemeClr val="accent1">
                    <a:lumMod val="50000"/>
                  </a:schemeClr>
                </a:solidFill>
                <a:latin typeface="Calibri" panose="020F0502020204030204" pitchFamily="34" charset="0"/>
                <a:cs typeface="Calibri" panose="020F0502020204030204" pitchFamily="34" charset="0"/>
              </a:rPr>
              <a:t>pattern</a:t>
            </a:r>
            <a:r>
              <a:rPr lang="cy-GB" sz="3200">
                <a:latin typeface="Calibri" panose="020F0502020204030204" pitchFamily="34" charset="0"/>
                <a:cs typeface="Calibri" panose="020F0502020204030204" pitchFamily="34" charset="0"/>
              </a:rPr>
              <a:t>.</a:t>
            </a:r>
          </a:p>
          <a:p>
            <a:pPr algn="ctr"/>
            <a:r>
              <a:rPr lang="cy-GB" sz="3200">
                <a:solidFill>
                  <a:schemeClr val="accent1">
                    <a:lumMod val="50000"/>
                  </a:schemeClr>
                </a:solidFill>
                <a:latin typeface="Calibri" panose="020F0502020204030204" pitchFamily="34" charset="0"/>
                <a:cs typeface="Calibri" panose="020F0502020204030204" pitchFamily="34" charset="0"/>
              </a:rPr>
              <a:t>Mae car newydd </a:t>
            </a:r>
            <a:r>
              <a:rPr lang="cy-GB" sz="3200" b="1">
                <a:solidFill>
                  <a:schemeClr val="accent1">
                    <a:lumMod val="50000"/>
                  </a:schemeClr>
                </a:solidFill>
                <a:latin typeface="Calibri" panose="020F0502020204030204" pitchFamily="34" charset="0"/>
                <a:cs typeface="Calibri" panose="020F0502020204030204" pitchFamily="34" charset="0"/>
              </a:rPr>
              <a:t>gyda fe</a:t>
            </a:r>
            <a:r>
              <a:rPr lang="cy-GB" sz="3200">
                <a:solidFill>
                  <a:schemeClr val="accent1">
                    <a:lumMod val="50000"/>
                  </a:schemeClr>
                </a:solidFill>
                <a:latin typeface="Calibri" panose="020F0502020204030204" pitchFamily="34" charset="0"/>
                <a:cs typeface="Calibri" panose="020F0502020204030204" pitchFamily="34" charset="0"/>
              </a:rPr>
              <a:t>.</a:t>
            </a:r>
          </a:p>
          <a:p>
            <a:pPr algn="ctr"/>
            <a:r>
              <a:rPr lang="cy-GB" sz="3200">
                <a:solidFill>
                  <a:schemeClr val="accent1">
                    <a:lumMod val="50000"/>
                  </a:schemeClr>
                </a:solidFill>
                <a:latin typeface="Calibri" panose="020F0502020204030204" pitchFamily="34" charset="0"/>
                <a:cs typeface="Calibri" panose="020F0502020204030204" pitchFamily="34" charset="0"/>
              </a:rPr>
              <a:t>Roedd pen tost </a:t>
            </a:r>
            <a:r>
              <a:rPr lang="cy-GB" sz="3200" b="1">
                <a:solidFill>
                  <a:schemeClr val="accent1">
                    <a:lumMod val="50000"/>
                  </a:schemeClr>
                </a:solidFill>
                <a:latin typeface="Calibri" panose="020F0502020204030204" pitchFamily="34" charset="0"/>
                <a:cs typeface="Calibri" panose="020F0502020204030204" pitchFamily="34" charset="0"/>
              </a:rPr>
              <a:t>gyda hi.</a:t>
            </a:r>
          </a:p>
          <a:p>
            <a:pPr algn="ctr"/>
            <a:r>
              <a:rPr lang="cy-GB" sz="3200">
                <a:solidFill>
                  <a:schemeClr val="accent1">
                    <a:lumMod val="50000"/>
                  </a:schemeClr>
                </a:solidFill>
                <a:latin typeface="Calibri" panose="020F0502020204030204" pitchFamily="34" charset="0"/>
                <a:cs typeface="Calibri" panose="020F0502020204030204" pitchFamily="34" charset="0"/>
              </a:rPr>
              <a:t>Mae llawer o waith cartref </a:t>
            </a:r>
            <a:r>
              <a:rPr lang="cy-GB" sz="3200" b="1">
                <a:solidFill>
                  <a:schemeClr val="accent1">
                    <a:lumMod val="50000"/>
                  </a:schemeClr>
                </a:solidFill>
                <a:latin typeface="Calibri" panose="020F0502020204030204" pitchFamily="34" charset="0"/>
                <a:cs typeface="Calibri" panose="020F0502020204030204" pitchFamily="34" charset="0"/>
              </a:rPr>
              <a:t>gyda’r Criw Sabothol.</a:t>
            </a:r>
          </a:p>
        </p:txBody>
      </p:sp>
      <p:sp>
        <p:nvSpPr>
          <p:cNvPr id="9" name="TextBox 8">
            <a:extLst>
              <a:ext uri="{FF2B5EF4-FFF2-40B4-BE49-F238E27FC236}">
                <a16:creationId xmlns:a16="http://schemas.microsoft.com/office/drawing/2014/main" id="{F19BC28F-0774-2D47-A6C1-48CA4D3DD4D4}"/>
              </a:ext>
            </a:extLst>
          </p:cNvPr>
          <p:cNvSpPr txBox="1"/>
          <p:nvPr/>
        </p:nvSpPr>
        <p:spPr>
          <a:xfrm>
            <a:off x="6264322" y="2333685"/>
            <a:ext cx="5846043" cy="4524315"/>
          </a:xfrm>
          <a:prstGeom prst="rect">
            <a:avLst/>
          </a:prstGeom>
          <a:solidFill>
            <a:srgbClr val="F3F3F3"/>
          </a:solidFill>
          <a:ln w="57150">
            <a:solidFill>
              <a:schemeClr val="bg2">
                <a:lumMod val="75000"/>
              </a:schemeClr>
            </a:solidFill>
          </a:ln>
        </p:spPr>
        <p:txBody>
          <a:bodyPr wrap="square" rtlCol="0">
            <a:spAutoFit/>
          </a:bodyPr>
          <a:lstStyle/>
          <a:p>
            <a:pPr algn="ctr"/>
            <a:r>
              <a:rPr lang="cy-GB" sz="3200">
                <a:solidFill>
                  <a:schemeClr val="accent1">
                    <a:lumMod val="50000"/>
                  </a:schemeClr>
                </a:solidFill>
                <a:latin typeface="Calibri" panose="020F0502020204030204" pitchFamily="34" charset="0"/>
                <a:cs typeface="Calibri" panose="020F0502020204030204" pitchFamily="34" charset="0"/>
              </a:rPr>
              <a:t>If someone is in the process of obtaining something, we use ‘</a:t>
            </a:r>
            <a:r>
              <a:rPr lang="cy-GB" sz="3200" b="1">
                <a:solidFill>
                  <a:schemeClr val="accent1">
                    <a:lumMod val="50000"/>
                  </a:schemeClr>
                </a:solidFill>
                <a:latin typeface="Calibri" panose="020F0502020204030204" pitchFamily="34" charset="0"/>
                <a:cs typeface="Calibri" panose="020F0502020204030204" pitchFamily="34" charset="0"/>
              </a:rPr>
              <a:t>cael’.</a:t>
            </a:r>
          </a:p>
          <a:p>
            <a:pPr algn="ctr"/>
            <a:r>
              <a:rPr lang="cy-GB" sz="3200">
                <a:solidFill>
                  <a:schemeClr val="accent1">
                    <a:lumMod val="50000"/>
                  </a:schemeClr>
                </a:solidFill>
                <a:latin typeface="Calibri" panose="020F0502020204030204" pitchFamily="34" charset="0"/>
                <a:cs typeface="Calibri" panose="020F0502020204030204" pitchFamily="34" charset="0"/>
              </a:rPr>
              <a:t>Rydyn ni’n </a:t>
            </a:r>
            <a:r>
              <a:rPr lang="cy-GB" sz="3200" b="1">
                <a:solidFill>
                  <a:schemeClr val="accent1">
                    <a:lumMod val="50000"/>
                  </a:schemeClr>
                </a:solidFill>
                <a:latin typeface="Calibri" panose="020F0502020204030204" pitchFamily="34" charset="0"/>
                <a:cs typeface="Calibri" panose="020F0502020204030204" pitchFamily="34" charset="0"/>
              </a:rPr>
              <a:t>cael </a:t>
            </a:r>
            <a:r>
              <a:rPr lang="cy-GB" sz="3200">
                <a:solidFill>
                  <a:schemeClr val="accent1">
                    <a:lumMod val="50000"/>
                  </a:schemeClr>
                </a:solidFill>
                <a:latin typeface="Calibri" panose="020F0502020204030204" pitchFamily="34" charset="0"/>
                <a:cs typeface="Calibri" panose="020F0502020204030204" pitchFamily="34" charset="0"/>
              </a:rPr>
              <a:t>gwers Gymraeg heddiw.</a:t>
            </a:r>
          </a:p>
          <a:p>
            <a:pPr algn="ctr"/>
            <a:r>
              <a:rPr lang="cy-GB" sz="3200">
                <a:solidFill>
                  <a:schemeClr val="accent1">
                    <a:lumMod val="50000"/>
                  </a:schemeClr>
                </a:solidFill>
                <a:latin typeface="Calibri" panose="020F0502020204030204" pitchFamily="34" charset="0"/>
                <a:cs typeface="Calibri" panose="020F0502020204030204" pitchFamily="34" charset="0"/>
              </a:rPr>
              <a:t>Mae Jac yn </a:t>
            </a:r>
            <a:r>
              <a:rPr lang="cy-GB" sz="3200" b="1">
                <a:solidFill>
                  <a:schemeClr val="accent1">
                    <a:lumMod val="50000"/>
                  </a:schemeClr>
                </a:solidFill>
                <a:latin typeface="Calibri" panose="020F0502020204030204" pitchFamily="34" charset="0"/>
                <a:cs typeface="Calibri" panose="020F0502020204030204" pitchFamily="34" charset="0"/>
              </a:rPr>
              <a:t>cael</a:t>
            </a:r>
            <a:r>
              <a:rPr lang="cy-GB" sz="3200">
                <a:solidFill>
                  <a:schemeClr val="accent1">
                    <a:lumMod val="50000"/>
                  </a:schemeClr>
                </a:solidFill>
                <a:latin typeface="Calibri" panose="020F0502020204030204" pitchFamily="34" charset="0"/>
                <a:cs typeface="Calibri" panose="020F0502020204030204" pitchFamily="34" charset="0"/>
              </a:rPr>
              <a:t> brechdanau ham a chaws  i ginio.</a:t>
            </a:r>
          </a:p>
          <a:p>
            <a:pPr algn="ctr"/>
            <a:r>
              <a:rPr lang="cy-GB" sz="3200">
                <a:solidFill>
                  <a:schemeClr val="accent1">
                    <a:lumMod val="50000"/>
                  </a:schemeClr>
                </a:solidFill>
                <a:latin typeface="Calibri" panose="020F0502020204030204" pitchFamily="34" charset="0"/>
                <a:cs typeface="Calibri" panose="020F0502020204030204" pitchFamily="34" charset="0"/>
              </a:rPr>
              <a:t>Roedd Tom yn </a:t>
            </a:r>
            <a:r>
              <a:rPr lang="cy-GB" sz="3200" b="1">
                <a:solidFill>
                  <a:schemeClr val="accent1">
                    <a:lumMod val="50000"/>
                  </a:schemeClr>
                </a:solidFill>
                <a:latin typeface="Calibri" panose="020F0502020204030204" pitchFamily="34" charset="0"/>
                <a:cs typeface="Calibri" panose="020F0502020204030204" pitchFamily="34" charset="0"/>
              </a:rPr>
              <a:t>cael </a:t>
            </a:r>
            <a:r>
              <a:rPr lang="cy-GB" sz="3200">
                <a:solidFill>
                  <a:schemeClr val="accent1">
                    <a:lumMod val="50000"/>
                  </a:schemeClr>
                </a:solidFill>
                <a:latin typeface="Calibri" panose="020F0502020204030204" pitchFamily="34" charset="0"/>
                <a:cs typeface="Calibri" panose="020F0502020204030204" pitchFamily="34" charset="0"/>
              </a:rPr>
              <a:t>bws i’r ysgol bob dydd.</a:t>
            </a:r>
          </a:p>
        </p:txBody>
      </p:sp>
    </p:spTree>
    <p:extLst>
      <p:ext uri="{BB962C8B-B14F-4D97-AF65-F5344CB8AC3E}">
        <p14:creationId xmlns:p14="http://schemas.microsoft.com/office/powerpoint/2010/main" val="2704210978"/>
      </p:ext>
    </p:extLst>
  </p:cSld>
  <p:clrMapOvr>
    <a:masterClrMapping/>
  </p:clrMapOvr>
  <mc:AlternateContent xmlns:mc="http://schemas.openxmlformats.org/markup-compatibility/2006" xmlns:p14="http://schemas.microsoft.com/office/powerpoint/2010/main">
    <mc:Choice Requires="p14">
      <p:transition spd="slow" p14:dur="2000" advTm="91774"/>
    </mc:Choice>
    <mc:Fallback xmlns="">
      <p:transition spd="slow" advTm="91774"/>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Shape 155"/>
          <p:cNvSpPr txBox="1">
            <a:spLocks noGrp="1"/>
          </p:cNvSpPr>
          <p:nvPr>
            <p:ph type="title"/>
          </p:nvPr>
        </p:nvSpPr>
        <p:spPr>
          <a:xfrm>
            <a:off x="548885" y="365125"/>
            <a:ext cx="10864182" cy="1325563"/>
          </a:xfrm>
          <a:prstGeom prst="rect">
            <a:avLst/>
          </a:prstGeom>
          <a:noFill/>
          <a:ln>
            <a:noFill/>
          </a:ln>
        </p:spPr>
        <p:txBody>
          <a:bodyPr wrap="square" lIns="91425" tIns="45700" rIns="91425" bIns="45700" anchor="t" anchorCtr="0">
            <a:noAutofit/>
          </a:bodyPr>
          <a:lstStyle/>
          <a:p>
            <a:pPr marL="0" marR="0" lvl="0" indent="0" algn="l" rtl="0">
              <a:spcBef>
                <a:spcPts val="0"/>
              </a:spcBef>
              <a:buClr>
                <a:schemeClr val="accent1"/>
              </a:buClr>
              <a:buSzPct val="25000"/>
              <a:buFont typeface="Trebuchet MS"/>
              <a:buNone/>
            </a:pPr>
            <a:r>
              <a:rPr lang="en-US" sz="6000" b="0" i="0" u="none" strike="noStrike" cap="none" err="1">
                <a:solidFill>
                  <a:srgbClr val="7030A0"/>
                </a:solidFill>
                <a:latin typeface="Trebuchet MS"/>
                <a:ea typeface="Trebuchet MS"/>
                <a:cs typeface="Trebuchet MS"/>
                <a:sym typeface="Trebuchet MS"/>
              </a:rPr>
              <a:t>Brawddeg</a:t>
            </a:r>
            <a:r>
              <a:rPr lang="en-US" sz="6000" b="0" i="0" u="none" strike="noStrike" cap="none">
                <a:solidFill>
                  <a:srgbClr val="7030A0"/>
                </a:solidFill>
                <a:latin typeface="Trebuchet MS"/>
                <a:ea typeface="Trebuchet MS"/>
                <a:cs typeface="Trebuchet MS"/>
                <a:sym typeface="Trebuchet MS"/>
              </a:rPr>
              <a:t> </a:t>
            </a:r>
            <a:r>
              <a:rPr lang="en-US" sz="6000" b="0" i="0" u="none" strike="noStrike" cap="none" err="1">
                <a:solidFill>
                  <a:srgbClr val="7030A0"/>
                </a:solidFill>
                <a:latin typeface="Trebuchet MS"/>
                <a:ea typeface="Trebuchet MS"/>
                <a:cs typeface="Trebuchet MS"/>
                <a:sym typeface="Trebuchet MS"/>
              </a:rPr>
              <a:t>Gadarnhaol</a:t>
            </a:r>
            <a:r>
              <a:rPr lang="en-US" sz="6000" cap="none">
                <a:solidFill>
                  <a:srgbClr val="7030A0"/>
                </a:solidFill>
                <a:latin typeface="Trebuchet MS"/>
                <a:ea typeface="Trebuchet MS"/>
                <a:cs typeface="Trebuchet MS"/>
                <a:sym typeface="Trebuchet MS"/>
              </a:rPr>
              <a:t> </a:t>
            </a:r>
            <a:r>
              <a:rPr lang="en-US" sz="4000" i="1" u="none" strike="noStrike" cap="none">
                <a:solidFill>
                  <a:srgbClr val="7030A0"/>
                </a:solidFill>
                <a:latin typeface="Trebuchet MS"/>
                <a:ea typeface="Trebuchet MS"/>
                <a:cs typeface="Trebuchet MS"/>
                <a:sym typeface="Trebuchet MS"/>
              </a:rPr>
              <a:t>(affirmative) </a:t>
            </a:r>
            <a:endParaRPr lang="en-US" sz="6000" i="1" u="none" strike="noStrike" cap="none">
              <a:solidFill>
                <a:srgbClr val="7030A0"/>
              </a:solidFill>
              <a:latin typeface="Trebuchet MS"/>
              <a:ea typeface="Trebuchet MS"/>
              <a:cs typeface="Trebuchet MS"/>
              <a:sym typeface="Trebuchet MS"/>
            </a:endParaRPr>
          </a:p>
        </p:txBody>
      </p:sp>
      <p:sp>
        <p:nvSpPr>
          <p:cNvPr id="156" name="Shape 156"/>
          <p:cNvSpPr txBox="1">
            <a:spLocks noGrp="1"/>
          </p:cNvSpPr>
          <p:nvPr>
            <p:ph idx="1"/>
          </p:nvPr>
        </p:nvSpPr>
        <p:spPr>
          <a:xfrm>
            <a:off x="548885" y="2210117"/>
            <a:ext cx="10920472" cy="3093403"/>
          </a:xfrm>
          <a:prstGeom prst="rect">
            <a:avLst/>
          </a:prstGeom>
          <a:solidFill>
            <a:schemeClr val="accent3">
              <a:lumMod val="20000"/>
              <a:lumOff val="80000"/>
            </a:schemeClr>
          </a:solidFill>
          <a:ln>
            <a:noFill/>
          </a:ln>
        </p:spPr>
        <p:txBody>
          <a:bodyPr wrap="square" lIns="91425" tIns="45700" rIns="91425" bIns="45700" anchor="t" anchorCtr="0">
            <a:noAutofit/>
          </a:bodyPr>
          <a:lstStyle/>
          <a:p>
            <a:pPr marL="0" marR="0" lvl="0" indent="0" algn="l" rtl="0">
              <a:spcBef>
                <a:spcPts val="0"/>
              </a:spcBef>
              <a:spcAft>
                <a:spcPts val="0"/>
              </a:spcAft>
              <a:buClr>
                <a:schemeClr val="accent1"/>
              </a:buClr>
              <a:buSzPct val="80000"/>
              <a:buNone/>
            </a:pPr>
            <a:r>
              <a:rPr lang="en-US" sz="5400" b="1" i="0" u="sng" strike="noStrike" cap="none">
                <a:latin typeface="Avenir" panose="02000503020000020003" pitchFamily="2" charset="0"/>
                <a:ea typeface="Trebuchet MS"/>
                <a:cs typeface="Trebuchet MS"/>
                <a:sym typeface="Trebuchet MS"/>
              </a:rPr>
              <a:t>Mae</a:t>
            </a:r>
            <a:r>
              <a:rPr lang="en-US" sz="5400" b="0" i="0" u="none" strike="noStrike" cap="none">
                <a:latin typeface="Avenir" panose="02000503020000020003" pitchFamily="2" charset="0"/>
                <a:ea typeface="Trebuchet MS"/>
                <a:cs typeface="Trebuchet MS"/>
                <a:sym typeface="Trebuchet MS"/>
              </a:rPr>
              <a:t> car </a:t>
            </a:r>
            <a:r>
              <a:rPr lang="en-US" sz="5400" b="0" i="0" u="none" strike="noStrike" cap="none" err="1">
                <a:latin typeface="Avenir" panose="02000503020000020003" pitchFamily="2" charset="0"/>
                <a:ea typeface="Trebuchet MS"/>
                <a:cs typeface="Trebuchet MS"/>
                <a:sym typeface="Trebuchet MS"/>
              </a:rPr>
              <a:t>gyda</a:t>
            </a:r>
            <a:r>
              <a:rPr lang="en-US" sz="5400" b="0" i="0" u="none" strike="noStrike" cap="none">
                <a:latin typeface="Avenir" panose="02000503020000020003" pitchFamily="2" charset="0"/>
                <a:ea typeface="Trebuchet MS"/>
                <a:cs typeface="Trebuchet MS"/>
                <a:sym typeface="Trebuchet MS"/>
              </a:rPr>
              <a:t> </a:t>
            </a:r>
            <a:r>
              <a:rPr lang="en-US" sz="5400" b="0" i="0" u="sng" strike="noStrike" cap="none">
                <a:latin typeface="Avenir" panose="02000503020000020003" pitchFamily="2" charset="0"/>
                <a:ea typeface="Trebuchet MS"/>
                <a:cs typeface="Trebuchet MS"/>
                <a:sym typeface="Trebuchet MS"/>
              </a:rPr>
              <a:t>fi</a:t>
            </a:r>
            <a:r>
              <a:rPr lang="en-US" sz="5400" b="0" i="0" u="none" strike="noStrike" cap="none">
                <a:latin typeface="Avenir" panose="02000503020000020003" pitchFamily="2" charset="0"/>
                <a:ea typeface="Trebuchet MS"/>
                <a:cs typeface="Trebuchet MS"/>
                <a:sym typeface="Trebuchet MS"/>
              </a:rPr>
              <a:t>.</a:t>
            </a:r>
          </a:p>
          <a:p>
            <a:pPr marL="0" marR="0" lvl="0" indent="0" algn="l" rtl="0">
              <a:spcBef>
                <a:spcPts val="0"/>
              </a:spcBef>
              <a:spcAft>
                <a:spcPts val="0"/>
              </a:spcAft>
              <a:buClr>
                <a:schemeClr val="accent1"/>
              </a:buClr>
              <a:buSzPct val="80000"/>
              <a:buNone/>
            </a:pPr>
            <a:endParaRPr lang="en-US" sz="5400">
              <a:latin typeface="Avenir" panose="02000503020000020003" pitchFamily="2" charset="0"/>
              <a:ea typeface="Trebuchet MS"/>
              <a:cs typeface="Trebuchet MS"/>
              <a:sym typeface="Trebuchet MS"/>
            </a:endParaRPr>
          </a:p>
          <a:p>
            <a:pPr marL="0" marR="0" lvl="0" indent="0" algn="l" rtl="0">
              <a:spcBef>
                <a:spcPts val="0"/>
              </a:spcBef>
              <a:spcAft>
                <a:spcPts val="0"/>
              </a:spcAft>
              <a:buClr>
                <a:schemeClr val="accent1"/>
              </a:buClr>
              <a:buSzPct val="80000"/>
              <a:buNone/>
            </a:pPr>
            <a:r>
              <a:rPr lang="en-US" sz="5400" b="0" i="1" u="none" strike="noStrike" cap="none">
                <a:latin typeface="Avenir" panose="02000503020000020003" pitchFamily="2" charset="0"/>
                <a:ea typeface="Trebuchet MS"/>
                <a:cs typeface="Trebuchet MS"/>
                <a:sym typeface="Trebuchet MS"/>
              </a:rPr>
              <a:t>(I’ve got a car.) </a:t>
            </a:r>
          </a:p>
          <a:p>
            <a:pPr marL="342900" marR="0" lvl="0" indent="-342900" algn="l" rtl="0">
              <a:spcBef>
                <a:spcPts val="0"/>
              </a:spcBef>
              <a:spcAft>
                <a:spcPts val="0"/>
              </a:spcAft>
              <a:buClr>
                <a:schemeClr val="accent1"/>
              </a:buClr>
              <a:buSzPct val="80000"/>
              <a:buFont typeface="Noto Sans Symbols"/>
              <a:buChar char="▶"/>
            </a:pPr>
            <a:endParaRPr lang="en-US" sz="4000" b="0" i="0" u="none" strike="noStrike" cap="none">
              <a:solidFill>
                <a:srgbClr val="3F3F3F"/>
              </a:solidFill>
              <a:latin typeface="Trebuchet MS"/>
              <a:ea typeface="Trebuchet MS"/>
              <a:cs typeface="Trebuchet MS"/>
              <a:sym typeface="Trebuchet MS"/>
            </a:endParaRPr>
          </a:p>
        </p:txBody>
      </p:sp>
      <p:pic>
        <p:nvPicPr>
          <p:cNvPr id="3" name="Picture 2" descr="A cartoon of a red car&#10;&#10;Description automatically generated">
            <a:extLst>
              <a:ext uri="{FF2B5EF4-FFF2-40B4-BE49-F238E27FC236}">
                <a16:creationId xmlns:a16="http://schemas.microsoft.com/office/drawing/2014/main" id="{4F9948D1-D739-6B6A-6EEE-CB2ADA178F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57819" y="2187098"/>
            <a:ext cx="2185296" cy="1569720"/>
          </a:xfrm>
          <a:prstGeom prst="rect">
            <a:avLst/>
          </a:prstGeom>
        </p:spPr>
      </p:pic>
      <p:pic>
        <p:nvPicPr>
          <p:cNvPr id="4" name="Picture 3" descr="A blue square with white dots&#10;&#10;Description automatically generated">
            <a:extLst>
              <a:ext uri="{FF2B5EF4-FFF2-40B4-BE49-F238E27FC236}">
                <a16:creationId xmlns:a16="http://schemas.microsoft.com/office/drawing/2014/main" id="{1B0686FD-1562-2B8C-FE30-A804EB51672F}"/>
              </a:ext>
            </a:extLst>
          </p:cNvPr>
          <p:cNvPicPr>
            <a:picLocks noChangeAspect="1"/>
          </p:cNvPicPr>
          <p:nvPr/>
        </p:nvPicPr>
        <p:blipFill>
          <a:blip r:embed="rId4"/>
          <a:stretch>
            <a:fillRect/>
          </a:stretch>
        </p:blipFill>
        <p:spPr>
          <a:xfrm>
            <a:off x="0" y="5925545"/>
            <a:ext cx="12196562" cy="934082"/>
          </a:xfrm>
          <a:prstGeom prst="rect">
            <a:avLst/>
          </a:prstGeom>
        </p:spPr>
      </p:pic>
    </p:spTree>
    <p:extLst>
      <p:ext uri="{BB962C8B-B14F-4D97-AF65-F5344CB8AC3E}">
        <p14:creationId xmlns:p14="http://schemas.microsoft.com/office/powerpoint/2010/main" val="1753484104"/>
      </p:ext>
    </p:extLst>
  </p:cSld>
  <p:clrMapOvr>
    <a:masterClrMapping/>
  </p:clrMapOvr>
  <mc:AlternateContent xmlns:mc="http://schemas.openxmlformats.org/markup-compatibility/2006" xmlns:p14="http://schemas.microsoft.com/office/powerpoint/2010/main">
    <mc:Choice Requires="p14">
      <p:transition spd="slow" p14:dur="2000" advTm="30932"/>
    </mc:Choice>
    <mc:Fallback xmlns="">
      <p:transition spd="slow" advTm="30932"/>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Shape 155"/>
          <p:cNvSpPr txBox="1">
            <a:spLocks noGrp="1"/>
          </p:cNvSpPr>
          <p:nvPr>
            <p:ph type="title"/>
          </p:nvPr>
        </p:nvSpPr>
        <p:spPr>
          <a:xfrm>
            <a:off x="548885" y="365125"/>
            <a:ext cx="10864182" cy="1325563"/>
          </a:xfrm>
          <a:prstGeom prst="rect">
            <a:avLst/>
          </a:prstGeom>
          <a:noFill/>
          <a:ln>
            <a:noFill/>
          </a:ln>
        </p:spPr>
        <p:txBody>
          <a:bodyPr wrap="square" lIns="91425" tIns="45700" rIns="91425" bIns="45700" anchor="t" anchorCtr="0">
            <a:noAutofit/>
          </a:bodyPr>
          <a:lstStyle/>
          <a:p>
            <a:pPr marL="0" marR="0" lvl="0" indent="0" algn="l" rtl="0">
              <a:spcBef>
                <a:spcPts val="0"/>
              </a:spcBef>
              <a:buClr>
                <a:schemeClr val="accent1"/>
              </a:buClr>
              <a:buSzPct val="25000"/>
              <a:buFont typeface="Trebuchet MS"/>
              <a:buNone/>
            </a:pPr>
            <a:r>
              <a:rPr lang="en-US" sz="4000" u="none" strike="noStrike" cap="none" err="1">
                <a:solidFill>
                  <a:srgbClr val="7030A0"/>
                </a:solidFill>
                <a:latin typeface="Trebuchet MS"/>
                <a:ea typeface="Trebuchet MS"/>
                <a:cs typeface="Trebuchet MS"/>
                <a:sym typeface="Trebuchet MS"/>
              </a:rPr>
              <a:t>Gofyn</a:t>
            </a:r>
            <a:r>
              <a:rPr lang="en-US" sz="4000" u="none" strike="noStrike" cap="none">
                <a:solidFill>
                  <a:srgbClr val="7030A0"/>
                </a:solidFill>
                <a:latin typeface="Trebuchet MS"/>
                <a:ea typeface="Trebuchet MS"/>
                <a:cs typeface="Trebuchet MS"/>
                <a:sym typeface="Trebuchet MS"/>
              </a:rPr>
              <a:t> </a:t>
            </a:r>
            <a:r>
              <a:rPr lang="en-US" sz="4000" u="none" strike="noStrike" cap="none" err="1">
                <a:solidFill>
                  <a:srgbClr val="7030A0"/>
                </a:solidFill>
                <a:latin typeface="Trebuchet MS"/>
                <a:ea typeface="Trebuchet MS"/>
                <a:cs typeface="Trebuchet MS"/>
                <a:sym typeface="Trebuchet MS"/>
              </a:rPr>
              <a:t>cwestiwn</a:t>
            </a:r>
            <a:r>
              <a:rPr lang="en-US" sz="4000" u="none" strike="noStrike" cap="none">
                <a:solidFill>
                  <a:srgbClr val="7030A0"/>
                </a:solidFill>
                <a:latin typeface="Trebuchet MS"/>
                <a:ea typeface="Trebuchet MS"/>
                <a:cs typeface="Trebuchet MS"/>
                <a:sym typeface="Trebuchet MS"/>
              </a:rPr>
              <a:t>. </a:t>
            </a:r>
            <a:br>
              <a:rPr lang="en-US" sz="4000" i="1" u="none" strike="noStrike" cap="none">
                <a:solidFill>
                  <a:srgbClr val="7030A0"/>
                </a:solidFill>
                <a:latin typeface="Trebuchet MS"/>
                <a:ea typeface="Trebuchet MS"/>
                <a:cs typeface="Trebuchet MS"/>
                <a:sym typeface="Trebuchet MS"/>
              </a:rPr>
            </a:br>
            <a:r>
              <a:rPr lang="en-US" sz="4000" i="1" u="none" strike="noStrike" cap="none">
                <a:solidFill>
                  <a:srgbClr val="7030A0"/>
                </a:solidFill>
                <a:latin typeface="Trebuchet MS"/>
                <a:ea typeface="Trebuchet MS"/>
                <a:cs typeface="Trebuchet MS"/>
                <a:sym typeface="Trebuchet MS"/>
              </a:rPr>
              <a:t>(Asking a question).</a:t>
            </a:r>
            <a:endParaRPr lang="en-US" sz="6000" i="1" u="none" strike="noStrike" cap="none">
              <a:solidFill>
                <a:srgbClr val="7030A0"/>
              </a:solidFill>
              <a:latin typeface="Trebuchet MS"/>
              <a:ea typeface="Trebuchet MS"/>
              <a:cs typeface="Trebuchet MS"/>
              <a:sym typeface="Trebuchet MS"/>
            </a:endParaRPr>
          </a:p>
        </p:txBody>
      </p:sp>
      <p:sp>
        <p:nvSpPr>
          <p:cNvPr id="156" name="Shape 156"/>
          <p:cNvSpPr txBox="1">
            <a:spLocks noGrp="1"/>
          </p:cNvSpPr>
          <p:nvPr>
            <p:ph idx="1"/>
          </p:nvPr>
        </p:nvSpPr>
        <p:spPr>
          <a:xfrm>
            <a:off x="548885" y="2210117"/>
            <a:ext cx="10920472" cy="4007803"/>
          </a:xfrm>
          <a:prstGeom prst="rect">
            <a:avLst/>
          </a:prstGeom>
          <a:solidFill>
            <a:schemeClr val="accent3">
              <a:lumMod val="20000"/>
              <a:lumOff val="80000"/>
            </a:schemeClr>
          </a:solidFill>
          <a:ln>
            <a:noFill/>
          </a:ln>
        </p:spPr>
        <p:txBody>
          <a:bodyPr wrap="square" lIns="91425" tIns="45700" rIns="91425" bIns="45700" anchor="t" anchorCtr="0">
            <a:noAutofit/>
          </a:bodyPr>
          <a:lstStyle/>
          <a:p>
            <a:pPr marL="0" marR="0" lvl="0" indent="0" algn="l" rtl="0">
              <a:spcBef>
                <a:spcPts val="0"/>
              </a:spcBef>
              <a:spcAft>
                <a:spcPts val="0"/>
              </a:spcAft>
              <a:buClr>
                <a:schemeClr val="accent1"/>
              </a:buClr>
              <a:buSzPct val="80000"/>
              <a:buNone/>
            </a:pPr>
            <a:r>
              <a:rPr lang="en-US" sz="5400" b="1" i="0" u="sng" strike="noStrike" cap="none" err="1">
                <a:latin typeface="Avenir" panose="02000503020000020003" pitchFamily="2" charset="0"/>
                <a:ea typeface="Trebuchet MS"/>
                <a:cs typeface="Trebuchet MS"/>
                <a:sym typeface="Trebuchet MS"/>
              </a:rPr>
              <a:t>Oes</a:t>
            </a:r>
            <a:r>
              <a:rPr lang="en-US" sz="5400" b="0" i="0" u="none" strike="noStrike" cap="none">
                <a:latin typeface="Avenir" panose="02000503020000020003" pitchFamily="2" charset="0"/>
                <a:ea typeface="Trebuchet MS"/>
                <a:cs typeface="Trebuchet MS"/>
                <a:sym typeface="Trebuchet MS"/>
              </a:rPr>
              <a:t> car </a:t>
            </a:r>
            <a:r>
              <a:rPr lang="en-US" sz="5400" b="0" i="0" u="none" strike="noStrike" cap="none" err="1">
                <a:latin typeface="Avenir" panose="02000503020000020003" pitchFamily="2" charset="0"/>
                <a:ea typeface="Trebuchet MS"/>
                <a:cs typeface="Trebuchet MS"/>
                <a:sym typeface="Trebuchet MS"/>
              </a:rPr>
              <a:t>gyda</a:t>
            </a:r>
            <a:r>
              <a:rPr lang="en-US" sz="5400" b="0" i="0" u="none" strike="noStrike" cap="none">
                <a:latin typeface="Avenir" panose="02000503020000020003" pitchFamily="2" charset="0"/>
                <a:ea typeface="Trebuchet MS"/>
                <a:cs typeface="Trebuchet MS"/>
                <a:sym typeface="Trebuchet MS"/>
              </a:rPr>
              <a:t> </a:t>
            </a:r>
            <a:r>
              <a:rPr lang="en-US" sz="5400" u="sng" err="1">
                <a:latin typeface="Avenir" panose="02000503020000020003" pitchFamily="2" charset="0"/>
                <a:ea typeface="Trebuchet MS"/>
                <a:cs typeface="Trebuchet MS"/>
                <a:sym typeface="Trebuchet MS"/>
              </a:rPr>
              <a:t>ti</a:t>
            </a:r>
            <a:r>
              <a:rPr lang="en-US" sz="5400">
                <a:latin typeface="Avenir" panose="02000503020000020003" pitchFamily="2" charset="0"/>
                <a:ea typeface="Trebuchet MS"/>
                <a:cs typeface="Trebuchet MS"/>
                <a:sym typeface="Trebuchet MS"/>
              </a:rPr>
              <a:t>? / </a:t>
            </a:r>
          </a:p>
          <a:p>
            <a:pPr marL="0" indent="0">
              <a:spcBef>
                <a:spcPts val="0"/>
              </a:spcBef>
              <a:buClr>
                <a:schemeClr val="accent1"/>
              </a:buClr>
              <a:buSzPct val="80000"/>
              <a:buNone/>
            </a:pPr>
            <a:r>
              <a:rPr lang="en-US" sz="5400" b="1" i="0" u="sng" strike="noStrike" cap="none" err="1">
                <a:latin typeface="Avenir" panose="02000503020000020003" pitchFamily="2" charset="0"/>
                <a:ea typeface="Trebuchet MS"/>
                <a:cs typeface="Trebuchet MS"/>
                <a:sym typeface="Trebuchet MS"/>
              </a:rPr>
              <a:t>Oes</a:t>
            </a:r>
            <a:r>
              <a:rPr lang="en-US" sz="5400" b="0" i="0" u="none" strike="noStrike" cap="none">
                <a:latin typeface="Avenir" panose="02000503020000020003" pitchFamily="2" charset="0"/>
                <a:ea typeface="Trebuchet MS"/>
                <a:cs typeface="Trebuchet MS"/>
                <a:sym typeface="Trebuchet MS"/>
              </a:rPr>
              <a:t> car </a:t>
            </a:r>
            <a:r>
              <a:rPr lang="en-US" sz="5400" b="0" i="0" u="none" strike="noStrike" cap="none" err="1">
                <a:latin typeface="Avenir" panose="02000503020000020003" pitchFamily="2" charset="0"/>
                <a:ea typeface="Trebuchet MS"/>
                <a:cs typeface="Trebuchet MS"/>
                <a:sym typeface="Trebuchet MS"/>
              </a:rPr>
              <a:t>gyda</a:t>
            </a:r>
            <a:r>
              <a:rPr lang="en-US" sz="5400" b="0" i="0" u="none" strike="noStrike" cap="none">
                <a:latin typeface="Avenir" panose="02000503020000020003" pitchFamily="2" charset="0"/>
                <a:ea typeface="Trebuchet MS"/>
                <a:cs typeface="Trebuchet MS"/>
                <a:sym typeface="Trebuchet MS"/>
              </a:rPr>
              <a:t> </a:t>
            </a:r>
            <a:r>
              <a:rPr lang="en-US" sz="5400" b="0" i="0" u="sng" strike="noStrike" cap="none">
                <a:latin typeface="Avenir" panose="02000503020000020003" pitchFamily="2" charset="0"/>
                <a:ea typeface="Trebuchet MS"/>
                <a:cs typeface="Trebuchet MS"/>
                <a:sym typeface="Trebuchet MS"/>
              </a:rPr>
              <a:t>ch</a:t>
            </a:r>
            <a:r>
              <a:rPr lang="en-US" sz="5400" u="sng">
                <a:latin typeface="Avenir" panose="02000503020000020003" pitchFamily="2" charset="0"/>
                <a:ea typeface="Trebuchet MS"/>
                <a:cs typeface="Trebuchet MS"/>
                <a:sym typeface="Trebuchet MS"/>
              </a:rPr>
              <a:t>i</a:t>
            </a:r>
            <a:r>
              <a:rPr lang="en-US" sz="5400">
                <a:latin typeface="Avenir" panose="02000503020000020003" pitchFamily="2" charset="0"/>
                <a:ea typeface="Trebuchet MS"/>
                <a:cs typeface="Trebuchet MS"/>
                <a:sym typeface="Trebuchet MS"/>
              </a:rPr>
              <a:t>?</a:t>
            </a:r>
            <a:endParaRPr lang="en-US" sz="5400" b="0" i="0" u="none" strike="noStrike" cap="none">
              <a:latin typeface="Avenir" panose="02000503020000020003" pitchFamily="2" charset="0"/>
              <a:ea typeface="Trebuchet MS"/>
              <a:cs typeface="Trebuchet MS"/>
              <a:sym typeface="Trebuchet MS"/>
            </a:endParaRPr>
          </a:p>
          <a:p>
            <a:pPr marL="0" marR="0" lvl="0" indent="0" algn="l" rtl="0">
              <a:spcBef>
                <a:spcPts val="0"/>
              </a:spcBef>
              <a:spcAft>
                <a:spcPts val="0"/>
              </a:spcAft>
              <a:buClr>
                <a:schemeClr val="accent1"/>
              </a:buClr>
              <a:buSzPct val="80000"/>
              <a:buNone/>
            </a:pPr>
            <a:endParaRPr lang="en-US" sz="5400">
              <a:latin typeface="Avenir" panose="02000503020000020003" pitchFamily="2" charset="0"/>
              <a:ea typeface="Trebuchet MS"/>
              <a:cs typeface="Trebuchet MS"/>
              <a:sym typeface="Trebuchet MS"/>
            </a:endParaRPr>
          </a:p>
          <a:p>
            <a:pPr marL="0" marR="0" lvl="0" indent="0" algn="l" rtl="0">
              <a:spcBef>
                <a:spcPts val="0"/>
              </a:spcBef>
              <a:spcAft>
                <a:spcPts val="0"/>
              </a:spcAft>
              <a:buClr>
                <a:schemeClr val="accent1"/>
              </a:buClr>
              <a:buSzPct val="80000"/>
              <a:buNone/>
            </a:pPr>
            <a:r>
              <a:rPr lang="en-US" sz="5400" b="0" i="1" u="none" strike="noStrike" cap="none">
                <a:latin typeface="Avenir" panose="02000503020000020003" pitchFamily="2" charset="0"/>
                <a:ea typeface="Trebuchet MS"/>
                <a:cs typeface="Trebuchet MS"/>
                <a:sym typeface="Trebuchet MS"/>
              </a:rPr>
              <a:t>(Do you have a car? </a:t>
            </a:r>
          </a:p>
          <a:p>
            <a:pPr marL="342900" marR="0" lvl="0" indent="-342900" algn="l" rtl="0">
              <a:spcBef>
                <a:spcPts val="0"/>
              </a:spcBef>
              <a:spcAft>
                <a:spcPts val="0"/>
              </a:spcAft>
              <a:buClr>
                <a:schemeClr val="accent1"/>
              </a:buClr>
              <a:buSzPct val="80000"/>
              <a:buFont typeface="Noto Sans Symbols"/>
              <a:buChar char="▶"/>
            </a:pPr>
            <a:endParaRPr lang="en-US" sz="4000" b="0" i="0" u="none" strike="noStrike" cap="none">
              <a:solidFill>
                <a:srgbClr val="3F3F3F"/>
              </a:solidFill>
              <a:latin typeface="Trebuchet MS"/>
              <a:ea typeface="Trebuchet MS"/>
              <a:cs typeface="Trebuchet MS"/>
              <a:sym typeface="Trebuchet MS"/>
            </a:endParaRPr>
          </a:p>
        </p:txBody>
      </p:sp>
      <p:pic>
        <p:nvPicPr>
          <p:cNvPr id="3" name="Picture 2" descr="A cartoon of a red car&#10;&#10;Description automatically generated">
            <a:extLst>
              <a:ext uri="{FF2B5EF4-FFF2-40B4-BE49-F238E27FC236}">
                <a16:creationId xmlns:a16="http://schemas.microsoft.com/office/drawing/2014/main" id="{4F9948D1-D739-6B6A-6EEE-CB2ADA178F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41062" y="2187098"/>
            <a:ext cx="3702053" cy="2659222"/>
          </a:xfrm>
          <a:prstGeom prst="rect">
            <a:avLst/>
          </a:prstGeom>
        </p:spPr>
      </p:pic>
      <p:pic>
        <p:nvPicPr>
          <p:cNvPr id="2" name="Picture 1" descr="A blue square with white dots&#10;&#10;Description automatically generated">
            <a:extLst>
              <a:ext uri="{FF2B5EF4-FFF2-40B4-BE49-F238E27FC236}">
                <a16:creationId xmlns:a16="http://schemas.microsoft.com/office/drawing/2014/main" id="{2193BBA7-13A3-8109-EB7E-1CF2B91B81D8}"/>
              </a:ext>
            </a:extLst>
          </p:cNvPr>
          <p:cNvPicPr>
            <a:picLocks noChangeAspect="1"/>
          </p:cNvPicPr>
          <p:nvPr/>
        </p:nvPicPr>
        <p:blipFill>
          <a:blip r:embed="rId4"/>
          <a:stretch>
            <a:fillRect/>
          </a:stretch>
        </p:blipFill>
        <p:spPr>
          <a:xfrm>
            <a:off x="0" y="5925545"/>
            <a:ext cx="12196562" cy="934082"/>
          </a:xfrm>
          <a:prstGeom prst="rect">
            <a:avLst/>
          </a:prstGeom>
        </p:spPr>
      </p:pic>
    </p:spTree>
    <p:extLst>
      <p:ext uri="{BB962C8B-B14F-4D97-AF65-F5344CB8AC3E}">
        <p14:creationId xmlns:p14="http://schemas.microsoft.com/office/powerpoint/2010/main" val="183229131"/>
      </p:ext>
    </p:extLst>
  </p:cSld>
  <p:clrMapOvr>
    <a:masterClrMapping/>
  </p:clrMapOvr>
  <mc:AlternateContent xmlns:mc="http://schemas.openxmlformats.org/markup-compatibility/2006" xmlns:p14="http://schemas.microsoft.com/office/powerpoint/2010/main">
    <mc:Choice Requires="p14">
      <p:transition spd="slow" p14:dur="2000" advTm="30932"/>
    </mc:Choice>
    <mc:Fallback xmlns="">
      <p:transition spd="slow" advTm="30932"/>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Shape 155"/>
          <p:cNvSpPr txBox="1">
            <a:spLocks noGrp="1"/>
          </p:cNvSpPr>
          <p:nvPr>
            <p:ph type="title"/>
          </p:nvPr>
        </p:nvSpPr>
        <p:spPr>
          <a:prstGeom prst="rect">
            <a:avLst/>
          </a:prstGeom>
          <a:noFill/>
          <a:ln>
            <a:noFill/>
          </a:ln>
        </p:spPr>
        <p:txBody>
          <a:bodyPr wrap="square" lIns="91425" tIns="45700" rIns="91425" bIns="45700" anchor="t" anchorCtr="0">
            <a:noAutofit/>
          </a:bodyPr>
          <a:lstStyle/>
          <a:p>
            <a:pPr marL="0" marR="0" lvl="0" indent="0" algn="l" rtl="0">
              <a:spcBef>
                <a:spcPts val="0"/>
              </a:spcBef>
              <a:buClr>
                <a:schemeClr val="accent1"/>
              </a:buClr>
              <a:buSzPct val="25000"/>
              <a:buFont typeface="Trebuchet MS"/>
              <a:buNone/>
            </a:pPr>
            <a:r>
              <a:rPr lang="en-US" sz="6000" b="1" i="0" u="none" strike="noStrike" cap="none" err="1">
                <a:solidFill>
                  <a:srgbClr val="7030A0"/>
                </a:solidFill>
                <a:latin typeface="Trebuchet MS"/>
                <a:ea typeface="Trebuchet MS"/>
                <a:cs typeface="Trebuchet MS"/>
                <a:sym typeface="Trebuchet MS"/>
              </a:rPr>
              <a:t>Ateb</a:t>
            </a:r>
            <a:r>
              <a:rPr lang="en-US" sz="6000" b="1" i="0" u="none" strike="noStrike" cap="none">
                <a:solidFill>
                  <a:srgbClr val="7030A0"/>
                </a:solidFill>
                <a:latin typeface="Trebuchet MS"/>
                <a:ea typeface="Trebuchet MS"/>
                <a:cs typeface="Trebuchet MS"/>
                <a:sym typeface="Trebuchet MS"/>
              </a:rPr>
              <a:t> </a:t>
            </a:r>
            <a:r>
              <a:rPr lang="en-US" sz="6000" b="1" i="0" u="none" strike="noStrike" cap="none" err="1">
                <a:solidFill>
                  <a:srgbClr val="7030A0"/>
                </a:solidFill>
                <a:latin typeface="Trebuchet MS"/>
                <a:ea typeface="Trebuchet MS"/>
                <a:cs typeface="Trebuchet MS"/>
                <a:sym typeface="Trebuchet MS"/>
              </a:rPr>
              <a:t>cwestiwn</a:t>
            </a:r>
            <a:r>
              <a:rPr lang="en-US" sz="6000" b="1" i="0" u="none" strike="noStrike" cap="none">
                <a:solidFill>
                  <a:srgbClr val="7030A0"/>
                </a:solidFill>
                <a:latin typeface="Trebuchet MS"/>
                <a:ea typeface="Trebuchet MS"/>
                <a:cs typeface="Trebuchet MS"/>
                <a:sym typeface="Trebuchet MS"/>
              </a:rPr>
              <a:t>  </a:t>
            </a:r>
            <a:br>
              <a:rPr lang="en-US" sz="6000" b="1" i="0" u="none" strike="noStrike" cap="none">
                <a:solidFill>
                  <a:srgbClr val="7030A0"/>
                </a:solidFill>
                <a:latin typeface="Trebuchet MS"/>
                <a:ea typeface="Trebuchet MS"/>
                <a:cs typeface="Trebuchet MS"/>
                <a:sym typeface="Trebuchet MS"/>
              </a:rPr>
            </a:br>
            <a:r>
              <a:rPr lang="en-US" sz="4000" b="1" i="1" u="none" strike="noStrike" cap="none">
                <a:solidFill>
                  <a:srgbClr val="7030A0"/>
                </a:solidFill>
                <a:latin typeface="Trebuchet MS"/>
                <a:ea typeface="Trebuchet MS"/>
                <a:cs typeface="Trebuchet MS"/>
                <a:sym typeface="Trebuchet MS"/>
              </a:rPr>
              <a:t>(answering)  </a:t>
            </a:r>
            <a:endParaRPr lang="en-US" sz="6000" b="1" i="1" u="none" strike="noStrike" cap="none">
              <a:solidFill>
                <a:srgbClr val="7030A0"/>
              </a:solidFill>
              <a:latin typeface="Trebuchet MS"/>
              <a:ea typeface="Trebuchet MS"/>
              <a:cs typeface="Trebuchet MS"/>
              <a:sym typeface="Trebuchet MS"/>
            </a:endParaRPr>
          </a:p>
        </p:txBody>
      </p:sp>
      <p:sp>
        <p:nvSpPr>
          <p:cNvPr id="156" name="Shape 156"/>
          <p:cNvSpPr txBox="1">
            <a:spLocks noGrp="1"/>
          </p:cNvSpPr>
          <p:nvPr>
            <p:ph idx="1"/>
          </p:nvPr>
        </p:nvSpPr>
        <p:spPr>
          <a:xfrm>
            <a:off x="838200" y="2528221"/>
            <a:ext cx="9905999" cy="1184224"/>
          </a:xfrm>
          <a:prstGeom prst="rect">
            <a:avLst/>
          </a:prstGeom>
          <a:noFill/>
          <a:ln>
            <a:noFill/>
          </a:ln>
        </p:spPr>
        <p:txBody>
          <a:bodyPr wrap="square" lIns="91425" tIns="45700" rIns="91425" bIns="45700" anchor="t" anchorCtr="0">
            <a:noAutofit/>
          </a:bodyPr>
          <a:lstStyle/>
          <a:p>
            <a:pPr marL="0" marR="0" lvl="0" indent="0" algn="l" rtl="0">
              <a:spcBef>
                <a:spcPts val="0"/>
              </a:spcBef>
              <a:spcAft>
                <a:spcPts val="0"/>
              </a:spcAft>
              <a:buClr>
                <a:schemeClr val="accent1"/>
              </a:buClr>
              <a:buSzPct val="80000"/>
              <a:buNone/>
            </a:pPr>
            <a:r>
              <a:rPr lang="en-US" sz="4800" err="1">
                <a:solidFill>
                  <a:srgbClr val="3F3F3F"/>
                </a:solidFill>
                <a:latin typeface="Avenir" panose="02000503020000020003" pitchFamily="2" charset="0"/>
                <a:ea typeface="Trebuchet MS"/>
                <a:cs typeface="Trebuchet MS"/>
                <a:sym typeface="Trebuchet MS"/>
              </a:rPr>
              <a:t>Oes</a:t>
            </a:r>
            <a:r>
              <a:rPr lang="en-US" sz="4800">
                <a:solidFill>
                  <a:srgbClr val="3F3F3F"/>
                </a:solidFill>
                <a:latin typeface="Avenir" panose="02000503020000020003" pitchFamily="2" charset="0"/>
                <a:ea typeface="Trebuchet MS"/>
                <a:cs typeface="Trebuchet MS"/>
                <a:sym typeface="Trebuchet MS"/>
              </a:rPr>
              <a:t>, </a:t>
            </a:r>
            <a:r>
              <a:rPr lang="en-US" sz="4800" b="1" u="sng" err="1">
                <a:solidFill>
                  <a:srgbClr val="3F3F3F"/>
                </a:solidFill>
                <a:latin typeface="Avenir" panose="02000503020000020003" pitchFamily="2" charset="0"/>
                <a:ea typeface="Trebuchet MS"/>
                <a:cs typeface="Trebuchet MS"/>
                <a:sym typeface="Trebuchet MS"/>
              </a:rPr>
              <a:t>mae</a:t>
            </a:r>
            <a:r>
              <a:rPr lang="en-US" sz="4800">
                <a:solidFill>
                  <a:srgbClr val="3F3F3F"/>
                </a:solidFill>
                <a:latin typeface="Avenir" panose="02000503020000020003" pitchFamily="2" charset="0"/>
                <a:ea typeface="Trebuchet MS"/>
                <a:cs typeface="Trebuchet MS"/>
                <a:sym typeface="Trebuchet MS"/>
              </a:rPr>
              <a:t> car </a:t>
            </a:r>
            <a:r>
              <a:rPr lang="en-US" sz="4800" err="1">
                <a:solidFill>
                  <a:srgbClr val="3F3F3F"/>
                </a:solidFill>
                <a:latin typeface="Avenir" panose="02000503020000020003" pitchFamily="2" charset="0"/>
                <a:ea typeface="Trebuchet MS"/>
                <a:cs typeface="Trebuchet MS"/>
                <a:sym typeface="Trebuchet MS"/>
              </a:rPr>
              <a:t>gyda</a:t>
            </a:r>
            <a:r>
              <a:rPr lang="en-US" sz="4800">
                <a:solidFill>
                  <a:srgbClr val="3F3F3F"/>
                </a:solidFill>
                <a:latin typeface="Avenir" panose="02000503020000020003" pitchFamily="2" charset="0"/>
                <a:ea typeface="Trebuchet MS"/>
                <a:cs typeface="Trebuchet MS"/>
                <a:sym typeface="Trebuchet MS"/>
              </a:rPr>
              <a:t> fi. </a:t>
            </a:r>
            <a:endParaRPr lang="en-US" sz="4800" b="0" i="0" u="none" strike="noStrike" cap="none">
              <a:solidFill>
                <a:srgbClr val="3F3F3F"/>
              </a:solidFill>
              <a:latin typeface="Avenir" panose="02000503020000020003" pitchFamily="2" charset="0"/>
              <a:ea typeface="Trebuchet MS"/>
              <a:cs typeface="Trebuchet MS"/>
              <a:sym typeface="Trebuchet MS"/>
            </a:endParaRPr>
          </a:p>
        </p:txBody>
      </p:sp>
      <p:pic>
        <p:nvPicPr>
          <p:cNvPr id="12" name="Picture 11">
            <a:extLst>
              <a:ext uri="{FF2B5EF4-FFF2-40B4-BE49-F238E27FC236}">
                <a16:creationId xmlns:a16="http://schemas.microsoft.com/office/drawing/2014/main" id="{1DE9243B-BE11-5642-BEA2-7ED4C57C52DE}"/>
              </a:ext>
            </a:extLst>
          </p:cNvPr>
          <p:cNvPicPr>
            <a:picLocks noChangeAspect="1"/>
          </p:cNvPicPr>
          <p:nvPr/>
        </p:nvPicPr>
        <p:blipFill>
          <a:blip r:embed="rId4"/>
          <a:stretch>
            <a:fillRect/>
          </a:stretch>
        </p:blipFill>
        <p:spPr>
          <a:xfrm>
            <a:off x="7518838" y="622351"/>
            <a:ext cx="2151827" cy="2136673"/>
          </a:xfrm>
          <a:prstGeom prst="rect">
            <a:avLst/>
          </a:prstGeom>
        </p:spPr>
      </p:pic>
      <p:pic>
        <p:nvPicPr>
          <p:cNvPr id="10" name="Picture 9">
            <a:extLst>
              <a:ext uri="{FF2B5EF4-FFF2-40B4-BE49-F238E27FC236}">
                <a16:creationId xmlns:a16="http://schemas.microsoft.com/office/drawing/2014/main" id="{47BC8E14-FC79-924D-BFCB-8D3EC38610DD}"/>
              </a:ext>
            </a:extLst>
          </p:cNvPr>
          <p:cNvPicPr>
            <a:picLocks noChangeAspect="1"/>
          </p:cNvPicPr>
          <p:nvPr/>
        </p:nvPicPr>
        <p:blipFill>
          <a:blip r:embed="rId5"/>
          <a:stretch>
            <a:fillRect/>
          </a:stretch>
        </p:blipFill>
        <p:spPr>
          <a:xfrm>
            <a:off x="9741120" y="1333289"/>
            <a:ext cx="2149447" cy="2095711"/>
          </a:xfrm>
          <a:prstGeom prst="rect">
            <a:avLst/>
          </a:prstGeom>
        </p:spPr>
      </p:pic>
      <p:pic>
        <p:nvPicPr>
          <p:cNvPr id="3" name="Picture 2">
            <a:extLst>
              <a:ext uri="{FF2B5EF4-FFF2-40B4-BE49-F238E27FC236}">
                <a16:creationId xmlns:a16="http://schemas.microsoft.com/office/drawing/2014/main" id="{0B0C3B3C-8870-479E-6BF0-AE26BA23DF5C}"/>
              </a:ext>
            </a:extLst>
          </p:cNvPr>
          <p:cNvPicPr>
            <a:picLocks noChangeAspect="1"/>
          </p:cNvPicPr>
          <p:nvPr/>
        </p:nvPicPr>
        <p:blipFill>
          <a:blip r:embed="rId6"/>
          <a:stretch>
            <a:fillRect/>
          </a:stretch>
        </p:blipFill>
        <p:spPr>
          <a:xfrm>
            <a:off x="9668508" y="3687942"/>
            <a:ext cx="2151380" cy="2058648"/>
          </a:xfrm>
          <a:prstGeom prst="rect">
            <a:avLst/>
          </a:prstGeom>
        </p:spPr>
      </p:pic>
      <p:sp>
        <p:nvSpPr>
          <p:cNvPr id="4" name="Shape 156">
            <a:extLst>
              <a:ext uri="{FF2B5EF4-FFF2-40B4-BE49-F238E27FC236}">
                <a16:creationId xmlns:a16="http://schemas.microsoft.com/office/drawing/2014/main" id="{735ABF27-6EE8-7EF9-8D71-24BBC1C6ED09}"/>
              </a:ext>
            </a:extLst>
          </p:cNvPr>
          <p:cNvSpPr txBox="1">
            <a:spLocks/>
          </p:cNvSpPr>
          <p:nvPr/>
        </p:nvSpPr>
        <p:spPr>
          <a:xfrm>
            <a:off x="838199" y="3674421"/>
            <a:ext cx="9905999" cy="1184224"/>
          </a:xfrm>
          <a:prstGeom prst="rect">
            <a:avLst/>
          </a:prstGeom>
          <a:noFill/>
          <a:ln>
            <a:noFill/>
          </a:ln>
        </p:spPr>
        <p:txBody>
          <a:bodyPr vert="horz" wrap="square" lIns="91425" tIns="45700" rIns="91425" bIns="45700"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Clr>
                <a:schemeClr val="accent1"/>
              </a:buClr>
              <a:buSzPct val="80000"/>
              <a:buFont typeface="Arial" panose="020B0604020202020204" pitchFamily="34" charset="0"/>
              <a:buNone/>
            </a:pPr>
            <a:r>
              <a:rPr lang="en-US" sz="4800" err="1">
                <a:solidFill>
                  <a:srgbClr val="3F3F3F"/>
                </a:solidFill>
                <a:latin typeface="Avenir" panose="02000503020000020003" pitchFamily="2" charset="0"/>
                <a:ea typeface="Trebuchet MS"/>
                <a:cs typeface="Trebuchet MS"/>
                <a:sym typeface="Trebuchet MS"/>
              </a:rPr>
              <a:t>Nac</a:t>
            </a:r>
            <a:r>
              <a:rPr lang="en-US" sz="4800">
                <a:solidFill>
                  <a:srgbClr val="3F3F3F"/>
                </a:solidFill>
                <a:latin typeface="Avenir" panose="02000503020000020003" pitchFamily="2" charset="0"/>
                <a:ea typeface="Trebuchet MS"/>
                <a:cs typeface="Trebuchet MS"/>
                <a:sym typeface="Trebuchet MS"/>
              </a:rPr>
              <a:t> </a:t>
            </a:r>
            <a:r>
              <a:rPr lang="en-US" sz="4800" err="1">
                <a:solidFill>
                  <a:srgbClr val="3F3F3F"/>
                </a:solidFill>
                <a:latin typeface="Avenir" panose="02000503020000020003" pitchFamily="2" charset="0"/>
                <a:ea typeface="Trebuchet MS"/>
                <a:cs typeface="Trebuchet MS"/>
                <a:sym typeface="Trebuchet MS"/>
              </a:rPr>
              <a:t>oes</a:t>
            </a:r>
            <a:r>
              <a:rPr lang="en-US" sz="4800">
                <a:solidFill>
                  <a:srgbClr val="3F3F3F"/>
                </a:solidFill>
                <a:latin typeface="Avenir" panose="02000503020000020003" pitchFamily="2" charset="0"/>
                <a:ea typeface="Trebuchet MS"/>
                <a:cs typeface="Trebuchet MS"/>
                <a:sym typeface="Trebuchet MS"/>
              </a:rPr>
              <a:t>, </a:t>
            </a:r>
            <a:r>
              <a:rPr lang="en-US" sz="4800" b="1" u="sng">
                <a:solidFill>
                  <a:srgbClr val="3F3F3F"/>
                </a:solidFill>
                <a:latin typeface="Avenir" panose="02000503020000020003" pitchFamily="2" charset="0"/>
                <a:ea typeface="Trebuchet MS"/>
                <a:cs typeface="Trebuchet MS"/>
                <a:sym typeface="Trebuchet MS"/>
              </a:rPr>
              <a:t>does dim </a:t>
            </a:r>
            <a:r>
              <a:rPr lang="en-US" sz="4800">
                <a:solidFill>
                  <a:srgbClr val="3F3F3F"/>
                </a:solidFill>
                <a:latin typeface="Avenir" panose="02000503020000020003" pitchFamily="2" charset="0"/>
                <a:ea typeface="Trebuchet MS"/>
                <a:cs typeface="Trebuchet MS"/>
                <a:sym typeface="Trebuchet MS"/>
              </a:rPr>
              <a:t>car </a:t>
            </a:r>
            <a:r>
              <a:rPr lang="en-US" sz="4800" err="1">
                <a:solidFill>
                  <a:srgbClr val="3F3F3F"/>
                </a:solidFill>
                <a:latin typeface="Avenir" panose="02000503020000020003" pitchFamily="2" charset="0"/>
                <a:ea typeface="Trebuchet MS"/>
                <a:cs typeface="Trebuchet MS"/>
                <a:sym typeface="Trebuchet MS"/>
              </a:rPr>
              <a:t>gyda</a:t>
            </a:r>
            <a:r>
              <a:rPr lang="en-US" sz="4800">
                <a:solidFill>
                  <a:srgbClr val="3F3F3F"/>
                </a:solidFill>
                <a:latin typeface="Avenir" panose="02000503020000020003" pitchFamily="2" charset="0"/>
                <a:ea typeface="Trebuchet MS"/>
                <a:cs typeface="Trebuchet MS"/>
                <a:sym typeface="Trebuchet MS"/>
              </a:rPr>
              <a:t> fi. </a:t>
            </a:r>
          </a:p>
        </p:txBody>
      </p:sp>
      <p:pic>
        <p:nvPicPr>
          <p:cNvPr id="6" name="Picture 5" descr="A blue square with white dots&#10;&#10;Description automatically generated">
            <a:extLst>
              <a:ext uri="{FF2B5EF4-FFF2-40B4-BE49-F238E27FC236}">
                <a16:creationId xmlns:a16="http://schemas.microsoft.com/office/drawing/2014/main" id="{36211793-D286-DC0A-E651-C0581C93C707}"/>
              </a:ext>
            </a:extLst>
          </p:cNvPr>
          <p:cNvPicPr>
            <a:picLocks noChangeAspect="1"/>
          </p:cNvPicPr>
          <p:nvPr/>
        </p:nvPicPr>
        <p:blipFill>
          <a:blip r:embed="rId7"/>
          <a:stretch>
            <a:fillRect/>
          </a:stretch>
        </p:blipFill>
        <p:spPr>
          <a:xfrm>
            <a:off x="0" y="5925545"/>
            <a:ext cx="12196562" cy="934082"/>
          </a:xfrm>
          <a:prstGeom prst="rect">
            <a:avLst/>
          </a:prstGeom>
        </p:spPr>
      </p:pic>
    </p:spTree>
    <p:custDataLst>
      <p:tags r:id="rId1"/>
    </p:custDataLst>
    <p:extLst>
      <p:ext uri="{BB962C8B-B14F-4D97-AF65-F5344CB8AC3E}">
        <p14:creationId xmlns:p14="http://schemas.microsoft.com/office/powerpoint/2010/main" val="1448476582"/>
      </p:ext>
    </p:extLst>
  </p:cSld>
  <p:clrMapOvr>
    <a:masterClrMapping/>
  </p:clrMapOvr>
  <mc:AlternateContent xmlns:mc="http://schemas.openxmlformats.org/markup-compatibility/2006" xmlns:p14="http://schemas.microsoft.com/office/powerpoint/2010/main">
    <mc:Choice Requires="p14">
      <p:transition spd="slow" p14:dur="2000" advTm="36444"/>
    </mc:Choice>
    <mc:Fallback xmlns="">
      <p:transition spd="slow" advTm="36444"/>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 letter&#10;&#10;Description automatically generated">
            <a:extLst>
              <a:ext uri="{FF2B5EF4-FFF2-40B4-BE49-F238E27FC236}">
                <a16:creationId xmlns:a16="http://schemas.microsoft.com/office/drawing/2014/main" id="{F7D7BD8E-DFD0-D54A-B3C5-ADE723545C01}"/>
              </a:ext>
            </a:extLst>
          </p:cNvPr>
          <p:cNvPicPr>
            <a:picLocks noChangeAspect="1"/>
          </p:cNvPicPr>
          <p:nvPr/>
        </p:nvPicPr>
        <p:blipFill>
          <a:blip r:embed="rId2"/>
          <a:stretch>
            <a:fillRect/>
          </a:stretch>
        </p:blipFill>
        <p:spPr>
          <a:xfrm>
            <a:off x="984896" y="1458611"/>
            <a:ext cx="9867254" cy="2526714"/>
          </a:xfrm>
          <a:prstGeom prst="rect">
            <a:avLst/>
          </a:prstGeom>
        </p:spPr>
      </p:pic>
      <p:pic>
        <p:nvPicPr>
          <p:cNvPr id="2" name="Picture 1" descr="A blue square with white dots&#10;&#10;Description automatically generated">
            <a:extLst>
              <a:ext uri="{FF2B5EF4-FFF2-40B4-BE49-F238E27FC236}">
                <a16:creationId xmlns:a16="http://schemas.microsoft.com/office/drawing/2014/main" id="{522C5D42-AB4A-6C1A-DA4D-E845D5F945DA}"/>
              </a:ext>
            </a:extLst>
          </p:cNvPr>
          <p:cNvPicPr>
            <a:picLocks noChangeAspect="1"/>
          </p:cNvPicPr>
          <p:nvPr/>
        </p:nvPicPr>
        <p:blipFill>
          <a:blip r:embed="rId3"/>
          <a:stretch>
            <a:fillRect/>
          </a:stretch>
        </p:blipFill>
        <p:spPr>
          <a:xfrm>
            <a:off x="0" y="5925545"/>
            <a:ext cx="12196562" cy="934082"/>
          </a:xfrm>
          <a:prstGeom prst="rect">
            <a:avLst/>
          </a:prstGeom>
        </p:spPr>
      </p:pic>
    </p:spTree>
    <p:extLst>
      <p:ext uri="{BB962C8B-B14F-4D97-AF65-F5344CB8AC3E}">
        <p14:creationId xmlns:p14="http://schemas.microsoft.com/office/powerpoint/2010/main" val="1167770866"/>
      </p:ext>
    </p:extLst>
  </p:cSld>
  <p:clrMapOvr>
    <a:masterClrMapping/>
  </p:clrMapOvr>
  <mc:AlternateContent xmlns:mc="http://schemas.openxmlformats.org/markup-compatibility/2006" xmlns:p14="http://schemas.microsoft.com/office/powerpoint/2010/main">
    <mc:Choice Requires="p14">
      <p:transition spd="slow" p14:dur="2000" advTm="49395"/>
    </mc:Choice>
    <mc:Fallback xmlns="">
      <p:transition spd="slow" advTm="49395"/>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square with white dots&#10;&#10;Description automatically generated">
            <a:extLst>
              <a:ext uri="{FF2B5EF4-FFF2-40B4-BE49-F238E27FC236}">
                <a16:creationId xmlns:a16="http://schemas.microsoft.com/office/drawing/2014/main" id="{F7AB2747-A640-54A4-19E2-FC53057401B4}"/>
              </a:ext>
            </a:extLst>
          </p:cNvPr>
          <p:cNvPicPr>
            <a:picLocks noChangeAspect="1"/>
          </p:cNvPicPr>
          <p:nvPr/>
        </p:nvPicPr>
        <p:blipFill>
          <a:blip r:embed="rId2"/>
          <a:stretch>
            <a:fillRect/>
          </a:stretch>
        </p:blipFill>
        <p:spPr>
          <a:xfrm>
            <a:off x="0" y="5925545"/>
            <a:ext cx="12196562" cy="934082"/>
          </a:xfrm>
          <a:prstGeom prst="rect">
            <a:avLst/>
          </a:prstGeom>
        </p:spPr>
      </p:pic>
      <p:pic>
        <p:nvPicPr>
          <p:cNvPr id="6" name="Picture 5" descr="A grey and brown plaid blanket&#10;&#10;Description automatically generated">
            <a:extLst>
              <a:ext uri="{FF2B5EF4-FFF2-40B4-BE49-F238E27FC236}">
                <a16:creationId xmlns:a16="http://schemas.microsoft.com/office/drawing/2014/main" id="{5425D585-6032-7BFA-D5C2-7CF313A718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2657" y="1110702"/>
            <a:ext cx="1994648" cy="1620019"/>
          </a:xfrm>
          <a:prstGeom prst="rect">
            <a:avLst/>
          </a:prstGeom>
        </p:spPr>
      </p:pic>
      <p:pic>
        <p:nvPicPr>
          <p:cNvPr id="8" name="Picture 7" descr="A black and white image of a drink&#10;&#10;Description automatically generated">
            <a:extLst>
              <a:ext uri="{FF2B5EF4-FFF2-40B4-BE49-F238E27FC236}">
                <a16:creationId xmlns:a16="http://schemas.microsoft.com/office/drawing/2014/main" id="{ABA0FA72-9874-7FCE-9CA5-C4A799473FD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13707" y="1437920"/>
            <a:ext cx="1333884" cy="1624602"/>
          </a:xfrm>
          <a:prstGeom prst="rect">
            <a:avLst/>
          </a:prstGeom>
        </p:spPr>
      </p:pic>
      <p:pic>
        <p:nvPicPr>
          <p:cNvPr id="10" name="Picture 9" descr="A cup of tea with a tea bag&#10;&#10;Description automatically generated">
            <a:extLst>
              <a:ext uri="{FF2B5EF4-FFF2-40B4-BE49-F238E27FC236}">
                <a16:creationId xmlns:a16="http://schemas.microsoft.com/office/drawing/2014/main" id="{77994769-2FD1-D648-93D3-E3775521561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0285" y="3205981"/>
            <a:ext cx="2151529" cy="2032000"/>
          </a:xfrm>
          <a:prstGeom prst="rect">
            <a:avLst/>
          </a:prstGeom>
        </p:spPr>
      </p:pic>
      <p:sp>
        <p:nvSpPr>
          <p:cNvPr id="11" name="TextBox 10">
            <a:extLst>
              <a:ext uri="{FF2B5EF4-FFF2-40B4-BE49-F238E27FC236}">
                <a16:creationId xmlns:a16="http://schemas.microsoft.com/office/drawing/2014/main" id="{B5271697-953E-0C21-2021-AA7E257D91FA}"/>
              </a:ext>
            </a:extLst>
          </p:cNvPr>
          <p:cNvSpPr txBox="1"/>
          <p:nvPr/>
        </p:nvSpPr>
        <p:spPr>
          <a:xfrm>
            <a:off x="634551" y="2499888"/>
            <a:ext cx="17581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blanced</a:t>
            </a:r>
          </a:p>
        </p:txBody>
      </p:sp>
      <p:sp>
        <p:nvSpPr>
          <p:cNvPr id="12" name="Shape 155">
            <a:extLst>
              <a:ext uri="{FF2B5EF4-FFF2-40B4-BE49-F238E27FC236}">
                <a16:creationId xmlns:a16="http://schemas.microsoft.com/office/drawing/2014/main" id="{2737B222-3865-5EC6-539D-B5A69159B4CB}"/>
              </a:ext>
            </a:extLst>
          </p:cNvPr>
          <p:cNvSpPr txBox="1">
            <a:spLocks noGrp="1"/>
          </p:cNvSpPr>
          <p:nvPr>
            <p:ph type="title"/>
          </p:nvPr>
        </p:nvSpPr>
        <p:spPr>
          <a:xfrm>
            <a:off x="248220" y="188322"/>
            <a:ext cx="10515600" cy="838835"/>
          </a:xfrm>
          <a:prstGeom prst="rect">
            <a:avLst/>
          </a:prstGeom>
          <a:noFill/>
          <a:ln>
            <a:noFill/>
          </a:ln>
        </p:spPr>
        <p:txBody>
          <a:bodyPr wrap="square" lIns="91425" tIns="45700" rIns="91425" bIns="45700" anchor="t" anchorCtr="0">
            <a:noAutofit/>
          </a:bodyPr>
          <a:lstStyle/>
          <a:p>
            <a:pPr marL="0" marR="0" lvl="0" indent="0" algn="l" rtl="0">
              <a:spcBef>
                <a:spcPts val="0"/>
              </a:spcBef>
              <a:buClr>
                <a:schemeClr val="accent1"/>
              </a:buClr>
              <a:buSzPct val="25000"/>
              <a:buFont typeface="Trebuchet MS"/>
              <a:buNone/>
            </a:pPr>
            <a:r>
              <a:rPr lang="en-US" sz="6000" b="1" i="0" u="none" strike="noStrike" cap="none" err="1">
                <a:solidFill>
                  <a:srgbClr val="7030A0"/>
                </a:solidFill>
                <a:latin typeface="Trebuchet MS"/>
                <a:ea typeface="Trebuchet MS"/>
                <a:cs typeface="Trebuchet MS"/>
                <a:sym typeface="Trebuchet MS"/>
              </a:rPr>
              <a:t>Oes</a:t>
            </a:r>
            <a:r>
              <a:rPr lang="en-US" sz="6000" b="1" i="0" u="none" strike="noStrike" cap="none">
                <a:solidFill>
                  <a:srgbClr val="7030A0"/>
                </a:solidFill>
                <a:latin typeface="Trebuchet MS"/>
                <a:ea typeface="Trebuchet MS"/>
                <a:cs typeface="Trebuchet MS"/>
                <a:sym typeface="Trebuchet MS"/>
              </a:rPr>
              <a:t> ____ </a:t>
            </a:r>
            <a:r>
              <a:rPr lang="en-US" sz="6000" b="1" i="0" u="none" strike="noStrike" cap="none" err="1">
                <a:solidFill>
                  <a:srgbClr val="7030A0"/>
                </a:solidFill>
                <a:latin typeface="Trebuchet MS"/>
                <a:ea typeface="Trebuchet MS"/>
                <a:cs typeface="Trebuchet MS"/>
                <a:sym typeface="Trebuchet MS"/>
              </a:rPr>
              <a:t>gyda</a:t>
            </a:r>
            <a:r>
              <a:rPr lang="en-US" sz="6000" b="1">
                <a:solidFill>
                  <a:srgbClr val="7030A0"/>
                </a:solidFill>
                <a:latin typeface="Trebuchet MS"/>
                <a:ea typeface="Trebuchet MS"/>
                <a:cs typeface="Trebuchet MS"/>
                <a:sym typeface="Trebuchet MS"/>
              </a:rPr>
              <a:t> chi? </a:t>
            </a:r>
            <a:br>
              <a:rPr lang="en-US" sz="6000" b="1" i="0" u="none" strike="noStrike" cap="none">
                <a:solidFill>
                  <a:srgbClr val="7030A0"/>
                </a:solidFill>
                <a:latin typeface="Trebuchet MS"/>
                <a:ea typeface="Trebuchet MS"/>
                <a:cs typeface="Trebuchet MS"/>
                <a:sym typeface="Trebuchet MS"/>
              </a:rPr>
            </a:br>
            <a:endParaRPr lang="en-US" sz="6000" b="1" i="1" u="none" strike="noStrike" cap="none">
              <a:solidFill>
                <a:srgbClr val="7030A0"/>
              </a:solidFill>
              <a:latin typeface="Trebuchet MS"/>
              <a:ea typeface="Trebuchet MS"/>
              <a:cs typeface="Trebuchet MS"/>
              <a:sym typeface="Trebuchet MS"/>
            </a:endParaRPr>
          </a:p>
        </p:txBody>
      </p:sp>
      <p:sp>
        <p:nvSpPr>
          <p:cNvPr id="13" name="TextBox 12">
            <a:extLst>
              <a:ext uri="{FF2B5EF4-FFF2-40B4-BE49-F238E27FC236}">
                <a16:creationId xmlns:a16="http://schemas.microsoft.com/office/drawing/2014/main" id="{DE81A42E-7A89-B787-5BF1-D331EFD27EAF}"/>
              </a:ext>
            </a:extLst>
          </p:cNvPr>
          <p:cNvSpPr txBox="1"/>
          <p:nvPr/>
        </p:nvSpPr>
        <p:spPr>
          <a:xfrm>
            <a:off x="634551" y="4795695"/>
            <a:ext cx="200733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t>paned o de</a:t>
            </a:r>
          </a:p>
        </p:txBody>
      </p:sp>
      <p:sp>
        <p:nvSpPr>
          <p:cNvPr id="14" name="TextBox 13">
            <a:extLst>
              <a:ext uri="{FF2B5EF4-FFF2-40B4-BE49-F238E27FC236}">
                <a16:creationId xmlns:a16="http://schemas.microsoft.com/office/drawing/2014/main" id="{A5BE003A-8A6E-E46B-3376-63800D424A2F}"/>
              </a:ext>
            </a:extLst>
          </p:cNvPr>
          <p:cNvSpPr txBox="1"/>
          <p:nvPr/>
        </p:nvSpPr>
        <p:spPr>
          <a:xfrm>
            <a:off x="2352762" y="2937241"/>
            <a:ext cx="17581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diod</a:t>
            </a:r>
            <a:endParaRPr lang="en-US" sz="2400"/>
          </a:p>
        </p:txBody>
      </p:sp>
      <p:sp>
        <p:nvSpPr>
          <p:cNvPr id="16" name="TextBox 15">
            <a:extLst>
              <a:ext uri="{FF2B5EF4-FFF2-40B4-BE49-F238E27FC236}">
                <a16:creationId xmlns:a16="http://schemas.microsoft.com/office/drawing/2014/main" id="{402F6D77-01BD-68D9-981C-5DCF044A6B9F}"/>
              </a:ext>
            </a:extLst>
          </p:cNvPr>
          <p:cNvSpPr txBox="1"/>
          <p:nvPr/>
        </p:nvSpPr>
        <p:spPr>
          <a:xfrm>
            <a:off x="3696035" y="5146941"/>
            <a:ext cx="9872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ffôn</a:t>
            </a:r>
            <a:endParaRPr lang="en-US" sz="2400"/>
          </a:p>
        </p:txBody>
      </p:sp>
      <p:pic>
        <p:nvPicPr>
          <p:cNvPr id="18" name="Picture 17" descr="A white cell phone with colorful squares on the screen&#10;&#10;Description automatically generated">
            <a:extLst>
              <a:ext uri="{FF2B5EF4-FFF2-40B4-BE49-F238E27FC236}">
                <a16:creationId xmlns:a16="http://schemas.microsoft.com/office/drawing/2014/main" id="{0EA7BF51-3F0F-45F7-136E-1C7F47D077E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79122" y="3448787"/>
            <a:ext cx="1270000" cy="1739900"/>
          </a:xfrm>
          <a:prstGeom prst="rect">
            <a:avLst/>
          </a:prstGeom>
        </p:spPr>
      </p:pic>
      <p:pic>
        <p:nvPicPr>
          <p:cNvPr id="20" name="Picture 19" descr="A long brown pole with a black top&#10;&#10;Description automatically generated">
            <a:extLst>
              <a:ext uri="{FF2B5EF4-FFF2-40B4-BE49-F238E27FC236}">
                <a16:creationId xmlns:a16="http://schemas.microsoft.com/office/drawing/2014/main" id="{783D8248-D40A-155C-7F20-23671467018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213728">
            <a:off x="5447488" y="1214357"/>
            <a:ext cx="977900" cy="2120900"/>
          </a:xfrm>
          <a:prstGeom prst="rect">
            <a:avLst/>
          </a:prstGeom>
        </p:spPr>
      </p:pic>
      <p:sp>
        <p:nvSpPr>
          <p:cNvPr id="21" name="TextBox 20">
            <a:extLst>
              <a:ext uri="{FF2B5EF4-FFF2-40B4-BE49-F238E27FC236}">
                <a16:creationId xmlns:a16="http://schemas.microsoft.com/office/drawing/2014/main" id="{72A14369-19D8-2CD2-9457-232571D7A63B}"/>
              </a:ext>
            </a:extLst>
          </p:cNvPr>
          <p:cNvSpPr txBox="1"/>
          <p:nvPr/>
        </p:nvSpPr>
        <p:spPr>
          <a:xfrm>
            <a:off x="5955643" y="2429475"/>
            <a:ext cx="17581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ffon</a:t>
            </a:r>
            <a:endParaRPr lang="en-US" sz="2400"/>
          </a:p>
        </p:txBody>
      </p:sp>
      <p:pic>
        <p:nvPicPr>
          <p:cNvPr id="23" name="Picture 22" descr="A gold watch with a white face&#10;&#10;Description automatically generated">
            <a:extLst>
              <a:ext uri="{FF2B5EF4-FFF2-40B4-BE49-F238E27FC236}">
                <a16:creationId xmlns:a16="http://schemas.microsoft.com/office/drawing/2014/main" id="{56D530A6-2B54-4CA8-CD3C-AA57BC3F3FA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276444" y="3438912"/>
            <a:ext cx="1221576" cy="1759651"/>
          </a:xfrm>
          <a:prstGeom prst="rect">
            <a:avLst/>
          </a:prstGeom>
        </p:spPr>
      </p:pic>
      <p:sp>
        <p:nvSpPr>
          <p:cNvPr id="24" name="TextBox 23">
            <a:extLst>
              <a:ext uri="{FF2B5EF4-FFF2-40B4-BE49-F238E27FC236}">
                <a16:creationId xmlns:a16="http://schemas.microsoft.com/office/drawing/2014/main" id="{A3965DF8-4C12-F48C-575B-D6D73340E105}"/>
              </a:ext>
            </a:extLst>
          </p:cNvPr>
          <p:cNvSpPr txBox="1"/>
          <p:nvPr/>
        </p:nvSpPr>
        <p:spPr>
          <a:xfrm>
            <a:off x="6151113" y="5100444"/>
            <a:ext cx="12215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oriawr</a:t>
            </a:r>
            <a:endParaRPr lang="en-US" sz="2400"/>
          </a:p>
        </p:txBody>
      </p:sp>
      <p:pic>
        <p:nvPicPr>
          <p:cNvPr id="26" name="Picture 25" descr="A hand holding a green bill&#10;&#10;Description automatically generated">
            <a:extLst>
              <a:ext uri="{FF2B5EF4-FFF2-40B4-BE49-F238E27FC236}">
                <a16:creationId xmlns:a16="http://schemas.microsoft.com/office/drawing/2014/main" id="{7F272527-5BBB-6937-9B35-186E2D46865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694111" y="577023"/>
            <a:ext cx="2514600" cy="2006600"/>
          </a:xfrm>
          <a:prstGeom prst="rect">
            <a:avLst/>
          </a:prstGeom>
        </p:spPr>
      </p:pic>
      <p:sp>
        <p:nvSpPr>
          <p:cNvPr id="27" name="TextBox 26">
            <a:extLst>
              <a:ext uri="{FF2B5EF4-FFF2-40B4-BE49-F238E27FC236}">
                <a16:creationId xmlns:a16="http://schemas.microsoft.com/office/drawing/2014/main" id="{62118474-F876-4991-068A-337659623780}"/>
              </a:ext>
            </a:extLst>
          </p:cNvPr>
          <p:cNvSpPr txBox="1"/>
          <p:nvPr/>
        </p:nvSpPr>
        <p:spPr>
          <a:xfrm>
            <a:off x="9120513" y="2588624"/>
            <a:ext cx="17581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arian</a:t>
            </a:r>
            <a:endParaRPr lang="en-US" sz="2400"/>
          </a:p>
        </p:txBody>
      </p:sp>
      <p:pic>
        <p:nvPicPr>
          <p:cNvPr id="29" name="Picture 28" descr="A blue and black credit cards&#10;&#10;Description automatically generated">
            <a:extLst>
              <a:ext uri="{FF2B5EF4-FFF2-40B4-BE49-F238E27FC236}">
                <a16:creationId xmlns:a16="http://schemas.microsoft.com/office/drawing/2014/main" id="{2F45E924-52DA-8E41-843A-47A41C158B1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965883" y="3343056"/>
            <a:ext cx="1912806" cy="1532148"/>
          </a:xfrm>
          <a:prstGeom prst="rect">
            <a:avLst/>
          </a:prstGeom>
        </p:spPr>
      </p:pic>
      <p:sp>
        <p:nvSpPr>
          <p:cNvPr id="30" name="TextBox 29">
            <a:extLst>
              <a:ext uri="{FF2B5EF4-FFF2-40B4-BE49-F238E27FC236}">
                <a16:creationId xmlns:a16="http://schemas.microsoft.com/office/drawing/2014/main" id="{3ECD1B32-2E97-A262-7740-609DDF528BD7}"/>
              </a:ext>
            </a:extLst>
          </p:cNvPr>
          <p:cNvSpPr txBox="1"/>
          <p:nvPr/>
        </p:nvSpPr>
        <p:spPr>
          <a:xfrm>
            <a:off x="8873156" y="5037523"/>
            <a:ext cx="215651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cerdyn</a:t>
            </a:r>
            <a:r>
              <a:rPr lang="en-US" sz="2400"/>
              <a:t> banc</a:t>
            </a:r>
          </a:p>
        </p:txBody>
      </p:sp>
    </p:spTree>
    <p:extLst>
      <p:ext uri="{BB962C8B-B14F-4D97-AF65-F5344CB8AC3E}">
        <p14:creationId xmlns:p14="http://schemas.microsoft.com/office/powerpoint/2010/main" val="2434239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500" fill="hold"/>
                                        <p:tgtEl>
                                          <p:spTgt spid="14"/>
                                        </p:tgtEl>
                                        <p:attrNameLst>
                                          <p:attrName>ppt_x</p:attrName>
                                        </p:attrNameLst>
                                      </p:cBhvr>
                                      <p:tavLst>
                                        <p:tav tm="0">
                                          <p:val>
                                            <p:strVal val="#ppt_x"/>
                                          </p:val>
                                        </p:tav>
                                        <p:tav tm="100000">
                                          <p:val>
                                            <p:strVal val="#ppt_x"/>
                                          </p:val>
                                        </p:tav>
                                      </p:tavLst>
                                    </p:anim>
                                    <p:anim calcmode="lin" valueType="num">
                                      <p:cBhvr additive="base">
                                        <p:cTn id="2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6"/>
                                        </p:tgtEl>
                                        <p:attrNameLst>
                                          <p:attrName>style.visibility</p:attrName>
                                        </p:attrNameLst>
                                      </p:cBhvr>
                                      <p:to>
                                        <p:strVal val="visible"/>
                                      </p:to>
                                    </p:set>
                                    <p:anim calcmode="lin" valueType="num">
                                      <p:cBhvr additive="base">
                                        <p:cTn id="25" dur="500" fill="hold"/>
                                        <p:tgtEl>
                                          <p:spTgt spid="16"/>
                                        </p:tgtEl>
                                        <p:attrNameLst>
                                          <p:attrName>ppt_x</p:attrName>
                                        </p:attrNameLst>
                                      </p:cBhvr>
                                      <p:tavLst>
                                        <p:tav tm="0">
                                          <p:val>
                                            <p:strVal val="#ppt_x"/>
                                          </p:val>
                                        </p:tav>
                                        <p:tav tm="100000">
                                          <p:val>
                                            <p:strVal val="#ppt_x"/>
                                          </p:val>
                                        </p:tav>
                                      </p:tavLst>
                                    </p:anim>
                                    <p:anim calcmode="lin" valueType="num">
                                      <p:cBhvr additive="base">
                                        <p:cTn id="2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1"/>
                                        </p:tgtEl>
                                        <p:attrNameLst>
                                          <p:attrName>style.visibility</p:attrName>
                                        </p:attrNameLst>
                                      </p:cBhvr>
                                      <p:to>
                                        <p:strVal val="visible"/>
                                      </p:to>
                                    </p:set>
                                    <p:anim calcmode="lin" valueType="num">
                                      <p:cBhvr additive="base">
                                        <p:cTn id="31" dur="500" fill="hold"/>
                                        <p:tgtEl>
                                          <p:spTgt spid="21"/>
                                        </p:tgtEl>
                                        <p:attrNameLst>
                                          <p:attrName>ppt_x</p:attrName>
                                        </p:attrNameLst>
                                      </p:cBhvr>
                                      <p:tavLst>
                                        <p:tav tm="0">
                                          <p:val>
                                            <p:strVal val="#ppt_x"/>
                                          </p:val>
                                        </p:tav>
                                        <p:tav tm="100000">
                                          <p:val>
                                            <p:strVal val="#ppt_x"/>
                                          </p:val>
                                        </p:tav>
                                      </p:tavLst>
                                    </p:anim>
                                    <p:anim calcmode="lin" valueType="num">
                                      <p:cBhvr additive="base">
                                        <p:cTn id="32"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4"/>
                                        </p:tgtEl>
                                        <p:attrNameLst>
                                          <p:attrName>style.visibility</p:attrName>
                                        </p:attrNameLst>
                                      </p:cBhvr>
                                      <p:to>
                                        <p:strVal val="visible"/>
                                      </p:to>
                                    </p:set>
                                    <p:anim calcmode="lin" valueType="num">
                                      <p:cBhvr additive="base">
                                        <p:cTn id="37" dur="500" fill="hold"/>
                                        <p:tgtEl>
                                          <p:spTgt spid="24"/>
                                        </p:tgtEl>
                                        <p:attrNameLst>
                                          <p:attrName>ppt_x</p:attrName>
                                        </p:attrNameLst>
                                      </p:cBhvr>
                                      <p:tavLst>
                                        <p:tav tm="0">
                                          <p:val>
                                            <p:strVal val="#ppt_x"/>
                                          </p:val>
                                        </p:tav>
                                        <p:tav tm="100000">
                                          <p:val>
                                            <p:strVal val="#ppt_x"/>
                                          </p:val>
                                        </p:tav>
                                      </p:tavLst>
                                    </p:anim>
                                    <p:anim calcmode="lin" valueType="num">
                                      <p:cBhvr additive="base">
                                        <p:cTn id="38"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7"/>
                                        </p:tgtEl>
                                        <p:attrNameLst>
                                          <p:attrName>style.visibility</p:attrName>
                                        </p:attrNameLst>
                                      </p:cBhvr>
                                      <p:to>
                                        <p:strVal val="visible"/>
                                      </p:to>
                                    </p:set>
                                    <p:anim calcmode="lin" valueType="num">
                                      <p:cBhvr additive="base">
                                        <p:cTn id="43" dur="500" fill="hold"/>
                                        <p:tgtEl>
                                          <p:spTgt spid="27"/>
                                        </p:tgtEl>
                                        <p:attrNameLst>
                                          <p:attrName>ppt_x</p:attrName>
                                        </p:attrNameLst>
                                      </p:cBhvr>
                                      <p:tavLst>
                                        <p:tav tm="0">
                                          <p:val>
                                            <p:strVal val="#ppt_x"/>
                                          </p:val>
                                        </p:tav>
                                        <p:tav tm="100000">
                                          <p:val>
                                            <p:strVal val="#ppt_x"/>
                                          </p:val>
                                        </p:tav>
                                      </p:tavLst>
                                    </p:anim>
                                    <p:anim calcmode="lin" valueType="num">
                                      <p:cBhvr additive="base">
                                        <p:cTn id="44"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0"/>
                                        </p:tgtEl>
                                        <p:attrNameLst>
                                          <p:attrName>style.visibility</p:attrName>
                                        </p:attrNameLst>
                                      </p:cBhvr>
                                      <p:to>
                                        <p:strVal val="visible"/>
                                      </p:to>
                                    </p:set>
                                    <p:anim calcmode="lin" valueType="num">
                                      <p:cBhvr additive="base">
                                        <p:cTn id="49" dur="500" fill="hold"/>
                                        <p:tgtEl>
                                          <p:spTgt spid="30"/>
                                        </p:tgtEl>
                                        <p:attrNameLst>
                                          <p:attrName>ppt_x</p:attrName>
                                        </p:attrNameLst>
                                      </p:cBhvr>
                                      <p:tavLst>
                                        <p:tav tm="0">
                                          <p:val>
                                            <p:strVal val="#ppt_x"/>
                                          </p:val>
                                        </p:tav>
                                        <p:tav tm="100000">
                                          <p:val>
                                            <p:strVal val="#ppt_x"/>
                                          </p:val>
                                        </p:tav>
                                      </p:tavLst>
                                    </p:anim>
                                    <p:anim calcmode="lin" valueType="num">
                                      <p:cBhvr additive="base">
                                        <p:cTn id="50"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P spid="14" grpId="0"/>
      <p:bldP spid="16" grpId="0"/>
      <p:bldP spid="21" grpId="0"/>
      <p:bldP spid="24" grpId="0"/>
      <p:bldP spid="27" grpId="0"/>
      <p:bldP spid="30" grpId="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square with white dots&#10;&#10;Description automatically generated">
            <a:extLst>
              <a:ext uri="{FF2B5EF4-FFF2-40B4-BE49-F238E27FC236}">
                <a16:creationId xmlns:a16="http://schemas.microsoft.com/office/drawing/2014/main" id="{F7AB2747-A640-54A4-19E2-FC53057401B4}"/>
              </a:ext>
            </a:extLst>
          </p:cNvPr>
          <p:cNvPicPr>
            <a:picLocks noChangeAspect="1"/>
          </p:cNvPicPr>
          <p:nvPr/>
        </p:nvPicPr>
        <p:blipFill>
          <a:blip r:embed="rId2"/>
          <a:stretch>
            <a:fillRect/>
          </a:stretch>
        </p:blipFill>
        <p:spPr>
          <a:xfrm>
            <a:off x="0" y="5925545"/>
            <a:ext cx="12196562" cy="934082"/>
          </a:xfrm>
          <a:prstGeom prst="rect">
            <a:avLst/>
          </a:prstGeom>
        </p:spPr>
      </p:pic>
      <p:sp>
        <p:nvSpPr>
          <p:cNvPr id="10" name="TextBox 9">
            <a:extLst>
              <a:ext uri="{FF2B5EF4-FFF2-40B4-BE49-F238E27FC236}">
                <a16:creationId xmlns:a16="http://schemas.microsoft.com/office/drawing/2014/main" id="{5DBDFBB2-FABF-9FBE-E582-4BB6A504A976}"/>
              </a:ext>
            </a:extLst>
          </p:cNvPr>
          <p:cNvSpPr txBox="1"/>
          <p:nvPr/>
        </p:nvSpPr>
        <p:spPr>
          <a:xfrm>
            <a:off x="4126523" y="773724"/>
            <a:ext cx="4665785" cy="4546756"/>
          </a:xfrm>
          <a:prstGeom prst="rect">
            <a:avLst/>
          </a:prstGeom>
          <a:solidFill>
            <a:schemeClr val="accent4">
              <a:lumMod val="20000"/>
              <a:lumOff val="80000"/>
            </a:schemeClr>
          </a:solidFill>
        </p:spPr>
        <p:txBody>
          <a:bodyPr wrap="square" lIns="91440" tIns="45720" rIns="91440" bIns="45720" anchor="t">
            <a:spAutoFit/>
          </a:bodyPr>
          <a:lstStyle/>
          <a:p>
            <a:pPr>
              <a:lnSpc>
                <a:spcPct val="150000"/>
              </a:lnSpc>
            </a:pPr>
            <a:r>
              <a:rPr lang="cy-GB" sz="2400">
                <a:latin typeface="Avenir Book" panose="02000503020000020003" pitchFamily="2" charset="0"/>
              </a:rPr>
              <a:t>gyda fi – I’ve got </a:t>
            </a:r>
          </a:p>
          <a:p>
            <a:pPr>
              <a:lnSpc>
                <a:spcPct val="150000"/>
              </a:lnSpc>
            </a:pPr>
            <a:r>
              <a:rPr lang="cy-GB" sz="2400">
                <a:latin typeface="Avenir Book" panose="02000503020000020003" pitchFamily="2" charset="0"/>
              </a:rPr>
              <a:t>gyda ti – you’ve got</a:t>
            </a:r>
          </a:p>
          <a:p>
            <a:pPr>
              <a:lnSpc>
                <a:spcPct val="150000"/>
              </a:lnSpc>
            </a:pPr>
            <a:r>
              <a:rPr lang="cy-GB" sz="2400">
                <a:latin typeface="Avenir Book" panose="02000503020000020003" pitchFamily="2" charset="0"/>
              </a:rPr>
              <a:t>gyda fe – he’s got</a:t>
            </a:r>
          </a:p>
          <a:p>
            <a:pPr>
              <a:lnSpc>
                <a:spcPct val="150000"/>
              </a:lnSpc>
            </a:pPr>
            <a:r>
              <a:rPr lang="cy-GB" sz="2400">
                <a:latin typeface="Avenir Book" panose="02000503020000020003" pitchFamily="2" charset="0"/>
              </a:rPr>
              <a:t>gyda hi – she’s got</a:t>
            </a:r>
          </a:p>
          <a:p>
            <a:pPr>
              <a:lnSpc>
                <a:spcPct val="150000"/>
              </a:lnSpc>
            </a:pPr>
            <a:r>
              <a:rPr lang="cy-GB" sz="2400">
                <a:latin typeface="Avenir Book" panose="02000503020000020003" pitchFamily="2" charset="0"/>
              </a:rPr>
              <a:t>gyda ni – we’ve got</a:t>
            </a:r>
          </a:p>
          <a:p>
            <a:pPr>
              <a:lnSpc>
                <a:spcPct val="150000"/>
              </a:lnSpc>
            </a:pPr>
            <a:r>
              <a:rPr lang="cy-GB" sz="2400">
                <a:latin typeface="Avenir Book" panose="02000503020000020003" pitchFamily="2" charset="0"/>
              </a:rPr>
              <a:t>gyda chi – you’ve got</a:t>
            </a:r>
          </a:p>
          <a:p>
            <a:pPr>
              <a:lnSpc>
                <a:spcPct val="150000"/>
              </a:lnSpc>
            </a:pPr>
            <a:r>
              <a:rPr lang="cy-GB" sz="2400">
                <a:latin typeface="Avenir Book"/>
              </a:rPr>
              <a:t>gyda nhw – </a:t>
            </a:r>
            <a:r>
              <a:rPr lang="cy-GB" sz="2400" err="1">
                <a:latin typeface="Avenir Book"/>
              </a:rPr>
              <a:t>they’ve</a:t>
            </a:r>
            <a:r>
              <a:rPr lang="cy-GB" sz="2400">
                <a:latin typeface="Avenir Book"/>
              </a:rPr>
              <a:t> got</a:t>
            </a:r>
          </a:p>
          <a:p>
            <a:pPr>
              <a:lnSpc>
                <a:spcPct val="150000"/>
              </a:lnSpc>
            </a:pPr>
            <a:r>
              <a:rPr lang="cy-GB" sz="2400">
                <a:latin typeface="Avenir Book" panose="02000503020000020003" pitchFamily="2" charset="0"/>
              </a:rPr>
              <a:t>gyda Tom  - Tom’s got</a:t>
            </a:r>
          </a:p>
        </p:txBody>
      </p:sp>
    </p:spTree>
    <p:extLst>
      <p:ext uri="{BB962C8B-B14F-4D97-AF65-F5344CB8AC3E}">
        <p14:creationId xmlns:p14="http://schemas.microsoft.com/office/powerpoint/2010/main" val="68750827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8" name="TextBox 7">
            <a:extLst>
              <a:ext uri="{FF2B5EF4-FFF2-40B4-BE49-F238E27FC236}">
                <a16:creationId xmlns:a16="http://schemas.microsoft.com/office/drawing/2014/main" id="{D07429EA-C6D2-A75E-B928-17C7CABA5620}"/>
              </a:ext>
            </a:extLst>
          </p:cNvPr>
          <p:cNvSpPr txBox="1"/>
          <p:nvPr/>
        </p:nvSpPr>
        <p:spPr>
          <a:xfrm>
            <a:off x="1944023" y="357769"/>
            <a:ext cx="8300224" cy="2145268"/>
          </a:xfrm>
          <a:prstGeom prst="roundRect">
            <a:avLst/>
          </a:prstGeom>
          <a:solidFill>
            <a:srgbClr val="45BFA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7200" b="1">
                <a:solidFill>
                  <a:schemeClr val="bg1"/>
                </a:solidFill>
              </a:rPr>
              <a:t>Amser </a:t>
            </a:r>
            <a:r>
              <a:rPr lang="en-US" sz="7200" b="1" err="1">
                <a:solidFill>
                  <a:schemeClr val="bg1"/>
                </a:solidFill>
              </a:rPr>
              <a:t>Ymarfer</a:t>
            </a:r>
            <a:r>
              <a:rPr lang="en-US" sz="7200" b="1">
                <a:solidFill>
                  <a:schemeClr val="bg1"/>
                </a:solidFill>
              </a:rPr>
              <a:t>!</a:t>
            </a:r>
          </a:p>
          <a:p>
            <a:pPr algn="ctr"/>
            <a:r>
              <a:rPr lang="en-US" sz="4800" i="1">
                <a:solidFill>
                  <a:schemeClr val="bg1"/>
                </a:solidFill>
              </a:rPr>
              <a:t>Time to </a:t>
            </a:r>
            <a:r>
              <a:rPr lang="en-US" sz="4800" i="1" err="1">
                <a:solidFill>
                  <a:schemeClr val="bg1"/>
                </a:solidFill>
              </a:rPr>
              <a:t>practise</a:t>
            </a:r>
            <a:r>
              <a:rPr lang="en-US" sz="4800" i="1">
                <a:solidFill>
                  <a:schemeClr val="bg1"/>
                </a:solidFill>
              </a:rPr>
              <a:t>!</a:t>
            </a:r>
          </a:p>
        </p:txBody>
      </p:sp>
      <p:pic>
        <p:nvPicPr>
          <p:cNvPr id="3" name="Picture 2" descr="A light bulb with a glowing light&#10;&#10;Description automatically generated">
            <a:extLst>
              <a:ext uri="{FF2B5EF4-FFF2-40B4-BE49-F238E27FC236}">
                <a16:creationId xmlns:a16="http://schemas.microsoft.com/office/drawing/2014/main" id="{0E50F5F1-CBBC-D21E-161B-4ABCBA350B7D}"/>
              </a:ext>
            </a:extLst>
          </p:cNvPr>
          <p:cNvPicPr>
            <a:picLocks noChangeAspect="1"/>
          </p:cNvPicPr>
          <p:nvPr/>
        </p:nvPicPr>
        <p:blipFill>
          <a:blip r:embed="rId4"/>
          <a:stretch>
            <a:fillRect/>
          </a:stretch>
        </p:blipFill>
        <p:spPr>
          <a:xfrm>
            <a:off x="5153215" y="2844490"/>
            <a:ext cx="1880923" cy="2753423"/>
          </a:xfrm>
          <a:prstGeom prst="rect">
            <a:avLst/>
          </a:prstGeom>
        </p:spPr>
      </p:pic>
    </p:spTree>
    <p:extLst>
      <p:ext uri="{BB962C8B-B14F-4D97-AF65-F5344CB8AC3E}">
        <p14:creationId xmlns:p14="http://schemas.microsoft.com/office/powerpoint/2010/main" val="138943294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square with white dots&#10;&#10;Description automatically generated">
            <a:extLst>
              <a:ext uri="{FF2B5EF4-FFF2-40B4-BE49-F238E27FC236}">
                <a16:creationId xmlns:a16="http://schemas.microsoft.com/office/drawing/2014/main" id="{F7AB2747-A640-54A4-19E2-FC53057401B4}"/>
              </a:ext>
            </a:extLst>
          </p:cNvPr>
          <p:cNvPicPr>
            <a:picLocks noChangeAspect="1"/>
          </p:cNvPicPr>
          <p:nvPr/>
        </p:nvPicPr>
        <p:blipFill>
          <a:blip r:embed="rId2"/>
          <a:stretch>
            <a:fillRect/>
          </a:stretch>
        </p:blipFill>
        <p:spPr>
          <a:xfrm>
            <a:off x="0" y="5925545"/>
            <a:ext cx="12196562" cy="934082"/>
          </a:xfrm>
          <a:prstGeom prst="rect">
            <a:avLst/>
          </a:prstGeom>
        </p:spPr>
      </p:pic>
      <p:pic>
        <p:nvPicPr>
          <p:cNvPr id="6" name="Picture 5" descr="A grey and brown plaid blanket&#10;&#10;Description automatically generated">
            <a:extLst>
              <a:ext uri="{FF2B5EF4-FFF2-40B4-BE49-F238E27FC236}">
                <a16:creationId xmlns:a16="http://schemas.microsoft.com/office/drawing/2014/main" id="{5425D585-6032-7BFA-D5C2-7CF313A718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2657" y="1110702"/>
            <a:ext cx="1994648" cy="1620019"/>
          </a:xfrm>
          <a:prstGeom prst="rect">
            <a:avLst/>
          </a:prstGeom>
        </p:spPr>
      </p:pic>
      <p:pic>
        <p:nvPicPr>
          <p:cNvPr id="8" name="Picture 7" descr="A black and white image of a drink&#10;&#10;Description automatically generated">
            <a:extLst>
              <a:ext uri="{FF2B5EF4-FFF2-40B4-BE49-F238E27FC236}">
                <a16:creationId xmlns:a16="http://schemas.microsoft.com/office/drawing/2014/main" id="{ABA0FA72-9874-7FCE-9CA5-C4A799473FD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13707" y="1437920"/>
            <a:ext cx="1333884" cy="1624602"/>
          </a:xfrm>
          <a:prstGeom prst="rect">
            <a:avLst/>
          </a:prstGeom>
        </p:spPr>
      </p:pic>
      <p:pic>
        <p:nvPicPr>
          <p:cNvPr id="10" name="Picture 9" descr="A cup of tea with a tea bag&#10;&#10;Description automatically generated">
            <a:extLst>
              <a:ext uri="{FF2B5EF4-FFF2-40B4-BE49-F238E27FC236}">
                <a16:creationId xmlns:a16="http://schemas.microsoft.com/office/drawing/2014/main" id="{77994769-2FD1-D648-93D3-E3775521561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0285" y="3205981"/>
            <a:ext cx="2151529" cy="2032000"/>
          </a:xfrm>
          <a:prstGeom prst="rect">
            <a:avLst/>
          </a:prstGeom>
        </p:spPr>
      </p:pic>
      <p:sp>
        <p:nvSpPr>
          <p:cNvPr id="11" name="TextBox 10">
            <a:extLst>
              <a:ext uri="{FF2B5EF4-FFF2-40B4-BE49-F238E27FC236}">
                <a16:creationId xmlns:a16="http://schemas.microsoft.com/office/drawing/2014/main" id="{B5271697-953E-0C21-2021-AA7E257D91FA}"/>
              </a:ext>
            </a:extLst>
          </p:cNvPr>
          <p:cNvSpPr txBox="1"/>
          <p:nvPr/>
        </p:nvSpPr>
        <p:spPr>
          <a:xfrm>
            <a:off x="634551" y="2499888"/>
            <a:ext cx="17581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u="sng" err="1">
                <a:solidFill>
                  <a:srgbClr val="C00000"/>
                </a:solidFill>
              </a:rPr>
              <a:t>f</a:t>
            </a:r>
            <a:r>
              <a:rPr lang="en-US" sz="2400" err="1"/>
              <a:t>lanced</a:t>
            </a:r>
            <a:endParaRPr lang="en-US" sz="2400"/>
          </a:p>
        </p:txBody>
      </p:sp>
      <p:sp>
        <p:nvSpPr>
          <p:cNvPr id="12" name="Shape 155">
            <a:extLst>
              <a:ext uri="{FF2B5EF4-FFF2-40B4-BE49-F238E27FC236}">
                <a16:creationId xmlns:a16="http://schemas.microsoft.com/office/drawing/2014/main" id="{2737B222-3865-5EC6-539D-B5A69159B4CB}"/>
              </a:ext>
            </a:extLst>
          </p:cNvPr>
          <p:cNvSpPr txBox="1">
            <a:spLocks noGrp="1"/>
          </p:cNvSpPr>
          <p:nvPr>
            <p:ph type="title"/>
          </p:nvPr>
        </p:nvSpPr>
        <p:spPr>
          <a:xfrm>
            <a:off x="248220" y="188322"/>
            <a:ext cx="10515600" cy="838835"/>
          </a:xfrm>
          <a:prstGeom prst="rect">
            <a:avLst/>
          </a:prstGeom>
          <a:noFill/>
          <a:ln>
            <a:noFill/>
          </a:ln>
        </p:spPr>
        <p:txBody>
          <a:bodyPr wrap="square" lIns="91425" tIns="45700" rIns="91425" bIns="45700" anchor="t" anchorCtr="0">
            <a:noAutofit/>
          </a:bodyPr>
          <a:lstStyle/>
          <a:p>
            <a:pPr marL="0" marR="0" lvl="0" indent="0" algn="l" rtl="0">
              <a:spcBef>
                <a:spcPts val="0"/>
              </a:spcBef>
              <a:buClr>
                <a:schemeClr val="accent1"/>
              </a:buClr>
              <a:buSzPct val="25000"/>
              <a:buFont typeface="Trebuchet MS"/>
              <a:buNone/>
            </a:pPr>
            <a:r>
              <a:rPr lang="en-US" sz="6000" b="1">
                <a:solidFill>
                  <a:srgbClr val="7030A0"/>
                </a:solidFill>
                <a:latin typeface="Trebuchet MS"/>
                <a:ea typeface="Trebuchet MS"/>
                <a:cs typeface="Trebuchet MS"/>
                <a:sym typeface="Trebuchet MS"/>
              </a:rPr>
              <a:t>Ga </a:t>
            </a:r>
            <a:r>
              <a:rPr lang="en-US" sz="6000" b="1" err="1">
                <a:solidFill>
                  <a:srgbClr val="7030A0"/>
                </a:solidFill>
                <a:latin typeface="Trebuchet MS"/>
                <a:ea typeface="Trebuchet MS"/>
                <a:cs typeface="Trebuchet MS"/>
                <a:sym typeface="Trebuchet MS"/>
              </a:rPr>
              <a:t>i</a:t>
            </a:r>
            <a:r>
              <a:rPr lang="en-US" sz="6000" b="1">
                <a:solidFill>
                  <a:srgbClr val="7030A0"/>
                </a:solidFill>
                <a:latin typeface="Trebuchet MS"/>
                <a:ea typeface="Trebuchet MS"/>
                <a:cs typeface="Trebuchet MS"/>
                <a:sym typeface="Trebuchet MS"/>
              </a:rPr>
              <a:t>….? (May I… ?) </a:t>
            </a:r>
            <a:br>
              <a:rPr lang="en-US" sz="6000" b="1" i="0" u="none" strike="noStrike" cap="none">
                <a:solidFill>
                  <a:srgbClr val="7030A0"/>
                </a:solidFill>
                <a:latin typeface="Trebuchet MS"/>
                <a:ea typeface="Trebuchet MS"/>
                <a:cs typeface="Trebuchet MS"/>
                <a:sym typeface="Trebuchet MS"/>
              </a:rPr>
            </a:br>
            <a:endParaRPr lang="en-US" sz="6000" b="1" i="1" u="none" strike="noStrike" cap="none">
              <a:solidFill>
                <a:srgbClr val="7030A0"/>
              </a:solidFill>
              <a:latin typeface="Trebuchet MS"/>
              <a:ea typeface="Trebuchet MS"/>
              <a:cs typeface="Trebuchet MS"/>
              <a:sym typeface="Trebuchet MS"/>
            </a:endParaRPr>
          </a:p>
        </p:txBody>
      </p:sp>
      <p:sp>
        <p:nvSpPr>
          <p:cNvPr id="13" name="TextBox 12">
            <a:extLst>
              <a:ext uri="{FF2B5EF4-FFF2-40B4-BE49-F238E27FC236}">
                <a16:creationId xmlns:a16="http://schemas.microsoft.com/office/drawing/2014/main" id="{DE81A42E-7A89-B787-5BF1-D331EFD27EAF}"/>
              </a:ext>
            </a:extLst>
          </p:cNvPr>
          <p:cNvSpPr txBox="1"/>
          <p:nvPr/>
        </p:nvSpPr>
        <p:spPr>
          <a:xfrm>
            <a:off x="634551" y="4795695"/>
            <a:ext cx="200733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u="sng" err="1">
                <a:solidFill>
                  <a:srgbClr val="C00000"/>
                </a:solidFill>
              </a:rPr>
              <a:t>b</a:t>
            </a:r>
            <a:r>
              <a:rPr lang="en-US" sz="2400" err="1"/>
              <a:t>aned</a:t>
            </a:r>
            <a:r>
              <a:rPr lang="en-US" sz="2400"/>
              <a:t> o de</a:t>
            </a:r>
          </a:p>
        </p:txBody>
      </p:sp>
      <p:sp>
        <p:nvSpPr>
          <p:cNvPr id="14" name="TextBox 13">
            <a:extLst>
              <a:ext uri="{FF2B5EF4-FFF2-40B4-BE49-F238E27FC236}">
                <a16:creationId xmlns:a16="http://schemas.microsoft.com/office/drawing/2014/main" id="{A5BE003A-8A6E-E46B-3376-63800D424A2F}"/>
              </a:ext>
            </a:extLst>
          </p:cNvPr>
          <p:cNvSpPr txBox="1"/>
          <p:nvPr/>
        </p:nvSpPr>
        <p:spPr>
          <a:xfrm>
            <a:off x="2352762" y="2937241"/>
            <a:ext cx="17581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u="sng" err="1">
                <a:solidFill>
                  <a:srgbClr val="C00000"/>
                </a:solidFill>
              </a:rPr>
              <a:t>dd</a:t>
            </a:r>
            <a:r>
              <a:rPr lang="en-US" sz="2400" err="1"/>
              <a:t>iod</a:t>
            </a:r>
            <a:endParaRPr lang="en-US" sz="2400"/>
          </a:p>
        </p:txBody>
      </p:sp>
      <p:sp>
        <p:nvSpPr>
          <p:cNvPr id="16" name="TextBox 15">
            <a:extLst>
              <a:ext uri="{FF2B5EF4-FFF2-40B4-BE49-F238E27FC236}">
                <a16:creationId xmlns:a16="http://schemas.microsoft.com/office/drawing/2014/main" id="{402F6D77-01BD-68D9-981C-5DCF044A6B9F}"/>
              </a:ext>
            </a:extLst>
          </p:cNvPr>
          <p:cNvSpPr txBox="1"/>
          <p:nvPr/>
        </p:nvSpPr>
        <p:spPr>
          <a:xfrm>
            <a:off x="3696035" y="5146941"/>
            <a:ext cx="9872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ffôn</a:t>
            </a:r>
            <a:endParaRPr lang="en-US" sz="2400"/>
          </a:p>
        </p:txBody>
      </p:sp>
      <p:pic>
        <p:nvPicPr>
          <p:cNvPr id="18" name="Picture 17" descr="A white cell phone with colorful squares on the screen&#10;&#10;Description automatically generated">
            <a:extLst>
              <a:ext uri="{FF2B5EF4-FFF2-40B4-BE49-F238E27FC236}">
                <a16:creationId xmlns:a16="http://schemas.microsoft.com/office/drawing/2014/main" id="{0EA7BF51-3F0F-45F7-136E-1C7F47D077E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79122" y="3448787"/>
            <a:ext cx="1270000" cy="1739900"/>
          </a:xfrm>
          <a:prstGeom prst="rect">
            <a:avLst/>
          </a:prstGeom>
        </p:spPr>
      </p:pic>
      <p:pic>
        <p:nvPicPr>
          <p:cNvPr id="20" name="Picture 19" descr="A long brown pole with a black top&#10;&#10;Description automatically generated">
            <a:extLst>
              <a:ext uri="{FF2B5EF4-FFF2-40B4-BE49-F238E27FC236}">
                <a16:creationId xmlns:a16="http://schemas.microsoft.com/office/drawing/2014/main" id="{783D8248-D40A-155C-7F20-23671467018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213728">
            <a:off x="5447488" y="1214357"/>
            <a:ext cx="977900" cy="2120900"/>
          </a:xfrm>
          <a:prstGeom prst="rect">
            <a:avLst/>
          </a:prstGeom>
        </p:spPr>
      </p:pic>
      <p:sp>
        <p:nvSpPr>
          <p:cNvPr id="21" name="TextBox 20">
            <a:extLst>
              <a:ext uri="{FF2B5EF4-FFF2-40B4-BE49-F238E27FC236}">
                <a16:creationId xmlns:a16="http://schemas.microsoft.com/office/drawing/2014/main" id="{72A14369-19D8-2CD2-9457-232571D7A63B}"/>
              </a:ext>
            </a:extLst>
          </p:cNvPr>
          <p:cNvSpPr txBox="1"/>
          <p:nvPr/>
        </p:nvSpPr>
        <p:spPr>
          <a:xfrm>
            <a:off x="5955643" y="2429475"/>
            <a:ext cx="17581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ffon</a:t>
            </a:r>
            <a:endParaRPr lang="en-US" sz="2400"/>
          </a:p>
        </p:txBody>
      </p:sp>
      <p:pic>
        <p:nvPicPr>
          <p:cNvPr id="23" name="Picture 22" descr="A gold watch with a white face&#10;&#10;Description automatically generated">
            <a:extLst>
              <a:ext uri="{FF2B5EF4-FFF2-40B4-BE49-F238E27FC236}">
                <a16:creationId xmlns:a16="http://schemas.microsoft.com/office/drawing/2014/main" id="{56D530A6-2B54-4CA8-CD3C-AA57BC3F3FA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276444" y="3438912"/>
            <a:ext cx="1221576" cy="1759651"/>
          </a:xfrm>
          <a:prstGeom prst="rect">
            <a:avLst/>
          </a:prstGeom>
        </p:spPr>
      </p:pic>
      <p:sp>
        <p:nvSpPr>
          <p:cNvPr id="24" name="TextBox 23">
            <a:extLst>
              <a:ext uri="{FF2B5EF4-FFF2-40B4-BE49-F238E27FC236}">
                <a16:creationId xmlns:a16="http://schemas.microsoft.com/office/drawing/2014/main" id="{A3965DF8-4C12-F48C-575B-D6D73340E105}"/>
              </a:ext>
            </a:extLst>
          </p:cNvPr>
          <p:cNvSpPr txBox="1"/>
          <p:nvPr/>
        </p:nvSpPr>
        <p:spPr>
          <a:xfrm>
            <a:off x="6151113" y="5100444"/>
            <a:ext cx="12215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oriawr</a:t>
            </a:r>
            <a:endParaRPr lang="en-US" sz="2400"/>
          </a:p>
        </p:txBody>
      </p:sp>
      <p:pic>
        <p:nvPicPr>
          <p:cNvPr id="26" name="Picture 25" descr="A hand holding a green bill&#10;&#10;Description automatically generated">
            <a:extLst>
              <a:ext uri="{FF2B5EF4-FFF2-40B4-BE49-F238E27FC236}">
                <a16:creationId xmlns:a16="http://schemas.microsoft.com/office/drawing/2014/main" id="{7F272527-5BBB-6937-9B35-186E2D46865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694111" y="577023"/>
            <a:ext cx="2514600" cy="2006600"/>
          </a:xfrm>
          <a:prstGeom prst="rect">
            <a:avLst/>
          </a:prstGeom>
        </p:spPr>
      </p:pic>
      <p:sp>
        <p:nvSpPr>
          <p:cNvPr id="27" name="TextBox 26">
            <a:extLst>
              <a:ext uri="{FF2B5EF4-FFF2-40B4-BE49-F238E27FC236}">
                <a16:creationId xmlns:a16="http://schemas.microsoft.com/office/drawing/2014/main" id="{62118474-F876-4991-068A-337659623780}"/>
              </a:ext>
            </a:extLst>
          </p:cNvPr>
          <p:cNvSpPr txBox="1"/>
          <p:nvPr/>
        </p:nvSpPr>
        <p:spPr>
          <a:xfrm>
            <a:off x="9120513" y="2588624"/>
            <a:ext cx="17581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err="1"/>
              <a:t>arian</a:t>
            </a:r>
            <a:endParaRPr lang="en-US" sz="2400"/>
          </a:p>
        </p:txBody>
      </p:sp>
      <p:pic>
        <p:nvPicPr>
          <p:cNvPr id="29" name="Picture 28" descr="A blue and black credit cards&#10;&#10;Description automatically generated">
            <a:extLst>
              <a:ext uri="{FF2B5EF4-FFF2-40B4-BE49-F238E27FC236}">
                <a16:creationId xmlns:a16="http://schemas.microsoft.com/office/drawing/2014/main" id="{2F45E924-52DA-8E41-843A-47A41C158B1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965883" y="3343056"/>
            <a:ext cx="1912806" cy="1532148"/>
          </a:xfrm>
          <a:prstGeom prst="rect">
            <a:avLst/>
          </a:prstGeom>
        </p:spPr>
      </p:pic>
      <p:sp>
        <p:nvSpPr>
          <p:cNvPr id="30" name="TextBox 29">
            <a:extLst>
              <a:ext uri="{FF2B5EF4-FFF2-40B4-BE49-F238E27FC236}">
                <a16:creationId xmlns:a16="http://schemas.microsoft.com/office/drawing/2014/main" id="{3ECD1B32-2E97-A262-7740-609DDF528BD7}"/>
              </a:ext>
            </a:extLst>
          </p:cNvPr>
          <p:cNvSpPr txBox="1"/>
          <p:nvPr/>
        </p:nvSpPr>
        <p:spPr>
          <a:xfrm>
            <a:off x="8873156" y="5037523"/>
            <a:ext cx="215651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u="sng" err="1">
                <a:solidFill>
                  <a:srgbClr val="C00000"/>
                </a:solidFill>
              </a:rPr>
              <a:t>g</a:t>
            </a:r>
            <a:r>
              <a:rPr lang="en-US" sz="2400" err="1"/>
              <a:t>erdyn</a:t>
            </a:r>
            <a:r>
              <a:rPr lang="en-US" sz="2400"/>
              <a:t> banc</a:t>
            </a:r>
          </a:p>
        </p:txBody>
      </p:sp>
    </p:spTree>
    <p:extLst>
      <p:ext uri="{BB962C8B-B14F-4D97-AF65-F5344CB8AC3E}">
        <p14:creationId xmlns:p14="http://schemas.microsoft.com/office/powerpoint/2010/main" val="1353036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500" fill="hold"/>
                                        <p:tgtEl>
                                          <p:spTgt spid="14"/>
                                        </p:tgtEl>
                                        <p:attrNameLst>
                                          <p:attrName>ppt_x</p:attrName>
                                        </p:attrNameLst>
                                      </p:cBhvr>
                                      <p:tavLst>
                                        <p:tav tm="0">
                                          <p:val>
                                            <p:strVal val="#ppt_x"/>
                                          </p:val>
                                        </p:tav>
                                        <p:tav tm="100000">
                                          <p:val>
                                            <p:strVal val="#ppt_x"/>
                                          </p:val>
                                        </p:tav>
                                      </p:tavLst>
                                    </p:anim>
                                    <p:anim calcmode="lin" valueType="num">
                                      <p:cBhvr additive="base">
                                        <p:cTn id="2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6"/>
                                        </p:tgtEl>
                                        <p:attrNameLst>
                                          <p:attrName>style.visibility</p:attrName>
                                        </p:attrNameLst>
                                      </p:cBhvr>
                                      <p:to>
                                        <p:strVal val="visible"/>
                                      </p:to>
                                    </p:set>
                                    <p:anim calcmode="lin" valueType="num">
                                      <p:cBhvr additive="base">
                                        <p:cTn id="25" dur="500" fill="hold"/>
                                        <p:tgtEl>
                                          <p:spTgt spid="16"/>
                                        </p:tgtEl>
                                        <p:attrNameLst>
                                          <p:attrName>ppt_x</p:attrName>
                                        </p:attrNameLst>
                                      </p:cBhvr>
                                      <p:tavLst>
                                        <p:tav tm="0">
                                          <p:val>
                                            <p:strVal val="#ppt_x"/>
                                          </p:val>
                                        </p:tav>
                                        <p:tav tm="100000">
                                          <p:val>
                                            <p:strVal val="#ppt_x"/>
                                          </p:val>
                                        </p:tav>
                                      </p:tavLst>
                                    </p:anim>
                                    <p:anim calcmode="lin" valueType="num">
                                      <p:cBhvr additive="base">
                                        <p:cTn id="2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1"/>
                                        </p:tgtEl>
                                        <p:attrNameLst>
                                          <p:attrName>style.visibility</p:attrName>
                                        </p:attrNameLst>
                                      </p:cBhvr>
                                      <p:to>
                                        <p:strVal val="visible"/>
                                      </p:to>
                                    </p:set>
                                    <p:anim calcmode="lin" valueType="num">
                                      <p:cBhvr additive="base">
                                        <p:cTn id="31" dur="500" fill="hold"/>
                                        <p:tgtEl>
                                          <p:spTgt spid="21"/>
                                        </p:tgtEl>
                                        <p:attrNameLst>
                                          <p:attrName>ppt_x</p:attrName>
                                        </p:attrNameLst>
                                      </p:cBhvr>
                                      <p:tavLst>
                                        <p:tav tm="0">
                                          <p:val>
                                            <p:strVal val="#ppt_x"/>
                                          </p:val>
                                        </p:tav>
                                        <p:tav tm="100000">
                                          <p:val>
                                            <p:strVal val="#ppt_x"/>
                                          </p:val>
                                        </p:tav>
                                      </p:tavLst>
                                    </p:anim>
                                    <p:anim calcmode="lin" valueType="num">
                                      <p:cBhvr additive="base">
                                        <p:cTn id="32"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4"/>
                                        </p:tgtEl>
                                        <p:attrNameLst>
                                          <p:attrName>style.visibility</p:attrName>
                                        </p:attrNameLst>
                                      </p:cBhvr>
                                      <p:to>
                                        <p:strVal val="visible"/>
                                      </p:to>
                                    </p:set>
                                    <p:anim calcmode="lin" valueType="num">
                                      <p:cBhvr additive="base">
                                        <p:cTn id="37" dur="500" fill="hold"/>
                                        <p:tgtEl>
                                          <p:spTgt spid="24"/>
                                        </p:tgtEl>
                                        <p:attrNameLst>
                                          <p:attrName>ppt_x</p:attrName>
                                        </p:attrNameLst>
                                      </p:cBhvr>
                                      <p:tavLst>
                                        <p:tav tm="0">
                                          <p:val>
                                            <p:strVal val="#ppt_x"/>
                                          </p:val>
                                        </p:tav>
                                        <p:tav tm="100000">
                                          <p:val>
                                            <p:strVal val="#ppt_x"/>
                                          </p:val>
                                        </p:tav>
                                      </p:tavLst>
                                    </p:anim>
                                    <p:anim calcmode="lin" valueType="num">
                                      <p:cBhvr additive="base">
                                        <p:cTn id="38"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7"/>
                                        </p:tgtEl>
                                        <p:attrNameLst>
                                          <p:attrName>style.visibility</p:attrName>
                                        </p:attrNameLst>
                                      </p:cBhvr>
                                      <p:to>
                                        <p:strVal val="visible"/>
                                      </p:to>
                                    </p:set>
                                    <p:anim calcmode="lin" valueType="num">
                                      <p:cBhvr additive="base">
                                        <p:cTn id="43" dur="500" fill="hold"/>
                                        <p:tgtEl>
                                          <p:spTgt spid="27"/>
                                        </p:tgtEl>
                                        <p:attrNameLst>
                                          <p:attrName>ppt_x</p:attrName>
                                        </p:attrNameLst>
                                      </p:cBhvr>
                                      <p:tavLst>
                                        <p:tav tm="0">
                                          <p:val>
                                            <p:strVal val="#ppt_x"/>
                                          </p:val>
                                        </p:tav>
                                        <p:tav tm="100000">
                                          <p:val>
                                            <p:strVal val="#ppt_x"/>
                                          </p:val>
                                        </p:tav>
                                      </p:tavLst>
                                    </p:anim>
                                    <p:anim calcmode="lin" valueType="num">
                                      <p:cBhvr additive="base">
                                        <p:cTn id="44"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0"/>
                                        </p:tgtEl>
                                        <p:attrNameLst>
                                          <p:attrName>style.visibility</p:attrName>
                                        </p:attrNameLst>
                                      </p:cBhvr>
                                      <p:to>
                                        <p:strVal val="visible"/>
                                      </p:to>
                                    </p:set>
                                    <p:anim calcmode="lin" valueType="num">
                                      <p:cBhvr additive="base">
                                        <p:cTn id="49" dur="500" fill="hold"/>
                                        <p:tgtEl>
                                          <p:spTgt spid="30"/>
                                        </p:tgtEl>
                                        <p:attrNameLst>
                                          <p:attrName>ppt_x</p:attrName>
                                        </p:attrNameLst>
                                      </p:cBhvr>
                                      <p:tavLst>
                                        <p:tav tm="0">
                                          <p:val>
                                            <p:strVal val="#ppt_x"/>
                                          </p:val>
                                        </p:tav>
                                        <p:tav tm="100000">
                                          <p:val>
                                            <p:strVal val="#ppt_x"/>
                                          </p:val>
                                        </p:tav>
                                      </p:tavLst>
                                    </p:anim>
                                    <p:anim calcmode="lin" valueType="num">
                                      <p:cBhvr additive="base">
                                        <p:cTn id="50"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P spid="14" grpId="0"/>
      <p:bldP spid="16" grpId="0"/>
      <p:bldP spid="21" grpId="0"/>
      <p:bldP spid="24" grpId="0"/>
      <p:bldP spid="27" grpId="0"/>
      <p:bldP spid="30"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816133" y="257046"/>
            <a:ext cx="6491507" cy="524054"/>
          </a:xfrm>
          <a:prstGeom prst="rect">
            <a:avLst/>
          </a:prstGeom>
        </p:spPr>
        <p:txBody>
          <a:bodyPr lIns="0" tIns="0" rIns="0" bIns="0" rtlCol="0" anchor="t">
            <a:spAutoFit/>
          </a:bodyPr>
          <a:lstStyle/>
          <a:p>
            <a:pPr algn="ctr">
              <a:lnSpc>
                <a:spcPts val="3920"/>
              </a:lnSpc>
              <a:spcBef>
                <a:spcPct val="0"/>
              </a:spcBef>
            </a:pPr>
            <a:r>
              <a:rPr lang="en-US" sz="4400">
                <a:solidFill>
                  <a:srgbClr val="FF3C00"/>
                </a:solidFill>
                <a:latin typeface="Rubik Medium"/>
              </a:rPr>
              <a:t>Y </a:t>
            </a:r>
            <a:r>
              <a:rPr lang="en-US" sz="4400" err="1">
                <a:solidFill>
                  <a:srgbClr val="FF3C00"/>
                </a:solidFill>
                <a:latin typeface="Rubik Medium"/>
              </a:rPr>
              <a:t>Treiglad</a:t>
            </a:r>
            <a:r>
              <a:rPr lang="en-US" sz="4400">
                <a:solidFill>
                  <a:srgbClr val="FF3C00"/>
                </a:solidFill>
                <a:latin typeface="Rubik Medium"/>
              </a:rPr>
              <a:t> </a:t>
            </a:r>
            <a:r>
              <a:rPr lang="en-US" sz="4400" err="1">
                <a:solidFill>
                  <a:srgbClr val="FF3C00"/>
                </a:solidFill>
                <a:latin typeface="Rubik Medium"/>
              </a:rPr>
              <a:t>Meddal</a:t>
            </a:r>
            <a:endParaRPr lang="en-US" sz="4400">
              <a:solidFill>
                <a:srgbClr val="FF3C00"/>
              </a:solidFill>
              <a:latin typeface="Rubik Medium"/>
            </a:endParaRPr>
          </a:p>
        </p:txBody>
      </p:sp>
      <p:pic>
        <p:nvPicPr>
          <p:cNvPr id="3" name="Picture 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8867361">
            <a:off x="-956242" y="5737726"/>
            <a:ext cx="3011578" cy="569462"/>
          </a:xfrm>
          <a:prstGeom prst="rect">
            <a:avLst/>
          </a:prstGeom>
        </p:spPr>
      </p:pic>
      <p:pic>
        <p:nvPicPr>
          <p:cNvPr id="4" name="Picture 4"/>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9982951">
            <a:off x="-913028" y="434769"/>
            <a:ext cx="3293029" cy="1071731"/>
          </a:xfrm>
          <a:prstGeom prst="rect">
            <a:avLst/>
          </a:prstGeom>
        </p:spPr>
      </p:pic>
      <p:pic>
        <p:nvPicPr>
          <p:cNvPr id="5" name="Picture 5"/>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2151051" y="590502"/>
            <a:ext cx="177083" cy="190598"/>
          </a:xfrm>
          <a:prstGeom prst="rect">
            <a:avLst/>
          </a:prstGeom>
        </p:spPr>
      </p:pic>
      <p:pic>
        <p:nvPicPr>
          <p:cNvPr id="6" name="Picture 6"/>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rot="3097768">
            <a:off x="10394713" y="-298933"/>
            <a:ext cx="2878574" cy="1967898"/>
          </a:xfrm>
          <a:prstGeom prst="rect">
            <a:avLst/>
          </a:prstGeom>
        </p:spPr>
      </p:pic>
      <p:pic>
        <p:nvPicPr>
          <p:cNvPr id="7" name="Picture 7"/>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8233448" y="412907"/>
            <a:ext cx="518179" cy="557727"/>
          </a:xfrm>
          <a:prstGeom prst="rect">
            <a:avLst/>
          </a:prstGeom>
        </p:spPr>
      </p:pic>
      <p:pic>
        <p:nvPicPr>
          <p:cNvPr id="8" name="Picture 8"/>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a:off x="2382451" y="2529929"/>
            <a:ext cx="238279" cy="256465"/>
          </a:xfrm>
          <a:prstGeom prst="rect">
            <a:avLst/>
          </a:prstGeom>
        </p:spPr>
      </p:pic>
      <p:pic>
        <p:nvPicPr>
          <p:cNvPr id="9" name="Picture 9"/>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a:off x="8284545" y="3626832"/>
            <a:ext cx="308501" cy="332046"/>
          </a:xfrm>
          <a:prstGeom prst="rect">
            <a:avLst/>
          </a:prstGeom>
        </p:spPr>
      </p:pic>
      <p:sp>
        <p:nvSpPr>
          <p:cNvPr id="10" name="AutoShape 10"/>
          <p:cNvSpPr/>
          <p:nvPr/>
        </p:nvSpPr>
        <p:spPr>
          <a:xfrm rot="5400000">
            <a:off x="3703355" y="2049231"/>
            <a:ext cx="4817204" cy="3487247"/>
          </a:xfrm>
          <a:prstGeom prst="rect">
            <a:avLst/>
          </a:prstGeom>
          <a:solidFill>
            <a:srgbClr val="7ED957"/>
          </a:solidFill>
        </p:spPr>
        <p:txBody>
          <a:bodyPr/>
          <a:lstStyle/>
          <a:p>
            <a:endParaRPr lang="cy-GB"/>
          </a:p>
        </p:txBody>
      </p:sp>
      <p:pic>
        <p:nvPicPr>
          <p:cNvPr id="11" name="Picture 11"/>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rcRect/>
          <a:stretch>
            <a:fillRect/>
          </a:stretch>
        </p:blipFill>
        <p:spPr>
          <a:xfrm rot="197710" flipV="1">
            <a:off x="5533268" y="2187774"/>
            <a:ext cx="1105621" cy="394003"/>
          </a:xfrm>
          <a:prstGeom prst="rect">
            <a:avLst/>
          </a:prstGeom>
        </p:spPr>
      </p:pic>
      <p:pic>
        <p:nvPicPr>
          <p:cNvPr id="12" name="Picture 12"/>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rcRect/>
          <a:stretch>
            <a:fillRect/>
          </a:stretch>
        </p:blipFill>
        <p:spPr>
          <a:xfrm>
            <a:off x="8446140" y="1369723"/>
            <a:ext cx="3487249" cy="2876980"/>
          </a:xfrm>
          <a:prstGeom prst="rect">
            <a:avLst/>
          </a:prstGeom>
        </p:spPr>
      </p:pic>
      <p:sp>
        <p:nvSpPr>
          <p:cNvPr id="13" name="TextBox 13"/>
          <p:cNvSpPr txBox="1"/>
          <p:nvPr/>
        </p:nvSpPr>
        <p:spPr>
          <a:xfrm>
            <a:off x="4727530" y="1567913"/>
            <a:ext cx="2768855" cy="469872"/>
          </a:xfrm>
          <a:prstGeom prst="rect">
            <a:avLst/>
          </a:prstGeom>
        </p:spPr>
        <p:txBody>
          <a:bodyPr lIns="0" tIns="0" rIns="0" bIns="0" rtlCol="0" anchor="t">
            <a:spAutoFit/>
          </a:bodyPr>
          <a:lstStyle/>
          <a:p>
            <a:pPr algn="ctr">
              <a:lnSpc>
                <a:spcPts val="3920"/>
              </a:lnSpc>
            </a:pPr>
            <a:r>
              <a:rPr lang="en-US" sz="2800">
                <a:solidFill>
                  <a:srgbClr val="000000"/>
                </a:solidFill>
                <a:latin typeface="Asap Regular Bold"/>
              </a:rPr>
              <a:t>Soft mutation</a:t>
            </a:r>
          </a:p>
        </p:txBody>
      </p:sp>
      <p:sp>
        <p:nvSpPr>
          <p:cNvPr id="14" name="TextBox 14"/>
          <p:cNvSpPr txBox="1"/>
          <p:nvPr/>
        </p:nvSpPr>
        <p:spPr>
          <a:xfrm>
            <a:off x="4955412" y="2099174"/>
            <a:ext cx="690517" cy="4332404"/>
          </a:xfrm>
          <a:prstGeom prst="rect">
            <a:avLst/>
          </a:prstGeom>
        </p:spPr>
        <p:txBody>
          <a:bodyPr lIns="0" tIns="0" rIns="0" bIns="0" rtlCol="0" anchor="t">
            <a:spAutoFit/>
          </a:bodyPr>
          <a:lstStyle/>
          <a:p>
            <a:pPr>
              <a:lnSpc>
                <a:spcPts val="3360"/>
              </a:lnSpc>
            </a:pPr>
            <a:r>
              <a:rPr lang="en-US" sz="2400">
                <a:solidFill>
                  <a:srgbClr val="000000"/>
                </a:solidFill>
                <a:latin typeface="Asap Regular Bold"/>
              </a:rPr>
              <a:t>p</a:t>
            </a:r>
          </a:p>
          <a:p>
            <a:pPr>
              <a:lnSpc>
                <a:spcPts val="3360"/>
              </a:lnSpc>
            </a:pPr>
            <a:r>
              <a:rPr lang="en-US" sz="2400">
                <a:solidFill>
                  <a:srgbClr val="000000"/>
                </a:solidFill>
                <a:latin typeface="Asap Regular Bold"/>
              </a:rPr>
              <a:t>t</a:t>
            </a:r>
          </a:p>
          <a:p>
            <a:pPr>
              <a:lnSpc>
                <a:spcPts val="3360"/>
              </a:lnSpc>
            </a:pPr>
            <a:r>
              <a:rPr lang="en-US" sz="2400">
                <a:solidFill>
                  <a:srgbClr val="000000"/>
                </a:solidFill>
                <a:latin typeface="Asap Regular Bold"/>
              </a:rPr>
              <a:t>c</a:t>
            </a:r>
          </a:p>
          <a:p>
            <a:pPr>
              <a:lnSpc>
                <a:spcPts val="3360"/>
              </a:lnSpc>
            </a:pPr>
            <a:r>
              <a:rPr lang="en-US" sz="2400">
                <a:solidFill>
                  <a:srgbClr val="000000"/>
                </a:solidFill>
                <a:latin typeface="Asap Regular Bold"/>
              </a:rPr>
              <a:t>b</a:t>
            </a:r>
          </a:p>
          <a:p>
            <a:pPr>
              <a:lnSpc>
                <a:spcPts val="3360"/>
              </a:lnSpc>
            </a:pPr>
            <a:r>
              <a:rPr lang="en-US" sz="2400">
                <a:solidFill>
                  <a:srgbClr val="000000"/>
                </a:solidFill>
                <a:latin typeface="Asap Regular Bold"/>
              </a:rPr>
              <a:t>d</a:t>
            </a:r>
          </a:p>
          <a:p>
            <a:pPr>
              <a:lnSpc>
                <a:spcPts val="3360"/>
              </a:lnSpc>
            </a:pPr>
            <a:r>
              <a:rPr lang="en-US" sz="2400">
                <a:solidFill>
                  <a:srgbClr val="000000"/>
                </a:solidFill>
                <a:latin typeface="Asap Regular Bold"/>
              </a:rPr>
              <a:t>g</a:t>
            </a:r>
          </a:p>
          <a:p>
            <a:pPr>
              <a:lnSpc>
                <a:spcPts val="3360"/>
              </a:lnSpc>
            </a:pPr>
            <a:r>
              <a:rPr lang="en-US" sz="2400">
                <a:solidFill>
                  <a:srgbClr val="000000"/>
                </a:solidFill>
                <a:latin typeface="Asap Regular Bold"/>
              </a:rPr>
              <a:t>m</a:t>
            </a:r>
          </a:p>
          <a:p>
            <a:pPr>
              <a:lnSpc>
                <a:spcPts val="3360"/>
              </a:lnSpc>
            </a:pPr>
            <a:r>
              <a:rPr lang="en-US" sz="2400">
                <a:solidFill>
                  <a:srgbClr val="000000"/>
                </a:solidFill>
                <a:latin typeface="Asap Regular Bold"/>
              </a:rPr>
              <a:t>ll</a:t>
            </a:r>
          </a:p>
          <a:p>
            <a:pPr>
              <a:lnSpc>
                <a:spcPts val="3360"/>
              </a:lnSpc>
            </a:pPr>
            <a:r>
              <a:rPr lang="en-US" sz="2400">
                <a:solidFill>
                  <a:srgbClr val="000000"/>
                </a:solidFill>
                <a:latin typeface="Asap Regular Bold"/>
              </a:rPr>
              <a:t>rh</a:t>
            </a:r>
          </a:p>
          <a:p>
            <a:pPr>
              <a:lnSpc>
                <a:spcPts val="3360"/>
              </a:lnSpc>
              <a:spcBef>
                <a:spcPct val="0"/>
              </a:spcBef>
            </a:pPr>
            <a:endParaRPr lang="en-US" sz="2400">
              <a:solidFill>
                <a:srgbClr val="000000"/>
              </a:solidFill>
              <a:latin typeface="Asap Regular Bold"/>
            </a:endParaRPr>
          </a:p>
        </p:txBody>
      </p:sp>
      <p:sp>
        <p:nvSpPr>
          <p:cNvPr id="15" name="TextBox 15"/>
          <p:cNvSpPr txBox="1"/>
          <p:nvPr/>
        </p:nvSpPr>
        <p:spPr>
          <a:xfrm>
            <a:off x="7008222" y="2164633"/>
            <a:ext cx="690517" cy="4332404"/>
          </a:xfrm>
          <a:prstGeom prst="rect">
            <a:avLst/>
          </a:prstGeom>
        </p:spPr>
        <p:txBody>
          <a:bodyPr lIns="0" tIns="0" rIns="0" bIns="0" rtlCol="0" anchor="t">
            <a:spAutoFit/>
          </a:bodyPr>
          <a:lstStyle/>
          <a:p>
            <a:pPr>
              <a:lnSpc>
                <a:spcPts val="3360"/>
              </a:lnSpc>
            </a:pPr>
            <a:r>
              <a:rPr lang="en-US" sz="2400">
                <a:solidFill>
                  <a:srgbClr val="F44336"/>
                </a:solidFill>
                <a:latin typeface="Asap Regular Bold"/>
              </a:rPr>
              <a:t>b</a:t>
            </a:r>
          </a:p>
          <a:p>
            <a:pPr>
              <a:lnSpc>
                <a:spcPts val="3360"/>
              </a:lnSpc>
            </a:pPr>
            <a:r>
              <a:rPr lang="en-US" sz="2400">
                <a:solidFill>
                  <a:srgbClr val="F44336"/>
                </a:solidFill>
                <a:latin typeface="Asap Regular Bold"/>
              </a:rPr>
              <a:t>d</a:t>
            </a:r>
          </a:p>
          <a:p>
            <a:pPr>
              <a:lnSpc>
                <a:spcPts val="3360"/>
              </a:lnSpc>
            </a:pPr>
            <a:r>
              <a:rPr lang="en-US" sz="2400">
                <a:solidFill>
                  <a:srgbClr val="F44336"/>
                </a:solidFill>
                <a:latin typeface="Asap Regular Bold"/>
              </a:rPr>
              <a:t>g</a:t>
            </a:r>
          </a:p>
          <a:p>
            <a:pPr>
              <a:lnSpc>
                <a:spcPts val="3360"/>
              </a:lnSpc>
            </a:pPr>
            <a:r>
              <a:rPr lang="en-US" sz="2400">
                <a:solidFill>
                  <a:srgbClr val="F44336"/>
                </a:solidFill>
                <a:latin typeface="Asap Regular Bold"/>
              </a:rPr>
              <a:t>f</a:t>
            </a:r>
          </a:p>
          <a:p>
            <a:pPr>
              <a:lnSpc>
                <a:spcPts val="3360"/>
              </a:lnSpc>
            </a:pPr>
            <a:r>
              <a:rPr lang="en-US" sz="2400">
                <a:solidFill>
                  <a:srgbClr val="F44336"/>
                </a:solidFill>
                <a:latin typeface="Asap Regular Bold"/>
              </a:rPr>
              <a:t>dd</a:t>
            </a:r>
          </a:p>
          <a:p>
            <a:pPr>
              <a:lnSpc>
                <a:spcPts val="3360"/>
              </a:lnSpc>
            </a:pPr>
            <a:r>
              <a:rPr lang="en-US" sz="2400">
                <a:solidFill>
                  <a:srgbClr val="F44336"/>
                </a:solidFill>
                <a:latin typeface="Asap Regular Bold"/>
              </a:rPr>
              <a:t>-</a:t>
            </a:r>
          </a:p>
          <a:p>
            <a:pPr>
              <a:lnSpc>
                <a:spcPts val="3360"/>
              </a:lnSpc>
            </a:pPr>
            <a:r>
              <a:rPr lang="en-US" sz="2400">
                <a:solidFill>
                  <a:srgbClr val="F44336"/>
                </a:solidFill>
                <a:latin typeface="Asap Regular Bold"/>
              </a:rPr>
              <a:t>f</a:t>
            </a:r>
          </a:p>
          <a:p>
            <a:pPr>
              <a:lnSpc>
                <a:spcPts val="3360"/>
              </a:lnSpc>
            </a:pPr>
            <a:r>
              <a:rPr lang="en-US" sz="2400">
                <a:solidFill>
                  <a:srgbClr val="F44336"/>
                </a:solidFill>
                <a:latin typeface="Asap Regular Bold"/>
              </a:rPr>
              <a:t>l</a:t>
            </a:r>
          </a:p>
          <a:p>
            <a:pPr>
              <a:lnSpc>
                <a:spcPts val="3360"/>
              </a:lnSpc>
            </a:pPr>
            <a:r>
              <a:rPr lang="en-US" sz="2400">
                <a:solidFill>
                  <a:srgbClr val="F44336"/>
                </a:solidFill>
                <a:latin typeface="Asap Regular Bold"/>
              </a:rPr>
              <a:t>r</a:t>
            </a:r>
          </a:p>
          <a:p>
            <a:pPr>
              <a:lnSpc>
                <a:spcPts val="3360"/>
              </a:lnSpc>
              <a:spcBef>
                <a:spcPct val="0"/>
              </a:spcBef>
            </a:pPr>
            <a:endParaRPr lang="en-US" sz="2400">
              <a:solidFill>
                <a:srgbClr val="F44336"/>
              </a:solidFill>
              <a:latin typeface="Asap Regular Bold"/>
            </a:endParaRPr>
          </a:p>
        </p:txBody>
      </p:sp>
      <p:sp>
        <p:nvSpPr>
          <p:cNvPr id="16" name="TextBox 16"/>
          <p:cNvSpPr txBox="1"/>
          <p:nvPr/>
        </p:nvSpPr>
        <p:spPr>
          <a:xfrm>
            <a:off x="8506595" y="2249715"/>
            <a:ext cx="3325091" cy="721929"/>
          </a:xfrm>
          <a:prstGeom prst="rect">
            <a:avLst/>
          </a:prstGeom>
        </p:spPr>
        <p:txBody>
          <a:bodyPr lIns="0" tIns="0" rIns="0" bIns="0" rtlCol="0" anchor="t">
            <a:spAutoFit/>
          </a:bodyPr>
          <a:lstStyle/>
          <a:p>
            <a:pPr algn="ctr">
              <a:lnSpc>
                <a:spcPts val="2939"/>
              </a:lnSpc>
            </a:pPr>
            <a:r>
              <a:rPr lang="en-US" sz="2100">
                <a:solidFill>
                  <a:srgbClr val="F8C20C"/>
                </a:solidFill>
                <a:latin typeface="Asap Regular"/>
              </a:rPr>
              <a:t>'n / </a:t>
            </a:r>
            <a:r>
              <a:rPr lang="en-US" sz="2100" err="1">
                <a:solidFill>
                  <a:srgbClr val="F8C20C"/>
                </a:solidFill>
                <a:latin typeface="Asap Regular"/>
              </a:rPr>
              <a:t>yn</a:t>
            </a:r>
            <a:r>
              <a:rPr lang="en-US" sz="2100">
                <a:solidFill>
                  <a:srgbClr val="000000"/>
                </a:solidFill>
                <a:latin typeface="Asap Regular"/>
              </a:rPr>
              <a:t> causes a soft mutation with </a:t>
            </a:r>
            <a:r>
              <a:rPr lang="en-US" sz="2100" u="sng">
                <a:solidFill>
                  <a:srgbClr val="000000"/>
                </a:solidFill>
                <a:latin typeface="Asap Regular"/>
              </a:rPr>
              <a:t>adjectives</a:t>
            </a:r>
          </a:p>
        </p:txBody>
      </p:sp>
      <p:pic>
        <p:nvPicPr>
          <p:cNvPr id="17" name="Picture 16" descr="A blue square with white dots&#10;&#10;Description automatically generated">
            <a:extLst>
              <a:ext uri="{FF2B5EF4-FFF2-40B4-BE49-F238E27FC236}">
                <a16:creationId xmlns:a16="http://schemas.microsoft.com/office/drawing/2014/main" id="{62987B35-74FD-BE86-C040-40B808DABCC3}"/>
              </a:ext>
            </a:extLst>
          </p:cNvPr>
          <p:cNvPicPr>
            <a:picLocks noChangeAspect="1"/>
          </p:cNvPicPr>
          <p:nvPr/>
        </p:nvPicPr>
        <p:blipFill>
          <a:blip r:embed="rId20"/>
          <a:stretch>
            <a:fillRect/>
          </a:stretch>
        </p:blipFill>
        <p:spPr>
          <a:xfrm>
            <a:off x="0" y="6201457"/>
            <a:ext cx="12196562" cy="658170"/>
          </a:xfrm>
          <a:prstGeom prst="rect">
            <a:avLst/>
          </a:prstGeom>
        </p:spPr>
      </p:pic>
    </p:spTree>
    <p:extLst>
      <p:ext uri="{BB962C8B-B14F-4D97-AF65-F5344CB8AC3E}">
        <p14:creationId xmlns:p14="http://schemas.microsoft.com/office/powerpoint/2010/main" val="3971932557"/>
      </p:ext>
    </p:extLst>
  </p:cSld>
  <p:clrMapOvr>
    <a:masterClrMapping/>
  </p:clrMapOvr>
  <p:transition spd="slow" advTm="27573">
    <p:wipe/>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4" name="TextBox 3">
            <a:extLst>
              <a:ext uri="{FF2B5EF4-FFF2-40B4-BE49-F238E27FC236}">
                <a16:creationId xmlns:a16="http://schemas.microsoft.com/office/drawing/2014/main" id="{0286A228-8486-9CC5-790D-55F8B9CE0772}"/>
              </a:ext>
            </a:extLst>
          </p:cNvPr>
          <p:cNvSpPr txBox="1"/>
          <p:nvPr/>
        </p:nvSpPr>
        <p:spPr>
          <a:xfrm>
            <a:off x="1106321" y="3046831"/>
            <a:ext cx="573079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7200"/>
              <a:t>Ga </a:t>
            </a:r>
            <a:r>
              <a:rPr lang="en-US" sz="7200" err="1"/>
              <a:t>i</a:t>
            </a:r>
            <a:r>
              <a:rPr lang="en-US" sz="7200"/>
              <a:t>…?</a:t>
            </a:r>
          </a:p>
        </p:txBody>
      </p:sp>
      <p:sp>
        <p:nvSpPr>
          <p:cNvPr id="9" name="Rectangle 3">
            <a:extLst>
              <a:ext uri="{FF2B5EF4-FFF2-40B4-BE49-F238E27FC236}">
                <a16:creationId xmlns:a16="http://schemas.microsoft.com/office/drawing/2014/main" id="{1C7E3544-E351-597E-8E91-914BF96221B7}"/>
              </a:ext>
            </a:extLst>
          </p:cNvPr>
          <p:cNvSpPr/>
          <p:nvPr/>
        </p:nvSpPr>
        <p:spPr>
          <a:xfrm>
            <a:off x="1133739" y="256323"/>
            <a:ext cx="10298487" cy="851297"/>
          </a:xfrm>
          <a:prstGeom prst="roundRect">
            <a:avLst/>
          </a:prstGeom>
          <a:solidFill>
            <a:srgbClr val="45BFA9"/>
          </a:solidFill>
        </p:spPr>
        <p:txBody>
          <a:bodyPr wrap="squar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400" b="1">
                <a:solidFill>
                  <a:schemeClr val="bg1"/>
                </a:solidFill>
                <a:cs typeface="Ayuthaya"/>
              </a:rPr>
              <a:t>Ateb </a:t>
            </a:r>
            <a:r>
              <a:rPr lang="en-US" sz="4400" b="1" err="1">
                <a:solidFill>
                  <a:schemeClr val="bg1"/>
                </a:solidFill>
                <a:cs typeface="Ayuthaya"/>
              </a:rPr>
              <a:t>Cwestiynau</a:t>
            </a:r>
            <a:r>
              <a:rPr lang="en-US" sz="4400" b="1">
                <a:solidFill>
                  <a:schemeClr val="bg1"/>
                </a:solidFill>
                <a:cs typeface="Ayuthaya"/>
              </a:rPr>
              <a:t>    </a:t>
            </a:r>
            <a:r>
              <a:rPr lang="en-US" sz="4400" i="1">
                <a:solidFill>
                  <a:schemeClr val="bg1"/>
                </a:solidFill>
                <a:cs typeface="Ayuthaya"/>
              </a:rPr>
              <a:t>Answering Questions</a:t>
            </a:r>
            <a:endParaRPr lang="en-US" sz="4400" i="1">
              <a:solidFill>
                <a:schemeClr val="bg1"/>
              </a:solidFill>
              <a:cs typeface="Ayuthaya" pitchFamily="2" charset="-34"/>
            </a:endParaRPr>
          </a:p>
        </p:txBody>
      </p:sp>
      <p:pic>
        <p:nvPicPr>
          <p:cNvPr id="11" name="Graphic 1" descr="Badge Tick1 with solid fill">
            <a:extLst>
              <a:ext uri="{FF2B5EF4-FFF2-40B4-BE49-F238E27FC236}">
                <a16:creationId xmlns:a16="http://schemas.microsoft.com/office/drawing/2014/main" id="{9286D3A2-F818-0E39-3360-C6A1B3F8592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434860" y="1610422"/>
            <a:ext cx="1876192" cy="1904070"/>
          </a:xfrm>
          <a:prstGeom prst="rect">
            <a:avLst/>
          </a:prstGeom>
        </p:spPr>
      </p:pic>
      <p:pic>
        <p:nvPicPr>
          <p:cNvPr id="13" name="Graphic 12" descr="Badge Cross with solid fill">
            <a:extLst>
              <a:ext uri="{FF2B5EF4-FFF2-40B4-BE49-F238E27FC236}">
                <a16:creationId xmlns:a16="http://schemas.microsoft.com/office/drawing/2014/main" id="{30338CE1-9B28-3B8C-54C4-A26A0A7B8D6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402336" y="3701274"/>
            <a:ext cx="1941242" cy="1908718"/>
          </a:xfrm>
          <a:prstGeom prst="rect">
            <a:avLst/>
          </a:prstGeom>
        </p:spPr>
      </p:pic>
      <p:sp>
        <p:nvSpPr>
          <p:cNvPr id="14" name="TextBox 13">
            <a:extLst>
              <a:ext uri="{FF2B5EF4-FFF2-40B4-BE49-F238E27FC236}">
                <a16:creationId xmlns:a16="http://schemas.microsoft.com/office/drawing/2014/main" id="{0756AFCF-8D62-8B82-5AF4-C497C1632648}"/>
              </a:ext>
            </a:extLst>
          </p:cNvPr>
          <p:cNvSpPr txBox="1"/>
          <p:nvPr/>
        </p:nvSpPr>
        <p:spPr>
          <a:xfrm>
            <a:off x="5952226" y="2304713"/>
            <a:ext cx="2394722"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err="1"/>
              <a:t>Cewch</a:t>
            </a:r>
            <a:r>
              <a:rPr lang="en-US" sz="4400" b="1"/>
              <a:t>. </a:t>
            </a:r>
            <a:r>
              <a:rPr lang="en-US" sz="4000"/>
              <a:t>(you may)​</a:t>
            </a:r>
            <a:endParaRPr lang="en-US"/>
          </a:p>
        </p:txBody>
      </p:sp>
      <p:sp>
        <p:nvSpPr>
          <p:cNvPr id="15" name="TextBox 14">
            <a:extLst>
              <a:ext uri="{FF2B5EF4-FFF2-40B4-BE49-F238E27FC236}">
                <a16:creationId xmlns:a16="http://schemas.microsoft.com/office/drawing/2014/main" id="{03287F8D-F5FC-1434-4FC2-DF4855A1B4EB}"/>
              </a:ext>
            </a:extLst>
          </p:cNvPr>
          <p:cNvSpPr txBox="1"/>
          <p:nvPr/>
        </p:nvSpPr>
        <p:spPr>
          <a:xfrm>
            <a:off x="4672384" y="4269987"/>
            <a:ext cx="4557104"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a:t>Na </a:t>
            </a:r>
            <a:r>
              <a:rPr lang="en-US" sz="4400" b="1" err="1"/>
              <a:t>chewch</a:t>
            </a:r>
            <a:r>
              <a:rPr lang="en-US" sz="4400" b="1"/>
              <a:t>. </a:t>
            </a:r>
          </a:p>
          <a:p>
            <a:pPr algn="ctr"/>
            <a:r>
              <a:rPr lang="en-US" sz="4400" i="1"/>
              <a:t>(you may not) ​</a:t>
            </a:r>
            <a:endParaRPr lang="en-US" i="1"/>
          </a:p>
        </p:txBody>
      </p:sp>
    </p:spTree>
    <p:extLst>
      <p:ext uri="{BB962C8B-B14F-4D97-AF65-F5344CB8AC3E}">
        <p14:creationId xmlns:p14="http://schemas.microsoft.com/office/powerpoint/2010/main" val="321029250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0995BD-6225-51C4-F8E5-90A6DEA5B58D}"/>
            </a:ext>
          </a:extLst>
        </p:cNvPr>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CAAFFE1F-937A-C020-5E4A-EB0BD6C1D199}"/>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1728AFC8-5DC0-8627-FE51-D923126F344D}"/>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8" name="TextBox 7">
            <a:extLst>
              <a:ext uri="{FF2B5EF4-FFF2-40B4-BE49-F238E27FC236}">
                <a16:creationId xmlns:a16="http://schemas.microsoft.com/office/drawing/2014/main" id="{D4F5B0D7-70AA-106C-C559-D4E1A5AF98BB}"/>
              </a:ext>
            </a:extLst>
          </p:cNvPr>
          <p:cNvSpPr txBox="1"/>
          <p:nvPr/>
        </p:nvSpPr>
        <p:spPr>
          <a:xfrm>
            <a:off x="1944023" y="357769"/>
            <a:ext cx="8300224" cy="2145268"/>
          </a:xfrm>
          <a:prstGeom prst="roundRect">
            <a:avLst/>
          </a:prstGeom>
          <a:solidFill>
            <a:srgbClr val="45BFA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7200" b="1">
                <a:solidFill>
                  <a:schemeClr val="bg1"/>
                </a:solidFill>
              </a:rPr>
              <a:t>Amser </a:t>
            </a:r>
            <a:r>
              <a:rPr lang="en-US" sz="7200" b="1" err="1">
                <a:solidFill>
                  <a:schemeClr val="bg1"/>
                </a:solidFill>
              </a:rPr>
              <a:t>Ymarfer</a:t>
            </a:r>
            <a:r>
              <a:rPr lang="en-US" sz="7200" b="1">
                <a:solidFill>
                  <a:schemeClr val="bg1"/>
                </a:solidFill>
              </a:rPr>
              <a:t>!</a:t>
            </a:r>
          </a:p>
          <a:p>
            <a:pPr algn="ctr"/>
            <a:r>
              <a:rPr lang="en-US" sz="4800" i="1">
                <a:solidFill>
                  <a:schemeClr val="bg1"/>
                </a:solidFill>
              </a:rPr>
              <a:t>Time to </a:t>
            </a:r>
            <a:r>
              <a:rPr lang="en-US" sz="4800" i="1" err="1">
                <a:solidFill>
                  <a:schemeClr val="bg1"/>
                </a:solidFill>
              </a:rPr>
              <a:t>practise</a:t>
            </a:r>
            <a:r>
              <a:rPr lang="en-US" sz="4800" i="1">
                <a:solidFill>
                  <a:schemeClr val="bg1"/>
                </a:solidFill>
              </a:rPr>
              <a:t>!</a:t>
            </a:r>
          </a:p>
        </p:txBody>
      </p:sp>
      <p:pic>
        <p:nvPicPr>
          <p:cNvPr id="3" name="Picture 2" descr="A light bulb with a glowing light&#10;&#10;Description automatically generated">
            <a:extLst>
              <a:ext uri="{FF2B5EF4-FFF2-40B4-BE49-F238E27FC236}">
                <a16:creationId xmlns:a16="http://schemas.microsoft.com/office/drawing/2014/main" id="{ED7A3BDF-7AEA-C5A4-107E-C4901CD91356}"/>
              </a:ext>
            </a:extLst>
          </p:cNvPr>
          <p:cNvPicPr>
            <a:picLocks noChangeAspect="1"/>
          </p:cNvPicPr>
          <p:nvPr/>
        </p:nvPicPr>
        <p:blipFill>
          <a:blip r:embed="rId4"/>
          <a:stretch>
            <a:fillRect/>
          </a:stretch>
        </p:blipFill>
        <p:spPr>
          <a:xfrm>
            <a:off x="5153215" y="2844490"/>
            <a:ext cx="1880923" cy="2753423"/>
          </a:xfrm>
          <a:prstGeom prst="rect">
            <a:avLst/>
          </a:prstGeom>
        </p:spPr>
      </p:pic>
    </p:spTree>
    <p:extLst>
      <p:ext uri="{BB962C8B-B14F-4D97-AF65-F5344CB8AC3E}">
        <p14:creationId xmlns:p14="http://schemas.microsoft.com/office/powerpoint/2010/main" val="9071174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FBA6AA-5B77-AC4E-2768-A4FBE1AFD8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962A99-EF37-1429-59A0-1B260F6851C9}"/>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Amser Egwyl </a:t>
            </a:r>
          </a:p>
        </p:txBody>
      </p:sp>
      <p:pic>
        <p:nvPicPr>
          <p:cNvPr id="5" name="Picture 4" descr="A clock and a cup&#10;&#10;Description automatically generated">
            <a:extLst>
              <a:ext uri="{FF2B5EF4-FFF2-40B4-BE49-F238E27FC236}">
                <a16:creationId xmlns:a16="http://schemas.microsoft.com/office/drawing/2014/main" id="{0812642D-6739-ECF9-1CD3-80D3F490C3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22492" y="970703"/>
            <a:ext cx="5536001" cy="4857840"/>
          </a:xfrm>
          <a:prstGeom prst="rect">
            <a:avLst/>
          </a:prstGeom>
        </p:spPr>
      </p:pic>
      <p:pic>
        <p:nvPicPr>
          <p:cNvPr id="6" name="Picture 5" descr="A blue square with white dots&#10;&#10;Description automatically generated">
            <a:extLst>
              <a:ext uri="{FF2B5EF4-FFF2-40B4-BE49-F238E27FC236}">
                <a16:creationId xmlns:a16="http://schemas.microsoft.com/office/drawing/2014/main" id="{65023446-AA01-C39A-0B7D-ED06380C2C30}"/>
              </a:ext>
            </a:extLst>
          </p:cNvPr>
          <p:cNvPicPr>
            <a:picLocks noChangeAspect="1"/>
          </p:cNvPicPr>
          <p:nvPr/>
        </p:nvPicPr>
        <p:blipFill>
          <a:blip r:embed="rId3"/>
          <a:stretch>
            <a:fillRect/>
          </a:stretch>
        </p:blipFill>
        <p:spPr>
          <a:xfrm>
            <a:off x="0" y="6066222"/>
            <a:ext cx="12196562" cy="791778"/>
          </a:xfrm>
          <a:prstGeom prst="rect">
            <a:avLst/>
          </a:prstGeom>
        </p:spPr>
      </p:pic>
    </p:spTree>
    <p:extLst>
      <p:ext uri="{BB962C8B-B14F-4D97-AF65-F5344CB8AC3E}">
        <p14:creationId xmlns:p14="http://schemas.microsoft.com/office/powerpoint/2010/main" val="228980065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noChangeAspect="1"/>
          </p:cNvGrpSpPr>
          <p:nvPr/>
        </p:nvGrpSpPr>
        <p:grpSpPr>
          <a:xfrm>
            <a:off x="-4214564" y="-2357245"/>
            <a:ext cx="10508774" cy="10508774"/>
            <a:chOff x="0" y="0"/>
            <a:chExt cx="12700000" cy="12700000"/>
          </a:xfrm>
        </p:grpSpPr>
        <p:sp>
          <p:nvSpPr>
            <p:cNvPr id="3" name="Freeform 3"/>
            <p:cNvSpPr/>
            <p:nvPr/>
          </p:nvSpPr>
          <p:spPr>
            <a:xfrm>
              <a:off x="-11430" y="857250"/>
              <a:ext cx="13009880" cy="11644630"/>
            </a:xfrm>
            <a:custGeom>
              <a:avLst/>
              <a:gdLst/>
              <a:ahLst/>
              <a:cxnLst/>
              <a:rect l="l" t="t" r="r" b="b"/>
              <a:pathLst>
                <a:path w="13009880" h="11644630">
                  <a:moveTo>
                    <a:pt x="10152380" y="938530"/>
                  </a:moveTo>
                  <a:cubicBezTo>
                    <a:pt x="8962390" y="189230"/>
                    <a:pt x="8643620" y="154940"/>
                    <a:pt x="7245350" y="0"/>
                  </a:cubicBezTo>
                  <a:cubicBezTo>
                    <a:pt x="4039870" y="38100"/>
                    <a:pt x="1441450" y="1889760"/>
                    <a:pt x="435610" y="4933950"/>
                  </a:cubicBezTo>
                  <a:cubicBezTo>
                    <a:pt x="91440" y="5975350"/>
                    <a:pt x="0" y="7139940"/>
                    <a:pt x="403860" y="8159750"/>
                  </a:cubicBezTo>
                  <a:cubicBezTo>
                    <a:pt x="934720" y="9499600"/>
                    <a:pt x="2254250" y="10407650"/>
                    <a:pt x="3648710" y="10773410"/>
                  </a:cubicBezTo>
                  <a:cubicBezTo>
                    <a:pt x="5043170" y="11140440"/>
                    <a:pt x="6578600" y="11644630"/>
                    <a:pt x="8008619" y="11470640"/>
                  </a:cubicBezTo>
                  <a:cubicBezTo>
                    <a:pt x="9123679" y="11334750"/>
                    <a:pt x="10237469" y="10519410"/>
                    <a:pt x="11071860" y="9767570"/>
                  </a:cubicBezTo>
                  <a:cubicBezTo>
                    <a:pt x="11625579" y="9268460"/>
                    <a:pt x="11971019" y="8576310"/>
                    <a:pt x="12202160" y="7867650"/>
                  </a:cubicBezTo>
                  <a:cubicBezTo>
                    <a:pt x="13009880" y="5401310"/>
                    <a:pt x="12348210" y="2322830"/>
                    <a:pt x="10152380" y="938530"/>
                  </a:cubicBezTo>
                  <a:close/>
                </a:path>
              </a:pathLst>
            </a:custGeom>
            <a:solidFill>
              <a:srgbClr val="38B6FF"/>
            </a:solidFill>
          </p:spPr>
          <p:txBody>
            <a:bodyPr/>
            <a:lstStyle/>
            <a:p>
              <a:endParaRPr lang="cy-GB"/>
            </a:p>
          </p:txBody>
        </p:sp>
      </p:gr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367529">
            <a:off x="8328059" y="513453"/>
            <a:ext cx="1704541" cy="1795972"/>
          </a:xfrm>
          <a:prstGeom prst="rect">
            <a:avLst/>
          </a:prstGeom>
        </p:spPr>
      </p:pic>
      <p:pic>
        <p:nvPicPr>
          <p:cNvPr id="6" name="Picture 6"/>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297642" y="5724437"/>
            <a:ext cx="2265435" cy="1515783"/>
          </a:xfrm>
          <a:prstGeom prst="rect">
            <a:avLst/>
          </a:prstGeom>
        </p:spPr>
      </p:pic>
      <p:pic>
        <p:nvPicPr>
          <p:cNvPr id="7" name="Picture 7"/>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9982951">
            <a:off x="4906056" y="627207"/>
            <a:ext cx="1763833" cy="574047"/>
          </a:xfrm>
          <a:prstGeom prst="rect">
            <a:avLst/>
          </a:prstGeom>
        </p:spPr>
      </p:pic>
      <p:pic>
        <p:nvPicPr>
          <p:cNvPr id="8" name="Picture 8"/>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4594719" y="5624327"/>
            <a:ext cx="537104" cy="378903"/>
          </a:xfrm>
          <a:prstGeom prst="rect">
            <a:avLst/>
          </a:prstGeom>
        </p:spPr>
      </p:pic>
      <p:sp>
        <p:nvSpPr>
          <p:cNvPr id="9" name="TextBox 9"/>
          <p:cNvSpPr txBox="1"/>
          <p:nvPr/>
        </p:nvSpPr>
        <p:spPr>
          <a:xfrm>
            <a:off x="6712675" y="2621639"/>
            <a:ext cx="4532507" cy="2454775"/>
          </a:xfrm>
          <a:prstGeom prst="rect">
            <a:avLst/>
          </a:prstGeom>
        </p:spPr>
        <p:txBody>
          <a:bodyPr wrap="square" lIns="0" tIns="0" rIns="0" bIns="0" rtlCol="0" anchor="t">
            <a:spAutoFit/>
          </a:bodyPr>
          <a:lstStyle/>
          <a:p>
            <a:pPr>
              <a:lnSpc>
                <a:spcPts val="6474"/>
              </a:lnSpc>
            </a:pPr>
            <a:r>
              <a:rPr lang="en-US" sz="4800" b="1">
                <a:solidFill>
                  <a:srgbClr val="FF3C00"/>
                </a:solidFill>
                <a:latin typeface="Rubik Medium Bold"/>
              </a:rPr>
              <a:t>Y </a:t>
            </a:r>
            <a:r>
              <a:rPr lang="en-US" sz="4800" b="1" err="1">
                <a:solidFill>
                  <a:srgbClr val="FF3C00"/>
                </a:solidFill>
                <a:latin typeface="Rubik Medium Bold"/>
              </a:rPr>
              <a:t>Tywydd</a:t>
            </a:r>
            <a:r>
              <a:rPr lang="en-US" sz="4800" b="1">
                <a:solidFill>
                  <a:srgbClr val="FF3C00"/>
                </a:solidFill>
                <a:latin typeface="Rubik Medium Bold"/>
              </a:rPr>
              <a:t> </a:t>
            </a:r>
          </a:p>
          <a:p>
            <a:pPr>
              <a:lnSpc>
                <a:spcPts val="6474"/>
              </a:lnSpc>
            </a:pPr>
            <a:endParaRPr lang="en-US" sz="4800" b="1">
              <a:solidFill>
                <a:srgbClr val="FF3C00"/>
              </a:solidFill>
              <a:latin typeface="Rubik Medium Bold"/>
            </a:endParaRPr>
          </a:p>
          <a:p>
            <a:pPr>
              <a:lnSpc>
                <a:spcPts val="6474"/>
              </a:lnSpc>
            </a:pPr>
            <a:r>
              <a:rPr lang="en-US" sz="4800" b="1">
                <a:solidFill>
                  <a:srgbClr val="FF3C00"/>
                </a:solidFill>
                <a:latin typeface="Rubik Medium Bold"/>
              </a:rPr>
              <a:t>(The Weather) </a:t>
            </a:r>
          </a:p>
        </p:txBody>
      </p:sp>
      <p:pic>
        <p:nvPicPr>
          <p:cNvPr id="10" name="Picture 10"/>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rot="-6064603">
            <a:off x="11032911" y="-140934"/>
            <a:ext cx="801411" cy="426934"/>
          </a:xfrm>
          <a:prstGeom prst="rect">
            <a:avLst/>
          </a:prstGeom>
        </p:spPr>
      </p:pic>
      <p:pic>
        <p:nvPicPr>
          <p:cNvPr id="11" name="Picture 11"/>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a:off x="951281" y="590502"/>
            <a:ext cx="177083" cy="190598"/>
          </a:xfrm>
          <a:prstGeom prst="rect">
            <a:avLst/>
          </a:prstGeom>
        </p:spPr>
      </p:pic>
      <p:pic>
        <p:nvPicPr>
          <p:cNvPr id="12" name="Picture 12"/>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a:off x="343499" y="2022758"/>
            <a:ext cx="177083" cy="190598"/>
          </a:xfrm>
          <a:prstGeom prst="rect">
            <a:avLst/>
          </a:prstGeom>
        </p:spPr>
      </p:pic>
      <p:pic>
        <p:nvPicPr>
          <p:cNvPr id="13" name="Picture 13"/>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a:off x="2160973" y="590502"/>
            <a:ext cx="177083" cy="190598"/>
          </a:xfrm>
          <a:prstGeom prst="rect">
            <a:avLst/>
          </a:prstGeom>
        </p:spPr>
      </p:pic>
      <p:pic>
        <p:nvPicPr>
          <p:cNvPr id="14" name="Picture 14"/>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rcRect/>
          <a:stretch>
            <a:fillRect/>
          </a:stretch>
        </p:blipFill>
        <p:spPr>
          <a:xfrm>
            <a:off x="835076" y="1033343"/>
            <a:ext cx="4162679" cy="4162679"/>
          </a:xfrm>
          <a:prstGeom prst="rect">
            <a:avLst/>
          </a:prstGeom>
        </p:spPr>
      </p:pic>
      <p:pic>
        <p:nvPicPr>
          <p:cNvPr id="15" name="Picture 15"/>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3382081" y="5827035"/>
            <a:ext cx="1498087" cy="1056832"/>
          </a:xfrm>
          <a:prstGeom prst="rect">
            <a:avLst/>
          </a:prstGeom>
        </p:spPr>
      </p:pic>
      <p:pic>
        <p:nvPicPr>
          <p:cNvPr id="5" name="Picture 4" descr="A blue square with white dots&#10;&#10;Description automatically generated">
            <a:extLst>
              <a:ext uri="{FF2B5EF4-FFF2-40B4-BE49-F238E27FC236}">
                <a16:creationId xmlns:a16="http://schemas.microsoft.com/office/drawing/2014/main" id="{4ACB2771-233B-0B63-0274-43F7557111AD}"/>
              </a:ext>
            </a:extLst>
          </p:cNvPr>
          <p:cNvPicPr>
            <a:picLocks noChangeAspect="1"/>
          </p:cNvPicPr>
          <p:nvPr/>
        </p:nvPicPr>
        <p:blipFill>
          <a:blip r:embed="rId18"/>
          <a:stretch>
            <a:fillRect/>
          </a:stretch>
        </p:blipFill>
        <p:spPr>
          <a:xfrm>
            <a:off x="0" y="5925545"/>
            <a:ext cx="12196562" cy="934082"/>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3000" advTm="20990">
        <p159:morph option="byObject"/>
      </p:transition>
    </mc:Choice>
    <mc:Fallback xmlns="">
      <p:transition spd="slow" advTm="2099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Effect transition="in" filter="fade">
                                      <p:cBhvr>
                                        <p:cTn id="9"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3682425">
            <a:off x="233907" y="2022373"/>
            <a:ext cx="903786" cy="1014454"/>
          </a:xfrm>
          <a:prstGeom prst="rect">
            <a:avLst/>
          </a:prstGeom>
        </p:spPr>
      </p:pic>
      <p:pic>
        <p:nvPicPr>
          <p:cNvPr id="6" name="Picture 6"/>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277031" y="-309928"/>
            <a:ext cx="2749473" cy="1879640"/>
          </a:xfrm>
          <a:prstGeom prst="rect">
            <a:avLst/>
          </a:prstGeom>
        </p:spPr>
      </p:pic>
      <p:pic>
        <p:nvPicPr>
          <p:cNvPr id="8" name="Picture 8"/>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3580605" y="929222"/>
            <a:ext cx="242453" cy="260957"/>
          </a:xfrm>
          <a:prstGeom prst="rect">
            <a:avLst/>
          </a:prstGeom>
        </p:spPr>
      </p:pic>
      <p:pic>
        <p:nvPicPr>
          <p:cNvPr id="9" name="Picture 9"/>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5927944" y="5524068"/>
            <a:ext cx="248190" cy="267131"/>
          </a:xfrm>
          <a:prstGeom prst="rect">
            <a:avLst/>
          </a:prstGeom>
        </p:spPr>
      </p:pic>
      <p:pic>
        <p:nvPicPr>
          <p:cNvPr id="10" name="Picture 10"/>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530855" y="6005430"/>
            <a:ext cx="309890" cy="333541"/>
          </a:xfrm>
          <a:prstGeom prst="rect">
            <a:avLst/>
          </a:prstGeom>
        </p:spPr>
      </p:pic>
      <p:pic>
        <p:nvPicPr>
          <p:cNvPr id="12" name="Picture 4">
            <a:extLst>
              <a:ext uri="{FF2B5EF4-FFF2-40B4-BE49-F238E27FC236}">
                <a16:creationId xmlns:a16="http://schemas.microsoft.com/office/drawing/2014/main" id="{7BE30F70-14A2-8B47-9216-B3E828532889}"/>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rot="-367529">
            <a:off x="9669600" y="602933"/>
            <a:ext cx="1704541" cy="1795972"/>
          </a:xfrm>
          <a:prstGeom prst="rect">
            <a:avLst/>
          </a:prstGeom>
        </p:spPr>
      </p:pic>
      <p:sp>
        <p:nvSpPr>
          <p:cNvPr id="2" name="TextBox 1">
            <a:extLst>
              <a:ext uri="{FF2B5EF4-FFF2-40B4-BE49-F238E27FC236}">
                <a16:creationId xmlns:a16="http://schemas.microsoft.com/office/drawing/2014/main" id="{44DE87C0-3F6E-F5F7-1777-674D20141572}"/>
              </a:ext>
            </a:extLst>
          </p:cNvPr>
          <p:cNvSpPr txBox="1"/>
          <p:nvPr/>
        </p:nvSpPr>
        <p:spPr>
          <a:xfrm>
            <a:off x="1686863" y="2434288"/>
            <a:ext cx="8978542" cy="2862322"/>
          </a:xfrm>
          <a:prstGeom prst="rect">
            <a:avLst/>
          </a:prstGeom>
          <a:noFill/>
        </p:spPr>
        <p:txBody>
          <a:bodyPr wrap="square" rtlCol="0">
            <a:spAutoFit/>
          </a:bodyPr>
          <a:lstStyle/>
          <a:p>
            <a:r>
              <a:rPr lang="en-US" sz="6000" b="1">
                <a:solidFill>
                  <a:srgbClr val="FF3C00"/>
                </a:solidFill>
                <a:latin typeface="Rubik Medium"/>
              </a:rPr>
              <a:t>Sut </a:t>
            </a:r>
            <a:r>
              <a:rPr lang="en-US" sz="6000" b="1" err="1">
                <a:solidFill>
                  <a:srgbClr val="FF3C00"/>
                </a:solidFill>
                <a:latin typeface="Rubik Medium"/>
              </a:rPr>
              <a:t>mae'r</a:t>
            </a:r>
            <a:r>
              <a:rPr lang="en-US" sz="6000" b="1">
                <a:solidFill>
                  <a:srgbClr val="FF3C00"/>
                </a:solidFill>
                <a:latin typeface="Rubik Medium"/>
              </a:rPr>
              <a:t> </a:t>
            </a:r>
            <a:r>
              <a:rPr lang="en-US" sz="6000" b="1" err="1">
                <a:solidFill>
                  <a:srgbClr val="FF3C00"/>
                </a:solidFill>
                <a:latin typeface="Rubik Medium"/>
              </a:rPr>
              <a:t>tywydd</a:t>
            </a:r>
            <a:r>
              <a:rPr lang="en-US" sz="6000" b="1">
                <a:solidFill>
                  <a:srgbClr val="FF3C00"/>
                </a:solidFill>
                <a:latin typeface="Rubik Medium"/>
              </a:rPr>
              <a:t> </a:t>
            </a:r>
            <a:r>
              <a:rPr lang="en-US" sz="6000" b="1" err="1">
                <a:solidFill>
                  <a:srgbClr val="FF3C00"/>
                </a:solidFill>
                <a:latin typeface="Rubik Medium"/>
              </a:rPr>
              <a:t>heddiw</a:t>
            </a:r>
            <a:r>
              <a:rPr lang="en-US" sz="6000" b="1">
                <a:solidFill>
                  <a:srgbClr val="FF3C00"/>
                </a:solidFill>
                <a:latin typeface="Rubik Medium"/>
              </a:rPr>
              <a:t>?</a:t>
            </a:r>
          </a:p>
          <a:p>
            <a:r>
              <a:rPr lang="en-US" sz="6000" b="1" i="1">
                <a:solidFill>
                  <a:srgbClr val="FF3C00"/>
                </a:solidFill>
                <a:latin typeface="Rubik Medium"/>
              </a:rPr>
              <a:t>How’s the weather today?</a:t>
            </a:r>
          </a:p>
          <a:p>
            <a:endParaRPr lang="cy-GB" sz="6000"/>
          </a:p>
        </p:txBody>
      </p:sp>
      <p:pic>
        <p:nvPicPr>
          <p:cNvPr id="3" name="Picture 2" descr="A blue square with white dots&#10;&#10;Description automatically generated">
            <a:extLst>
              <a:ext uri="{FF2B5EF4-FFF2-40B4-BE49-F238E27FC236}">
                <a16:creationId xmlns:a16="http://schemas.microsoft.com/office/drawing/2014/main" id="{76951016-0B72-747C-D0B3-242FB12EC019}"/>
              </a:ext>
            </a:extLst>
          </p:cNvPr>
          <p:cNvPicPr>
            <a:picLocks noChangeAspect="1"/>
          </p:cNvPicPr>
          <p:nvPr/>
        </p:nvPicPr>
        <p:blipFill>
          <a:blip r:embed="rId14"/>
          <a:stretch>
            <a:fillRect/>
          </a:stretch>
        </p:blipFill>
        <p:spPr>
          <a:xfrm>
            <a:off x="0" y="5925545"/>
            <a:ext cx="12196562" cy="934082"/>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9063">
        <p159:morph option="byObject"/>
      </p:transition>
    </mc:Choice>
    <mc:Fallback xmlns="">
      <p:transition spd="slow" advTm="19063">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BC3EAB79-E4B8-F444-BB69-936E14E8ED39}"/>
              </a:ext>
            </a:extLst>
          </p:cNvPr>
          <p:cNvGraphicFramePr>
            <a:graphicFrameLocks noGrp="1"/>
          </p:cNvGraphicFramePr>
          <p:nvPr/>
        </p:nvGraphicFramePr>
        <p:xfrm>
          <a:off x="208827" y="137161"/>
          <a:ext cx="11774346" cy="6583680"/>
        </p:xfrm>
        <a:graphic>
          <a:graphicData uri="http://schemas.openxmlformats.org/drawingml/2006/table">
            <a:tbl>
              <a:tblPr firstRow="1" bandRow="1">
                <a:tableStyleId>{5940675A-B579-460E-94D1-54222C63F5DA}</a:tableStyleId>
              </a:tblPr>
              <a:tblGrid>
                <a:gridCol w="1471793">
                  <a:extLst>
                    <a:ext uri="{9D8B030D-6E8A-4147-A177-3AD203B41FA5}">
                      <a16:colId xmlns:a16="http://schemas.microsoft.com/office/drawing/2014/main" val="188462053"/>
                    </a:ext>
                  </a:extLst>
                </a:gridCol>
                <a:gridCol w="2671943">
                  <a:extLst>
                    <a:ext uri="{9D8B030D-6E8A-4147-A177-3AD203B41FA5}">
                      <a16:colId xmlns:a16="http://schemas.microsoft.com/office/drawing/2014/main" val="244556122"/>
                    </a:ext>
                  </a:extLst>
                </a:gridCol>
                <a:gridCol w="1377388">
                  <a:extLst>
                    <a:ext uri="{9D8B030D-6E8A-4147-A177-3AD203B41FA5}">
                      <a16:colId xmlns:a16="http://schemas.microsoft.com/office/drawing/2014/main" val="1203497492"/>
                    </a:ext>
                  </a:extLst>
                </a:gridCol>
                <a:gridCol w="1678330">
                  <a:extLst>
                    <a:ext uri="{9D8B030D-6E8A-4147-A177-3AD203B41FA5}">
                      <a16:colId xmlns:a16="http://schemas.microsoft.com/office/drawing/2014/main" val="3511098567"/>
                    </a:ext>
                  </a:extLst>
                </a:gridCol>
                <a:gridCol w="232383">
                  <a:extLst>
                    <a:ext uri="{9D8B030D-6E8A-4147-A177-3AD203B41FA5}">
                      <a16:colId xmlns:a16="http://schemas.microsoft.com/office/drawing/2014/main" val="6219149"/>
                    </a:ext>
                  </a:extLst>
                </a:gridCol>
                <a:gridCol w="1503336">
                  <a:extLst>
                    <a:ext uri="{9D8B030D-6E8A-4147-A177-3AD203B41FA5}">
                      <a16:colId xmlns:a16="http://schemas.microsoft.com/office/drawing/2014/main" val="1023795790"/>
                    </a:ext>
                  </a:extLst>
                </a:gridCol>
                <a:gridCol w="2839173">
                  <a:extLst>
                    <a:ext uri="{9D8B030D-6E8A-4147-A177-3AD203B41FA5}">
                      <a16:colId xmlns:a16="http://schemas.microsoft.com/office/drawing/2014/main" val="919479816"/>
                    </a:ext>
                  </a:extLst>
                </a:gridCol>
              </a:tblGrid>
              <a:tr h="2465824">
                <a:tc>
                  <a:txBody>
                    <a:bodyPr/>
                    <a:lstStyle/>
                    <a:p>
                      <a:r>
                        <a:rPr lang="en-US" err="1"/>
                        <a:t>braf</a:t>
                      </a:r>
                      <a:endParaRPr lang="en-US"/>
                    </a:p>
                    <a:p>
                      <a:r>
                        <a:rPr lang="en-US" err="1"/>
                        <a:t>oer</a:t>
                      </a:r>
                      <a:endParaRPr lang="en-US"/>
                    </a:p>
                    <a:p>
                      <a:r>
                        <a:rPr lang="en-US" err="1"/>
                        <a:t>niwlog</a:t>
                      </a:r>
                      <a:endParaRPr lang="en-US"/>
                    </a:p>
                    <a:p>
                      <a:r>
                        <a:rPr lang="en-US" err="1"/>
                        <a:t>stormus</a:t>
                      </a:r>
                      <a:endParaRPr lang="en-US"/>
                    </a:p>
                    <a:p>
                      <a:r>
                        <a:rPr lang="en-US" err="1"/>
                        <a:t>boeth</a:t>
                      </a:r>
                      <a:endParaRPr lang="en-US"/>
                    </a:p>
                    <a:p>
                      <a:r>
                        <a:rPr lang="en-US" err="1"/>
                        <a:t>gymylog</a:t>
                      </a:r>
                      <a:endParaRPr lang="en-US"/>
                    </a:p>
                    <a:p>
                      <a:r>
                        <a:rPr lang="en-US" err="1"/>
                        <a:t>wyntog</a:t>
                      </a:r>
                      <a:endParaRPr lang="en-US"/>
                    </a:p>
                    <a:p>
                      <a:r>
                        <a:rPr lang="en-US" err="1"/>
                        <a:t>bwrw</a:t>
                      </a:r>
                      <a:r>
                        <a:rPr lang="en-US"/>
                        <a:t> </a:t>
                      </a:r>
                      <a:r>
                        <a:rPr lang="en-US" err="1"/>
                        <a:t>glaw</a:t>
                      </a:r>
                      <a:endParaRPr lang="en-US"/>
                    </a:p>
                    <a:p>
                      <a:r>
                        <a:rPr lang="en-US" err="1"/>
                        <a:t>bwrw</a:t>
                      </a:r>
                      <a:r>
                        <a:rPr lang="en-US"/>
                        <a:t> </a:t>
                      </a:r>
                      <a:r>
                        <a:rPr lang="en-US" err="1"/>
                        <a:t>eira</a:t>
                      </a:r>
                      <a:endParaRPr lang="en-US"/>
                    </a:p>
                    <a:p>
                      <a:r>
                        <a:rPr lang="en-US" err="1"/>
                        <a:t>glaw</a:t>
                      </a:r>
                      <a:endParaRPr lang="en-US"/>
                    </a:p>
                    <a:p>
                      <a:r>
                        <a:rPr lang="en-US" err="1"/>
                        <a:t>eira</a:t>
                      </a:r>
                      <a:endParaRPr lang="en-US"/>
                    </a:p>
                    <a:p>
                      <a:endParaRPr lang="en-US"/>
                    </a:p>
                  </a:txBody>
                  <a:tcPr>
                    <a:solidFill>
                      <a:schemeClr val="accent4">
                        <a:lumMod val="20000"/>
                        <a:lumOff val="80000"/>
                      </a:schemeClr>
                    </a:solidFill>
                  </a:tcPr>
                </a:tc>
                <a:tc>
                  <a:txBody>
                    <a:bodyPr/>
                    <a:lstStyle/>
                    <a:p>
                      <a:r>
                        <a:rPr lang="en-US" i="1">
                          <a:solidFill>
                            <a:schemeClr val="tx1">
                              <a:lumMod val="50000"/>
                              <a:lumOff val="50000"/>
                            </a:schemeClr>
                          </a:solidFill>
                        </a:rPr>
                        <a:t>fine</a:t>
                      </a:r>
                    </a:p>
                    <a:p>
                      <a:r>
                        <a:rPr lang="en-US" i="1">
                          <a:solidFill>
                            <a:schemeClr val="tx1">
                              <a:lumMod val="50000"/>
                              <a:lumOff val="50000"/>
                            </a:schemeClr>
                          </a:solidFill>
                        </a:rPr>
                        <a:t>cold</a:t>
                      </a:r>
                    </a:p>
                    <a:p>
                      <a:r>
                        <a:rPr lang="en-US" i="1">
                          <a:solidFill>
                            <a:schemeClr val="tx1">
                              <a:lumMod val="50000"/>
                              <a:lumOff val="50000"/>
                            </a:schemeClr>
                          </a:solidFill>
                        </a:rPr>
                        <a:t>foggy</a:t>
                      </a:r>
                    </a:p>
                    <a:p>
                      <a:r>
                        <a:rPr lang="en-US" i="1">
                          <a:solidFill>
                            <a:schemeClr val="tx1">
                              <a:lumMod val="50000"/>
                              <a:lumOff val="50000"/>
                            </a:schemeClr>
                          </a:solidFill>
                        </a:rPr>
                        <a:t>stormy</a:t>
                      </a:r>
                    </a:p>
                    <a:p>
                      <a:r>
                        <a:rPr lang="en-US" i="1">
                          <a:solidFill>
                            <a:schemeClr val="tx1">
                              <a:lumMod val="50000"/>
                              <a:lumOff val="50000"/>
                            </a:schemeClr>
                          </a:solidFill>
                        </a:rPr>
                        <a:t>hot</a:t>
                      </a:r>
                    </a:p>
                    <a:p>
                      <a:r>
                        <a:rPr lang="en-US" i="1">
                          <a:solidFill>
                            <a:schemeClr val="tx1">
                              <a:lumMod val="50000"/>
                              <a:lumOff val="50000"/>
                            </a:schemeClr>
                          </a:solidFill>
                        </a:rPr>
                        <a:t>cloudy</a:t>
                      </a:r>
                    </a:p>
                    <a:p>
                      <a:r>
                        <a:rPr lang="en-US" i="1">
                          <a:solidFill>
                            <a:schemeClr val="tx1">
                              <a:lumMod val="50000"/>
                              <a:lumOff val="50000"/>
                            </a:schemeClr>
                          </a:solidFill>
                        </a:rPr>
                        <a:t>windy</a:t>
                      </a:r>
                    </a:p>
                    <a:p>
                      <a:r>
                        <a:rPr lang="en-US" i="1">
                          <a:solidFill>
                            <a:schemeClr val="tx1">
                              <a:lumMod val="50000"/>
                              <a:lumOff val="50000"/>
                            </a:schemeClr>
                          </a:solidFill>
                        </a:rPr>
                        <a:t>raining (lit. hitting rain)</a:t>
                      </a:r>
                    </a:p>
                    <a:p>
                      <a:r>
                        <a:rPr lang="en-US" i="1">
                          <a:solidFill>
                            <a:schemeClr val="tx1">
                              <a:lumMod val="50000"/>
                              <a:lumOff val="50000"/>
                            </a:schemeClr>
                          </a:solidFill>
                        </a:rPr>
                        <a:t>snowing (lit. hitting snow)</a:t>
                      </a:r>
                    </a:p>
                    <a:p>
                      <a:r>
                        <a:rPr lang="en-US" i="1">
                          <a:solidFill>
                            <a:schemeClr val="tx1">
                              <a:lumMod val="50000"/>
                              <a:lumOff val="50000"/>
                            </a:schemeClr>
                          </a:solidFill>
                        </a:rPr>
                        <a:t>rain</a:t>
                      </a:r>
                    </a:p>
                    <a:p>
                      <a:r>
                        <a:rPr lang="en-US" i="1">
                          <a:solidFill>
                            <a:schemeClr val="tx1">
                              <a:lumMod val="50000"/>
                              <a:lumOff val="50000"/>
                            </a:schemeClr>
                          </a:solidFill>
                        </a:rPr>
                        <a:t>snow</a:t>
                      </a:r>
                    </a:p>
                    <a:p>
                      <a:endParaRPr lang="en-US"/>
                    </a:p>
                  </a:txBody>
                  <a:tcPr>
                    <a:solidFill>
                      <a:schemeClr val="accent4">
                        <a:lumMod val="20000"/>
                        <a:lumOff val="80000"/>
                      </a:schemeClr>
                    </a:solidFill>
                  </a:tcPr>
                </a:tc>
                <a:tc gridSpan="3">
                  <a:txBody>
                    <a:bodyPr/>
                    <a:lstStyle/>
                    <a:p>
                      <a:r>
                        <a:rPr lang="en-US"/>
                        <a:t>Sut </a:t>
                      </a:r>
                      <a:r>
                        <a:rPr lang="en-US" err="1"/>
                        <a:t>mae’r</a:t>
                      </a:r>
                      <a:r>
                        <a:rPr lang="en-US"/>
                        <a:t> </a:t>
                      </a:r>
                      <a:r>
                        <a:rPr lang="en-US" err="1"/>
                        <a:t>tywydd</a:t>
                      </a:r>
                      <a:r>
                        <a:rPr lang="en-US"/>
                        <a:t> </a:t>
                      </a:r>
                      <a:r>
                        <a:rPr lang="en-US" err="1"/>
                        <a:t>heddiw</a:t>
                      </a:r>
                      <a:r>
                        <a:rPr lang="en-US"/>
                        <a:t>?</a:t>
                      </a:r>
                    </a:p>
                    <a:p>
                      <a:r>
                        <a:rPr lang="en-US" i="1">
                          <a:solidFill>
                            <a:schemeClr val="tx1">
                              <a:lumMod val="50000"/>
                              <a:lumOff val="50000"/>
                            </a:schemeClr>
                          </a:solidFill>
                        </a:rPr>
                        <a:t>How is the weather today?</a:t>
                      </a:r>
                    </a:p>
                    <a:p>
                      <a:endParaRPr lang="en-US"/>
                    </a:p>
                    <a:p>
                      <a:r>
                        <a:rPr lang="en-US"/>
                        <a:t>Sut </a:t>
                      </a:r>
                      <a:r>
                        <a:rPr lang="en-US" err="1"/>
                        <a:t>oedd</a:t>
                      </a:r>
                      <a:r>
                        <a:rPr lang="en-US"/>
                        <a:t> y </a:t>
                      </a:r>
                      <a:r>
                        <a:rPr lang="en-US" err="1"/>
                        <a:t>tywydd</a:t>
                      </a:r>
                      <a:r>
                        <a:rPr lang="en-US"/>
                        <a:t> </a:t>
                      </a:r>
                      <a:r>
                        <a:rPr lang="en-US" err="1"/>
                        <a:t>ddoe</a:t>
                      </a:r>
                      <a:r>
                        <a:rPr lang="en-US"/>
                        <a:t>?</a:t>
                      </a:r>
                    </a:p>
                    <a:p>
                      <a:r>
                        <a:rPr lang="en-US" i="1">
                          <a:solidFill>
                            <a:schemeClr val="tx1">
                              <a:lumMod val="50000"/>
                              <a:lumOff val="50000"/>
                            </a:schemeClr>
                          </a:solidFill>
                        </a:rPr>
                        <a:t>How was the weather yesterday?</a:t>
                      </a:r>
                    </a:p>
                    <a:p>
                      <a:endParaRPr lang="en-US"/>
                    </a:p>
                  </a:txBody>
                  <a:tcPr/>
                </a:tc>
                <a:tc hMerge="1">
                  <a:txBody>
                    <a:bodyPr/>
                    <a:lstStyle/>
                    <a:p>
                      <a:endParaRPr lang="en-US"/>
                    </a:p>
                  </a:txBody>
                  <a:tcPr/>
                </a:tc>
                <a:tc hMerge="1">
                  <a:txBody>
                    <a:bodyPr/>
                    <a:lstStyle/>
                    <a:p>
                      <a:r>
                        <a:rPr lang="en-US"/>
                        <a:t>Mae hi’n</a:t>
                      </a:r>
                    </a:p>
                    <a:p>
                      <a:endParaRPr lang="en-US"/>
                    </a:p>
                    <a:p>
                      <a:r>
                        <a:rPr lang="en-US" err="1"/>
                        <a:t>Roedd</a:t>
                      </a:r>
                      <a:r>
                        <a:rPr lang="en-US"/>
                        <a:t> hi’n</a:t>
                      </a:r>
                    </a:p>
                    <a:p>
                      <a:endParaRPr lang="en-US"/>
                    </a:p>
                    <a:p>
                      <a:r>
                        <a:rPr lang="en-US" err="1"/>
                        <a:t>Bydd</a:t>
                      </a:r>
                      <a:r>
                        <a:rPr lang="en-US"/>
                        <a:t> hi’n</a:t>
                      </a:r>
                    </a:p>
                  </a:txBody>
                  <a:tcPr/>
                </a:tc>
                <a:tc>
                  <a:txBody>
                    <a:bodyPr/>
                    <a:lstStyle/>
                    <a:p>
                      <a:r>
                        <a:rPr lang="en-US"/>
                        <a:t>Mae </a:t>
                      </a:r>
                      <a:r>
                        <a:rPr lang="en-US" err="1"/>
                        <a:t>hi’n</a:t>
                      </a:r>
                      <a:endParaRPr lang="en-US"/>
                    </a:p>
                    <a:p>
                      <a:endParaRPr lang="en-US"/>
                    </a:p>
                    <a:p>
                      <a:endParaRPr lang="en-US"/>
                    </a:p>
                    <a:p>
                      <a:r>
                        <a:rPr lang="en-US" err="1"/>
                        <a:t>Roedd</a:t>
                      </a:r>
                      <a:r>
                        <a:rPr lang="en-US"/>
                        <a:t> </a:t>
                      </a:r>
                      <a:r>
                        <a:rPr lang="en-US" err="1"/>
                        <a:t>hi’n</a:t>
                      </a:r>
                      <a:endParaRPr lang="en-US"/>
                    </a:p>
                    <a:p>
                      <a:endParaRPr lang="en-US"/>
                    </a:p>
                  </a:txBody>
                  <a:tcPr/>
                </a:tc>
                <a:tc>
                  <a:txBody>
                    <a:bodyPr/>
                    <a:lstStyle/>
                    <a:p>
                      <a:r>
                        <a:rPr lang="en-US" err="1"/>
                        <a:t>braf</a:t>
                      </a:r>
                      <a:r>
                        <a:rPr lang="en-US"/>
                        <a:t>.</a:t>
                      </a:r>
                    </a:p>
                    <a:p>
                      <a:r>
                        <a:rPr lang="en-US" err="1"/>
                        <a:t>oer</a:t>
                      </a:r>
                      <a:r>
                        <a:rPr lang="en-US"/>
                        <a:t>.</a:t>
                      </a:r>
                    </a:p>
                    <a:p>
                      <a:r>
                        <a:rPr lang="en-US" err="1"/>
                        <a:t>niwlog</a:t>
                      </a:r>
                      <a:endParaRPr lang="en-US"/>
                    </a:p>
                    <a:p>
                      <a:r>
                        <a:rPr lang="en-US" err="1"/>
                        <a:t>stormus</a:t>
                      </a:r>
                      <a:r>
                        <a:rPr lang="en-US"/>
                        <a:t>.</a:t>
                      </a:r>
                    </a:p>
                    <a:p>
                      <a:r>
                        <a:rPr lang="en-US" b="1" err="1">
                          <a:solidFill>
                            <a:srgbClr val="FF0000"/>
                          </a:solidFill>
                        </a:rPr>
                        <a:t>b</a:t>
                      </a:r>
                      <a:r>
                        <a:rPr lang="en-US" err="1"/>
                        <a:t>oeth</a:t>
                      </a:r>
                      <a:r>
                        <a:rPr lang="en-US"/>
                        <a:t>.</a:t>
                      </a:r>
                    </a:p>
                    <a:p>
                      <a:r>
                        <a:rPr lang="en-US" b="1" err="1">
                          <a:solidFill>
                            <a:srgbClr val="FF0000"/>
                          </a:solidFill>
                        </a:rPr>
                        <a:t>g</a:t>
                      </a:r>
                      <a:r>
                        <a:rPr lang="en-US" err="1"/>
                        <a:t>ymylog</a:t>
                      </a:r>
                      <a:r>
                        <a:rPr lang="en-US"/>
                        <a:t>.</a:t>
                      </a:r>
                    </a:p>
                    <a:p>
                      <a:r>
                        <a:rPr lang="en-US" b="1">
                          <a:solidFill>
                            <a:srgbClr val="FF0000"/>
                          </a:solidFill>
                        </a:rPr>
                        <a:t>_</a:t>
                      </a:r>
                      <a:r>
                        <a:rPr lang="en-US" err="1"/>
                        <a:t>wyntog</a:t>
                      </a:r>
                      <a:endParaRPr lang="en-US"/>
                    </a:p>
                    <a:p>
                      <a:r>
                        <a:rPr lang="en-US" err="1"/>
                        <a:t>bwrw</a:t>
                      </a:r>
                      <a:r>
                        <a:rPr lang="en-US"/>
                        <a:t> </a:t>
                      </a:r>
                      <a:r>
                        <a:rPr lang="en-US" err="1"/>
                        <a:t>glaw</a:t>
                      </a:r>
                      <a:r>
                        <a:rPr lang="en-US"/>
                        <a:t>.</a:t>
                      </a:r>
                    </a:p>
                    <a:p>
                      <a:r>
                        <a:rPr lang="en-US" err="1"/>
                        <a:t>bwrw</a:t>
                      </a:r>
                      <a:r>
                        <a:rPr lang="en-US"/>
                        <a:t> </a:t>
                      </a:r>
                      <a:r>
                        <a:rPr lang="en-US" err="1"/>
                        <a:t>eira</a:t>
                      </a:r>
                      <a:r>
                        <a:rPr lang="en-US"/>
                        <a:t>.</a:t>
                      </a:r>
                    </a:p>
                    <a:p>
                      <a:endParaRPr lang="en-US"/>
                    </a:p>
                    <a:p>
                      <a:r>
                        <a:rPr lang="en-US" err="1">
                          <a:solidFill>
                            <a:srgbClr val="FF0000"/>
                          </a:solidFill>
                        </a:rPr>
                        <a:t>treiglad</a:t>
                      </a:r>
                      <a:r>
                        <a:rPr lang="en-US">
                          <a:solidFill>
                            <a:srgbClr val="FF0000"/>
                          </a:solidFill>
                        </a:rPr>
                        <a:t> </a:t>
                      </a:r>
                      <a:r>
                        <a:rPr lang="en-US" err="1">
                          <a:solidFill>
                            <a:srgbClr val="FF0000"/>
                          </a:solidFill>
                        </a:rPr>
                        <a:t>meddal</a:t>
                      </a:r>
                      <a:r>
                        <a:rPr lang="en-US">
                          <a:solidFill>
                            <a:srgbClr val="FF0000"/>
                          </a:solidFill>
                        </a:rPr>
                        <a:t> </a:t>
                      </a:r>
                      <a:r>
                        <a:rPr lang="en-US">
                          <a:solidFill>
                            <a:schemeClr val="tx1"/>
                          </a:solidFill>
                        </a:rPr>
                        <a:t>after ‘n</a:t>
                      </a:r>
                      <a:br>
                        <a:rPr lang="en-US">
                          <a:solidFill>
                            <a:schemeClr val="tx1"/>
                          </a:solidFill>
                        </a:rPr>
                      </a:br>
                      <a:r>
                        <a:rPr lang="en-US" err="1">
                          <a:solidFill>
                            <a:schemeClr val="tx1"/>
                          </a:solidFill>
                        </a:rPr>
                        <a:t>ansoddeiriau</a:t>
                      </a:r>
                      <a:r>
                        <a:rPr lang="en-US">
                          <a:solidFill>
                            <a:schemeClr val="tx1"/>
                          </a:solidFill>
                        </a:rPr>
                        <a:t> (adjectives)</a:t>
                      </a:r>
                    </a:p>
                  </a:txBody>
                  <a:tcPr/>
                </a:tc>
                <a:extLst>
                  <a:ext uri="{0D108BD9-81ED-4DB2-BD59-A6C34878D82A}">
                    <a16:rowId xmlns:a16="http://schemas.microsoft.com/office/drawing/2014/main" val="2759470461"/>
                  </a:ext>
                </a:extLst>
              </a:tr>
              <a:tr h="263130">
                <a:tc gridSpan="7">
                  <a:txBody>
                    <a:bodyPr/>
                    <a:lstStyle/>
                    <a:p>
                      <a:pPr algn="ctr"/>
                      <a:r>
                        <a:rPr lang="en-US" b="1">
                          <a:solidFill>
                            <a:srgbClr val="0070C0"/>
                          </a:solidFill>
                        </a:rPr>
                        <a:t>Y </a:t>
                      </a:r>
                      <a:r>
                        <a:rPr lang="en-US" b="1" err="1">
                          <a:solidFill>
                            <a:srgbClr val="0070C0"/>
                          </a:solidFill>
                        </a:rPr>
                        <a:t>Tywydd</a:t>
                      </a:r>
                      <a:endParaRPr lang="en-US" b="1">
                        <a:solidFill>
                          <a:srgbClr val="0070C0"/>
                        </a:solidFill>
                      </a:endParaRPr>
                    </a:p>
                  </a:txBody>
                  <a:tcPr>
                    <a:solidFill>
                      <a:schemeClr val="accent5">
                        <a:lumMod val="20000"/>
                        <a:lumOff val="80000"/>
                      </a:schemeClr>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cy-GB"/>
                    </a:p>
                  </a:txBody>
                  <a:tcPr/>
                </a:tc>
                <a:tc hMerge="1">
                  <a:txBody>
                    <a:bodyPr/>
                    <a:lstStyle/>
                    <a:p>
                      <a:endParaRPr lang="en-US"/>
                    </a:p>
                  </a:txBody>
                  <a:tcPr/>
                </a:tc>
                <a:extLst>
                  <a:ext uri="{0D108BD9-81ED-4DB2-BD59-A6C34878D82A}">
                    <a16:rowId xmlns:a16="http://schemas.microsoft.com/office/drawing/2014/main" val="2449147911"/>
                  </a:ext>
                </a:extLst>
              </a:tr>
              <a:tr h="2013979">
                <a:tc gridSpan="2">
                  <a:txBody>
                    <a:bodyPr/>
                    <a:lstStyle/>
                    <a:p>
                      <a:r>
                        <a:rPr lang="en-US" u="sng" err="1"/>
                        <a:t>Idiomau</a:t>
                      </a:r>
                      <a:r>
                        <a:rPr lang="en-US" u="sng"/>
                        <a:t>!</a:t>
                      </a:r>
                    </a:p>
                    <a:p>
                      <a:endParaRPr lang="en-US"/>
                    </a:p>
                    <a:p>
                      <a:r>
                        <a:rPr lang="en-US"/>
                        <a:t>Mae hi’n </a:t>
                      </a:r>
                      <a:r>
                        <a:rPr lang="en-US" err="1"/>
                        <a:t>bwrw</a:t>
                      </a:r>
                      <a:r>
                        <a:rPr lang="en-US"/>
                        <a:t> hen </a:t>
                      </a:r>
                      <a:r>
                        <a:rPr lang="en-US" err="1"/>
                        <a:t>wragedd</a:t>
                      </a:r>
                      <a:r>
                        <a:rPr lang="en-US"/>
                        <a:t> a </a:t>
                      </a:r>
                      <a:r>
                        <a:rPr lang="en-US" err="1"/>
                        <a:t>ffyn</a:t>
                      </a:r>
                      <a:r>
                        <a:rPr lang="en-US"/>
                        <a:t>!</a:t>
                      </a:r>
                    </a:p>
                    <a:p>
                      <a:r>
                        <a:rPr lang="en-US" err="1"/>
                        <a:t>Mae’r</a:t>
                      </a:r>
                      <a:r>
                        <a:rPr lang="en-US"/>
                        <a:t> haul yn </a:t>
                      </a:r>
                      <a:r>
                        <a:rPr lang="en-US" err="1"/>
                        <a:t>gwenu</a:t>
                      </a:r>
                      <a:r>
                        <a:rPr lang="en-US"/>
                        <a:t>.</a:t>
                      </a:r>
                    </a:p>
                    <a:p>
                      <a:r>
                        <a:rPr lang="en-US"/>
                        <a:t>Mae hi’n </a:t>
                      </a:r>
                      <a:r>
                        <a:rPr lang="en-US" err="1"/>
                        <a:t>arllwys</a:t>
                      </a:r>
                      <a:r>
                        <a:rPr lang="en-US"/>
                        <a:t> y </a:t>
                      </a:r>
                      <a:r>
                        <a:rPr lang="en-US" err="1"/>
                        <a:t>glaw</a:t>
                      </a:r>
                      <a:r>
                        <a:rPr lang="en-US"/>
                        <a:t>.</a:t>
                      </a:r>
                    </a:p>
                    <a:p>
                      <a:endParaRPr lang="en-US"/>
                    </a:p>
                    <a:p>
                      <a:r>
                        <a:rPr lang="en-US" u="sng" err="1"/>
                        <a:t>Ymestyn</a:t>
                      </a:r>
                      <a:endParaRPr lang="en-US" u="sng"/>
                    </a:p>
                    <a:p>
                      <a:r>
                        <a:rPr lang="en-US" err="1"/>
                        <a:t>Rydw</a:t>
                      </a:r>
                      <a:r>
                        <a:rPr lang="en-US"/>
                        <a:t> i’n hoffi </a:t>
                      </a:r>
                      <a:r>
                        <a:rPr lang="en-US" err="1"/>
                        <a:t>tywydd</a:t>
                      </a:r>
                      <a:r>
                        <a:rPr lang="en-US"/>
                        <a:t> </a:t>
                      </a:r>
                      <a:r>
                        <a:rPr lang="en-US" err="1"/>
                        <a:t>braf</a:t>
                      </a:r>
                      <a:r>
                        <a:rPr lang="en-US"/>
                        <a:t>.</a:t>
                      </a:r>
                      <a:br>
                        <a:rPr lang="en-US"/>
                      </a:br>
                      <a:r>
                        <a:rPr lang="en-US" err="1"/>
                        <a:t>Rydw</a:t>
                      </a:r>
                      <a:r>
                        <a:rPr lang="en-US"/>
                        <a:t> i’n hoffi </a:t>
                      </a:r>
                      <a:r>
                        <a:rPr lang="en-US" err="1"/>
                        <a:t>eira</a:t>
                      </a:r>
                      <a:r>
                        <a:rPr lang="en-US"/>
                        <a:t>.</a:t>
                      </a:r>
                    </a:p>
                    <a:p>
                      <a:r>
                        <a:rPr lang="en-US"/>
                        <a:t>Mae hi’n </a:t>
                      </a:r>
                      <a:r>
                        <a:rPr lang="en-US" err="1"/>
                        <a:t>bwrw</a:t>
                      </a:r>
                      <a:r>
                        <a:rPr lang="en-US"/>
                        <a:t> </a:t>
                      </a:r>
                      <a:r>
                        <a:rPr lang="en-US" err="1"/>
                        <a:t>glaw</a:t>
                      </a:r>
                      <a:r>
                        <a:rPr lang="en-US"/>
                        <a:t>, </a:t>
                      </a:r>
                      <a:r>
                        <a:rPr lang="en-US" err="1"/>
                        <a:t>gwisgwch</a:t>
                      </a:r>
                      <a:r>
                        <a:rPr lang="en-US"/>
                        <a:t> got!</a:t>
                      </a:r>
                    </a:p>
                  </a:txBody>
                  <a:tcPr>
                    <a:solidFill>
                      <a:srgbClr val="FF0000">
                        <a:alpha val="16863"/>
                      </a:srgbClr>
                    </a:solidFill>
                  </a:tcPr>
                </a:tc>
                <a:tc hMerge="1">
                  <a:txBody>
                    <a:bodyPr/>
                    <a:lstStyle/>
                    <a:p>
                      <a:endParaRPr lang="en-US"/>
                    </a:p>
                  </a:txBody>
                  <a:tcPr/>
                </a:tc>
                <a:tc>
                  <a:txBody>
                    <a:bodyPr/>
                    <a:lstStyle/>
                    <a:p>
                      <a:r>
                        <a:rPr lang="en-US" err="1"/>
                        <a:t>Ydy</a:t>
                      </a:r>
                      <a:r>
                        <a:rPr lang="en-US"/>
                        <a:t> hi’n</a:t>
                      </a:r>
                    </a:p>
                    <a:p>
                      <a:r>
                        <a:rPr lang="en-US" i="1">
                          <a:solidFill>
                            <a:schemeClr val="tx1">
                              <a:lumMod val="50000"/>
                              <a:lumOff val="50000"/>
                            </a:schemeClr>
                          </a:solidFill>
                        </a:rPr>
                        <a:t>(Is it…?)</a:t>
                      </a:r>
                    </a:p>
                    <a:p>
                      <a:endParaRPr lang="en-US"/>
                    </a:p>
                    <a:p>
                      <a:r>
                        <a:rPr lang="en-US" err="1"/>
                        <a:t>Oedd</a:t>
                      </a:r>
                      <a:r>
                        <a:rPr lang="en-US"/>
                        <a:t> hi’n</a:t>
                      </a:r>
                    </a:p>
                    <a:p>
                      <a:r>
                        <a:rPr lang="en-US" i="1">
                          <a:solidFill>
                            <a:schemeClr val="tx1">
                              <a:lumMod val="50000"/>
                              <a:lumOff val="50000"/>
                            </a:schemeClr>
                          </a:solidFill>
                        </a:rPr>
                        <a:t>(Was it…?)</a:t>
                      </a:r>
                    </a:p>
                    <a:p>
                      <a:endParaRPr lang="en-US"/>
                    </a:p>
                  </a:txBody>
                  <a:tcPr/>
                </a:tc>
                <a:tc>
                  <a:txBody>
                    <a:bodyPr/>
                    <a:lstStyle/>
                    <a:p>
                      <a:r>
                        <a:rPr lang="en-US" err="1"/>
                        <a:t>braf</a:t>
                      </a:r>
                      <a:r>
                        <a:rPr lang="en-US"/>
                        <a:t>?</a:t>
                      </a:r>
                    </a:p>
                    <a:p>
                      <a:r>
                        <a:rPr lang="en-US" err="1"/>
                        <a:t>oer</a:t>
                      </a:r>
                      <a:r>
                        <a:rPr lang="en-US"/>
                        <a:t>?</a:t>
                      </a:r>
                    </a:p>
                    <a:p>
                      <a:r>
                        <a:rPr lang="en-US" err="1"/>
                        <a:t>niwlog</a:t>
                      </a:r>
                      <a:r>
                        <a:rPr lang="en-US"/>
                        <a:t>?</a:t>
                      </a:r>
                    </a:p>
                    <a:p>
                      <a:r>
                        <a:rPr lang="en-US" err="1"/>
                        <a:t>stormus</a:t>
                      </a:r>
                      <a:r>
                        <a:rPr lang="en-US"/>
                        <a:t>?</a:t>
                      </a:r>
                    </a:p>
                    <a:p>
                      <a:r>
                        <a:rPr lang="en-US" b="1" err="1">
                          <a:solidFill>
                            <a:srgbClr val="FF0000"/>
                          </a:solidFill>
                        </a:rPr>
                        <a:t>b</a:t>
                      </a:r>
                      <a:r>
                        <a:rPr lang="en-US" err="1"/>
                        <a:t>oeth</a:t>
                      </a:r>
                      <a:r>
                        <a:rPr lang="en-US"/>
                        <a:t>?</a:t>
                      </a:r>
                    </a:p>
                    <a:p>
                      <a:r>
                        <a:rPr lang="en-US" b="1" err="1">
                          <a:solidFill>
                            <a:srgbClr val="FF0000"/>
                          </a:solidFill>
                        </a:rPr>
                        <a:t>g</a:t>
                      </a:r>
                      <a:r>
                        <a:rPr lang="en-US" err="1"/>
                        <a:t>ymylog</a:t>
                      </a:r>
                      <a:r>
                        <a:rPr lang="en-US"/>
                        <a:t>?</a:t>
                      </a:r>
                    </a:p>
                    <a:p>
                      <a:r>
                        <a:rPr lang="en-US" b="1">
                          <a:solidFill>
                            <a:srgbClr val="FF0000"/>
                          </a:solidFill>
                        </a:rPr>
                        <a:t>_</a:t>
                      </a:r>
                      <a:r>
                        <a:rPr lang="en-US" err="1"/>
                        <a:t>wyntog</a:t>
                      </a:r>
                      <a:r>
                        <a:rPr lang="en-US"/>
                        <a:t>?</a:t>
                      </a:r>
                    </a:p>
                    <a:p>
                      <a:r>
                        <a:rPr lang="en-US" err="1"/>
                        <a:t>bwrw</a:t>
                      </a:r>
                      <a:r>
                        <a:rPr lang="en-US"/>
                        <a:t> </a:t>
                      </a:r>
                      <a:r>
                        <a:rPr lang="en-US" err="1"/>
                        <a:t>glaw</a:t>
                      </a:r>
                      <a:r>
                        <a:rPr lang="en-US"/>
                        <a:t>?</a:t>
                      </a:r>
                    </a:p>
                    <a:p>
                      <a:r>
                        <a:rPr lang="en-US" err="1"/>
                        <a:t>bwrw</a:t>
                      </a:r>
                      <a:r>
                        <a:rPr lang="en-US"/>
                        <a:t> </a:t>
                      </a:r>
                      <a:r>
                        <a:rPr lang="en-US" err="1"/>
                        <a:t>eira</a:t>
                      </a:r>
                      <a:r>
                        <a:rPr lang="en-US"/>
                        <a:t>?</a:t>
                      </a:r>
                    </a:p>
                    <a:p>
                      <a:endParaRPr lang="en-US"/>
                    </a:p>
                  </a:txBody>
                  <a:tcPr/>
                </a:tc>
                <a:tc gridSpan="3">
                  <a:txBody>
                    <a:bodyPr/>
                    <a:lstStyle/>
                    <a:p>
                      <a:r>
                        <a:rPr lang="en-US" err="1"/>
                        <a:t>Ydy</a:t>
                      </a:r>
                      <a:r>
                        <a:rPr lang="en-US"/>
                        <a:t>, </a:t>
                      </a:r>
                      <a:r>
                        <a:rPr lang="en-US" err="1"/>
                        <a:t>mae</a:t>
                      </a:r>
                      <a:r>
                        <a:rPr lang="en-US"/>
                        <a:t> hi’n </a:t>
                      </a:r>
                      <a:r>
                        <a:rPr lang="en-US" err="1"/>
                        <a:t>braf</a:t>
                      </a:r>
                      <a:r>
                        <a:rPr lang="en-US"/>
                        <a:t>.</a:t>
                      </a:r>
                    </a:p>
                    <a:p>
                      <a:r>
                        <a:rPr lang="en-US" err="1"/>
                        <a:t>Nac</a:t>
                      </a:r>
                      <a:r>
                        <a:rPr lang="en-US"/>
                        <a:t> </a:t>
                      </a:r>
                      <a:r>
                        <a:rPr lang="en-US" err="1"/>
                        <a:t>ydy</a:t>
                      </a:r>
                      <a:r>
                        <a:rPr lang="en-US"/>
                        <a:t>, </a:t>
                      </a:r>
                      <a:r>
                        <a:rPr lang="en-US" err="1"/>
                        <a:t>dydy</a:t>
                      </a:r>
                      <a:r>
                        <a:rPr lang="en-US"/>
                        <a:t> hi ddim yn </a:t>
                      </a:r>
                      <a:r>
                        <a:rPr lang="en-US" err="1"/>
                        <a:t>braf</a:t>
                      </a:r>
                      <a:r>
                        <a:rPr lang="en-US"/>
                        <a:t>.</a:t>
                      </a:r>
                    </a:p>
                    <a:p>
                      <a:endParaRPr lang="en-US"/>
                    </a:p>
                    <a:p>
                      <a:r>
                        <a:rPr lang="en-US" err="1"/>
                        <a:t>Oedd</a:t>
                      </a:r>
                      <a:r>
                        <a:rPr lang="en-US"/>
                        <a:t>, </a:t>
                      </a:r>
                      <a:r>
                        <a:rPr lang="en-US" err="1"/>
                        <a:t>roedd</a:t>
                      </a:r>
                      <a:r>
                        <a:rPr lang="en-US"/>
                        <a:t> hi’n </a:t>
                      </a:r>
                      <a:r>
                        <a:rPr lang="en-US" err="1"/>
                        <a:t>stormus</a:t>
                      </a:r>
                      <a:r>
                        <a:rPr lang="en-US"/>
                        <a:t>.</a:t>
                      </a:r>
                    </a:p>
                    <a:p>
                      <a:r>
                        <a:rPr lang="en-US" err="1"/>
                        <a:t>Nac</a:t>
                      </a:r>
                      <a:r>
                        <a:rPr lang="en-US"/>
                        <a:t> </a:t>
                      </a:r>
                      <a:r>
                        <a:rPr lang="en-US" err="1"/>
                        <a:t>oedd</a:t>
                      </a:r>
                      <a:r>
                        <a:rPr lang="en-US"/>
                        <a:t>, </a:t>
                      </a:r>
                      <a:r>
                        <a:rPr lang="en-US" err="1"/>
                        <a:t>doedd</a:t>
                      </a:r>
                      <a:r>
                        <a:rPr lang="en-US"/>
                        <a:t> hi ddim yn </a:t>
                      </a:r>
                      <a:r>
                        <a:rPr lang="en-US" b="1" err="1">
                          <a:solidFill>
                            <a:srgbClr val="FF0000"/>
                          </a:solidFill>
                        </a:rPr>
                        <a:t>b</a:t>
                      </a:r>
                      <a:r>
                        <a:rPr lang="en-US" err="1"/>
                        <a:t>oeth</a:t>
                      </a:r>
                      <a:r>
                        <a:rPr lang="en-US"/>
                        <a:t>.</a:t>
                      </a:r>
                    </a:p>
                    <a:p>
                      <a:endParaRPr lang="en-US"/>
                    </a:p>
                  </a:txBody>
                  <a:tcPr/>
                </a:tc>
                <a:tc hMerge="1">
                  <a:txBody>
                    <a:bodyPr/>
                    <a:lstStyle/>
                    <a:p>
                      <a:endParaRPr lang="cy-GB"/>
                    </a:p>
                  </a:txBody>
                  <a:tcPr/>
                </a:tc>
                <a:tc hMerge="1">
                  <a:txBody>
                    <a:bodyPr/>
                    <a:lstStyle/>
                    <a:p>
                      <a:endParaRPr lang="en-US"/>
                    </a:p>
                  </a:txBody>
                  <a:tcPr/>
                </a:tc>
                <a:extLst>
                  <a:ext uri="{0D108BD9-81ED-4DB2-BD59-A6C34878D82A}">
                    <a16:rowId xmlns:a16="http://schemas.microsoft.com/office/drawing/2014/main" val="3162965319"/>
                  </a:ext>
                </a:extLst>
              </a:tr>
            </a:tbl>
          </a:graphicData>
        </a:graphic>
      </p:graphicFrame>
      <p:pic>
        <p:nvPicPr>
          <p:cNvPr id="3" name="Picture 2" descr="A blue circle with black text&#10;&#10;Description automatically generated">
            <a:extLst>
              <a:ext uri="{FF2B5EF4-FFF2-40B4-BE49-F238E27FC236}">
                <a16:creationId xmlns:a16="http://schemas.microsoft.com/office/drawing/2014/main" id="{CA5A3875-F7B2-24F8-A3A7-6C734201C860}"/>
              </a:ext>
            </a:extLst>
          </p:cNvPr>
          <p:cNvPicPr>
            <a:picLocks noChangeAspect="1"/>
          </p:cNvPicPr>
          <p:nvPr/>
        </p:nvPicPr>
        <p:blipFill>
          <a:blip r:embed="rId2"/>
          <a:stretch>
            <a:fillRect/>
          </a:stretch>
        </p:blipFill>
        <p:spPr>
          <a:xfrm>
            <a:off x="10440538" y="137161"/>
            <a:ext cx="1542635" cy="1576026"/>
          </a:xfrm>
          <a:prstGeom prst="rect">
            <a:avLst/>
          </a:prstGeom>
        </p:spPr>
      </p:pic>
    </p:spTree>
    <p:extLst>
      <p:ext uri="{BB962C8B-B14F-4D97-AF65-F5344CB8AC3E}">
        <p14:creationId xmlns:p14="http://schemas.microsoft.com/office/powerpoint/2010/main" val="372749529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nky Fool: Wales and Bad English">
            <a:extLst>
              <a:ext uri="{FF2B5EF4-FFF2-40B4-BE49-F238E27FC236}">
                <a16:creationId xmlns:a16="http://schemas.microsoft.com/office/drawing/2014/main" id="{18C3EEF8-29C3-7944-A1A6-26A029BBB3D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635332" y="815155"/>
            <a:ext cx="5199724" cy="573920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9618838-1C75-DAD8-ADF7-8E3ED9441598}"/>
              </a:ext>
            </a:extLst>
          </p:cNvPr>
          <p:cNvSpPr txBox="1"/>
          <p:nvPr/>
        </p:nvSpPr>
        <p:spPr>
          <a:xfrm>
            <a:off x="813957" y="1153250"/>
            <a:ext cx="5007418" cy="3299749"/>
          </a:xfrm>
          <a:prstGeom prst="rect">
            <a:avLst/>
          </a:prstGeom>
        </p:spPr>
        <p:txBody>
          <a:bodyPr wrap="square" lIns="0" tIns="0" rIns="0" bIns="0" rtlCol="0" anchor="t">
            <a:spAutoFit/>
          </a:bodyPr>
          <a:lstStyle/>
          <a:p>
            <a:pPr algn="ctr">
              <a:lnSpc>
                <a:spcPts val="14097"/>
              </a:lnSpc>
              <a:spcBef>
                <a:spcPct val="0"/>
              </a:spcBef>
            </a:pPr>
            <a:r>
              <a:rPr lang="en-US" sz="4000">
                <a:solidFill>
                  <a:srgbClr val="006BCB"/>
                </a:solidFill>
                <a:latin typeface="Rubik Medium"/>
              </a:rPr>
              <a:t>Mae </a:t>
            </a:r>
            <a:r>
              <a:rPr lang="en-US" sz="4000" err="1">
                <a:solidFill>
                  <a:srgbClr val="006BCB"/>
                </a:solidFill>
                <a:latin typeface="Rubik Medium"/>
              </a:rPr>
              <a:t>hi’n</a:t>
            </a:r>
            <a:r>
              <a:rPr lang="en-US" sz="4000">
                <a:solidFill>
                  <a:srgbClr val="006BCB"/>
                </a:solidFill>
                <a:latin typeface="Rubik Medium"/>
              </a:rPr>
              <a:t> / </a:t>
            </a:r>
            <a:r>
              <a:rPr lang="en-US" sz="4000" err="1">
                <a:solidFill>
                  <a:srgbClr val="006BCB"/>
                </a:solidFill>
                <a:latin typeface="Rubik Medium"/>
              </a:rPr>
              <a:t>Mae’n</a:t>
            </a:r>
            <a:endParaRPr lang="en-US" sz="4000">
              <a:solidFill>
                <a:srgbClr val="006BCB"/>
              </a:solidFill>
              <a:latin typeface="Rubik Medium"/>
            </a:endParaRPr>
          </a:p>
          <a:p>
            <a:pPr algn="ctr">
              <a:lnSpc>
                <a:spcPts val="14097"/>
              </a:lnSpc>
              <a:spcBef>
                <a:spcPct val="0"/>
              </a:spcBef>
            </a:pPr>
            <a:r>
              <a:rPr lang="en-US" sz="4000" i="1">
                <a:solidFill>
                  <a:srgbClr val="006BCB"/>
                </a:solidFill>
                <a:latin typeface="Rubik Medium"/>
              </a:rPr>
              <a:t>(it is…)</a:t>
            </a:r>
          </a:p>
        </p:txBody>
      </p:sp>
      <p:sp>
        <p:nvSpPr>
          <p:cNvPr id="4" name="TextBox 9">
            <a:extLst>
              <a:ext uri="{FF2B5EF4-FFF2-40B4-BE49-F238E27FC236}">
                <a16:creationId xmlns:a16="http://schemas.microsoft.com/office/drawing/2014/main" id="{ADCD6D2B-4E87-E10C-FC18-22E008B4A2B5}"/>
              </a:ext>
            </a:extLst>
          </p:cNvPr>
          <p:cNvSpPr txBox="1"/>
          <p:nvPr/>
        </p:nvSpPr>
        <p:spPr>
          <a:xfrm>
            <a:off x="1627914" y="284358"/>
            <a:ext cx="5007418" cy="868892"/>
          </a:xfrm>
          <a:prstGeom prst="rect">
            <a:avLst/>
          </a:prstGeom>
        </p:spPr>
        <p:txBody>
          <a:bodyPr lIns="0" tIns="0" rIns="0" bIns="0" rtlCol="0" anchor="t">
            <a:spAutoFit/>
          </a:bodyPr>
          <a:lstStyle/>
          <a:p>
            <a:pPr>
              <a:lnSpc>
                <a:spcPts val="6474"/>
              </a:lnSpc>
            </a:pPr>
            <a:r>
              <a:rPr lang="en-US" sz="7200" b="1">
                <a:latin typeface="Rubik Medium Bold"/>
              </a:rPr>
              <a:t>Y</a:t>
            </a:r>
            <a:r>
              <a:rPr lang="en-US" sz="7200" b="1">
                <a:solidFill>
                  <a:schemeClr val="bg1">
                    <a:lumMod val="95000"/>
                  </a:schemeClr>
                </a:solidFill>
                <a:latin typeface="Rubik Medium Bold"/>
              </a:rPr>
              <a:t> </a:t>
            </a:r>
            <a:r>
              <a:rPr lang="en-US" sz="7200" b="1" err="1">
                <a:latin typeface="Rubik Medium Bold"/>
              </a:rPr>
              <a:t>Tywydd</a:t>
            </a:r>
            <a:endParaRPr lang="en-US" sz="7200" b="1">
              <a:latin typeface="Rubik Medium Bold"/>
            </a:endParaRPr>
          </a:p>
        </p:txBody>
      </p:sp>
      <p:pic>
        <p:nvPicPr>
          <p:cNvPr id="5" name="Picture 8">
            <a:extLst>
              <a:ext uri="{FF2B5EF4-FFF2-40B4-BE49-F238E27FC236}">
                <a16:creationId xmlns:a16="http://schemas.microsoft.com/office/drawing/2014/main" id="{4342B149-5D2F-F8CF-A283-93C5FE8E83D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515179" y="429659"/>
            <a:ext cx="555979" cy="598412"/>
          </a:xfrm>
          <a:prstGeom prst="rect">
            <a:avLst/>
          </a:prstGeom>
        </p:spPr>
      </p:pic>
      <p:pic>
        <p:nvPicPr>
          <p:cNvPr id="2" name="Picture 1" descr="A blue square with white dots&#10;&#10;Description automatically generated">
            <a:extLst>
              <a:ext uri="{FF2B5EF4-FFF2-40B4-BE49-F238E27FC236}">
                <a16:creationId xmlns:a16="http://schemas.microsoft.com/office/drawing/2014/main" id="{3D48998E-3917-6B54-67AD-067530EBDE40}"/>
              </a:ext>
            </a:extLst>
          </p:cNvPr>
          <p:cNvPicPr>
            <a:picLocks noChangeAspect="1"/>
          </p:cNvPicPr>
          <p:nvPr/>
        </p:nvPicPr>
        <p:blipFill>
          <a:blip r:embed="rId7"/>
          <a:stretch>
            <a:fillRect/>
          </a:stretch>
        </p:blipFill>
        <p:spPr>
          <a:xfrm>
            <a:off x="0" y="5925545"/>
            <a:ext cx="12196562" cy="934082"/>
          </a:xfrm>
          <a:prstGeom prst="rect">
            <a:avLst/>
          </a:prstGeom>
        </p:spPr>
      </p:pic>
    </p:spTree>
    <p:custDataLst>
      <p:tags r:id="rId1"/>
    </p:custDataLst>
    <p:extLst>
      <p:ext uri="{BB962C8B-B14F-4D97-AF65-F5344CB8AC3E}">
        <p14:creationId xmlns:p14="http://schemas.microsoft.com/office/powerpoint/2010/main" val="2224655626"/>
      </p:ext>
    </p:extLst>
  </p:cSld>
  <p:clrMapOvr>
    <a:masterClrMapping/>
  </p:clrMapOvr>
  <mc:AlternateContent xmlns:mc="http://schemas.openxmlformats.org/markup-compatibility/2006" xmlns:p14="http://schemas.microsoft.com/office/powerpoint/2010/main">
    <mc:Choice Requires="p14">
      <p:transition spd="slow" p14:dur="2000" advTm="61219"/>
    </mc:Choice>
    <mc:Fallback xmlns="">
      <p:transition spd="slow" advTm="612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Effect transition="in" filter="fade">
                                      <p:cBhvr>
                                        <p:cTn id="9" dur="10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855284" y="2564310"/>
            <a:ext cx="5338326" cy="1072088"/>
          </a:xfrm>
          <a:prstGeom prst="rect">
            <a:avLst/>
          </a:prstGeom>
        </p:spPr>
        <p:txBody>
          <a:bodyPr lIns="0" tIns="0" rIns="0" bIns="0" rtlCol="0" anchor="t">
            <a:spAutoFit/>
          </a:bodyPr>
          <a:lstStyle/>
          <a:p>
            <a:pPr algn="ctr">
              <a:lnSpc>
                <a:spcPts val="8936"/>
              </a:lnSpc>
              <a:spcBef>
                <a:spcPct val="0"/>
              </a:spcBef>
            </a:pPr>
            <a:r>
              <a:rPr lang="en-US" sz="6383" u="sng" err="1">
                <a:solidFill>
                  <a:srgbClr val="C00000"/>
                </a:solidFill>
                <a:latin typeface="Rubik Medium"/>
              </a:rPr>
              <a:t>b</a:t>
            </a:r>
            <a:r>
              <a:rPr lang="en-US" sz="6383" err="1">
                <a:solidFill>
                  <a:srgbClr val="006BCB"/>
                </a:solidFill>
                <a:latin typeface="Rubik Medium"/>
              </a:rPr>
              <a:t>raf</a:t>
            </a:r>
            <a:r>
              <a:rPr lang="en-US" sz="6383">
                <a:solidFill>
                  <a:srgbClr val="006BCB"/>
                </a:solidFill>
                <a:latin typeface="Rubik Medium"/>
              </a:rPr>
              <a:t>.</a:t>
            </a:r>
          </a:p>
        </p:txBody>
      </p:sp>
      <p:pic>
        <p:nvPicPr>
          <p:cNvPr id="3" name="Picture 3"/>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1259258">
            <a:off x="9776855" y="-183253"/>
            <a:ext cx="3343166" cy="1464915"/>
          </a:xfrm>
          <a:prstGeom prst="rect">
            <a:avLst/>
          </a:prstGeom>
        </p:spPr>
      </p:pic>
      <p:pic>
        <p:nvPicPr>
          <p:cNvPr id="4" name="Picture 4"/>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3374941">
            <a:off x="-1038996" y="5742307"/>
            <a:ext cx="3343166" cy="1464915"/>
          </a:xfrm>
          <a:prstGeom prst="rect">
            <a:avLst/>
          </a:prstGeom>
        </p:spPr>
      </p:pic>
      <p:pic>
        <p:nvPicPr>
          <p:cNvPr id="5" name="Picture 5"/>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2256172">
            <a:off x="3527272" y="5112400"/>
            <a:ext cx="1014454" cy="641873"/>
          </a:xfrm>
          <a:prstGeom prst="rect">
            <a:avLst/>
          </a:prstGeom>
        </p:spPr>
      </p:pic>
      <p:pic>
        <p:nvPicPr>
          <p:cNvPr id="6" name="Picture 6"/>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1930298" y="964061"/>
            <a:ext cx="632959" cy="681267"/>
          </a:xfrm>
          <a:prstGeom prst="rect">
            <a:avLst/>
          </a:prstGeom>
        </p:spPr>
      </p:pic>
      <p:pic>
        <p:nvPicPr>
          <p:cNvPr id="8" name="Picture 8"/>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a:off x="9470464" y="1044837"/>
            <a:ext cx="731137" cy="786938"/>
          </a:xfrm>
          <a:prstGeom prst="rect">
            <a:avLst/>
          </a:prstGeom>
        </p:spPr>
      </p:pic>
      <p:pic>
        <p:nvPicPr>
          <p:cNvPr id="9" name="Picture 9"/>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5830764" y="4987246"/>
            <a:ext cx="537952" cy="579011"/>
          </a:xfrm>
          <a:prstGeom prst="rect">
            <a:avLst/>
          </a:prstGeom>
        </p:spPr>
      </p:pic>
      <p:grpSp>
        <p:nvGrpSpPr>
          <p:cNvPr id="10" name="Group 10"/>
          <p:cNvGrpSpPr/>
          <p:nvPr/>
        </p:nvGrpSpPr>
        <p:grpSpPr>
          <a:xfrm>
            <a:off x="461020" y="1585796"/>
            <a:ext cx="5369744" cy="3186364"/>
            <a:chOff x="0" y="0"/>
            <a:chExt cx="10739489" cy="6372725"/>
          </a:xfrm>
        </p:grpSpPr>
        <p:pic>
          <p:nvPicPr>
            <p:cNvPr id="11" name="Picture 11"/>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a:off x="0" y="3186362"/>
              <a:ext cx="5532887" cy="2923208"/>
            </a:xfrm>
            <a:prstGeom prst="rect">
              <a:avLst/>
            </a:prstGeom>
          </p:spPr>
        </p:pic>
        <p:pic>
          <p:nvPicPr>
            <p:cNvPr id="12" name="Picture 12"/>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a:off x="5206602" y="3064069"/>
              <a:ext cx="5532887" cy="2923208"/>
            </a:xfrm>
            <a:prstGeom prst="rect">
              <a:avLst/>
            </a:prstGeom>
          </p:spPr>
        </p:pic>
        <p:pic>
          <p:nvPicPr>
            <p:cNvPr id="13" name="Picture 13"/>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p:blipFill>
          <p:spPr>
            <a:xfrm>
              <a:off x="2065380" y="0"/>
              <a:ext cx="6282444" cy="6372725"/>
            </a:xfrm>
            <a:prstGeom prst="rect">
              <a:avLst/>
            </a:prstGeom>
          </p:spPr>
        </p:pic>
      </p:grpSp>
      <p:pic>
        <p:nvPicPr>
          <p:cNvPr id="7" name="Picture 6" descr="A blue square with white dots&#10;&#10;Description automatically generated">
            <a:extLst>
              <a:ext uri="{FF2B5EF4-FFF2-40B4-BE49-F238E27FC236}">
                <a16:creationId xmlns:a16="http://schemas.microsoft.com/office/drawing/2014/main" id="{2D098759-15B3-1409-874C-71236F89496B}"/>
              </a:ext>
            </a:extLst>
          </p:cNvPr>
          <p:cNvPicPr>
            <a:picLocks noChangeAspect="1"/>
          </p:cNvPicPr>
          <p:nvPr/>
        </p:nvPicPr>
        <p:blipFill>
          <a:blip r:embed="rId15"/>
          <a:stretch>
            <a:fillRect/>
          </a:stretch>
        </p:blipFill>
        <p:spPr>
          <a:xfrm>
            <a:off x="0" y="5925545"/>
            <a:ext cx="12196562" cy="934082"/>
          </a:xfrm>
          <a:prstGeom prst="rect">
            <a:avLst/>
          </a:prstGeom>
        </p:spPr>
      </p:pic>
    </p:spTree>
    <p:custDataLst>
      <p:tags r:id="rId1"/>
    </p:custDataLst>
    <p:extLst>
      <p:ext uri="{BB962C8B-B14F-4D97-AF65-F5344CB8AC3E}">
        <p14:creationId xmlns:p14="http://schemas.microsoft.com/office/powerpoint/2010/main" val="14111482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4361">
        <p159:morph option="byWord"/>
      </p:transition>
    </mc:Choice>
    <mc:Fallback xmlns="">
      <p:transition spd="slow" advTm="14361">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nodeType="clickEffect">
                                  <p:stCondLst>
                                    <p:cond delay="0"/>
                                  </p:stCondLst>
                                  <p:childTnLst>
                                    <p:animClr clrSpc="rgb" dir="cw">
                                      <p:cBhvr>
                                        <p:cTn id="6" dur="2000" fill="hold"/>
                                        <p:tgtEl>
                                          <p:spTgt spid="2">
                                            <p:txEl>
                                              <p:pRg st="0" end="0"/>
                                            </p:txEl>
                                          </p:spTgt>
                                        </p:tgtEl>
                                        <p:attrNameLst>
                                          <p:attrName>fillcolor</p:attrName>
                                        </p:attrNameLst>
                                      </p:cBhvr>
                                      <p:to>
                                        <a:schemeClr val="accent2"/>
                                      </p:to>
                                    </p:animClr>
                                    <p:set>
                                      <p:cBhvr>
                                        <p:cTn id="7" dur="2000" fill="hold"/>
                                        <p:tgtEl>
                                          <p:spTgt spid="2">
                                            <p:txEl>
                                              <p:pRg st="0" end="0"/>
                                            </p:txEl>
                                          </p:spTgt>
                                        </p:tgtEl>
                                        <p:attrNameLst>
                                          <p:attrName>fill.type</p:attrName>
                                        </p:attrNameLst>
                                      </p:cBhvr>
                                      <p:to>
                                        <p:strVal val="solid"/>
                                      </p:to>
                                    </p:set>
                                    <p:set>
                                      <p:cBhvr>
                                        <p:cTn id="8" dur="2000" fill="hold"/>
                                        <p:tgtEl>
                                          <p:spTgt spid="2">
                                            <p:txEl>
                                              <p:pRg st="0" end="0"/>
                                            </p:tx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855284" y="2564310"/>
            <a:ext cx="5338326" cy="1072088"/>
          </a:xfrm>
          <a:prstGeom prst="rect">
            <a:avLst/>
          </a:prstGeom>
        </p:spPr>
        <p:txBody>
          <a:bodyPr lIns="0" tIns="0" rIns="0" bIns="0" rtlCol="0" anchor="t">
            <a:spAutoFit/>
          </a:bodyPr>
          <a:lstStyle/>
          <a:p>
            <a:pPr algn="ctr">
              <a:lnSpc>
                <a:spcPts val="8936"/>
              </a:lnSpc>
              <a:spcBef>
                <a:spcPct val="0"/>
              </a:spcBef>
            </a:pPr>
            <a:r>
              <a:rPr lang="en-US" sz="6383">
                <a:solidFill>
                  <a:srgbClr val="006BCB"/>
                </a:solidFill>
                <a:latin typeface="Rubik Medium"/>
              </a:rPr>
              <a:t>Mae </a:t>
            </a:r>
            <a:r>
              <a:rPr lang="en-US" sz="6383" err="1">
                <a:solidFill>
                  <a:srgbClr val="006BCB"/>
                </a:solidFill>
                <a:latin typeface="Rubik Medium"/>
              </a:rPr>
              <a:t>hi'n</a:t>
            </a:r>
            <a:r>
              <a:rPr lang="en-US" sz="6383">
                <a:solidFill>
                  <a:srgbClr val="006BCB"/>
                </a:solidFill>
                <a:latin typeface="Rubik Medium"/>
              </a:rPr>
              <a:t> </a:t>
            </a:r>
            <a:r>
              <a:rPr lang="en-US" sz="6383" b="1" u="sng" err="1">
                <a:solidFill>
                  <a:srgbClr val="C00000"/>
                </a:solidFill>
                <a:latin typeface="Rubik Medium"/>
              </a:rPr>
              <a:t>b</a:t>
            </a:r>
            <a:r>
              <a:rPr lang="en-US" sz="6383" err="1">
                <a:solidFill>
                  <a:srgbClr val="006BCB"/>
                </a:solidFill>
                <a:latin typeface="Rubik Medium"/>
              </a:rPr>
              <a:t>raf</a:t>
            </a:r>
            <a:r>
              <a:rPr lang="en-US" sz="6383">
                <a:solidFill>
                  <a:srgbClr val="006BCB"/>
                </a:solidFill>
                <a:latin typeface="Rubik Medium"/>
              </a:rPr>
              <a:t>.</a:t>
            </a:r>
          </a:p>
        </p:txBody>
      </p:sp>
      <p:pic>
        <p:nvPicPr>
          <p:cNvPr id="3" name="Picture 3"/>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1259258">
            <a:off x="9776855" y="-183253"/>
            <a:ext cx="3343166" cy="1464915"/>
          </a:xfrm>
          <a:prstGeom prst="rect">
            <a:avLst/>
          </a:prstGeom>
        </p:spPr>
      </p:pic>
      <p:pic>
        <p:nvPicPr>
          <p:cNvPr id="4" name="Picture 4"/>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3374941">
            <a:off x="-1038996" y="5742307"/>
            <a:ext cx="3343166" cy="1464915"/>
          </a:xfrm>
          <a:prstGeom prst="rect">
            <a:avLst/>
          </a:prstGeom>
        </p:spPr>
      </p:pic>
      <p:pic>
        <p:nvPicPr>
          <p:cNvPr id="5" name="Picture 5"/>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2256172">
            <a:off x="3527272" y="5112400"/>
            <a:ext cx="1014454" cy="641873"/>
          </a:xfrm>
          <a:prstGeom prst="rect">
            <a:avLst/>
          </a:prstGeom>
        </p:spPr>
      </p:pic>
      <p:pic>
        <p:nvPicPr>
          <p:cNvPr id="6" name="Picture 6"/>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1930298" y="964061"/>
            <a:ext cx="632959" cy="681267"/>
          </a:xfrm>
          <a:prstGeom prst="rect">
            <a:avLst/>
          </a:prstGeom>
        </p:spPr>
      </p:pic>
      <p:pic>
        <p:nvPicPr>
          <p:cNvPr id="8" name="Picture 8"/>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a:off x="9470464" y="1044837"/>
            <a:ext cx="731137" cy="786938"/>
          </a:xfrm>
          <a:prstGeom prst="rect">
            <a:avLst/>
          </a:prstGeom>
        </p:spPr>
      </p:pic>
      <p:pic>
        <p:nvPicPr>
          <p:cNvPr id="9" name="Picture 9"/>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5830764" y="4987246"/>
            <a:ext cx="537952" cy="579011"/>
          </a:xfrm>
          <a:prstGeom prst="rect">
            <a:avLst/>
          </a:prstGeom>
        </p:spPr>
      </p:pic>
      <p:grpSp>
        <p:nvGrpSpPr>
          <p:cNvPr id="10" name="Group 10"/>
          <p:cNvGrpSpPr/>
          <p:nvPr/>
        </p:nvGrpSpPr>
        <p:grpSpPr>
          <a:xfrm>
            <a:off x="461020" y="1585796"/>
            <a:ext cx="5369744" cy="3186364"/>
            <a:chOff x="0" y="0"/>
            <a:chExt cx="10739489" cy="6372725"/>
          </a:xfrm>
        </p:grpSpPr>
        <p:pic>
          <p:nvPicPr>
            <p:cNvPr id="11" name="Picture 11"/>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a:off x="0" y="3186362"/>
              <a:ext cx="5532887" cy="2923208"/>
            </a:xfrm>
            <a:prstGeom prst="rect">
              <a:avLst/>
            </a:prstGeom>
          </p:spPr>
        </p:pic>
        <p:pic>
          <p:nvPicPr>
            <p:cNvPr id="12" name="Picture 12"/>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a:off x="5206602" y="3064069"/>
              <a:ext cx="5532887" cy="2923208"/>
            </a:xfrm>
            <a:prstGeom prst="rect">
              <a:avLst/>
            </a:prstGeom>
          </p:spPr>
        </p:pic>
        <p:pic>
          <p:nvPicPr>
            <p:cNvPr id="13" name="Picture 13"/>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p:blipFill>
          <p:spPr>
            <a:xfrm>
              <a:off x="2065380" y="0"/>
              <a:ext cx="6282444" cy="6372725"/>
            </a:xfrm>
            <a:prstGeom prst="rect">
              <a:avLst/>
            </a:prstGeom>
          </p:spPr>
        </p:pic>
      </p:grpSp>
      <p:pic>
        <p:nvPicPr>
          <p:cNvPr id="7" name="Picture 6" descr="A blue square with white dots&#10;&#10;Description automatically generated">
            <a:extLst>
              <a:ext uri="{FF2B5EF4-FFF2-40B4-BE49-F238E27FC236}">
                <a16:creationId xmlns:a16="http://schemas.microsoft.com/office/drawing/2014/main" id="{7D36AE67-C102-113C-460B-92E6F8AF5BE6}"/>
              </a:ext>
            </a:extLst>
          </p:cNvPr>
          <p:cNvPicPr>
            <a:picLocks noChangeAspect="1"/>
          </p:cNvPicPr>
          <p:nvPr/>
        </p:nvPicPr>
        <p:blipFill>
          <a:blip r:embed="rId15"/>
          <a:stretch>
            <a:fillRect/>
          </a:stretch>
        </p:blipFill>
        <p:spPr>
          <a:xfrm>
            <a:off x="0" y="5925545"/>
            <a:ext cx="12196562" cy="934082"/>
          </a:xfrm>
          <a:prstGeom prst="rect">
            <a:avLst/>
          </a:prstGeom>
        </p:spPr>
      </p:pic>
    </p:spTree>
    <p:custDataLst>
      <p:tags r:id="rId1"/>
    </p:custData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4733">
        <p159:morph option="byWord"/>
      </p:transition>
    </mc:Choice>
    <mc:Fallback xmlns="">
      <p:transition spd="slow" advTm="14733">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nodeType="clickEffect">
                                  <p:stCondLst>
                                    <p:cond delay="0"/>
                                  </p:stCondLst>
                                  <p:childTnLst>
                                    <p:animClr clrSpc="rgb" dir="cw">
                                      <p:cBhvr>
                                        <p:cTn id="6" dur="2000" fill="hold"/>
                                        <p:tgtEl>
                                          <p:spTgt spid="2">
                                            <p:txEl>
                                              <p:pRg st="0" end="0"/>
                                            </p:txEl>
                                          </p:spTgt>
                                        </p:tgtEl>
                                        <p:attrNameLst>
                                          <p:attrName>fillcolor</p:attrName>
                                        </p:attrNameLst>
                                      </p:cBhvr>
                                      <p:to>
                                        <a:schemeClr val="accent2"/>
                                      </p:to>
                                    </p:animClr>
                                    <p:set>
                                      <p:cBhvr>
                                        <p:cTn id="7" dur="2000" fill="hold"/>
                                        <p:tgtEl>
                                          <p:spTgt spid="2">
                                            <p:txEl>
                                              <p:pRg st="0" end="0"/>
                                            </p:txEl>
                                          </p:spTgt>
                                        </p:tgtEl>
                                        <p:attrNameLst>
                                          <p:attrName>fill.type</p:attrName>
                                        </p:attrNameLst>
                                      </p:cBhvr>
                                      <p:to>
                                        <p:strVal val="solid"/>
                                      </p:to>
                                    </p:set>
                                    <p:set>
                                      <p:cBhvr>
                                        <p:cTn id="8" dur="2000" fill="hold"/>
                                        <p:tgtEl>
                                          <p:spTgt spid="2">
                                            <p:txEl>
                                              <p:pRg st="0" end="0"/>
                                            </p:tx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5410718" y="-594703"/>
            <a:ext cx="2749473" cy="1879640"/>
          </a:xfrm>
          <a:prstGeom prst="rect">
            <a:avLst/>
          </a:prstGeom>
        </p:spPr>
      </p:pic>
      <p:pic>
        <p:nvPicPr>
          <p:cNvPr id="3" name="Picture 3"/>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5731728" y="5365591"/>
            <a:ext cx="627338" cy="704155"/>
          </a:xfrm>
          <a:prstGeom prst="rect">
            <a:avLst/>
          </a:prstGeom>
        </p:spPr>
      </p:pic>
      <p:pic>
        <p:nvPicPr>
          <p:cNvPr id="4" name="Picture 4"/>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11048814" y="537582"/>
            <a:ext cx="504338" cy="542829"/>
          </a:xfrm>
          <a:prstGeom prst="rect">
            <a:avLst/>
          </a:prstGeom>
        </p:spPr>
      </p:pic>
      <p:pic>
        <p:nvPicPr>
          <p:cNvPr id="5" name="Picture 5"/>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a:off x="11115092" y="4166592"/>
            <a:ext cx="224240" cy="241354"/>
          </a:xfrm>
          <a:prstGeom prst="rect">
            <a:avLst/>
          </a:prstGeom>
        </p:spPr>
      </p:pic>
      <p:pic>
        <p:nvPicPr>
          <p:cNvPr id="6" name="Picture 6"/>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a:off x="7880720" y="1641457"/>
            <a:ext cx="169342" cy="182267"/>
          </a:xfrm>
          <a:prstGeom prst="rect">
            <a:avLst/>
          </a:prstGeom>
        </p:spPr>
      </p:pic>
      <p:pic>
        <p:nvPicPr>
          <p:cNvPr id="7" name="Picture 7"/>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p:blipFill>
        <p:spPr>
          <a:xfrm rot="9862028">
            <a:off x="-320935" y="48006"/>
            <a:ext cx="2679273" cy="979153"/>
          </a:xfrm>
          <a:prstGeom prst="rect">
            <a:avLst/>
          </a:prstGeom>
        </p:spPr>
      </p:pic>
      <p:pic>
        <p:nvPicPr>
          <p:cNvPr id="8" name="Picture 8"/>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a:fillRect/>
          </a:stretch>
        </p:blipFill>
        <p:spPr>
          <a:xfrm>
            <a:off x="1362286" y="1542212"/>
            <a:ext cx="3484925" cy="3634863"/>
          </a:xfrm>
          <a:prstGeom prst="rect">
            <a:avLst/>
          </a:prstGeom>
        </p:spPr>
      </p:pic>
      <p:sp>
        <p:nvSpPr>
          <p:cNvPr id="9" name="TextBox 9"/>
          <p:cNvSpPr txBox="1"/>
          <p:nvPr/>
        </p:nvSpPr>
        <p:spPr>
          <a:xfrm>
            <a:off x="4034499" y="2116329"/>
            <a:ext cx="8421218" cy="1697003"/>
          </a:xfrm>
          <a:prstGeom prst="rect">
            <a:avLst/>
          </a:prstGeom>
        </p:spPr>
        <p:txBody>
          <a:bodyPr lIns="0" tIns="0" rIns="0" bIns="0" rtlCol="0" anchor="t">
            <a:spAutoFit/>
          </a:bodyPr>
          <a:lstStyle/>
          <a:p>
            <a:pPr algn="ctr">
              <a:lnSpc>
                <a:spcPts val="14097"/>
              </a:lnSpc>
              <a:spcBef>
                <a:spcPct val="0"/>
              </a:spcBef>
            </a:pPr>
            <a:r>
              <a:rPr lang="en-US" sz="10069" err="1">
                <a:latin typeface="Rubik Medium"/>
              </a:rPr>
              <a:t>oer</a:t>
            </a:r>
            <a:endParaRPr lang="en-US" sz="10069">
              <a:latin typeface="Rubik Medium"/>
            </a:endParaRPr>
          </a:p>
        </p:txBody>
      </p:sp>
      <p:pic>
        <p:nvPicPr>
          <p:cNvPr id="10" name="Picture 9" descr="A blue square with white dots&#10;&#10;Description automatically generated">
            <a:extLst>
              <a:ext uri="{FF2B5EF4-FFF2-40B4-BE49-F238E27FC236}">
                <a16:creationId xmlns:a16="http://schemas.microsoft.com/office/drawing/2014/main" id="{FA6B6C62-5EA5-C2D9-9322-9A11E5BFCD2B}"/>
              </a:ext>
            </a:extLst>
          </p:cNvPr>
          <p:cNvPicPr>
            <a:picLocks noChangeAspect="1"/>
          </p:cNvPicPr>
          <p:nvPr/>
        </p:nvPicPr>
        <p:blipFill>
          <a:blip r:embed="rId17"/>
          <a:stretch>
            <a:fillRect/>
          </a:stretch>
        </p:blipFill>
        <p:spPr>
          <a:xfrm>
            <a:off x="0" y="5925545"/>
            <a:ext cx="12196562" cy="934082"/>
          </a:xfrm>
          <a:prstGeom prst="rect">
            <a:avLst/>
          </a:prstGeom>
        </p:spPr>
      </p:pic>
    </p:spTree>
    <p:custDataLst>
      <p:tags r:id="rId1"/>
    </p:custDataLst>
  </p:cSld>
  <p:clrMapOvr>
    <a:masterClrMapping/>
  </p:clrMapOvr>
  <p:transition spd="slow" advTm="8788">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remove" nodeType="clickEffect">
                                  <p:stCondLst>
                                    <p:cond delay="0"/>
                                  </p:stCondLst>
                                  <p:childTnLst>
                                    <p:animClr clrSpc="rgb" dir="cw">
                                      <p:cBhvr override="childStyle">
                                        <p:cTn id="6" dur="2750" fill="hold"/>
                                        <p:tgtEl>
                                          <p:spTgt spid="9">
                                            <p:txEl>
                                              <p:pRg st="0" end="0"/>
                                            </p:txEl>
                                          </p:spTgt>
                                        </p:tgtEl>
                                        <p:attrNameLst>
                                          <p:attrName>style.color</p:attrName>
                                        </p:attrNameLst>
                                      </p:cBhvr>
                                      <p:to>
                                        <a:schemeClr val="accent2"/>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5410718" y="-594703"/>
            <a:ext cx="2749473" cy="1879640"/>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5731728" y="5365591"/>
            <a:ext cx="627338" cy="704155"/>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1048814" y="537582"/>
            <a:ext cx="504338" cy="542829"/>
          </a:xfrm>
          <a:prstGeom prst="rect">
            <a:avLst/>
          </a:prstGeom>
        </p:spPr>
      </p:pic>
      <p:pic>
        <p:nvPicPr>
          <p:cNvPr id="5" name="Picture 5"/>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10936693" y="4537130"/>
            <a:ext cx="224240" cy="241354"/>
          </a:xfrm>
          <a:prstGeom prst="rect">
            <a:avLst/>
          </a:prstGeom>
        </p:spPr>
      </p:pic>
      <p:pic>
        <p:nvPicPr>
          <p:cNvPr id="6" name="Picture 6"/>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7880720" y="1641457"/>
            <a:ext cx="169342" cy="182267"/>
          </a:xfrm>
          <a:prstGeom prst="rect">
            <a:avLst/>
          </a:prstGeom>
        </p:spPr>
      </p:pic>
      <p:pic>
        <p:nvPicPr>
          <p:cNvPr id="7" name="Picture 7"/>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rot="9862028">
            <a:off x="-320935" y="48006"/>
            <a:ext cx="2679273" cy="979153"/>
          </a:xfrm>
          <a:prstGeom prst="rect">
            <a:avLst/>
          </a:prstGeom>
        </p:spPr>
      </p:pic>
      <p:pic>
        <p:nvPicPr>
          <p:cNvPr id="8" name="Picture 8"/>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a:off x="1362286" y="1542212"/>
            <a:ext cx="3484925" cy="3634863"/>
          </a:xfrm>
          <a:prstGeom prst="rect">
            <a:avLst/>
          </a:prstGeom>
        </p:spPr>
      </p:pic>
      <p:sp>
        <p:nvSpPr>
          <p:cNvPr id="9" name="TextBox 9"/>
          <p:cNvSpPr txBox="1"/>
          <p:nvPr/>
        </p:nvSpPr>
        <p:spPr>
          <a:xfrm>
            <a:off x="5140908" y="2452401"/>
            <a:ext cx="6365293" cy="1072088"/>
          </a:xfrm>
          <a:prstGeom prst="rect">
            <a:avLst/>
          </a:prstGeom>
        </p:spPr>
        <p:txBody>
          <a:bodyPr lIns="0" tIns="0" rIns="0" bIns="0" rtlCol="0" anchor="t">
            <a:spAutoFit/>
          </a:bodyPr>
          <a:lstStyle/>
          <a:p>
            <a:pPr algn="ctr">
              <a:lnSpc>
                <a:spcPts val="8936"/>
              </a:lnSpc>
              <a:spcBef>
                <a:spcPct val="0"/>
              </a:spcBef>
            </a:pPr>
            <a:r>
              <a:rPr lang="en-US" sz="6383">
                <a:latin typeface="Rubik Medium"/>
              </a:rPr>
              <a:t>Mae </a:t>
            </a:r>
            <a:r>
              <a:rPr lang="en-US" sz="6383" err="1">
                <a:latin typeface="Rubik Medium"/>
              </a:rPr>
              <a:t>hi'n</a:t>
            </a:r>
            <a:r>
              <a:rPr lang="en-US" sz="6383">
                <a:latin typeface="Rubik Medium"/>
              </a:rPr>
              <a:t> </a:t>
            </a:r>
            <a:r>
              <a:rPr lang="en-US" sz="6383" err="1">
                <a:latin typeface="Rubik Medium"/>
              </a:rPr>
              <a:t>oer</a:t>
            </a:r>
            <a:r>
              <a:rPr lang="en-US" sz="6383">
                <a:latin typeface="Rubik Medium"/>
              </a:rPr>
              <a:t>.</a:t>
            </a:r>
          </a:p>
        </p:txBody>
      </p:sp>
      <p:pic>
        <p:nvPicPr>
          <p:cNvPr id="10" name="Picture 9" descr="A blue square with white dots&#10;&#10;Description automatically generated">
            <a:extLst>
              <a:ext uri="{FF2B5EF4-FFF2-40B4-BE49-F238E27FC236}">
                <a16:creationId xmlns:a16="http://schemas.microsoft.com/office/drawing/2014/main" id="{AFB28827-04AB-5AC0-4664-ADFC5998CDF3}"/>
              </a:ext>
            </a:extLst>
          </p:cNvPr>
          <p:cNvPicPr>
            <a:picLocks noChangeAspect="1"/>
          </p:cNvPicPr>
          <p:nvPr/>
        </p:nvPicPr>
        <p:blipFill>
          <a:blip r:embed="rId16"/>
          <a:stretch>
            <a:fillRect/>
          </a:stretch>
        </p:blipFill>
        <p:spPr>
          <a:xfrm>
            <a:off x="0" y="5925545"/>
            <a:ext cx="12196562" cy="934082"/>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239">
        <p159:morph option="byWord"/>
      </p:transition>
    </mc:Choice>
    <mc:Fallback xmlns="">
      <p:transition spd="slow" advTm="3239">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0893938" y="960554"/>
            <a:ext cx="309890" cy="333541"/>
          </a:xfrm>
          <a:prstGeom prst="rect">
            <a:avLst/>
          </a:prstGeom>
        </p:spPr>
      </p:pic>
      <p:pic>
        <p:nvPicPr>
          <p:cNvPr id="3" name="Picture 3"/>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5241434" y="5350132"/>
            <a:ext cx="290992" cy="313201"/>
          </a:xfrm>
          <a:prstGeom prst="rect">
            <a:avLst/>
          </a:prstGeom>
        </p:spPr>
      </p:pic>
      <p:pic>
        <p:nvPicPr>
          <p:cNvPr id="4" name="Picture 4"/>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8273150" y="2634485"/>
            <a:ext cx="160896" cy="173175"/>
          </a:xfrm>
          <a:prstGeom prst="rect">
            <a:avLst/>
          </a:prstGeom>
        </p:spPr>
      </p:pic>
      <p:pic>
        <p:nvPicPr>
          <p:cNvPr id="6" name="Picture 6"/>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a:off x="5386930" y="553277"/>
            <a:ext cx="1763833" cy="574047"/>
          </a:xfrm>
          <a:prstGeom prst="rect">
            <a:avLst/>
          </a:prstGeom>
        </p:spPr>
      </p:pic>
      <p:pic>
        <p:nvPicPr>
          <p:cNvPr id="7" name="Picture 7"/>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rot="4783521">
            <a:off x="1075266" y="5489710"/>
            <a:ext cx="1014454" cy="641873"/>
          </a:xfrm>
          <a:prstGeom prst="rect">
            <a:avLst/>
          </a:prstGeom>
        </p:spPr>
      </p:pic>
      <p:pic>
        <p:nvPicPr>
          <p:cNvPr id="8" name="Picture 8"/>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p:blipFill>
        <p:spPr>
          <a:xfrm>
            <a:off x="995880" y="1228445"/>
            <a:ext cx="3694808" cy="3747903"/>
          </a:xfrm>
          <a:prstGeom prst="rect">
            <a:avLst/>
          </a:prstGeom>
        </p:spPr>
      </p:pic>
      <p:sp>
        <p:nvSpPr>
          <p:cNvPr id="9" name="TextBox 9"/>
          <p:cNvSpPr txBox="1"/>
          <p:nvPr/>
        </p:nvSpPr>
        <p:spPr>
          <a:xfrm>
            <a:off x="4034499" y="2121345"/>
            <a:ext cx="8421218" cy="1697003"/>
          </a:xfrm>
          <a:prstGeom prst="rect">
            <a:avLst/>
          </a:prstGeom>
        </p:spPr>
        <p:txBody>
          <a:bodyPr lIns="0" tIns="0" rIns="0" bIns="0" rtlCol="0" anchor="t">
            <a:spAutoFit/>
          </a:bodyPr>
          <a:lstStyle/>
          <a:p>
            <a:pPr algn="ctr">
              <a:lnSpc>
                <a:spcPts val="14097"/>
              </a:lnSpc>
              <a:spcBef>
                <a:spcPct val="0"/>
              </a:spcBef>
            </a:pPr>
            <a:r>
              <a:rPr lang="en-US" sz="10069" err="1">
                <a:solidFill>
                  <a:srgbClr val="006BCB"/>
                </a:solidFill>
                <a:latin typeface="Rubik Medium"/>
              </a:rPr>
              <a:t>heulog</a:t>
            </a:r>
            <a:endParaRPr lang="en-US" sz="10069">
              <a:solidFill>
                <a:srgbClr val="006BCB"/>
              </a:solidFill>
              <a:latin typeface="Rubik Medium"/>
            </a:endParaRPr>
          </a:p>
        </p:txBody>
      </p:sp>
      <p:pic>
        <p:nvPicPr>
          <p:cNvPr id="5" name="Picture 4" descr="A blue square with white dots&#10;&#10;Description automatically generated">
            <a:extLst>
              <a:ext uri="{FF2B5EF4-FFF2-40B4-BE49-F238E27FC236}">
                <a16:creationId xmlns:a16="http://schemas.microsoft.com/office/drawing/2014/main" id="{EEA40716-6B78-57F8-91B4-2D7273B66897}"/>
              </a:ext>
            </a:extLst>
          </p:cNvPr>
          <p:cNvPicPr>
            <a:picLocks noChangeAspect="1"/>
          </p:cNvPicPr>
          <p:nvPr/>
        </p:nvPicPr>
        <p:blipFill>
          <a:blip r:embed="rId15"/>
          <a:stretch>
            <a:fillRect/>
          </a:stretch>
        </p:blipFill>
        <p:spPr>
          <a:xfrm>
            <a:off x="0" y="5925545"/>
            <a:ext cx="12196562" cy="934082"/>
          </a:xfrm>
          <a:prstGeom prst="rect">
            <a:avLst/>
          </a:prstGeom>
        </p:spPr>
      </p:pic>
    </p:spTree>
    <p:custDataLst>
      <p:tags r:id="rId1"/>
    </p:custDataLst>
  </p:cSld>
  <p:clrMapOvr>
    <a:masterClrMapping/>
  </p:clrMapOvr>
  <p:transition spd="slow" advTm="8289">
    <p:wipe/>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0893938" y="960554"/>
            <a:ext cx="309890" cy="333541"/>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5241434" y="5350132"/>
            <a:ext cx="290992" cy="313201"/>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8273150" y="2634485"/>
            <a:ext cx="160896" cy="173175"/>
          </a:xfrm>
          <a:prstGeom prst="rect">
            <a:avLst/>
          </a:prstGeom>
        </p:spPr>
      </p:pic>
      <p:pic>
        <p:nvPicPr>
          <p:cNvPr id="6" name="Picture 6"/>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5386930" y="553277"/>
            <a:ext cx="1763833" cy="574047"/>
          </a:xfrm>
          <a:prstGeom prst="rect">
            <a:avLst/>
          </a:prstGeom>
        </p:spPr>
      </p:pic>
      <p:pic>
        <p:nvPicPr>
          <p:cNvPr id="7" name="Picture 7"/>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rot="4783521">
            <a:off x="1075266" y="5489710"/>
            <a:ext cx="1014454" cy="641873"/>
          </a:xfrm>
          <a:prstGeom prst="rect">
            <a:avLst/>
          </a:prstGeom>
        </p:spPr>
      </p:pic>
      <p:pic>
        <p:nvPicPr>
          <p:cNvPr id="8" name="Picture 8"/>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a:off x="995880" y="1228445"/>
            <a:ext cx="3694808" cy="3747903"/>
          </a:xfrm>
          <a:prstGeom prst="rect">
            <a:avLst/>
          </a:prstGeom>
        </p:spPr>
      </p:pic>
      <p:sp>
        <p:nvSpPr>
          <p:cNvPr id="9" name="TextBox 9"/>
          <p:cNvSpPr txBox="1"/>
          <p:nvPr/>
        </p:nvSpPr>
        <p:spPr>
          <a:xfrm>
            <a:off x="5140908" y="2564310"/>
            <a:ext cx="6365293" cy="1072088"/>
          </a:xfrm>
          <a:prstGeom prst="rect">
            <a:avLst/>
          </a:prstGeom>
        </p:spPr>
        <p:txBody>
          <a:bodyPr lIns="0" tIns="0" rIns="0" bIns="0" rtlCol="0" anchor="t">
            <a:spAutoFit/>
          </a:bodyPr>
          <a:lstStyle/>
          <a:p>
            <a:pPr algn="ctr">
              <a:lnSpc>
                <a:spcPts val="8936"/>
              </a:lnSpc>
              <a:spcBef>
                <a:spcPct val="0"/>
              </a:spcBef>
            </a:pPr>
            <a:r>
              <a:rPr lang="en-US" sz="6383">
                <a:solidFill>
                  <a:srgbClr val="006BCB"/>
                </a:solidFill>
                <a:latin typeface="Rubik Medium"/>
              </a:rPr>
              <a:t>Mae hi'n heulog.</a:t>
            </a:r>
          </a:p>
        </p:txBody>
      </p:sp>
      <p:pic>
        <p:nvPicPr>
          <p:cNvPr id="5" name="Picture 4" descr="A blue square with white dots&#10;&#10;Description automatically generated">
            <a:extLst>
              <a:ext uri="{FF2B5EF4-FFF2-40B4-BE49-F238E27FC236}">
                <a16:creationId xmlns:a16="http://schemas.microsoft.com/office/drawing/2014/main" id="{FE4930CE-B750-3F64-B665-0E7C5192CF83}"/>
              </a:ext>
            </a:extLst>
          </p:cNvPr>
          <p:cNvPicPr>
            <a:picLocks noChangeAspect="1"/>
          </p:cNvPicPr>
          <p:nvPr/>
        </p:nvPicPr>
        <p:blipFill>
          <a:blip r:embed="rId14"/>
          <a:stretch>
            <a:fillRect/>
          </a:stretch>
        </p:blipFill>
        <p:spPr>
          <a:xfrm>
            <a:off x="0" y="5925545"/>
            <a:ext cx="12196562" cy="934082"/>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6536">
        <p159:morph option="byWord"/>
      </p:transition>
    </mc:Choice>
    <mc:Fallback xmlns="">
      <p:transition spd="slow" advTm="6536">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357577" y="-140016"/>
            <a:ext cx="3225446" cy="2205033"/>
          </a:xfrm>
          <a:prstGeom prst="rect">
            <a:avLst/>
          </a:prstGeom>
        </p:spPr>
      </p:pic>
      <p:pic>
        <p:nvPicPr>
          <p:cNvPr id="4" name="Picture 4"/>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1563840">
            <a:off x="2900973" y="5737024"/>
            <a:ext cx="662270" cy="594839"/>
          </a:xfrm>
          <a:prstGeom prst="rect">
            <a:avLst/>
          </a:prstGeom>
        </p:spPr>
      </p:pic>
      <p:pic>
        <p:nvPicPr>
          <p:cNvPr id="5" name="Picture 5"/>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1203443" y="1278842"/>
            <a:ext cx="455607" cy="511396"/>
          </a:xfrm>
          <a:prstGeom prst="rect">
            <a:avLst/>
          </a:prstGeom>
        </p:spPr>
      </p:pic>
      <p:pic>
        <p:nvPicPr>
          <p:cNvPr id="6" name="Picture 6"/>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a:off x="10393619" y="591764"/>
            <a:ext cx="1014454" cy="370737"/>
          </a:xfrm>
          <a:prstGeom prst="rect">
            <a:avLst/>
          </a:prstGeom>
        </p:spPr>
      </p:pic>
      <p:pic>
        <p:nvPicPr>
          <p:cNvPr id="7" name="Picture 7"/>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a:off x="10083729" y="4389946"/>
            <a:ext cx="309890" cy="333541"/>
          </a:xfrm>
          <a:prstGeom prst="rect">
            <a:avLst/>
          </a:prstGeom>
        </p:spPr>
      </p:pic>
      <p:pic>
        <p:nvPicPr>
          <p:cNvPr id="8" name="Picture 8"/>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p:blipFill>
        <p:spPr>
          <a:xfrm>
            <a:off x="8064830" y="5621778"/>
            <a:ext cx="151140" cy="162675"/>
          </a:xfrm>
          <a:prstGeom prst="rect">
            <a:avLst/>
          </a:prstGeom>
        </p:spPr>
      </p:pic>
      <p:pic>
        <p:nvPicPr>
          <p:cNvPr id="9" name="Picture 9"/>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a:fillRect/>
          </a:stretch>
        </p:blipFill>
        <p:spPr>
          <a:xfrm>
            <a:off x="4276561" y="962501"/>
            <a:ext cx="262141" cy="282147"/>
          </a:xfrm>
          <a:prstGeom prst="rect">
            <a:avLst/>
          </a:prstGeom>
        </p:spPr>
      </p:pic>
      <p:grpSp>
        <p:nvGrpSpPr>
          <p:cNvPr id="10" name="Group 10"/>
          <p:cNvGrpSpPr/>
          <p:nvPr/>
        </p:nvGrpSpPr>
        <p:grpSpPr>
          <a:xfrm>
            <a:off x="1160532" y="1353770"/>
            <a:ext cx="4553427" cy="4015885"/>
            <a:chOff x="0" y="0"/>
            <a:chExt cx="9106855" cy="8031769"/>
          </a:xfrm>
        </p:grpSpPr>
        <p:pic>
          <p:nvPicPr>
            <p:cNvPr id="11" name="Picture 11"/>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rcRect/>
            <a:stretch>
              <a:fillRect/>
            </a:stretch>
          </p:blipFill>
          <p:spPr>
            <a:xfrm>
              <a:off x="0" y="0"/>
              <a:ext cx="9106855" cy="4811455"/>
            </a:xfrm>
            <a:prstGeom prst="rect">
              <a:avLst/>
            </a:prstGeom>
          </p:spPr>
        </p:pic>
        <p:pic>
          <p:nvPicPr>
            <p:cNvPr id="12" name="Picture 12"/>
            <p:cNvPicPr>
              <a:picLocks noChangeAspect="1"/>
            </p:cNvPicPr>
            <p:nvPr/>
          </p:nvPicPr>
          <p: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rcRect/>
            <a:stretch>
              <a:fillRect/>
            </a:stretch>
          </p:blipFill>
          <p:spPr>
            <a:xfrm>
              <a:off x="790915" y="3013377"/>
              <a:ext cx="6392857" cy="5018392"/>
            </a:xfrm>
            <a:prstGeom prst="rect">
              <a:avLst/>
            </a:prstGeom>
          </p:spPr>
        </p:pic>
      </p:grpSp>
      <p:sp>
        <p:nvSpPr>
          <p:cNvPr id="13" name="TextBox 13"/>
          <p:cNvSpPr txBox="1"/>
          <p:nvPr/>
        </p:nvSpPr>
        <p:spPr>
          <a:xfrm>
            <a:off x="4034499" y="2121345"/>
            <a:ext cx="8421218" cy="1697003"/>
          </a:xfrm>
          <a:prstGeom prst="rect">
            <a:avLst/>
          </a:prstGeom>
        </p:spPr>
        <p:txBody>
          <a:bodyPr lIns="0" tIns="0" rIns="0" bIns="0" rtlCol="0" anchor="t">
            <a:spAutoFit/>
          </a:bodyPr>
          <a:lstStyle/>
          <a:p>
            <a:pPr algn="ctr">
              <a:lnSpc>
                <a:spcPts val="14097"/>
              </a:lnSpc>
              <a:spcBef>
                <a:spcPct val="0"/>
              </a:spcBef>
            </a:pPr>
            <a:r>
              <a:rPr lang="en-US" sz="10069" err="1">
                <a:solidFill>
                  <a:srgbClr val="006BCB"/>
                </a:solidFill>
                <a:latin typeface="Rubik Medium"/>
              </a:rPr>
              <a:t>niwlog</a:t>
            </a:r>
            <a:endParaRPr lang="en-US" sz="10069">
              <a:solidFill>
                <a:srgbClr val="006BCB"/>
              </a:solidFill>
              <a:latin typeface="Rubik Medium"/>
            </a:endParaRPr>
          </a:p>
        </p:txBody>
      </p:sp>
      <p:pic>
        <p:nvPicPr>
          <p:cNvPr id="3" name="Picture 2" descr="A blue square with white dots&#10;&#10;Description automatically generated">
            <a:extLst>
              <a:ext uri="{FF2B5EF4-FFF2-40B4-BE49-F238E27FC236}">
                <a16:creationId xmlns:a16="http://schemas.microsoft.com/office/drawing/2014/main" id="{2411D5D6-FC51-4485-97A8-9F0BD88B12AA}"/>
              </a:ext>
            </a:extLst>
          </p:cNvPr>
          <p:cNvPicPr>
            <a:picLocks noChangeAspect="1"/>
          </p:cNvPicPr>
          <p:nvPr/>
        </p:nvPicPr>
        <p:blipFill>
          <a:blip r:embed="rId21"/>
          <a:stretch>
            <a:fillRect/>
          </a:stretch>
        </p:blipFill>
        <p:spPr>
          <a:xfrm>
            <a:off x="0" y="5925545"/>
            <a:ext cx="12196562" cy="934082"/>
          </a:xfrm>
          <a:prstGeom prst="rect">
            <a:avLst/>
          </a:prstGeom>
        </p:spPr>
      </p:pic>
    </p:spTree>
    <p:custDataLst>
      <p:tags r:id="rId1"/>
    </p:custDataLst>
  </p:cSld>
  <p:clrMapOvr>
    <a:masterClrMapping/>
  </p:clrMapOvr>
  <p:transition spd="slow" advTm="8591">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remove" nodeType="clickEffect">
                                  <p:stCondLst>
                                    <p:cond delay="0"/>
                                  </p:stCondLst>
                                  <p:childTnLst>
                                    <p:animClr clrSpc="rgb" dir="cw">
                                      <p:cBhvr override="childStyle">
                                        <p:cTn id="6" dur="2750" fill="hold"/>
                                        <p:tgtEl>
                                          <p:spTgt spid="13">
                                            <p:txEl>
                                              <p:pRg st="0" end="0"/>
                                            </p:txEl>
                                          </p:spTgt>
                                        </p:tgtEl>
                                        <p:attrNameLst>
                                          <p:attrName>style.color</p:attrName>
                                        </p:attrNameLst>
                                      </p:cBhvr>
                                      <p:to>
                                        <a:schemeClr val="accent2"/>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357577" y="-140016"/>
            <a:ext cx="3225446" cy="2205033"/>
          </a:xfrm>
          <a:prstGeom prst="rect">
            <a:avLst/>
          </a:prstGeom>
        </p:spPr>
      </p:pic>
      <p:pic>
        <p:nvPicPr>
          <p:cNvPr id="4" name="Picture 4"/>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1563840">
            <a:off x="2900973" y="5737024"/>
            <a:ext cx="662270" cy="594839"/>
          </a:xfrm>
          <a:prstGeom prst="rect">
            <a:avLst/>
          </a:prstGeom>
        </p:spPr>
      </p:pic>
      <p:pic>
        <p:nvPicPr>
          <p:cNvPr id="5" name="Picture 5"/>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203443" y="1278842"/>
            <a:ext cx="455607" cy="511396"/>
          </a:xfrm>
          <a:prstGeom prst="rect">
            <a:avLst/>
          </a:prstGeom>
        </p:spPr>
      </p:pic>
      <p:pic>
        <p:nvPicPr>
          <p:cNvPr id="6" name="Picture 6"/>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10393619" y="591764"/>
            <a:ext cx="1014454" cy="370737"/>
          </a:xfrm>
          <a:prstGeom prst="rect">
            <a:avLst/>
          </a:prstGeom>
        </p:spPr>
      </p:pic>
      <p:pic>
        <p:nvPicPr>
          <p:cNvPr id="7" name="Picture 7"/>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10083729" y="4389946"/>
            <a:ext cx="309890" cy="333541"/>
          </a:xfrm>
          <a:prstGeom prst="rect">
            <a:avLst/>
          </a:prstGeom>
        </p:spPr>
      </p:pic>
      <p:pic>
        <p:nvPicPr>
          <p:cNvPr id="8" name="Picture 8"/>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a:off x="8064830" y="5621778"/>
            <a:ext cx="151140" cy="162675"/>
          </a:xfrm>
          <a:prstGeom prst="rect">
            <a:avLst/>
          </a:prstGeom>
        </p:spPr>
      </p:pic>
      <p:pic>
        <p:nvPicPr>
          <p:cNvPr id="9" name="Picture 9"/>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a:off x="4276561" y="962501"/>
            <a:ext cx="262141" cy="282147"/>
          </a:xfrm>
          <a:prstGeom prst="rect">
            <a:avLst/>
          </a:prstGeom>
        </p:spPr>
      </p:pic>
      <p:grpSp>
        <p:nvGrpSpPr>
          <p:cNvPr id="10" name="Group 10"/>
          <p:cNvGrpSpPr/>
          <p:nvPr/>
        </p:nvGrpSpPr>
        <p:grpSpPr>
          <a:xfrm>
            <a:off x="685801" y="1421058"/>
            <a:ext cx="4553427" cy="4015885"/>
            <a:chOff x="0" y="0"/>
            <a:chExt cx="9106855" cy="8031769"/>
          </a:xfrm>
        </p:grpSpPr>
        <p:pic>
          <p:nvPicPr>
            <p:cNvPr id="11" name="Picture 11"/>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rcRect/>
            <a:stretch>
              <a:fillRect/>
            </a:stretch>
          </p:blipFill>
          <p:spPr>
            <a:xfrm>
              <a:off x="0" y="0"/>
              <a:ext cx="9106855" cy="4811455"/>
            </a:xfrm>
            <a:prstGeom prst="rect">
              <a:avLst/>
            </a:prstGeom>
          </p:spPr>
        </p:pic>
        <p:pic>
          <p:nvPicPr>
            <p:cNvPr id="12" name="Picture 12"/>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rcRect/>
            <a:stretch>
              <a:fillRect/>
            </a:stretch>
          </p:blipFill>
          <p:spPr>
            <a:xfrm>
              <a:off x="790915" y="3013377"/>
              <a:ext cx="6392857" cy="5018392"/>
            </a:xfrm>
            <a:prstGeom prst="rect">
              <a:avLst/>
            </a:prstGeom>
          </p:spPr>
        </p:pic>
      </p:grpSp>
      <p:sp>
        <p:nvSpPr>
          <p:cNvPr id="13" name="TextBox 13"/>
          <p:cNvSpPr txBox="1"/>
          <p:nvPr/>
        </p:nvSpPr>
        <p:spPr>
          <a:xfrm>
            <a:off x="5140908" y="2564310"/>
            <a:ext cx="6365293" cy="1072088"/>
          </a:xfrm>
          <a:prstGeom prst="rect">
            <a:avLst/>
          </a:prstGeom>
        </p:spPr>
        <p:txBody>
          <a:bodyPr lIns="0" tIns="0" rIns="0" bIns="0" rtlCol="0" anchor="t">
            <a:spAutoFit/>
          </a:bodyPr>
          <a:lstStyle/>
          <a:p>
            <a:pPr algn="ctr">
              <a:lnSpc>
                <a:spcPts val="8936"/>
              </a:lnSpc>
              <a:spcBef>
                <a:spcPct val="0"/>
              </a:spcBef>
            </a:pPr>
            <a:r>
              <a:rPr lang="en-US" sz="6383">
                <a:solidFill>
                  <a:srgbClr val="006BCB"/>
                </a:solidFill>
                <a:latin typeface="Rubik Medium"/>
              </a:rPr>
              <a:t>Mae hi'n niwlog.</a:t>
            </a:r>
          </a:p>
        </p:txBody>
      </p:sp>
      <p:pic>
        <p:nvPicPr>
          <p:cNvPr id="3" name="Picture 2" descr="A blue square with white dots&#10;&#10;Description automatically generated">
            <a:extLst>
              <a:ext uri="{FF2B5EF4-FFF2-40B4-BE49-F238E27FC236}">
                <a16:creationId xmlns:a16="http://schemas.microsoft.com/office/drawing/2014/main" id="{660286FB-50CF-331C-CCD6-09B3AA920D78}"/>
              </a:ext>
            </a:extLst>
          </p:cNvPr>
          <p:cNvPicPr>
            <a:picLocks noChangeAspect="1"/>
          </p:cNvPicPr>
          <p:nvPr/>
        </p:nvPicPr>
        <p:blipFill>
          <a:blip r:embed="rId20"/>
          <a:stretch>
            <a:fillRect/>
          </a:stretch>
        </p:blipFill>
        <p:spPr>
          <a:xfrm>
            <a:off x="0" y="5925545"/>
            <a:ext cx="12196562" cy="934082"/>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4400">
        <p159:morph option="byWord"/>
      </p:transition>
    </mc:Choice>
    <mc:Fallback xmlns="">
      <p:transition spd="slow" advTm="4400">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357577" y="-140016"/>
            <a:ext cx="3225446" cy="2205033"/>
          </a:xfrm>
          <a:prstGeom prst="rect">
            <a:avLst/>
          </a:prstGeom>
        </p:spPr>
      </p:pic>
      <p:pic>
        <p:nvPicPr>
          <p:cNvPr id="4" name="Picture 4"/>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1563840">
            <a:off x="2900973" y="5737024"/>
            <a:ext cx="662270" cy="594839"/>
          </a:xfrm>
          <a:prstGeom prst="rect">
            <a:avLst/>
          </a:prstGeom>
        </p:spPr>
      </p:pic>
      <p:pic>
        <p:nvPicPr>
          <p:cNvPr id="5" name="Picture 5"/>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1203443" y="1278842"/>
            <a:ext cx="455607" cy="511396"/>
          </a:xfrm>
          <a:prstGeom prst="rect">
            <a:avLst/>
          </a:prstGeom>
        </p:spPr>
      </p:pic>
      <p:pic>
        <p:nvPicPr>
          <p:cNvPr id="6" name="Picture 6"/>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a:off x="9577137" y="591764"/>
            <a:ext cx="1830936" cy="669124"/>
          </a:xfrm>
          <a:prstGeom prst="rect">
            <a:avLst/>
          </a:prstGeom>
        </p:spPr>
      </p:pic>
      <p:pic>
        <p:nvPicPr>
          <p:cNvPr id="7" name="Picture 7"/>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a:off x="10083729" y="4389946"/>
            <a:ext cx="309890" cy="333541"/>
          </a:xfrm>
          <a:prstGeom prst="rect">
            <a:avLst/>
          </a:prstGeom>
        </p:spPr>
      </p:pic>
      <p:pic>
        <p:nvPicPr>
          <p:cNvPr id="8" name="Picture 8"/>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p:blipFill>
        <p:spPr>
          <a:xfrm>
            <a:off x="8064830" y="5621778"/>
            <a:ext cx="151140" cy="162675"/>
          </a:xfrm>
          <a:prstGeom prst="rect">
            <a:avLst/>
          </a:prstGeom>
        </p:spPr>
      </p:pic>
      <p:pic>
        <p:nvPicPr>
          <p:cNvPr id="9" name="Picture 9"/>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a:fillRect/>
          </a:stretch>
        </p:blipFill>
        <p:spPr>
          <a:xfrm>
            <a:off x="4276561" y="962501"/>
            <a:ext cx="262141" cy="282147"/>
          </a:xfrm>
          <a:prstGeom prst="rect">
            <a:avLst/>
          </a:prstGeom>
        </p:spPr>
      </p:pic>
      <p:sp>
        <p:nvSpPr>
          <p:cNvPr id="10" name="TextBox 10"/>
          <p:cNvSpPr txBox="1"/>
          <p:nvPr/>
        </p:nvSpPr>
        <p:spPr>
          <a:xfrm>
            <a:off x="4034499" y="2121345"/>
            <a:ext cx="8421218" cy="1697003"/>
          </a:xfrm>
          <a:prstGeom prst="rect">
            <a:avLst/>
          </a:prstGeom>
        </p:spPr>
        <p:txBody>
          <a:bodyPr lIns="0" tIns="0" rIns="0" bIns="0" rtlCol="0" anchor="t">
            <a:spAutoFit/>
          </a:bodyPr>
          <a:lstStyle/>
          <a:p>
            <a:pPr algn="ctr">
              <a:lnSpc>
                <a:spcPts val="14097"/>
              </a:lnSpc>
              <a:spcBef>
                <a:spcPct val="0"/>
              </a:spcBef>
            </a:pPr>
            <a:r>
              <a:rPr lang="en-US" sz="10069" err="1">
                <a:solidFill>
                  <a:srgbClr val="006BCB"/>
                </a:solidFill>
                <a:latin typeface="Rubik Medium"/>
              </a:rPr>
              <a:t>stormus</a:t>
            </a:r>
            <a:endParaRPr lang="en-US" sz="10069">
              <a:solidFill>
                <a:srgbClr val="006BCB"/>
              </a:solidFill>
              <a:latin typeface="Rubik Medium"/>
            </a:endParaRPr>
          </a:p>
        </p:txBody>
      </p:sp>
      <p:pic>
        <p:nvPicPr>
          <p:cNvPr id="11" name="Picture 11"/>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rcRect/>
          <a:stretch>
            <a:fillRect/>
          </a:stretch>
        </p:blipFill>
        <p:spPr>
          <a:xfrm>
            <a:off x="453776" y="1534541"/>
            <a:ext cx="4487929" cy="3867099"/>
          </a:xfrm>
          <a:prstGeom prst="rect">
            <a:avLst/>
          </a:prstGeom>
        </p:spPr>
      </p:pic>
      <p:pic>
        <p:nvPicPr>
          <p:cNvPr id="3" name="Picture 2" descr="A blue square with white dots&#10;&#10;Description automatically generated">
            <a:extLst>
              <a:ext uri="{FF2B5EF4-FFF2-40B4-BE49-F238E27FC236}">
                <a16:creationId xmlns:a16="http://schemas.microsoft.com/office/drawing/2014/main" id="{A113C249-3AAF-1906-AAD1-C1EB61ABD3A7}"/>
              </a:ext>
            </a:extLst>
          </p:cNvPr>
          <p:cNvPicPr>
            <a:picLocks noChangeAspect="1"/>
          </p:cNvPicPr>
          <p:nvPr/>
        </p:nvPicPr>
        <p:blipFill>
          <a:blip r:embed="rId19"/>
          <a:stretch>
            <a:fillRect/>
          </a:stretch>
        </p:blipFill>
        <p:spPr>
          <a:xfrm>
            <a:off x="0" y="5925545"/>
            <a:ext cx="12196562" cy="934082"/>
          </a:xfrm>
          <a:prstGeom prst="rect">
            <a:avLst/>
          </a:prstGeom>
        </p:spPr>
      </p:pic>
    </p:spTree>
    <p:custDataLst>
      <p:tags r:id="rId1"/>
    </p:custDataLst>
  </p:cSld>
  <p:clrMapOvr>
    <a:masterClrMapping/>
  </p:clrMapOvr>
  <p:transition spd="slow" advTm="7720">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remove" nodeType="clickEffect">
                                  <p:stCondLst>
                                    <p:cond delay="0"/>
                                  </p:stCondLst>
                                  <p:childTnLst>
                                    <p:animClr clrSpc="rgb" dir="cw">
                                      <p:cBhvr override="childStyle">
                                        <p:cTn id="6" dur="2750" fill="hold"/>
                                        <p:tgtEl>
                                          <p:spTgt spid="10">
                                            <p:txEl>
                                              <p:pRg st="0" end="0"/>
                                            </p:txEl>
                                          </p:spTgt>
                                        </p:tgtEl>
                                        <p:attrNameLst>
                                          <p:attrName>style.color</p:attrName>
                                        </p:attrNameLst>
                                      </p:cBhvr>
                                      <p:to>
                                        <a:schemeClr val="accent2"/>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357577" y="-140016"/>
            <a:ext cx="3225446" cy="2205033"/>
          </a:xfrm>
          <a:prstGeom prst="rect">
            <a:avLst/>
          </a:prstGeom>
        </p:spPr>
      </p:pic>
      <p:pic>
        <p:nvPicPr>
          <p:cNvPr id="4" name="Picture 4"/>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1563840">
            <a:off x="2900973" y="5737024"/>
            <a:ext cx="662270" cy="594839"/>
          </a:xfrm>
          <a:prstGeom prst="rect">
            <a:avLst/>
          </a:prstGeom>
        </p:spPr>
      </p:pic>
      <p:pic>
        <p:nvPicPr>
          <p:cNvPr id="5" name="Picture 5"/>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203443" y="1278842"/>
            <a:ext cx="455607" cy="511396"/>
          </a:xfrm>
          <a:prstGeom prst="rect">
            <a:avLst/>
          </a:prstGeom>
        </p:spPr>
      </p:pic>
      <p:pic>
        <p:nvPicPr>
          <p:cNvPr id="6" name="Picture 6"/>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10393619" y="591764"/>
            <a:ext cx="1014454" cy="370737"/>
          </a:xfrm>
          <a:prstGeom prst="rect">
            <a:avLst/>
          </a:prstGeom>
        </p:spPr>
      </p:pic>
      <p:pic>
        <p:nvPicPr>
          <p:cNvPr id="7" name="Picture 7"/>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10083729" y="4389946"/>
            <a:ext cx="309890" cy="333541"/>
          </a:xfrm>
          <a:prstGeom prst="rect">
            <a:avLst/>
          </a:prstGeom>
        </p:spPr>
      </p:pic>
      <p:pic>
        <p:nvPicPr>
          <p:cNvPr id="8" name="Picture 8"/>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a:off x="8064830" y="5621778"/>
            <a:ext cx="151140" cy="162675"/>
          </a:xfrm>
          <a:prstGeom prst="rect">
            <a:avLst/>
          </a:prstGeom>
        </p:spPr>
      </p:pic>
      <p:pic>
        <p:nvPicPr>
          <p:cNvPr id="9" name="Picture 9"/>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a:off x="4276561" y="962501"/>
            <a:ext cx="262141" cy="282147"/>
          </a:xfrm>
          <a:prstGeom prst="rect">
            <a:avLst/>
          </a:prstGeom>
        </p:spPr>
      </p:pic>
      <p:pic>
        <p:nvPicPr>
          <p:cNvPr id="10" name="Picture 10"/>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rcRect/>
          <a:stretch>
            <a:fillRect/>
          </a:stretch>
        </p:blipFill>
        <p:spPr>
          <a:xfrm>
            <a:off x="453776" y="1534540"/>
            <a:ext cx="4497923" cy="3875710"/>
          </a:xfrm>
          <a:prstGeom prst="rect">
            <a:avLst/>
          </a:prstGeom>
        </p:spPr>
      </p:pic>
      <p:sp>
        <p:nvSpPr>
          <p:cNvPr id="11" name="TextBox 11"/>
          <p:cNvSpPr txBox="1"/>
          <p:nvPr/>
        </p:nvSpPr>
        <p:spPr>
          <a:xfrm>
            <a:off x="4783719" y="2457861"/>
            <a:ext cx="7248342" cy="1072088"/>
          </a:xfrm>
          <a:prstGeom prst="rect">
            <a:avLst/>
          </a:prstGeom>
        </p:spPr>
        <p:txBody>
          <a:bodyPr lIns="0" tIns="0" rIns="0" bIns="0" rtlCol="0" anchor="t">
            <a:spAutoFit/>
          </a:bodyPr>
          <a:lstStyle/>
          <a:p>
            <a:pPr algn="ctr">
              <a:lnSpc>
                <a:spcPts val="8936"/>
              </a:lnSpc>
              <a:spcBef>
                <a:spcPct val="0"/>
              </a:spcBef>
            </a:pPr>
            <a:r>
              <a:rPr lang="en-US" sz="6383">
                <a:solidFill>
                  <a:srgbClr val="006BCB"/>
                </a:solidFill>
                <a:latin typeface="Rubik Medium"/>
              </a:rPr>
              <a:t>Mae hi'n stormus.</a:t>
            </a:r>
          </a:p>
        </p:txBody>
      </p:sp>
      <p:pic>
        <p:nvPicPr>
          <p:cNvPr id="3" name="Picture 2" descr="A blue square with white dots&#10;&#10;Description automatically generated">
            <a:extLst>
              <a:ext uri="{FF2B5EF4-FFF2-40B4-BE49-F238E27FC236}">
                <a16:creationId xmlns:a16="http://schemas.microsoft.com/office/drawing/2014/main" id="{18668551-89DF-BF09-119B-81840FEC4553}"/>
              </a:ext>
            </a:extLst>
          </p:cNvPr>
          <p:cNvPicPr>
            <a:picLocks noChangeAspect="1"/>
          </p:cNvPicPr>
          <p:nvPr/>
        </p:nvPicPr>
        <p:blipFill>
          <a:blip r:embed="rId18"/>
          <a:stretch>
            <a:fillRect/>
          </a:stretch>
        </p:blipFill>
        <p:spPr>
          <a:xfrm>
            <a:off x="0" y="5925545"/>
            <a:ext cx="12196562" cy="934082"/>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6199">
        <p159:morph option="byWord"/>
      </p:transition>
    </mc:Choice>
    <mc:Fallback xmlns="">
      <p:transition spd="slow" advTm="6199">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5410718" y="-594703"/>
            <a:ext cx="2749473" cy="1879640"/>
          </a:xfrm>
          <a:prstGeom prst="rect">
            <a:avLst/>
          </a:prstGeom>
        </p:spPr>
      </p:pic>
      <p:pic>
        <p:nvPicPr>
          <p:cNvPr id="3" name="Picture 3"/>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5731728" y="5365591"/>
            <a:ext cx="627338" cy="704155"/>
          </a:xfrm>
          <a:prstGeom prst="rect">
            <a:avLst/>
          </a:prstGeom>
        </p:spPr>
      </p:pic>
      <p:pic>
        <p:nvPicPr>
          <p:cNvPr id="4" name="Picture 4"/>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11048814" y="537582"/>
            <a:ext cx="504338" cy="542829"/>
          </a:xfrm>
          <a:prstGeom prst="rect">
            <a:avLst/>
          </a:prstGeom>
        </p:spPr>
      </p:pic>
      <p:pic>
        <p:nvPicPr>
          <p:cNvPr id="5" name="Picture 5"/>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a:off x="10591292" y="5610634"/>
            <a:ext cx="654224" cy="704155"/>
          </a:xfrm>
          <a:prstGeom prst="rect">
            <a:avLst/>
          </a:prstGeom>
        </p:spPr>
      </p:pic>
      <p:pic>
        <p:nvPicPr>
          <p:cNvPr id="6" name="Picture 6"/>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a:off x="7880720" y="1641457"/>
            <a:ext cx="169342" cy="182267"/>
          </a:xfrm>
          <a:prstGeom prst="rect">
            <a:avLst/>
          </a:prstGeom>
        </p:spPr>
      </p:pic>
      <p:pic>
        <p:nvPicPr>
          <p:cNvPr id="7" name="Picture 7"/>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p:blipFill>
        <p:spPr>
          <a:xfrm rot="9862028">
            <a:off x="-320935" y="48006"/>
            <a:ext cx="2679273" cy="979153"/>
          </a:xfrm>
          <a:prstGeom prst="rect">
            <a:avLst/>
          </a:prstGeom>
        </p:spPr>
      </p:pic>
      <p:pic>
        <p:nvPicPr>
          <p:cNvPr id="8" name="Picture 8"/>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a:fillRect/>
          </a:stretch>
        </p:blipFill>
        <p:spPr>
          <a:xfrm>
            <a:off x="794941" y="1035307"/>
            <a:ext cx="4330284" cy="4330284"/>
          </a:xfrm>
          <a:prstGeom prst="rect">
            <a:avLst/>
          </a:prstGeom>
        </p:spPr>
      </p:pic>
      <p:sp>
        <p:nvSpPr>
          <p:cNvPr id="9" name="TextBox 9"/>
          <p:cNvSpPr txBox="1"/>
          <p:nvPr/>
        </p:nvSpPr>
        <p:spPr>
          <a:xfrm>
            <a:off x="4034499" y="2116329"/>
            <a:ext cx="8421218" cy="1697003"/>
          </a:xfrm>
          <a:prstGeom prst="rect">
            <a:avLst/>
          </a:prstGeom>
        </p:spPr>
        <p:txBody>
          <a:bodyPr lIns="0" tIns="0" rIns="0" bIns="0" rtlCol="0" anchor="t">
            <a:spAutoFit/>
          </a:bodyPr>
          <a:lstStyle/>
          <a:p>
            <a:pPr algn="ctr">
              <a:lnSpc>
                <a:spcPts val="14097"/>
              </a:lnSpc>
              <a:spcBef>
                <a:spcPct val="0"/>
              </a:spcBef>
            </a:pPr>
            <a:r>
              <a:rPr lang="en-US" sz="10069" err="1">
                <a:latin typeface="Rubik Medium"/>
              </a:rPr>
              <a:t>poeth</a:t>
            </a:r>
            <a:endParaRPr lang="en-US" sz="10069">
              <a:latin typeface="Rubik Medium"/>
            </a:endParaRPr>
          </a:p>
        </p:txBody>
      </p:sp>
      <p:pic>
        <p:nvPicPr>
          <p:cNvPr id="10" name="Picture 9" descr="A blue square with white dots&#10;&#10;Description automatically generated">
            <a:extLst>
              <a:ext uri="{FF2B5EF4-FFF2-40B4-BE49-F238E27FC236}">
                <a16:creationId xmlns:a16="http://schemas.microsoft.com/office/drawing/2014/main" id="{6F183313-74CF-9AD7-F060-0FBD86B95A01}"/>
              </a:ext>
            </a:extLst>
          </p:cNvPr>
          <p:cNvPicPr>
            <a:picLocks noChangeAspect="1"/>
          </p:cNvPicPr>
          <p:nvPr/>
        </p:nvPicPr>
        <p:blipFill>
          <a:blip r:embed="rId17"/>
          <a:stretch>
            <a:fillRect/>
          </a:stretch>
        </p:blipFill>
        <p:spPr>
          <a:xfrm>
            <a:off x="0" y="5925545"/>
            <a:ext cx="12196562" cy="934082"/>
          </a:xfrm>
          <a:prstGeom prst="rect">
            <a:avLst/>
          </a:prstGeom>
        </p:spPr>
      </p:pic>
    </p:spTree>
    <p:custDataLst>
      <p:tags r:id="rId1"/>
    </p:custDataLst>
  </p:cSld>
  <p:clrMapOvr>
    <a:masterClrMapping/>
  </p:clrMapOvr>
  <p:transition spd="slow" advTm="12457">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remove" nodeType="clickEffect">
                                  <p:stCondLst>
                                    <p:cond delay="0"/>
                                  </p:stCondLst>
                                  <p:childTnLst>
                                    <p:animClr clrSpc="rgb" dir="cw">
                                      <p:cBhvr override="childStyle">
                                        <p:cTn id="6" dur="2750" fill="hold"/>
                                        <p:tgtEl>
                                          <p:spTgt spid="9">
                                            <p:txEl>
                                              <p:pRg st="0" end="0"/>
                                            </p:txEl>
                                          </p:spTgt>
                                        </p:tgtEl>
                                        <p:attrNameLst>
                                          <p:attrName>style.color</p:attrName>
                                        </p:attrNameLst>
                                      </p:cBhvr>
                                      <p:to>
                                        <a:schemeClr val="accent2"/>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5410718" y="-594703"/>
            <a:ext cx="2749473" cy="1879640"/>
          </a:xfrm>
          <a:prstGeom prst="rect">
            <a:avLst/>
          </a:prstGeom>
        </p:spPr>
      </p:pic>
      <p:pic>
        <p:nvPicPr>
          <p:cNvPr id="3" name="Picture 3"/>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5731728" y="5365591"/>
            <a:ext cx="627338" cy="704155"/>
          </a:xfrm>
          <a:prstGeom prst="rect">
            <a:avLst/>
          </a:prstGeom>
        </p:spPr>
      </p:pic>
      <p:pic>
        <p:nvPicPr>
          <p:cNvPr id="4" name="Picture 4"/>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11048814" y="537582"/>
            <a:ext cx="504338" cy="542829"/>
          </a:xfrm>
          <a:prstGeom prst="rect">
            <a:avLst/>
          </a:prstGeom>
        </p:spPr>
      </p:pic>
      <p:pic>
        <p:nvPicPr>
          <p:cNvPr id="5" name="Picture 5"/>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a:off x="10466496" y="5476314"/>
            <a:ext cx="551352" cy="593431"/>
          </a:xfrm>
          <a:prstGeom prst="rect">
            <a:avLst/>
          </a:prstGeom>
        </p:spPr>
      </p:pic>
      <p:pic>
        <p:nvPicPr>
          <p:cNvPr id="6" name="Picture 6"/>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a:off x="7880720" y="1641457"/>
            <a:ext cx="169342" cy="182267"/>
          </a:xfrm>
          <a:prstGeom prst="rect">
            <a:avLst/>
          </a:prstGeom>
        </p:spPr>
      </p:pic>
      <p:pic>
        <p:nvPicPr>
          <p:cNvPr id="7" name="Picture 7"/>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p:blipFill>
        <p:spPr>
          <a:xfrm rot="9862028">
            <a:off x="-320935" y="48006"/>
            <a:ext cx="2679273" cy="979153"/>
          </a:xfrm>
          <a:prstGeom prst="rect">
            <a:avLst/>
          </a:prstGeom>
        </p:spPr>
      </p:pic>
      <p:pic>
        <p:nvPicPr>
          <p:cNvPr id="8" name="Picture 8"/>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a:fillRect/>
          </a:stretch>
        </p:blipFill>
        <p:spPr>
          <a:xfrm>
            <a:off x="794941" y="1035307"/>
            <a:ext cx="4330284" cy="4330284"/>
          </a:xfrm>
          <a:prstGeom prst="rect">
            <a:avLst/>
          </a:prstGeom>
        </p:spPr>
      </p:pic>
      <p:sp>
        <p:nvSpPr>
          <p:cNvPr id="9" name="TextBox 9"/>
          <p:cNvSpPr txBox="1"/>
          <p:nvPr/>
        </p:nvSpPr>
        <p:spPr>
          <a:xfrm>
            <a:off x="5140908" y="2452401"/>
            <a:ext cx="6365293" cy="1072088"/>
          </a:xfrm>
          <a:prstGeom prst="rect">
            <a:avLst/>
          </a:prstGeom>
        </p:spPr>
        <p:txBody>
          <a:bodyPr lIns="0" tIns="0" rIns="0" bIns="0" rtlCol="0" anchor="t">
            <a:spAutoFit/>
          </a:bodyPr>
          <a:lstStyle/>
          <a:p>
            <a:pPr algn="ctr">
              <a:lnSpc>
                <a:spcPts val="8936"/>
              </a:lnSpc>
              <a:spcBef>
                <a:spcPct val="0"/>
              </a:spcBef>
            </a:pPr>
            <a:r>
              <a:rPr lang="en-US" sz="6383">
                <a:latin typeface="Rubik Medium"/>
              </a:rPr>
              <a:t>Mae </a:t>
            </a:r>
            <a:r>
              <a:rPr lang="en-US" sz="6383" err="1">
                <a:latin typeface="Rubik Medium"/>
              </a:rPr>
              <a:t>hi'n</a:t>
            </a:r>
            <a:r>
              <a:rPr lang="en-US" sz="6383">
                <a:latin typeface="Rubik Medium"/>
              </a:rPr>
              <a:t> </a:t>
            </a:r>
            <a:r>
              <a:rPr lang="en-US" sz="6383" u="sng" err="1">
                <a:solidFill>
                  <a:srgbClr val="C00000"/>
                </a:solidFill>
                <a:latin typeface="Rubik Medium"/>
              </a:rPr>
              <a:t>b</a:t>
            </a:r>
            <a:r>
              <a:rPr lang="en-US" sz="6383" err="1">
                <a:latin typeface="Rubik Medium"/>
              </a:rPr>
              <a:t>oeth</a:t>
            </a:r>
            <a:r>
              <a:rPr lang="en-US" sz="6383">
                <a:latin typeface="Rubik Medium"/>
              </a:rPr>
              <a:t>.</a:t>
            </a:r>
          </a:p>
        </p:txBody>
      </p:sp>
      <p:pic>
        <p:nvPicPr>
          <p:cNvPr id="10" name="Picture 9" descr="A blue square with white dots&#10;&#10;Description automatically generated">
            <a:extLst>
              <a:ext uri="{FF2B5EF4-FFF2-40B4-BE49-F238E27FC236}">
                <a16:creationId xmlns:a16="http://schemas.microsoft.com/office/drawing/2014/main" id="{BADB5E46-ABDF-4332-B1F5-2CEFBF8F31F5}"/>
              </a:ext>
            </a:extLst>
          </p:cNvPr>
          <p:cNvPicPr>
            <a:picLocks noChangeAspect="1"/>
          </p:cNvPicPr>
          <p:nvPr/>
        </p:nvPicPr>
        <p:blipFill>
          <a:blip r:embed="rId17"/>
          <a:stretch>
            <a:fillRect/>
          </a:stretch>
        </p:blipFill>
        <p:spPr>
          <a:xfrm>
            <a:off x="0" y="5925545"/>
            <a:ext cx="12196562" cy="93408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691"/>
    </mc:Choice>
    <mc:Fallback xmlns="">
      <p:transition spd="slow" advTm="3691"/>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816133" y="257046"/>
            <a:ext cx="6491507" cy="524054"/>
          </a:xfrm>
          <a:prstGeom prst="rect">
            <a:avLst/>
          </a:prstGeom>
        </p:spPr>
        <p:txBody>
          <a:bodyPr lIns="0" tIns="0" rIns="0" bIns="0" rtlCol="0" anchor="t">
            <a:spAutoFit/>
          </a:bodyPr>
          <a:lstStyle/>
          <a:p>
            <a:pPr algn="ctr">
              <a:lnSpc>
                <a:spcPts val="3920"/>
              </a:lnSpc>
              <a:spcBef>
                <a:spcPct val="0"/>
              </a:spcBef>
            </a:pPr>
            <a:r>
              <a:rPr lang="en-US" sz="4400">
                <a:solidFill>
                  <a:srgbClr val="FF3C00"/>
                </a:solidFill>
                <a:latin typeface="Rubik Medium"/>
              </a:rPr>
              <a:t>Y </a:t>
            </a:r>
            <a:r>
              <a:rPr lang="en-US" sz="4400" err="1">
                <a:solidFill>
                  <a:srgbClr val="FF3C00"/>
                </a:solidFill>
                <a:latin typeface="Rubik Medium"/>
              </a:rPr>
              <a:t>Treiglad</a:t>
            </a:r>
            <a:r>
              <a:rPr lang="en-US" sz="4400">
                <a:solidFill>
                  <a:srgbClr val="FF3C00"/>
                </a:solidFill>
                <a:latin typeface="Rubik Medium"/>
              </a:rPr>
              <a:t> </a:t>
            </a:r>
            <a:r>
              <a:rPr lang="en-US" sz="4400" err="1">
                <a:solidFill>
                  <a:srgbClr val="FF3C00"/>
                </a:solidFill>
                <a:latin typeface="Rubik Medium"/>
              </a:rPr>
              <a:t>Meddal</a:t>
            </a:r>
            <a:endParaRPr lang="en-US" sz="4400">
              <a:solidFill>
                <a:srgbClr val="FF3C00"/>
              </a:solidFill>
              <a:latin typeface="Rubik Medium"/>
            </a:endParaRPr>
          </a:p>
        </p:txBody>
      </p:sp>
      <p:pic>
        <p:nvPicPr>
          <p:cNvPr id="3" name="Picture 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8867361">
            <a:off x="-956242" y="5737726"/>
            <a:ext cx="3011578" cy="569462"/>
          </a:xfrm>
          <a:prstGeom prst="rect">
            <a:avLst/>
          </a:prstGeom>
        </p:spPr>
      </p:pic>
      <p:pic>
        <p:nvPicPr>
          <p:cNvPr id="4" name="Picture 4"/>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9982951">
            <a:off x="-913028" y="434769"/>
            <a:ext cx="3293029" cy="1071731"/>
          </a:xfrm>
          <a:prstGeom prst="rect">
            <a:avLst/>
          </a:prstGeom>
        </p:spPr>
      </p:pic>
      <p:pic>
        <p:nvPicPr>
          <p:cNvPr id="5" name="Picture 5"/>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2151051" y="590502"/>
            <a:ext cx="177083" cy="190598"/>
          </a:xfrm>
          <a:prstGeom prst="rect">
            <a:avLst/>
          </a:prstGeom>
        </p:spPr>
      </p:pic>
      <p:pic>
        <p:nvPicPr>
          <p:cNvPr id="6" name="Picture 6"/>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rot="3097768">
            <a:off x="10394713" y="-298933"/>
            <a:ext cx="2878574" cy="1967898"/>
          </a:xfrm>
          <a:prstGeom prst="rect">
            <a:avLst/>
          </a:prstGeom>
        </p:spPr>
      </p:pic>
      <p:pic>
        <p:nvPicPr>
          <p:cNvPr id="7" name="Picture 7"/>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8233448" y="412907"/>
            <a:ext cx="518179" cy="557727"/>
          </a:xfrm>
          <a:prstGeom prst="rect">
            <a:avLst/>
          </a:prstGeom>
        </p:spPr>
      </p:pic>
      <p:pic>
        <p:nvPicPr>
          <p:cNvPr id="8" name="Picture 8"/>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a:off x="2382451" y="2529929"/>
            <a:ext cx="238279" cy="256465"/>
          </a:xfrm>
          <a:prstGeom prst="rect">
            <a:avLst/>
          </a:prstGeom>
        </p:spPr>
      </p:pic>
      <p:pic>
        <p:nvPicPr>
          <p:cNvPr id="9" name="Picture 9"/>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a:off x="8284545" y="3626832"/>
            <a:ext cx="308501" cy="332046"/>
          </a:xfrm>
          <a:prstGeom prst="rect">
            <a:avLst/>
          </a:prstGeom>
        </p:spPr>
      </p:pic>
      <p:sp>
        <p:nvSpPr>
          <p:cNvPr id="10" name="AutoShape 10"/>
          <p:cNvSpPr/>
          <p:nvPr/>
        </p:nvSpPr>
        <p:spPr>
          <a:xfrm rot="5400000">
            <a:off x="3703355" y="2049231"/>
            <a:ext cx="4817204" cy="3487247"/>
          </a:xfrm>
          <a:prstGeom prst="rect">
            <a:avLst/>
          </a:prstGeom>
          <a:solidFill>
            <a:srgbClr val="7ED957"/>
          </a:solidFill>
        </p:spPr>
        <p:txBody>
          <a:bodyPr/>
          <a:lstStyle/>
          <a:p>
            <a:endParaRPr lang="cy-GB"/>
          </a:p>
        </p:txBody>
      </p:sp>
      <p:pic>
        <p:nvPicPr>
          <p:cNvPr id="11" name="Picture 11"/>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rcRect/>
          <a:stretch>
            <a:fillRect/>
          </a:stretch>
        </p:blipFill>
        <p:spPr>
          <a:xfrm rot="197710" flipV="1">
            <a:off x="5533268" y="2187774"/>
            <a:ext cx="1105621" cy="394003"/>
          </a:xfrm>
          <a:prstGeom prst="rect">
            <a:avLst/>
          </a:prstGeom>
        </p:spPr>
      </p:pic>
      <p:pic>
        <p:nvPicPr>
          <p:cNvPr id="12" name="Picture 12"/>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rcRect/>
          <a:stretch>
            <a:fillRect/>
          </a:stretch>
        </p:blipFill>
        <p:spPr>
          <a:xfrm>
            <a:off x="8446140" y="1369723"/>
            <a:ext cx="3487249" cy="2876980"/>
          </a:xfrm>
          <a:prstGeom prst="rect">
            <a:avLst/>
          </a:prstGeom>
        </p:spPr>
      </p:pic>
      <p:sp>
        <p:nvSpPr>
          <p:cNvPr id="13" name="TextBox 13"/>
          <p:cNvSpPr txBox="1"/>
          <p:nvPr/>
        </p:nvSpPr>
        <p:spPr>
          <a:xfrm>
            <a:off x="4727530" y="1567913"/>
            <a:ext cx="2768855" cy="469872"/>
          </a:xfrm>
          <a:prstGeom prst="rect">
            <a:avLst/>
          </a:prstGeom>
        </p:spPr>
        <p:txBody>
          <a:bodyPr lIns="0" tIns="0" rIns="0" bIns="0" rtlCol="0" anchor="t">
            <a:spAutoFit/>
          </a:bodyPr>
          <a:lstStyle/>
          <a:p>
            <a:pPr algn="ctr">
              <a:lnSpc>
                <a:spcPts val="3920"/>
              </a:lnSpc>
            </a:pPr>
            <a:r>
              <a:rPr lang="en-US" sz="2800">
                <a:solidFill>
                  <a:srgbClr val="000000"/>
                </a:solidFill>
                <a:latin typeface="Asap Regular Bold"/>
              </a:rPr>
              <a:t>Soft mutation</a:t>
            </a:r>
          </a:p>
        </p:txBody>
      </p:sp>
      <p:sp>
        <p:nvSpPr>
          <p:cNvPr id="14" name="TextBox 14"/>
          <p:cNvSpPr txBox="1"/>
          <p:nvPr/>
        </p:nvSpPr>
        <p:spPr>
          <a:xfrm>
            <a:off x="4955412" y="2099174"/>
            <a:ext cx="690517" cy="4332404"/>
          </a:xfrm>
          <a:prstGeom prst="rect">
            <a:avLst/>
          </a:prstGeom>
        </p:spPr>
        <p:txBody>
          <a:bodyPr lIns="0" tIns="0" rIns="0" bIns="0" rtlCol="0" anchor="t">
            <a:spAutoFit/>
          </a:bodyPr>
          <a:lstStyle/>
          <a:p>
            <a:pPr>
              <a:lnSpc>
                <a:spcPts val="3360"/>
              </a:lnSpc>
            </a:pPr>
            <a:r>
              <a:rPr lang="en-US" sz="2400">
                <a:solidFill>
                  <a:srgbClr val="000000"/>
                </a:solidFill>
                <a:latin typeface="Asap Regular Bold"/>
              </a:rPr>
              <a:t>p</a:t>
            </a:r>
          </a:p>
          <a:p>
            <a:pPr>
              <a:lnSpc>
                <a:spcPts val="3360"/>
              </a:lnSpc>
            </a:pPr>
            <a:r>
              <a:rPr lang="en-US" sz="2400">
                <a:solidFill>
                  <a:srgbClr val="000000"/>
                </a:solidFill>
                <a:latin typeface="Asap Regular Bold"/>
              </a:rPr>
              <a:t>t</a:t>
            </a:r>
          </a:p>
          <a:p>
            <a:pPr>
              <a:lnSpc>
                <a:spcPts val="3360"/>
              </a:lnSpc>
            </a:pPr>
            <a:r>
              <a:rPr lang="en-US" sz="2400">
                <a:solidFill>
                  <a:srgbClr val="000000"/>
                </a:solidFill>
                <a:latin typeface="Asap Regular Bold"/>
              </a:rPr>
              <a:t>c</a:t>
            </a:r>
          </a:p>
          <a:p>
            <a:pPr>
              <a:lnSpc>
                <a:spcPts val="3360"/>
              </a:lnSpc>
            </a:pPr>
            <a:r>
              <a:rPr lang="en-US" sz="2400">
                <a:solidFill>
                  <a:srgbClr val="000000"/>
                </a:solidFill>
                <a:latin typeface="Asap Regular Bold"/>
              </a:rPr>
              <a:t>b</a:t>
            </a:r>
          </a:p>
          <a:p>
            <a:pPr>
              <a:lnSpc>
                <a:spcPts val="3360"/>
              </a:lnSpc>
            </a:pPr>
            <a:r>
              <a:rPr lang="en-US" sz="2400">
                <a:solidFill>
                  <a:srgbClr val="000000"/>
                </a:solidFill>
                <a:latin typeface="Asap Regular Bold"/>
              </a:rPr>
              <a:t>d</a:t>
            </a:r>
          </a:p>
          <a:p>
            <a:pPr>
              <a:lnSpc>
                <a:spcPts val="3360"/>
              </a:lnSpc>
            </a:pPr>
            <a:r>
              <a:rPr lang="en-US" sz="2400">
                <a:solidFill>
                  <a:srgbClr val="000000"/>
                </a:solidFill>
                <a:latin typeface="Asap Regular Bold"/>
              </a:rPr>
              <a:t>g</a:t>
            </a:r>
          </a:p>
          <a:p>
            <a:pPr>
              <a:lnSpc>
                <a:spcPts val="3360"/>
              </a:lnSpc>
            </a:pPr>
            <a:r>
              <a:rPr lang="en-US" sz="2400">
                <a:solidFill>
                  <a:srgbClr val="000000"/>
                </a:solidFill>
                <a:latin typeface="Asap Regular Bold"/>
              </a:rPr>
              <a:t>m</a:t>
            </a:r>
          </a:p>
          <a:p>
            <a:pPr>
              <a:lnSpc>
                <a:spcPts val="3360"/>
              </a:lnSpc>
            </a:pPr>
            <a:r>
              <a:rPr lang="en-US" sz="2400">
                <a:solidFill>
                  <a:srgbClr val="000000"/>
                </a:solidFill>
                <a:latin typeface="Asap Regular Bold"/>
              </a:rPr>
              <a:t>ll</a:t>
            </a:r>
          </a:p>
          <a:p>
            <a:pPr>
              <a:lnSpc>
                <a:spcPts val="3360"/>
              </a:lnSpc>
            </a:pPr>
            <a:r>
              <a:rPr lang="en-US" sz="2400">
                <a:solidFill>
                  <a:srgbClr val="000000"/>
                </a:solidFill>
                <a:latin typeface="Asap Regular Bold"/>
              </a:rPr>
              <a:t>rh</a:t>
            </a:r>
          </a:p>
          <a:p>
            <a:pPr>
              <a:lnSpc>
                <a:spcPts val="3360"/>
              </a:lnSpc>
              <a:spcBef>
                <a:spcPct val="0"/>
              </a:spcBef>
            </a:pPr>
            <a:endParaRPr lang="en-US" sz="2400">
              <a:solidFill>
                <a:srgbClr val="000000"/>
              </a:solidFill>
              <a:latin typeface="Asap Regular Bold"/>
            </a:endParaRPr>
          </a:p>
        </p:txBody>
      </p:sp>
      <p:sp>
        <p:nvSpPr>
          <p:cNvPr id="15" name="TextBox 15"/>
          <p:cNvSpPr txBox="1"/>
          <p:nvPr/>
        </p:nvSpPr>
        <p:spPr>
          <a:xfrm>
            <a:off x="7008222" y="2164633"/>
            <a:ext cx="690517" cy="4332404"/>
          </a:xfrm>
          <a:prstGeom prst="rect">
            <a:avLst/>
          </a:prstGeom>
        </p:spPr>
        <p:txBody>
          <a:bodyPr lIns="0" tIns="0" rIns="0" bIns="0" rtlCol="0" anchor="t">
            <a:spAutoFit/>
          </a:bodyPr>
          <a:lstStyle/>
          <a:p>
            <a:pPr>
              <a:lnSpc>
                <a:spcPts val="3360"/>
              </a:lnSpc>
            </a:pPr>
            <a:r>
              <a:rPr lang="en-US" sz="2400">
                <a:solidFill>
                  <a:srgbClr val="F44336"/>
                </a:solidFill>
                <a:latin typeface="Asap Regular Bold"/>
              </a:rPr>
              <a:t>b</a:t>
            </a:r>
          </a:p>
          <a:p>
            <a:pPr>
              <a:lnSpc>
                <a:spcPts val="3360"/>
              </a:lnSpc>
            </a:pPr>
            <a:r>
              <a:rPr lang="en-US" sz="2400">
                <a:solidFill>
                  <a:srgbClr val="F44336"/>
                </a:solidFill>
                <a:latin typeface="Asap Regular Bold"/>
              </a:rPr>
              <a:t>d</a:t>
            </a:r>
          </a:p>
          <a:p>
            <a:pPr>
              <a:lnSpc>
                <a:spcPts val="3360"/>
              </a:lnSpc>
            </a:pPr>
            <a:r>
              <a:rPr lang="en-US" sz="2400">
                <a:solidFill>
                  <a:srgbClr val="F44336"/>
                </a:solidFill>
                <a:latin typeface="Asap Regular Bold"/>
              </a:rPr>
              <a:t>g</a:t>
            </a:r>
          </a:p>
          <a:p>
            <a:pPr>
              <a:lnSpc>
                <a:spcPts val="3360"/>
              </a:lnSpc>
            </a:pPr>
            <a:r>
              <a:rPr lang="en-US" sz="2400">
                <a:solidFill>
                  <a:srgbClr val="F44336"/>
                </a:solidFill>
                <a:latin typeface="Asap Regular Bold"/>
              </a:rPr>
              <a:t>f</a:t>
            </a:r>
          </a:p>
          <a:p>
            <a:pPr>
              <a:lnSpc>
                <a:spcPts val="3360"/>
              </a:lnSpc>
            </a:pPr>
            <a:r>
              <a:rPr lang="en-US" sz="2400">
                <a:solidFill>
                  <a:srgbClr val="F44336"/>
                </a:solidFill>
                <a:latin typeface="Asap Regular Bold"/>
              </a:rPr>
              <a:t>dd</a:t>
            </a:r>
          </a:p>
          <a:p>
            <a:pPr>
              <a:lnSpc>
                <a:spcPts val="3360"/>
              </a:lnSpc>
            </a:pPr>
            <a:r>
              <a:rPr lang="en-US" sz="2400">
                <a:solidFill>
                  <a:srgbClr val="F44336"/>
                </a:solidFill>
                <a:latin typeface="Asap Regular Bold"/>
              </a:rPr>
              <a:t>-</a:t>
            </a:r>
          </a:p>
          <a:p>
            <a:pPr>
              <a:lnSpc>
                <a:spcPts val="3360"/>
              </a:lnSpc>
            </a:pPr>
            <a:r>
              <a:rPr lang="en-US" sz="2400">
                <a:solidFill>
                  <a:srgbClr val="F44336"/>
                </a:solidFill>
                <a:latin typeface="Asap Regular Bold"/>
              </a:rPr>
              <a:t>f</a:t>
            </a:r>
          </a:p>
          <a:p>
            <a:pPr>
              <a:lnSpc>
                <a:spcPts val="3360"/>
              </a:lnSpc>
            </a:pPr>
            <a:r>
              <a:rPr lang="en-US" sz="2400">
                <a:solidFill>
                  <a:srgbClr val="F44336"/>
                </a:solidFill>
                <a:latin typeface="Asap Regular Bold"/>
              </a:rPr>
              <a:t>l</a:t>
            </a:r>
          </a:p>
          <a:p>
            <a:pPr>
              <a:lnSpc>
                <a:spcPts val="3360"/>
              </a:lnSpc>
            </a:pPr>
            <a:r>
              <a:rPr lang="en-US" sz="2400">
                <a:solidFill>
                  <a:srgbClr val="F44336"/>
                </a:solidFill>
                <a:latin typeface="Asap Regular Bold"/>
              </a:rPr>
              <a:t>r</a:t>
            </a:r>
          </a:p>
          <a:p>
            <a:pPr>
              <a:lnSpc>
                <a:spcPts val="3360"/>
              </a:lnSpc>
              <a:spcBef>
                <a:spcPct val="0"/>
              </a:spcBef>
            </a:pPr>
            <a:endParaRPr lang="en-US" sz="2400">
              <a:solidFill>
                <a:srgbClr val="F44336"/>
              </a:solidFill>
              <a:latin typeface="Asap Regular Bold"/>
            </a:endParaRPr>
          </a:p>
        </p:txBody>
      </p:sp>
      <p:sp>
        <p:nvSpPr>
          <p:cNvPr id="16" name="TextBox 16"/>
          <p:cNvSpPr txBox="1"/>
          <p:nvPr/>
        </p:nvSpPr>
        <p:spPr>
          <a:xfrm>
            <a:off x="8506595" y="2249715"/>
            <a:ext cx="3325091" cy="721929"/>
          </a:xfrm>
          <a:prstGeom prst="rect">
            <a:avLst/>
          </a:prstGeom>
        </p:spPr>
        <p:txBody>
          <a:bodyPr lIns="0" tIns="0" rIns="0" bIns="0" rtlCol="0" anchor="t">
            <a:spAutoFit/>
          </a:bodyPr>
          <a:lstStyle/>
          <a:p>
            <a:pPr algn="ctr">
              <a:lnSpc>
                <a:spcPts val="2939"/>
              </a:lnSpc>
            </a:pPr>
            <a:r>
              <a:rPr lang="en-US" sz="2100">
                <a:solidFill>
                  <a:srgbClr val="F8C20C"/>
                </a:solidFill>
                <a:latin typeface="Asap Regular"/>
              </a:rPr>
              <a:t>'n / </a:t>
            </a:r>
            <a:r>
              <a:rPr lang="en-US" sz="2100" err="1">
                <a:solidFill>
                  <a:srgbClr val="F8C20C"/>
                </a:solidFill>
                <a:latin typeface="Asap Regular"/>
              </a:rPr>
              <a:t>yn</a:t>
            </a:r>
            <a:r>
              <a:rPr lang="en-US" sz="2100">
                <a:solidFill>
                  <a:srgbClr val="000000"/>
                </a:solidFill>
                <a:latin typeface="Asap Regular"/>
              </a:rPr>
              <a:t> causes a soft mutation with </a:t>
            </a:r>
            <a:r>
              <a:rPr lang="en-US" sz="2100" u="sng">
                <a:solidFill>
                  <a:srgbClr val="000000"/>
                </a:solidFill>
                <a:latin typeface="Asap Regular"/>
              </a:rPr>
              <a:t>adjectives</a:t>
            </a:r>
          </a:p>
        </p:txBody>
      </p:sp>
      <p:pic>
        <p:nvPicPr>
          <p:cNvPr id="17" name="Picture 16" descr="A blue square with white dots&#10;&#10;Description automatically generated">
            <a:extLst>
              <a:ext uri="{FF2B5EF4-FFF2-40B4-BE49-F238E27FC236}">
                <a16:creationId xmlns:a16="http://schemas.microsoft.com/office/drawing/2014/main" id="{62987B35-74FD-BE86-C040-40B808DABCC3}"/>
              </a:ext>
            </a:extLst>
          </p:cNvPr>
          <p:cNvPicPr>
            <a:picLocks noChangeAspect="1"/>
          </p:cNvPicPr>
          <p:nvPr/>
        </p:nvPicPr>
        <p:blipFill>
          <a:blip r:embed="rId20"/>
          <a:stretch>
            <a:fillRect/>
          </a:stretch>
        </p:blipFill>
        <p:spPr>
          <a:xfrm>
            <a:off x="0" y="6201457"/>
            <a:ext cx="12196562" cy="658170"/>
          </a:xfrm>
          <a:prstGeom prst="rect">
            <a:avLst/>
          </a:prstGeom>
        </p:spPr>
      </p:pic>
    </p:spTree>
  </p:cSld>
  <p:clrMapOvr>
    <a:masterClrMapping/>
  </p:clrMapOvr>
  <p:transition spd="slow" advTm="27573">
    <p:wipe/>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034499" y="2121345"/>
            <a:ext cx="8421218" cy="1697003"/>
          </a:xfrm>
          <a:prstGeom prst="rect">
            <a:avLst/>
          </a:prstGeom>
        </p:spPr>
        <p:txBody>
          <a:bodyPr lIns="0" tIns="0" rIns="0" bIns="0" rtlCol="0" anchor="t">
            <a:spAutoFit/>
          </a:bodyPr>
          <a:lstStyle/>
          <a:p>
            <a:pPr algn="ctr">
              <a:lnSpc>
                <a:spcPts val="14097"/>
              </a:lnSpc>
              <a:spcBef>
                <a:spcPct val="0"/>
              </a:spcBef>
            </a:pPr>
            <a:r>
              <a:rPr lang="en-US" sz="10069">
                <a:solidFill>
                  <a:srgbClr val="006BCB"/>
                </a:solidFill>
                <a:latin typeface="Rubik Medium"/>
              </a:rPr>
              <a:t>cymylog</a:t>
            </a:r>
          </a:p>
        </p:txBody>
      </p:sp>
      <p:pic>
        <p:nvPicPr>
          <p:cNvPr id="3" name="Picture 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1259258">
            <a:off x="9776855" y="-183253"/>
            <a:ext cx="3343166" cy="1464915"/>
          </a:xfrm>
          <a:prstGeom prst="rect">
            <a:avLst/>
          </a:prstGeom>
        </p:spPr>
      </p:pic>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3374941">
            <a:off x="-1038996" y="5742307"/>
            <a:ext cx="3343166" cy="1464915"/>
          </a:xfrm>
          <a:prstGeom prst="rect">
            <a:avLst/>
          </a:prstGeom>
        </p:spPr>
      </p:pic>
      <p:pic>
        <p:nvPicPr>
          <p:cNvPr id="5" name="Picture 5"/>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2256172">
            <a:off x="3527272" y="5112400"/>
            <a:ext cx="1014454" cy="641873"/>
          </a:xfrm>
          <a:prstGeom prst="rect">
            <a:avLst/>
          </a:prstGeom>
        </p:spPr>
      </p:pic>
      <p:pic>
        <p:nvPicPr>
          <p:cNvPr id="6" name="Picture 6"/>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930298" y="964061"/>
            <a:ext cx="632959" cy="681267"/>
          </a:xfrm>
          <a:prstGeom prst="rect">
            <a:avLst/>
          </a:prstGeom>
        </p:spPr>
      </p:pic>
      <p:pic>
        <p:nvPicPr>
          <p:cNvPr id="8" name="Picture 8"/>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9470465" y="1044837"/>
            <a:ext cx="309890" cy="333541"/>
          </a:xfrm>
          <a:prstGeom prst="rect">
            <a:avLst/>
          </a:prstGeom>
        </p:spPr>
      </p:pic>
      <p:pic>
        <p:nvPicPr>
          <p:cNvPr id="9" name="Picture 9"/>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5830764" y="4987246"/>
            <a:ext cx="226141" cy="243401"/>
          </a:xfrm>
          <a:prstGeom prst="rect">
            <a:avLst/>
          </a:prstGeom>
        </p:spPr>
      </p:pic>
      <p:pic>
        <p:nvPicPr>
          <p:cNvPr id="10" name="Picture 10"/>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351695" y="1710068"/>
            <a:ext cx="4895020" cy="2586202"/>
          </a:xfrm>
          <a:prstGeom prst="rect">
            <a:avLst/>
          </a:prstGeom>
        </p:spPr>
      </p:pic>
      <p:pic>
        <p:nvPicPr>
          <p:cNvPr id="7" name="Picture 6" descr="A blue square with white dots&#10;&#10;Description automatically generated">
            <a:extLst>
              <a:ext uri="{FF2B5EF4-FFF2-40B4-BE49-F238E27FC236}">
                <a16:creationId xmlns:a16="http://schemas.microsoft.com/office/drawing/2014/main" id="{2B6285E4-8F01-6572-0534-DCCEBB7377CA}"/>
              </a:ext>
            </a:extLst>
          </p:cNvPr>
          <p:cNvPicPr>
            <a:picLocks noChangeAspect="1"/>
          </p:cNvPicPr>
          <p:nvPr/>
        </p:nvPicPr>
        <p:blipFill>
          <a:blip r:embed="rId12"/>
          <a:stretch>
            <a:fillRect/>
          </a:stretch>
        </p:blipFill>
        <p:spPr>
          <a:xfrm>
            <a:off x="0" y="5925545"/>
            <a:ext cx="12196562" cy="934082"/>
          </a:xfrm>
          <a:prstGeom prst="rect">
            <a:avLst/>
          </a:prstGeom>
        </p:spPr>
      </p:pic>
    </p:spTree>
  </p:cSld>
  <p:clrMapOvr>
    <a:masterClrMapping/>
  </p:clrMapOvr>
  <p:transition spd="slow" advTm="21373">
    <p:wipe/>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1259258">
            <a:off x="9776855" y="-183253"/>
            <a:ext cx="3343166" cy="1464915"/>
          </a:xfrm>
          <a:prstGeom prst="rect">
            <a:avLst/>
          </a:prstGeom>
        </p:spPr>
      </p:pic>
      <p:pic>
        <p:nvPicPr>
          <p:cNvPr id="3" name="Picture 3"/>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3374941">
            <a:off x="-1038996" y="5742307"/>
            <a:ext cx="3343166" cy="1464915"/>
          </a:xfrm>
          <a:prstGeom prst="rect">
            <a:avLst/>
          </a:prstGeom>
        </p:spPr>
      </p:pic>
      <p:pic>
        <p:nvPicPr>
          <p:cNvPr id="4" name="Picture 4"/>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2256172">
            <a:off x="3527272" y="5112400"/>
            <a:ext cx="1014454" cy="641873"/>
          </a:xfrm>
          <a:prstGeom prst="rect">
            <a:avLst/>
          </a:prstGeom>
        </p:spPr>
      </p:pic>
      <p:pic>
        <p:nvPicPr>
          <p:cNvPr id="5" name="Picture 5"/>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1930298" y="964061"/>
            <a:ext cx="632959" cy="681267"/>
          </a:xfrm>
          <a:prstGeom prst="rect">
            <a:avLst/>
          </a:prstGeom>
        </p:spPr>
      </p:pic>
      <p:pic>
        <p:nvPicPr>
          <p:cNvPr id="7" name="Picture 7"/>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a:off x="9470465" y="1044837"/>
            <a:ext cx="309890" cy="333541"/>
          </a:xfrm>
          <a:prstGeom prst="rect">
            <a:avLst/>
          </a:prstGeom>
        </p:spPr>
      </p:pic>
      <p:pic>
        <p:nvPicPr>
          <p:cNvPr id="8" name="Picture 8"/>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5830764" y="4987246"/>
            <a:ext cx="226141" cy="243401"/>
          </a:xfrm>
          <a:prstGeom prst="rect">
            <a:avLst/>
          </a:prstGeom>
        </p:spPr>
      </p:pic>
      <p:pic>
        <p:nvPicPr>
          <p:cNvPr id="9" name="Picture 9"/>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a:off x="351695" y="1710068"/>
            <a:ext cx="4895020" cy="2586202"/>
          </a:xfrm>
          <a:prstGeom prst="rect">
            <a:avLst/>
          </a:prstGeom>
        </p:spPr>
      </p:pic>
      <p:sp>
        <p:nvSpPr>
          <p:cNvPr id="10" name="TextBox 10"/>
          <p:cNvSpPr txBox="1"/>
          <p:nvPr/>
        </p:nvSpPr>
        <p:spPr>
          <a:xfrm>
            <a:off x="4533687" y="2691310"/>
            <a:ext cx="7431847" cy="1072088"/>
          </a:xfrm>
          <a:prstGeom prst="rect">
            <a:avLst/>
          </a:prstGeom>
        </p:spPr>
        <p:txBody>
          <a:bodyPr lIns="0" tIns="0" rIns="0" bIns="0" rtlCol="0" anchor="t">
            <a:spAutoFit/>
          </a:bodyPr>
          <a:lstStyle/>
          <a:p>
            <a:pPr algn="ctr">
              <a:lnSpc>
                <a:spcPts val="8936"/>
              </a:lnSpc>
              <a:spcBef>
                <a:spcPct val="0"/>
              </a:spcBef>
            </a:pPr>
            <a:r>
              <a:rPr lang="en-US" sz="6383">
                <a:solidFill>
                  <a:srgbClr val="006BCB"/>
                </a:solidFill>
                <a:latin typeface="Rubik Medium"/>
              </a:rPr>
              <a:t>Mae </a:t>
            </a:r>
            <a:r>
              <a:rPr lang="en-US" sz="6383" err="1">
                <a:solidFill>
                  <a:srgbClr val="006BCB"/>
                </a:solidFill>
                <a:latin typeface="Rubik Medium"/>
              </a:rPr>
              <a:t>hi'n</a:t>
            </a:r>
            <a:r>
              <a:rPr lang="en-US" sz="6383">
                <a:solidFill>
                  <a:srgbClr val="006BCB"/>
                </a:solidFill>
                <a:latin typeface="Rubik Medium"/>
              </a:rPr>
              <a:t> </a:t>
            </a:r>
            <a:r>
              <a:rPr lang="en-US" sz="6383" err="1">
                <a:solidFill>
                  <a:srgbClr val="006BCB"/>
                </a:solidFill>
                <a:latin typeface="Rubik Medium"/>
              </a:rPr>
              <a:t>gymylog</a:t>
            </a:r>
            <a:r>
              <a:rPr lang="en-US" sz="6383">
                <a:solidFill>
                  <a:srgbClr val="006BCB"/>
                </a:solidFill>
                <a:latin typeface="Rubik Medium"/>
              </a:rPr>
              <a:t>.</a:t>
            </a:r>
          </a:p>
        </p:txBody>
      </p:sp>
      <p:pic>
        <p:nvPicPr>
          <p:cNvPr id="6" name="Picture 5" descr="A blue square with white dots&#10;&#10;Description automatically generated">
            <a:extLst>
              <a:ext uri="{FF2B5EF4-FFF2-40B4-BE49-F238E27FC236}">
                <a16:creationId xmlns:a16="http://schemas.microsoft.com/office/drawing/2014/main" id="{6BBC60BE-46F2-2B5A-D1D0-45831B1FFC81}"/>
              </a:ext>
            </a:extLst>
          </p:cNvPr>
          <p:cNvPicPr>
            <a:picLocks noChangeAspect="1"/>
          </p:cNvPicPr>
          <p:nvPr/>
        </p:nvPicPr>
        <p:blipFill>
          <a:blip r:embed="rId13"/>
          <a:stretch>
            <a:fillRect/>
          </a:stretch>
        </p:blipFill>
        <p:spPr>
          <a:xfrm>
            <a:off x="0" y="5925545"/>
            <a:ext cx="12196562" cy="93408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250" advTm="8080">
        <p14:flip dir="r"/>
      </p:transition>
    </mc:Choice>
    <mc:Fallback xmlns="">
      <p:transition spd="slow" advTm="8080">
        <p:fade/>
      </p:transition>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0893938" y="960554"/>
            <a:ext cx="309890" cy="333541"/>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5241434" y="5350132"/>
            <a:ext cx="290992" cy="313201"/>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8273150" y="2634485"/>
            <a:ext cx="160896" cy="173175"/>
          </a:xfrm>
          <a:prstGeom prst="rect">
            <a:avLst/>
          </a:prstGeom>
        </p:spPr>
      </p:pic>
      <p:pic>
        <p:nvPicPr>
          <p:cNvPr id="5" name="Picture 5"/>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4363297" y="5969000"/>
            <a:ext cx="3811097" cy="2057992"/>
          </a:xfrm>
          <a:prstGeom prst="rect">
            <a:avLst/>
          </a:prstGeom>
        </p:spPr>
      </p:pic>
      <p:pic>
        <p:nvPicPr>
          <p:cNvPr id="6" name="Picture 6"/>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5386930" y="553277"/>
            <a:ext cx="1763833" cy="574047"/>
          </a:xfrm>
          <a:prstGeom prst="rect">
            <a:avLst/>
          </a:prstGeom>
        </p:spPr>
      </p:pic>
      <p:pic>
        <p:nvPicPr>
          <p:cNvPr id="7" name="Picture 7"/>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rot="4783521">
            <a:off x="1075266" y="5489710"/>
            <a:ext cx="1014454" cy="641873"/>
          </a:xfrm>
          <a:prstGeom prst="rect">
            <a:avLst/>
          </a:prstGeom>
        </p:spPr>
      </p:pic>
      <p:sp>
        <p:nvSpPr>
          <p:cNvPr id="8" name="TextBox 8"/>
          <p:cNvSpPr txBox="1"/>
          <p:nvPr/>
        </p:nvSpPr>
        <p:spPr>
          <a:xfrm>
            <a:off x="4034499" y="2121345"/>
            <a:ext cx="8421218" cy="1697003"/>
          </a:xfrm>
          <a:prstGeom prst="rect">
            <a:avLst/>
          </a:prstGeom>
        </p:spPr>
        <p:txBody>
          <a:bodyPr lIns="0" tIns="0" rIns="0" bIns="0" rtlCol="0" anchor="t">
            <a:spAutoFit/>
          </a:bodyPr>
          <a:lstStyle/>
          <a:p>
            <a:pPr algn="ctr">
              <a:lnSpc>
                <a:spcPts val="14097"/>
              </a:lnSpc>
              <a:spcBef>
                <a:spcPct val="0"/>
              </a:spcBef>
            </a:pPr>
            <a:r>
              <a:rPr lang="en-US" sz="10069">
                <a:solidFill>
                  <a:srgbClr val="006BCB"/>
                </a:solidFill>
                <a:latin typeface="Rubik Medium"/>
              </a:rPr>
              <a:t>gwyntog</a:t>
            </a:r>
          </a:p>
        </p:txBody>
      </p:sp>
      <p:pic>
        <p:nvPicPr>
          <p:cNvPr id="9" name="Picture 9"/>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a:off x="569988" y="1416961"/>
            <a:ext cx="5058805" cy="2936215"/>
          </a:xfrm>
          <a:prstGeom prst="rect">
            <a:avLst/>
          </a:prstGeom>
        </p:spPr>
      </p:pic>
      <p:pic>
        <p:nvPicPr>
          <p:cNvPr id="10" name="Picture 9" descr="A blue square with white dots&#10;&#10;Description automatically generated">
            <a:extLst>
              <a:ext uri="{FF2B5EF4-FFF2-40B4-BE49-F238E27FC236}">
                <a16:creationId xmlns:a16="http://schemas.microsoft.com/office/drawing/2014/main" id="{523FC324-7330-7534-AF21-F791AA6B3E02}"/>
              </a:ext>
            </a:extLst>
          </p:cNvPr>
          <p:cNvPicPr>
            <a:picLocks noChangeAspect="1"/>
          </p:cNvPicPr>
          <p:nvPr/>
        </p:nvPicPr>
        <p:blipFill>
          <a:blip r:embed="rId16"/>
          <a:stretch>
            <a:fillRect/>
          </a:stretch>
        </p:blipFill>
        <p:spPr>
          <a:xfrm>
            <a:off x="0" y="5925545"/>
            <a:ext cx="12196562" cy="934082"/>
          </a:xfrm>
          <a:prstGeom prst="rect">
            <a:avLst/>
          </a:prstGeom>
        </p:spPr>
      </p:pic>
    </p:spTree>
  </p:cSld>
  <p:clrMapOvr>
    <a:masterClrMapping/>
  </p:clrMapOvr>
  <p:transition spd="slow" advTm="3401">
    <p:wipe/>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0331116" y="354778"/>
            <a:ext cx="872712" cy="939318"/>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5241434" y="5350132"/>
            <a:ext cx="290992" cy="313201"/>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8273150" y="2634485"/>
            <a:ext cx="160896" cy="173175"/>
          </a:xfrm>
          <a:prstGeom prst="rect">
            <a:avLst/>
          </a:prstGeom>
        </p:spPr>
      </p:pic>
      <p:pic>
        <p:nvPicPr>
          <p:cNvPr id="5" name="Picture 5"/>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4190452" y="5918200"/>
            <a:ext cx="3811097" cy="2057992"/>
          </a:xfrm>
          <a:prstGeom prst="rect">
            <a:avLst/>
          </a:prstGeom>
        </p:spPr>
      </p:pic>
      <p:pic>
        <p:nvPicPr>
          <p:cNvPr id="6" name="Picture 6"/>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5386930" y="553277"/>
            <a:ext cx="1763833" cy="574047"/>
          </a:xfrm>
          <a:prstGeom prst="rect">
            <a:avLst/>
          </a:prstGeom>
        </p:spPr>
      </p:pic>
      <p:pic>
        <p:nvPicPr>
          <p:cNvPr id="7" name="Picture 7"/>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rot="4783521">
            <a:off x="1075266" y="5489710"/>
            <a:ext cx="1014454" cy="641873"/>
          </a:xfrm>
          <a:prstGeom prst="rect">
            <a:avLst/>
          </a:prstGeom>
        </p:spPr>
      </p:pic>
      <p:pic>
        <p:nvPicPr>
          <p:cNvPr id="8" name="Picture 8"/>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a:off x="569988" y="1416961"/>
            <a:ext cx="5058805" cy="2936215"/>
          </a:xfrm>
          <a:prstGeom prst="rect">
            <a:avLst/>
          </a:prstGeom>
        </p:spPr>
      </p:pic>
      <p:sp>
        <p:nvSpPr>
          <p:cNvPr id="9" name="TextBox 9"/>
          <p:cNvSpPr txBox="1"/>
          <p:nvPr/>
        </p:nvSpPr>
        <p:spPr>
          <a:xfrm>
            <a:off x="5140907" y="2564310"/>
            <a:ext cx="6821700" cy="1072088"/>
          </a:xfrm>
          <a:prstGeom prst="rect">
            <a:avLst/>
          </a:prstGeom>
        </p:spPr>
        <p:txBody>
          <a:bodyPr lIns="0" tIns="0" rIns="0" bIns="0" rtlCol="0" anchor="t">
            <a:spAutoFit/>
          </a:bodyPr>
          <a:lstStyle/>
          <a:p>
            <a:pPr algn="ctr">
              <a:lnSpc>
                <a:spcPts val="8936"/>
              </a:lnSpc>
              <a:spcBef>
                <a:spcPct val="0"/>
              </a:spcBef>
            </a:pPr>
            <a:r>
              <a:rPr lang="en-US" sz="6383">
                <a:solidFill>
                  <a:srgbClr val="006BCB"/>
                </a:solidFill>
                <a:latin typeface="Rubik Medium"/>
              </a:rPr>
              <a:t>Mae hi'n wyntog.</a:t>
            </a:r>
          </a:p>
        </p:txBody>
      </p:sp>
      <p:pic>
        <p:nvPicPr>
          <p:cNvPr id="10" name="Picture 9" descr="A blue square with white dots&#10;&#10;Description automatically generated">
            <a:extLst>
              <a:ext uri="{FF2B5EF4-FFF2-40B4-BE49-F238E27FC236}">
                <a16:creationId xmlns:a16="http://schemas.microsoft.com/office/drawing/2014/main" id="{CE0B5AC6-A79E-BFB3-9EFB-5DAE5ADEFE78}"/>
              </a:ext>
            </a:extLst>
          </p:cNvPr>
          <p:cNvPicPr>
            <a:picLocks noChangeAspect="1"/>
          </p:cNvPicPr>
          <p:nvPr/>
        </p:nvPicPr>
        <p:blipFill>
          <a:blip r:embed="rId16"/>
          <a:stretch>
            <a:fillRect/>
          </a:stretch>
        </p:blipFill>
        <p:spPr>
          <a:xfrm>
            <a:off x="0" y="5925545"/>
            <a:ext cx="12196562" cy="93408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250" advTm="6141">
        <p14:flip dir="r"/>
      </p:transition>
    </mc:Choice>
    <mc:Fallback xmlns="">
      <p:transition spd="slow" advTm="6141">
        <p:fade/>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357577" y="-140016"/>
            <a:ext cx="3225446" cy="2205033"/>
          </a:xfrm>
          <a:prstGeom prst="rect">
            <a:avLst/>
          </a:prstGeom>
        </p:spPr>
      </p:pic>
      <p:pic>
        <p:nvPicPr>
          <p:cNvPr id="4" name="Picture 4"/>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1563840">
            <a:off x="2900973" y="5737024"/>
            <a:ext cx="662270" cy="594839"/>
          </a:xfrm>
          <a:prstGeom prst="rect">
            <a:avLst/>
          </a:prstGeom>
        </p:spPr>
      </p:pic>
      <p:pic>
        <p:nvPicPr>
          <p:cNvPr id="5" name="Picture 5"/>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203443" y="1278842"/>
            <a:ext cx="455607" cy="511396"/>
          </a:xfrm>
          <a:prstGeom prst="rect">
            <a:avLst/>
          </a:prstGeom>
        </p:spPr>
      </p:pic>
      <p:pic>
        <p:nvPicPr>
          <p:cNvPr id="6" name="Picture 6"/>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10393619" y="591764"/>
            <a:ext cx="1014454" cy="370737"/>
          </a:xfrm>
          <a:prstGeom prst="rect">
            <a:avLst/>
          </a:prstGeom>
        </p:spPr>
      </p:pic>
      <p:pic>
        <p:nvPicPr>
          <p:cNvPr id="7" name="Picture 7"/>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10083729" y="4389946"/>
            <a:ext cx="309890" cy="333541"/>
          </a:xfrm>
          <a:prstGeom prst="rect">
            <a:avLst/>
          </a:prstGeom>
        </p:spPr>
      </p:pic>
      <p:pic>
        <p:nvPicPr>
          <p:cNvPr id="8" name="Picture 8"/>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a:off x="8064830" y="5621778"/>
            <a:ext cx="151140" cy="162675"/>
          </a:xfrm>
          <a:prstGeom prst="rect">
            <a:avLst/>
          </a:prstGeom>
        </p:spPr>
      </p:pic>
      <p:pic>
        <p:nvPicPr>
          <p:cNvPr id="9" name="Picture 9"/>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a:off x="4276561" y="962501"/>
            <a:ext cx="262141" cy="282147"/>
          </a:xfrm>
          <a:prstGeom prst="rect">
            <a:avLst/>
          </a:prstGeom>
        </p:spPr>
      </p:pic>
      <p:sp>
        <p:nvSpPr>
          <p:cNvPr id="10" name="TextBox 10"/>
          <p:cNvSpPr txBox="1"/>
          <p:nvPr/>
        </p:nvSpPr>
        <p:spPr>
          <a:xfrm>
            <a:off x="4034499" y="2121345"/>
            <a:ext cx="8421218" cy="1697003"/>
          </a:xfrm>
          <a:prstGeom prst="rect">
            <a:avLst/>
          </a:prstGeom>
        </p:spPr>
        <p:txBody>
          <a:bodyPr lIns="0" tIns="0" rIns="0" bIns="0" rtlCol="0" anchor="t">
            <a:spAutoFit/>
          </a:bodyPr>
          <a:lstStyle/>
          <a:p>
            <a:pPr algn="ctr">
              <a:lnSpc>
                <a:spcPts val="14097"/>
              </a:lnSpc>
              <a:spcBef>
                <a:spcPct val="0"/>
              </a:spcBef>
            </a:pPr>
            <a:r>
              <a:rPr lang="en-US" sz="10069">
                <a:solidFill>
                  <a:srgbClr val="006BCB"/>
                </a:solidFill>
                <a:latin typeface="Rubik Medium"/>
              </a:rPr>
              <a:t>bwrw glaw</a:t>
            </a:r>
          </a:p>
        </p:txBody>
      </p:sp>
      <p:pic>
        <p:nvPicPr>
          <p:cNvPr id="11" name="Picture 11"/>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rcRect/>
          <a:stretch>
            <a:fillRect/>
          </a:stretch>
        </p:blipFill>
        <p:spPr>
          <a:xfrm>
            <a:off x="140095" y="1858215"/>
            <a:ext cx="4597420" cy="3141570"/>
          </a:xfrm>
          <a:prstGeom prst="rect">
            <a:avLst/>
          </a:prstGeom>
        </p:spPr>
      </p:pic>
      <p:pic>
        <p:nvPicPr>
          <p:cNvPr id="3" name="Picture 2" descr="A blue square with white dots&#10;&#10;Description automatically generated">
            <a:extLst>
              <a:ext uri="{FF2B5EF4-FFF2-40B4-BE49-F238E27FC236}">
                <a16:creationId xmlns:a16="http://schemas.microsoft.com/office/drawing/2014/main" id="{D6BF1A39-4403-0F66-F16C-9151728751A5}"/>
              </a:ext>
            </a:extLst>
          </p:cNvPr>
          <p:cNvPicPr>
            <a:picLocks noChangeAspect="1"/>
          </p:cNvPicPr>
          <p:nvPr/>
        </p:nvPicPr>
        <p:blipFill>
          <a:blip r:embed="rId18"/>
          <a:stretch>
            <a:fillRect/>
          </a:stretch>
        </p:blipFill>
        <p:spPr>
          <a:xfrm>
            <a:off x="0" y="5925545"/>
            <a:ext cx="12196562" cy="934082"/>
          </a:xfrm>
          <a:prstGeom prst="rect">
            <a:avLst/>
          </a:prstGeom>
        </p:spPr>
      </p:pic>
    </p:spTree>
  </p:cSld>
  <p:clrMapOvr>
    <a:masterClrMapping/>
  </p:clrMapOvr>
  <p:transition spd="slow" advTm="10274">
    <p:wipe/>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357577" y="-140016"/>
            <a:ext cx="3225446" cy="2205033"/>
          </a:xfrm>
          <a:prstGeom prst="rect">
            <a:avLst/>
          </a:prstGeom>
        </p:spPr>
      </p:pic>
      <p:pic>
        <p:nvPicPr>
          <p:cNvPr id="4" name="Picture 4"/>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1563840">
            <a:off x="2900973" y="5737024"/>
            <a:ext cx="662270" cy="594839"/>
          </a:xfrm>
          <a:prstGeom prst="rect">
            <a:avLst/>
          </a:prstGeom>
        </p:spPr>
      </p:pic>
      <p:pic>
        <p:nvPicPr>
          <p:cNvPr id="5" name="Picture 5"/>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1203443" y="1278842"/>
            <a:ext cx="455607" cy="511396"/>
          </a:xfrm>
          <a:prstGeom prst="rect">
            <a:avLst/>
          </a:prstGeom>
        </p:spPr>
      </p:pic>
      <p:pic>
        <p:nvPicPr>
          <p:cNvPr id="6" name="Picture 6"/>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a:off x="10393619" y="591764"/>
            <a:ext cx="1014454" cy="370737"/>
          </a:xfrm>
          <a:prstGeom prst="rect">
            <a:avLst/>
          </a:prstGeom>
        </p:spPr>
      </p:pic>
      <p:pic>
        <p:nvPicPr>
          <p:cNvPr id="7" name="Picture 7"/>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a:off x="10083729" y="4389946"/>
            <a:ext cx="309890" cy="333541"/>
          </a:xfrm>
          <a:prstGeom prst="rect">
            <a:avLst/>
          </a:prstGeom>
        </p:spPr>
      </p:pic>
      <p:pic>
        <p:nvPicPr>
          <p:cNvPr id="8" name="Picture 8"/>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p:blipFill>
        <p:spPr>
          <a:xfrm>
            <a:off x="8064830" y="5621778"/>
            <a:ext cx="151140" cy="162675"/>
          </a:xfrm>
          <a:prstGeom prst="rect">
            <a:avLst/>
          </a:prstGeom>
        </p:spPr>
      </p:pic>
      <p:pic>
        <p:nvPicPr>
          <p:cNvPr id="9" name="Picture 9"/>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a:fillRect/>
          </a:stretch>
        </p:blipFill>
        <p:spPr>
          <a:xfrm>
            <a:off x="4276561" y="962501"/>
            <a:ext cx="262141" cy="282147"/>
          </a:xfrm>
          <a:prstGeom prst="rect">
            <a:avLst/>
          </a:prstGeom>
        </p:spPr>
      </p:pic>
      <p:pic>
        <p:nvPicPr>
          <p:cNvPr id="10" name="Picture 10"/>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rcRect/>
          <a:stretch>
            <a:fillRect/>
          </a:stretch>
        </p:blipFill>
        <p:spPr>
          <a:xfrm>
            <a:off x="365356" y="1858215"/>
            <a:ext cx="4597420" cy="3141570"/>
          </a:xfrm>
          <a:prstGeom prst="rect">
            <a:avLst/>
          </a:prstGeom>
        </p:spPr>
      </p:pic>
      <p:sp>
        <p:nvSpPr>
          <p:cNvPr id="11" name="TextBox 11"/>
          <p:cNvSpPr txBox="1"/>
          <p:nvPr/>
        </p:nvSpPr>
        <p:spPr>
          <a:xfrm>
            <a:off x="4962776" y="2706335"/>
            <a:ext cx="7128817" cy="949747"/>
          </a:xfrm>
          <a:prstGeom prst="rect">
            <a:avLst/>
          </a:prstGeom>
        </p:spPr>
        <p:txBody>
          <a:bodyPr lIns="0" tIns="0" rIns="0" bIns="0" rtlCol="0" anchor="t">
            <a:spAutoFit/>
          </a:bodyPr>
          <a:lstStyle/>
          <a:p>
            <a:pPr algn="ctr">
              <a:lnSpc>
                <a:spcPts val="7854"/>
              </a:lnSpc>
              <a:spcBef>
                <a:spcPct val="0"/>
              </a:spcBef>
            </a:pPr>
            <a:r>
              <a:rPr lang="en-US" sz="5610">
                <a:solidFill>
                  <a:srgbClr val="006BCB"/>
                </a:solidFill>
                <a:latin typeface="Rubik Medium"/>
              </a:rPr>
              <a:t>Mae hi'n bwrw glaw.</a:t>
            </a:r>
          </a:p>
        </p:txBody>
      </p:sp>
      <p:pic>
        <p:nvPicPr>
          <p:cNvPr id="3" name="Picture 2" descr="A blue square with white dots&#10;&#10;Description automatically generated">
            <a:extLst>
              <a:ext uri="{FF2B5EF4-FFF2-40B4-BE49-F238E27FC236}">
                <a16:creationId xmlns:a16="http://schemas.microsoft.com/office/drawing/2014/main" id="{E6398D60-E90E-49A2-B07D-0850797FF959}"/>
              </a:ext>
            </a:extLst>
          </p:cNvPr>
          <p:cNvPicPr>
            <a:picLocks noChangeAspect="1"/>
          </p:cNvPicPr>
          <p:nvPr/>
        </p:nvPicPr>
        <p:blipFill>
          <a:blip r:embed="rId19"/>
          <a:stretch>
            <a:fillRect/>
          </a:stretch>
        </p:blipFill>
        <p:spPr>
          <a:xfrm>
            <a:off x="0" y="5925545"/>
            <a:ext cx="12196562" cy="93408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250" advTm="7662">
        <p14:flip dir="r"/>
      </p:transition>
    </mc:Choice>
    <mc:Fallback xmlns="">
      <p:transition spd="slow" advTm="7662">
        <p:fade/>
      </p:transition>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357577" y="-140016"/>
            <a:ext cx="3225446" cy="2205033"/>
          </a:xfrm>
          <a:prstGeom prst="rect">
            <a:avLst/>
          </a:prstGeom>
        </p:spPr>
      </p:pic>
      <p:pic>
        <p:nvPicPr>
          <p:cNvPr id="3" name="Picture 3"/>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0754216" y="4723488"/>
            <a:ext cx="3225446" cy="2205033"/>
          </a:xfrm>
          <a:prstGeom prst="rect">
            <a:avLst/>
          </a:prstGeom>
        </p:spPr>
      </p:pic>
      <p:pic>
        <p:nvPicPr>
          <p:cNvPr id="4" name="Picture 4"/>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1563840">
            <a:off x="2900973" y="5737024"/>
            <a:ext cx="662270" cy="594839"/>
          </a:xfrm>
          <a:prstGeom prst="rect">
            <a:avLst/>
          </a:prstGeom>
        </p:spPr>
      </p:pic>
      <p:pic>
        <p:nvPicPr>
          <p:cNvPr id="5" name="Picture 5"/>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1203443" y="1278842"/>
            <a:ext cx="455607" cy="511396"/>
          </a:xfrm>
          <a:prstGeom prst="rect">
            <a:avLst/>
          </a:prstGeom>
        </p:spPr>
      </p:pic>
      <p:pic>
        <p:nvPicPr>
          <p:cNvPr id="6" name="Picture 6"/>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a:off x="10393619" y="591764"/>
            <a:ext cx="1014454" cy="370737"/>
          </a:xfrm>
          <a:prstGeom prst="rect">
            <a:avLst/>
          </a:prstGeom>
        </p:spPr>
      </p:pic>
      <p:pic>
        <p:nvPicPr>
          <p:cNvPr id="7" name="Picture 7"/>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a:off x="8064830" y="5621778"/>
            <a:ext cx="151140" cy="162675"/>
          </a:xfrm>
          <a:prstGeom prst="rect">
            <a:avLst/>
          </a:prstGeom>
        </p:spPr>
      </p:pic>
      <p:pic>
        <p:nvPicPr>
          <p:cNvPr id="8" name="Picture 8"/>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p:blipFill>
        <p:spPr>
          <a:xfrm>
            <a:off x="4276561" y="962501"/>
            <a:ext cx="262141" cy="282147"/>
          </a:xfrm>
          <a:prstGeom prst="rect">
            <a:avLst/>
          </a:prstGeom>
        </p:spPr>
      </p:pic>
      <p:pic>
        <p:nvPicPr>
          <p:cNvPr id="9" name="Picture 9"/>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a:fillRect/>
          </a:stretch>
        </p:blipFill>
        <p:spPr>
          <a:xfrm>
            <a:off x="380297" y="1926193"/>
            <a:ext cx="4597420" cy="3141570"/>
          </a:xfrm>
          <a:prstGeom prst="rect">
            <a:avLst/>
          </a:prstGeom>
        </p:spPr>
      </p:pic>
      <p:sp>
        <p:nvSpPr>
          <p:cNvPr id="10" name="TextBox 10"/>
          <p:cNvSpPr txBox="1"/>
          <p:nvPr/>
        </p:nvSpPr>
        <p:spPr>
          <a:xfrm>
            <a:off x="4962776" y="2702108"/>
            <a:ext cx="7128817" cy="949747"/>
          </a:xfrm>
          <a:prstGeom prst="rect">
            <a:avLst/>
          </a:prstGeom>
        </p:spPr>
        <p:txBody>
          <a:bodyPr lIns="0" tIns="0" rIns="0" bIns="0" rtlCol="0" anchor="t">
            <a:spAutoFit/>
          </a:bodyPr>
          <a:lstStyle/>
          <a:p>
            <a:pPr algn="ctr">
              <a:lnSpc>
                <a:spcPts val="7854"/>
              </a:lnSpc>
              <a:spcBef>
                <a:spcPct val="0"/>
              </a:spcBef>
            </a:pPr>
            <a:r>
              <a:rPr lang="en-US" sz="5610">
                <a:solidFill>
                  <a:srgbClr val="006BCB"/>
                </a:solidFill>
                <a:latin typeface="Rubik Medium"/>
              </a:rPr>
              <a:t>Mae </a:t>
            </a:r>
            <a:r>
              <a:rPr lang="en-US" sz="5610" err="1">
                <a:solidFill>
                  <a:srgbClr val="006BCB"/>
                </a:solidFill>
                <a:latin typeface="Rubik Medium"/>
              </a:rPr>
              <a:t>hi'n</a:t>
            </a:r>
            <a:r>
              <a:rPr lang="en-US" sz="5610">
                <a:solidFill>
                  <a:srgbClr val="006BCB"/>
                </a:solidFill>
                <a:latin typeface="Rubik Medium"/>
              </a:rPr>
              <a:t> </a:t>
            </a:r>
            <a:r>
              <a:rPr lang="en-US" sz="5610" err="1">
                <a:solidFill>
                  <a:schemeClr val="accent6"/>
                </a:solidFill>
                <a:latin typeface="Rubik Medium"/>
              </a:rPr>
              <a:t>bwrw</a:t>
            </a:r>
            <a:r>
              <a:rPr lang="en-US" sz="5610">
                <a:solidFill>
                  <a:srgbClr val="006BCB"/>
                </a:solidFill>
                <a:latin typeface="Rubik Medium"/>
              </a:rPr>
              <a:t> </a:t>
            </a:r>
            <a:r>
              <a:rPr lang="en-US" sz="5610" err="1">
                <a:solidFill>
                  <a:srgbClr val="006BCB"/>
                </a:solidFill>
                <a:latin typeface="Rubik Medium"/>
              </a:rPr>
              <a:t>glaw</a:t>
            </a:r>
            <a:r>
              <a:rPr lang="en-US" sz="5610">
                <a:solidFill>
                  <a:srgbClr val="006BCB"/>
                </a:solidFill>
                <a:latin typeface="Rubik Medium"/>
              </a:rPr>
              <a:t>.</a:t>
            </a:r>
          </a:p>
        </p:txBody>
      </p:sp>
      <p:sp>
        <p:nvSpPr>
          <p:cNvPr id="11" name="TextBox 11"/>
          <p:cNvSpPr txBox="1"/>
          <p:nvPr/>
        </p:nvSpPr>
        <p:spPr>
          <a:xfrm>
            <a:off x="5238123" y="4314060"/>
            <a:ext cx="7128817" cy="949747"/>
          </a:xfrm>
          <a:prstGeom prst="rect">
            <a:avLst/>
          </a:prstGeom>
        </p:spPr>
        <p:txBody>
          <a:bodyPr lIns="0" tIns="0" rIns="0" bIns="0" rtlCol="0" anchor="t">
            <a:spAutoFit/>
          </a:bodyPr>
          <a:lstStyle/>
          <a:p>
            <a:pPr algn="ctr">
              <a:lnSpc>
                <a:spcPts val="7854"/>
              </a:lnSpc>
              <a:spcBef>
                <a:spcPct val="0"/>
              </a:spcBef>
            </a:pPr>
            <a:r>
              <a:rPr lang="en-US" sz="5610">
                <a:solidFill>
                  <a:srgbClr val="006BCB"/>
                </a:solidFill>
                <a:latin typeface="Rubik Medium Italics"/>
              </a:rPr>
              <a:t>It  is </a:t>
            </a:r>
            <a:r>
              <a:rPr lang="en-US" sz="5610">
                <a:solidFill>
                  <a:schemeClr val="accent6"/>
                </a:solidFill>
                <a:latin typeface="Rubik Medium Italics"/>
              </a:rPr>
              <a:t>hitting</a:t>
            </a:r>
            <a:r>
              <a:rPr lang="en-US" sz="5610">
                <a:solidFill>
                  <a:srgbClr val="006BCB"/>
                </a:solidFill>
                <a:latin typeface="Rubik Medium Italics"/>
              </a:rPr>
              <a:t> rain.</a:t>
            </a:r>
          </a:p>
        </p:txBody>
      </p:sp>
      <p:pic>
        <p:nvPicPr>
          <p:cNvPr id="12" name="Picture 11" descr="A blue square with white dots&#10;&#10;Description automatically generated">
            <a:extLst>
              <a:ext uri="{FF2B5EF4-FFF2-40B4-BE49-F238E27FC236}">
                <a16:creationId xmlns:a16="http://schemas.microsoft.com/office/drawing/2014/main" id="{67F075E3-4C10-C724-1AEA-00F4DFFB26BD}"/>
              </a:ext>
            </a:extLst>
          </p:cNvPr>
          <p:cNvPicPr>
            <a:picLocks noChangeAspect="1"/>
          </p:cNvPicPr>
          <p:nvPr/>
        </p:nvPicPr>
        <p:blipFill>
          <a:blip r:embed="rId17"/>
          <a:stretch>
            <a:fillRect/>
          </a:stretch>
        </p:blipFill>
        <p:spPr>
          <a:xfrm>
            <a:off x="0" y="5925545"/>
            <a:ext cx="12196562" cy="934082"/>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20956">
        <p159:morph option="byWord"/>
      </p:transition>
    </mc:Choice>
    <mc:Fallback xmlns="">
      <p:transition spd="slow" advTm="20956">
        <p:fade/>
      </p:transition>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5410718" y="-594703"/>
            <a:ext cx="2749473" cy="1879640"/>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5731728" y="5365591"/>
            <a:ext cx="627338" cy="704155"/>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1048814" y="537582"/>
            <a:ext cx="504338" cy="542829"/>
          </a:xfrm>
          <a:prstGeom prst="rect">
            <a:avLst/>
          </a:prstGeom>
        </p:spPr>
      </p:pic>
      <p:pic>
        <p:nvPicPr>
          <p:cNvPr id="5" name="Picture 5"/>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10466496" y="5476315"/>
            <a:ext cx="224240" cy="241354"/>
          </a:xfrm>
          <a:prstGeom prst="rect">
            <a:avLst/>
          </a:prstGeom>
        </p:spPr>
      </p:pic>
      <p:pic>
        <p:nvPicPr>
          <p:cNvPr id="6" name="Picture 6"/>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7880720" y="1641457"/>
            <a:ext cx="169342" cy="182267"/>
          </a:xfrm>
          <a:prstGeom prst="rect">
            <a:avLst/>
          </a:prstGeom>
        </p:spPr>
      </p:pic>
      <p:pic>
        <p:nvPicPr>
          <p:cNvPr id="7" name="Picture 7"/>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rot="9862028">
            <a:off x="-320935" y="48006"/>
            <a:ext cx="2679273" cy="979153"/>
          </a:xfrm>
          <a:prstGeom prst="rect">
            <a:avLst/>
          </a:prstGeom>
        </p:spPr>
      </p:pic>
      <p:sp>
        <p:nvSpPr>
          <p:cNvPr id="8" name="TextBox 8"/>
          <p:cNvSpPr txBox="1"/>
          <p:nvPr/>
        </p:nvSpPr>
        <p:spPr>
          <a:xfrm>
            <a:off x="4034499" y="2116329"/>
            <a:ext cx="8421218" cy="1697003"/>
          </a:xfrm>
          <a:prstGeom prst="rect">
            <a:avLst/>
          </a:prstGeom>
        </p:spPr>
        <p:txBody>
          <a:bodyPr lIns="0" tIns="0" rIns="0" bIns="0" rtlCol="0" anchor="t">
            <a:spAutoFit/>
          </a:bodyPr>
          <a:lstStyle/>
          <a:p>
            <a:pPr algn="ctr">
              <a:lnSpc>
                <a:spcPts val="14097"/>
              </a:lnSpc>
              <a:spcBef>
                <a:spcPct val="0"/>
              </a:spcBef>
            </a:pPr>
            <a:r>
              <a:rPr lang="en-US" sz="10069" err="1">
                <a:latin typeface="Rubik Medium"/>
              </a:rPr>
              <a:t>bwrw</a:t>
            </a:r>
            <a:r>
              <a:rPr lang="en-US" sz="10069">
                <a:latin typeface="Rubik Medium"/>
              </a:rPr>
              <a:t> </a:t>
            </a:r>
            <a:r>
              <a:rPr lang="en-US" sz="10069" err="1">
                <a:latin typeface="Rubik Medium"/>
              </a:rPr>
              <a:t>eira</a:t>
            </a:r>
            <a:endParaRPr lang="en-US" sz="10069">
              <a:latin typeface="Rubik Medium"/>
            </a:endParaRPr>
          </a:p>
        </p:txBody>
      </p:sp>
      <p:pic>
        <p:nvPicPr>
          <p:cNvPr id="9" name="Picture 9"/>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a:off x="502072" y="1509562"/>
            <a:ext cx="4392534" cy="3442649"/>
          </a:xfrm>
          <a:prstGeom prst="rect">
            <a:avLst/>
          </a:prstGeom>
        </p:spPr>
      </p:pic>
      <p:sp>
        <p:nvSpPr>
          <p:cNvPr id="10" name="TextBox 9">
            <a:extLst>
              <a:ext uri="{FF2B5EF4-FFF2-40B4-BE49-F238E27FC236}">
                <a16:creationId xmlns:a16="http://schemas.microsoft.com/office/drawing/2014/main" id="{DA884DC7-79C9-F234-2FB8-1D7227EEAA2C}"/>
              </a:ext>
            </a:extLst>
          </p:cNvPr>
          <p:cNvSpPr txBox="1"/>
          <p:nvPr/>
        </p:nvSpPr>
        <p:spPr>
          <a:xfrm>
            <a:off x="3260785" y="1880558"/>
            <a:ext cx="184731" cy="369332"/>
          </a:xfrm>
          <a:prstGeom prst="rect">
            <a:avLst/>
          </a:prstGeom>
          <a:solidFill>
            <a:schemeClr val="bg1"/>
          </a:solidFill>
        </p:spPr>
        <p:txBody>
          <a:bodyPr wrap="none" rtlCol="0">
            <a:spAutoFit/>
          </a:bodyPr>
          <a:lstStyle/>
          <a:p>
            <a:endParaRPr lang="cy-GB"/>
          </a:p>
        </p:txBody>
      </p:sp>
      <p:pic>
        <p:nvPicPr>
          <p:cNvPr id="11" name="Picture 10" descr="A blue square with white dots&#10;&#10;Description automatically generated">
            <a:extLst>
              <a:ext uri="{FF2B5EF4-FFF2-40B4-BE49-F238E27FC236}">
                <a16:creationId xmlns:a16="http://schemas.microsoft.com/office/drawing/2014/main" id="{776767B8-76E9-53C7-785A-D5264D2FD9FD}"/>
              </a:ext>
            </a:extLst>
          </p:cNvPr>
          <p:cNvPicPr>
            <a:picLocks noChangeAspect="1"/>
          </p:cNvPicPr>
          <p:nvPr/>
        </p:nvPicPr>
        <p:blipFill>
          <a:blip r:embed="rId16"/>
          <a:stretch>
            <a:fillRect/>
          </a:stretch>
        </p:blipFill>
        <p:spPr>
          <a:xfrm>
            <a:off x="0" y="5925545"/>
            <a:ext cx="12196562" cy="934082"/>
          </a:xfrm>
          <a:prstGeom prst="rect">
            <a:avLst/>
          </a:prstGeom>
        </p:spPr>
      </p:pic>
    </p:spTree>
  </p:cSld>
  <p:clrMapOvr>
    <a:masterClrMapping/>
  </p:clrMapOvr>
  <p:transition spd="slow" advTm="4794">
    <p:wipe/>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5410718" y="-594703"/>
            <a:ext cx="2749473" cy="1879640"/>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5731728" y="5365591"/>
            <a:ext cx="627338" cy="704155"/>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1048814" y="537582"/>
            <a:ext cx="504338" cy="542829"/>
          </a:xfrm>
          <a:prstGeom prst="rect">
            <a:avLst/>
          </a:prstGeom>
        </p:spPr>
      </p:pic>
      <p:pic>
        <p:nvPicPr>
          <p:cNvPr id="5" name="Picture 5"/>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10466496" y="5476315"/>
            <a:ext cx="224240" cy="241354"/>
          </a:xfrm>
          <a:prstGeom prst="rect">
            <a:avLst/>
          </a:prstGeom>
        </p:spPr>
      </p:pic>
      <p:pic>
        <p:nvPicPr>
          <p:cNvPr id="6" name="Picture 6"/>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7880720" y="1641457"/>
            <a:ext cx="169342" cy="182267"/>
          </a:xfrm>
          <a:prstGeom prst="rect">
            <a:avLst/>
          </a:prstGeom>
        </p:spPr>
      </p:pic>
      <p:pic>
        <p:nvPicPr>
          <p:cNvPr id="7" name="Picture 7"/>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rot="9862028">
            <a:off x="-320935" y="48006"/>
            <a:ext cx="2679273" cy="979153"/>
          </a:xfrm>
          <a:prstGeom prst="rect">
            <a:avLst/>
          </a:prstGeom>
        </p:spPr>
      </p:pic>
      <p:pic>
        <p:nvPicPr>
          <p:cNvPr id="8" name="Picture 8"/>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a:off x="502072" y="1509562"/>
            <a:ext cx="4392534" cy="3442649"/>
          </a:xfrm>
          <a:prstGeom prst="rect">
            <a:avLst/>
          </a:prstGeom>
        </p:spPr>
      </p:pic>
      <p:sp>
        <p:nvSpPr>
          <p:cNvPr id="9" name="TextBox 9"/>
          <p:cNvSpPr txBox="1"/>
          <p:nvPr/>
        </p:nvSpPr>
        <p:spPr>
          <a:xfrm>
            <a:off x="4962776" y="2702108"/>
            <a:ext cx="7128817" cy="949747"/>
          </a:xfrm>
          <a:prstGeom prst="rect">
            <a:avLst/>
          </a:prstGeom>
        </p:spPr>
        <p:txBody>
          <a:bodyPr lIns="0" tIns="0" rIns="0" bIns="0" rtlCol="0" anchor="t">
            <a:spAutoFit/>
          </a:bodyPr>
          <a:lstStyle/>
          <a:p>
            <a:pPr algn="ctr">
              <a:lnSpc>
                <a:spcPts val="7854"/>
              </a:lnSpc>
              <a:spcBef>
                <a:spcPct val="0"/>
              </a:spcBef>
            </a:pPr>
            <a:r>
              <a:rPr lang="en-US" sz="5610">
                <a:latin typeface="Rubik Medium"/>
              </a:rPr>
              <a:t>Mae </a:t>
            </a:r>
            <a:r>
              <a:rPr lang="en-US" sz="5610" err="1">
                <a:latin typeface="Rubik Medium"/>
              </a:rPr>
              <a:t>hi'n</a:t>
            </a:r>
            <a:r>
              <a:rPr lang="en-US" sz="5610">
                <a:latin typeface="Rubik Medium"/>
              </a:rPr>
              <a:t> </a:t>
            </a:r>
            <a:r>
              <a:rPr lang="en-US" sz="5610" err="1">
                <a:latin typeface="Rubik Medium"/>
              </a:rPr>
              <a:t>bwrw</a:t>
            </a:r>
            <a:r>
              <a:rPr lang="en-US" sz="5610">
                <a:latin typeface="Rubik Medium"/>
              </a:rPr>
              <a:t> </a:t>
            </a:r>
            <a:r>
              <a:rPr lang="en-US" sz="5610" err="1">
                <a:latin typeface="Rubik Medium"/>
              </a:rPr>
              <a:t>eira</a:t>
            </a:r>
            <a:r>
              <a:rPr lang="en-US" sz="5610">
                <a:latin typeface="Rubik Medium"/>
              </a:rPr>
              <a:t>.</a:t>
            </a:r>
          </a:p>
        </p:txBody>
      </p:sp>
      <p:pic>
        <p:nvPicPr>
          <p:cNvPr id="10" name="Picture 9" descr="A blue square with white dots&#10;&#10;Description automatically generated">
            <a:extLst>
              <a:ext uri="{FF2B5EF4-FFF2-40B4-BE49-F238E27FC236}">
                <a16:creationId xmlns:a16="http://schemas.microsoft.com/office/drawing/2014/main" id="{1A2DA82E-CE48-1970-6080-033B0909CA08}"/>
              </a:ext>
            </a:extLst>
          </p:cNvPr>
          <p:cNvPicPr>
            <a:picLocks noChangeAspect="1"/>
          </p:cNvPicPr>
          <p:nvPr/>
        </p:nvPicPr>
        <p:blipFill>
          <a:blip r:embed="rId16"/>
          <a:stretch>
            <a:fillRect/>
          </a:stretch>
        </p:blipFill>
        <p:spPr>
          <a:xfrm>
            <a:off x="0" y="5925545"/>
            <a:ext cx="12196562" cy="93408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250" advTm="5932">
        <p14:flip dir="r"/>
      </p:transition>
    </mc:Choice>
    <mc:Fallback xmlns="">
      <p:transition spd="slow" advTm="5932">
        <p:fade/>
      </p:transition>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5410718" y="-594703"/>
            <a:ext cx="2749473" cy="1879640"/>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5731728" y="5365591"/>
            <a:ext cx="627338" cy="704155"/>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1048814" y="537582"/>
            <a:ext cx="504338" cy="542829"/>
          </a:xfrm>
          <a:prstGeom prst="rect">
            <a:avLst/>
          </a:prstGeom>
        </p:spPr>
      </p:pic>
      <p:pic>
        <p:nvPicPr>
          <p:cNvPr id="5" name="Picture 5"/>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10466496" y="5476315"/>
            <a:ext cx="224240" cy="241354"/>
          </a:xfrm>
          <a:prstGeom prst="rect">
            <a:avLst/>
          </a:prstGeom>
        </p:spPr>
      </p:pic>
      <p:pic>
        <p:nvPicPr>
          <p:cNvPr id="6" name="Picture 6"/>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7880720" y="1641457"/>
            <a:ext cx="169342" cy="182267"/>
          </a:xfrm>
          <a:prstGeom prst="rect">
            <a:avLst/>
          </a:prstGeom>
        </p:spPr>
      </p:pic>
      <p:pic>
        <p:nvPicPr>
          <p:cNvPr id="7" name="Picture 7"/>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rot="9862028">
            <a:off x="-320935" y="48006"/>
            <a:ext cx="2679273" cy="979153"/>
          </a:xfrm>
          <a:prstGeom prst="rect">
            <a:avLst/>
          </a:prstGeom>
        </p:spPr>
      </p:pic>
      <p:pic>
        <p:nvPicPr>
          <p:cNvPr id="8" name="Picture 8"/>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a:off x="502072" y="1509562"/>
            <a:ext cx="4392534" cy="3442649"/>
          </a:xfrm>
          <a:prstGeom prst="rect">
            <a:avLst/>
          </a:prstGeom>
        </p:spPr>
      </p:pic>
      <p:sp>
        <p:nvSpPr>
          <p:cNvPr id="9" name="TextBox 9"/>
          <p:cNvSpPr txBox="1"/>
          <p:nvPr/>
        </p:nvSpPr>
        <p:spPr>
          <a:xfrm>
            <a:off x="4962776" y="2702108"/>
            <a:ext cx="7128817" cy="949747"/>
          </a:xfrm>
          <a:prstGeom prst="rect">
            <a:avLst/>
          </a:prstGeom>
        </p:spPr>
        <p:txBody>
          <a:bodyPr lIns="0" tIns="0" rIns="0" bIns="0" rtlCol="0" anchor="t">
            <a:spAutoFit/>
          </a:bodyPr>
          <a:lstStyle/>
          <a:p>
            <a:pPr algn="ctr">
              <a:lnSpc>
                <a:spcPts val="7854"/>
              </a:lnSpc>
              <a:spcBef>
                <a:spcPct val="0"/>
              </a:spcBef>
            </a:pPr>
            <a:r>
              <a:rPr lang="en-US" sz="5610">
                <a:latin typeface="Rubik Medium"/>
              </a:rPr>
              <a:t>Mae </a:t>
            </a:r>
            <a:r>
              <a:rPr lang="en-US" sz="5610" err="1">
                <a:latin typeface="Rubik Medium"/>
              </a:rPr>
              <a:t>hi'n</a:t>
            </a:r>
            <a:r>
              <a:rPr lang="en-US" sz="5610">
                <a:latin typeface="Rubik Medium"/>
              </a:rPr>
              <a:t> </a:t>
            </a:r>
            <a:r>
              <a:rPr lang="en-US" sz="5610" err="1">
                <a:latin typeface="Rubik Medium"/>
              </a:rPr>
              <a:t>bwrw</a:t>
            </a:r>
            <a:r>
              <a:rPr lang="en-US" sz="5610">
                <a:latin typeface="Rubik Medium"/>
              </a:rPr>
              <a:t> </a:t>
            </a:r>
            <a:r>
              <a:rPr lang="en-US" sz="5610" err="1">
                <a:latin typeface="Rubik Medium"/>
              </a:rPr>
              <a:t>eira</a:t>
            </a:r>
            <a:r>
              <a:rPr lang="en-US" sz="5610">
                <a:solidFill>
                  <a:srgbClr val="FAFAFA"/>
                </a:solidFill>
                <a:latin typeface="Rubik Medium"/>
              </a:rPr>
              <a:t>.</a:t>
            </a:r>
          </a:p>
        </p:txBody>
      </p:sp>
      <p:sp>
        <p:nvSpPr>
          <p:cNvPr id="10" name="TextBox 10"/>
          <p:cNvSpPr txBox="1"/>
          <p:nvPr/>
        </p:nvSpPr>
        <p:spPr>
          <a:xfrm>
            <a:off x="5238123" y="4314060"/>
            <a:ext cx="7128817" cy="949747"/>
          </a:xfrm>
          <a:prstGeom prst="rect">
            <a:avLst/>
          </a:prstGeom>
        </p:spPr>
        <p:txBody>
          <a:bodyPr lIns="0" tIns="0" rIns="0" bIns="0" rtlCol="0" anchor="t">
            <a:spAutoFit/>
          </a:bodyPr>
          <a:lstStyle/>
          <a:p>
            <a:pPr algn="ctr">
              <a:lnSpc>
                <a:spcPts val="7854"/>
              </a:lnSpc>
              <a:spcBef>
                <a:spcPct val="0"/>
              </a:spcBef>
            </a:pPr>
            <a:r>
              <a:rPr lang="en-US" sz="5610">
                <a:latin typeface="Rubik Medium Italics"/>
              </a:rPr>
              <a:t>It  is hitting snow.</a:t>
            </a:r>
          </a:p>
        </p:txBody>
      </p:sp>
      <p:pic>
        <p:nvPicPr>
          <p:cNvPr id="11" name="Picture 10" descr="A blue square with white dots&#10;&#10;Description automatically generated">
            <a:extLst>
              <a:ext uri="{FF2B5EF4-FFF2-40B4-BE49-F238E27FC236}">
                <a16:creationId xmlns:a16="http://schemas.microsoft.com/office/drawing/2014/main" id="{C0063624-955F-44E4-ADEE-F78D0A15DEDF}"/>
              </a:ext>
            </a:extLst>
          </p:cNvPr>
          <p:cNvPicPr>
            <a:picLocks noChangeAspect="1"/>
          </p:cNvPicPr>
          <p:nvPr/>
        </p:nvPicPr>
        <p:blipFill>
          <a:blip r:embed="rId16"/>
          <a:stretch>
            <a:fillRect/>
          </a:stretch>
        </p:blipFill>
        <p:spPr>
          <a:xfrm>
            <a:off x="0" y="5925545"/>
            <a:ext cx="12196562" cy="93408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607"/>
    </mc:Choice>
    <mc:Fallback xmlns="">
      <p:transition spd="slow" advTm="5607"/>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5410718" y="-594703"/>
            <a:ext cx="2749473" cy="1879640"/>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5731728" y="5365591"/>
            <a:ext cx="627338" cy="704155"/>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1048814" y="537582"/>
            <a:ext cx="504338" cy="542829"/>
          </a:xfrm>
          <a:prstGeom prst="rect">
            <a:avLst/>
          </a:prstGeom>
        </p:spPr>
      </p:pic>
      <p:pic>
        <p:nvPicPr>
          <p:cNvPr id="5" name="Picture 5"/>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10466496" y="5476315"/>
            <a:ext cx="224240" cy="241354"/>
          </a:xfrm>
          <a:prstGeom prst="rect">
            <a:avLst/>
          </a:prstGeom>
        </p:spPr>
      </p:pic>
      <p:pic>
        <p:nvPicPr>
          <p:cNvPr id="6" name="Picture 6"/>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7880720" y="1641457"/>
            <a:ext cx="169342" cy="182267"/>
          </a:xfrm>
          <a:prstGeom prst="rect">
            <a:avLst/>
          </a:prstGeom>
        </p:spPr>
      </p:pic>
      <p:pic>
        <p:nvPicPr>
          <p:cNvPr id="7" name="Picture 7"/>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rot="9862028">
            <a:off x="-320935" y="48006"/>
            <a:ext cx="2679273" cy="979153"/>
          </a:xfrm>
          <a:prstGeom prst="rect">
            <a:avLst/>
          </a:prstGeom>
        </p:spPr>
      </p:pic>
      <p:pic>
        <p:nvPicPr>
          <p:cNvPr id="8" name="Picture 8"/>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a:off x="487362" y="1453856"/>
            <a:ext cx="3779714" cy="3911735"/>
          </a:xfrm>
          <a:prstGeom prst="rect">
            <a:avLst/>
          </a:prstGeom>
        </p:spPr>
      </p:pic>
      <p:sp>
        <p:nvSpPr>
          <p:cNvPr id="9" name="TextBox 9"/>
          <p:cNvSpPr txBox="1"/>
          <p:nvPr/>
        </p:nvSpPr>
        <p:spPr>
          <a:xfrm>
            <a:off x="4034499" y="2116329"/>
            <a:ext cx="8421218" cy="1697003"/>
          </a:xfrm>
          <a:prstGeom prst="rect">
            <a:avLst/>
          </a:prstGeom>
        </p:spPr>
        <p:txBody>
          <a:bodyPr lIns="0" tIns="0" rIns="0" bIns="0" rtlCol="0" anchor="t">
            <a:spAutoFit/>
          </a:bodyPr>
          <a:lstStyle/>
          <a:p>
            <a:pPr algn="ctr">
              <a:lnSpc>
                <a:spcPts val="14097"/>
              </a:lnSpc>
              <a:spcBef>
                <a:spcPct val="0"/>
              </a:spcBef>
            </a:pPr>
            <a:r>
              <a:rPr lang="en-US" sz="10069">
                <a:solidFill>
                  <a:srgbClr val="90E1FF"/>
                </a:solidFill>
                <a:latin typeface="Rubik Medium"/>
              </a:rPr>
              <a:t>bwrw cesair</a:t>
            </a:r>
          </a:p>
        </p:txBody>
      </p:sp>
      <p:pic>
        <p:nvPicPr>
          <p:cNvPr id="10" name="Picture 9" descr="A blue square with white dots&#10;&#10;Description automatically generated">
            <a:extLst>
              <a:ext uri="{FF2B5EF4-FFF2-40B4-BE49-F238E27FC236}">
                <a16:creationId xmlns:a16="http://schemas.microsoft.com/office/drawing/2014/main" id="{293F1D81-6925-2F3D-80B7-9277BB71FCCC}"/>
              </a:ext>
            </a:extLst>
          </p:cNvPr>
          <p:cNvPicPr>
            <a:picLocks noChangeAspect="1"/>
          </p:cNvPicPr>
          <p:nvPr/>
        </p:nvPicPr>
        <p:blipFill>
          <a:blip r:embed="rId16"/>
          <a:stretch>
            <a:fillRect/>
          </a:stretch>
        </p:blipFill>
        <p:spPr>
          <a:xfrm>
            <a:off x="0" y="5925545"/>
            <a:ext cx="12196562" cy="934082"/>
          </a:xfrm>
          <a:prstGeom prst="rect">
            <a:avLst/>
          </a:prstGeom>
        </p:spPr>
      </p:pic>
    </p:spTree>
  </p:cSld>
  <p:clrMapOvr>
    <a:masterClrMapping/>
  </p:clrMapOvr>
  <p:transition spd="slow" advTm="7929">
    <p:wipe/>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5410718" y="-594703"/>
            <a:ext cx="2749473" cy="1879640"/>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5731728" y="5365591"/>
            <a:ext cx="627338" cy="704155"/>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1048814" y="537582"/>
            <a:ext cx="504338" cy="542829"/>
          </a:xfrm>
          <a:prstGeom prst="rect">
            <a:avLst/>
          </a:prstGeom>
        </p:spPr>
      </p:pic>
      <p:pic>
        <p:nvPicPr>
          <p:cNvPr id="5" name="Picture 5"/>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10178143" y="5476315"/>
            <a:ext cx="512593" cy="551714"/>
          </a:xfrm>
          <a:prstGeom prst="rect">
            <a:avLst/>
          </a:prstGeom>
        </p:spPr>
      </p:pic>
      <p:pic>
        <p:nvPicPr>
          <p:cNvPr id="6" name="Picture 6"/>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7880720" y="1641457"/>
            <a:ext cx="169342" cy="182267"/>
          </a:xfrm>
          <a:prstGeom prst="rect">
            <a:avLst/>
          </a:prstGeom>
        </p:spPr>
      </p:pic>
      <p:pic>
        <p:nvPicPr>
          <p:cNvPr id="7" name="Picture 7"/>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rot="9862028">
            <a:off x="-320935" y="48006"/>
            <a:ext cx="2679273" cy="979153"/>
          </a:xfrm>
          <a:prstGeom prst="rect">
            <a:avLst/>
          </a:prstGeom>
        </p:spPr>
      </p:pic>
      <p:pic>
        <p:nvPicPr>
          <p:cNvPr id="8" name="Picture 8"/>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a:off x="487362" y="1453856"/>
            <a:ext cx="3779714" cy="3911735"/>
          </a:xfrm>
          <a:prstGeom prst="rect">
            <a:avLst/>
          </a:prstGeom>
        </p:spPr>
      </p:pic>
      <p:sp>
        <p:nvSpPr>
          <p:cNvPr id="9" name="TextBox 9"/>
          <p:cNvSpPr txBox="1"/>
          <p:nvPr/>
        </p:nvSpPr>
        <p:spPr>
          <a:xfrm>
            <a:off x="4516290" y="2702108"/>
            <a:ext cx="7575302" cy="949747"/>
          </a:xfrm>
          <a:prstGeom prst="rect">
            <a:avLst/>
          </a:prstGeom>
        </p:spPr>
        <p:txBody>
          <a:bodyPr lIns="0" tIns="0" rIns="0" bIns="0" rtlCol="0" anchor="t">
            <a:spAutoFit/>
          </a:bodyPr>
          <a:lstStyle/>
          <a:p>
            <a:pPr algn="ctr">
              <a:lnSpc>
                <a:spcPts val="7854"/>
              </a:lnSpc>
              <a:spcBef>
                <a:spcPct val="0"/>
              </a:spcBef>
            </a:pPr>
            <a:r>
              <a:rPr lang="en-US" sz="5610">
                <a:solidFill>
                  <a:srgbClr val="90E1FF"/>
                </a:solidFill>
                <a:latin typeface="Rubik Medium"/>
              </a:rPr>
              <a:t>Mae hi'n bwrw cesair.</a:t>
            </a:r>
          </a:p>
        </p:txBody>
      </p:sp>
      <p:pic>
        <p:nvPicPr>
          <p:cNvPr id="10" name="Picture 9" descr="A blue square with white dots&#10;&#10;Description automatically generated">
            <a:extLst>
              <a:ext uri="{FF2B5EF4-FFF2-40B4-BE49-F238E27FC236}">
                <a16:creationId xmlns:a16="http://schemas.microsoft.com/office/drawing/2014/main" id="{2D95859A-C667-7585-A953-54198041E3E1}"/>
              </a:ext>
            </a:extLst>
          </p:cNvPr>
          <p:cNvPicPr>
            <a:picLocks noChangeAspect="1"/>
          </p:cNvPicPr>
          <p:nvPr/>
        </p:nvPicPr>
        <p:blipFill>
          <a:blip r:embed="rId16"/>
          <a:stretch>
            <a:fillRect/>
          </a:stretch>
        </p:blipFill>
        <p:spPr>
          <a:xfrm>
            <a:off x="0" y="5925545"/>
            <a:ext cx="12196562" cy="93408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250" advTm="6269">
        <p14:flip dir="r"/>
      </p:transition>
    </mc:Choice>
    <mc:Fallback xmlns="">
      <p:transition spd="slow" advTm="6269">
        <p:fade/>
      </p:transition>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7578704" y="286002"/>
            <a:ext cx="5174773" cy="3274101"/>
          </a:xfrm>
          <a:prstGeom prst="rect">
            <a:avLst/>
          </a:prstGeom>
        </p:spPr>
        <p:txBody>
          <a:bodyPr wrap="square" lIns="0" tIns="0" rIns="0" bIns="0" rtlCol="0" anchor="t">
            <a:spAutoFit/>
          </a:bodyPr>
          <a:lstStyle/>
          <a:p>
            <a:pPr algn="ctr">
              <a:lnSpc>
                <a:spcPts val="8936"/>
              </a:lnSpc>
              <a:spcBef>
                <a:spcPct val="0"/>
              </a:spcBef>
            </a:pPr>
            <a:r>
              <a:rPr lang="en-US" sz="4000" err="1">
                <a:solidFill>
                  <a:srgbClr val="006BCB"/>
                </a:solidFill>
                <a:latin typeface="Rubik Medium"/>
              </a:rPr>
              <a:t>Cwestiwn</a:t>
            </a:r>
            <a:r>
              <a:rPr lang="en-US" sz="4000">
                <a:solidFill>
                  <a:srgbClr val="006BCB"/>
                </a:solidFill>
                <a:latin typeface="Rubik Medium"/>
              </a:rPr>
              <a:t> </a:t>
            </a:r>
            <a:r>
              <a:rPr lang="en-US" sz="4000" err="1">
                <a:solidFill>
                  <a:srgbClr val="006BCB"/>
                </a:solidFill>
                <a:latin typeface="Rubik Medium"/>
              </a:rPr>
              <a:t>caeedig</a:t>
            </a:r>
            <a:r>
              <a:rPr lang="en-US" sz="4000">
                <a:solidFill>
                  <a:srgbClr val="006BCB"/>
                </a:solidFill>
                <a:latin typeface="Rubik Medium"/>
              </a:rPr>
              <a:t> </a:t>
            </a:r>
          </a:p>
          <a:p>
            <a:pPr algn="ctr">
              <a:lnSpc>
                <a:spcPts val="8936"/>
              </a:lnSpc>
              <a:spcBef>
                <a:spcPct val="0"/>
              </a:spcBef>
            </a:pPr>
            <a:r>
              <a:rPr lang="en-US" sz="4000">
                <a:solidFill>
                  <a:srgbClr val="006BCB"/>
                </a:solidFill>
                <a:latin typeface="Rubik Medium"/>
              </a:rPr>
              <a:t>Closed question </a:t>
            </a:r>
          </a:p>
          <a:p>
            <a:pPr algn="ctr">
              <a:lnSpc>
                <a:spcPts val="8936"/>
              </a:lnSpc>
              <a:spcBef>
                <a:spcPct val="0"/>
              </a:spcBef>
            </a:pPr>
            <a:r>
              <a:rPr lang="en-US" sz="4000">
                <a:solidFill>
                  <a:srgbClr val="006BCB"/>
                </a:solidFill>
                <a:latin typeface="Rubik Medium"/>
              </a:rPr>
              <a:t>(present tense)</a:t>
            </a:r>
          </a:p>
        </p:txBody>
      </p:sp>
      <p:pic>
        <p:nvPicPr>
          <p:cNvPr id="4" name="Picture 3">
            <a:extLst>
              <a:ext uri="{FF2B5EF4-FFF2-40B4-BE49-F238E27FC236}">
                <a16:creationId xmlns:a16="http://schemas.microsoft.com/office/drawing/2014/main" id="{50EA96EB-054F-5D40-AFB5-B8F75421A6C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090863" y="515011"/>
            <a:ext cx="1178310" cy="1468099"/>
          </a:xfrm>
          <a:prstGeom prst="rect">
            <a:avLst/>
          </a:prstGeom>
        </p:spPr>
      </p:pic>
      <p:pic>
        <p:nvPicPr>
          <p:cNvPr id="5" name="Picture 4">
            <a:extLst>
              <a:ext uri="{FF2B5EF4-FFF2-40B4-BE49-F238E27FC236}">
                <a16:creationId xmlns:a16="http://schemas.microsoft.com/office/drawing/2014/main" id="{1BEBD71E-34D4-3B4A-8823-840A9993702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901949" y="2378272"/>
            <a:ext cx="1757241" cy="1334705"/>
          </a:xfrm>
          <a:prstGeom prst="rect">
            <a:avLst/>
          </a:prstGeom>
        </p:spPr>
      </p:pic>
      <p:pic>
        <p:nvPicPr>
          <p:cNvPr id="6" name="Picture 5">
            <a:extLst>
              <a:ext uri="{FF2B5EF4-FFF2-40B4-BE49-F238E27FC236}">
                <a16:creationId xmlns:a16="http://schemas.microsoft.com/office/drawing/2014/main" id="{BCEB4F78-FD53-9743-98CD-FD43DBE8D24D}"/>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601725" y="4337003"/>
            <a:ext cx="1757242" cy="1458694"/>
          </a:xfrm>
          <a:prstGeom prst="rect">
            <a:avLst/>
          </a:prstGeom>
        </p:spPr>
      </p:pic>
      <p:sp>
        <p:nvSpPr>
          <p:cNvPr id="10" name="TextBox 6">
            <a:extLst>
              <a:ext uri="{FF2B5EF4-FFF2-40B4-BE49-F238E27FC236}">
                <a16:creationId xmlns:a16="http://schemas.microsoft.com/office/drawing/2014/main" id="{BA96B820-9638-DFDB-5DE2-47855BF453A1}"/>
              </a:ext>
            </a:extLst>
          </p:cNvPr>
          <p:cNvSpPr txBox="1"/>
          <p:nvPr/>
        </p:nvSpPr>
        <p:spPr>
          <a:xfrm>
            <a:off x="3135700" y="4842578"/>
            <a:ext cx="6930949" cy="637226"/>
          </a:xfrm>
          <a:prstGeom prst="rect">
            <a:avLst/>
          </a:prstGeom>
        </p:spPr>
        <p:txBody>
          <a:bodyPr lIns="0" tIns="0" rIns="0" bIns="0" rtlCol="0" anchor="t">
            <a:spAutoFit/>
          </a:bodyPr>
          <a:lstStyle/>
          <a:p>
            <a:pPr>
              <a:lnSpc>
                <a:spcPts val="5270"/>
              </a:lnSpc>
              <a:spcBef>
                <a:spcPct val="0"/>
              </a:spcBef>
            </a:pPr>
            <a:r>
              <a:rPr lang="en-US" sz="3764">
                <a:solidFill>
                  <a:srgbClr val="FF8B8B"/>
                </a:solidFill>
                <a:latin typeface="Rubik Medium"/>
              </a:rPr>
              <a:t>Nac </a:t>
            </a:r>
            <a:r>
              <a:rPr lang="en-US" sz="3764" err="1">
                <a:solidFill>
                  <a:srgbClr val="FF8B8B"/>
                </a:solidFill>
                <a:latin typeface="Rubik Medium"/>
              </a:rPr>
              <a:t>ydy</a:t>
            </a:r>
            <a:r>
              <a:rPr lang="en-US" sz="3764">
                <a:solidFill>
                  <a:srgbClr val="FF8B8B"/>
                </a:solidFill>
                <a:latin typeface="Rubik Medium"/>
              </a:rPr>
              <a:t>, </a:t>
            </a:r>
            <a:r>
              <a:rPr lang="en-US" sz="3764" err="1">
                <a:solidFill>
                  <a:srgbClr val="FF8B8B"/>
                </a:solidFill>
                <a:latin typeface="Rubik Medium"/>
              </a:rPr>
              <a:t>dydy</a:t>
            </a:r>
            <a:r>
              <a:rPr lang="en-US" sz="3764">
                <a:solidFill>
                  <a:srgbClr val="FF8B8B"/>
                </a:solidFill>
                <a:latin typeface="Rubik Medium"/>
              </a:rPr>
              <a:t> hi </a:t>
            </a:r>
            <a:r>
              <a:rPr lang="en-US" sz="3764" err="1">
                <a:solidFill>
                  <a:srgbClr val="FF8B8B"/>
                </a:solidFill>
                <a:latin typeface="Rubik Medium"/>
              </a:rPr>
              <a:t>ddim</a:t>
            </a:r>
            <a:r>
              <a:rPr lang="en-US" sz="3764">
                <a:solidFill>
                  <a:srgbClr val="FBD160"/>
                </a:solidFill>
                <a:latin typeface="Rubik Medium"/>
              </a:rPr>
              <a:t> </a:t>
            </a:r>
            <a:r>
              <a:rPr lang="en-US" sz="3764" err="1">
                <a:latin typeface="Rubik Medium"/>
              </a:rPr>
              <a:t>yn</a:t>
            </a:r>
            <a:r>
              <a:rPr lang="en-US" sz="3764">
                <a:latin typeface="Rubik Medium"/>
              </a:rPr>
              <a:t> </a:t>
            </a:r>
            <a:r>
              <a:rPr lang="en-US" sz="3764" err="1">
                <a:latin typeface="Rubik Medium"/>
              </a:rPr>
              <a:t>braf</a:t>
            </a:r>
            <a:r>
              <a:rPr lang="en-US" sz="3764">
                <a:latin typeface="Rubik Medium"/>
              </a:rPr>
              <a:t>.</a:t>
            </a:r>
          </a:p>
        </p:txBody>
      </p:sp>
      <p:sp>
        <p:nvSpPr>
          <p:cNvPr id="11" name="TextBox 9">
            <a:extLst>
              <a:ext uri="{FF2B5EF4-FFF2-40B4-BE49-F238E27FC236}">
                <a16:creationId xmlns:a16="http://schemas.microsoft.com/office/drawing/2014/main" id="{BB332578-F38C-DFD1-C694-CFDF11EE1130}"/>
              </a:ext>
            </a:extLst>
          </p:cNvPr>
          <p:cNvSpPr txBox="1"/>
          <p:nvPr/>
        </p:nvSpPr>
        <p:spPr>
          <a:xfrm>
            <a:off x="3107684" y="2791774"/>
            <a:ext cx="5174773" cy="637226"/>
          </a:xfrm>
          <a:prstGeom prst="rect">
            <a:avLst/>
          </a:prstGeom>
        </p:spPr>
        <p:txBody>
          <a:bodyPr lIns="0" tIns="0" rIns="0" bIns="0" rtlCol="0" anchor="t">
            <a:spAutoFit/>
          </a:bodyPr>
          <a:lstStyle/>
          <a:p>
            <a:pPr>
              <a:lnSpc>
                <a:spcPts val="5270"/>
              </a:lnSpc>
              <a:spcBef>
                <a:spcPct val="0"/>
              </a:spcBef>
            </a:pPr>
            <a:r>
              <a:rPr lang="en-US" sz="3764">
                <a:solidFill>
                  <a:srgbClr val="B3F497"/>
                </a:solidFill>
                <a:latin typeface="Rubik Medium"/>
              </a:rPr>
              <a:t>Ydy,</a:t>
            </a:r>
            <a:r>
              <a:rPr lang="en-US" sz="3764">
                <a:solidFill>
                  <a:srgbClr val="FBD160"/>
                </a:solidFill>
                <a:latin typeface="Rubik Medium"/>
              </a:rPr>
              <a:t> </a:t>
            </a:r>
            <a:r>
              <a:rPr lang="en-US" sz="3764" err="1">
                <a:solidFill>
                  <a:srgbClr val="B3F497"/>
                </a:solidFill>
                <a:latin typeface="Rubik Medium"/>
              </a:rPr>
              <a:t>mae</a:t>
            </a:r>
            <a:r>
              <a:rPr lang="en-US" sz="3764">
                <a:solidFill>
                  <a:srgbClr val="FAFAFA"/>
                </a:solidFill>
                <a:latin typeface="Rubik Medium"/>
              </a:rPr>
              <a:t> </a:t>
            </a:r>
            <a:r>
              <a:rPr lang="en-US" sz="3764" err="1">
                <a:latin typeface="Rubik Medium"/>
              </a:rPr>
              <a:t>hi'n</a:t>
            </a:r>
            <a:r>
              <a:rPr lang="en-US" sz="3764">
                <a:latin typeface="Rubik Medium"/>
              </a:rPr>
              <a:t> </a:t>
            </a:r>
            <a:r>
              <a:rPr lang="en-US" sz="3764" err="1">
                <a:latin typeface="Rubik Medium"/>
              </a:rPr>
              <a:t>braf</a:t>
            </a:r>
            <a:r>
              <a:rPr lang="en-US" sz="3764">
                <a:latin typeface="Rubik Medium"/>
              </a:rPr>
              <a:t>.</a:t>
            </a:r>
          </a:p>
        </p:txBody>
      </p:sp>
      <p:sp>
        <p:nvSpPr>
          <p:cNvPr id="12" name="TextBox 10">
            <a:extLst>
              <a:ext uri="{FF2B5EF4-FFF2-40B4-BE49-F238E27FC236}">
                <a16:creationId xmlns:a16="http://schemas.microsoft.com/office/drawing/2014/main" id="{289148B9-32AE-5BCD-366C-F61E184E30ED}"/>
              </a:ext>
            </a:extLst>
          </p:cNvPr>
          <p:cNvSpPr txBox="1"/>
          <p:nvPr/>
        </p:nvSpPr>
        <p:spPr>
          <a:xfrm>
            <a:off x="3107684" y="805167"/>
            <a:ext cx="6167849" cy="637226"/>
          </a:xfrm>
          <a:prstGeom prst="rect">
            <a:avLst/>
          </a:prstGeom>
        </p:spPr>
        <p:txBody>
          <a:bodyPr lIns="0" tIns="0" rIns="0" bIns="0" rtlCol="0" anchor="t">
            <a:spAutoFit/>
          </a:bodyPr>
          <a:lstStyle/>
          <a:p>
            <a:pPr>
              <a:lnSpc>
                <a:spcPts val="5270"/>
              </a:lnSpc>
              <a:spcBef>
                <a:spcPct val="0"/>
              </a:spcBef>
            </a:pPr>
            <a:r>
              <a:rPr lang="en-US" sz="3764">
                <a:solidFill>
                  <a:srgbClr val="004AAD"/>
                </a:solidFill>
                <a:latin typeface="Rubik Medium"/>
              </a:rPr>
              <a:t>Ydy </a:t>
            </a:r>
            <a:r>
              <a:rPr lang="en-US" sz="3764" err="1">
                <a:latin typeface="Rubik Medium"/>
              </a:rPr>
              <a:t>hi'n</a:t>
            </a:r>
            <a:r>
              <a:rPr lang="en-US" sz="3764">
                <a:latin typeface="Rubik Medium"/>
              </a:rPr>
              <a:t> </a:t>
            </a:r>
            <a:r>
              <a:rPr lang="en-US" sz="3764" err="1">
                <a:latin typeface="Rubik Medium"/>
              </a:rPr>
              <a:t>braf</a:t>
            </a:r>
            <a:r>
              <a:rPr lang="en-US" sz="3764">
                <a:latin typeface="Rubik Medium"/>
              </a:rPr>
              <a:t>?</a:t>
            </a:r>
          </a:p>
        </p:txBody>
      </p:sp>
      <p:pic>
        <p:nvPicPr>
          <p:cNvPr id="3" name="Picture 2" descr="A blue square with white dots&#10;&#10;Description automatically generated">
            <a:extLst>
              <a:ext uri="{FF2B5EF4-FFF2-40B4-BE49-F238E27FC236}">
                <a16:creationId xmlns:a16="http://schemas.microsoft.com/office/drawing/2014/main" id="{666580C3-1B21-59AB-72B0-189F70DEC371}"/>
              </a:ext>
            </a:extLst>
          </p:cNvPr>
          <p:cNvPicPr>
            <a:picLocks noChangeAspect="1"/>
          </p:cNvPicPr>
          <p:nvPr/>
        </p:nvPicPr>
        <p:blipFill>
          <a:blip r:embed="rId8"/>
          <a:stretch>
            <a:fillRect/>
          </a:stretch>
        </p:blipFill>
        <p:spPr>
          <a:xfrm>
            <a:off x="0" y="5925545"/>
            <a:ext cx="12196562" cy="934082"/>
          </a:xfrm>
          <a:prstGeom prst="rect">
            <a:avLst/>
          </a:prstGeom>
        </p:spPr>
      </p:pic>
    </p:spTree>
  </p:cSld>
  <p:clrMapOvr>
    <a:masterClrMapping/>
  </p:clrMapOvr>
  <p:transition spd="slow" advTm="18668">
    <p:wipe/>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6432884" y="286002"/>
            <a:ext cx="6320594" cy="3246979"/>
          </a:xfrm>
          <a:prstGeom prst="rect">
            <a:avLst/>
          </a:prstGeom>
        </p:spPr>
        <p:txBody>
          <a:bodyPr lIns="0" tIns="0" rIns="0" bIns="0" rtlCol="0" anchor="t">
            <a:spAutoFit/>
          </a:bodyPr>
          <a:lstStyle/>
          <a:p>
            <a:pPr algn="ctr">
              <a:lnSpc>
                <a:spcPts val="8936"/>
              </a:lnSpc>
              <a:spcBef>
                <a:spcPct val="0"/>
              </a:spcBef>
            </a:pPr>
            <a:r>
              <a:rPr lang="en-US" sz="3200" err="1">
                <a:solidFill>
                  <a:srgbClr val="006BCB"/>
                </a:solidFill>
                <a:latin typeface="Rubik Medium"/>
              </a:rPr>
              <a:t>Cwestiwn</a:t>
            </a:r>
            <a:r>
              <a:rPr lang="en-US" sz="3200">
                <a:solidFill>
                  <a:srgbClr val="006BCB"/>
                </a:solidFill>
                <a:latin typeface="Rubik Medium"/>
              </a:rPr>
              <a:t> </a:t>
            </a:r>
            <a:r>
              <a:rPr lang="en-US" sz="3200" err="1">
                <a:solidFill>
                  <a:srgbClr val="006BCB"/>
                </a:solidFill>
                <a:latin typeface="Rubik Medium"/>
              </a:rPr>
              <a:t>caeedig</a:t>
            </a:r>
            <a:endParaRPr lang="en-US" sz="3200">
              <a:solidFill>
                <a:srgbClr val="006BCB"/>
              </a:solidFill>
              <a:latin typeface="Rubik Medium"/>
            </a:endParaRPr>
          </a:p>
          <a:p>
            <a:pPr algn="ctr">
              <a:lnSpc>
                <a:spcPts val="8936"/>
              </a:lnSpc>
              <a:spcBef>
                <a:spcPct val="0"/>
              </a:spcBef>
            </a:pPr>
            <a:r>
              <a:rPr lang="en-US" sz="3200">
                <a:solidFill>
                  <a:srgbClr val="006BCB"/>
                </a:solidFill>
                <a:latin typeface="Rubik Medium"/>
              </a:rPr>
              <a:t>Closed question </a:t>
            </a:r>
          </a:p>
          <a:p>
            <a:pPr algn="ctr">
              <a:lnSpc>
                <a:spcPts val="8936"/>
              </a:lnSpc>
              <a:spcBef>
                <a:spcPct val="0"/>
              </a:spcBef>
            </a:pPr>
            <a:r>
              <a:rPr lang="en-US" sz="3200">
                <a:solidFill>
                  <a:srgbClr val="006BCB"/>
                </a:solidFill>
                <a:latin typeface="Rubik Medium"/>
              </a:rPr>
              <a:t>(past tense)</a:t>
            </a:r>
          </a:p>
        </p:txBody>
      </p:sp>
      <p:pic>
        <p:nvPicPr>
          <p:cNvPr id="4" name="Picture 3">
            <a:extLst>
              <a:ext uri="{FF2B5EF4-FFF2-40B4-BE49-F238E27FC236}">
                <a16:creationId xmlns:a16="http://schemas.microsoft.com/office/drawing/2014/main" id="{50EA96EB-054F-5D40-AFB5-B8F75421A6C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090863" y="515011"/>
            <a:ext cx="1178310" cy="1468099"/>
          </a:xfrm>
          <a:prstGeom prst="rect">
            <a:avLst/>
          </a:prstGeom>
        </p:spPr>
      </p:pic>
      <p:pic>
        <p:nvPicPr>
          <p:cNvPr id="5" name="Picture 4">
            <a:extLst>
              <a:ext uri="{FF2B5EF4-FFF2-40B4-BE49-F238E27FC236}">
                <a16:creationId xmlns:a16="http://schemas.microsoft.com/office/drawing/2014/main" id="{1BEBD71E-34D4-3B4A-8823-840A9993702F}"/>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901949" y="2378272"/>
            <a:ext cx="1757241" cy="1334705"/>
          </a:xfrm>
          <a:prstGeom prst="rect">
            <a:avLst/>
          </a:prstGeom>
        </p:spPr>
      </p:pic>
      <p:pic>
        <p:nvPicPr>
          <p:cNvPr id="6" name="Picture 5">
            <a:extLst>
              <a:ext uri="{FF2B5EF4-FFF2-40B4-BE49-F238E27FC236}">
                <a16:creationId xmlns:a16="http://schemas.microsoft.com/office/drawing/2014/main" id="{BCEB4F78-FD53-9743-98CD-FD43DBE8D24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601725" y="4337003"/>
            <a:ext cx="1757242" cy="1458694"/>
          </a:xfrm>
          <a:prstGeom prst="rect">
            <a:avLst/>
          </a:prstGeom>
        </p:spPr>
      </p:pic>
      <p:sp>
        <p:nvSpPr>
          <p:cNvPr id="3" name="TextBox 7">
            <a:extLst>
              <a:ext uri="{FF2B5EF4-FFF2-40B4-BE49-F238E27FC236}">
                <a16:creationId xmlns:a16="http://schemas.microsoft.com/office/drawing/2014/main" id="{D984D4F7-45E7-8637-CC16-0AC44816C388}"/>
              </a:ext>
            </a:extLst>
          </p:cNvPr>
          <p:cNvSpPr txBox="1"/>
          <p:nvPr/>
        </p:nvSpPr>
        <p:spPr>
          <a:xfrm>
            <a:off x="3123726" y="4747737"/>
            <a:ext cx="8171187" cy="637226"/>
          </a:xfrm>
          <a:prstGeom prst="rect">
            <a:avLst/>
          </a:prstGeom>
        </p:spPr>
        <p:txBody>
          <a:bodyPr lIns="0" tIns="0" rIns="0" bIns="0" rtlCol="0" anchor="t">
            <a:spAutoFit/>
          </a:bodyPr>
          <a:lstStyle/>
          <a:p>
            <a:pPr>
              <a:lnSpc>
                <a:spcPts val="5270"/>
              </a:lnSpc>
              <a:spcBef>
                <a:spcPct val="0"/>
              </a:spcBef>
            </a:pPr>
            <a:r>
              <a:rPr lang="en-US" sz="3764">
                <a:solidFill>
                  <a:srgbClr val="FF8B8B"/>
                </a:solidFill>
                <a:latin typeface="Rubik Medium"/>
              </a:rPr>
              <a:t>Nac </a:t>
            </a:r>
            <a:r>
              <a:rPr lang="en-US" sz="3764" err="1">
                <a:solidFill>
                  <a:srgbClr val="FF8B8B"/>
                </a:solidFill>
                <a:latin typeface="Rubik Medium"/>
              </a:rPr>
              <a:t>oedd</a:t>
            </a:r>
            <a:r>
              <a:rPr lang="en-US" sz="3764">
                <a:solidFill>
                  <a:srgbClr val="FF8B8B"/>
                </a:solidFill>
                <a:latin typeface="Rubik Medium"/>
              </a:rPr>
              <a:t>, </a:t>
            </a:r>
            <a:r>
              <a:rPr lang="en-US" sz="3764" err="1">
                <a:solidFill>
                  <a:srgbClr val="FF8B8B"/>
                </a:solidFill>
                <a:latin typeface="Rubik Medium"/>
              </a:rPr>
              <a:t>doedd</a:t>
            </a:r>
            <a:r>
              <a:rPr lang="en-US" sz="3764">
                <a:solidFill>
                  <a:srgbClr val="FF8B8B"/>
                </a:solidFill>
                <a:latin typeface="Rubik Medium"/>
              </a:rPr>
              <a:t> hi </a:t>
            </a:r>
            <a:r>
              <a:rPr lang="en-US" sz="3764" err="1">
                <a:solidFill>
                  <a:srgbClr val="FF8B8B"/>
                </a:solidFill>
                <a:latin typeface="Rubik Medium"/>
              </a:rPr>
              <a:t>ddim</a:t>
            </a:r>
            <a:r>
              <a:rPr lang="en-US" sz="3764">
                <a:solidFill>
                  <a:srgbClr val="FBD160"/>
                </a:solidFill>
                <a:latin typeface="Rubik Medium"/>
              </a:rPr>
              <a:t> </a:t>
            </a:r>
            <a:r>
              <a:rPr lang="en-US" sz="3764" err="1">
                <a:latin typeface="Rubik Medium"/>
              </a:rPr>
              <a:t>yn</a:t>
            </a:r>
            <a:r>
              <a:rPr lang="en-US" sz="3764">
                <a:latin typeface="Rubik Medium"/>
              </a:rPr>
              <a:t> </a:t>
            </a:r>
            <a:r>
              <a:rPr lang="en-US" sz="3764" err="1">
                <a:latin typeface="Rubik Medium"/>
              </a:rPr>
              <a:t>braf</a:t>
            </a:r>
            <a:r>
              <a:rPr lang="en-US" sz="3764">
                <a:latin typeface="Rubik Medium"/>
              </a:rPr>
              <a:t>.</a:t>
            </a:r>
          </a:p>
        </p:txBody>
      </p:sp>
      <p:sp>
        <p:nvSpPr>
          <p:cNvPr id="7" name="TextBox 11">
            <a:extLst>
              <a:ext uri="{FF2B5EF4-FFF2-40B4-BE49-F238E27FC236}">
                <a16:creationId xmlns:a16="http://schemas.microsoft.com/office/drawing/2014/main" id="{1BFCE1EC-3081-6A0F-6F29-4C55C07F56D0}"/>
              </a:ext>
            </a:extLst>
          </p:cNvPr>
          <p:cNvSpPr txBox="1"/>
          <p:nvPr/>
        </p:nvSpPr>
        <p:spPr>
          <a:xfrm>
            <a:off x="3123726" y="2888322"/>
            <a:ext cx="5796030" cy="637226"/>
          </a:xfrm>
          <a:prstGeom prst="rect">
            <a:avLst/>
          </a:prstGeom>
        </p:spPr>
        <p:txBody>
          <a:bodyPr lIns="0" tIns="0" rIns="0" bIns="0" rtlCol="0" anchor="t">
            <a:spAutoFit/>
          </a:bodyPr>
          <a:lstStyle/>
          <a:p>
            <a:pPr>
              <a:lnSpc>
                <a:spcPts val="5270"/>
              </a:lnSpc>
              <a:spcBef>
                <a:spcPct val="0"/>
              </a:spcBef>
            </a:pPr>
            <a:r>
              <a:rPr lang="en-US" sz="3764">
                <a:solidFill>
                  <a:srgbClr val="B3F497"/>
                </a:solidFill>
                <a:latin typeface="Rubik Medium"/>
              </a:rPr>
              <a:t>Oedd, </a:t>
            </a:r>
            <a:r>
              <a:rPr lang="en-US" sz="3764" err="1">
                <a:solidFill>
                  <a:srgbClr val="B3F497"/>
                </a:solidFill>
                <a:latin typeface="Rubik Medium"/>
              </a:rPr>
              <a:t>roedd</a:t>
            </a:r>
            <a:r>
              <a:rPr lang="en-US" sz="3764">
                <a:solidFill>
                  <a:srgbClr val="FAFAFA"/>
                </a:solidFill>
                <a:latin typeface="Rubik Medium"/>
              </a:rPr>
              <a:t> </a:t>
            </a:r>
            <a:r>
              <a:rPr lang="en-US" sz="3764" err="1">
                <a:latin typeface="Rubik Medium"/>
              </a:rPr>
              <a:t>hi'n</a:t>
            </a:r>
            <a:r>
              <a:rPr lang="en-US" sz="3764">
                <a:latin typeface="Rubik Medium"/>
              </a:rPr>
              <a:t> </a:t>
            </a:r>
            <a:r>
              <a:rPr lang="en-US" sz="3764" err="1">
                <a:latin typeface="Rubik Medium"/>
              </a:rPr>
              <a:t>braf</a:t>
            </a:r>
            <a:r>
              <a:rPr lang="en-US" sz="3764">
                <a:latin typeface="Rubik Medium"/>
              </a:rPr>
              <a:t>.</a:t>
            </a:r>
          </a:p>
        </p:txBody>
      </p:sp>
      <p:sp>
        <p:nvSpPr>
          <p:cNvPr id="8" name="TextBox 12">
            <a:extLst>
              <a:ext uri="{FF2B5EF4-FFF2-40B4-BE49-F238E27FC236}">
                <a16:creationId xmlns:a16="http://schemas.microsoft.com/office/drawing/2014/main" id="{B3AA2B83-E4F2-AFD4-099E-97ED542D8E21}"/>
              </a:ext>
            </a:extLst>
          </p:cNvPr>
          <p:cNvSpPr txBox="1"/>
          <p:nvPr/>
        </p:nvSpPr>
        <p:spPr>
          <a:xfrm>
            <a:off x="3123726" y="835811"/>
            <a:ext cx="6167849" cy="637226"/>
          </a:xfrm>
          <a:prstGeom prst="rect">
            <a:avLst/>
          </a:prstGeom>
        </p:spPr>
        <p:txBody>
          <a:bodyPr lIns="0" tIns="0" rIns="0" bIns="0" rtlCol="0" anchor="t">
            <a:spAutoFit/>
          </a:bodyPr>
          <a:lstStyle/>
          <a:p>
            <a:pPr>
              <a:lnSpc>
                <a:spcPts val="5270"/>
              </a:lnSpc>
              <a:spcBef>
                <a:spcPct val="0"/>
              </a:spcBef>
            </a:pPr>
            <a:r>
              <a:rPr lang="en-US" sz="3764">
                <a:solidFill>
                  <a:srgbClr val="004AAD"/>
                </a:solidFill>
                <a:latin typeface="Rubik Medium"/>
              </a:rPr>
              <a:t>Oedd</a:t>
            </a:r>
            <a:r>
              <a:rPr lang="en-US" sz="3764">
                <a:solidFill>
                  <a:srgbClr val="FAFAFA"/>
                </a:solidFill>
                <a:latin typeface="Rubik Medium"/>
              </a:rPr>
              <a:t> </a:t>
            </a:r>
            <a:r>
              <a:rPr lang="en-US" sz="3764" err="1">
                <a:latin typeface="Rubik Medium"/>
              </a:rPr>
              <a:t>hi'n</a:t>
            </a:r>
            <a:r>
              <a:rPr lang="en-US" sz="3764">
                <a:latin typeface="Rubik Medium"/>
              </a:rPr>
              <a:t> </a:t>
            </a:r>
            <a:r>
              <a:rPr lang="en-US" sz="3764" err="1">
                <a:latin typeface="Rubik Medium"/>
              </a:rPr>
              <a:t>braf</a:t>
            </a:r>
            <a:r>
              <a:rPr lang="en-US" sz="3764">
                <a:latin typeface="Rubik Medium"/>
              </a:rPr>
              <a:t>?</a:t>
            </a:r>
          </a:p>
        </p:txBody>
      </p:sp>
      <p:pic>
        <p:nvPicPr>
          <p:cNvPr id="9" name="Picture 8" descr="A blue square with white dots&#10;&#10;Description automatically generated">
            <a:extLst>
              <a:ext uri="{FF2B5EF4-FFF2-40B4-BE49-F238E27FC236}">
                <a16:creationId xmlns:a16="http://schemas.microsoft.com/office/drawing/2014/main" id="{5D9E17C3-AEBA-A9C3-7FC2-853FDF29895A}"/>
              </a:ext>
            </a:extLst>
          </p:cNvPr>
          <p:cNvPicPr>
            <a:picLocks noChangeAspect="1"/>
          </p:cNvPicPr>
          <p:nvPr/>
        </p:nvPicPr>
        <p:blipFill>
          <a:blip r:embed="rId10"/>
          <a:stretch>
            <a:fillRect/>
          </a:stretch>
        </p:blipFill>
        <p:spPr>
          <a:xfrm>
            <a:off x="0" y="5925545"/>
            <a:ext cx="12196562" cy="934082"/>
          </a:xfrm>
          <a:prstGeom prst="rect">
            <a:avLst/>
          </a:prstGeom>
        </p:spPr>
      </p:pic>
    </p:spTree>
    <p:custDataLst>
      <p:tags r:id="rId1"/>
    </p:custDataLst>
    <p:extLst>
      <p:ext uri="{BB962C8B-B14F-4D97-AF65-F5344CB8AC3E}">
        <p14:creationId xmlns:p14="http://schemas.microsoft.com/office/powerpoint/2010/main" val="1587631499"/>
      </p:ext>
    </p:extLst>
  </p:cSld>
  <p:clrMapOvr>
    <a:masterClrMapping/>
  </p:clrMapOvr>
  <p:transition spd="slow" advTm="23034">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accel="50000" decel="500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1250" fill="hold"/>
                                        <p:tgtEl>
                                          <p:spTgt spid="3"/>
                                        </p:tgtEl>
                                        <p:attrNameLst>
                                          <p:attrName>ppt_x</p:attrName>
                                        </p:attrNameLst>
                                      </p:cBhvr>
                                      <p:tavLst>
                                        <p:tav tm="0">
                                          <p:val>
                                            <p:strVal val="1+#ppt_w/2"/>
                                          </p:val>
                                        </p:tav>
                                        <p:tav tm="100000">
                                          <p:val>
                                            <p:strVal val="#ppt_x"/>
                                          </p:val>
                                        </p:tav>
                                      </p:tavLst>
                                    </p:anim>
                                    <p:anim calcmode="lin" valueType="num">
                                      <p:cBhvr additive="base">
                                        <p:cTn id="8" dur="1250" fill="hold"/>
                                        <p:tgtEl>
                                          <p:spTgt spid="3"/>
                                        </p:tgtEl>
                                        <p:attrNameLst>
                                          <p:attrName>ppt_y</p:attrName>
                                        </p:attrNameLst>
                                      </p:cBhvr>
                                      <p:tavLst>
                                        <p:tav tm="0">
                                          <p:val>
                                            <p:strVal val="#ppt_y"/>
                                          </p:val>
                                        </p:tav>
                                        <p:tav tm="100000">
                                          <p:val>
                                            <p:strVal val="#ppt_y"/>
                                          </p:val>
                                        </p:tav>
                                      </p:tavLst>
                                    </p:anim>
                                  </p:childTnLst>
                                </p:cTn>
                              </p:par>
                              <p:par>
                                <p:cTn id="9" presetID="2" presetClass="entr" presetSubtype="2" accel="50000" decel="5000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1250" fill="hold"/>
                                        <p:tgtEl>
                                          <p:spTgt spid="7"/>
                                        </p:tgtEl>
                                        <p:attrNameLst>
                                          <p:attrName>ppt_x</p:attrName>
                                        </p:attrNameLst>
                                      </p:cBhvr>
                                      <p:tavLst>
                                        <p:tav tm="0">
                                          <p:val>
                                            <p:strVal val="1+#ppt_w/2"/>
                                          </p:val>
                                        </p:tav>
                                        <p:tav tm="100000">
                                          <p:val>
                                            <p:strVal val="#ppt_x"/>
                                          </p:val>
                                        </p:tav>
                                      </p:tavLst>
                                    </p:anim>
                                    <p:anim calcmode="lin" valueType="num">
                                      <p:cBhvr additive="base">
                                        <p:cTn id="12" dur="1250" fill="hold"/>
                                        <p:tgtEl>
                                          <p:spTgt spid="7"/>
                                        </p:tgtEl>
                                        <p:attrNameLst>
                                          <p:attrName>ppt_y</p:attrName>
                                        </p:attrNameLst>
                                      </p:cBhvr>
                                      <p:tavLst>
                                        <p:tav tm="0">
                                          <p:val>
                                            <p:strVal val="#ppt_y"/>
                                          </p:val>
                                        </p:tav>
                                        <p:tav tm="100000">
                                          <p:val>
                                            <p:strVal val="#ppt_y"/>
                                          </p:val>
                                        </p:tav>
                                      </p:tavLst>
                                    </p:anim>
                                  </p:childTnLst>
                                </p:cTn>
                              </p:par>
                              <p:par>
                                <p:cTn id="13" presetID="2" presetClass="entr" presetSubtype="2" accel="50000" decel="5000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1250" fill="hold"/>
                                        <p:tgtEl>
                                          <p:spTgt spid="8"/>
                                        </p:tgtEl>
                                        <p:attrNameLst>
                                          <p:attrName>ppt_x</p:attrName>
                                        </p:attrNameLst>
                                      </p:cBhvr>
                                      <p:tavLst>
                                        <p:tav tm="0">
                                          <p:val>
                                            <p:strVal val="1+#ppt_w/2"/>
                                          </p:val>
                                        </p:tav>
                                        <p:tav tm="100000">
                                          <p:val>
                                            <p:strVal val="#ppt_x"/>
                                          </p:val>
                                        </p:tav>
                                      </p:tavLst>
                                    </p:anim>
                                    <p:anim calcmode="lin" valueType="num">
                                      <p:cBhvr additive="base">
                                        <p:cTn id="16" dur="125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8" grpId="0"/>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8" name="TextBox 7">
            <a:extLst>
              <a:ext uri="{FF2B5EF4-FFF2-40B4-BE49-F238E27FC236}">
                <a16:creationId xmlns:a16="http://schemas.microsoft.com/office/drawing/2014/main" id="{D07429EA-C6D2-A75E-B928-17C7CABA5620}"/>
              </a:ext>
            </a:extLst>
          </p:cNvPr>
          <p:cNvSpPr txBox="1"/>
          <p:nvPr/>
        </p:nvSpPr>
        <p:spPr>
          <a:xfrm>
            <a:off x="1944023" y="357769"/>
            <a:ext cx="8300224" cy="2145268"/>
          </a:xfrm>
          <a:prstGeom prst="roundRect">
            <a:avLst/>
          </a:prstGeom>
          <a:solidFill>
            <a:srgbClr val="45BFA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7200" b="1">
                <a:solidFill>
                  <a:schemeClr val="bg1"/>
                </a:solidFill>
              </a:rPr>
              <a:t>Amser </a:t>
            </a:r>
            <a:r>
              <a:rPr lang="en-US" sz="7200" b="1" err="1">
                <a:solidFill>
                  <a:schemeClr val="bg1"/>
                </a:solidFill>
              </a:rPr>
              <a:t>Ymarfer</a:t>
            </a:r>
            <a:r>
              <a:rPr lang="en-US" sz="7200" b="1">
                <a:solidFill>
                  <a:schemeClr val="bg1"/>
                </a:solidFill>
              </a:rPr>
              <a:t>!</a:t>
            </a:r>
          </a:p>
          <a:p>
            <a:pPr algn="ctr"/>
            <a:r>
              <a:rPr lang="en-US" sz="4800" i="1">
                <a:solidFill>
                  <a:schemeClr val="bg1"/>
                </a:solidFill>
              </a:rPr>
              <a:t>Time to </a:t>
            </a:r>
            <a:r>
              <a:rPr lang="en-US" sz="4800" i="1" err="1">
                <a:solidFill>
                  <a:schemeClr val="bg1"/>
                </a:solidFill>
              </a:rPr>
              <a:t>practise</a:t>
            </a:r>
            <a:r>
              <a:rPr lang="en-US" sz="4800" i="1">
                <a:solidFill>
                  <a:schemeClr val="bg1"/>
                </a:solidFill>
              </a:rPr>
              <a:t>!</a:t>
            </a:r>
          </a:p>
        </p:txBody>
      </p:sp>
      <p:pic>
        <p:nvPicPr>
          <p:cNvPr id="3" name="Picture 2" descr="A light bulb with a glowing light&#10;&#10;Description automatically generated">
            <a:extLst>
              <a:ext uri="{FF2B5EF4-FFF2-40B4-BE49-F238E27FC236}">
                <a16:creationId xmlns:a16="http://schemas.microsoft.com/office/drawing/2014/main" id="{0E50F5F1-CBBC-D21E-161B-4ABCBA350B7D}"/>
              </a:ext>
            </a:extLst>
          </p:cNvPr>
          <p:cNvPicPr>
            <a:picLocks noChangeAspect="1"/>
          </p:cNvPicPr>
          <p:nvPr/>
        </p:nvPicPr>
        <p:blipFill>
          <a:blip r:embed="rId4"/>
          <a:stretch>
            <a:fillRect/>
          </a:stretch>
        </p:blipFill>
        <p:spPr>
          <a:xfrm>
            <a:off x="5153215" y="2844490"/>
            <a:ext cx="1880923" cy="2753423"/>
          </a:xfrm>
          <a:prstGeom prst="rect">
            <a:avLst/>
          </a:prstGeom>
        </p:spPr>
      </p:pic>
    </p:spTree>
    <p:extLst>
      <p:ext uri="{BB962C8B-B14F-4D97-AF65-F5344CB8AC3E}">
        <p14:creationId xmlns:p14="http://schemas.microsoft.com/office/powerpoint/2010/main" val="2064619444"/>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3"/>
          <p:cNvSpPr/>
          <p:nvPr/>
        </p:nvSpPr>
        <p:spPr>
          <a:xfrm>
            <a:off x="4823059" y="0"/>
            <a:ext cx="7368941" cy="6858000"/>
          </a:xfrm>
          <a:prstGeom prst="rect">
            <a:avLst/>
          </a:prstGeom>
          <a:solidFill>
            <a:srgbClr val="F8FFFA"/>
          </a:solidFill>
        </p:spPr>
        <p:txBody>
          <a:bodyPr/>
          <a:lstStyle/>
          <a:p>
            <a:endParaRPr lang="en-GB"/>
          </a:p>
        </p:txBody>
      </p:sp>
      <p:pic>
        <p:nvPicPr>
          <p:cNvPr id="5" name="Picture 5"/>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515202" y="-309578"/>
            <a:ext cx="1471519" cy="1385903"/>
          </a:xfrm>
          <a:prstGeom prst="rect">
            <a:avLst/>
          </a:prstGeom>
        </p:spPr>
      </p:pic>
      <p:sp>
        <p:nvSpPr>
          <p:cNvPr id="7" name="TextBox 7"/>
          <p:cNvSpPr txBox="1"/>
          <p:nvPr/>
        </p:nvSpPr>
        <p:spPr>
          <a:xfrm>
            <a:off x="4925106" y="294474"/>
            <a:ext cx="7266894" cy="6290761"/>
          </a:xfrm>
          <a:prstGeom prst="rect">
            <a:avLst/>
          </a:prstGeom>
        </p:spPr>
        <p:txBody>
          <a:bodyPr wrap="square" lIns="0" tIns="0" rIns="0" bIns="0" rtlCol="0" anchor="t">
            <a:spAutoFit/>
          </a:bodyPr>
          <a:lstStyle/>
          <a:p>
            <a:pPr algn="ctr">
              <a:lnSpc>
                <a:spcPts val="6178"/>
              </a:lnSpc>
            </a:pPr>
            <a:r>
              <a:rPr lang="en-US" sz="4413" err="1">
                <a:solidFill>
                  <a:srgbClr val="000000"/>
                </a:solidFill>
                <a:latin typeface="Calibri"/>
                <a:cs typeface="Calibri"/>
              </a:rPr>
              <a:t>Ble</a:t>
            </a:r>
            <a:r>
              <a:rPr lang="en-US" sz="4413">
                <a:solidFill>
                  <a:srgbClr val="000000"/>
                </a:solidFill>
                <a:latin typeface="Calibri"/>
                <a:cs typeface="Calibri"/>
              </a:rPr>
              <a:t> </a:t>
            </a:r>
            <a:r>
              <a:rPr lang="en-US" sz="4413" err="1">
                <a:solidFill>
                  <a:srgbClr val="000000"/>
                </a:solidFill>
                <a:latin typeface="Calibri"/>
                <a:cs typeface="Calibri"/>
              </a:rPr>
              <a:t>r</a:t>
            </a:r>
            <a:r>
              <a:rPr lang="en-US" sz="4413" u="sng" err="1">
                <a:solidFill>
                  <a:srgbClr val="000000"/>
                </a:solidFill>
                <a:latin typeface="Calibri"/>
                <a:cs typeface="Calibri"/>
              </a:rPr>
              <a:t>wyt</a:t>
            </a:r>
            <a:r>
              <a:rPr lang="en-US" sz="4413" u="sng">
                <a:solidFill>
                  <a:srgbClr val="000000"/>
                </a:solidFill>
                <a:latin typeface="Calibri"/>
                <a:cs typeface="Calibri"/>
              </a:rPr>
              <a:t> </a:t>
            </a:r>
            <a:r>
              <a:rPr lang="en-US" sz="4413" u="sng" err="1">
                <a:solidFill>
                  <a:srgbClr val="000000"/>
                </a:solidFill>
                <a:latin typeface="Calibri"/>
                <a:cs typeface="Calibri"/>
              </a:rPr>
              <a:t>ti</a:t>
            </a:r>
            <a:r>
              <a:rPr lang="en-US" sz="4413" err="1">
                <a:solidFill>
                  <a:srgbClr val="000000"/>
                </a:solidFill>
                <a:latin typeface="Calibri"/>
                <a:cs typeface="Calibri"/>
              </a:rPr>
              <a:t>'n</a:t>
            </a:r>
            <a:r>
              <a:rPr lang="en-US" sz="4413">
                <a:solidFill>
                  <a:srgbClr val="000000"/>
                </a:solidFill>
                <a:latin typeface="Calibri"/>
                <a:cs typeface="Calibri"/>
              </a:rPr>
              <a:t> </a:t>
            </a:r>
            <a:r>
              <a:rPr lang="en-US" sz="4413" err="1">
                <a:solidFill>
                  <a:srgbClr val="000000"/>
                </a:solidFill>
                <a:latin typeface="Calibri"/>
                <a:cs typeface="Calibri"/>
              </a:rPr>
              <a:t>byw</a:t>
            </a:r>
            <a:r>
              <a:rPr lang="en-US" sz="4413">
                <a:solidFill>
                  <a:srgbClr val="000000"/>
                </a:solidFill>
                <a:latin typeface="Calibri"/>
                <a:cs typeface="Calibri"/>
              </a:rPr>
              <a:t>?</a:t>
            </a:r>
          </a:p>
          <a:p>
            <a:pPr algn="ctr">
              <a:lnSpc>
                <a:spcPts val="6178"/>
              </a:lnSpc>
            </a:pPr>
            <a:r>
              <a:rPr lang="en-US" sz="4413" err="1">
                <a:solidFill>
                  <a:srgbClr val="000000"/>
                </a:solidFill>
                <a:latin typeface="Calibri"/>
                <a:cs typeface="Calibri"/>
              </a:rPr>
              <a:t>Pryd</a:t>
            </a:r>
            <a:r>
              <a:rPr lang="en-US" sz="4413">
                <a:solidFill>
                  <a:srgbClr val="000000"/>
                </a:solidFill>
                <a:latin typeface="Calibri"/>
                <a:cs typeface="Calibri"/>
              </a:rPr>
              <a:t> </a:t>
            </a:r>
            <a:r>
              <a:rPr lang="en-US" sz="4413" u="sng" err="1">
                <a:solidFill>
                  <a:srgbClr val="000000"/>
                </a:solidFill>
                <a:latin typeface="Calibri"/>
                <a:cs typeface="Calibri"/>
              </a:rPr>
              <a:t>wyt</a:t>
            </a:r>
            <a:r>
              <a:rPr lang="en-US" sz="4413" u="sng">
                <a:solidFill>
                  <a:srgbClr val="000000"/>
                </a:solidFill>
                <a:latin typeface="Calibri"/>
                <a:cs typeface="Calibri"/>
              </a:rPr>
              <a:t> </a:t>
            </a:r>
            <a:r>
              <a:rPr lang="en-US" sz="4413" u="sng" err="1">
                <a:solidFill>
                  <a:srgbClr val="000000"/>
                </a:solidFill>
                <a:latin typeface="Calibri"/>
                <a:cs typeface="Calibri"/>
              </a:rPr>
              <a:t>ti</a:t>
            </a:r>
            <a:r>
              <a:rPr lang="en-US" sz="4413" err="1">
                <a:solidFill>
                  <a:srgbClr val="000000"/>
                </a:solidFill>
                <a:latin typeface="Calibri"/>
                <a:cs typeface="Calibri"/>
              </a:rPr>
              <a:t>'n</a:t>
            </a:r>
            <a:r>
              <a:rPr lang="en-US" sz="4413">
                <a:solidFill>
                  <a:srgbClr val="000000"/>
                </a:solidFill>
                <a:latin typeface="Calibri"/>
                <a:cs typeface="Calibri"/>
              </a:rPr>
              <a:t> </a:t>
            </a:r>
            <a:r>
              <a:rPr lang="en-US" sz="4413" err="1">
                <a:solidFill>
                  <a:srgbClr val="000000"/>
                </a:solidFill>
                <a:latin typeface="Calibri"/>
                <a:cs typeface="Calibri"/>
              </a:rPr>
              <a:t>mynd</a:t>
            </a:r>
            <a:r>
              <a:rPr lang="en-US" sz="4413">
                <a:solidFill>
                  <a:srgbClr val="000000"/>
                </a:solidFill>
                <a:latin typeface="Calibri"/>
                <a:cs typeface="Calibri"/>
              </a:rPr>
              <a:t>?</a:t>
            </a:r>
          </a:p>
          <a:p>
            <a:pPr algn="ctr">
              <a:lnSpc>
                <a:spcPts val="6178"/>
              </a:lnSpc>
            </a:pPr>
            <a:r>
              <a:rPr lang="en-US" sz="4413">
                <a:solidFill>
                  <a:srgbClr val="000000"/>
                </a:solidFill>
                <a:latin typeface="Calibri"/>
                <a:cs typeface="Calibri"/>
              </a:rPr>
              <a:t>Pam </a:t>
            </a:r>
            <a:r>
              <a:rPr lang="en-US" sz="4413" u="sng" err="1">
                <a:solidFill>
                  <a:srgbClr val="000000"/>
                </a:solidFill>
                <a:latin typeface="Calibri"/>
                <a:cs typeface="Calibri"/>
              </a:rPr>
              <a:t>wyt</a:t>
            </a:r>
            <a:r>
              <a:rPr lang="en-US" sz="4413" u="sng">
                <a:solidFill>
                  <a:srgbClr val="000000"/>
                </a:solidFill>
                <a:latin typeface="Calibri"/>
                <a:cs typeface="Calibri"/>
              </a:rPr>
              <a:t> </a:t>
            </a:r>
            <a:r>
              <a:rPr lang="en-US" sz="4413" u="sng" err="1">
                <a:solidFill>
                  <a:srgbClr val="000000"/>
                </a:solidFill>
                <a:latin typeface="Calibri"/>
                <a:cs typeface="Calibri"/>
              </a:rPr>
              <a:t>ti</a:t>
            </a:r>
            <a:r>
              <a:rPr lang="en-US" sz="4413" err="1">
                <a:solidFill>
                  <a:srgbClr val="000000"/>
                </a:solidFill>
                <a:latin typeface="Calibri"/>
                <a:cs typeface="Calibri"/>
              </a:rPr>
              <a:t>'n</a:t>
            </a:r>
            <a:r>
              <a:rPr lang="en-US" sz="4413">
                <a:solidFill>
                  <a:srgbClr val="000000"/>
                </a:solidFill>
                <a:latin typeface="Calibri"/>
                <a:cs typeface="Calibri"/>
              </a:rPr>
              <a:t> </a:t>
            </a:r>
            <a:r>
              <a:rPr lang="en-US" sz="4413" err="1">
                <a:solidFill>
                  <a:srgbClr val="000000"/>
                </a:solidFill>
                <a:latin typeface="Calibri"/>
                <a:cs typeface="Calibri"/>
              </a:rPr>
              <a:t>hoffi</a:t>
            </a:r>
            <a:r>
              <a:rPr lang="en-US" sz="4413">
                <a:solidFill>
                  <a:srgbClr val="000000"/>
                </a:solidFill>
                <a:latin typeface="Calibri"/>
                <a:cs typeface="Calibri"/>
              </a:rPr>
              <a:t>...?</a:t>
            </a:r>
          </a:p>
          <a:p>
            <a:pPr algn="ctr">
              <a:lnSpc>
                <a:spcPts val="6178"/>
              </a:lnSpc>
            </a:pPr>
            <a:r>
              <a:rPr lang="en-US" sz="4413">
                <a:solidFill>
                  <a:srgbClr val="000000"/>
                </a:solidFill>
                <a:latin typeface="Calibri"/>
                <a:cs typeface="Calibri"/>
              </a:rPr>
              <a:t>Beth </a:t>
            </a:r>
            <a:r>
              <a:rPr lang="en-US" sz="4413" u="sng" err="1">
                <a:solidFill>
                  <a:srgbClr val="000000"/>
                </a:solidFill>
                <a:latin typeface="Calibri"/>
                <a:cs typeface="Calibri"/>
              </a:rPr>
              <a:t>wyt</a:t>
            </a:r>
            <a:r>
              <a:rPr lang="en-US" sz="4413" u="sng">
                <a:solidFill>
                  <a:srgbClr val="000000"/>
                </a:solidFill>
                <a:latin typeface="Calibri"/>
                <a:cs typeface="Calibri"/>
              </a:rPr>
              <a:t> </a:t>
            </a:r>
            <a:r>
              <a:rPr lang="en-US" sz="4413" u="sng" err="1">
                <a:solidFill>
                  <a:srgbClr val="000000"/>
                </a:solidFill>
                <a:latin typeface="Calibri"/>
                <a:cs typeface="Calibri"/>
              </a:rPr>
              <a:t>ti</a:t>
            </a:r>
            <a:r>
              <a:rPr lang="en-US" sz="4413" err="1">
                <a:solidFill>
                  <a:srgbClr val="000000"/>
                </a:solidFill>
                <a:latin typeface="Calibri"/>
                <a:cs typeface="Calibri"/>
              </a:rPr>
              <a:t>’n</a:t>
            </a:r>
            <a:r>
              <a:rPr lang="en-US" sz="4413">
                <a:solidFill>
                  <a:srgbClr val="000000"/>
                </a:solidFill>
                <a:latin typeface="Calibri"/>
                <a:cs typeface="Calibri"/>
              </a:rPr>
              <a:t> </a:t>
            </a:r>
            <a:r>
              <a:rPr lang="en-US" sz="4413" err="1">
                <a:solidFill>
                  <a:srgbClr val="000000"/>
                </a:solidFill>
                <a:latin typeface="Calibri"/>
                <a:cs typeface="Calibri"/>
              </a:rPr>
              <a:t>gwneud</a:t>
            </a:r>
            <a:r>
              <a:rPr lang="en-US" sz="4413">
                <a:solidFill>
                  <a:srgbClr val="000000"/>
                </a:solidFill>
                <a:latin typeface="Calibri"/>
                <a:cs typeface="Calibri"/>
              </a:rPr>
              <a:t>?</a:t>
            </a:r>
          </a:p>
          <a:p>
            <a:pPr algn="ctr">
              <a:lnSpc>
                <a:spcPts val="6178"/>
              </a:lnSpc>
            </a:pPr>
            <a:r>
              <a:rPr lang="en-US" sz="4413">
                <a:solidFill>
                  <a:srgbClr val="000000"/>
                </a:solidFill>
                <a:latin typeface="Calibri"/>
                <a:cs typeface="Calibri"/>
              </a:rPr>
              <a:t>Sut </a:t>
            </a:r>
            <a:r>
              <a:rPr lang="en-US" sz="4413" u="sng" err="1">
                <a:solidFill>
                  <a:srgbClr val="000000"/>
                </a:solidFill>
                <a:latin typeface="Calibri"/>
                <a:cs typeface="Calibri"/>
              </a:rPr>
              <a:t>wyt</a:t>
            </a:r>
            <a:r>
              <a:rPr lang="en-US" sz="4413" u="sng">
                <a:solidFill>
                  <a:srgbClr val="000000"/>
                </a:solidFill>
                <a:latin typeface="Calibri"/>
                <a:cs typeface="Calibri"/>
              </a:rPr>
              <a:t> </a:t>
            </a:r>
            <a:r>
              <a:rPr lang="en-US" sz="4413" u="sng" err="1">
                <a:solidFill>
                  <a:srgbClr val="000000"/>
                </a:solidFill>
                <a:latin typeface="Calibri"/>
                <a:cs typeface="Calibri"/>
              </a:rPr>
              <a:t>ti</a:t>
            </a:r>
            <a:r>
              <a:rPr lang="en-US" sz="4413" err="1">
                <a:solidFill>
                  <a:srgbClr val="000000"/>
                </a:solidFill>
                <a:latin typeface="Calibri"/>
                <a:cs typeface="Calibri"/>
              </a:rPr>
              <a:t>'n</a:t>
            </a:r>
            <a:r>
              <a:rPr lang="en-US" sz="4413">
                <a:solidFill>
                  <a:srgbClr val="000000"/>
                </a:solidFill>
                <a:latin typeface="Calibri"/>
                <a:cs typeface="Calibri"/>
              </a:rPr>
              <a:t> </a:t>
            </a:r>
            <a:r>
              <a:rPr lang="en-US" sz="4413" err="1">
                <a:solidFill>
                  <a:srgbClr val="000000"/>
                </a:solidFill>
                <a:latin typeface="Calibri"/>
                <a:cs typeface="Calibri"/>
              </a:rPr>
              <a:t>teimlo</a:t>
            </a:r>
            <a:r>
              <a:rPr lang="en-US" sz="4413">
                <a:solidFill>
                  <a:srgbClr val="000000"/>
                </a:solidFill>
                <a:latin typeface="Calibri"/>
                <a:cs typeface="Calibri"/>
              </a:rPr>
              <a:t>?</a:t>
            </a:r>
          </a:p>
          <a:p>
            <a:pPr algn="ctr">
              <a:lnSpc>
                <a:spcPts val="6178"/>
              </a:lnSpc>
            </a:pPr>
            <a:r>
              <a:rPr lang="en-US" sz="4413">
                <a:solidFill>
                  <a:srgbClr val="000000"/>
                </a:solidFill>
                <a:latin typeface="Calibri"/>
                <a:cs typeface="Calibri"/>
              </a:rPr>
              <a:t>Faint </a:t>
            </a:r>
            <a:r>
              <a:rPr lang="en-US" sz="4413" err="1">
                <a:solidFill>
                  <a:srgbClr val="000000"/>
                </a:solidFill>
                <a:latin typeface="Calibri"/>
                <a:cs typeface="Calibri"/>
              </a:rPr>
              <a:t>o'r</a:t>
            </a:r>
            <a:r>
              <a:rPr lang="en-US" sz="4413">
                <a:solidFill>
                  <a:srgbClr val="000000"/>
                </a:solidFill>
                <a:latin typeface="Calibri"/>
                <a:cs typeface="Calibri"/>
              </a:rPr>
              <a:t> </a:t>
            </a:r>
            <a:r>
              <a:rPr lang="en-US" sz="4413" err="1">
                <a:solidFill>
                  <a:srgbClr val="000000"/>
                </a:solidFill>
                <a:latin typeface="Calibri"/>
                <a:cs typeface="Calibri"/>
              </a:rPr>
              <a:t>gloch</a:t>
            </a:r>
            <a:r>
              <a:rPr lang="en-US" sz="4413">
                <a:solidFill>
                  <a:srgbClr val="000000"/>
                </a:solidFill>
                <a:latin typeface="Calibri"/>
                <a:cs typeface="Calibri"/>
              </a:rPr>
              <a:t> </a:t>
            </a:r>
            <a:r>
              <a:rPr lang="en-US" sz="4413" u="sng" err="1">
                <a:solidFill>
                  <a:srgbClr val="000000"/>
                </a:solidFill>
                <a:latin typeface="Calibri"/>
                <a:cs typeface="Calibri"/>
              </a:rPr>
              <a:t>wyt</a:t>
            </a:r>
            <a:r>
              <a:rPr lang="en-US" sz="4413" u="sng">
                <a:solidFill>
                  <a:srgbClr val="000000"/>
                </a:solidFill>
                <a:latin typeface="Calibri"/>
                <a:cs typeface="Calibri"/>
              </a:rPr>
              <a:t> </a:t>
            </a:r>
            <a:r>
              <a:rPr lang="en-US" sz="4413" u="sng" err="1">
                <a:solidFill>
                  <a:srgbClr val="000000"/>
                </a:solidFill>
                <a:latin typeface="Calibri"/>
                <a:cs typeface="Calibri"/>
              </a:rPr>
              <a:t>ti</a:t>
            </a:r>
            <a:r>
              <a:rPr lang="en-US" sz="4413" err="1">
                <a:solidFill>
                  <a:srgbClr val="000000"/>
                </a:solidFill>
                <a:latin typeface="Calibri"/>
                <a:cs typeface="Calibri"/>
              </a:rPr>
              <a:t>'n</a:t>
            </a:r>
            <a:r>
              <a:rPr lang="en-US" sz="4413">
                <a:solidFill>
                  <a:srgbClr val="000000"/>
                </a:solidFill>
                <a:latin typeface="Calibri"/>
                <a:cs typeface="Calibri"/>
              </a:rPr>
              <a:t> </a:t>
            </a:r>
            <a:r>
              <a:rPr lang="en-US" sz="4413" err="1">
                <a:solidFill>
                  <a:srgbClr val="000000"/>
                </a:solidFill>
                <a:latin typeface="Calibri"/>
                <a:cs typeface="Calibri"/>
              </a:rPr>
              <a:t>codi</a:t>
            </a:r>
            <a:r>
              <a:rPr lang="en-US" sz="4413">
                <a:solidFill>
                  <a:srgbClr val="000000"/>
                </a:solidFill>
                <a:latin typeface="Calibri"/>
                <a:cs typeface="Calibri"/>
              </a:rPr>
              <a:t>?</a:t>
            </a:r>
          </a:p>
          <a:p>
            <a:pPr algn="ctr">
              <a:lnSpc>
                <a:spcPts val="6178"/>
              </a:lnSpc>
            </a:pPr>
            <a:r>
              <a:rPr lang="en-US" sz="4413">
                <a:solidFill>
                  <a:srgbClr val="000000"/>
                </a:solidFill>
                <a:latin typeface="Calibri"/>
                <a:cs typeface="Calibri"/>
              </a:rPr>
              <a:t>Pa un </a:t>
            </a:r>
            <a:r>
              <a:rPr lang="en-US" sz="4413" u="sng" err="1">
                <a:solidFill>
                  <a:srgbClr val="000000"/>
                </a:solidFill>
                <a:latin typeface="Calibri"/>
                <a:cs typeface="Calibri"/>
              </a:rPr>
              <a:t>wyt</a:t>
            </a:r>
            <a:r>
              <a:rPr lang="en-US" sz="4413" u="sng">
                <a:solidFill>
                  <a:srgbClr val="000000"/>
                </a:solidFill>
                <a:latin typeface="Calibri"/>
                <a:cs typeface="Calibri"/>
              </a:rPr>
              <a:t> </a:t>
            </a:r>
            <a:r>
              <a:rPr lang="en-US" sz="4413" u="sng" err="1">
                <a:solidFill>
                  <a:srgbClr val="000000"/>
                </a:solidFill>
                <a:latin typeface="Calibri"/>
                <a:cs typeface="Calibri"/>
              </a:rPr>
              <a:t>ti</a:t>
            </a:r>
            <a:r>
              <a:rPr lang="en-US" sz="4413">
                <a:solidFill>
                  <a:srgbClr val="000000"/>
                </a:solidFill>
                <a:latin typeface="Calibri"/>
                <a:cs typeface="Calibri"/>
              </a:rPr>
              <a:t> </a:t>
            </a:r>
            <a:r>
              <a:rPr lang="en-US" sz="4413" err="1">
                <a:solidFill>
                  <a:srgbClr val="000000"/>
                </a:solidFill>
                <a:latin typeface="Calibri"/>
                <a:cs typeface="Calibri"/>
              </a:rPr>
              <a:t>eisiau</a:t>
            </a:r>
            <a:r>
              <a:rPr lang="en-US" sz="4413">
                <a:solidFill>
                  <a:srgbClr val="000000"/>
                </a:solidFill>
                <a:latin typeface="Calibri"/>
                <a:cs typeface="Calibri"/>
              </a:rPr>
              <a:t>?</a:t>
            </a:r>
          </a:p>
          <a:p>
            <a:pPr algn="ctr">
              <a:lnSpc>
                <a:spcPts val="6178"/>
              </a:lnSpc>
            </a:pPr>
            <a:r>
              <a:rPr lang="en-US" sz="4413" err="1">
                <a:solidFill>
                  <a:srgbClr val="000000"/>
                </a:solidFill>
                <a:latin typeface="Calibri"/>
                <a:cs typeface="Calibri"/>
              </a:rPr>
              <a:t>Pwy</a:t>
            </a:r>
            <a:r>
              <a:rPr lang="en-US" sz="4413">
                <a:solidFill>
                  <a:srgbClr val="000000"/>
                </a:solidFill>
                <a:latin typeface="Calibri"/>
                <a:cs typeface="Calibri"/>
              </a:rPr>
              <a:t> </a:t>
            </a:r>
            <a:r>
              <a:rPr lang="en-US" sz="4413" u="sng" err="1">
                <a:solidFill>
                  <a:srgbClr val="000000"/>
                </a:solidFill>
                <a:latin typeface="Calibri"/>
                <a:cs typeface="Calibri"/>
              </a:rPr>
              <a:t>wyt</a:t>
            </a:r>
            <a:r>
              <a:rPr lang="en-US" sz="4413" u="sng">
                <a:solidFill>
                  <a:srgbClr val="000000"/>
                </a:solidFill>
                <a:latin typeface="Calibri"/>
                <a:cs typeface="Calibri"/>
              </a:rPr>
              <a:t> </a:t>
            </a:r>
            <a:r>
              <a:rPr lang="en-US" sz="4413" u="sng" err="1">
                <a:solidFill>
                  <a:srgbClr val="000000"/>
                </a:solidFill>
                <a:latin typeface="Calibri"/>
                <a:cs typeface="Calibri"/>
              </a:rPr>
              <a:t>ti</a:t>
            </a:r>
            <a:r>
              <a:rPr lang="en-US" sz="4413">
                <a:solidFill>
                  <a:srgbClr val="000000"/>
                </a:solidFill>
                <a:latin typeface="Calibri"/>
                <a:cs typeface="Calibri"/>
              </a:rPr>
              <a:t>?</a:t>
            </a:r>
          </a:p>
        </p:txBody>
      </p:sp>
      <p:sp>
        <p:nvSpPr>
          <p:cNvPr id="9" name="TextBox 6">
            <a:extLst>
              <a:ext uri="{FF2B5EF4-FFF2-40B4-BE49-F238E27FC236}">
                <a16:creationId xmlns:a16="http://schemas.microsoft.com/office/drawing/2014/main" id="{71E41C20-4C4D-AD4F-5018-E4757E75333E}"/>
              </a:ext>
            </a:extLst>
          </p:cNvPr>
          <p:cNvSpPr txBox="1"/>
          <p:nvPr/>
        </p:nvSpPr>
        <p:spPr>
          <a:xfrm>
            <a:off x="219428" y="295064"/>
            <a:ext cx="4032755" cy="6290761"/>
          </a:xfrm>
          <a:prstGeom prst="rect">
            <a:avLst/>
          </a:prstGeom>
        </p:spPr>
        <p:txBody>
          <a:bodyPr wrap="square" lIns="0" tIns="0" rIns="0" bIns="0" rtlCol="0" anchor="t">
            <a:spAutoFit/>
          </a:bodyPr>
          <a:lstStyle/>
          <a:p>
            <a:pPr algn="ctr">
              <a:lnSpc>
                <a:spcPts val="6178"/>
              </a:lnSpc>
            </a:pPr>
            <a:r>
              <a:rPr lang="en-US" sz="4413" err="1">
                <a:solidFill>
                  <a:srgbClr val="000000"/>
                </a:solidFill>
                <a:latin typeface="Calibri"/>
                <a:cs typeface="Calibri"/>
              </a:rPr>
              <a:t>Ble</a:t>
            </a:r>
            <a:r>
              <a:rPr lang="en-US" sz="4413">
                <a:solidFill>
                  <a:srgbClr val="000000"/>
                </a:solidFill>
                <a:latin typeface="Calibri"/>
                <a:cs typeface="Calibri"/>
              </a:rPr>
              <a:t>?</a:t>
            </a:r>
          </a:p>
          <a:p>
            <a:pPr algn="ctr">
              <a:lnSpc>
                <a:spcPts val="6178"/>
              </a:lnSpc>
            </a:pPr>
            <a:r>
              <a:rPr lang="en-US" sz="4413" err="1">
                <a:solidFill>
                  <a:srgbClr val="000000"/>
                </a:solidFill>
                <a:latin typeface="Calibri"/>
                <a:cs typeface="Calibri"/>
              </a:rPr>
              <a:t>Pryd</a:t>
            </a:r>
            <a:r>
              <a:rPr lang="en-US" sz="4413">
                <a:solidFill>
                  <a:srgbClr val="000000"/>
                </a:solidFill>
                <a:latin typeface="Calibri"/>
                <a:cs typeface="Calibri"/>
              </a:rPr>
              <a:t>?</a:t>
            </a:r>
          </a:p>
          <a:p>
            <a:pPr algn="ctr">
              <a:lnSpc>
                <a:spcPts val="6178"/>
              </a:lnSpc>
            </a:pPr>
            <a:r>
              <a:rPr lang="en-US" sz="4413">
                <a:solidFill>
                  <a:srgbClr val="000000"/>
                </a:solidFill>
                <a:latin typeface="Calibri"/>
                <a:cs typeface="Calibri"/>
              </a:rPr>
              <a:t>Pam?</a:t>
            </a:r>
          </a:p>
          <a:p>
            <a:pPr algn="ctr">
              <a:lnSpc>
                <a:spcPts val="6178"/>
              </a:lnSpc>
            </a:pPr>
            <a:r>
              <a:rPr lang="en-US" sz="4413">
                <a:solidFill>
                  <a:srgbClr val="000000"/>
                </a:solidFill>
                <a:latin typeface="Calibri"/>
                <a:cs typeface="Calibri"/>
              </a:rPr>
              <a:t>Beth?</a:t>
            </a:r>
          </a:p>
          <a:p>
            <a:pPr algn="ctr">
              <a:lnSpc>
                <a:spcPts val="6178"/>
              </a:lnSpc>
            </a:pPr>
            <a:r>
              <a:rPr lang="en-US" sz="4413">
                <a:solidFill>
                  <a:srgbClr val="000000"/>
                </a:solidFill>
                <a:latin typeface="Calibri"/>
                <a:cs typeface="Calibri"/>
              </a:rPr>
              <a:t>Sut?</a:t>
            </a:r>
          </a:p>
          <a:p>
            <a:pPr algn="ctr">
              <a:lnSpc>
                <a:spcPts val="6178"/>
              </a:lnSpc>
            </a:pPr>
            <a:r>
              <a:rPr lang="en-US" sz="4413">
                <a:solidFill>
                  <a:srgbClr val="000000"/>
                </a:solidFill>
                <a:latin typeface="Calibri"/>
                <a:cs typeface="Calibri"/>
              </a:rPr>
              <a:t>Faint?</a:t>
            </a:r>
          </a:p>
          <a:p>
            <a:pPr algn="ctr">
              <a:lnSpc>
                <a:spcPts val="6178"/>
              </a:lnSpc>
            </a:pPr>
            <a:r>
              <a:rPr lang="en-US" sz="4413">
                <a:solidFill>
                  <a:srgbClr val="000000"/>
                </a:solidFill>
                <a:latin typeface="Calibri"/>
                <a:cs typeface="Calibri"/>
              </a:rPr>
              <a:t>Pa un?</a:t>
            </a:r>
          </a:p>
          <a:p>
            <a:pPr algn="ctr">
              <a:lnSpc>
                <a:spcPts val="6178"/>
              </a:lnSpc>
            </a:pPr>
            <a:r>
              <a:rPr lang="en-US" sz="4413" err="1">
                <a:solidFill>
                  <a:srgbClr val="000000"/>
                </a:solidFill>
                <a:latin typeface="Calibri"/>
                <a:cs typeface="Calibri"/>
              </a:rPr>
              <a:t>Pwy</a:t>
            </a:r>
            <a:r>
              <a:rPr lang="en-US" sz="4413">
                <a:solidFill>
                  <a:srgbClr val="000000"/>
                </a:solidFill>
                <a:latin typeface="Calibri"/>
                <a:cs typeface="Calibri"/>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p:cTn id="7" dur="500" fill="hold"/>
                                        <p:tgtEl>
                                          <p:spTgt spid="9">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9">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9">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9">
                                            <p:txEl>
                                              <p:pRg st="1" end="1"/>
                                            </p:txEl>
                                          </p:spTgt>
                                        </p:tgtEl>
                                        <p:attrNameLst>
                                          <p:attrName>style.visibility</p:attrName>
                                        </p:attrNameLst>
                                      </p:cBhvr>
                                      <p:to>
                                        <p:strVal val="visible"/>
                                      </p:to>
                                    </p:set>
                                    <p:anim calcmode="lin" valueType="num">
                                      <p:cBhvr>
                                        <p:cTn id="14" dur="500" fill="hold"/>
                                        <p:tgtEl>
                                          <p:spTgt spid="9">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9">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9">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9">
                                            <p:txEl>
                                              <p:pRg st="2" end="2"/>
                                            </p:txEl>
                                          </p:spTgt>
                                        </p:tgtEl>
                                        <p:attrNameLst>
                                          <p:attrName>style.visibility</p:attrName>
                                        </p:attrNameLst>
                                      </p:cBhvr>
                                      <p:to>
                                        <p:strVal val="visible"/>
                                      </p:to>
                                    </p:set>
                                    <p:anim calcmode="lin" valueType="num">
                                      <p:cBhvr>
                                        <p:cTn id="21" dur="500" fill="hold"/>
                                        <p:tgtEl>
                                          <p:spTgt spid="9">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9">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9">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9">
                                            <p:txEl>
                                              <p:pRg st="3" end="3"/>
                                            </p:txEl>
                                          </p:spTgt>
                                        </p:tgtEl>
                                        <p:attrNameLst>
                                          <p:attrName>style.visibility</p:attrName>
                                        </p:attrNameLst>
                                      </p:cBhvr>
                                      <p:to>
                                        <p:strVal val="visible"/>
                                      </p:to>
                                    </p:set>
                                    <p:anim calcmode="lin" valueType="num">
                                      <p:cBhvr>
                                        <p:cTn id="28" dur="500" fill="hold"/>
                                        <p:tgtEl>
                                          <p:spTgt spid="9">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9">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9">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9">
                                            <p:txEl>
                                              <p:pRg st="4" end="4"/>
                                            </p:txEl>
                                          </p:spTgt>
                                        </p:tgtEl>
                                        <p:attrNameLst>
                                          <p:attrName>style.visibility</p:attrName>
                                        </p:attrNameLst>
                                      </p:cBhvr>
                                      <p:to>
                                        <p:strVal val="visible"/>
                                      </p:to>
                                    </p:set>
                                    <p:anim calcmode="lin" valueType="num">
                                      <p:cBhvr>
                                        <p:cTn id="35" dur="500" fill="hold"/>
                                        <p:tgtEl>
                                          <p:spTgt spid="9">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9">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9">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9">
                                            <p:txEl>
                                              <p:pRg st="5" end="5"/>
                                            </p:txEl>
                                          </p:spTgt>
                                        </p:tgtEl>
                                        <p:attrNameLst>
                                          <p:attrName>style.visibility</p:attrName>
                                        </p:attrNameLst>
                                      </p:cBhvr>
                                      <p:to>
                                        <p:strVal val="visible"/>
                                      </p:to>
                                    </p:set>
                                    <p:anim calcmode="lin" valueType="num">
                                      <p:cBhvr>
                                        <p:cTn id="42" dur="500" fill="hold"/>
                                        <p:tgtEl>
                                          <p:spTgt spid="9">
                                            <p:txEl>
                                              <p:pRg st="5" end="5"/>
                                            </p:txEl>
                                          </p:spTgt>
                                        </p:tgtEl>
                                        <p:attrNameLst>
                                          <p:attrName>ppt_w</p:attrName>
                                        </p:attrNameLst>
                                      </p:cBhvr>
                                      <p:tavLst>
                                        <p:tav tm="0">
                                          <p:val>
                                            <p:fltVal val="0"/>
                                          </p:val>
                                        </p:tav>
                                        <p:tav tm="100000">
                                          <p:val>
                                            <p:strVal val="#ppt_w"/>
                                          </p:val>
                                        </p:tav>
                                      </p:tavLst>
                                    </p:anim>
                                    <p:anim calcmode="lin" valueType="num">
                                      <p:cBhvr>
                                        <p:cTn id="43" dur="500" fill="hold"/>
                                        <p:tgtEl>
                                          <p:spTgt spid="9">
                                            <p:txEl>
                                              <p:pRg st="5" end="5"/>
                                            </p:txEl>
                                          </p:spTgt>
                                        </p:tgtEl>
                                        <p:attrNameLst>
                                          <p:attrName>ppt_h</p:attrName>
                                        </p:attrNameLst>
                                      </p:cBhvr>
                                      <p:tavLst>
                                        <p:tav tm="0">
                                          <p:val>
                                            <p:fltVal val="0"/>
                                          </p:val>
                                        </p:tav>
                                        <p:tav tm="100000">
                                          <p:val>
                                            <p:strVal val="#ppt_h"/>
                                          </p:val>
                                        </p:tav>
                                      </p:tavLst>
                                    </p:anim>
                                    <p:animEffect transition="in" filter="fade">
                                      <p:cBhvr>
                                        <p:cTn id="44" dur="500"/>
                                        <p:tgtEl>
                                          <p:spTgt spid="9">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nodeType="clickEffect">
                                  <p:stCondLst>
                                    <p:cond delay="0"/>
                                  </p:stCondLst>
                                  <p:childTnLst>
                                    <p:set>
                                      <p:cBhvr>
                                        <p:cTn id="48" dur="1" fill="hold">
                                          <p:stCondLst>
                                            <p:cond delay="0"/>
                                          </p:stCondLst>
                                        </p:cTn>
                                        <p:tgtEl>
                                          <p:spTgt spid="9">
                                            <p:txEl>
                                              <p:pRg st="6" end="6"/>
                                            </p:txEl>
                                          </p:spTgt>
                                        </p:tgtEl>
                                        <p:attrNameLst>
                                          <p:attrName>style.visibility</p:attrName>
                                        </p:attrNameLst>
                                      </p:cBhvr>
                                      <p:to>
                                        <p:strVal val="visible"/>
                                      </p:to>
                                    </p:set>
                                    <p:anim calcmode="lin" valueType="num">
                                      <p:cBhvr>
                                        <p:cTn id="49" dur="500" fill="hold"/>
                                        <p:tgtEl>
                                          <p:spTgt spid="9">
                                            <p:txEl>
                                              <p:pRg st="6" end="6"/>
                                            </p:txEl>
                                          </p:spTgt>
                                        </p:tgtEl>
                                        <p:attrNameLst>
                                          <p:attrName>ppt_w</p:attrName>
                                        </p:attrNameLst>
                                      </p:cBhvr>
                                      <p:tavLst>
                                        <p:tav tm="0">
                                          <p:val>
                                            <p:fltVal val="0"/>
                                          </p:val>
                                        </p:tav>
                                        <p:tav tm="100000">
                                          <p:val>
                                            <p:strVal val="#ppt_w"/>
                                          </p:val>
                                        </p:tav>
                                      </p:tavLst>
                                    </p:anim>
                                    <p:anim calcmode="lin" valueType="num">
                                      <p:cBhvr>
                                        <p:cTn id="50" dur="500" fill="hold"/>
                                        <p:tgtEl>
                                          <p:spTgt spid="9">
                                            <p:txEl>
                                              <p:pRg st="6" end="6"/>
                                            </p:txEl>
                                          </p:spTgt>
                                        </p:tgtEl>
                                        <p:attrNameLst>
                                          <p:attrName>ppt_h</p:attrName>
                                        </p:attrNameLst>
                                      </p:cBhvr>
                                      <p:tavLst>
                                        <p:tav tm="0">
                                          <p:val>
                                            <p:fltVal val="0"/>
                                          </p:val>
                                        </p:tav>
                                        <p:tav tm="100000">
                                          <p:val>
                                            <p:strVal val="#ppt_h"/>
                                          </p:val>
                                        </p:tav>
                                      </p:tavLst>
                                    </p:anim>
                                    <p:animEffect transition="in" filter="fade">
                                      <p:cBhvr>
                                        <p:cTn id="51" dur="500"/>
                                        <p:tgtEl>
                                          <p:spTgt spid="9">
                                            <p:txEl>
                                              <p:pRg st="6" end="6"/>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nodeType="clickEffect">
                                  <p:stCondLst>
                                    <p:cond delay="0"/>
                                  </p:stCondLst>
                                  <p:childTnLst>
                                    <p:set>
                                      <p:cBhvr>
                                        <p:cTn id="55" dur="1" fill="hold">
                                          <p:stCondLst>
                                            <p:cond delay="0"/>
                                          </p:stCondLst>
                                        </p:cTn>
                                        <p:tgtEl>
                                          <p:spTgt spid="9">
                                            <p:txEl>
                                              <p:pRg st="7" end="7"/>
                                            </p:txEl>
                                          </p:spTgt>
                                        </p:tgtEl>
                                        <p:attrNameLst>
                                          <p:attrName>style.visibility</p:attrName>
                                        </p:attrNameLst>
                                      </p:cBhvr>
                                      <p:to>
                                        <p:strVal val="visible"/>
                                      </p:to>
                                    </p:set>
                                    <p:anim calcmode="lin" valueType="num">
                                      <p:cBhvr>
                                        <p:cTn id="56" dur="500" fill="hold"/>
                                        <p:tgtEl>
                                          <p:spTgt spid="9">
                                            <p:txEl>
                                              <p:pRg st="7" end="7"/>
                                            </p:txEl>
                                          </p:spTgt>
                                        </p:tgtEl>
                                        <p:attrNameLst>
                                          <p:attrName>ppt_w</p:attrName>
                                        </p:attrNameLst>
                                      </p:cBhvr>
                                      <p:tavLst>
                                        <p:tav tm="0">
                                          <p:val>
                                            <p:fltVal val="0"/>
                                          </p:val>
                                        </p:tav>
                                        <p:tav tm="100000">
                                          <p:val>
                                            <p:strVal val="#ppt_w"/>
                                          </p:val>
                                        </p:tav>
                                      </p:tavLst>
                                    </p:anim>
                                    <p:anim calcmode="lin" valueType="num">
                                      <p:cBhvr>
                                        <p:cTn id="57" dur="500" fill="hold"/>
                                        <p:tgtEl>
                                          <p:spTgt spid="9">
                                            <p:txEl>
                                              <p:pRg st="7" end="7"/>
                                            </p:txEl>
                                          </p:spTgt>
                                        </p:tgtEl>
                                        <p:attrNameLst>
                                          <p:attrName>ppt_h</p:attrName>
                                        </p:attrNameLst>
                                      </p:cBhvr>
                                      <p:tavLst>
                                        <p:tav tm="0">
                                          <p:val>
                                            <p:fltVal val="0"/>
                                          </p:val>
                                        </p:tav>
                                        <p:tav tm="100000">
                                          <p:val>
                                            <p:strVal val="#ppt_h"/>
                                          </p:val>
                                        </p:tav>
                                      </p:tavLst>
                                    </p:anim>
                                    <p:animEffect transition="in" filter="fade">
                                      <p:cBhvr>
                                        <p:cTn id="58" dur="500"/>
                                        <p:tgtEl>
                                          <p:spTgt spid="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4327482">
            <a:off x="2672875" y="5642423"/>
            <a:ext cx="1471519" cy="1385903"/>
          </a:xfrm>
          <a:prstGeom prst="rect">
            <a:avLst/>
          </a:prstGeom>
        </p:spPr>
      </p:pic>
      <p:sp>
        <p:nvSpPr>
          <p:cNvPr id="3" name="AutoShape 3"/>
          <p:cNvSpPr/>
          <p:nvPr/>
        </p:nvSpPr>
        <p:spPr>
          <a:xfrm>
            <a:off x="4108725" y="0"/>
            <a:ext cx="8083275" cy="6858000"/>
          </a:xfrm>
          <a:prstGeom prst="rect">
            <a:avLst/>
          </a:prstGeom>
          <a:solidFill>
            <a:srgbClr val="F8FFFA"/>
          </a:solidFill>
        </p:spPr>
        <p:txBody>
          <a:bodyPr/>
          <a:lstStyle/>
          <a:p>
            <a:endParaRPr lang="en-GB"/>
          </a:p>
        </p:txBody>
      </p:sp>
      <p:pic>
        <p:nvPicPr>
          <p:cNvPr id="5" name="Picture 5"/>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609600" y="-349563"/>
            <a:ext cx="1471519" cy="1385903"/>
          </a:xfrm>
          <a:prstGeom prst="rect">
            <a:avLst/>
          </a:prstGeom>
        </p:spPr>
      </p:pic>
      <p:sp>
        <p:nvSpPr>
          <p:cNvPr id="7" name="TextBox 7"/>
          <p:cNvSpPr txBox="1"/>
          <p:nvPr/>
        </p:nvSpPr>
        <p:spPr>
          <a:xfrm>
            <a:off x="4108725" y="372444"/>
            <a:ext cx="8083275" cy="6290761"/>
          </a:xfrm>
          <a:prstGeom prst="rect">
            <a:avLst/>
          </a:prstGeom>
        </p:spPr>
        <p:txBody>
          <a:bodyPr lIns="0" tIns="0" rIns="0" bIns="0" rtlCol="0" anchor="t">
            <a:spAutoFit/>
          </a:bodyPr>
          <a:lstStyle/>
          <a:p>
            <a:pPr algn="ctr">
              <a:lnSpc>
                <a:spcPts val="6178"/>
              </a:lnSpc>
            </a:pPr>
            <a:r>
              <a:rPr lang="en-US" sz="4413" err="1">
                <a:solidFill>
                  <a:srgbClr val="000000"/>
                </a:solidFill>
                <a:latin typeface="Calibri"/>
                <a:cs typeface="Calibri"/>
              </a:rPr>
              <a:t>Ble</a:t>
            </a:r>
            <a:r>
              <a:rPr lang="en-US" sz="4413">
                <a:solidFill>
                  <a:srgbClr val="000000"/>
                </a:solidFill>
                <a:latin typeface="Calibri"/>
                <a:cs typeface="Calibri"/>
              </a:rPr>
              <a:t> </a:t>
            </a:r>
            <a:r>
              <a:rPr lang="en-US" sz="4413" err="1">
                <a:solidFill>
                  <a:srgbClr val="000000"/>
                </a:solidFill>
                <a:latin typeface="Calibri"/>
                <a:cs typeface="Calibri"/>
              </a:rPr>
              <a:t>r</a:t>
            </a:r>
            <a:r>
              <a:rPr lang="en-US" sz="4413" u="sng" err="1">
                <a:solidFill>
                  <a:srgbClr val="000000"/>
                </a:solidFill>
                <a:latin typeface="Calibri"/>
                <a:cs typeface="Calibri"/>
              </a:rPr>
              <a:t>ydych</a:t>
            </a:r>
            <a:r>
              <a:rPr lang="en-US" sz="4413" u="sng">
                <a:solidFill>
                  <a:srgbClr val="000000"/>
                </a:solidFill>
                <a:latin typeface="Calibri"/>
                <a:cs typeface="Calibri"/>
              </a:rPr>
              <a:t> </a:t>
            </a:r>
            <a:r>
              <a:rPr lang="en-US" sz="4413" u="sng" err="1">
                <a:solidFill>
                  <a:srgbClr val="000000"/>
                </a:solidFill>
                <a:latin typeface="Calibri"/>
                <a:cs typeface="Calibri"/>
              </a:rPr>
              <a:t>chi</a:t>
            </a:r>
            <a:r>
              <a:rPr lang="en-US" sz="4413" err="1">
                <a:solidFill>
                  <a:srgbClr val="000000"/>
                </a:solidFill>
                <a:latin typeface="Calibri"/>
                <a:cs typeface="Calibri"/>
              </a:rPr>
              <a:t>'n</a:t>
            </a:r>
            <a:r>
              <a:rPr lang="en-US" sz="4413">
                <a:solidFill>
                  <a:srgbClr val="000000"/>
                </a:solidFill>
                <a:latin typeface="Calibri"/>
                <a:cs typeface="Calibri"/>
              </a:rPr>
              <a:t> </a:t>
            </a:r>
            <a:r>
              <a:rPr lang="en-US" sz="4413" err="1">
                <a:solidFill>
                  <a:srgbClr val="000000"/>
                </a:solidFill>
                <a:latin typeface="Calibri"/>
                <a:cs typeface="Calibri"/>
              </a:rPr>
              <a:t>byw</a:t>
            </a:r>
            <a:r>
              <a:rPr lang="en-US" sz="4413">
                <a:solidFill>
                  <a:srgbClr val="000000"/>
                </a:solidFill>
                <a:latin typeface="Calibri"/>
                <a:cs typeface="Calibri"/>
              </a:rPr>
              <a:t>?</a:t>
            </a:r>
          </a:p>
          <a:p>
            <a:pPr algn="ctr">
              <a:lnSpc>
                <a:spcPts val="6178"/>
              </a:lnSpc>
            </a:pPr>
            <a:r>
              <a:rPr lang="en-US" sz="4413" err="1">
                <a:solidFill>
                  <a:srgbClr val="000000"/>
                </a:solidFill>
                <a:latin typeface="Calibri"/>
                <a:cs typeface="Calibri"/>
              </a:rPr>
              <a:t>Pryd</a:t>
            </a:r>
            <a:r>
              <a:rPr lang="en-US" sz="4413">
                <a:solidFill>
                  <a:srgbClr val="000000"/>
                </a:solidFill>
                <a:latin typeface="Calibri"/>
                <a:cs typeface="Calibri"/>
              </a:rPr>
              <a:t> </a:t>
            </a:r>
            <a:r>
              <a:rPr lang="en-US" sz="4413" u="sng" err="1">
                <a:solidFill>
                  <a:srgbClr val="000000"/>
                </a:solidFill>
                <a:latin typeface="Calibri"/>
                <a:cs typeface="Calibri"/>
              </a:rPr>
              <a:t>ydych</a:t>
            </a:r>
            <a:r>
              <a:rPr lang="en-US" sz="4413" u="sng">
                <a:solidFill>
                  <a:srgbClr val="000000"/>
                </a:solidFill>
                <a:latin typeface="Calibri"/>
                <a:cs typeface="Calibri"/>
              </a:rPr>
              <a:t> </a:t>
            </a:r>
            <a:r>
              <a:rPr lang="en-US" sz="4413" u="sng" err="1">
                <a:solidFill>
                  <a:srgbClr val="000000"/>
                </a:solidFill>
                <a:latin typeface="Calibri"/>
                <a:cs typeface="Calibri"/>
              </a:rPr>
              <a:t>chi</a:t>
            </a:r>
            <a:r>
              <a:rPr lang="en-US" sz="4413" err="1">
                <a:solidFill>
                  <a:srgbClr val="000000"/>
                </a:solidFill>
                <a:latin typeface="Calibri"/>
                <a:cs typeface="Calibri"/>
              </a:rPr>
              <a:t>'n</a:t>
            </a:r>
            <a:r>
              <a:rPr lang="en-US" sz="4413">
                <a:solidFill>
                  <a:srgbClr val="000000"/>
                </a:solidFill>
                <a:latin typeface="Calibri"/>
                <a:cs typeface="Calibri"/>
              </a:rPr>
              <a:t> </a:t>
            </a:r>
            <a:r>
              <a:rPr lang="en-US" sz="4413" err="1">
                <a:solidFill>
                  <a:srgbClr val="000000"/>
                </a:solidFill>
                <a:latin typeface="Calibri"/>
                <a:cs typeface="Calibri"/>
              </a:rPr>
              <a:t>mynd</a:t>
            </a:r>
            <a:r>
              <a:rPr lang="en-US" sz="4413">
                <a:solidFill>
                  <a:srgbClr val="000000"/>
                </a:solidFill>
                <a:latin typeface="Calibri"/>
                <a:cs typeface="Calibri"/>
              </a:rPr>
              <a:t>?</a:t>
            </a:r>
          </a:p>
          <a:p>
            <a:pPr algn="ctr">
              <a:lnSpc>
                <a:spcPts val="6178"/>
              </a:lnSpc>
            </a:pPr>
            <a:r>
              <a:rPr lang="en-US" sz="4413">
                <a:solidFill>
                  <a:srgbClr val="000000"/>
                </a:solidFill>
                <a:latin typeface="Calibri"/>
                <a:cs typeface="Calibri"/>
              </a:rPr>
              <a:t>Pam </a:t>
            </a:r>
            <a:r>
              <a:rPr lang="en-US" sz="4413" u="sng" err="1">
                <a:solidFill>
                  <a:srgbClr val="000000"/>
                </a:solidFill>
                <a:latin typeface="Calibri"/>
                <a:cs typeface="Calibri"/>
              </a:rPr>
              <a:t>ydych</a:t>
            </a:r>
            <a:r>
              <a:rPr lang="en-US" sz="4413" u="sng">
                <a:solidFill>
                  <a:srgbClr val="000000"/>
                </a:solidFill>
                <a:latin typeface="Calibri"/>
                <a:cs typeface="Calibri"/>
              </a:rPr>
              <a:t> </a:t>
            </a:r>
            <a:r>
              <a:rPr lang="en-US" sz="4413" u="sng" err="1">
                <a:solidFill>
                  <a:srgbClr val="000000"/>
                </a:solidFill>
                <a:latin typeface="Calibri"/>
                <a:cs typeface="Calibri"/>
              </a:rPr>
              <a:t>chi</a:t>
            </a:r>
            <a:r>
              <a:rPr lang="en-US" sz="4413" err="1">
                <a:solidFill>
                  <a:srgbClr val="000000"/>
                </a:solidFill>
                <a:latin typeface="Calibri"/>
                <a:cs typeface="Calibri"/>
              </a:rPr>
              <a:t>'n</a:t>
            </a:r>
            <a:r>
              <a:rPr lang="en-US" sz="4413">
                <a:solidFill>
                  <a:srgbClr val="000000"/>
                </a:solidFill>
                <a:latin typeface="Calibri"/>
                <a:cs typeface="Calibri"/>
              </a:rPr>
              <a:t> </a:t>
            </a:r>
            <a:r>
              <a:rPr lang="en-US" sz="4413" err="1">
                <a:solidFill>
                  <a:srgbClr val="000000"/>
                </a:solidFill>
                <a:latin typeface="Calibri"/>
                <a:cs typeface="Calibri"/>
              </a:rPr>
              <a:t>hoffi</a:t>
            </a:r>
            <a:r>
              <a:rPr lang="en-US" sz="4413">
                <a:solidFill>
                  <a:srgbClr val="000000"/>
                </a:solidFill>
                <a:latin typeface="Calibri"/>
                <a:cs typeface="Calibri"/>
              </a:rPr>
              <a:t>...?</a:t>
            </a:r>
          </a:p>
          <a:p>
            <a:pPr algn="ctr">
              <a:lnSpc>
                <a:spcPts val="6178"/>
              </a:lnSpc>
            </a:pPr>
            <a:r>
              <a:rPr lang="en-US" sz="4413">
                <a:solidFill>
                  <a:srgbClr val="000000"/>
                </a:solidFill>
                <a:latin typeface="Calibri"/>
                <a:cs typeface="Calibri"/>
              </a:rPr>
              <a:t>Beth </a:t>
            </a:r>
            <a:r>
              <a:rPr lang="en-US" sz="4413" u="sng" err="1">
                <a:solidFill>
                  <a:srgbClr val="000000"/>
                </a:solidFill>
                <a:latin typeface="Calibri"/>
                <a:cs typeface="Calibri"/>
              </a:rPr>
              <a:t>ydych</a:t>
            </a:r>
            <a:r>
              <a:rPr lang="en-US" sz="4413" u="sng">
                <a:solidFill>
                  <a:srgbClr val="000000"/>
                </a:solidFill>
                <a:latin typeface="Calibri"/>
                <a:cs typeface="Calibri"/>
              </a:rPr>
              <a:t> </a:t>
            </a:r>
            <a:r>
              <a:rPr lang="en-US" sz="4413" u="sng" err="1">
                <a:solidFill>
                  <a:srgbClr val="000000"/>
                </a:solidFill>
                <a:latin typeface="Calibri"/>
                <a:cs typeface="Calibri"/>
              </a:rPr>
              <a:t>chi</a:t>
            </a:r>
            <a:r>
              <a:rPr lang="en-US" sz="4413" err="1">
                <a:solidFill>
                  <a:srgbClr val="000000"/>
                </a:solidFill>
                <a:latin typeface="Calibri"/>
                <a:cs typeface="Calibri"/>
              </a:rPr>
              <a:t>’n</a:t>
            </a:r>
            <a:r>
              <a:rPr lang="en-US" sz="4413">
                <a:solidFill>
                  <a:srgbClr val="000000"/>
                </a:solidFill>
                <a:latin typeface="Calibri"/>
                <a:cs typeface="Calibri"/>
              </a:rPr>
              <a:t> </a:t>
            </a:r>
            <a:r>
              <a:rPr lang="en-US" sz="4413" err="1">
                <a:solidFill>
                  <a:srgbClr val="000000"/>
                </a:solidFill>
                <a:latin typeface="Calibri"/>
                <a:cs typeface="Calibri"/>
              </a:rPr>
              <a:t>gwneud</a:t>
            </a:r>
            <a:r>
              <a:rPr lang="en-US" sz="4413">
                <a:solidFill>
                  <a:srgbClr val="000000"/>
                </a:solidFill>
                <a:latin typeface="Calibri"/>
                <a:cs typeface="Calibri"/>
              </a:rPr>
              <a:t>?</a:t>
            </a:r>
          </a:p>
          <a:p>
            <a:pPr algn="ctr">
              <a:lnSpc>
                <a:spcPts val="6178"/>
              </a:lnSpc>
            </a:pPr>
            <a:r>
              <a:rPr lang="en-US" sz="4413">
                <a:solidFill>
                  <a:srgbClr val="000000"/>
                </a:solidFill>
                <a:latin typeface="Calibri"/>
                <a:cs typeface="Calibri"/>
              </a:rPr>
              <a:t>Sut </a:t>
            </a:r>
            <a:r>
              <a:rPr lang="en-US" sz="4413" u="sng" err="1">
                <a:solidFill>
                  <a:srgbClr val="000000"/>
                </a:solidFill>
                <a:latin typeface="Calibri"/>
                <a:cs typeface="Calibri"/>
              </a:rPr>
              <a:t>ydych</a:t>
            </a:r>
            <a:r>
              <a:rPr lang="en-US" sz="4413" u="sng">
                <a:solidFill>
                  <a:srgbClr val="000000"/>
                </a:solidFill>
                <a:latin typeface="Calibri"/>
                <a:cs typeface="Calibri"/>
              </a:rPr>
              <a:t> </a:t>
            </a:r>
            <a:r>
              <a:rPr lang="en-US" sz="4413" u="sng" err="1">
                <a:solidFill>
                  <a:srgbClr val="000000"/>
                </a:solidFill>
                <a:latin typeface="Calibri"/>
                <a:cs typeface="Calibri"/>
              </a:rPr>
              <a:t>chi</a:t>
            </a:r>
            <a:r>
              <a:rPr lang="en-US" sz="4413" err="1">
                <a:solidFill>
                  <a:srgbClr val="000000"/>
                </a:solidFill>
                <a:latin typeface="Calibri"/>
                <a:cs typeface="Calibri"/>
              </a:rPr>
              <a:t>'n</a:t>
            </a:r>
            <a:r>
              <a:rPr lang="en-US" sz="4413">
                <a:solidFill>
                  <a:srgbClr val="000000"/>
                </a:solidFill>
                <a:latin typeface="Calibri"/>
                <a:cs typeface="Calibri"/>
              </a:rPr>
              <a:t> </a:t>
            </a:r>
            <a:r>
              <a:rPr lang="en-US" sz="4413" err="1">
                <a:solidFill>
                  <a:srgbClr val="000000"/>
                </a:solidFill>
                <a:latin typeface="Calibri"/>
                <a:cs typeface="Calibri"/>
              </a:rPr>
              <a:t>teimlo</a:t>
            </a:r>
            <a:r>
              <a:rPr lang="en-US" sz="4413">
                <a:solidFill>
                  <a:srgbClr val="000000"/>
                </a:solidFill>
                <a:latin typeface="Calibri"/>
                <a:cs typeface="Calibri"/>
              </a:rPr>
              <a:t>?</a:t>
            </a:r>
          </a:p>
          <a:p>
            <a:pPr algn="ctr">
              <a:lnSpc>
                <a:spcPts val="6178"/>
              </a:lnSpc>
            </a:pPr>
            <a:r>
              <a:rPr lang="en-US" sz="4413">
                <a:solidFill>
                  <a:srgbClr val="000000"/>
                </a:solidFill>
                <a:latin typeface="Calibri"/>
                <a:cs typeface="Calibri"/>
              </a:rPr>
              <a:t>Faint </a:t>
            </a:r>
            <a:r>
              <a:rPr lang="en-US" sz="4413" err="1">
                <a:solidFill>
                  <a:srgbClr val="000000"/>
                </a:solidFill>
                <a:latin typeface="Calibri"/>
                <a:cs typeface="Calibri"/>
              </a:rPr>
              <a:t>o'r</a:t>
            </a:r>
            <a:r>
              <a:rPr lang="en-US" sz="4413">
                <a:solidFill>
                  <a:srgbClr val="000000"/>
                </a:solidFill>
                <a:latin typeface="Calibri"/>
                <a:cs typeface="Calibri"/>
              </a:rPr>
              <a:t> </a:t>
            </a:r>
            <a:r>
              <a:rPr lang="en-US" sz="4413" err="1">
                <a:solidFill>
                  <a:srgbClr val="000000"/>
                </a:solidFill>
                <a:latin typeface="Calibri"/>
                <a:cs typeface="Calibri"/>
              </a:rPr>
              <a:t>gloch</a:t>
            </a:r>
            <a:r>
              <a:rPr lang="en-US" sz="4413">
                <a:solidFill>
                  <a:srgbClr val="000000"/>
                </a:solidFill>
                <a:latin typeface="Calibri"/>
                <a:cs typeface="Calibri"/>
              </a:rPr>
              <a:t> </a:t>
            </a:r>
            <a:r>
              <a:rPr lang="en-US" sz="4413" u="sng" err="1">
                <a:solidFill>
                  <a:srgbClr val="000000"/>
                </a:solidFill>
                <a:latin typeface="Calibri"/>
                <a:cs typeface="Calibri"/>
              </a:rPr>
              <a:t>ydych</a:t>
            </a:r>
            <a:r>
              <a:rPr lang="en-US" sz="4413" u="sng">
                <a:solidFill>
                  <a:srgbClr val="000000"/>
                </a:solidFill>
                <a:latin typeface="Calibri"/>
                <a:cs typeface="Calibri"/>
              </a:rPr>
              <a:t> </a:t>
            </a:r>
            <a:r>
              <a:rPr lang="en-US" sz="4413" u="sng" err="1">
                <a:solidFill>
                  <a:srgbClr val="000000"/>
                </a:solidFill>
                <a:latin typeface="Calibri"/>
                <a:cs typeface="Calibri"/>
              </a:rPr>
              <a:t>chi</a:t>
            </a:r>
            <a:r>
              <a:rPr lang="en-US" sz="4413" err="1">
                <a:solidFill>
                  <a:srgbClr val="000000"/>
                </a:solidFill>
                <a:latin typeface="Calibri"/>
                <a:cs typeface="Calibri"/>
              </a:rPr>
              <a:t>'n</a:t>
            </a:r>
            <a:r>
              <a:rPr lang="en-US" sz="4413">
                <a:solidFill>
                  <a:srgbClr val="000000"/>
                </a:solidFill>
                <a:latin typeface="Calibri"/>
                <a:cs typeface="Calibri"/>
              </a:rPr>
              <a:t> </a:t>
            </a:r>
            <a:r>
              <a:rPr lang="en-US" sz="4413" err="1">
                <a:solidFill>
                  <a:srgbClr val="000000"/>
                </a:solidFill>
                <a:latin typeface="Calibri"/>
                <a:cs typeface="Calibri"/>
              </a:rPr>
              <a:t>codi</a:t>
            </a:r>
            <a:r>
              <a:rPr lang="en-US" sz="4413">
                <a:solidFill>
                  <a:srgbClr val="000000"/>
                </a:solidFill>
                <a:latin typeface="Calibri"/>
                <a:cs typeface="Calibri"/>
              </a:rPr>
              <a:t>?</a:t>
            </a:r>
          </a:p>
          <a:p>
            <a:pPr algn="ctr">
              <a:lnSpc>
                <a:spcPts val="6178"/>
              </a:lnSpc>
            </a:pPr>
            <a:r>
              <a:rPr lang="en-US" sz="4413">
                <a:solidFill>
                  <a:srgbClr val="000000"/>
                </a:solidFill>
                <a:latin typeface="Calibri"/>
                <a:cs typeface="Calibri"/>
              </a:rPr>
              <a:t>Pa un </a:t>
            </a:r>
            <a:r>
              <a:rPr lang="en-US" sz="4413" u="sng" err="1">
                <a:solidFill>
                  <a:srgbClr val="000000"/>
                </a:solidFill>
                <a:latin typeface="Calibri"/>
                <a:cs typeface="Calibri"/>
              </a:rPr>
              <a:t>ydych</a:t>
            </a:r>
            <a:r>
              <a:rPr lang="en-US" sz="4413" u="sng">
                <a:solidFill>
                  <a:srgbClr val="000000"/>
                </a:solidFill>
                <a:latin typeface="Calibri"/>
                <a:cs typeface="Calibri"/>
              </a:rPr>
              <a:t> chi</a:t>
            </a:r>
            <a:r>
              <a:rPr lang="en-US" sz="4413">
                <a:solidFill>
                  <a:srgbClr val="000000"/>
                </a:solidFill>
                <a:latin typeface="Calibri"/>
                <a:cs typeface="Calibri"/>
              </a:rPr>
              <a:t> </a:t>
            </a:r>
            <a:r>
              <a:rPr lang="en-US" sz="4413" err="1">
                <a:solidFill>
                  <a:srgbClr val="000000"/>
                </a:solidFill>
                <a:latin typeface="Calibri"/>
                <a:cs typeface="Calibri"/>
              </a:rPr>
              <a:t>eisiau</a:t>
            </a:r>
            <a:r>
              <a:rPr lang="en-US" sz="4413">
                <a:solidFill>
                  <a:srgbClr val="000000"/>
                </a:solidFill>
                <a:latin typeface="Calibri"/>
                <a:cs typeface="Calibri"/>
              </a:rPr>
              <a:t>?</a:t>
            </a:r>
          </a:p>
          <a:p>
            <a:pPr algn="ctr">
              <a:lnSpc>
                <a:spcPts val="6178"/>
              </a:lnSpc>
            </a:pPr>
            <a:r>
              <a:rPr lang="en-US" sz="4413" err="1">
                <a:solidFill>
                  <a:srgbClr val="000000"/>
                </a:solidFill>
                <a:latin typeface="Calibri"/>
                <a:cs typeface="Calibri"/>
              </a:rPr>
              <a:t>Pwy</a:t>
            </a:r>
            <a:r>
              <a:rPr lang="en-US" sz="4413">
                <a:solidFill>
                  <a:srgbClr val="000000"/>
                </a:solidFill>
                <a:latin typeface="Calibri"/>
                <a:cs typeface="Calibri"/>
              </a:rPr>
              <a:t> </a:t>
            </a:r>
            <a:r>
              <a:rPr lang="en-US" sz="4413" u="sng" err="1">
                <a:solidFill>
                  <a:srgbClr val="000000"/>
                </a:solidFill>
                <a:latin typeface="Calibri"/>
                <a:cs typeface="Calibri"/>
              </a:rPr>
              <a:t>ydych</a:t>
            </a:r>
            <a:r>
              <a:rPr lang="en-US" sz="4413" u="sng">
                <a:solidFill>
                  <a:srgbClr val="000000"/>
                </a:solidFill>
                <a:latin typeface="Calibri"/>
                <a:cs typeface="Calibri"/>
              </a:rPr>
              <a:t> chi</a:t>
            </a:r>
            <a:r>
              <a:rPr lang="en-US" sz="4413">
                <a:solidFill>
                  <a:srgbClr val="000000"/>
                </a:solidFill>
                <a:latin typeface="Calibri"/>
                <a:cs typeface="Calibri"/>
              </a:rPr>
              <a:t>?</a:t>
            </a:r>
          </a:p>
        </p:txBody>
      </p:sp>
      <p:sp>
        <p:nvSpPr>
          <p:cNvPr id="8" name="TextBox 6">
            <a:extLst>
              <a:ext uri="{FF2B5EF4-FFF2-40B4-BE49-F238E27FC236}">
                <a16:creationId xmlns:a16="http://schemas.microsoft.com/office/drawing/2014/main" id="{76F6549A-3085-3D16-5156-9DFB32A73F25}"/>
              </a:ext>
            </a:extLst>
          </p:cNvPr>
          <p:cNvSpPr txBox="1"/>
          <p:nvPr/>
        </p:nvSpPr>
        <p:spPr>
          <a:xfrm>
            <a:off x="1412" y="370312"/>
            <a:ext cx="4032755" cy="6290761"/>
          </a:xfrm>
          <a:prstGeom prst="rect">
            <a:avLst/>
          </a:prstGeom>
        </p:spPr>
        <p:txBody>
          <a:bodyPr wrap="square" lIns="0" tIns="0" rIns="0" bIns="0" rtlCol="0" anchor="t">
            <a:spAutoFit/>
          </a:bodyPr>
          <a:lstStyle/>
          <a:p>
            <a:pPr algn="ctr">
              <a:lnSpc>
                <a:spcPts val="6178"/>
              </a:lnSpc>
            </a:pPr>
            <a:r>
              <a:rPr lang="en-US" sz="4413" err="1">
                <a:solidFill>
                  <a:srgbClr val="000000"/>
                </a:solidFill>
                <a:latin typeface="Calibri"/>
                <a:cs typeface="Calibri"/>
              </a:rPr>
              <a:t>Ble</a:t>
            </a:r>
            <a:r>
              <a:rPr lang="en-US" sz="4413">
                <a:solidFill>
                  <a:srgbClr val="000000"/>
                </a:solidFill>
                <a:latin typeface="Calibri"/>
                <a:cs typeface="Calibri"/>
              </a:rPr>
              <a:t>?</a:t>
            </a:r>
          </a:p>
          <a:p>
            <a:pPr algn="ctr">
              <a:lnSpc>
                <a:spcPts val="6178"/>
              </a:lnSpc>
            </a:pPr>
            <a:r>
              <a:rPr lang="en-US" sz="4413" err="1">
                <a:solidFill>
                  <a:srgbClr val="000000"/>
                </a:solidFill>
                <a:latin typeface="Calibri"/>
                <a:cs typeface="Calibri"/>
              </a:rPr>
              <a:t>Pryd</a:t>
            </a:r>
            <a:r>
              <a:rPr lang="en-US" sz="4413">
                <a:solidFill>
                  <a:srgbClr val="000000"/>
                </a:solidFill>
                <a:latin typeface="Calibri"/>
                <a:cs typeface="Calibri"/>
              </a:rPr>
              <a:t>?</a:t>
            </a:r>
          </a:p>
          <a:p>
            <a:pPr algn="ctr">
              <a:lnSpc>
                <a:spcPts val="6178"/>
              </a:lnSpc>
            </a:pPr>
            <a:r>
              <a:rPr lang="en-US" sz="4413">
                <a:solidFill>
                  <a:srgbClr val="000000"/>
                </a:solidFill>
                <a:latin typeface="Calibri"/>
                <a:cs typeface="Calibri"/>
              </a:rPr>
              <a:t>Pam?</a:t>
            </a:r>
          </a:p>
          <a:p>
            <a:pPr algn="ctr">
              <a:lnSpc>
                <a:spcPts val="6178"/>
              </a:lnSpc>
            </a:pPr>
            <a:r>
              <a:rPr lang="en-US" sz="4413">
                <a:solidFill>
                  <a:srgbClr val="000000"/>
                </a:solidFill>
                <a:latin typeface="Calibri"/>
                <a:cs typeface="Calibri"/>
              </a:rPr>
              <a:t>Beth?</a:t>
            </a:r>
          </a:p>
          <a:p>
            <a:pPr algn="ctr">
              <a:lnSpc>
                <a:spcPts val="6178"/>
              </a:lnSpc>
            </a:pPr>
            <a:r>
              <a:rPr lang="en-US" sz="4413">
                <a:solidFill>
                  <a:srgbClr val="000000"/>
                </a:solidFill>
                <a:latin typeface="Calibri"/>
                <a:cs typeface="Calibri"/>
              </a:rPr>
              <a:t>Sut?</a:t>
            </a:r>
          </a:p>
          <a:p>
            <a:pPr algn="ctr">
              <a:lnSpc>
                <a:spcPts val="6178"/>
              </a:lnSpc>
            </a:pPr>
            <a:r>
              <a:rPr lang="en-US" sz="4413">
                <a:solidFill>
                  <a:srgbClr val="000000"/>
                </a:solidFill>
                <a:latin typeface="Calibri"/>
                <a:cs typeface="Calibri"/>
              </a:rPr>
              <a:t>Faint?</a:t>
            </a:r>
          </a:p>
          <a:p>
            <a:pPr algn="ctr">
              <a:lnSpc>
                <a:spcPts val="6178"/>
              </a:lnSpc>
            </a:pPr>
            <a:r>
              <a:rPr lang="en-US" sz="4413">
                <a:solidFill>
                  <a:srgbClr val="000000"/>
                </a:solidFill>
                <a:latin typeface="Calibri"/>
                <a:cs typeface="Calibri"/>
              </a:rPr>
              <a:t>Pa un?</a:t>
            </a:r>
          </a:p>
          <a:p>
            <a:pPr algn="ctr">
              <a:lnSpc>
                <a:spcPts val="6178"/>
              </a:lnSpc>
            </a:pPr>
            <a:r>
              <a:rPr lang="en-US" sz="4413" err="1">
                <a:solidFill>
                  <a:srgbClr val="000000"/>
                </a:solidFill>
                <a:latin typeface="Calibri"/>
                <a:cs typeface="Calibri"/>
              </a:rPr>
              <a:t>Pwy</a:t>
            </a:r>
            <a:r>
              <a:rPr lang="en-US" sz="4413">
                <a:solidFill>
                  <a:srgbClr val="000000"/>
                </a:solidFill>
                <a:latin typeface="Calibri"/>
                <a:cs typeface="Calibri"/>
              </a:rPr>
              <a:t>?</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p:cTn id="7" dur="500" fill="hold"/>
                                        <p:tgtEl>
                                          <p:spTgt spid="8">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8">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8">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8">
                                            <p:txEl>
                                              <p:pRg st="1" end="1"/>
                                            </p:txEl>
                                          </p:spTgt>
                                        </p:tgtEl>
                                        <p:attrNameLst>
                                          <p:attrName>style.visibility</p:attrName>
                                        </p:attrNameLst>
                                      </p:cBhvr>
                                      <p:to>
                                        <p:strVal val="visible"/>
                                      </p:to>
                                    </p:set>
                                    <p:anim calcmode="lin" valueType="num">
                                      <p:cBhvr>
                                        <p:cTn id="14" dur="500" fill="hold"/>
                                        <p:tgtEl>
                                          <p:spTgt spid="8">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8">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8">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8">
                                            <p:txEl>
                                              <p:pRg st="2" end="2"/>
                                            </p:txEl>
                                          </p:spTgt>
                                        </p:tgtEl>
                                        <p:attrNameLst>
                                          <p:attrName>style.visibility</p:attrName>
                                        </p:attrNameLst>
                                      </p:cBhvr>
                                      <p:to>
                                        <p:strVal val="visible"/>
                                      </p:to>
                                    </p:set>
                                    <p:anim calcmode="lin" valueType="num">
                                      <p:cBhvr>
                                        <p:cTn id="21" dur="500" fill="hold"/>
                                        <p:tgtEl>
                                          <p:spTgt spid="8">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8">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8">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8">
                                            <p:txEl>
                                              <p:pRg st="3" end="3"/>
                                            </p:txEl>
                                          </p:spTgt>
                                        </p:tgtEl>
                                        <p:attrNameLst>
                                          <p:attrName>style.visibility</p:attrName>
                                        </p:attrNameLst>
                                      </p:cBhvr>
                                      <p:to>
                                        <p:strVal val="visible"/>
                                      </p:to>
                                    </p:set>
                                    <p:anim calcmode="lin" valueType="num">
                                      <p:cBhvr>
                                        <p:cTn id="28" dur="500" fill="hold"/>
                                        <p:tgtEl>
                                          <p:spTgt spid="8">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8">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8">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8">
                                            <p:txEl>
                                              <p:pRg st="4" end="4"/>
                                            </p:txEl>
                                          </p:spTgt>
                                        </p:tgtEl>
                                        <p:attrNameLst>
                                          <p:attrName>style.visibility</p:attrName>
                                        </p:attrNameLst>
                                      </p:cBhvr>
                                      <p:to>
                                        <p:strVal val="visible"/>
                                      </p:to>
                                    </p:set>
                                    <p:anim calcmode="lin" valueType="num">
                                      <p:cBhvr>
                                        <p:cTn id="35" dur="500" fill="hold"/>
                                        <p:tgtEl>
                                          <p:spTgt spid="8">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8">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8">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8">
                                            <p:txEl>
                                              <p:pRg st="5" end="5"/>
                                            </p:txEl>
                                          </p:spTgt>
                                        </p:tgtEl>
                                        <p:attrNameLst>
                                          <p:attrName>style.visibility</p:attrName>
                                        </p:attrNameLst>
                                      </p:cBhvr>
                                      <p:to>
                                        <p:strVal val="visible"/>
                                      </p:to>
                                    </p:set>
                                    <p:anim calcmode="lin" valueType="num">
                                      <p:cBhvr>
                                        <p:cTn id="42" dur="500" fill="hold"/>
                                        <p:tgtEl>
                                          <p:spTgt spid="8">
                                            <p:txEl>
                                              <p:pRg st="5" end="5"/>
                                            </p:txEl>
                                          </p:spTgt>
                                        </p:tgtEl>
                                        <p:attrNameLst>
                                          <p:attrName>ppt_w</p:attrName>
                                        </p:attrNameLst>
                                      </p:cBhvr>
                                      <p:tavLst>
                                        <p:tav tm="0">
                                          <p:val>
                                            <p:fltVal val="0"/>
                                          </p:val>
                                        </p:tav>
                                        <p:tav tm="100000">
                                          <p:val>
                                            <p:strVal val="#ppt_w"/>
                                          </p:val>
                                        </p:tav>
                                      </p:tavLst>
                                    </p:anim>
                                    <p:anim calcmode="lin" valueType="num">
                                      <p:cBhvr>
                                        <p:cTn id="43" dur="500" fill="hold"/>
                                        <p:tgtEl>
                                          <p:spTgt spid="8">
                                            <p:txEl>
                                              <p:pRg st="5" end="5"/>
                                            </p:txEl>
                                          </p:spTgt>
                                        </p:tgtEl>
                                        <p:attrNameLst>
                                          <p:attrName>ppt_h</p:attrName>
                                        </p:attrNameLst>
                                      </p:cBhvr>
                                      <p:tavLst>
                                        <p:tav tm="0">
                                          <p:val>
                                            <p:fltVal val="0"/>
                                          </p:val>
                                        </p:tav>
                                        <p:tav tm="100000">
                                          <p:val>
                                            <p:strVal val="#ppt_h"/>
                                          </p:val>
                                        </p:tav>
                                      </p:tavLst>
                                    </p:anim>
                                    <p:animEffect transition="in" filter="fade">
                                      <p:cBhvr>
                                        <p:cTn id="44" dur="500"/>
                                        <p:tgtEl>
                                          <p:spTgt spid="8">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nodeType="clickEffect">
                                  <p:stCondLst>
                                    <p:cond delay="0"/>
                                  </p:stCondLst>
                                  <p:childTnLst>
                                    <p:set>
                                      <p:cBhvr>
                                        <p:cTn id="48" dur="1" fill="hold">
                                          <p:stCondLst>
                                            <p:cond delay="0"/>
                                          </p:stCondLst>
                                        </p:cTn>
                                        <p:tgtEl>
                                          <p:spTgt spid="8">
                                            <p:txEl>
                                              <p:pRg st="6" end="6"/>
                                            </p:txEl>
                                          </p:spTgt>
                                        </p:tgtEl>
                                        <p:attrNameLst>
                                          <p:attrName>style.visibility</p:attrName>
                                        </p:attrNameLst>
                                      </p:cBhvr>
                                      <p:to>
                                        <p:strVal val="visible"/>
                                      </p:to>
                                    </p:set>
                                    <p:anim calcmode="lin" valueType="num">
                                      <p:cBhvr>
                                        <p:cTn id="49" dur="500" fill="hold"/>
                                        <p:tgtEl>
                                          <p:spTgt spid="8">
                                            <p:txEl>
                                              <p:pRg st="6" end="6"/>
                                            </p:txEl>
                                          </p:spTgt>
                                        </p:tgtEl>
                                        <p:attrNameLst>
                                          <p:attrName>ppt_w</p:attrName>
                                        </p:attrNameLst>
                                      </p:cBhvr>
                                      <p:tavLst>
                                        <p:tav tm="0">
                                          <p:val>
                                            <p:fltVal val="0"/>
                                          </p:val>
                                        </p:tav>
                                        <p:tav tm="100000">
                                          <p:val>
                                            <p:strVal val="#ppt_w"/>
                                          </p:val>
                                        </p:tav>
                                      </p:tavLst>
                                    </p:anim>
                                    <p:anim calcmode="lin" valueType="num">
                                      <p:cBhvr>
                                        <p:cTn id="50" dur="500" fill="hold"/>
                                        <p:tgtEl>
                                          <p:spTgt spid="8">
                                            <p:txEl>
                                              <p:pRg st="6" end="6"/>
                                            </p:txEl>
                                          </p:spTgt>
                                        </p:tgtEl>
                                        <p:attrNameLst>
                                          <p:attrName>ppt_h</p:attrName>
                                        </p:attrNameLst>
                                      </p:cBhvr>
                                      <p:tavLst>
                                        <p:tav tm="0">
                                          <p:val>
                                            <p:fltVal val="0"/>
                                          </p:val>
                                        </p:tav>
                                        <p:tav tm="100000">
                                          <p:val>
                                            <p:strVal val="#ppt_h"/>
                                          </p:val>
                                        </p:tav>
                                      </p:tavLst>
                                    </p:anim>
                                    <p:animEffect transition="in" filter="fade">
                                      <p:cBhvr>
                                        <p:cTn id="51" dur="500"/>
                                        <p:tgtEl>
                                          <p:spTgt spid="8">
                                            <p:txEl>
                                              <p:pRg st="6" end="6"/>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nodeType="clickEffect">
                                  <p:stCondLst>
                                    <p:cond delay="0"/>
                                  </p:stCondLst>
                                  <p:childTnLst>
                                    <p:set>
                                      <p:cBhvr>
                                        <p:cTn id="55" dur="1" fill="hold">
                                          <p:stCondLst>
                                            <p:cond delay="0"/>
                                          </p:stCondLst>
                                        </p:cTn>
                                        <p:tgtEl>
                                          <p:spTgt spid="8">
                                            <p:txEl>
                                              <p:pRg st="7" end="7"/>
                                            </p:txEl>
                                          </p:spTgt>
                                        </p:tgtEl>
                                        <p:attrNameLst>
                                          <p:attrName>style.visibility</p:attrName>
                                        </p:attrNameLst>
                                      </p:cBhvr>
                                      <p:to>
                                        <p:strVal val="visible"/>
                                      </p:to>
                                    </p:set>
                                    <p:anim calcmode="lin" valueType="num">
                                      <p:cBhvr>
                                        <p:cTn id="56" dur="500" fill="hold"/>
                                        <p:tgtEl>
                                          <p:spTgt spid="8">
                                            <p:txEl>
                                              <p:pRg st="7" end="7"/>
                                            </p:txEl>
                                          </p:spTgt>
                                        </p:tgtEl>
                                        <p:attrNameLst>
                                          <p:attrName>ppt_w</p:attrName>
                                        </p:attrNameLst>
                                      </p:cBhvr>
                                      <p:tavLst>
                                        <p:tav tm="0">
                                          <p:val>
                                            <p:fltVal val="0"/>
                                          </p:val>
                                        </p:tav>
                                        <p:tav tm="100000">
                                          <p:val>
                                            <p:strVal val="#ppt_w"/>
                                          </p:val>
                                        </p:tav>
                                      </p:tavLst>
                                    </p:anim>
                                    <p:anim calcmode="lin" valueType="num">
                                      <p:cBhvr>
                                        <p:cTn id="57" dur="500" fill="hold"/>
                                        <p:tgtEl>
                                          <p:spTgt spid="8">
                                            <p:txEl>
                                              <p:pRg st="7" end="7"/>
                                            </p:txEl>
                                          </p:spTgt>
                                        </p:tgtEl>
                                        <p:attrNameLst>
                                          <p:attrName>ppt_h</p:attrName>
                                        </p:attrNameLst>
                                      </p:cBhvr>
                                      <p:tavLst>
                                        <p:tav tm="0">
                                          <p:val>
                                            <p:fltVal val="0"/>
                                          </p:val>
                                        </p:tav>
                                        <p:tav tm="100000">
                                          <p:val>
                                            <p:strVal val="#ppt_h"/>
                                          </p:val>
                                        </p:tav>
                                      </p:tavLst>
                                    </p:anim>
                                    <p:animEffect transition="in" filter="fade">
                                      <p:cBhvr>
                                        <p:cTn id="58" dur="500"/>
                                        <p:tgtEl>
                                          <p:spTgt spid="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4327482">
            <a:off x="-307236" y="46517"/>
            <a:ext cx="1475293" cy="1389458"/>
          </a:xfrm>
          <a:prstGeom prst="rect">
            <a:avLst/>
          </a:prstGeom>
        </p:spPr>
      </p:pic>
      <p:pic>
        <p:nvPicPr>
          <p:cNvPr id="3" name="Picture 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1929579">
            <a:off x="-867870" y="4163588"/>
            <a:ext cx="1957764" cy="1843857"/>
          </a:xfrm>
          <a:prstGeom prst="rect">
            <a:avLst/>
          </a:prstGeom>
        </p:spPr>
      </p:pic>
      <p:pic>
        <p:nvPicPr>
          <p:cNvPr id="4" name="Picture 4"/>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0916371" y="6106627"/>
            <a:ext cx="919622" cy="819300"/>
          </a:xfrm>
          <a:prstGeom prst="rect">
            <a:avLst/>
          </a:prstGeom>
        </p:spPr>
      </p:pic>
      <p:pic>
        <p:nvPicPr>
          <p:cNvPr id="5" name="Picture 5"/>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5110092" y="3429000"/>
            <a:ext cx="2180273" cy="3429000"/>
          </a:xfrm>
          <a:prstGeom prst="rect">
            <a:avLst/>
          </a:prstGeom>
        </p:spPr>
      </p:pic>
      <p:sp>
        <p:nvSpPr>
          <p:cNvPr id="6" name="TextBox 6"/>
          <p:cNvSpPr txBox="1"/>
          <p:nvPr/>
        </p:nvSpPr>
        <p:spPr>
          <a:xfrm>
            <a:off x="1940640" y="501485"/>
            <a:ext cx="8519175" cy="2315314"/>
          </a:xfrm>
          <a:prstGeom prst="rect">
            <a:avLst/>
          </a:prstGeom>
        </p:spPr>
        <p:txBody>
          <a:bodyPr wrap="square" lIns="0" tIns="0" rIns="0" bIns="0" rtlCol="0" anchor="t">
            <a:spAutoFit/>
          </a:bodyPr>
          <a:lstStyle/>
          <a:p>
            <a:pPr algn="ctr">
              <a:lnSpc>
                <a:spcPts val="6178"/>
              </a:lnSpc>
            </a:pPr>
            <a:r>
              <a:rPr lang="en-US" sz="4413" err="1">
                <a:solidFill>
                  <a:srgbClr val="000000"/>
                </a:solidFill>
                <a:latin typeface="Arial" panose="020B0604020202020204" pitchFamily="34" charset="0"/>
                <a:cs typeface="Arial" panose="020B0604020202020204" pitchFamily="34" charset="0"/>
              </a:rPr>
              <a:t>Pwy</a:t>
            </a:r>
            <a:r>
              <a:rPr lang="en-US" sz="4413">
                <a:solidFill>
                  <a:srgbClr val="000000"/>
                </a:solidFill>
                <a:latin typeface="Arial" panose="020B0604020202020204" pitchFamily="34" charset="0"/>
                <a:cs typeface="Arial" panose="020B0604020202020204" pitchFamily="34" charset="0"/>
              </a:rPr>
              <a:t> </a:t>
            </a:r>
            <a:r>
              <a:rPr lang="en-US" sz="4413" u="sng" err="1">
                <a:solidFill>
                  <a:srgbClr val="000000"/>
                </a:solidFill>
                <a:latin typeface="Arial" panose="020B0604020202020204" pitchFamily="34" charset="0"/>
                <a:cs typeface="Arial" panose="020B0604020202020204" pitchFamily="34" charset="0"/>
              </a:rPr>
              <a:t>wyt</a:t>
            </a:r>
            <a:r>
              <a:rPr lang="en-US" sz="4413" u="sng">
                <a:solidFill>
                  <a:srgbClr val="000000"/>
                </a:solidFill>
                <a:latin typeface="Arial" panose="020B0604020202020204" pitchFamily="34" charset="0"/>
                <a:cs typeface="Arial" panose="020B0604020202020204" pitchFamily="34" charset="0"/>
              </a:rPr>
              <a:t> </a:t>
            </a:r>
            <a:r>
              <a:rPr lang="en-US" sz="4413" u="sng" err="1">
                <a:solidFill>
                  <a:srgbClr val="000000"/>
                </a:solidFill>
                <a:latin typeface="Arial" panose="020B0604020202020204" pitchFamily="34" charset="0"/>
                <a:cs typeface="Arial" panose="020B0604020202020204" pitchFamily="34" charset="0"/>
              </a:rPr>
              <a:t>ti</a:t>
            </a:r>
            <a:r>
              <a:rPr lang="en-US" sz="4413">
                <a:solidFill>
                  <a:srgbClr val="000000"/>
                </a:solidFill>
                <a:latin typeface="Arial" panose="020B0604020202020204" pitchFamily="34" charset="0"/>
                <a:cs typeface="Arial" panose="020B0604020202020204" pitchFamily="34" charset="0"/>
              </a:rPr>
              <a:t>? / Beth </a:t>
            </a:r>
            <a:r>
              <a:rPr lang="en-US" sz="4413" u="sng" err="1">
                <a:solidFill>
                  <a:srgbClr val="000000"/>
                </a:solidFill>
                <a:latin typeface="Arial" panose="020B0604020202020204" pitchFamily="34" charset="0"/>
                <a:cs typeface="Arial" panose="020B0604020202020204" pitchFamily="34" charset="0"/>
              </a:rPr>
              <a:t>ydy</a:t>
            </a:r>
            <a:r>
              <a:rPr lang="en-US" sz="4413">
                <a:solidFill>
                  <a:srgbClr val="000000"/>
                </a:solidFill>
                <a:latin typeface="Arial" panose="020B0604020202020204" pitchFamily="34" charset="0"/>
                <a:cs typeface="Arial" panose="020B0604020202020204" pitchFamily="34" charset="0"/>
              </a:rPr>
              <a:t> </a:t>
            </a:r>
            <a:r>
              <a:rPr lang="en-US" sz="4413" err="1">
                <a:solidFill>
                  <a:srgbClr val="000000"/>
                </a:solidFill>
                <a:latin typeface="Arial" panose="020B0604020202020204" pitchFamily="34" charset="0"/>
                <a:cs typeface="Arial" panose="020B0604020202020204" pitchFamily="34" charset="0"/>
              </a:rPr>
              <a:t>dy</a:t>
            </a:r>
            <a:r>
              <a:rPr lang="en-US" sz="4413">
                <a:solidFill>
                  <a:srgbClr val="000000"/>
                </a:solidFill>
                <a:latin typeface="Arial" panose="020B0604020202020204" pitchFamily="34" charset="0"/>
                <a:cs typeface="Arial" panose="020B0604020202020204" pitchFamily="34" charset="0"/>
              </a:rPr>
              <a:t> </a:t>
            </a:r>
            <a:r>
              <a:rPr lang="en-US" sz="4413" err="1">
                <a:solidFill>
                  <a:srgbClr val="000000"/>
                </a:solidFill>
                <a:latin typeface="Arial" panose="020B0604020202020204" pitchFamily="34" charset="0"/>
                <a:cs typeface="Arial" panose="020B0604020202020204" pitchFamily="34" charset="0"/>
              </a:rPr>
              <a:t>enw</a:t>
            </a:r>
            <a:r>
              <a:rPr lang="en-US" sz="4413">
                <a:solidFill>
                  <a:srgbClr val="000000"/>
                </a:solidFill>
                <a:latin typeface="Arial" panose="020B0604020202020204" pitchFamily="34" charset="0"/>
                <a:cs typeface="Arial" panose="020B0604020202020204" pitchFamily="34" charset="0"/>
              </a:rPr>
              <a:t> di?</a:t>
            </a:r>
          </a:p>
          <a:p>
            <a:pPr algn="ctr">
              <a:lnSpc>
                <a:spcPts val="6178"/>
              </a:lnSpc>
            </a:pPr>
            <a:endParaRPr lang="en-US" sz="4413">
              <a:solidFill>
                <a:srgbClr val="000000"/>
              </a:solidFill>
              <a:latin typeface="Arial" panose="020B0604020202020204" pitchFamily="34" charset="0"/>
              <a:cs typeface="Arial" panose="020B0604020202020204" pitchFamily="34" charset="0"/>
            </a:endParaRPr>
          </a:p>
          <a:p>
            <a:pPr algn="ctr">
              <a:lnSpc>
                <a:spcPts val="6178"/>
              </a:lnSpc>
            </a:pPr>
            <a:r>
              <a:rPr lang="en-US" sz="4413">
                <a:solidFill>
                  <a:srgbClr val="000000"/>
                </a:solidFill>
                <a:latin typeface="Arial" panose="020B0604020202020204" pitchFamily="34" charset="0"/>
                <a:cs typeface="Arial" panose="020B0604020202020204" pitchFamily="34" charset="0"/>
              </a:rPr>
              <a:t>Daniel </a:t>
            </a:r>
            <a:r>
              <a:rPr lang="en-US" sz="4413" err="1">
                <a:solidFill>
                  <a:srgbClr val="000000"/>
                </a:solidFill>
                <a:latin typeface="Arial" panose="020B0604020202020204" pitchFamily="34" charset="0"/>
                <a:cs typeface="Arial" panose="020B0604020202020204" pitchFamily="34" charset="0"/>
              </a:rPr>
              <a:t>dw</a:t>
            </a:r>
            <a:r>
              <a:rPr lang="en-US" sz="4413">
                <a:solidFill>
                  <a:srgbClr val="000000"/>
                </a:solidFill>
                <a:latin typeface="Arial" panose="020B0604020202020204" pitchFamily="34" charset="0"/>
                <a:cs typeface="Arial" panose="020B0604020202020204" pitchFamily="34" charset="0"/>
              </a:rPr>
              <a:t> </a:t>
            </a:r>
            <a:r>
              <a:rPr lang="en-US" sz="4413" err="1">
                <a:solidFill>
                  <a:srgbClr val="000000"/>
                </a:solidFill>
                <a:latin typeface="Arial" panose="020B0604020202020204" pitchFamily="34" charset="0"/>
                <a:cs typeface="Arial" panose="020B0604020202020204" pitchFamily="34" charset="0"/>
              </a:rPr>
              <a:t>i</a:t>
            </a:r>
            <a:r>
              <a:rPr lang="en-US" sz="4413">
                <a:solidFill>
                  <a:srgbClr val="000000"/>
                </a:solidFill>
                <a:latin typeface="Arial" panose="020B0604020202020204" pitchFamily="34" charset="0"/>
                <a:cs typeface="Arial" panose="020B0604020202020204" pitchFamily="34" charset="0"/>
              </a:rPr>
              <a:t>.</a:t>
            </a:r>
          </a:p>
        </p:txBody>
      </p:sp>
    </p:spTree>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Effect transition="in" filter="dissolve">
                                      <p:cBhvr>
                                        <p:cTn id="7"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4327482">
            <a:off x="-220146" y="-68029"/>
            <a:ext cx="2191214" cy="2063725"/>
          </a:xfrm>
          <a:prstGeom prst="rect">
            <a:avLst/>
          </a:prstGeom>
        </p:spPr>
      </p:pic>
      <p:pic>
        <p:nvPicPr>
          <p:cNvPr id="3" name="Picture 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1929579">
            <a:off x="-867870" y="4163588"/>
            <a:ext cx="1957764" cy="1843857"/>
          </a:xfrm>
          <a:prstGeom prst="rect">
            <a:avLst/>
          </a:prstGeom>
        </p:spPr>
      </p:pic>
      <p:pic>
        <p:nvPicPr>
          <p:cNvPr id="4" name="Picture 4"/>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0916371" y="6106627"/>
            <a:ext cx="919622" cy="819300"/>
          </a:xfrm>
          <a:prstGeom prst="rect">
            <a:avLst/>
          </a:prstGeom>
        </p:spPr>
      </p:pic>
      <p:grpSp>
        <p:nvGrpSpPr>
          <p:cNvPr id="5" name="Group 5"/>
          <p:cNvGrpSpPr>
            <a:grpSpLocks noChangeAspect="1"/>
          </p:cNvGrpSpPr>
          <p:nvPr/>
        </p:nvGrpSpPr>
        <p:grpSpPr>
          <a:xfrm>
            <a:off x="4387238" y="3587499"/>
            <a:ext cx="3718297" cy="2727426"/>
            <a:chOff x="0" y="0"/>
            <a:chExt cx="4198620" cy="3079750"/>
          </a:xfrm>
        </p:grpSpPr>
        <p:sp>
          <p:nvSpPr>
            <p:cNvPr id="6" name="Freeform 6"/>
            <p:cNvSpPr/>
            <p:nvPr/>
          </p:nvSpPr>
          <p:spPr>
            <a:xfrm>
              <a:off x="-12699" y="-2540"/>
              <a:ext cx="4215129" cy="3083560"/>
            </a:xfrm>
            <a:custGeom>
              <a:avLst/>
              <a:gdLst/>
              <a:ahLst/>
              <a:cxnLst/>
              <a:rect l="l" t="t" r="r" b="b"/>
              <a:pathLst>
                <a:path w="4215129" h="3083560">
                  <a:moveTo>
                    <a:pt x="4196079" y="1511300"/>
                  </a:moveTo>
                  <a:cubicBezTo>
                    <a:pt x="4199889" y="1508760"/>
                    <a:pt x="4203699" y="1507490"/>
                    <a:pt x="4206239" y="1503680"/>
                  </a:cubicBezTo>
                  <a:cubicBezTo>
                    <a:pt x="4208779" y="1501140"/>
                    <a:pt x="4213859" y="1497330"/>
                    <a:pt x="4213859" y="1493520"/>
                  </a:cubicBezTo>
                  <a:cubicBezTo>
                    <a:pt x="4213859" y="1490980"/>
                    <a:pt x="4208779" y="1487170"/>
                    <a:pt x="4206239" y="1484630"/>
                  </a:cubicBezTo>
                  <a:lnTo>
                    <a:pt x="4194809" y="1473200"/>
                  </a:lnTo>
                  <a:cubicBezTo>
                    <a:pt x="4197349" y="1470660"/>
                    <a:pt x="4202429" y="1469390"/>
                    <a:pt x="4202429" y="1465580"/>
                  </a:cubicBezTo>
                  <a:cubicBezTo>
                    <a:pt x="4204969" y="1455420"/>
                    <a:pt x="4208779" y="1445260"/>
                    <a:pt x="4208779" y="1435100"/>
                  </a:cubicBezTo>
                  <a:cubicBezTo>
                    <a:pt x="4208779" y="1430020"/>
                    <a:pt x="4199889" y="1426210"/>
                    <a:pt x="4194809" y="1419860"/>
                  </a:cubicBezTo>
                  <a:cubicBezTo>
                    <a:pt x="4199889" y="1419860"/>
                    <a:pt x="4202429" y="1419860"/>
                    <a:pt x="4206239" y="1418590"/>
                  </a:cubicBezTo>
                  <a:lnTo>
                    <a:pt x="4206239" y="1414780"/>
                  </a:lnTo>
                  <a:lnTo>
                    <a:pt x="4194809" y="1414780"/>
                  </a:lnTo>
                  <a:cubicBezTo>
                    <a:pt x="4187189" y="1409700"/>
                    <a:pt x="4179569" y="1399540"/>
                    <a:pt x="4177029" y="1400810"/>
                  </a:cubicBezTo>
                  <a:cubicBezTo>
                    <a:pt x="4163059" y="1408430"/>
                    <a:pt x="4163059" y="1398270"/>
                    <a:pt x="4160519" y="1390650"/>
                  </a:cubicBezTo>
                  <a:cubicBezTo>
                    <a:pt x="4155439" y="1391920"/>
                    <a:pt x="4150359" y="1393190"/>
                    <a:pt x="4146549" y="1391920"/>
                  </a:cubicBezTo>
                  <a:cubicBezTo>
                    <a:pt x="4137659" y="1390650"/>
                    <a:pt x="4128769" y="1386840"/>
                    <a:pt x="4119879" y="1386840"/>
                  </a:cubicBezTo>
                  <a:cubicBezTo>
                    <a:pt x="4108449" y="1385570"/>
                    <a:pt x="4095749" y="1385570"/>
                    <a:pt x="4083049" y="1384300"/>
                  </a:cubicBezTo>
                  <a:cubicBezTo>
                    <a:pt x="4063999" y="1381760"/>
                    <a:pt x="4044949" y="1379220"/>
                    <a:pt x="4025899" y="1376680"/>
                  </a:cubicBezTo>
                  <a:cubicBezTo>
                    <a:pt x="4024629" y="1376680"/>
                    <a:pt x="4022089" y="1379220"/>
                    <a:pt x="4020819" y="1379220"/>
                  </a:cubicBezTo>
                  <a:cubicBezTo>
                    <a:pt x="4010659" y="1377950"/>
                    <a:pt x="4000499" y="1376680"/>
                    <a:pt x="3991609" y="1374140"/>
                  </a:cubicBezTo>
                  <a:cubicBezTo>
                    <a:pt x="3989069" y="1372870"/>
                    <a:pt x="3987799" y="1366520"/>
                    <a:pt x="3987799" y="1363980"/>
                  </a:cubicBezTo>
                  <a:cubicBezTo>
                    <a:pt x="4001769" y="1353820"/>
                    <a:pt x="4015740" y="1343660"/>
                    <a:pt x="4024629" y="1337310"/>
                  </a:cubicBezTo>
                  <a:cubicBezTo>
                    <a:pt x="4034789" y="1336040"/>
                    <a:pt x="4041139" y="1334770"/>
                    <a:pt x="4050029" y="1334770"/>
                  </a:cubicBezTo>
                  <a:cubicBezTo>
                    <a:pt x="4042409" y="1324610"/>
                    <a:pt x="4037329" y="1319530"/>
                    <a:pt x="4030979" y="1311910"/>
                  </a:cubicBezTo>
                  <a:cubicBezTo>
                    <a:pt x="4027169" y="1313180"/>
                    <a:pt x="4023359" y="1314450"/>
                    <a:pt x="4017009" y="1316990"/>
                  </a:cubicBezTo>
                  <a:cubicBezTo>
                    <a:pt x="4017009" y="1310640"/>
                    <a:pt x="4017009" y="1304290"/>
                    <a:pt x="4018279" y="1304290"/>
                  </a:cubicBezTo>
                  <a:cubicBezTo>
                    <a:pt x="4023359" y="1303020"/>
                    <a:pt x="4030979" y="1301750"/>
                    <a:pt x="4034789" y="1304290"/>
                  </a:cubicBezTo>
                  <a:cubicBezTo>
                    <a:pt x="4039869" y="1308100"/>
                    <a:pt x="4042409" y="1314450"/>
                    <a:pt x="4047489" y="1322070"/>
                  </a:cubicBezTo>
                  <a:cubicBezTo>
                    <a:pt x="4050029" y="1322070"/>
                    <a:pt x="4055109" y="1323340"/>
                    <a:pt x="4060189" y="1323340"/>
                  </a:cubicBezTo>
                  <a:cubicBezTo>
                    <a:pt x="4058919" y="1306830"/>
                    <a:pt x="4058919" y="1306830"/>
                    <a:pt x="4044949" y="1282700"/>
                  </a:cubicBezTo>
                  <a:cubicBezTo>
                    <a:pt x="4062729" y="1282700"/>
                    <a:pt x="4067809" y="1277620"/>
                    <a:pt x="4063999" y="1259840"/>
                  </a:cubicBezTo>
                  <a:cubicBezTo>
                    <a:pt x="4075429" y="1258570"/>
                    <a:pt x="4088129" y="1257300"/>
                    <a:pt x="4099559" y="1257300"/>
                  </a:cubicBezTo>
                  <a:cubicBezTo>
                    <a:pt x="4098289" y="1254760"/>
                    <a:pt x="4095749" y="1249680"/>
                    <a:pt x="4094479" y="1245870"/>
                  </a:cubicBezTo>
                  <a:cubicBezTo>
                    <a:pt x="4099559" y="1247140"/>
                    <a:pt x="4103369" y="1248410"/>
                    <a:pt x="4105909" y="1249680"/>
                  </a:cubicBezTo>
                  <a:cubicBezTo>
                    <a:pt x="4107179" y="1243330"/>
                    <a:pt x="4107179" y="1236980"/>
                    <a:pt x="4108449" y="1231900"/>
                  </a:cubicBezTo>
                  <a:cubicBezTo>
                    <a:pt x="4109719" y="1225550"/>
                    <a:pt x="4110989" y="1217930"/>
                    <a:pt x="4112259" y="1211580"/>
                  </a:cubicBezTo>
                  <a:cubicBezTo>
                    <a:pt x="4112259" y="1209040"/>
                    <a:pt x="4110989" y="1205230"/>
                    <a:pt x="4112259" y="1201420"/>
                  </a:cubicBezTo>
                  <a:cubicBezTo>
                    <a:pt x="4116069" y="1191260"/>
                    <a:pt x="4117339" y="1176020"/>
                    <a:pt x="4113529" y="1168400"/>
                  </a:cubicBezTo>
                  <a:cubicBezTo>
                    <a:pt x="4116069" y="1165860"/>
                    <a:pt x="4117339" y="1162050"/>
                    <a:pt x="4117339" y="1159510"/>
                  </a:cubicBezTo>
                  <a:cubicBezTo>
                    <a:pt x="4117339" y="1149350"/>
                    <a:pt x="4117339" y="1137920"/>
                    <a:pt x="4116069" y="1127760"/>
                  </a:cubicBezTo>
                  <a:cubicBezTo>
                    <a:pt x="4114799" y="1117600"/>
                    <a:pt x="4113529" y="1108710"/>
                    <a:pt x="4112259" y="1098550"/>
                  </a:cubicBezTo>
                  <a:cubicBezTo>
                    <a:pt x="4110989" y="1096010"/>
                    <a:pt x="4110989" y="1093470"/>
                    <a:pt x="4112259" y="1089660"/>
                  </a:cubicBezTo>
                  <a:cubicBezTo>
                    <a:pt x="4116069" y="1079500"/>
                    <a:pt x="4118609" y="1069340"/>
                    <a:pt x="4110989" y="1059180"/>
                  </a:cubicBezTo>
                  <a:cubicBezTo>
                    <a:pt x="4108449" y="1056640"/>
                    <a:pt x="4109719" y="1050290"/>
                    <a:pt x="4110989" y="1046480"/>
                  </a:cubicBezTo>
                  <a:cubicBezTo>
                    <a:pt x="4114799" y="1032510"/>
                    <a:pt x="4107179" y="1021080"/>
                    <a:pt x="4093209" y="1018540"/>
                  </a:cubicBezTo>
                  <a:lnTo>
                    <a:pt x="4088129" y="1018540"/>
                  </a:lnTo>
                  <a:cubicBezTo>
                    <a:pt x="4089399" y="1014730"/>
                    <a:pt x="4090669" y="1013460"/>
                    <a:pt x="4091939" y="1010920"/>
                  </a:cubicBezTo>
                  <a:cubicBezTo>
                    <a:pt x="4088129" y="1009650"/>
                    <a:pt x="4084319" y="1009650"/>
                    <a:pt x="4081779" y="1007110"/>
                  </a:cubicBezTo>
                  <a:cubicBezTo>
                    <a:pt x="4079239" y="1005840"/>
                    <a:pt x="4077969" y="1002030"/>
                    <a:pt x="4075429" y="1000760"/>
                  </a:cubicBezTo>
                  <a:cubicBezTo>
                    <a:pt x="4065269" y="995680"/>
                    <a:pt x="4053839" y="990600"/>
                    <a:pt x="4042409" y="985520"/>
                  </a:cubicBezTo>
                  <a:cubicBezTo>
                    <a:pt x="4038599" y="984250"/>
                    <a:pt x="4033519" y="984250"/>
                    <a:pt x="4029709" y="984250"/>
                  </a:cubicBezTo>
                  <a:cubicBezTo>
                    <a:pt x="4027169" y="985520"/>
                    <a:pt x="4025899" y="980440"/>
                    <a:pt x="4023359" y="980440"/>
                  </a:cubicBezTo>
                  <a:cubicBezTo>
                    <a:pt x="4005579" y="976630"/>
                    <a:pt x="3987799" y="974090"/>
                    <a:pt x="3970019" y="969010"/>
                  </a:cubicBezTo>
                  <a:cubicBezTo>
                    <a:pt x="3956049" y="963930"/>
                    <a:pt x="3939539" y="974090"/>
                    <a:pt x="3925569" y="963930"/>
                  </a:cubicBezTo>
                  <a:cubicBezTo>
                    <a:pt x="3924299" y="962660"/>
                    <a:pt x="3921759" y="965200"/>
                    <a:pt x="3920489" y="965200"/>
                  </a:cubicBezTo>
                  <a:cubicBezTo>
                    <a:pt x="3909059" y="962660"/>
                    <a:pt x="3898899" y="969010"/>
                    <a:pt x="3887469" y="965200"/>
                  </a:cubicBezTo>
                  <a:cubicBezTo>
                    <a:pt x="3876039" y="961390"/>
                    <a:pt x="3863339" y="960120"/>
                    <a:pt x="3858259" y="948690"/>
                  </a:cubicBezTo>
                  <a:cubicBezTo>
                    <a:pt x="3853179" y="937260"/>
                    <a:pt x="3849369" y="925830"/>
                    <a:pt x="3849369" y="914400"/>
                  </a:cubicBezTo>
                  <a:cubicBezTo>
                    <a:pt x="3850639" y="900430"/>
                    <a:pt x="3856989" y="885190"/>
                    <a:pt x="3832859" y="887730"/>
                  </a:cubicBezTo>
                  <a:cubicBezTo>
                    <a:pt x="3834129" y="885190"/>
                    <a:pt x="3834129" y="882650"/>
                    <a:pt x="3835399" y="881380"/>
                  </a:cubicBezTo>
                  <a:cubicBezTo>
                    <a:pt x="3761739" y="873760"/>
                    <a:pt x="3688079" y="867410"/>
                    <a:pt x="3615689" y="859790"/>
                  </a:cubicBezTo>
                  <a:cubicBezTo>
                    <a:pt x="3613149" y="850900"/>
                    <a:pt x="3610609" y="840740"/>
                    <a:pt x="3608069" y="826770"/>
                  </a:cubicBezTo>
                  <a:cubicBezTo>
                    <a:pt x="3622039" y="842010"/>
                    <a:pt x="3634739" y="850900"/>
                    <a:pt x="3652519" y="849630"/>
                  </a:cubicBezTo>
                  <a:cubicBezTo>
                    <a:pt x="3653789" y="839470"/>
                    <a:pt x="3652519" y="831850"/>
                    <a:pt x="3642359" y="825500"/>
                  </a:cubicBezTo>
                  <a:cubicBezTo>
                    <a:pt x="3641089" y="824230"/>
                    <a:pt x="3639819" y="819150"/>
                    <a:pt x="3641089" y="816610"/>
                  </a:cubicBezTo>
                  <a:cubicBezTo>
                    <a:pt x="3646169" y="803910"/>
                    <a:pt x="3651249" y="792480"/>
                    <a:pt x="3655059" y="781050"/>
                  </a:cubicBezTo>
                  <a:cubicBezTo>
                    <a:pt x="3660139" y="784860"/>
                    <a:pt x="3663949" y="787400"/>
                    <a:pt x="3669029" y="789940"/>
                  </a:cubicBezTo>
                  <a:lnTo>
                    <a:pt x="3671569" y="787400"/>
                  </a:lnTo>
                  <a:lnTo>
                    <a:pt x="3656329" y="764540"/>
                  </a:lnTo>
                  <a:cubicBezTo>
                    <a:pt x="3666489" y="767080"/>
                    <a:pt x="3675379" y="768350"/>
                    <a:pt x="3686809" y="770890"/>
                  </a:cubicBezTo>
                  <a:cubicBezTo>
                    <a:pt x="3682999" y="763270"/>
                    <a:pt x="3679189" y="758190"/>
                    <a:pt x="3679189" y="758190"/>
                  </a:cubicBezTo>
                  <a:cubicBezTo>
                    <a:pt x="3685539" y="753110"/>
                    <a:pt x="3691889" y="748030"/>
                    <a:pt x="3700779" y="741680"/>
                  </a:cubicBezTo>
                  <a:cubicBezTo>
                    <a:pt x="3700779" y="740410"/>
                    <a:pt x="3702049" y="732790"/>
                    <a:pt x="3705859" y="731520"/>
                  </a:cubicBezTo>
                  <a:cubicBezTo>
                    <a:pt x="3713479" y="727710"/>
                    <a:pt x="3716019" y="734060"/>
                    <a:pt x="3718559" y="740410"/>
                  </a:cubicBezTo>
                  <a:cubicBezTo>
                    <a:pt x="3719829" y="744220"/>
                    <a:pt x="3727449" y="745490"/>
                    <a:pt x="3732529" y="746760"/>
                  </a:cubicBezTo>
                  <a:cubicBezTo>
                    <a:pt x="3737609" y="748030"/>
                    <a:pt x="3743959" y="748030"/>
                    <a:pt x="3750309" y="746760"/>
                  </a:cubicBezTo>
                  <a:cubicBezTo>
                    <a:pt x="3760469" y="746760"/>
                    <a:pt x="3770629" y="745490"/>
                    <a:pt x="3784599" y="744220"/>
                  </a:cubicBezTo>
                  <a:cubicBezTo>
                    <a:pt x="3774440" y="741680"/>
                    <a:pt x="3766819" y="739140"/>
                    <a:pt x="3760469" y="737870"/>
                  </a:cubicBezTo>
                  <a:cubicBezTo>
                    <a:pt x="3760469" y="736600"/>
                    <a:pt x="3760469" y="735330"/>
                    <a:pt x="3759199" y="734060"/>
                  </a:cubicBezTo>
                  <a:cubicBezTo>
                    <a:pt x="3769359" y="731520"/>
                    <a:pt x="3779519" y="728980"/>
                    <a:pt x="3788409" y="726440"/>
                  </a:cubicBezTo>
                  <a:cubicBezTo>
                    <a:pt x="3798569" y="728980"/>
                    <a:pt x="3807459" y="732790"/>
                    <a:pt x="3815079" y="735330"/>
                  </a:cubicBezTo>
                  <a:cubicBezTo>
                    <a:pt x="3817619" y="758190"/>
                    <a:pt x="3832859" y="739140"/>
                    <a:pt x="3841749" y="741680"/>
                  </a:cubicBezTo>
                  <a:cubicBezTo>
                    <a:pt x="3839209" y="736600"/>
                    <a:pt x="3835399" y="731520"/>
                    <a:pt x="3831590" y="725170"/>
                  </a:cubicBezTo>
                  <a:cubicBezTo>
                    <a:pt x="3848099" y="727710"/>
                    <a:pt x="3864610" y="727710"/>
                    <a:pt x="3876040" y="740410"/>
                  </a:cubicBezTo>
                  <a:cubicBezTo>
                    <a:pt x="3877310" y="741680"/>
                    <a:pt x="3882390" y="740410"/>
                    <a:pt x="3884930" y="739140"/>
                  </a:cubicBezTo>
                  <a:cubicBezTo>
                    <a:pt x="3888740" y="740410"/>
                    <a:pt x="3895090" y="742950"/>
                    <a:pt x="3897630" y="741680"/>
                  </a:cubicBezTo>
                  <a:cubicBezTo>
                    <a:pt x="3901440" y="737870"/>
                    <a:pt x="3901440" y="731520"/>
                    <a:pt x="3905250" y="723900"/>
                  </a:cubicBezTo>
                  <a:cubicBezTo>
                    <a:pt x="3914140" y="739140"/>
                    <a:pt x="3923030" y="730250"/>
                    <a:pt x="3931920" y="723900"/>
                  </a:cubicBezTo>
                  <a:cubicBezTo>
                    <a:pt x="3930650" y="727710"/>
                    <a:pt x="3930650" y="730250"/>
                    <a:pt x="3930650" y="730250"/>
                  </a:cubicBezTo>
                  <a:cubicBezTo>
                    <a:pt x="3938270" y="734060"/>
                    <a:pt x="3944620" y="736600"/>
                    <a:pt x="3953510" y="740410"/>
                  </a:cubicBezTo>
                  <a:cubicBezTo>
                    <a:pt x="3959860" y="737870"/>
                    <a:pt x="3967480" y="728980"/>
                    <a:pt x="3978910" y="737870"/>
                  </a:cubicBezTo>
                  <a:cubicBezTo>
                    <a:pt x="3980180" y="739140"/>
                    <a:pt x="3985260" y="736600"/>
                    <a:pt x="3989069" y="736600"/>
                  </a:cubicBezTo>
                  <a:cubicBezTo>
                    <a:pt x="3992879" y="735330"/>
                    <a:pt x="3995419" y="735330"/>
                    <a:pt x="3996690" y="734060"/>
                  </a:cubicBezTo>
                  <a:cubicBezTo>
                    <a:pt x="3999230" y="725170"/>
                    <a:pt x="4000499" y="717550"/>
                    <a:pt x="4004310" y="709930"/>
                  </a:cubicBezTo>
                  <a:cubicBezTo>
                    <a:pt x="4008120" y="702310"/>
                    <a:pt x="4006850" y="694690"/>
                    <a:pt x="3999230" y="692150"/>
                  </a:cubicBezTo>
                  <a:cubicBezTo>
                    <a:pt x="3996690" y="690880"/>
                    <a:pt x="3994150" y="690880"/>
                    <a:pt x="3992880" y="689610"/>
                  </a:cubicBezTo>
                  <a:cubicBezTo>
                    <a:pt x="4004310" y="678180"/>
                    <a:pt x="4014470" y="670560"/>
                    <a:pt x="4030980" y="675640"/>
                  </a:cubicBezTo>
                  <a:cubicBezTo>
                    <a:pt x="4034790" y="676910"/>
                    <a:pt x="4039870" y="671830"/>
                    <a:pt x="4046220" y="668020"/>
                  </a:cubicBezTo>
                  <a:cubicBezTo>
                    <a:pt x="4042410" y="664210"/>
                    <a:pt x="4039870" y="662940"/>
                    <a:pt x="4037330" y="661670"/>
                  </a:cubicBezTo>
                  <a:cubicBezTo>
                    <a:pt x="4047490" y="640080"/>
                    <a:pt x="4064000" y="654050"/>
                    <a:pt x="4079240" y="654050"/>
                  </a:cubicBezTo>
                  <a:cubicBezTo>
                    <a:pt x="4074160" y="650240"/>
                    <a:pt x="4071619" y="646430"/>
                    <a:pt x="4069080" y="645160"/>
                  </a:cubicBezTo>
                  <a:cubicBezTo>
                    <a:pt x="4076700" y="641350"/>
                    <a:pt x="4084320" y="638810"/>
                    <a:pt x="4090670" y="635000"/>
                  </a:cubicBezTo>
                  <a:cubicBezTo>
                    <a:pt x="4091940" y="629920"/>
                    <a:pt x="4090670" y="624840"/>
                    <a:pt x="4091940" y="622300"/>
                  </a:cubicBezTo>
                  <a:cubicBezTo>
                    <a:pt x="4098290" y="612140"/>
                    <a:pt x="4094480" y="604520"/>
                    <a:pt x="4084320" y="599440"/>
                  </a:cubicBezTo>
                  <a:cubicBezTo>
                    <a:pt x="4080510" y="596900"/>
                    <a:pt x="4076700" y="591820"/>
                    <a:pt x="4074160" y="588010"/>
                  </a:cubicBezTo>
                  <a:cubicBezTo>
                    <a:pt x="4077970" y="588010"/>
                    <a:pt x="4083050" y="586740"/>
                    <a:pt x="4088130" y="586740"/>
                  </a:cubicBezTo>
                  <a:lnTo>
                    <a:pt x="4088130" y="571500"/>
                  </a:lnTo>
                  <a:cubicBezTo>
                    <a:pt x="4090670" y="571500"/>
                    <a:pt x="4093210" y="571500"/>
                    <a:pt x="4095750" y="572770"/>
                  </a:cubicBezTo>
                  <a:cubicBezTo>
                    <a:pt x="4097020" y="557530"/>
                    <a:pt x="4098290" y="542290"/>
                    <a:pt x="4100830" y="525780"/>
                  </a:cubicBezTo>
                  <a:cubicBezTo>
                    <a:pt x="4086860" y="518160"/>
                    <a:pt x="4094480" y="509270"/>
                    <a:pt x="4102100" y="497840"/>
                  </a:cubicBezTo>
                  <a:cubicBezTo>
                    <a:pt x="4102100" y="497840"/>
                    <a:pt x="4099560" y="496570"/>
                    <a:pt x="4097020" y="496570"/>
                  </a:cubicBezTo>
                  <a:cubicBezTo>
                    <a:pt x="4098290" y="491490"/>
                    <a:pt x="4100830" y="486410"/>
                    <a:pt x="4102100" y="481330"/>
                  </a:cubicBezTo>
                  <a:cubicBezTo>
                    <a:pt x="4104640" y="471170"/>
                    <a:pt x="4100830" y="469900"/>
                    <a:pt x="4089400" y="474980"/>
                  </a:cubicBezTo>
                  <a:cubicBezTo>
                    <a:pt x="4088130" y="472440"/>
                    <a:pt x="4086860" y="468630"/>
                    <a:pt x="4084320" y="466090"/>
                  </a:cubicBezTo>
                  <a:cubicBezTo>
                    <a:pt x="4083050" y="467360"/>
                    <a:pt x="4083050" y="468630"/>
                    <a:pt x="4081780" y="469900"/>
                  </a:cubicBezTo>
                  <a:cubicBezTo>
                    <a:pt x="4076700" y="468630"/>
                    <a:pt x="4072890" y="466090"/>
                    <a:pt x="4067810" y="464820"/>
                  </a:cubicBezTo>
                  <a:cubicBezTo>
                    <a:pt x="4042410" y="454660"/>
                    <a:pt x="4015740" y="457200"/>
                    <a:pt x="3990340" y="455930"/>
                  </a:cubicBezTo>
                  <a:cubicBezTo>
                    <a:pt x="3986530" y="455930"/>
                    <a:pt x="3981450" y="459740"/>
                    <a:pt x="3977640" y="459740"/>
                  </a:cubicBezTo>
                  <a:cubicBezTo>
                    <a:pt x="3962400" y="458470"/>
                    <a:pt x="3948430" y="453390"/>
                    <a:pt x="3934460" y="452120"/>
                  </a:cubicBezTo>
                  <a:cubicBezTo>
                    <a:pt x="3915410" y="450850"/>
                    <a:pt x="3896360" y="450850"/>
                    <a:pt x="3877310" y="450850"/>
                  </a:cubicBezTo>
                  <a:cubicBezTo>
                    <a:pt x="3863340" y="450850"/>
                    <a:pt x="3860800" y="443230"/>
                    <a:pt x="3862070" y="433070"/>
                  </a:cubicBezTo>
                  <a:cubicBezTo>
                    <a:pt x="3867150" y="429260"/>
                    <a:pt x="3872230" y="421640"/>
                    <a:pt x="3872230" y="420370"/>
                  </a:cubicBezTo>
                  <a:cubicBezTo>
                    <a:pt x="3855720" y="407670"/>
                    <a:pt x="3870960" y="398780"/>
                    <a:pt x="3874770" y="388620"/>
                  </a:cubicBezTo>
                  <a:cubicBezTo>
                    <a:pt x="3873500" y="363220"/>
                    <a:pt x="3872230" y="337820"/>
                    <a:pt x="3870960" y="311150"/>
                  </a:cubicBezTo>
                  <a:cubicBezTo>
                    <a:pt x="3873500" y="309880"/>
                    <a:pt x="3878580" y="308610"/>
                    <a:pt x="3882390" y="307340"/>
                  </a:cubicBezTo>
                  <a:cubicBezTo>
                    <a:pt x="3881120" y="303530"/>
                    <a:pt x="3878580" y="299720"/>
                    <a:pt x="3878580" y="295910"/>
                  </a:cubicBezTo>
                  <a:cubicBezTo>
                    <a:pt x="3882390" y="280670"/>
                    <a:pt x="3883660" y="265430"/>
                    <a:pt x="3867150" y="254000"/>
                  </a:cubicBezTo>
                  <a:cubicBezTo>
                    <a:pt x="3874770" y="248920"/>
                    <a:pt x="3881120" y="245110"/>
                    <a:pt x="3888740" y="240030"/>
                  </a:cubicBezTo>
                  <a:cubicBezTo>
                    <a:pt x="3887470" y="238760"/>
                    <a:pt x="3886200" y="236220"/>
                    <a:pt x="3886200" y="234950"/>
                  </a:cubicBezTo>
                  <a:cubicBezTo>
                    <a:pt x="3886200" y="233680"/>
                    <a:pt x="3884930" y="233680"/>
                    <a:pt x="3883660" y="233680"/>
                  </a:cubicBezTo>
                  <a:cubicBezTo>
                    <a:pt x="3870960" y="233680"/>
                    <a:pt x="3865880" y="231140"/>
                    <a:pt x="3864610" y="218440"/>
                  </a:cubicBezTo>
                  <a:cubicBezTo>
                    <a:pt x="3864610" y="215900"/>
                    <a:pt x="3864610" y="212090"/>
                    <a:pt x="3867150" y="209550"/>
                  </a:cubicBezTo>
                  <a:cubicBezTo>
                    <a:pt x="3872230" y="205740"/>
                    <a:pt x="3877310" y="201930"/>
                    <a:pt x="3883660" y="199390"/>
                  </a:cubicBezTo>
                  <a:cubicBezTo>
                    <a:pt x="3886200" y="198120"/>
                    <a:pt x="3891280" y="199390"/>
                    <a:pt x="3893820" y="200660"/>
                  </a:cubicBezTo>
                  <a:cubicBezTo>
                    <a:pt x="3907790" y="208280"/>
                    <a:pt x="3909060" y="208280"/>
                    <a:pt x="3911600" y="191770"/>
                  </a:cubicBezTo>
                  <a:cubicBezTo>
                    <a:pt x="3914140" y="193040"/>
                    <a:pt x="3916680" y="194310"/>
                    <a:pt x="3920490" y="195580"/>
                  </a:cubicBezTo>
                  <a:cubicBezTo>
                    <a:pt x="3919220" y="190500"/>
                    <a:pt x="3919220" y="186690"/>
                    <a:pt x="3916680" y="182880"/>
                  </a:cubicBezTo>
                  <a:cubicBezTo>
                    <a:pt x="3916680" y="181610"/>
                    <a:pt x="3914140" y="180340"/>
                    <a:pt x="3911600" y="179070"/>
                  </a:cubicBezTo>
                  <a:cubicBezTo>
                    <a:pt x="3914140" y="177800"/>
                    <a:pt x="3916680" y="175260"/>
                    <a:pt x="3919220" y="176530"/>
                  </a:cubicBezTo>
                  <a:cubicBezTo>
                    <a:pt x="3931920" y="180340"/>
                    <a:pt x="3939540" y="171450"/>
                    <a:pt x="3948430" y="166370"/>
                  </a:cubicBezTo>
                  <a:cubicBezTo>
                    <a:pt x="3940810" y="156210"/>
                    <a:pt x="3933190" y="147320"/>
                    <a:pt x="3926840" y="137160"/>
                  </a:cubicBezTo>
                  <a:cubicBezTo>
                    <a:pt x="3937000" y="132080"/>
                    <a:pt x="3944620" y="129540"/>
                    <a:pt x="3952240" y="125730"/>
                  </a:cubicBezTo>
                  <a:cubicBezTo>
                    <a:pt x="3935730" y="97790"/>
                    <a:pt x="3935730" y="97790"/>
                    <a:pt x="3947160" y="86360"/>
                  </a:cubicBezTo>
                  <a:cubicBezTo>
                    <a:pt x="3947160" y="85090"/>
                    <a:pt x="3945890" y="83820"/>
                    <a:pt x="3945890" y="82550"/>
                  </a:cubicBezTo>
                  <a:cubicBezTo>
                    <a:pt x="3942080" y="83820"/>
                    <a:pt x="3937000" y="85090"/>
                    <a:pt x="3933190" y="87630"/>
                  </a:cubicBezTo>
                  <a:lnTo>
                    <a:pt x="3931920" y="86360"/>
                  </a:lnTo>
                  <a:cubicBezTo>
                    <a:pt x="3937000" y="81280"/>
                    <a:pt x="3942080" y="77470"/>
                    <a:pt x="3947160" y="72390"/>
                  </a:cubicBezTo>
                  <a:cubicBezTo>
                    <a:pt x="3947160" y="68580"/>
                    <a:pt x="3949700" y="59690"/>
                    <a:pt x="3947160" y="57150"/>
                  </a:cubicBezTo>
                  <a:cubicBezTo>
                    <a:pt x="3937000" y="48260"/>
                    <a:pt x="3948430" y="39370"/>
                    <a:pt x="3945890" y="30480"/>
                  </a:cubicBezTo>
                  <a:cubicBezTo>
                    <a:pt x="3944620" y="27940"/>
                    <a:pt x="3945890" y="21590"/>
                    <a:pt x="3944620" y="21590"/>
                  </a:cubicBezTo>
                  <a:cubicBezTo>
                    <a:pt x="3937000" y="17780"/>
                    <a:pt x="3928110" y="11430"/>
                    <a:pt x="3919220" y="11430"/>
                  </a:cubicBezTo>
                  <a:cubicBezTo>
                    <a:pt x="3898900" y="10160"/>
                    <a:pt x="3878580" y="12700"/>
                    <a:pt x="3858260" y="12700"/>
                  </a:cubicBezTo>
                  <a:lnTo>
                    <a:pt x="3793490" y="12700"/>
                  </a:lnTo>
                  <a:cubicBezTo>
                    <a:pt x="3778250" y="12700"/>
                    <a:pt x="3765550" y="8890"/>
                    <a:pt x="3750310" y="5080"/>
                  </a:cubicBezTo>
                  <a:cubicBezTo>
                    <a:pt x="3732530" y="0"/>
                    <a:pt x="3713480" y="3810"/>
                    <a:pt x="3694430" y="5080"/>
                  </a:cubicBezTo>
                  <a:cubicBezTo>
                    <a:pt x="3653790" y="6350"/>
                    <a:pt x="3613150" y="6350"/>
                    <a:pt x="3572510" y="7620"/>
                  </a:cubicBezTo>
                  <a:cubicBezTo>
                    <a:pt x="3553460" y="7620"/>
                    <a:pt x="3533140" y="10160"/>
                    <a:pt x="3514090" y="11430"/>
                  </a:cubicBezTo>
                  <a:cubicBezTo>
                    <a:pt x="3489960" y="12700"/>
                    <a:pt x="3465830" y="11430"/>
                    <a:pt x="3441700" y="12700"/>
                  </a:cubicBezTo>
                  <a:cubicBezTo>
                    <a:pt x="3416300" y="13970"/>
                    <a:pt x="3390900" y="16510"/>
                    <a:pt x="3365500" y="17780"/>
                  </a:cubicBezTo>
                  <a:cubicBezTo>
                    <a:pt x="3335020" y="19050"/>
                    <a:pt x="3304540" y="19050"/>
                    <a:pt x="3274060" y="20320"/>
                  </a:cubicBezTo>
                  <a:lnTo>
                    <a:pt x="3178810" y="24130"/>
                  </a:lnTo>
                  <a:cubicBezTo>
                    <a:pt x="3149600" y="25400"/>
                    <a:pt x="3121660" y="25400"/>
                    <a:pt x="3092450" y="25400"/>
                  </a:cubicBezTo>
                  <a:cubicBezTo>
                    <a:pt x="3070860" y="25400"/>
                    <a:pt x="3048000" y="26670"/>
                    <a:pt x="3026410" y="27940"/>
                  </a:cubicBezTo>
                  <a:lnTo>
                    <a:pt x="2961640" y="31750"/>
                  </a:lnTo>
                  <a:cubicBezTo>
                    <a:pt x="2946400" y="33020"/>
                    <a:pt x="2931160" y="33020"/>
                    <a:pt x="2914650" y="34290"/>
                  </a:cubicBezTo>
                  <a:cubicBezTo>
                    <a:pt x="2889250" y="35560"/>
                    <a:pt x="2863850" y="35560"/>
                    <a:pt x="2838450" y="36830"/>
                  </a:cubicBezTo>
                  <a:cubicBezTo>
                    <a:pt x="2809240" y="38100"/>
                    <a:pt x="2781300" y="40640"/>
                    <a:pt x="2753360" y="41910"/>
                  </a:cubicBezTo>
                  <a:cubicBezTo>
                    <a:pt x="2724150" y="44450"/>
                    <a:pt x="2696210" y="46990"/>
                    <a:pt x="2667000" y="49530"/>
                  </a:cubicBezTo>
                  <a:cubicBezTo>
                    <a:pt x="2655570" y="50800"/>
                    <a:pt x="2644140" y="50800"/>
                    <a:pt x="2631440" y="52070"/>
                  </a:cubicBezTo>
                  <a:lnTo>
                    <a:pt x="2594610" y="52070"/>
                  </a:lnTo>
                  <a:cubicBezTo>
                    <a:pt x="2552700" y="54610"/>
                    <a:pt x="2512060" y="58420"/>
                    <a:pt x="2470150" y="60960"/>
                  </a:cubicBezTo>
                  <a:cubicBezTo>
                    <a:pt x="2444750" y="62230"/>
                    <a:pt x="2418080" y="63500"/>
                    <a:pt x="2392680" y="66040"/>
                  </a:cubicBezTo>
                  <a:cubicBezTo>
                    <a:pt x="2377440" y="67310"/>
                    <a:pt x="2360930" y="69850"/>
                    <a:pt x="2345690" y="71120"/>
                  </a:cubicBezTo>
                  <a:lnTo>
                    <a:pt x="2242819" y="78740"/>
                  </a:lnTo>
                  <a:cubicBezTo>
                    <a:pt x="2221230" y="80010"/>
                    <a:pt x="2200909" y="85090"/>
                    <a:pt x="2180590" y="86360"/>
                  </a:cubicBezTo>
                  <a:cubicBezTo>
                    <a:pt x="2148840" y="88900"/>
                    <a:pt x="2115819" y="90170"/>
                    <a:pt x="2084069" y="92710"/>
                  </a:cubicBezTo>
                  <a:cubicBezTo>
                    <a:pt x="2076449" y="92710"/>
                    <a:pt x="2067559" y="93980"/>
                    <a:pt x="2059940" y="93980"/>
                  </a:cubicBezTo>
                  <a:cubicBezTo>
                    <a:pt x="2032000" y="96520"/>
                    <a:pt x="2005330" y="99060"/>
                    <a:pt x="1977390" y="101600"/>
                  </a:cubicBezTo>
                  <a:cubicBezTo>
                    <a:pt x="1962150" y="102870"/>
                    <a:pt x="1945640" y="105410"/>
                    <a:pt x="1930400" y="106680"/>
                  </a:cubicBezTo>
                  <a:cubicBezTo>
                    <a:pt x="1911350" y="107950"/>
                    <a:pt x="1892300" y="109220"/>
                    <a:pt x="1874520" y="110490"/>
                  </a:cubicBezTo>
                  <a:cubicBezTo>
                    <a:pt x="1838960" y="114300"/>
                    <a:pt x="1802130" y="118110"/>
                    <a:pt x="1766570" y="121920"/>
                  </a:cubicBezTo>
                  <a:cubicBezTo>
                    <a:pt x="1760220" y="123190"/>
                    <a:pt x="1755140" y="127000"/>
                    <a:pt x="1748790" y="127000"/>
                  </a:cubicBezTo>
                  <a:cubicBezTo>
                    <a:pt x="1719580" y="129540"/>
                    <a:pt x="1690370" y="129540"/>
                    <a:pt x="1662430" y="133350"/>
                  </a:cubicBezTo>
                  <a:cubicBezTo>
                    <a:pt x="1647190" y="135890"/>
                    <a:pt x="1630680" y="129540"/>
                    <a:pt x="1616710" y="142240"/>
                  </a:cubicBezTo>
                  <a:cubicBezTo>
                    <a:pt x="1611630" y="146050"/>
                    <a:pt x="1597660" y="139700"/>
                    <a:pt x="1588770" y="140970"/>
                  </a:cubicBezTo>
                  <a:cubicBezTo>
                    <a:pt x="1553210" y="144780"/>
                    <a:pt x="1517650" y="149860"/>
                    <a:pt x="1483360" y="153670"/>
                  </a:cubicBezTo>
                  <a:cubicBezTo>
                    <a:pt x="1455420" y="157480"/>
                    <a:pt x="1428750" y="160020"/>
                    <a:pt x="1400810" y="163830"/>
                  </a:cubicBezTo>
                  <a:cubicBezTo>
                    <a:pt x="1390650" y="165100"/>
                    <a:pt x="1380490" y="168910"/>
                    <a:pt x="1371600" y="170180"/>
                  </a:cubicBezTo>
                  <a:cubicBezTo>
                    <a:pt x="1346200" y="172720"/>
                    <a:pt x="1320800" y="175260"/>
                    <a:pt x="1296670" y="177800"/>
                  </a:cubicBezTo>
                  <a:cubicBezTo>
                    <a:pt x="1296670" y="182880"/>
                    <a:pt x="1296670" y="185420"/>
                    <a:pt x="1295400" y="187960"/>
                  </a:cubicBezTo>
                  <a:cubicBezTo>
                    <a:pt x="1292860" y="185420"/>
                    <a:pt x="1290320" y="181610"/>
                    <a:pt x="1287780" y="176530"/>
                  </a:cubicBezTo>
                  <a:cubicBezTo>
                    <a:pt x="1282700" y="190500"/>
                    <a:pt x="1272540" y="181610"/>
                    <a:pt x="1264920" y="182880"/>
                  </a:cubicBezTo>
                  <a:cubicBezTo>
                    <a:pt x="1250950" y="185420"/>
                    <a:pt x="1235710" y="189230"/>
                    <a:pt x="1221740" y="190500"/>
                  </a:cubicBezTo>
                  <a:cubicBezTo>
                    <a:pt x="1196340" y="194310"/>
                    <a:pt x="1170940" y="196850"/>
                    <a:pt x="1145540" y="199390"/>
                  </a:cubicBezTo>
                  <a:cubicBezTo>
                    <a:pt x="1123950" y="201930"/>
                    <a:pt x="1102360" y="207010"/>
                    <a:pt x="1080770" y="210820"/>
                  </a:cubicBezTo>
                  <a:cubicBezTo>
                    <a:pt x="1043940" y="217170"/>
                    <a:pt x="1005840" y="220980"/>
                    <a:pt x="969010" y="227330"/>
                  </a:cubicBezTo>
                  <a:cubicBezTo>
                    <a:pt x="943610" y="231140"/>
                    <a:pt x="918210" y="237490"/>
                    <a:pt x="891540" y="241300"/>
                  </a:cubicBezTo>
                  <a:cubicBezTo>
                    <a:pt x="864870" y="246380"/>
                    <a:pt x="836930" y="250190"/>
                    <a:pt x="810260" y="255270"/>
                  </a:cubicBezTo>
                  <a:cubicBezTo>
                    <a:pt x="791210" y="259080"/>
                    <a:pt x="772160" y="264160"/>
                    <a:pt x="753110" y="267970"/>
                  </a:cubicBezTo>
                  <a:cubicBezTo>
                    <a:pt x="715010" y="274320"/>
                    <a:pt x="675640" y="280670"/>
                    <a:pt x="637540" y="287020"/>
                  </a:cubicBezTo>
                  <a:cubicBezTo>
                    <a:pt x="623570" y="289560"/>
                    <a:pt x="610870" y="294640"/>
                    <a:pt x="596900" y="297180"/>
                  </a:cubicBezTo>
                  <a:cubicBezTo>
                    <a:pt x="572770" y="302260"/>
                    <a:pt x="548640" y="304800"/>
                    <a:pt x="524510" y="309880"/>
                  </a:cubicBezTo>
                  <a:cubicBezTo>
                    <a:pt x="506730" y="313690"/>
                    <a:pt x="490220" y="320040"/>
                    <a:pt x="473710" y="322580"/>
                  </a:cubicBezTo>
                  <a:cubicBezTo>
                    <a:pt x="438150" y="330200"/>
                    <a:pt x="402590" y="335280"/>
                    <a:pt x="367030" y="341630"/>
                  </a:cubicBezTo>
                  <a:cubicBezTo>
                    <a:pt x="351790" y="344170"/>
                    <a:pt x="336550" y="349250"/>
                    <a:pt x="321310" y="353060"/>
                  </a:cubicBezTo>
                  <a:cubicBezTo>
                    <a:pt x="297180" y="359410"/>
                    <a:pt x="271780" y="364490"/>
                    <a:pt x="247650" y="370840"/>
                  </a:cubicBezTo>
                  <a:cubicBezTo>
                    <a:pt x="241300" y="372110"/>
                    <a:pt x="234950" y="375920"/>
                    <a:pt x="227330" y="377190"/>
                  </a:cubicBezTo>
                  <a:cubicBezTo>
                    <a:pt x="219710" y="378460"/>
                    <a:pt x="212090" y="378460"/>
                    <a:pt x="204470" y="379730"/>
                  </a:cubicBezTo>
                  <a:cubicBezTo>
                    <a:pt x="189230" y="383540"/>
                    <a:pt x="173990" y="387350"/>
                    <a:pt x="160020" y="391160"/>
                  </a:cubicBezTo>
                  <a:cubicBezTo>
                    <a:pt x="129540" y="398780"/>
                    <a:pt x="114300" y="401320"/>
                    <a:pt x="100330" y="408940"/>
                  </a:cubicBezTo>
                  <a:cubicBezTo>
                    <a:pt x="87630" y="415290"/>
                    <a:pt x="69850" y="414020"/>
                    <a:pt x="64770" y="434340"/>
                  </a:cubicBezTo>
                  <a:cubicBezTo>
                    <a:pt x="62230" y="440690"/>
                    <a:pt x="55880" y="444500"/>
                    <a:pt x="67310" y="447040"/>
                  </a:cubicBezTo>
                  <a:cubicBezTo>
                    <a:pt x="68580" y="447040"/>
                    <a:pt x="71120" y="450850"/>
                    <a:pt x="69850" y="452120"/>
                  </a:cubicBezTo>
                  <a:cubicBezTo>
                    <a:pt x="67310" y="459740"/>
                    <a:pt x="64770" y="467360"/>
                    <a:pt x="62230" y="477520"/>
                  </a:cubicBezTo>
                  <a:cubicBezTo>
                    <a:pt x="62230" y="477520"/>
                    <a:pt x="64770" y="478790"/>
                    <a:pt x="67310" y="481330"/>
                  </a:cubicBezTo>
                  <a:cubicBezTo>
                    <a:pt x="59690" y="488950"/>
                    <a:pt x="59690" y="516890"/>
                    <a:pt x="64770" y="525780"/>
                  </a:cubicBezTo>
                  <a:cubicBezTo>
                    <a:pt x="67310" y="530860"/>
                    <a:pt x="68580" y="537210"/>
                    <a:pt x="69850" y="543560"/>
                  </a:cubicBezTo>
                  <a:cubicBezTo>
                    <a:pt x="54610" y="547370"/>
                    <a:pt x="72390" y="556260"/>
                    <a:pt x="67310" y="561340"/>
                  </a:cubicBezTo>
                  <a:cubicBezTo>
                    <a:pt x="69850" y="561340"/>
                    <a:pt x="72390" y="561340"/>
                    <a:pt x="76200" y="562610"/>
                  </a:cubicBezTo>
                  <a:cubicBezTo>
                    <a:pt x="73660" y="566420"/>
                    <a:pt x="71120" y="568960"/>
                    <a:pt x="69850" y="570230"/>
                  </a:cubicBezTo>
                  <a:cubicBezTo>
                    <a:pt x="72390" y="572770"/>
                    <a:pt x="76200" y="574040"/>
                    <a:pt x="78740" y="576580"/>
                  </a:cubicBezTo>
                  <a:cubicBezTo>
                    <a:pt x="64770" y="595630"/>
                    <a:pt x="64770" y="604520"/>
                    <a:pt x="81280" y="621030"/>
                  </a:cubicBezTo>
                  <a:cubicBezTo>
                    <a:pt x="82550" y="622300"/>
                    <a:pt x="85090" y="624840"/>
                    <a:pt x="85090" y="626110"/>
                  </a:cubicBezTo>
                  <a:cubicBezTo>
                    <a:pt x="81280" y="640080"/>
                    <a:pt x="82550" y="652780"/>
                    <a:pt x="91440" y="664210"/>
                  </a:cubicBezTo>
                  <a:cubicBezTo>
                    <a:pt x="91440" y="664210"/>
                    <a:pt x="90170" y="668020"/>
                    <a:pt x="87630" y="670560"/>
                  </a:cubicBezTo>
                  <a:cubicBezTo>
                    <a:pt x="91440" y="669290"/>
                    <a:pt x="93980" y="668020"/>
                    <a:pt x="96520" y="668020"/>
                  </a:cubicBezTo>
                  <a:lnTo>
                    <a:pt x="92710" y="690880"/>
                  </a:lnTo>
                  <a:lnTo>
                    <a:pt x="106680" y="690880"/>
                  </a:lnTo>
                  <a:cubicBezTo>
                    <a:pt x="110490" y="695960"/>
                    <a:pt x="114300" y="699770"/>
                    <a:pt x="114300" y="701040"/>
                  </a:cubicBezTo>
                  <a:cubicBezTo>
                    <a:pt x="118110" y="697230"/>
                    <a:pt x="120650" y="695960"/>
                    <a:pt x="121920" y="694690"/>
                  </a:cubicBezTo>
                  <a:cubicBezTo>
                    <a:pt x="128270" y="704850"/>
                    <a:pt x="133350" y="712470"/>
                    <a:pt x="137160" y="720090"/>
                  </a:cubicBezTo>
                  <a:cubicBezTo>
                    <a:pt x="135890" y="728980"/>
                    <a:pt x="133350" y="736600"/>
                    <a:pt x="132080" y="741680"/>
                  </a:cubicBezTo>
                  <a:cubicBezTo>
                    <a:pt x="125730" y="741680"/>
                    <a:pt x="119380" y="740410"/>
                    <a:pt x="115570" y="742950"/>
                  </a:cubicBezTo>
                  <a:cubicBezTo>
                    <a:pt x="111760" y="745490"/>
                    <a:pt x="111760" y="751840"/>
                    <a:pt x="109220" y="755650"/>
                  </a:cubicBezTo>
                  <a:cubicBezTo>
                    <a:pt x="109220" y="756920"/>
                    <a:pt x="118110" y="773430"/>
                    <a:pt x="116840" y="774700"/>
                  </a:cubicBezTo>
                  <a:cubicBezTo>
                    <a:pt x="115570" y="783590"/>
                    <a:pt x="113030" y="792480"/>
                    <a:pt x="111760" y="802640"/>
                  </a:cubicBezTo>
                  <a:cubicBezTo>
                    <a:pt x="116840" y="806450"/>
                    <a:pt x="123190" y="811530"/>
                    <a:pt x="128270" y="815340"/>
                  </a:cubicBezTo>
                  <a:cubicBezTo>
                    <a:pt x="119380" y="820420"/>
                    <a:pt x="113030" y="825500"/>
                    <a:pt x="106680" y="829310"/>
                  </a:cubicBezTo>
                  <a:cubicBezTo>
                    <a:pt x="109220" y="830580"/>
                    <a:pt x="110490" y="831850"/>
                    <a:pt x="113030" y="833120"/>
                  </a:cubicBezTo>
                  <a:cubicBezTo>
                    <a:pt x="114300" y="838200"/>
                    <a:pt x="116840" y="843280"/>
                    <a:pt x="116840" y="848360"/>
                  </a:cubicBezTo>
                  <a:cubicBezTo>
                    <a:pt x="116840" y="853440"/>
                    <a:pt x="113030" y="862330"/>
                    <a:pt x="115570" y="863600"/>
                  </a:cubicBezTo>
                  <a:cubicBezTo>
                    <a:pt x="127000" y="869950"/>
                    <a:pt x="120650" y="889000"/>
                    <a:pt x="135890" y="891540"/>
                  </a:cubicBezTo>
                  <a:cubicBezTo>
                    <a:pt x="137160" y="891540"/>
                    <a:pt x="137160" y="894080"/>
                    <a:pt x="139700" y="896620"/>
                  </a:cubicBezTo>
                  <a:cubicBezTo>
                    <a:pt x="135890" y="896620"/>
                    <a:pt x="133350" y="896620"/>
                    <a:pt x="128270" y="897890"/>
                  </a:cubicBezTo>
                  <a:cubicBezTo>
                    <a:pt x="142240" y="908050"/>
                    <a:pt x="138430" y="916940"/>
                    <a:pt x="133350" y="924560"/>
                  </a:cubicBezTo>
                  <a:cubicBezTo>
                    <a:pt x="128270" y="925830"/>
                    <a:pt x="124460" y="927100"/>
                    <a:pt x="120650" y="928370"/>
                  </a:cubicBezTo>
                  <a:cubicBezTo>
                    <a:pt x="121920" y="930910"/>
                    <a:pt x="121920" y="932180"/>
                    <a:pt x="123190" y="934720"/>
                  </a:cubicBezTo>
                  <a:cubicBezTo>
                    <a:pt x="124460" y="935990"/>
                    <a:pt x="130810" y="952500"/>
                    <a:pt x="130810" y="955040"/>
                  </a:cubicBezTo>
                  <a:cubicBezTo>
                    <a:pt x="128270" y="961390"/>
                    <a:pt x="127000" y="967740"/>
                    <a:pt x="125730" y="974090"/>
                  </a:cubicBezTo>
                  <a:cubicBezTo>
                    <a:pt x="133350" y="974090"/>
                    <a:pt x="139700" y="975360"/>
                    <a:pt x="142240" y="975360"/>
                  </a:cubicBezTo>
                  <a:cubicBezTo>
                    <a:pt x="139700" y="976630"/>
                    <a:pt x="135890" y="979170"/>
                    <a:pt x="133350" y="980440"/>
                  </a:cubicBezTo>
                  <a:cubicBezTo>
                    <a:pt x="134620" y="982980"/>
                    <a:pt x="135890" y="985520"/>
                    <a:pt x="138430" y="986790"/>
                  </a:cubicBezTo>
                  <a:cubicBezTo>
                    <a:pt x="148590" y="985520"/>
                    <a:pt x="158750" y="984250"/>
                    <a:pt x="170180" y="982980"/>
                  </a:cubicBezTo>
                  <a:cubicBezTo>
                    <a:pt x="168910" y="989330"/>
                    <a:pt x="167640" y="994410"/>
                    <a:pt x="165100" y="999490"/>
                  </a:cubicBezTo>
                  <a:cubicBezTo>
                    <a:pt x="171450" y="999490"/>
                    <a:pt x="179070" y="1000760"/>
                    <a:pt x="185420" y="1000760"/>
                  </a:cubicBezTo>
                  <a:lnTo>
                    <a:pt x="185420" y="1007110"/>
                  </a:lnTo>
                  <a:cubicBezTo>
                    <a:pt x="176530" y="1008380"/>
                    <a:pt x="167640" y="1010920"/>
                    <a:pt x="160020" y="1012190"/>
                  </a:cubicBezTo>
                  <a:cubicBezTo>
                    <a:pt x="191770" y="1027430"/>
                    <a:pt x="220980" y="1013460"/>
                    <a:pt x="255270" y="1008380"/>
                  </a:cubicBezTo>
                  <a:cubicBezTo>
                    <a:pt x="261620" y="1014730"/>
                    <a:pt x="267970" y="1009650"/>
                    <a:pt x="273050" y="999490"/>
                  </a:cubicBezTo>
                  <a:cubicBezTo>
                    <a:pt x="279400" y="1008380"/>
                    <a:pt x="284480" y="1005840"/>
                    <a:pt x="297180" y="988060"/>
                  </a:cubicBezTo>
                  <a:cubicBezTo>
                    <a:pt x="298450" y="988060"/>
                    <a:pt x="299720" y="989330"/>
                    <a:pt x="300990" y="989330"/>
                  </a:cubicBezTo>
                  <a:cubicBezTo>
                    <a:pt x="299720" y="994410"/>
                    <a:pt x="297180" y="998220"/>
                    <a:pt x="295910" y="1003300"/>
                  </a:cubicBezTo>
                  <a:cubicBezTo>
                    <a:pt x="303530" y="1000760"/>
                    <a:pt x="309880" y="999490"/>
                    <a:pt x="317500" y="996950"/>
                  </a:cubicBezTo>
                  <a:lnTo>
                    <a:pt x="344170" y="993140"/>
                  </a:lnTo>
                  <a:cubicBezTo>
                    <a:pt x="358140" y="990600"/>
                    <a:pt x="372110" y="989330"/>
                    <a:pt x="384810" y="986790"/>
                  </a:cubicBezTo>
                  <a:cubicBezTo>
                    <a:pt x="389890" y="985520"/>
                    <a:pt x="394970" y="981710"/>
                    <a:pt x="400050" y="980440"/>
                  </a:cubicBezTo>
                  <a:cubicBezTo>
                    <a:pt x="405130" y="979170"/>
                    <a:pt x="412750" y="975360"/>
                    <a:pt x="415290" y="977900"/>
                  </a:cubicBezTo>
                  <a:cubicBezTo>
                    <a:pt x="425450" y="986790"/>
                    <a:pt x="434340" y="996950"/>
                    <a:pt x="444500" y="1005840"/>
                  </a:cubicBezTo>
                  <a:cubicBezTo>
                    <a:pt x="445770" y="1003300"/>
                    <a:pt x="447040" y="999490"/>
                    <a:pt x="447040" y="999490"/>
                  </a:cubicBezTo>
                  <a:cubicBezTo>
                    <a:pt x="455930" y="1002030"/>
                    <a:pt x="462280" y="1003300"/>
                    <a:pt x="471170" y="1005840"/>
                  </a:cubicBezTo>
                  <a:cubicBezTo>
                    <a:pt x="472440" y="1009650"/>
                    <a:pt x="474980" y="1014730"/>
                    <a:pt x="474980" y="1017270"/>
                  </a:cubicBezTo>
                  <a:cubicBezTo>
                    <a:pt x="488950" y="1018540"/>
                    <a:pt x="500380" y="1019810"/>
                    <a:pt x="510540" y="1021080"/>
                  </a:cubicBezTo>
                  <a:cubicBezTo>
                    <a:pt x="510540" y="1022350"/>
                    <a:pt x="511810" y="1023620"/>
                    <a:pt x="511810" y="1024890"/>
                  </a:cubicBezTo>
                  <a:lnTo>
                    <a:pt x="488950" y="1032510"/>
                  </a:lnTo>
                  <a:cubicBezTo>
                    <a:pt x="487680" y="1028700"/>
                    <a:pt x="486410" y="1027430"/>
                    <a:pt x="483870" y="1021080"/>
                  </a:cubicBezTo>
                  <a:cubicBezTo>
                    <a:pt x="485140" y="1035050"/>
                    <a:pt x="486410" y="1043940"/>
                    <a:pt x="486410" y="1055370"/>
                  </a:cubicBezTo>
                  <a:cubicBezTo>
                    <a:pt x="497840" y="1046480"/>
                    <a:pt x="513080" y="1056640"/>
                    <a:pt x="520700" y="1041400"/>
                  </a:cubicBezTo>
                  <a:cubicBezTo>
                    <a:pt x="520700" y="1040130"/>
                    <a:pt x="525780" y="1040130"/>
                    <a:pt x="527050" y="1041400"/>
                  </a:cubicBezTo>
                  <a:cubicBezTo>
                    <a:pt x="537210" y="1042670"/>
                    <a:pt x="547370" y="1043940"/>
                    <a:pt x="557530" y="1046480"/>
                  </a:cubicBezTo>
                  <a:cubicBezTo>
                    <a:pt x="556260" y="1043940"/>
                    <a:pt x="556260" y="1041400"/>
                    <a:pt x="554990" y="1038860"/>
                  </a:cubicBezTo>
                  <a:cubicBezTo>
                    <a:pt x="561340" y="1040130"/>
                    <a:pt x="566420" y="1041400"/>
                    <a:pt x="570230" y="1042670"/>
                  </a:cubicBezTo>
                  <a:cubicBezTo>
                    <a:pt x="570230" y="1043940"/>
                    <a:pt x="571500" y="1045210"/>
                    <a:pt x="571500" y="1046480"/>
                  </a:cubicBezTo>
                  <a:cubicBezTo>
                    <a:pt x="562610" y="1051560"/>
                    <a:pt x="553720" y="1057910"/>
                    <a:pt x="544830" y="1062990"/>
                  </a:cubicBezTo>
                  <a:cubicBezTo>
                    <a:pt x="530860" y="1071880"/>
                    <a:pt x="518160" y="1083310"/>
                    <a:pt x="504190" y="1087120"/>
                  </a:cubicBezTo>
                  <a:cubicBezTo>
                    <a:pt x="480060" y="1092200"/>
                    <a:pt x="455930" y="1101090"/>
                    <a:pt x="430530" y="1102360"/>
                  </a:cubicBezTo>
                  <a:lnTo>
                    <a:pt x="424180" y="1102360"/>
                  </a:lnTo>
                  <a:cubicBezTo>
                    <a:pt x="397510" y="1107440"/>
                    <a:pt x="372110" y="1112520"/>
                    <a:pt x="345440" y="1117600"/>
                  </a:cubicBezTo>
                  <a:cubicBezTo>
                    <a:pt x="341630" y="1118870"/>
                    <a:pt x="339090" y="1120140"/>
                    <a:pt x="335280" y="1120140"/>
                  </a:cubicBezTo>
                  <a:cubicBezTo>
                    <a:pt x="318770" y="1122680"/>
                    <a:pt x="302260" y="1123950"/>
                    <a:pt x="287020" y="1126490"/>
                  </a:cubicBezTo>
                  <a:cubicBezTo>
                    <a:pt x="270510" y="1130300"/>
                    <a:pt x="252730" y="1132840"/>
                    <a:pt x="236220" y="1139190"/>
                  </a:cubicBezTo>
                  <a:cubicBezTo>
                    <a:pt x="223520" y="1143000"/>
                    <a:pt x="207010" y="1141730"/>
                    <a:pt x="201930" y="1154430"/>
                  </a:cubicBezTo>
                  <a:cubicBezTo>
                    <a:pt x="196850" y="1154430"/>
                    <a:pt x="191770" y="1153160"/>
                    <a:pt x="189230" y="1154430"/>
                  </a:cubicBezTo>
                  <a:cubicBezTo>
                    <a:pt x="170180" y="1162050"/>
                    <a:pt x="151130" y="1169670"/>
                    <a:pt x="133350" y="1178560"/>
                  </a:cubicBezTo>
                  <a:cubicBezTo>
                    <a:pt x="127000" y="1183640"/>
                    <a:pt x="121920" y="1186180"/>
                    <a:pt x="119380" y="1191260"/>
                  </a:cubicBezTo>
                  <a:cubicBezTo>
                    <a:pt x="118110" y="1195070"/>
                    <a:pt x="121920" y="1201420"/>
                    <a:pt x="123190" y="1203960"/>
                  </a:cubicBezTo>
                  <a:cubicBezTo>
                    <a:pt x="120650" y="1205230"/>
                    <a:pt x="115570" y="1206500"/>
                    <a:pt x="115570" y="1207770"/>
                  </a:cubicBezTo>
                  <a:cubicBezTo>
                    <a:pt x="115570" y="1215390"/>
                    <a:pt x="115570" y="1223010"/>
                    <a:pt x="118110" y="1229360"/>
                  </a:cubicBezTo>
                  <a:cubicBezTo>
                    <a:pt x="121920" y="1238250"/>
                    <a:pt x="133350" y="1245870"/>
                    <a:pt x="120650" y="1257300"/>
                  </a:cubicBezTo>
                  <a:cubicBezTo>
                    <a:pt x="118110" y="1258570"/>
                    <a:pt x="120650" y="1264920"/>
                    <a:pt x="120650" y="1270000"/>
                  </a:cubicBezTo>
                  <a:cubicBezTo>
                    <a:pt x="124460" y="1268730"/>
                    <a:pt x="127000" y="1268730"/>
                    <a:pt x="130810" y="1268730"/>
                  </a:cubicBezTo>
                  <a:cubicBezTo>
                    <a:pt x="118110" y="1290320"/>
                    <a:pt x="118110" y="1297940"/>
                    <a:pt x="130810" y="1301750"/>
                  </a:cubicBezTo>
                  <a:cubicBezTo>
                    <a:pt x="130810" y="1309370"/>
                    <a:pt x="128270" y="1316990"/>
                    <a:pt x="130810" y="1322070"/>
                  </a:cubicBezTo>
                  <a:cubicBezTo>
                    <a:pt x="138430" y="1334770"/>
                    <a:pt x="148590" y="1347470"/>
                    <a:pt x="157480" y="1358900"/>
                  </a:cubicBezTo>
                  <a:cubicBezTo>
                    <a:pt x="156210" y="1360170"/>
                    <a:pt x="153670" y="1361440"/>
                    <a:pt x="152400" y="1361440"/>
                  </a:cubicBezTo>
                  <a:cubicBezTo>
                    <a:pt x="157480" y="1367790"/>
                    <a:pt x="162560" y="1374140"/>
                    <a:pt x="166370" y="1377950"/>
                  </a:cubicBezTo>
                  <a:cubicBezTo>
                    <a:pt x="161290" y="1385570"/>
                    <a:pt x="157480" y="1391920"/>
                    <a:pt x="152400" y="1398270"/>
                  </a:cubicBezTo>
                  <a:cubicBezTo>
                    <a:pt x="158750" y="1400810"/>
                    <a:pt x="162560" y="1402080"/>
                    <a:pt x="167640" y="1403350"/>
                  </a:cubicBezTo>
                  <a:cubicBezTo>
                    <a:pt x="158750" y="1405890"/>
                    <a:pt x="151130" y="1408430"/>
                    <a:pt x="139700" y="1413510"/>
                  </a:cubicBezTo>
                  <a:cubicBezTo>
                    <a:pt x="161290" y="1418590"/>
                    <a:pt x="162560" y="1433830"/>
                    <a:pt x="165100" y="1449070"/>
                  </a:cubicBezTo>
                  <a:cubicBezTo>
                    <a:pt x="165100" y="1450340"/>
                    <a:pt x="171450" y="1451610"/>
                    <a:pt x="175260" y="1452880"/>
                  </a:cubicBezTo>
                  <a:cubicBezTo>
                    <a:pt x="175260" y="1455420"/>
                    <a:pt x="172720" y="1459230"/>
                    <a:pt x="173990" y="1461770"/>
                  </a:cubicBezTo>
                  <a:cubicBezTo>
                    <a:pt x="179070" y="1468120"/>
                    <a:pt x="187960" y="1471930"/>
                    <a:pt x="189230" y="1479550"/>
                  </a:cubicBezTo>
                  <a:cubicBezTo>
                    <a:pt x="196850" y="1501140"/>
                    <a:pt x="210820" y="1497330"/>
                    <a:pt x="226060" y="1492250"/>
                  </a:cubicBezTo>
                  <a:lnTo>
                    <a:pt x="233680" y="1503680"/>
                  </a:lnTo>
                  <a:cubicBezTo>
                    <a:pt x="236220" y="1502410"/>
                    <a:pt x="238760" y="1499870"/>
                    <a:pt x="240030" y="1498600"/>
                  </a:cubicBezTo>
                  <a:cubicBezTo>
                    <a:pt x="241300" y="1506220"/>
                    <a:pt x="254000" y="1515110"/>
                    <a:pt x="257810" y="1510030"/>
                  </a:cubicBezTo>
                  <a:cubicBezTo>
                    <a:pt x="266700" y="1497330"/>
                    <a:pt x="276860" y="1504950"/>
                    <a:pt x="287020" y="1506220"/>
                  </a:cubicBezTo>
                  <a:cubicBezTo>
                    <a:pt x="292100" y="1507490"/>
                    <a:pt x="299720" y="1508760"/>
                    <a:pt x="302260" y="1506220"/>
                  </a:cubicBezTo>
                  <a:cubicBezTo>
                    <a:pt x="308610" y="1499870"/>
                    <a:pt x="327660" y="1506220"/>
                    <a:pt x="322580" y="1488440"/>
                  </a:cubicBezTo>
                  <a:cubicBezTo>
                    <a:pt x="321310" y="1484630"/>
                    <a:pt x="316230" y="1480820"/>
                    <a:pt x="311150" y="1477010"/>
                  </a:cubicBezTo>
                  <a:lnTo>
                    <a:pt x="347980" y="1477010"/>
                  </a:lnTo>
                  <a:cubicBezTo>
                    <a:pt x="349250" y="1480820"/>
                    <a:pt x="349250" y="1485900"/>
                    <a:pt x="350520" y="1489710"/>
                  </a:cubicBezTo>
                  <a:cubicBezTo>
                    <a:pt x="344170" y="1490980"/>
                    <a:pt x="337820" y="1492250"/>
                    <a:pt x="331470" y="1494790"/>
                  </a:cubicBezTo>
                  <a:cubicBezTo>
                    <a:pt x="331470" y="1496060"/>
                    <a:pt x="332740" y="1497330"/>
                    <a:pt x="332740" y="1499870"/>
                  </a:cubicBezTo>
                  <a:cubicBezTo>
                    <a:pt x="335280" y="1499870"/>
                    <a:pt x="339090" y="1498600"/>
                    <a:pt x="341630" y="1498600"/>
                  </a:cubicBezTo>
                  <a:cubicBezTo>
                    <a:pt x="351790" y="1502410"/>
                    <a:pt x="365760" y="1492250"/>
                    <a:pt x="374650" y="1504950"/>
                  </a:cubicBezTo>
                  <a:cubicBezTo>
                    <a:pt x="391160" y="1527810"/>
                    <a:pt x="420370" y="1534160"/>
                    <a:pt x="447040" y="1521460"/>
                  </a:cubicBezTo>
                  <a:cubicBezTo>
                    <a:pt x="449580" y="1520190"/>
                    <a:pt x="454660" y="1524000"/>
                    <a:pt x="458470" y="1525270"/>
                  </a:cubicBezTo>
                  <a:cubicBezTo>
                    <a:pt x="459740" y="1525270"/>
                    <a:pt x="459740" y="1525270"/>
                    <a:pt x="461010" y="1526540"/>
                  </a:cubicBezTo>
                  <a:cubicBezTo>
                    <a:pt x="462280" y="1524000"/>
                    <a:pt x="462280" y="1521460"/>
                    <a:pt x="462280" y="1522730"/>
                  </a:cubicBezTo>
                  <a:cubicBezTo>
                    <a:pt x="471170" y="1522730"/>
                    <a:pt x="480060" y="1525270"/>
                    <a:pt x="488950" y="1524000"/>
                  </a:cubicBezTo>
                  <a:cubicBezTo>
                    <a:pt x="502920" y="1522730"/>
                    <a:pt x="516890" y="1517650"/>
                    <a:pt x="530860" y="1516380"/>
                  </a:cubicBezTo>
                  <a:cubicBezTo>
                    <a:pt x="552450" y="1513840"/>
                    <a:pt x="574040" y="1513840"/>
                    <a:pt x="595630" y="1508760"/>
                  </a:cubicBezTo>
                  <a:cubicBezTo>
                    <a:pt x="604520" y="1506220"/>
                    <a:pt x="610870" y="1507490"/>
                    <a:pt x="617220" y="1510030"/>
                  </a:cubicBezTo>
                  <a:cubicBezTo>
                    <a:pt x="577850" y="1526540"/>
                    <a:pt x="538480" y="1543050"/>
                    <a:pt x="499110" y="1558290"/>
                  </a:cubicBezTo>
                  <a:cubicBezTo>
                    <a:pt x="499110" y="1559560"/>
                    <a:pt x="500380" y="1560830"/>
                    <a:pt x="500380" y="1562100"/>
                  </a:cubicBezTo>
                  <a:cubicBezTo>
                    <a:pt x="502920" y="1562100"/>
                    <a:pt x="505460" y="1563370"/>
                    <a:pt x="510540" y="1564640"/>
                  </a:cubicBezTo>
                  <a:cubicBezTo>
                    <a:pt x="501650" y="1568450"/>
                    <a:pt x="497840" y="1569720"/>
                    <a:pt x="491490" y="1572260"/>
                  </a:cubicBezTo>
                  <a:cubicBezTo>
                    <a:pt x="502920" y="1579880"/>
                    <a:pt x="487680" y="1588770"/>
                    <a:pt x="494030" y="1598930"/>
                  </a:cubicBezTo>
                  <a:cubicBezTo>
                    <a:pt x="499110" y="1609090"/>
                    <a:pt x="495300" y="1624330"/>
                    <a:pt x="518160" y="1620520"/>
                  </a:cubicBezTo>
                  <a:cubicBezTo>
                    <a:pt x="495300" y="1631950"/>
                    <a:pt x="494030" y="1648460"/>
                    <a:pt x="509270" y="1666240"/>
                  </a:cubicBezTo>
                  <a:cubicBezTo>
                    <a:pt x="511810" y="1668780"/>
                    <a:pt x="513080" y="1673860"/>
                    <a:pt x="511810" y="1676400"/>
                  </a:cubicBezTo>
                  <a:cubicBezTo>
                    <a:pt x="509270" y="1685290"/>
                    <a:pt x="505460" y="1692910"/>
                    <a:pt x="502920" y="1699260"/>
                  </a:cubicBezTo>
                  <a:cubicBezTo>
                    <a:pt x="494030" y="1699260"/>
                    <a:pt x="488950" y="1697990"/>
                    <a:pt x="483870" y="1697990"/>
                  </a:cubicBezTo>
                  <a:cubicBezTo>
                    <a:pt x="471170" y="1699260"/>
                    <a:pt x="458470" y="1701800"/>
                    <a:pt x="445770" y="1704340"/>
                  </a:cubicBezTo>
                  <a:cubicBezTo>
                    <a:pt x="405130" y="1711960"/>
                    <a:pt x="363220" y="1719580"/>
                    <a:pt x="322580" y="1727200"/>
                  </a:cubicBezTo>
                  <a:cubicBezTo>
                    <a:pt x="288290" y="1733550"/>
                    <a:pt x="255270" y="1746250"/>
                    <a:pt x="220980" y="1748790"/>
                  </a:cubicBezTo>
                  <a:cubicBezTo>
                    <a:pt x="196850" y="1750060"/>
                    <a:pt x="175260" y="1762760"/>
                    <a:pt x="152400" y="1764030"/>
                  </a:cubicBezTo>
                  <a:cubicBezTo>
                    <a:pt x="137160" y="1765300"/>
                    <a:pt x="121920" y="1771650"/>
                    <a:pt x="107950" y="1778000"/>
                  </a:cubicBezTo>
                  <a:cubicBezTo>
                    <a:pt x="100330" y="1780540"/>
                    <a:pt x="93980" y="1786890"/>
                    <a:pt x="87630" y="1790700"/>
                  </a:cubicBezTo>
                  <a:cubicBezTo>
                    <a:pt x="86360" y="1790700"/>
                    <a:pt x="82550" y="1789430"/>
                    <a:pt x="81280" y="1790700"/>
                  </a:cubicBezTo>
                  <a:cubicBezTo>
                    <a:pt x="71120" y="1795780"/>
                    <a:pt x="62230" y="1800860"/>
                    <a:pt x="52070" y="1804670"/>
                  </a:cubicBezTo>
                  <a:cubicBezTo>
                    <a:pt x="44450" y="1808480"/>
                    <a:pt x="38100" y="1812290"/>
                    <a:pt x="30480" y="1816100"/>
                  </a:cubicBezTo>
                  <a:cubicBezTo>
                    <a:pt x="30480" y="1817370"/>
                    <a:pt x="31750" y="1818640"/>
                    <a:pt x="31750" y="1819910"/>
                  </a:cubicBezTo>
                  <a:cubicBezTo>
                    <a:pt x="29210" y="1819910"/>
                    <a:pt x="25400" y="1818640"/>
                    <a:pt x="21590" y="1817370"/>
                  </a:cubicBezTo>
                  <a:cubicBezTo>
                    <a:pt x="22860" y="1824990"/>
                    <a:pt x="24130" y="1830070"/>
                    <a:pt x="25400" y="1836420"/>
                  </a:cubicBezTo>
                  <a:cubicBezTo>
                    <a:pt x="24130" y="1836420"/>
                    <a:pt x="24130" y="1836420"/>
                    <a:pt x="22860" y="1837690"/>
                  </a:cubicBezTo>
                  <a:cubicBezTo>
                    <a:pt x="21590" y="1835150"/>
                    <a:pt x="20320" y="1832610"/>
                    <a:pt x="19050" y="1831340"/>
                  </a:cubicBezTo>
                  <a:cubicBezTo>
                    <a:pt x="7620" y="1844040"/>
                    <a:pt x="0" y="1855470"/>
                    <a:pt x="17780" y="1863090"/>
                  </a:cubicBezTo>
                  <a:cubicBezTo>
                    <a:pt x="16510" y="1869440"/>
                    <a:pt x="16510" y="1874520"/>
                    <a:pt x="16510" y="1878330"/>
                  </a:cubicBezTo>
                  <a:lnTo>
                    <a:pt x="20320" y="1905000"/>
                  </a:lnTo>
                  <a:cubicBezTo>
                    <a:pt x="21590" y="1916430"/>
                    <a:pt x="19050" y="1927860"/>
                    <a:pt x="33020" y="1931671"/>
                  </a:cubicBezTo>
                  <a:cubicBezTo>
                    <a:pt x="29210" y="1938021"/>
                    <a:pt x="29210" y="1967231"/>
                    <a:pt x="34290" y="1968500"/>
                  </a:cubicBezTo>
                  <a:cubicBezTo>
                    <a:pt x="43180" y="1972310"/>
                    <a:pt x="45720" y="1983740"/>
                    <a:pt x="53340" y="1988821"/>
                  </a:cubicBezTo>
                  <a:cubicBezTo>
                    <a:pt x="54610" y="1990091"/>
                    <a:pt x="55880" y="1992631"/>
                    <a:pt x="55880" y="1992631"/>
                  </a:cubicBezTo>
                  <a:cubicBezTo>
                    <a:pt x="45720" y="2004060"/>
                    <a:pt x="60960" y="1998981"/>
                    <a:pt x="63500" y="2004060"/>
                  </a:cubicBezTo>
                  <a:cubicBezTo>
                    <a:pt x="60960" y="2010410"/>
                    <a:pt x="55880" y="2016760"/>
                    <a:pt x="54610" y="2024381"/>
                  </a:cubicBezTo>
                  <a:cubicBezTo>
                    <a:pt x="53340" y="2032001"/>
                    <a:pt x="54610" y="2038351"/>
                    <a:pt x="66040" y="2034541"/>
                  </a:cubicBezTo>
                  <a:cubicBezTo>
                    <a:pt x="64770" y="2045971"/>
                    <a:pt x="63500" y="2056131"/>
                    <a:pt x="62230" y="2067561"/>
                  </a:cubicBezTo>
                  <a:cubicBezTo>
                    <a:pt x="63500" y="2067561"/>
                    <a:pt x="64770" y="2066291"/>
                    <a:pt x="64770" y="2066291"/>
                  </a:cubicBezTo>
                  <a:cubicBezTo>
                    <a:pt x="68580" y="2075181"/>
                    <a:pt x="71120" y="2082801"/>
                    <a:pt x="74930" y="2090421"/>
                  </a:cubicBezTo>
                  <a:cubicBezTo>
                    <a:pt x="81280" y="2090421"/>
                    <a:pt x="87630" y="2091691"/>
                    <a:pt x="95250" y="2092960"/>
                  </a:cubicBezTo>
                  <a:lnTo>
                    <a:pt x="95250" y="2096771"/>
                  </a:lnTo>
                  <a:cubicBezTo>
                    <a:pt x="91440" y="2098041"/>
                    <a:pt x="87630" y="2099310"/>
                    <a:pt x="83820" y="2100581"/>
                  </a:cubicBezTo>
                  <a:cubicBezTo>
                    <a:pt x="85090" y="2101851"/>
                    <a:pt x="87630" y="2101851"/>
                    <a:pt x="87630" y="2101851"/>
                  </a:cubicBezTo>
                  <a:cubicBezTo>
                    <a:pt x="88900" y="2120901"/>
                    <a:pt x="105410" y="2118361"/>
                    <a:pt x="116840" y="2123441"/>
                  </a:cubicBezTo>
                  <a:cubicBezTo>
                    <a:pt x="121920" y="2125981"/>
                    <a:pt x="128270" y="2127251"/>
                    <a:pt x="132080" y="2125981"/>
                  </a:cubicBezTo>
                  <a:cubicBezTo>
                    <a:pt x="139700" y="2122171"/>
                    <a:pt x="144780" y="2123441"/>
                    <a:pt x="144780" y="2131060"/>
                  </a:cubicBezTo>
                  <a:cubicBezTo>
                    <a:pt x="144780" y="2134871"/>
                    <a:pt x="142240" y="2139950"/>
                    <a:pt x="140970" y="2142490"/>
                  </a:cubicBezTo>
                  <a:cubicBezTo>
                    <a:pt x="149860" y="2142490"/>
                    <a:pt x="163830" y="2146300"/>
                    <a:pt x="171450" y="2141220"/>
                  </a:cubicBezTo>
                  <a:cubicBezTo>
                    <a:pt x="189230" y="2129790"/>
                    <a:pt x="205740" y="2139950"/>
                    <a:pt x="222250" y="2136140"/>
                  </a:cubicBezTo>
                  <a:cubicBezTo>
                    <a:pt x="231140" y="2133600"/>
                    <a:pt x="238760" y="2133600"/>
                    <a:pt x="251460" y="2131060"/>
                  </a:cubicBezTo>
                  <a:cubicBezTo>
                    <a:pt x="257810" y="2136140"/>
                    <a:pt x="264160" y="2134871"/>
                    <a:pt x="265430" y="2128521"/>
                  </a:cubicBezTo>
                  <a:cubicBezTo>
                    <a:pt x="275590" y="2128521"/>
                    <a:pt x="284480" y="2128521"/>
                    <a:pt x="293370" y="2127250"/>
                  </a:cubicBezTo>
                  <a:cubicBezTo>
                    <a:pt x="307340" y="2124710"/>
                    <a:pt x="320040" y="2120900"/>
                    <a:pt x="334010" y="2119630"/>
                  </a:cubicBezTo>
                  <a:cubicBezTo>
                    <a:pt x="342900" y="2118360"/>
                    <a:pt x="353060" y="2120900"/>
                    <a:pt x="363220" y="2119630"/>
                  </a:cubicBezTo>
                  <a:cubicBezTo>
                    <a:pt x="368300" y="2118360"/>
                    <a:pt x="372110" y="2110740"/>
                    <a:pt x="377190" y="2106930"/>
                  </a:cubicBezTo>
                  <a:cubicBezTo>
                    <a:pt x="382270" y="2119630"/>
                    <a:pt x="392430" y="2120900"/>
                    <a:pt x="408940" y="2112010"/>
                  </a:cubicBezTo>
                  <a:cubicBezTo>
                    <a:pt x="402590" y="2106930"/>
                    <a:pt x="394970" y="2103120"/>
                    <a:pt x="388620" y="2099310"/>
                  </a:cubicBezTo>
                  <a:cubicBezTo>
                    <a:pt x="394970" y="2096770"/>
                    <a:pt x="400050" y="2092960"/>
                    <a:pt x="405130" y="2091690"/>
                  </a:cubicBezTo>
                  <a:cubicBezTo>
                    <a:pt x="410210" y="2091690"/>
                    <a:pt x="414020" y="2092960"/>
                    <a:pt x="417830" y="2092960"/>
                  </a:cubicBezTo>
                  <a:cubicBezTo>
                    <a:pt x="421640" y="2092960"/>
                    <a:pt x="425450" y="2092960"/>
                    <a:pt x="429260" y="2091690"/>
                  </a:cubicBezTo>
                  <a:cubicBezTo>
                    <a:pt x="433070" y="2090420"/>
                    <a:pt x="435610" y="2089150"/>
                    <a:pt x="438150" y="2086610"/>
                  </a:cubicBezTo>
                  <a:cubicBezTo>
                    <a:pt x="438150" y="2090420"/>
                    <a:pt x="439420" y="2095500"/>
                    <a:pt x="439420" y="2099310"/>
                  </a:cubicBezTo>
                  <a:cubicBezTo>
                    <a:pt x="439420" y="2103120"/>
                    <a:pt x="436880" y="2106930"/>
                    <a:pt x="435610" y="2110740"/>
                  </a:cubicBezTo>
                  <a:cubicBezTo>
                    <a:pt x="439420" y="2110740"/>
                    <a:pt x="443230" y="2110740"/>
                    <a:pt x="448310" y="2109470"/>
                  </a:cubicBezTo>
                  <a:cubicBezTo>
                    <a:pt x="453390" y="2117090"/>
                    <a:pt x="439420" y="2133600"/>
                    <a:pt x="458470" y="2134870"/>
                  </a:cubicBezTo>
                  <a:cubicBezTo>
                    <a:pt x="457200" y="2139950"/>
                    <a:pt x="455930" y="2143760"/>
                    <a:pt x="454660" y="2148840"/>
                  </a:cubicBezTo>
                  <a:cubicBezTo>
                    <a:pt x="462280" y="2148840"/>
                    <a:pt x="469900" y="2150110"/>
                    <a:pt x="481330" y="2151380"/>
                  </a:cubicBezTo>
                  <a:cubicBezTo>
                    <a:pt x="476250" y="2157730"/>
                    <a:pt x="472440" y="2162810"/>
                    <a:pt x="467360" y="2167890"/>
                  </a:cubicBezTo>
                  <a:cubicBezTo>
                    <a:pt x="471170" y="2166620"/>
                    <a:pt x="474980" y="2166620"/>
                    <a:pt x="482600" y="2165350"/>
                  </a:cubicBezTo>
                  <a:cubicBezTo>
                    <a:pt x="466090" y="2180590"/>
                    <a:pt x="483870" y="2181860"/>
                    <a:pt x="490220" y="2190750"/>
                  </a:cubicBezTo>
                  <a:cubicBezTo>
                    <a:pt x="494030" y="2180590"/>
                    <a:pt x="496570" y="2174240"/>
                    <a:pt x="497840" y="2169160"/>
                  </a:cubicBezTo>
                  <a:cubicBezTo>
                    <a:pt x="504190" y="2175510"/>
                    <a:pt x="511810" y="2183130"/>
                    <a:pt x="519430" y="2192020"/>
                  </a:cubicBezTo>
                  <a:cubicBezTo>
                    <a:pt x="520700" y="2192020"/>
                    <a:pt x="523240" y="2189480"/>
                    <a:pt x="524510" y="2190750"/>
                  </a:cubicBezTo>
                  <a:cubicBezTo>
                    <a:pt x="538480" y="2197100"/>
                    <a:pt x="544830" y="2190750"/>
                    <a:pt x="549910" y="2178050"/>
                  </a:cubicBezTo>
                  <a:cubicBezTo>
                    <a:pt x="551180" y="2175510"/>
                    <a:pt x="557530" y="2174240"/>
                    <a:pt x="558800" y="2172970"/>
                  </a:cubicBezTo>
                  <a:cubicBezTo>
                    <a:pt x="556260" y="2180590"/>
                    <a:pt x="552450" y="2188210"/>
                    <a:pt x="548640" y="2197100"/>
                  </a:cubicBezTo>
                  <a:cubicBezTo>
                    <a:pt x="533400" y="2199640"/>
                    <a:pt x="515620" y="2203450"/>
                    <a:pt x="497840" y="2207260"/>
                  </a:cubicBezTo>
                  <a:cubicBezTo>
                    <a:pt x="481330" y="2211070"/>
                    <a:pt x="464820" y="2217420"/>
                    <a:pt x="447040" y="2219960"/>
                  </a:cubicBezTo>
                  <a:cubicBezTo>
                    <a:pt x="422910" y="2223770"/>
                    <a:pt x="398780" y="2226310"/>
                    <a:pt x="373380" y="2230120"/>
                  </a:cubicBezTo>
                  <a:cubicBezTo>
                    <a:pt x="344170" y="2235200"/>
                    <a:pt x="314960" y="2240280"/>
                    <a:pt x="285750" y="2246630"/>
                  </a:cubicBezTo>
                  <a:cubicBezTo>
                    <a:pt x="261620" y="2251710"/>
                    <a:pt x="238760" y="2259330"/>
                    <a:pt x="214630" y="2264410"/>
                  </a:cubicBezTo>
                  <a:cubicBezTo>
                    <a:pt x="198120" y="2268220"/>
                    <a:pt x="181610" y="2269490"/>
                    <a:pt x="166370" y="2275840"/>
                  </a:cubicBezTo>
                  <a:cubicBezTo>
                    <a:pt x="151130" y="2282190"/>
                    <a:pt x="129540" y="2280920"/>
                    <a:pt x="124460" y="2302510"/>
                  </a:cubicBezTo>
                  <a:cubicBezTo>
                    <a:pt x="115570" y="2297430"/>
                    <a:pt x="109220" y="2299970"/>
                    <a:pt x="107950" y="2308860"/>
                  </a:cubicBezTo>
                  <a:cubicBezTo>
                    <a:pt x="107950" y="2311400"/>
                    <a:pt x="106680" y="2313940"/>
                    <a:pt x="104140" y="2313940"/>
                  </a:cubicBezTo>
                  <a:cubicBezTo>
                    <a:pt x="90170" y="2317750"/>
                    <a:pt x="93980" y="2325370"/>
                    <a:pt x="100330" y="2332990"/>
                  </a:cubicBezTo>
                  <a:cubicBezTo>
                    <a:pt x="107950" y="2341880"/>
                    <a:pt x="107950" y="2350770"/>
                    <a:pt x="106680" y="2360930"/>
                  </a:cubicBezTo>
                  <a:cubicBezTo>
                    <a:pt x="104140" y="2374900"/>
                    <a:pt x="101600" y="2390140"/>
                    <a:pt x="99060" y="2404110"/>
                  </a:cubicBezTo>
                  <a:cubicBezTo>
                    <a:pt x="99060" y="2407920"/>
                    <a:pt x="102870" y="2411730"/>
                    <a:pt x="105410" y="2415540"/>
                  </a:cubicBezTo>
                  <a:lnTo>
                    <a:pt x="109220" y="2423160"/>
                  </a:lnTo>
                  <a:lnTo>
                    <a:pt x="109220" y="2444750"/>
                  </a:lnTo>
                  <a:cubicBezTo>
                    <a:pt x="114300" y="2444750"/>
                    <a:pt x="120650" y="2443480"/>
                    <a:pt x="127000" y="2443480"/>
                  </a:cubicBezTo>
                  <a:cubicBezTo>
                    <a:pt x="127000" y="2443480"/>
                    <a:pt x="127000" y="2444750"/>
                    <a:pt x="128270" y="2444750"/>
                  </a:cubicBezTo>
                  <a:cubicBezTo>
                    <a:pt x="124460" y="2446020"/>
                    <a:pt x="121920" y="2447290"/>
                    <a:pt x="118110" y="2449830"/>
                  </a:cubicBezTo>
                  <a:cubicBezTo>
                    <a:pt x="125730" y="2458720"/>
                    <a:pt x="111760" y="2481580"/>
                    <a:pt x="142240" y="2476500"/>
                  </a:cubicBezTo>
                  <a:cubicBezTo>
                    <a:pt x="133350" y="2484120"/>
                    <a:pt x="128270" y="2489200"/>
                    <a:pt x="124460" y="2491740"/>
                  </a:cubicBezTo>
                  <a:cubicBezTo>
                    <a:pt x="127000" y="2498090"/>
                    <a:pt x="129540" y="2501900"/>
                    <a:pt x="130810" y="2505710"/>
                  </a:cubicBezTo>
                  <a:cubicBezTo>
                    <a:pt x="125730" y="2509520"/>
                    <a:pt x="121920" y="2513330"/>
                    <a:pt x="118110" y="2515870"/>
                  </a:cubicBezTo>
                  <a:cubicBezTo>
                    <a:pt x="123190" y="2520950"/>
                    <a:pt x="128270" y="2524760"/>
                    <a:pt x="130810" y="2528570"/>
                  </a:cubicBezTo>
                  <a:cubicBezTo>
                    <a:pt x="135890" y="2523490"/>
                    <a:pt x="140970" y="2518410"/>
                    <a:pt x="146050" y="2518410"/>
                  </a:cubicBezTo>
                  <a:cubicBezTo>
                    <a:pt x="151130" y="2518410"/>
                    <a:pt x="157480" y="2527300"/>
                    <a:pt x="163830" y="2532380"/>
                  </a:cubicBezTo>
                  <a:cubicBezTo>
                    <a:pt x="163830" y="2533650"/>
                    <a:pt x="160020" y="2534920"/>
                    <a:pt x="158750" y="2534920"/>
                  </a:cubicBezTo>
                  <a:cubicBezTo>
                    <a:pt x="149860" y="2524760"/>
                    <a:pt x="140970" y="2523490"/>
                    <a:pt x="132080" y="2534920"/>
                  </a:cubicBezTo>
                  <a:cubicBezTo>
                    <a:pt x="132080" y="2534920"/>
                    <a:pt x="130810" y="2534920"/>
                    <a:pt x="130810" y="2533650"/>
                  </a:cubicBezTo>
                  <a:cubicBezTo>
                    <a:pt x="130810" y="2532380"/>
                    <a:pt x="130810" y="2532380"/>
                    <a:pt x="129540" y="2531110"/>
                  </a:cubicBezTo>
                  <a:cubicBezTo>
                    <a:pt x="124460" y="2536190"/>
                    <a:pt x="125730" y="2540000"/>
                    <a:pt x="132080" y="2543810"/>
                  </a:cubicBezTo>
                  <a:cubicBezTo>
                    <a:pt x="140970" y="2548890"/>
                    <a:pt x="139700" y="2552700"/>
                    <a:pt x="134620" y="2559050"/>
                  </a:cubicBezTo>
                  <a:cubicBezTo>
                    <a:pt x="137160" y="2560320"/>
                    <a:pt x="140970" y="2562860"/>
                    <a:pt x="140970" y="2564130"/>
                  </a:cubicBezTo>
                  <a:cubicBezTo>
                    <a:pt x="140970" y="2570480"/>
                    <a:pt x="153670" y="2574290"/>
                    <a:pt x="143510" y="2581910"/>
                  </a:cubicBezTo>
                  <a:cubicBezTo>
                    <a:pt x="148590" y="2588260"/>
                    <a:pt x="151130" y="2594610"/>
                    <a:pt x="162560" y="2597150"/>
                  </a:cubicBezTo>
                  <a:cubicBezTo>
                    <a:pt x="172720" y="2599690"/>
                    <a:pt x="175260" y="2594610"/>
                    <a:pt x="181610" y="2593340"/>
                  </a:cubicBezTo>
                  <a:cubicBezTo>
                    <a:pt x="187960" y="2592070"/>
                    <a:pt x="195580" y="2595880"/>
                    <a:pt x="201930" y="2597150"/>
                  </a:cubicBezTo>
                  <a:cubicBezTo>
                    <a:pt x="204470" y="2597150"/>
                    <a:pt x="207010" y="2593340"/>
                    <a:pt x="207010" y="2592070"/>
                  </a:cubicBezTo>
                  <a:cubicBezTo>
                    <a:pt x="215900" y="2593340"/>
                    <a:pt x="224790" y="2595880"/>
                    <a:pt x="232410" y="2594610"/>
                  </a:cubicBezTo>
                  <a:cubicBezTo>
                    <a:pt x="243840" y="2593340"/>
                    <a:pt x="250190" y="2597150"/>
                    <a:pt x="251460" y="2607310"/>
                  </a:cubicBezTo>
                  <a:cubicBezTo>
                    <a:pt x="252730" y="2618740"/>
                    <a:pt x="259080" y="2620010"/>
                    <a:pt x="267970" y="2618740"/>
                  </a:cubicBezTo>
                  <a:cubicBezTo>
                    <a:pt x="275590" y="2617470"/>
                    <a:pt x="281940" y="2614930"/>
                    <a:pt x="289560" y="2613660"/>
                  </a:cubicBezTo>
                  <a:cubicBezTo>
                    <a:pt x="285750" y="2609850"/>
                    <a:pt x="280670" y="2606040"/>
                    <a:pt x="274320" y="2600960"/>
                  </a:cubicBezTo>
                  <a:cubicBezTo>
                    <a:pt x="280670" y="2599690"/>
                    <a:pt x="287020" y="2597150"/>
                    <a:pt x="292100" y="2597150"/>
                  </a:cubicBezTo>
                  <a:cubicBezTo>
                    <a:pt x="302260" y="2595880"/>
                    <a:pt x="311150" y="2594610"/>
                    <a:pt x="321310" y="2594610"/>
                  </a:cubicBezTo>
                  <a:cubicBezTo>
                    <a:pt x="325120" y="2594610"/>
                    <a:pt x="328930" y="2597150"/>
                    <a:pt x="332740" y="2600960"/>
                  </a:cubicBezTo>
                  <a:cubicBezTo>
                    <a:pt x="316230" y="2600960"/>
                    <a:pt x="300990" y="2600960"/>
                    <a:pt x="289560" y="2613660"/>
                  </a:cubicBezTo>
                  <a:cubicBezTo>
                    <a:pt x="293370" y="2614930"/>
                    <a:pt x="298450" y="2616200"/>
                    <a:pt x="302260" y="2616200"/>
                  </a:cubicBezTo>
                  <a:cubicBezTo>
                    <a:pt x="323850" y="2614930"/>
                    <a:pt x="346710" y="2613660"/>
                    <a:pt x="368300" y="2612390"/>
                  </a:cubicBezTo>
                  <a:cubicBezTo>
                    <a:pt x="389890" y="2611120"/>
                    <a:pt x="410210" y="2608580"/>
                    <a:pt x="433070" y="2607310"/>
                  </a:cubicBezTo>
                  <a:cubicBezTo>
                    <a:pt x="439420" y="2633980"/>
                    <a:pt x="445770" y="2659380"/>
                    <a:pt x="450850" y="2684780"/>
                  </a:cubicBezTo>
                  <a:cubicBezTo>
                    <a:pt x="448310" y="2686050"/>
                    <a:pt x="445770" y="2687320"/>
                    <a:pt x="443230" y="2687320"/>
                  </a:cubicBezTo>
                  <a:cubicBezTo>
                    <a:pt x="447040" y="2692400"/>
                    <a:pt x="452120" y="2697480"/>
                    <a:pt x="453390" y="2702560"/>
                  </a:cubicBezTo>
                  <a:cubicBezTo>
                    <a:pt x="454660" y="2710180"/>
                    <a:pt x="453390" y="2717800"/>
                    <a:pt x="453390" y="2722880"/>
                  </a:cubicBezTo>
                  <a:cubicBezTo>
                    <a:pt x="462280" y="2725420"/>
                    <a:pt x="467360" y="2726690"/>
                    <a:pt x="473710" y="2727960"/>
                  </a:cubicBezTo>
                  <a:cubicBezTo>
                    <a:pt x="472440" y="2727960"/>
                    <a:pt x="471170" y="2729230"/>
                    <a:pt x="468630" y="2729230"/>
                  </a:cubicBezTo>
                  <a:cubicBezTo>
                    <a:pt x="469900" y="2738120"/>
                    <a:pt x="472440" y="2748280"/>
                    <a:pt x="473710" y="2760980"/>
                  </a:cubicBezTo>
                  <a:lnTo>
                    <a:pt x="494030" y="2760980"/>
                  </a:lnTo>
                  <a:cubicBezTo>
                    <a:pt x="497840" y="2760980"/>
                    <a:pt x="501650" y="2763520"/>
                    <a:pt x="502920" y="2764790"/>
                  </a:cubicBezTo>
                  <a:cubicBezTo>
                    <a:pt x="508000" y="2780030"/>
                    <a:pt x="519430" y="2785110"/>
                    <a:pt x="534670" y="2781300"/>
                  </a:cubicBezTo>
                  <a:cubicBezTo>
                    <a:pt x="541020" y="2780030"/>
                    <a:pt x="548640" y="2780030"/>
                    <a:pt x="554990" y="2780030"/>
                  </a:cubicBezTo>
                  <a:lnTo>
                    <a:pt x="570230" y="2780030"/>
                  </a:lnTo>
                  <a:cubicBezTo>
                    <a:pt x="575310" y="2780030"/>
                    <a:pt x="580390" y="2778760"/>
                    <a:pt x="585470" y="2777490"/>
                  </a:cubicBezTo>
                  <a:cubicBezTo>
                    <a:pt x="586740" y="2773680"/>
                    <a:pt x="586740" y="2769870"/>
                    <a:pt x="588010" y="2764790"/>
                  </a:cubicBezTo>
                  <a:cubicBezTo>
                    <a:pt x="591820" y="2764790"/>
                    <a:pt x="594360" y="2763520"/>
                    <a:pt x="598170" y="2763520"/>
                  </a:cubicBezTo>
                  <a:cubicBezTo>
                    <a:pt x="622300" y="2760980"/>
                    <a:pt x="647700" y="2757170"/>
                    <a:pt x="673100" y="2754630"/>
                  </a:cubicBezTo>
                  <a:cubicBezTo>
                    <a:pt x="673100" y="2754630"/>
                    <a:pt x="674370" y="2757170"/>
                    <a:pt x="675640" y="2760980"/>
                  </a:cubicBezTo>
                  <a:cubicBezTo>
                    <a:pt x="671830" y="2762250"/>
                    <a:pt x="669290" y="2763520"/>
                    <a:pt x="666750" y="2764790"/>
                  </a:cubicBezTo>
                  <a:cubicBezTo>
                    <a:pt x="676910" y="2774950"/>
                    <a:pt x="690880" y="2776220"/>
                    <a:pt x="699770" y="2768600"/>
                  </a:cubicBezTo>
                  <a:cubicBezTo>
                    <a:pt x="694690" y="2764790"/>
                    <a:pt x="690880" y="2762250"/>
                    <a:pt x="684530" y="2758440"/>
                  </a:cubicBezTo>
                  <a:lnTo>
                    <a:pt x="688340" y="2754630"/>
                  </a:lnTo>
                  <a:lnTo>
                    <a:pt x="698500" y="2754630"/>
                  </a:lnTo>
                  <a:lnTo>
                    <a:pt x="698500" y="2753360"/>
                  </a:lnTo>
                  <a:cubicBezTo>
                    <a:pt x="703580" y="2754630"/>
                    <a:pt x="707390" y="2757170"/>
                    <a:pt x="712470" y="2753360"/>
                  </a:cubicBezTo>
                  <a:lnTo>
                    <a:pt x="717550" y="2753360"/>
                  </a:lnTo>
                  <a:lnTo>
                    <a:pt x="762000" y="2755900"/>
                  </a:lnTo>
                  <a:cubicBezTo>
                    <a:pt x="767080" y="2755900"/>
                    <a:pt x="769620" y="2754630"/>
                    <a:pt x="772160" y="2752090"/>
                  </a:cubicBezTo>
                  <a:cubicBezTo>
                    <a:pt x="778510" y="2762250"/>
                    <a:pt x="783590" y="2771140"/>
                    <a:pt x="789940" y="2782570"/>
                  </a:cubicBezTo>
                  <a:cubicBezTo>
                    <a:pt x="788670" y="2782570"/>
                    <a:pt x="786130" y="2783840"/>
                    <a:pt x="783590" y="2783840"/>
                  </a:cubicBezTo>
                  <a:cubicBezTo>
                    <a:pt x="800100" y="2810510"/>
                    <a:pt x="810260" y="2838450"/>
                    <a:pt x="795020" y="2868930"/>
                  </a:cubicBezTo>
                  <a:cubicBezTo>
                    <a:pt x="796290" y="2879090"/>
                    <a:pt x="798830" y="2889250"/>
                    <a:pt x="800100" y="2901950"/>
                  </a:cubicBezTo>
                  <a:lnTo>
                    <a:pt x="812800" y="2901950"/>
                  </a:lnTo>
                  <a:cubicBezTo>
                    <a:pt x="810260" y="2908300"/>
                    <a:pt x="807720" y="2912110"/>
                    <a:pt x="806450" y="2915920"/>
                  </a:cubicBezTo>
                  <a:cubicBezTo>
                    <a:pt x="806450" y="2922270"/>
                    <a:pt x="820420" y="2924810"/>
                    <a:pt x="810260" y="2933700"/>
                  </a:cubicBezTo>
                  <a:lnTo>
                    <a:pt x="812800" y="2938780"/>
                  </a:lnTo>
                  <a:cubicBezTo>
                    <a:pt x="825500" y="2955290"/>
                    <a:pt x="839470" y="2970530"/>
                    <a:pt x="853440" y="2989580"/>
                  </a:cubicBezTo>
                  <a:cubicBezTo>
                    <a:pt x="843280" y="2994660"/>
                    <a:pt x="834390" y="2999740"/>
                    <a:pt x="822960" y="3004820"/>
                  </a:cubicBezTo>
                  <a:cubicBezTo>
                    <a:pt x="834390" y="3006090"/>
                    <a:pt x="835660" y="3012440"/>
                    <a:pt x="831850" y="3021330"/>
                  </a:cubicBezTo>
                  <a:cubicBezTo>
                    <a:pt x="830580" y="3023870"/>
                    <a:pt x="833120" y="3030220"/>
                    <a:pt x="834390" y="3031490"/>
                  </a:cubicBezTo>
                  <a:cubicBezTo>
                    <a:pt x="848360" y="3035300"/>
                    <a:pt x="861060" y="3049270"/>
                    <a:pt x="877570" y="3044190"/>
                  </a:cubicBezTo>
                  <a:cubicBezTo>
                    <a:pt x="877570" y="3046730"/>
                    <a:pt x="876300" y="3050540"/>
                    <a:pt x="875030" y="3051810"/>
                  </a:cubicBezTo>
                  <a:cubicBezTo>
                    <a:pt x="864870" y="3056890"/>
                    <a:pt x="854710" y="3060700"/>
                    <a:pt x="844550" y="3065780"/>
                  </a:cubicBezTo>
                  <a:lnTo>
                    <a:pt x="859790" y="3073400"/>
                  </a:lnTo>
                  <a:cubicBezTo>
                    <a:pt x="862330" y="3069590"/>
                    <a:pt x="863600" y="3065780"/>
                    <a:pt x="866140" y="3061970"/>
                  </a:cubicBezTo>
                  <a:cubicBezTo>
                    <a:pt x="873760" y="3065780"/>
                    <a:pt x="880110" y="3068320"/>
                    <a:pt x="887730" y="3072130"/>
                  </a:cubicBezTo>
                  <a:cubicBezTo>
                    <a:pt x="883919" y="3074670"/>
                    <a:pt x="881380" y="3075940"/>
                    <a:pt x="878840" y="3077210"/>
                  </a:cubicBezTo>
                  <a:cubicBezTo>
                    <a:pt x="881380" y="3078480"/>
                    <a:pt x="883920" y="3081020"/>
                    <a:pt x="887730" y="3082290"/>
                  </a:cubicBezTo>
                  <a:cubicBezTo>
                    <a:pt x="891539" y="3083560"/>
                    <a:pt x="895349" y="3082290"/>
                    <a:pt x="897890" y="3083560"/>
                  </a:cubicBezTo>
                  <a:cubicBezTo>
                    <a:pt x="904240" y="3077210"/>
                    <a:pt x="909320" y="3069590"/>
                    <a:pt x="915670" y="3065780"/>
                  </a:cubicBezTo>
                  <a:cubicBezTo>
                    <a:pt x="923290" y="3061970"/>
                    <a:pt x="1130300" y="3040380"/>
                    <a:pt x="1137920" y="3039110"/>
                  </a:cubicBezTo>
                  <a:cubicBezTo>
                    <a:pt x="1148080" y="3037840"/>
                    <a:pt x="1159510" y="3039110"/>
                    <a:pt x="1169670" y="3040380"/>
                  </a:cubicBezTo>
                  <a:lnTo>
                    <a:pt x="1143000" y="3051810"/>
                  </a:lnTo>
                  <a:lnTo>
                    <a:pt x="1146810" y="3059430"/>
                  </a:lnTo>
                  <a:cubicBezTo>
                    <a:pt x="1159510" y="3058160"/>
                    <a:pt x="1169670" y="3058160"/>
                    <a:pt x="1179830" y="3055620"/>
                  </a:cubicBezTo>
                  <a:cubicBezTo>
                    <a:pt x="1186180" y="3054350"/>
                    <a:pt x="1196340" y="3055620"/>
                    <a:pt x="1197610" y="3045460"/>
                  </a:cubicBezTo>
                  <a:cubicBezTo>
                    <a:pt x="1206500" y="3051810"/>
                    <a:pt x="1215390" y="3053080"/>
                    <a:pt x="1226820" y="3048000"/>
                  </a:cubicBezTo>
                  <a:cubicBezTo>
                    <a:pt x="1233170" y="3045460"/>
                    <a:pt x="1240790" y="3045460"/>
                    <a:pt x="1247140" y="3044190"/>
                  </a:cubicBezTo>
                  <a:cubicBezTo>
                    <a:pt x="1262380" y="3042920"/>
                    <a:pt x="1277620" y="3041650"/>
                    <a:pt x="1292860" y="3039110"/>
                  </a:cubicBezTo>
                  <a:lnTo>
                    <a:pt x="1308100" y="3039110"/>
                  </a:lnTo>
                  <a:cubicBezTo>
                    <a:pt x="1309370" y="3036570"/>
                    <a:pt x="1309370" y="3032760"/>
                    <a:pt x="1309370" y="3032760"/>
                  </a:cubicBezTo>
                  <a:cubicBezTo>
                    <a:pt x="1323340" y="3032760"/>
                    <a:pt x="1334770" y="3034030"/>
                    <a:pt x="1347470" y="3034030"/>
                  </a:cubicBezTo>
                  <a:cubicBezTo>
                    <a:pt x="1361440" y="3034030"/>
                    <a:pt x="1367790" y="3025140"/>
                    <a:pt x="1362710" y="3011170"/>
                  </a:cubicBezTo>
                  <a:cubicBezTo>
                    <a:pt x="1366520" y="3011170"/>
                    <a:pt x="1371599" y="3012440"/>
                    <a:pt x="1374140" y="3012440"/>
                  </a:cubicBezTo>
                  <a:cubicBezTo>
                    <a:pt x="1375410" y="3017520"/>
                    <a:pt x="1374140" y="3023870"/>
                    <a:pt x="1376680" y="3025140"/>
                  </a:cubicBezTo>
                  <a:cubicBezTo>
                    <a:pt x="1380490" y="3027680"/>
                    <a:pt x="1386840" y="3027680"/>
                    <a:pt x="1391919" y="3026410"/>
                  </a:cubicBezTo>
                  <a:cubicBezTo>
                    <a:pt x="1398269" y="3025140"/>
                    <a:pt x="1405889" y="3018790"/>
                    <a:pt x="1408430" y="3021330"/>
                  </a:cubicBezTo>
                  <a:cubicBezTo>
                    <a:pt x="1421130" y="3031490"/>
                    <a:pt x="1430019" y="3022600"/>
                    <a:pt x="1436369" y="3017520"/>
                  </a:cubicBezTo>
                  <a:cubicBezTo>
                    <a:pt x="1441449" y="3018790"/>
                    <a:pt x="1443989" y="3022600"/>
                    <a:pt x="1446530" y="3021330"/>
                  </a:cubicBezTo>
                  <a:cubicBezTo>
                    <a:pt x="1452880" y="3020060"/>
                    <a:pt x="1460499" y="3018790"/>
                    <a:pt x="1466849" y="3017520"/>
                  </a:cubicBezTo>
                  <a:cubicBezTo>
                    <a:pt x="1480819" y="3013710"/>
                    <a:pt x="1496060" y="3011170"/>
                    <a:pt x="1510030" y="3011170"/>
                  </a:cubicBezTo>
                  <a:cubicBezTo>
                    <a:pt x="1529080" y="3009900"/>
                    <a:pt x="1546860" y="3004820"/>
                    <a:pt x="1565910" y="3003550"/>
                  </a:cubicBezTo>
                  <a:cubicBezTo>
                    <a:pt x="1574799" y="3002280"/>
                    <a:pt x="1583690" y="3004820"/>
                    <a:pt x="1592580" y="3006090"/>
                  </a:cubicBezTo>
                  <a:cubicBezTo>
                    <a:pt x="1595119" y="3006090"/>
                    <a:pt x="1598930" y="3006090"/>
                    <a:pt x="1598930" y="3004820"/>
                  </a:cubicBezTo>
                  <a:cubicBezTo>
                    <a:pt x="1598930" y="2992120"/>
                    <a:pt x="1619249" y="2998470"/>
                    <a:pt x="1616710" y="2984500"/>
                  </a:cubicBezTo>
                  <a:cubicBezTo>
                    <a:pt x="1619249" y="2985770"/>
                    <a:pt x="1621790" y="2985770"/>
                    <a:pt x="1623060" y="2988310"/>
                  </a:cubicBezTo>
                  <a:cubicBezTo>
                    <a:pt x="1626870" y="2992120"/>
                    <a:pt x="1629410" y="2995930"/>
                    <a:pt x="1633220" y="2999740"/>
                  </a:cubicBezTo>
                  <a:cubicBezTo>
                    <a:pt x="1633220" y="2994660"/>
                    <a:pt x="1633220" y="2990850"/>
                    <a:pt x="1631950" y="2985770"/>
                  </a:cubicBezTo>
                  <a:cubicBezTo>
                    <a:pt x="1644650" y="2992120"/>
                    <a:pt x="1657350" y="2998470"/>
                    <a:pt x="1666240" y="3003550"/>
                  </a:cubicBezTo>
                  <a:cubicBezTo>
                    <a:pt x="1675130" y="2997200"/>
                    <a:pt x="1682750" y="2994660"/>
                    <a:pt x="1687830" y="2988310"/>
                  </a:cubicBezTo>
                  <a:cubicBezTo>
                    <a:pt x="1692909" y="2980690"/>
                    <a:pt x="1691640" y="2979420"/>
                    <a:pt x="1700530" y="2985770"/>
                  </a:cubicBezTo>
                  <a:cubicBezTo>
                    <a:pt x="1699259" y="2987040"/>
                    <a:pt x="1696719" y="2988310"/>
                    <a:pt x="1694180" y="2990850"/>
                  </a:cubicBezTo>
                  <a:cubicBezTo>
                    <a:pt x="1709419" y="2987040"/>
                    <a:pt x="1723390" y="2979420"/>
                    <a:pt x="1738630" y="2980690"/>
                  </a:cubicBezTo>
                  <a:cubicBezTo>
                    <a:pt x="1753869" y="2980690"/>
                    <a:pt x="1769109" y="2983230"/>
                    <a:pt x="1783080" y="2974340"/>
                  </a:cubicBezTo>
                  <a:cubicBezTo>
                    <a:pt x="1784350" y="2978150"/>
                    <a:pt x="1784350" y="2981960"/>
                    <a:pt x="1786890" y="2983230"/>
                  </a:cubicBezTo>
                  <a:cubicBezTo>
                    <a:pt x="1790700" y="2985770"/>
                    <a:pt x="1797050" y="2987040"/>
                    <a:pt x="1798319" y="2985770"/>
                  </a:cubicBezTo>
                  <a:cubicBezTo>
                    <a:pt x="1805940" y="2974340"/>
                    <a:pt x="1818640" y="2975610"/>
                    <a:pt x="1826259" y="2981960"/>
                  </a:cubicBezTo>
                  <a:cubicBezTo>
                    <a:pt x="1836419" y="2989580"/>
                    <a:pt x="1842769" y="2983230"/>
                    <a:pt x="1851659" y="2981960"/>
                  </a:cubicBezTo>
                  <a:cubicBezTo>
                    <a:pt x="1844039" y="2978150"/>
                    <a:pt x="1837689" y="2974340"/>
                    <a:pt x="1831339" y="2971800"/>
                  </a:cubicBezTo>
                  <a:cubicBezTo>
                    <a:pt x="1832609" y="2970530"/>
                    <a:pt x="1832609" y="2969260"/>
                    <a:pt x="1833879" y="2967990"/>
                  </a:cubicBezTo>
                  <a:cubicBezTo>
                    <a:pt x="1837689" y="2969260"/>
                    <a:pt x="1842769" y="2970530"/>
                    <a:pt x="1846579" y="2973070"/>
                  </a:cubicBezTo>
                  <a:cubicBezTo>
                    <a:pt x="1847849" y="2967990"/>
                    <a:pt x="1850389" y="2964180"/>
                    <a:pt x="1851659" y="2960370"/>
                  </a:cubicBezTo>
                  <a:cubicBezTo>
                    <a:pt x="1864359" y="2966720"/>
                    <a:pt x="1875789" y="2971799"/>
                    <a:pt x="1889759" y="2962909"/>
                  </a:cubicBezTo>
                  <a:cubicBezTo>
                    <a:pt x="1892299" y="2961639"/>
                    <a:pt x="1902459" y="2954020"/>
                    <a:pt x="1899919" y="2966720"/>
                  </a:cubicBezTo>
                  <a:cubicBezTo>
                    <a:pt x="1893569" y="2970530"/>
                    <a:pt x="1887219" y="2974340"/>
                    <a:pt x="1880869" y="2976880"/>
                  </a:cubicBezTo>
                  <a:cubicBezTo>
                    <a:pt x="1880869" y="2978150"/>
                    <a:pt x="1882139" y="2978150"/>
                    <a:pt x="1882139" y="2979420"/>
                  </a:cubicBezTo>
                  <a:cubicBezTo>
                    <a:pt x="1889759" y="2978149"/>
                    <a:pt x="1898649" y="2976880"/>
                    <a:pt x="1907539" y="2975609"/>
                  </a:cubicBezTo>
                  <a:cubicBezTo>
                    <a:pt x="1904999" y="2971799"/>
                    <a:pt x="1903729" y="2969259"/>
                    <a:pt x="1902459" y="2966720"/>
                  </a:cubicBezTo>
                  <a:cubicBezTo>
                    <a:pt x="1911349" y="2967990"/>
                    <a:pt x="1921509" y="2969259"/>
                    <a:pt x="1930399" y="2967990"/>
                  </a:cubicBezTo>
                  <a:cubicBezTo>
                    <a:pt x="1949449" y="2966720"/>
                    <a:pt x="1963419" y="2947670"/>
                    <a:pt x="1986279" y="2955290"/>
                  </a:cubicBezTo>
                  <a:cubicBezTo>
                    <a:pt x="1993899" y="2957830"/>
                    <a:pt x="2011679" y="2955290"/>
                    <a:pt x="2012949" y="2938780"/>
                  </a:cubicBezTo>
                  <a:cubicBezTo>
                    <a:pt x="2012949" y="2942590"/>
                    <a:pt x="2012949" y="2947670"/>
                    <a:pt x="2014219" y="2950209"/>
                  </a:cubicBezTo>
                  <a:cubicBezTo>
                    <a:pt x="2026919" y="2946399"/>
                    <a:pt x="2038349" y="2942589"/>
                    <a:pt x="2051049" y="2938780"/>
                  </a:cubicBezTo>
                  <a:cubicBezTo>
                    <a:pt x="2051049" y="2940050"/>
                    <a:pt x="2048509" y="2943859"/>
                    <a:pt x="2049779" y="2946400"/>
                  </a:cubicBezTo>
                  <a:cubicBezTo>
                    <a:pt x="2049779" y="2950210"/>
                    <a:pt x="2052319" y="2954020"/>
                    <a:pt x="2054859" y="2956560"/>
                  </a:cubicBezTo>
                  <a:cubicBezTo>
                    <a:pt x="2056129" y="2957830"/>
                    <a:pt x="2062479" y="2956560"/>
                    <a:pt x="2062479" y="2955290"/>
                  </a:cubicBezTo>
                  <a:cubicBezTo>
                    <a:pt x="2065019" y="2943860"/>
                    <a:pt x="2073909" y="2945130"/>
                    <a:pt x="2082799" y="2945130"/>
                  </a:cubicBezTo>
                  <a:cubicBezTo>
                    <a:pt x="2090419" y="2945130"/>
                    <a:pt x="2099309" y="2943859"/>
                    <a:pt x="2108199" y="2942590"/>
                  </a:cubicBezTo>
                  <a:cubicBezTo>
                    <a:pt x="2112009" y="2936240"/>
                    <a:pt x="2114549" y="2926080"/>
                    <a:pt x="2127249" y="2938780"/>
                  </a:cubicBezTo>
                  <a:cubicBezTo>
                    <a:pt x="2132329" y="2943859"/>
                    <a:pt x="2145029" y="2942590"/>
                    <a:pt x="2146299" y="2932430"/>
                  </a:cubicBezTo>
                  <a:lnTo>
                    <a:pt x="2199639" y="2932430"/>
                  </a:lnTo>
                  <a:lnTo>
                    <a:pt x="2199639" y="2934970"/>
                  </a:lnTo>
                  <a:cubicBezTo>
                    <a:pt x="2205989" y="2933699"/>
                    <a:pt x="2212339" y="2931159"/>
                    <a:pt x="2217419" y="2929890"/>
                  </a:cubicBezTo>
                  <a:cubicBezTo>
                    <a:pt x="2221229" y="2936240"/>
                    <a:pt x="2225039" y="2942590"/>
                    <a:pt x="2230119" y="2950210"/>
                  </a:cubicBezTo>
                  <a:cubicBezTo>
                    <a:pt x="2239009" y="2926080"/>
                    <a:pt x="2249169" y="2921000"/>
                    <a:pt x="2266949" y="2929890"/>
                  </a:cubicBezTo>
                  <a:cubicBezTo>
                    <a:pt x="2269489" y="2931160"/>
                    <a:pt x="2269489" y="2937510"/>
                    <a:pt x="2270759" y="2942590"/>
                  </a:cubicBezTo>
                  <a:cubicBezTo>
                    <a:pt x="2272029" y="2941320"/>
                    <a:pt x="2279649" y="2938780"/>
                    <a:pt x="2279649" y="2937510"/>
                  </a:cubicBezTo>
                  <a:cubicBezTo>
                    <a:pt x="2278379" y="2927350"/>
                    <a:pt x="2292349" y="2934970"/>
                    <a:pt x="2291079" y="2927350"/>
                  </a:cubicBezTo>
                  <a:cubicBezTo>
                    <a:pt x="2302509" y="2932430"/>
                    <a:pt x="2305049" y="2924810"/>
                    <a:pt x="2307589" y="2919730"/>
                  </a:cubicBezTo>
                  <a:cubicBezTo>
                    <a:pt x="2302509" y="2915920"/>
                    <a:pt x="2299969" y="2913380"/>
                    <a:pt x="2296159" y="2909570"/>
                  </a:cubicBezTo>
                  <a:cubicBezTo>
                    <a:pt x="2297429" y="2908299"/>
                    <a:pt x="2297429" y="2907030"/>
                    <a:pt x="2298699" y="2905759"/>
                  </a:cubicBezTo>
                  <a:cubicBezTo>
                    <a:pt x="2308859" y="2912109"/>
                    <a:pt x="2319019" y="2918459"/>
                    <a:pt x="2325369" y="2922270"/>
                  </a:cubicBezTo>
                  <a:cubicBezTo>
                    <a:pt x="2335529" y="2920999"/>
                    <a:pt x="2344419" y="2920999"/>
                    <a:pt x="2353309" y="2919730"/>
                  </a:cubicBezTo>
                  <a:cubicBezTo>
                    <a:pt x="2362199" y="2918460"/>
                    <a:pt x="2371089" y="2914650"/>
                    <a:pt x="2381249" y="2912109"/>
                  </a:cubicBezTo>
                  <a:cubicBezTo>
                    <a:pt x="2382519" y="2914649"/>
                    <a:pt x="2383789" y="2915920"/>
                    <a:pt x="2385059" y="2918459"/>
                  </a:cubicBezTo>
                  <a:cubicBezTo>
                    <a:pt x="2388869" y="2913380"/>
                    <a:pt x="2391409" y="2908299"/>
                    <a:pt x="2396489" y="2899409"/>
                  </a:cubicBezTo>
                  <a:lnTo>
                    <a:pt x="2396489" y="2919730"/>
                  </a:lnTo>
                  <a:cubicBezTo>
                    <a:pt x="2407919" y="2912109"/>
                    <a:pt x="2416809" y="2905759"/>
                    <a:pt x="2424429" y="2899409"/>
                  </a:cubicBezTo>
                  <a:cubicBezTo>
                    <a:pt x="2429509" y="2908299"/>
                    <a:pt x="2433319" y="2917189"/>
                    <a:pt x="2437129" y="2924809"/>
                  </a:cubicBezTo>
                  <a:cubicBezTo>
                    <a:pt x="2438399" y="2924809"/>
                    <a:pt x="2438399" y="2923539"/>
                    <a:pt x="2439669" y="2923539"/>
                  </a:cubicBezTo>
                  <a:cubicBezTo>
                    <a:pt x="2438399" y="2918459"/>
                    <a:pt x="2437129" y="2913379"/>
                    <a:pt x="2434589" y="2907029"/>
                  </a:cubicBezTo>
                  <a:lnTo>
                    <a:pt x="2499359" y="2907029"/>
                  </a:lnTo>
                  <a:cubicBezTo>
                    <a:pt x="2505709" y="2895599"/>
                    <a:pt x="2519679" y="2894329"/>
                    <a:pt x="2531109" y="2905759"/>
                  </a:cubicBezTo>
                  <a:cubicBezTo>
                    <a:pt x="2547619" y="2922269"/>
                    <a:pt x="2550159" y="2922269"/>
                    <a:pt x="2560319" y="2898139"/>
                  </a:cubicBezTo>
                  <a:cubicBezTo>
                    <a:pt x="2565399" y="2900679"/>
                    <a:pt x="2570479" y="2903219"/>
                    <a:pt x="2576829" y="2907029"/>
                  </a:cubicBezTo>
                  <a:cubicBezTo>
                    <a:pt x="2584449" y="2890519"/>
                    <a:pt x="2597149" y="2890519"/>
                    <a:pt x="2612389" y="2895599"/>
                  </a:cubicBezTo>
                  <a:cubicBezTo>
                    <a:pt x="2620009" y="2898139"/>
                    <a:pt x="2628899" y="2893059"/>
                    <a:pt x="2637789" y="2890519"/>
                  </a:cubicBezTo>
                  <a:lnTo>
                    <a:pt x="2644139" y="2896869"/>
                  </a:lnTo>
                  <a:cubicBezTo>
                    <a:pt x="2651759" y="2894329"/>
                    <a:pt x="2658109" y="2893059"/>
                    <a:pt x="2664459" y="2890519"/>
                  </a:cubicBezTo>
                  <a:cubicBezTo>
                    <a:pt x="2665730" y="2894329"/>
                    <a:pt x="2665730" y="2896869"/>
                    <a:pt x="2666999" y="2903219"/>
                  </a:cubicBezTo>
                  <a:cubicBezTo>
                    <a:pt x="2672079" y="2898139"/>
                    <a:pt x="2675889" y="2893059"/>
                    <a:pt x="2682239" y="2886709"/>
                  </a:cubicBezTo>
                  <a:cubicBezTo>
                    <a:pt x="2687319" y="2893059"/>
                    <a:pt x="2691129" y="2899409"/>
                    <a:pt x="2696209" y="2905759"/>
                  </a:cubicBezTo>
                  <a:cubicBezTo>
                    <a:pt x="2705099" y="2905759"/>
                    <a:pt x="2719069" y="2913379"/>
                    <a:pt x="2721609" y="2893059"/>
                  </a:cubicBezTo>
                  <a:cubicBezTo>
                    <a:pt x="2721609" y="2890519"/>
                    <a:pt x="2729230" y="2886709"/>
                    <a:pt x="2733039" y="2885439"/>
                  </a:cubicBezTo>
                  <a:cubicBezTo>
                    <a:pt x="2740659" y="2884169"/>
                    <a:pt x="2748279" y="2882899"/>
                    <a:pt x="2755899" y="2882899"/>
                  </a:cubicBezTo>
                  <a:cubicBezTo>
                    <a:pt x="2753359" y="2877819"/>
                    <a:pt x="2750819" y="2874009"/>
                    <a:pt x="2747009" y="2867659"/>
                  </a:cubicBezTo>
                  <a:cubicBezTo>
                    <a:pt x="2757169" y="2870199"/>
                    <a:pt x="2764789" y="2870199"/>
                    <a:pt x="2771139" y="2872739"/>
                  </a:cubicBezTo>
                  <a:cubicBezTo>
                    <a:pt x="2785109" y="2879089"/>
                    <a:pt x="2796539" y="2879089"/>
                    <a:pt x="2810509" y="2868929"/>
                  </a:cubicBezTo>
                  <a:cubicBezTo>
                    <a:pt x="2807969" y="2867659"/>
                    <a:pt x="2805430" y="2865119"/>
                    <a:pt x="2802889" y="2863849"/>
                  </a:cubicBezTo>
                  <a:cubicBezTo>
                    <a:pt x="2804159" y="2860039"/>
                    <a:pt x="2806699" y="2856229"/>
                    <a:pt x="2807969" y="2852419"/>
                  </a:cubicBezTo>
                  <a:cubicBezTo>
                    <a:pt x="2813049" y="2837179"/>
                    <a:pt x="2825749" y="2847339"/>
                    <a:pt x="2834639" y="2843529"/>
                  </a:cubicBezTo>
                  <a:cubicBezTo>
                    <a:pt x="2834639" y="2843529"/>
                    <a:pt x="2839719" y="2848609"/>
                    <a:pt x="2840989" y="2852419"/>
                  </a:cubicBezTo>
                  <a:cubicBezTo>
                    <a:pt x="2844799" y="2860039"/>
                    <a:pt x="2847339" y="2868929"/>
                    <a:pt x="2851149" y="2877819"/>
                  </a:cubicBezTo>
                  <a:cubicBezTo>
                    <a:pt x="2874009" y="2863849"/>
                    <a:pt x="2894329" y="2868929"/>
                    <a:pt x="2914649" y="2871469"/>
                  </a:cubicBezTo>
                  <a:cubicBezTo>
                    <a:pt x="2909569" y="2868929"/>
                    <a:pt x="2905759" y="2866389"/>
                    <a:pt x="2901949" y="2863849"/>
                  </a:cubicBezTo>
                  <a:cubicBezTo>
                    <a:pt x="2901949" y="2862579"/>
                    <a:pt x="2903219" y="2861309"/>
                    <a:pt x="2903219" y="2860039"/>
                  </a:cubicBezTo>
                  <a:cubicBezTo>
                    <a:pt x="2908299" y="2861309"/>
                    <a:pt x="2914649" y="2863849"/>
                    <a:pt x="2919730" y="2865119"/>
                  </a:cubicBezTo>
                  <a:cubicBezTo>
                    <a:pt x="2919730" y="2863849"/>
                    <a:pt x="2919730" y="2862579"/>
                    <a:pt x="2918459" y="2861309"/>
                  </a:cubicBezTo>
                  <a:cubicBezTo>
                    <a:pt x="2922269" y="2860039"/>
                    <a:pt x="2928619" y="2857499"/>
                    <a:pt x="2929889" y="2858769"/>
                  </a:cubicBezTo>
                  <a:cubicBezTo>
                    <a:pt x="2937509" y="2874009"/>
                    <a:pt x="2950209" y="2862579"/>
                    <a:pt x="2961639" y="2866389"/>
                  </a:cubicBezTo>
                  <a:cubicBezTo>
                    <a:pt x="2959099" y="2856229"/>
                    <a:pt x="2957829" y="2848609"/>
                    <a:pt x="2956559" y="2843529"/>
                  </a:cubicBezTo>
                  <a:cubicBezTo>
                    <a:pt x="2961639" y="2838449"/>
                    <a:pt x="2966719" y="2834639"/>
                    <a:pt x="2974339" y="2829559"/>
                  </a:cubicBezTo>
                  <a:cubicBezTo>
                    <a:pt x="2974339" y="2835909"/>
                    <a:pt x="2973069" y="2842259"/>
                    <a:pt x="2973069" y="2848609"/>
                  </a:cubicBezTo>
                  <a:cubicBezTo>
                    <a:pt x="2973069" y="2854959"/>
                    <a:pt x="2974339" y="2861309"/>
                    <a:pt x="2976879" y="2865119"/>
                  </a:cubicBezTo>
                  <a:cubicBezTo>
                    <a:pt x="2978149" y="2867659"/>
                    <a:pt x="2985769" y="2865119"/>
                    <a:pt x="2990849" y="2863849"/>
                  </a:cubicBezTo>
                  <a:cubicBezTo>
                    <a:pt x="2999739" y="2860039"/>
                    <a:pt x="3008629" y="2854959"/>
                    <a:pt x="3017519" y="2865119"/>
                  </a:cubicBezTo>
                  <a:cubicBezTo>
                    <a:pt x="3018790" y="2866389"/>
                    <a:pt x="3023869" y="2865119"/>
                    <a:pt x="3026409" y="2862579"/>
                  </a:cubicBezTo>
                  <a:cubicBezTo>
                    <a:pt x="3032759" y="2856229"/>
                    <a:pt x="3037839" y="2847339"/>
                    <a:pt x="3045459" y="2861309"/>
                  </a:cubicBezTo>
                  <a:cubicBezTo>
                    <a:pt x="3046730" y="2862579"/>
                    <a:pt x="3054349" y="2862579"/>
                    <a:pt x="3058159" y="2861309"/>
                  </a:cubicBezTo>
                  <a:cubicBezTo>
                    <a:pt x="3067049" y="2857499"/>
                    <a:pt x="3074669" y="2853689"/>
                    <a:pt x="3083559" y="2848609"/>
                  </a:cubicBezTo>
                  <a:cubicBezTo>
                    <a:pt x="3082289" y="2852419"/>
                    <a:pt x="3081019" y="2854959"/>
                    <a:pt x="3081019" y="2857499"/>
                  </a:cubicBezTo>
                  <a:cubicBezTo>
                    <a:pt x="3091180" y="2862579"/>
                    <a:pt x="3100069" y="2865119"/>
                    <a:pt x="3107690" y="2853689"/>
                  </a:cubicBezTo>
                  <a:cubicBezTo>
                    <a:pt x="3110230" y="2849879"/>
                    <a:pt x="3119119" y="2849879"/>
                    <a:pt x="3125469" y="2848609"/>
                  </a:cubicBezTo>
                  <a:cubicBezTo>
                    <a:pt x="3121659" y="2844799"/>
                    <a:pt x="3116580" y="2842259"/>
                    <a:pt x="3111499" y="2838449"/>
                  </a:cubicBezTo>
                  <a:cubicBezTo>
                    <a:pt x="3133089" y="2825749"/>
                    <a:pt x="3135629" y="2827019"/>
                    <a:pt x="3135629" y="2844799"/>
                  </a:cubicBezTo>
                  <a:cubicBezTo>
                    <a:pt x="3138169" y="2839719"/>
                    <a:pt x="3139439" y="2835909"/>
                    <a:pt x="3143249" y="2828289"/>
                  </a:cubicBezTo>
                  <a:cubicBezTo>
                    <a:pt x="3162299" y="2829559"/>
                    <a:pt x="3181349" y="2832099"/>
                    <a:pt x="3201669" y="2833369"/>
                  </a:cubicBezTo>
                  <a:lnTo>
                    <a:pt x="3201669" y="2839719"/>
                  </a:lnTo>
                  <a:lnTo>
                    <a:pt x="3194049" y="2839719"/>
                  </a:lnTo>
                  <a:cubicBezTo>
                    <a:pt x="3178809" y="2840989"/>
                    <a:pt x="3163569" y="2840989"/>
                    <a:pt x="3148329" y="2842259"/>
                  </a:cubicBezTo>
                  <a:cubicBezTo>
                    <a:pt x="3153409" y="2844799"/>
                    <a:pt x="3159759" y="2848609"/>
                    <a:pt x="3164839" y="2851149"/>
                  </a:cubicBezTo>
                  <a:cubicBezTo>
                    <a:pt x="3167379" y="2844799"/>
                    <a:pt x="3168649" y="2846069"/>
                    <a:pt x="3174999" y="2848609"/>
                  </a:cubicBezTo>
                  <a:cubicBezTo>
                    <a:pt x="3183889" y="2851149"/>
                    <a:pt x="3194049" y="2851149"/>
                    <a:pt x="3204209" y="2852419"/>
                  </a:cubicBezTo>
                  <a:cubicBezTo>
                    <a:pt x="3209289" y="2852419"/>
                    <a:pt x="3214369" y="2853689"/>
                    <a:pt x="3220719" y="2854959"/>
                  </a:cubicBezTo>
                  <a:cubicBezTo>
                    <a:pt x="3221990" y="2851149"/>
                    <a:pt x="3224530" y="2846069"/>
                    <a:pt x="3227069" y="2839719"/>
                  </a:cubicBezTo>
                  <a:cubicBezTo>
                    <a:pt x="3241040" y="2862579"/>
                    <a:pt x="3251199" y="2861309"/>
                    <a:pt x="3267710" y="2838449"/>
                  </a:cubicBezTo>
                  <a:cubicBezTo>
                    <a:pt x="3267710" y="2842259"/>
                    <a:pt x="3268980" y="2844799"/>
                    <a:pt x="3268980" y="2847339"/>
                  </a:cubicBezTo>
                  <a:cubicBezTo>
                    <a:pt x="3274060" y="2847339"/>
                    <a:pt x="3277870" y="2847339"/>
                    <a:pt x="3282950" y="2846069"/>
                  </a:cubicBezTo>
                  <a:cubicBezTo>
                    <a:pt x="3281680" y="2848609"/>
                    <a:pt x="3280410" y="2851149"/>
                    <a:pt x="3279140" y="2852419"/>
                  </a:cubicBezTo>
                  <a:lnTo>
                    <a:pt x="3281680" y="2854959"/>
                  </a:lnTo>
                  <a:cubicBezTo>
                    <a:pt x="3285490" y="2851149"/>
                    <a:pt x="3289300" y="2847339"/>
                    <a:pt x="3295650" y="2842259"/>
                  </a:cubicBezTo>
                  <a:cubicBezTo>
                    <a:pt x="3300730" y="2844799"/>
                    <a:pt x="3307080" y="2847339"/>
                    <a:pt x="3312160" y="2849879"/>
                  </a:cubicBezTo>
                  <a:cubicBezTo>
                    <a:pt x="3317240" y="2846069"/>
                    <a:pt x="3323590" y="2842259"/>
                    <a:pt x="3329940" y="2838449"/>
                  </a:cubicBezTo>
                  <a:cubicBezTo>
                    <a:pt x="3338830" y="2856229"/>
                    <a:pt x="3350260" y="2858769"/>
                    <a:pt x="3360420" y="2846069"/>
                  </a:cubicBezTo>
                  <a:cubicBezTo>
                    <a:pt x="3375660" y="2847339"/>
                    <a:pt x="3388360" y="2848609"/>
                    <a:pt x="3397250" y="2848609"/>
                  </a:cubicBezTo>
                  <a:cubicBezTo>
                    <a:pt x="3398520" y="2839719"/>
                    <a:pt x="3399790" y="2833369"/>
                    <a:pt x="3401060" y="2827019"/>
                  </a:cubicBezTo>
                  <a:cubicBezTo>
                    <a:pt x="3406140" y="2828289"/>
                    <a:pt x="3409950" y="2829559"/>
                    <a:pt x="3415030" y="2830829"/>
                  </a:cubicBezTo>
                  <a:cubicBezTo>
                    <a:pt x="3417570" y="2832099"/>
                    <a:pt x="3420110" y="2834639"/>
                    <a:pt x="3422650" y="2835909"/>
                  </a:cubicBezTo>
                  <a:cubicBezTo>
                    <a:pt x="3418840" y="2837179"/>
                    <a:pt x="3415030" y="2837179"/>
                    <a:pt x="3411220" y="2838449"/>
                  </a:cubicBezTo>
                  <a:cubicBezTo>
                    <a:pt x="3422650" y="2848609"/>
                    <a:pt x="3431540" y="2846069"/>
                    <a:pt x="3440430" y="2838449"/>
                  </a:cubicBezTo>
                  <a:cubicBezTo>
                    <a:pt x="3436620" y="2848609"/>
                    <a:pt x="3448050" y="2847339"/>
                    <a:pt x="3449320" y="2847339"/>
                  </a:cubicBezTo>
                  <a:cubicBezTo>
                    <a:pt x="3465830" y="2840989"/>
                    <a:pt x="3481070" y="2837179"/>
                    <a:pt x="3498850" y="2847339"/>
                  </a:cubicBezTo>
                  <a:cubicBezTo>
                    <a:pt x="3501390" y="2834639"/>
                    <a:pt x="3503930" y="2824479"/>
                    <a:pt x="3505200" y="2814319"/>
                  </a:cubicBezTo>
                  <a:cubicBezTo>
                    <a:pt x="3511550" y="2815589"/>
                    <a:pt x="3516630" y="2815589"/>
                    <a:pt x="3522980" y="2816859"/>
                  </a:cubicBezTo>
                  <a:cubicBezTo>
                    <a:pt x="3528060" y="2816859"/>
                    <a:pt x="3533140" y="2818129"/>
                    <a:pt x="3538220" y="2818129"/>
                  </a:cubicBezTo>
                  <a:lnTo>
                    <a:pt x="3538220" y="2821939"/>
                  </a:lnTo>
                  <a:cubicBezTo>
                    <a:pt x="3533140" y="2823209"/>
                    <a:pt x="3529330" y="2824479"/>
                    <a:pt x="3524250" y="2825749"/>
                  </a:cubicBezTo>
                  <a:lnTo>
                    <a:pt x="3524250" y="2829559"/>
                  </a:lnTo>
                  <a:cubicBezTo>
                    <a:pt x="3542030" y="2833369"/>
                    <a:pt x="3558540" y="2837179"/>
                    <a:pt x="3576320" y="2839719"/>
                  </a:cubicBezTo>
                  <a:cubicBezTo>
                    <a:pt x="3580130" y="2840989"/>
                    <a:pt x="3585210" y="2837179"/>
                    <a:pt x="3591560" y="2833369"/>
                  </a:cubicBezTo>
                  <a:cubicBezTo>
                    <a:pt x="3594100" y="2834639"/>
                    <a:pt x="3600450" y="2837179"/>
                    <a:pt x="3608070" y="2838449"/>
                  </a:cubicBezTo>
                  <a:cubicBezTo>
                    <a:pt x="3627120" y="2840989"/>
                    <a:pt x="3647440" y="2843529"/>
                    <a:pt x="3662680" y="2827019"/>
                  </a:cubicBezTo>
                  <a:cubicBezTo>
                    <a:pt x="3663950" y="2840989"/>
                    <a:pt x="3676650" y="2832099"/>
                    <a:pt x="3683000" y="2837179"/>
                  </a:cubicBezTo>
                  <a:cubicBezTo>
                    <a:pt x="3683000" y="2837179"/>
                    <a:pt x="3689350" y="2832099"/>
                    <a:pt x="3691890" y="2829559"/>
                  </a:cubicBezTo>
                  <a:cubicBezTo>
                    <a:pt x="3691890" y="2829559"/>
                    <a:pt x="3690620" y="2828289"/>
                    <a:pt x="3690620" y="2827019"/>
                  </a:cubicBezTo>
                  <a:cubicBezTo>
                    <a:pt x="3693160" y="2828289"/>
                    <a:pt x="3694430" y="2832099"/>
                    <a:pt x="3696970" y="2830829"/>
                  </a:cubicBezTo>
                  <a:cubicBezTo>
                    <a:pt x="3708400" y="2830829"/>
                    <a:pt x="3718560" y="2829559"/>
                    <a:pt x="3726180" y="2829559"/>
                  </a:cubicBezTo>
                  <a:cubicBezTo>
                    <a:pt x="3732530" y="2833369"/>
                    <a:pt x="3736340" y="2837179"/>
                    <a:pt x="3738880" y="2835909"/>
                  </a:cubicBezTo>
                  <a:cubicBezTo>
                    <a:pt x="3754120" y="2834639"/>
                    <a:pt x="3768090" y="2830829"/>
                    <a:pt x="3782060" y="2830829"/>
                  </a:cubicBezTo>
                  <a:cubicBezTo>
                    <a:pt x="3796030" y="2838449"/>
                    <a:pt x="3793490" y="2824479"/>
                    <a:pt x="3790950" y="2816859"/>
                  </a:cubicBezTo>
                  <a:cubicBezTo>
                    <a:pt x="3796030" y="2811779"/>
                    <a:pt x="3801110" y="2807969"/>
                    <a:pt x="3802380" y="2806699"/>
                  </a:cubicBezTo>
                  <a:cubicBezTo>
                    <a:pt x="3810000" y="2806699"/>
                    <a:pt x="3815080" y="2807969"/>
                    <a:pt x="3818890" y="2806699"/>
                  </a:cubicBezTo>
                  <a:cubicBezTo>
                    <a:pt x="3823969" y="2802889"/>
                    <a:pt x="3827780" y="2796539"/>
                    <a:pt x="3834130" y="2788919"/>
                  </a:cubicBezTo>
                  <a:cubicBezTo>
                    <a:pt x="3841750" y="2787649"/>
                    <a:pt x="3854450" y="2785109"/>
                    <a:pt x="3868420" y="2782569"/>
                  </a:cubicBezTo>
                  <a:cubicBezTo>
                    <a:pt x="3868420" y="2782569"/>
                    <a:pt x="3868420" y="2780029"/>
                    <a:pt x="3869690" y="2777489"/>
                  </a:cubicBezTo>
                  <a:cubicBezTo>
                    <a:pt x="3874770" y="2769869"/>
                    <a:pt x="3887470" y="2767329"/>
                    <a:pt x="3879850" y="2753359"/>
                  </a:cubicBezTo>
                  <a:cubicBezTo>
                    <a:pt x="3878580" y="2750819"/>
                    <a:pt x="3878580" y="2743199"/>
                    <a:pt x="3881120" y="2740659"/>
                  </a:cubicBezTo>
                  <a:cubicBezTo>
                    <a:pt x="3890010" y="2729229"/>
                    <a:pt x="3890010" y="2727959"/>
                    <a:pt x="3874770" y="2722879"/>
                  </a:cubicBezTo>
                  <a:cubicBezTo>
                    <a:pt x="3876040" y="2713989"/>
                    <a:pt x="3867150" y="2702559"/>
                    <a:pt x="3879850" y="2701289"/>
                  </a:cubicBezTo>
                  <a:cubicBezTo>
                    <a:pt x="3883660" y="2693669"/>
                    <a:pt x="3884930" y="2689859"/>
                    <a:pt x="3887470" y="2686049"/>
                  </a:cubicBezTo>
                  <a:cubicBezTo>
                    <a:pt x="3888740" y="2683509"/>
                    <a:pt x="3892550" y="2680969"/>
                    <a:pt x="3892550" y="2678429"/>
                  </a:cubicBezTo>
                  <a:cubicBezTo>
                    <a:pt x="3892550" y="2673349"/>
                    <a:pt x="3890010" y="2666999"/>
                    <a:pt x="3891280" y="2663189"/>
                  </a:cubicBezTo>
                  <a:cubicBezTo>
                    <a:pt x="3895090" y="2649219"/>
                    <a:pt x="3896360" y="2636519"/>
                    <a:pt x="3873500" y="2631439"/>
                  </a:cubicBezTo>
                  <a:cubicBezTo>
                    <a:pt x="3882390" y="2627629"/>
                    <a:pt x="3886200" y="2625089"/>
                    <a:pt x="3892550" y="2622549"/>
                  </a:cubicBezTo>
                  <a:cubicBezTo>
                    <a:pt x="3882390" y="2617469"/>
                    <a:pt x="3873500" y="2613659"/>
                    <a:pt x="3862070" y="2608579"/>
                  </a:cubicBezTo>
                  <a:lnTo>
                    <a:pt x="3873500" y="2608579"/>
                  </a:lnTo>
                  <a:lnTo>
                    <a:pt x="3873500" y="2604769"/>
                  </a:lnTo>
                  <a:cubicBezTo>
                    <a:pt x="3867150" y="2604769"/>
                    <a:pt x="3862070" y="2603499"/>
                    <a:pt x="3855720" y="2603499"/>
                  </a:cubicBezTo>
                  <a:cubicBezTo>
                    <a:pt x="3855720" y="2604769"/>
                    <a:pt x="3855720" y="2606039"/>
                    <a:pt x="3854450" y="2607309"/>
                  </a:cubicBezTo>
                  <a:cubicBezTo>
                    <a:pt x="3853180" y="2604769"/>
                    <a:pt x="3851910" y="2602229"/>
                    <a:pt x="3850640" y="2598419"/>
                  </a:cubicBezTo>
                  <a:cubicBezTo>
                    <a:pt x="3883660" y="2590799"/>
                    <a:pt x="4104640" y="2566669"/>
                    <a:pt x="4084320" y="2562859"/>
                  </a:cubicBezTo>
                  <a:cubicBezTo>
                    <a:pt x="4094480" y="2553969"/>
                    <a:pt x="4090670" y="2538729"/>
                    <a:pt x="4108450" y="2537459"/>
                  </a:cubicBezTo>
                  <a:cubicBezTo>
                    <a:pt x="4113530" y="2537459"/>
                    <a:pt x="4122420" y="2528569"/>
                    <a:pt x="4123690" y="2522219"/>
                  </a:cubicBezTo>
                  <a:cubicBezTo>
                    <a:pt x="4126230" y="2513329"/>
                    <a:pt x="4123690" y="2501899"/>
                    <a:pt x="4126230" y="2493009"/>
                  </a:cubicBezTo>
                  <a:cubicBezTo>
                    <a:pt x="4128770" y="2480309"/>
                    <a:pt x="4133850" y="2467609"/>
                    <a:pt x="4137660" y="2457449"/>
                  </a:cubicBezTo>
                  <a:cubicBezTo>
                    <a:pt x="4133850" y="2451099"/>
                    <a:pt x="4130040" y="2444749"/>
                    <a:pt x="4127500" y="2440939"/>
                  </a:cubicBezTo>
                  <a:cubicBezTo>
                    <a:pt x="4132580" y="2437129"/>
                    <a:pt x="4135120" y="2434589"/>
                    <a:pt x="4138930" y="2433319"/>
                  </a:cubicBezTo>
                  <a:cubicBezTo>
                    <a:pt x="4137660" y="2432049"/>
                    <a:pt x="4137660" y="2430779"/>
                    <a:pt x="4136390" y="2429509"/>
                  </a:cubicBezTo>
                  <a:cubicBezTo>
                    <a:pt x="4132580" y="2430779"/>
                    <a:pt x="4128770" y="2432049"/>
                    <a:pt x="4124960" y="2433319"/>
                  </a:cubicBezTo>
                  <a:cubicBezTo>
                    <a:pt x="4146550" y="2415539"/>
                    <a:pt x="4151630" y="2382519"/>
                    <a:pt x="4133850" y="2367279"/>
                  </a:cubicBezTo>
                  <a:cubicBezTo>
                    <a:pt x="4132580" y="2369819"/>
                    <a:pt x="4130040" y="2372359"/>
                    <a:pt x="4128770" y="2374899"/>
                  </a:cubicBezTo>
                  <a:cubicBezTo>
                    <a:pt x="4123690" y="2366009"/>
                    <a:pt x="4109720" y="2363469"/>
                    <a:pt x="4116070" y="2349499"/>
                  </a:cubicBezTo>
                  <a:cubicBezTo>
                    <a:pt x="4116070" y="2349499"/>
                    <a:pt x="4114800" y="2346959"/>
                    <a:pt x="4113530" y="2346959"/>
                  </a:cubicBezTo>
                  <a:cubicBezTo>
                    <a:pt x="4107180" y="2344419"/>
                    <a:pt x="4108450" y="2340609"/>
                    <a:pt x="4105910" y="2335529"/>
                  </a:cubicBezTo>
                  <a:cubicBezTo>
                    <a:pt x="4102100" y="2324099"/>
                    <a:pt x="4103370" y="2312669"/>
                    <a:pt x="4103370" y="2302509"/>
                  </a:cubicBezTo>
                  <a:lnTo>
                    <a:pt x="4103370" y="2256789"/>
                  </a:lnTo>
                  <a:cubicBezTo>
                    <a:pt x="4103370" y="2246629"/>
                    <a:pt x="4108450" y="2241549"/>
                    <a:pt x="4118610" y="2244089"/>
                  </a:cubicBezTo>
                  <a:cubicBezTo>
                    <a:pt x="4118610" y="2244089"/>
                    <a:pt x="4119880" y="2242819"/>
                    <a:pt x="4121150" y="2242819"/>
                  </a:cubicBezTo>
                  <a:cubicBezTo>
                    <a:pt x="4117340" y="2240279"/>
                    <a:pt x="4114800" y="2239009"/>
                    <a:pt x="4112260" y="2236469"/>
                  </a:cubicBezTo>
                  <a:cubicBezTo>
                    <a:pt x="4112260" y="2235199"/>
                    <a:pt x="4113530" y="2233929"/>
                    <a:pt x="4113530" y="2232659"/>
                  </a:cubicBezTo>
                  <a:cubicBezTo>
                    <a:pt x="4122420" y="2235199"/>
                    <a:pt x="4131310" y="2239009"/>
                    <a:pt x="4137660" y="2241549"/>
                  </a:cubicBezTo>
                  <a:cubicBezTo>
                    <a:pt x="4145280" y="2231389"/>
                    <a:pt x="4151630" y="2223769"/>
                    <a:pt x="4156710" y="2218689"/>
                  </a:cubicBezTo>
                  <a:lnTo>
                    <a:pt x="4156710" y="2195829"/>
                  </a:lnTo>
                  <a:cubicBezTo>
                    <a:pt x="4154170" y="2195829"/>
                    <a:pt x="4150360" y="2197099"/>
                    <a:pt x="4146550" y="2197099"/>
                  </a:cubicBezTo>
                  <a:cubicBezTo>
                    <a:pt x="4144010" y="2190749"/>
                    <a:pt x="4142740" y="2184399"/>
                    <a:pt x="4140200" y="2175509"/>
                  </a:cubicBezTo>
                  <a:cubicBezTo>
                    <a:pt x="4146550" y="2179319"/>
                    <a:pt x="4149090" y="2181859"/>
                    <a:pt x="4151630" y="2183129"/>
                  </a:cubicBezTo>
                  <a:cubicBezTo>
                    <a:pt x="4154170" y="2181859"/>
                    <a:pt x="4157980" y="2180589"/>
                    <a:pt x="4161790" y="2178049"/>
                  </a:cubicBezTo>
                  <a:cubicBezTo>
                    <a:pt x="4160520" y="2176779"/>
                    <a:pt x="4159250" y="2175509"/>
                    <a:pt x="4159250" y="2174239"/>
                  </a:cubicBezTo>
                  <a:cubicBezTo>
                    <a:pt x="4155440" y="2174239"/>
                    <a:pt x="4151630" y="2172969"/>
                    <a:pt x="4150360" y="2172969"/>
                  </a:cubicBezTo>
                  <a:cubicBezTo>
                    <a:pt x="4152900" y="2165349"/>
                    <a:pt x="4157980" y="2157729"/>
                    <a:pt x="4155440" y="2153919"/>
                  </a:cubicBezTo>
                  <a:cubicBezTo>
                    <a:pt x="4149090" y="2137409"/>
                    <a:pt x="4155440" y="2124709"/>
                    <a:pt x="4161790" y="2110739"/>
                  </a:cubicBezTo>
                  <a:cubicBezTo>
                    <a:pt x="4163060" y="2106929"/>
                    <a:pt x="4161790" y="2103119"/>
                    <a:pt x="4161790" y="2099309"/>
                  </a:cubicBezTo>
                  <a:cubicBezTo>
                    <a:pt x="4163060" y="2082799"/>
                    <a:pt x="4164330" y="2067559"/>
                    <a:pt x="4165599" y="2044699"/>
                  </a:cubicBezTo>
                  <a:cubicBezTo>
                    <a:pt x="4160519" y="2042159"/>
                    <a:pt x="4152899" y="2035809"/>
                    <a:pt x="4144009" y="2030729"/>
                  </a:cubicBezTo>
                  <a:cubicBezTo>
                    <a:pt x="4136389" y="2026919"/>
                    <a:pt x="4128769" y="2025649"/>
                    <a:pt x="4121149" y="2023109"/>
                  </a:cubicBezTo>
                  <a:cubicBezTo>
                    <a:pt x="4117340" y="2021839"/>
                    <a:pt x="4112259" y="2023109"/>
                    <a:pt x="4108449" y="2021839"/>
                  </a:cubicBezTo>
                  <a:cubicBezTo>
                    <a:pt x="4076699" y="2018029"/>
                    <a:pt x="4043679" y="2012949"/>
                    <a:pt x="4011929" y="2009139"/>
                  </a:cubicBezTo>
                  <a:cubicBezTo>
                    <a:pt x="3985259" y="2005329"/>
                    <a:pt x="3958589" y="2001519"/>
                    <a:pt x="3933189" y="1997709"/>
                  </a:cubicBezTo>
                  <a:cubicBezTo>
                    <a:pt x="3926839" y="1996439"/>
                    <a:pt x="3920489" y="1993899"/>
                    <a:pt x="3912869" y="1993899"/>
                  </a:cubicBezTo>
                  <a:cubicBezTo>
                    <a:pt x="3896359" y="1992629"/>
                    <a:pt x="3878579" y="1992629"/>
                    <a:pt x="3862069" y="1992629"/>
                  </a:cubicBezTo>
                  <a:cubicBezTo>
                    <a:pt x="3853179" y="1992629"/>
                    <a:pt x="3845559" y="1992629"/>
                    <a:pt x="3836669" y="1991359"/>
                  </a:cubicBezTo>
                  <a:cubicBezTo>
                    <a:pt x="3821429" y="1990089"/>
                    <a:pt x="3806189" y="1987549"/>
                    <a:pt x="3790949" y="1986279"/>
                  </a:cubicBezTo>
                  <a:lnTo>
                    <a:pt x="3790949" y="1982469"/>
                  </a:lnTo>
                  <a:cubicBezTo>
                    <a:pt x="3829049" y="1979929"/>
                    <a:pt x="3868419" y="1976119"/>
                    <a:pt x="3907789" y="1983739"/>
                  </a:cubicBezTo>
                  <a:cubicBezTo>
                    <a:pt x="3906519" y="1979929"/>
                    <a:pt x="3905249" y="1976119"/>
                    <a:pt x="3903979" y="1973579"/>
                  </a:cubicBezTo>
                  <a:cubicBezTo>
                    <a:pt x="3912869" y="1972309"/>
                    <a:pt x="3919219" y="1964689"/>
                    <a:pt x="3928109" y="1973579"/>
                  </a:cubicBezTo>
                  <a:cubicBezTo>
                    <a:pt x="3929379" y="1974849"/>
                    <a:pt x="3936999" y="1971039"/>
                    <a:pt x="3942079" y="1969769"/>
                  </a:cubicBezTo>
                  <a:lnTo>
                    <a:pt x="3942079" y="1967229"/>
                  </a:lnTo>
                  <a:lnTo>
                    <a:pt x="3930649" y="1967229"/>
                  </a:lnTo>
                  <a:cubicBezTo>
                    <a:pt x="3943349" y="1957069"/>
                    <a:pt x="3952240" y="1948179"/>
                    <a:pt x="3961129" y="1941829"/>
                  </a:cubicBezTo>
                  <a:cubicBezTo>
                    <a:pt x="3968749" y="1943099"/>
                    <a:pt x="3976369" y="1944369"/>
                    <a:pt x="3981449" y="1945639"/>
                  </a:cubicBezTo>
                  <a:cubicBezTo>
                    <a:pt x="3982719" y="1921509"/>
                    <a:pt x="3962399" y="1920239"/>
                    <a:pt x="3947159" y="1910079"/>
                  </a:cubicBezTo>
                  <a:cubicBezTo>
                    <a:pt x="3953509" y="1906269"/>
                    <a:pt x="3957319" y="1902459"/>
                    <a:pt x="3962399" y="1901189"/>
                  </a:cubicBezTo>
                  <a:cubicBezTo>
                    <a:pt x="3976369" y="1897379"/>
                    <a:pt x="3994149" y="1907539"/>
                    <a:pt x="4003040" y="1885949"/>
                  </a:cubicBezTo>
                  <a:cubicBezTo>
                    <a:pt x="4004310" y="1884679"/>
                    <a:pt x="4008119" y="1884679"/>
                    <a:pt x="4014469" y="1882139"/>
                  </a:cubicBezTo>
                  <a:cubicBezTo>
                    <a:pt x="4010660" y="1878329"/>
                    <a:pt x="4006849" y="1875789"/>
                    <a:pt x="4004310" y="1873249"/>
                  </a:cubicBezTo>
                  <a:cubicBezTo>
                    <a:pt x="4006850" y="1871979"/>
                    <a:pt x="4010660" y="1870709"/>
                    <a:pt x="4010660" y="1870709"/>
                  </a:cubicBezTo>
                  <a:cubicBezTo>
                    <a:pt x="4019550" y="1877059"/>
                    <a:pt x="4025900" y="1882139"/>
                    <a:pt x="4033519" y="1887219"/>
                  </a:cubicBezTo>
                  <a:cubicBezTo>
                    <a:pt x="4034790" y="1885949"/>
                    <a:pt x="4036060" y="1884679"/>
                    <a:pt x="4037329" y="1882139"/>
                  </a:cubicBezTo>
                  <a:cubicBezTo>
                    <a:pt x="4033519" y="1877059"/>
                    <a:pt x="4030979" y="1871979"/>
                    <a:pt x="4027169" y="1866899"/>
                  </a:cubicBezTo>
                  <a:cubicBezTo>
                    <a:pt x="4043679" y="1855469"/>
                    <a:pt x="4044949" y="1849119"/>
                    <a:pt x="4032249" y="1817369"/>
                  </a:cubicBezTo>
                  <a:cubicBezTo>
                    <a:pt x="4041140" y="1816099"/>
                    <a:pt x="4050029" y="1813559"/>
                    <a:pt x="4057649" y="1812289"/>
                  </a:cubicBezTo>
                  <a:cubicBezTo>
                    <a:pt x="4058919" y="1803399"/>
                    <a:pt x="4063999" y="1794509"/>
                    <a:pt x="4062729" y="1786889"/>
                  </a:cubicBezTo>
                  <a:cubicBezTo>
                    <a:pt x="4058919" y="1764029"/>
                    <a:pt x="4081779" y="1753869"/>
                    <a:pt x="4086859" y="1734819"/>
                  </a:cubicBezTo>
                  <a:cubicBezTo>
                    <a:pt x="4086859" y="1733549"/>
                    <a:pt x="4091939" y="1732279"/>
                    <a:pt x="4093209" y="1733549"/>
                  </a:cubicBezTo>
                  <a:cubicBezTo>
                    <a:pt x="4104639" y="1737359"/>
                    <a:pt x="4108449" y="1728469"/>
                    <a:pt x="4112259" y="1722119"/>
                  </a:cubicBezTo>
                  <a:cubicBezTo>
                    <a:pt x="4113529" y="1719579"/>
                    <a:pt x="4114799" y="1717039"/>
                    <a:pt x="4116069" y="1715769"/>
                  </a:cubicBezTo>
                  <a:cubicBezTo>
                    <a:pt x="4127499" y="1709419"/>
                    <a:pt x="4138929" y="1704339"/>
                    <a:pt x="4151629" y="1697989"/>
                  </a:cubicBezTo>
                  <a:cubicBezTo>
                    <a:pt x="4138929" y="1678939"/>
                    <a:pt x="4122419" y="1687829"/>
                    <a:pt x="4108449" y="1685289"/>
                  </a:cubicBezTo>
                  <a:lnTo>
                    <a:pt x="4108449" y="1680209"/>
                  </a:lnTo>
                  <a:cubicBezTo>
                    <a:pt x="4117339" y="1678939"/>
                    <a:pt x="4126229" y="1677669"/>
                    <a:pt x="4136389" y="1676399"/>
                  </a:cubicBezTo>
                  <a:cubicBezTo>
                    <a:pt x="4130039" y="1675129"/>
                    <a:pt x="4124959" y="1673859"/>
                    <a:pt x="4119879" y="1672589"/>
                  </a:cubicBezTo>
                  <a:cubicBezTo>
                    <a:pt x="4126229" y="1666239"/>
                    <a:pt x="4131309" y="1659889"/>
                    <a:pt x="4137659" y="1654809"/>
                  </a:cubicBezTo>
                  <a:cubicBezTo>
                    <a:pt x="4138929" y="1653539"/>
                    <a:pt x="4142739" y="1652269"/>
                    <a:pt x="4144009" y="1652269"/>
                  </a:cubicBezTo>
                  <a:cubicBezTo>
                    <a:pt x="4147819" y="1653539"/>
                    <a:pt x="4151629" y="1657349"/>
                    <a:pt x="4154169" y="1659889"/>
                  </a:cubicBezTo>
                  <a:cubicBezTo>
                    <a:pt x="4155439" y="1656079"/>
                    <a:pt x="4156709" y="1650999"/>
                    <a:pt x="4159249" y="1647189"/>
                  </a:cubicBezTo>
                  <a:cubicBezTo>
                    <a:pt x="4164329" y="1640839"/>
                    <a:pt x="4170679" y="1635759"/>
                    <a:pt x="4175759" y="1630679"/>
                  </a:cubicBezTo>
                  <a:cubicBezTo>
                    <a:pt x="4182109" y="1638299"/>
                    <a:pt x="4188459" y="1645919"/>
                    <a:pt x="4194809" y="1654809"/>
                  </a:cubicBezTo>
                  <a:cubicBezTo>
                    <a:pt x="4196079" y="1654809"/>
                    <a:pt x="4197349" y="1653539"/>
                    <a:pt x="4197349" y="1653539"/>
                  </a:cubicBezTo>
                  <a:cubicBezTo>
                    <a:pt x="4196079" y="1640839"/>
                    <a:pt x="4196079" y="1628139"/>
                    <a:pt x="4194809" y="1615439"/>
                  </a:cubicBezTo>
                  <a:cubicBezTo>
                    <a:pt x="4199889" y="1616709"/>
                    <a:pt x="4203699" y="1616709"/>
                    <a:pt x="4207509" y="1617979"/>
                  </a:cubicBezTo>
                  <a:cubicBezTo>
                    <a:pt x="4208779" y="1616709"/>
                    <a:pt x="4208779" y="1615439"/>
                    <a:pt x="4210049" y="1615439"/>
                  </a:cubicBezTo>
                  <a:cubicBezTo>
                    <a:pt x="4206239" y="1614169"/>
                    <a:pt x="4203699" y="1612899"/>
                    <a:pt x="4199889" y="1611629"/>
                  </a:cubicBezTo>
                  <a:cubicBezTo>
                    <a:pt x="4206239" y="1604009"/>
                    <a:pt x="4210049" y="1598929"/>
                    <a:pt x="4211319" y="1597659"/>
                  </a:cubicBezTo>
                  <a:lnTo>
                    <a:pt x="4211319" y="1573529"/>
                  </a:lnTo>
                  <a:cubicBezTo>
                    <a:pt x="4208779" y="1572259"/>
                    <a:pt x="4206239" y="1569719"/>
                    <a:pt x="4202429" y="1568449"/>
                  </a:cubicBezTo>
                  <a:cubicBezTo>
                    <a:pt x="4199889" y="1567179"/>
                    <a:pt x="4197349" y="1565909"/>
                    <a:pt x="4194809" y="1565909"/>
                  </a:cubicBezTo>
                  <a:cubicBezTo>
                    <a:pt x="4197349" y="1563369"/>
                    <a:pt x="4202429" y="1559559"/>
                    <a:pt x="4203699" y="1559559"/>
                  </a:cubicBezTo>
                  <a:cubicBezTo>
                    <a:pt x="4212589" y="1564639"/>
                    <a:pt x="4210049" y="1550669"/>
                    <a:pt x="4215129" y="1551939"/>
                  </a:cubicBezTo>
                  <a:cubicBezTo>
                    <a:pt x="4215129" y="1548129"/>
                    <a:pt x="4215129" y="1540509"/>
                    <a:pt x="4213859" y="1540509"/>
                  </a:cubicBezTo>
                  <a:cubicBezTo>
                    <a:pt x="4197349" y="1534159"/>
                    <a:pt x="4199889" y="1520189"/>
                    <a:pt x="4196079" y="1511299"/>
                  </a:cubicBezTo>
                  <a:close/>
                  <a:moveTo>
                    <a:pt x="234949" y="990600"/>
                  </a:moveTo>
                  <a:lnTo>
                    <a:pt x="271779" y="990600"/>
                  </a:lnTo>
                  <a:cubicBezTo>
                    <a:pt x="262889" y="1002030"/>
                    <a:pt x="241299" y="1002030"/>
                    <a:pt x="234949" y="990600"/>
                  </a:cubicBezTo>
                  <a:close/>
                  <a:moveTo>
                    <a:pt x="488949" y="1507490"/>
                  </a:moveTo>
                  <a:lnTo>
                    <a:pt x="488949" y="1502410"/>
                  </a:lnTo>
                  <a:cubicBezTo>
                    <a:pt x="505459" y="1501140"/>
                    <a:pt x="523239" y="1499870"/>
                    <a:pt x="539749" y="1499870"/>
                  </a:cubicBezTo>
                  <a:cubicBezTo>
                    <a:pt x="521969" y="1499870"/>
                    <a:pt x="506729" y="1515110"/>
                    <a:pt x="488949" y="1507490"/>
                  </a:cubicBezTo>
                  <a:close/>
                  <a:moveTo>
                    <a:pt x="182879" y="2123440"/>
                  </a:moveTo>
                  <a:cubicBezTo>
                    <a:pt x="190499" y="2115820"/>
                    <a:pt x="196849" y="2110740"/>
                    <a:pt x="199389" y="2106930"/>
                  </a:cubicBezTo>
                  <a:cubicBezTo>
                    <a:pt x="205739" y="2112010"/>
                    <a:pt x="209549" y="2115820"/>
                    <a:pt x="213359" y="2119630"/>
                  </a:cubicBezTo>
                  <a:cubicBezTo>
                    <a:pt x="204469" y="2119630"/>
                    <a:pt x="195579" y="2120900"/>
                    <a:pt x="182879" y="2123440"/>
                  </a:cubicBezTo>
                  <a:close/>
                  <a:moveTo>
                    <a:pt x="271779" y="2117090"/>
                  </a:moveTo>
                  <a:lnTo>
                    <a:pt x="238759" y="2117090"/>
                  </a:lnTo>
                  <a:cubicBezTo>
                    <a:pt x="237489" y="2117090"/>
                    <a:pt x="236219" y="2112010"/>
                    <a:pt x="233679" y="2108200"/>
                  </a:cubicBezTo>
                  <a:cubicBezTo>
                    <a:pt x="248919" y="2109470"/>
                    <a:pt x="260349" y="2110740"/>
                    <a:pt x="271779" y="2112010"/>
                  </a:cubicBezTo>
                  <a:lnTo>
                    <a:pt x="271779" y="2117090"/>
                  </a:lnTo>
                  <a:close/>
                  <a:moveTo>
                    <a:pt x="280669" y="2115820"/>
                  </a:moveTo>
                  <a:cubicBezTo>
                    <a:pt x="279399" y="2114550"/>
                    <a:pt x="279399" y="2113280"/>
                    <a:pt x="278129" y="2113280"/>
                  </a:cubicBezTo>
                  <a:cubicBezTo>
                    <a:pt x="283209" y="2109470"/>
                    <a:pt x="289559" y="2106930"/>
                    <a:pt x="294639" y="2103120"/>
                  </a:cubicBezTo>
                  <a:cubicBezTo>
                    <a:pt x="298449" y="2099310"/>
                    <a:pt x="299719" y="2092960"/>
                    <a:pt x="303529" y="2086610"/>
                  </a:cubicBezTo>
                  <a:cubicBezTo>
                    <a:pt x="313689" y="2106930"/>
                    <a:pt x="335279" y="2100580"/>
                    <a:pt x="354329" y="2105660"/>
                  </a:cubicBezTo>
                  <a:cubicBezTo>
                    <a:pt x="328929" y="2108200"/>
                    <a:pt x="304799" y="2112010"/>
                    <a:pt x="280669" y="2115820"/>
                  </a:cubicBezTo>
                  <a:close/>
                  <a:moveTo>
                    <a:pt x="114299" y="2428240"/>
                  </a:moveTo>
                  <a:cubicBezTo>
                    <a:pt x="115569" y="2428240"/>
                    <a:pt x="115569" y="2428240"/>
                    <a:pt x="114299" y="2428240"/>
                  </a:cubicBezTo>
                  <a:close/>
                  <a:moveTo>
                    <a:pt x="345439" y="2609850"/>
                  </a:moveTo>
                  <a:cubicBezTo>
                    <a:pt x="344169" y="2600960"/>
                    <a:pt x="342899" y="2594610"/>
                    <a:pt x="341629" y="2585720"/>
                  </a:cubicBezTo>
                  <a:cubicBezTo>
                    <a:pt x="350519" y="2588260"/>
                    <a:pt x="355599" y="2589530"/>
                    <a:pt x="360679" y="2592070"/>
                  </a:cubicBezTo>
                  <a:cubicBezTo>
                    <a:pt x="355599" y="2597150"/>
                    <a:pt x="351789" y="2602230"/>
                    <a:pt x="345439" y="2609850"/>
                  </a:cubicBezTo>
                  <a:close/>
                  <a:moveTo>
                    <a:pt x="636269" y="1050290"/>
                  </a:moveTo>
                  <a:cubicBezTo>
                    <a:pt x="627379" y="1051560"/>
                    <a:pt x="618489" y="1055370"/>
                    <a:pt x="610869" y="1055370"/>
                  </a:cubicBezTo>
                  <a:cubicBezTo>
                    <a:pt x="601979" y="1056640"/>
                    <a:pt x="593089" y="1055370"/>
                    <a:pt x="582929" y="1055370"/>
                  </a:cubicBezTo>
                  <a:cubicBezTo>
                    <a:pt x="581659" y="1054100"/>
                    <a:pt x="580389" y="1050290"/>
                    <a:pt x="579119" y="1046480"/>
                  </a:cubicBezTo>
                  <a:cubicBezTo>
                    <a:pt x="588009" y="1043940"/>
                    <a:pt x="596899" y="1040130"/>
                    <a:pt x="607059" y="1037590"/>
                  </a:cubicBezTo>
                  <a:cubicBezTo>
                    <a:pt x="607059" y="1041400"/>
                    <a:pt x="605789" y="1043940"/>
                    <a:pt x="605789" y="1047750"/>
                  </a:cubicBezTo>
                  <a:cubicBezTo>
                    <a:pt x="617219" y="1040130"/>
                    <a:pt x="627379" y="1041400"/>
                    <a:pt x="636269" y="1050290"/>
                  </a:cubicBezTo>
                  <a:cubicBezTo>
                    <a:pt x="650239" y="1040130"/>
                    <a:pt x="652779" y="1041400"/>
                    <a:pt x="656589" y="1062990"/>
                  </a:cubicBezTo>
                  <a:cubicBezTo>
                    <a:pt x="648969" y="1057910"/>
                    <a:pt x="642619" y="1054100"/>
                    <a:pt x="636269" y="1050290"/>
                  </a:cubicBezTo>
                  <a:close/>
                  <a:moveTo>
                    <a:pt x="684529" y="1047750"/>
                  </a:moveTo>
                  <a:cubicBezTo>
                    <a:pt x="687069" y="1045210"/>
                    <a:pt x="689609" y="1042670"/>
                    <a:pt x="690879" y="1040130"/>
                  </a:cubicBezTo>
                  <a:cubicBezTo>
                    <a:pt x="699769" y="1051560"/>
                    <a:pt x="699769" y="1051560"/>
                    <a:pt x="680719" y="1060450"/>
                  </a:cubicBezTo>
                  <a:lnTo>
                    <a:pt x="661669" y="1045210"/>
                  </a:lnTo>
                  <a:cubicBezTo>
                    <a:pt x="674369" y="1035050"/>
                    <a:pt x="681989" y="1035050"/>
                    <a:pt x="684529" y="1047750"/>
                  </a:cubicBezTo>
                  <a:close/>
                  <a:moveTo>
                    <a:pt x="694689" y="2744470"/>
                  </a:moveTo>
                  <a:cubicBezTo>
                    <a:pt x="695959" y="2743200"/>
                    <a:pt x="697229" y="2743200"/>
                    <a:pt x="698499" y="2741930"/>
                  </a:cubicBezTo>
                  <a:cubicBezTo>
                    <a:pt x="699769" y="2744470"/>
                    <a:pt x="702309" y="2747010"/>
                    <a:pt x="704849" y="2750820"/>
                  </a:cubicBezTo>
                  <a:cubicBezTo>
                    <a:pt x="702309" y="2750820"/>
                    <a:pt x="699769" y="2750820"/>
                    <a:pt x="697229" y="2752090"/>
                  </a:cubicBezTo>
                  <a:cubicBezTo>
                    <a:pt x="695959" y="2748280"/>
                    <a:pt x="695959" y="2745740"/>
                    <a:pt x="694689" y="2744470"/>
                  </a:cubicBezTo>
                  <a:close/>
                  <a:moveTo>
                    <a:pt x="772159" y="2735580"/>
                  </a:moveTo>
                  <a:cubicBezTo>
                    <a:pt x="773429" y="2739390"/>
                    <a:pt x="774699" y="2741930"/>
                    <a:pt x="777239" y="2744470"/>
                  </a:cubicBezTo>
                  <a:lnTo>
                    <a:pt x="773429" y="2744470"/>
                  </a:lnTo>
                  <a:cubicBezTo>
                    <a:pt x="773429" y="2741930"/>
                    <a:pt x="773429" y="2739390"/>
                    <a:pt x="772159" y="2735580"/>
                  </a:cubicBezTo>
                  <a:close/>
                  <a:moveTo>
                    <a:pt x="876299" y="3018790"/>
                  </a:moveTo>
                  <a:cubicBezTo>
                    <a:pt x="872489" y="3012440"/>
                    <a:pt x="869949" y="3007360"/>
                    <a:pt x="867409" y="3002280"/>
                  </a:cubicBezTo>
                  <a:lnTo>
                    <a:pt x="873759" y="2995930"/>
                  </a:lnTo>
                  <a:cubicBezTo>
                    <a:pt x="882649" y="3002280"/>
                    <a:pt x="883919" y="3012440"/>
                    <a:pt x="876299" y="3018790"/>
                  </a:cubicBezTo>
                  <a:close/>
                  <a:moveTo>
                    <a:pt x="1198879" y="3044190"/>
                  </a:moveTo>
                  <a:cubicBezTo>
                    <a:pt x="1193799" y="3041650"/>
                    <a:pt x="1188719" y="3040380"/>
                    <a:pt x="1183639" y="3037840"/>
                  </a:cubicBezTo>
                  <a:cubicBezTo>
                    <a:pt x="1188719" y="3032760"/>
                    <a:pt x="1193799" y="3027680"/>
                    <a:pt x="1197609" y="3025140"/>
                  </a:cubicBezTo>
                  <a:lnTo>
                    <a:pt x="1212849" y="3036570"/>
                  </a:lnTo>
                  <a:cubicBezTo>
                    <a:pt x="1209039" y="3039110"/>
                    <a:pt x="1203959" y="3041650"/>
                    <a:pt x="1198879" y="3044190"/>
                  </a:cubicBezTo>
                  <a:close/>
                  <a:moveTo>
                    <a:pt x="3445509" y="2828290"/>
                  </a:moveTo>
                  <a:cubicBezTo>
                    <a:pt x="3444239" y="2829560"/>
                    <a:pt x="3445509" y="2832100"/>
                    <a:pt x="3445509" y="2834640"/>
                  </a:cubicBezTo>
                  <a:lnTo>
                    <a:pt x="3426459" y="2838450"/>
                  </a:lnTo>
                  <a:cubicBezTo>
                    <a:pt x="3423919" y="2827020"/>
                    <a:pt x="3428999" y="2820670"/>
                    <a:pt x="3440429" y="2819400"/>
                  </a:cubicBezTo>
                  <a:cubicBezTo>
                    <a:pt x="3444239" y="2819400"/>
                    <a:pt x="3449319" y="2816860"/>
                    <a:pt x="3455669" y="2816860"/>
                  </a:cubicBezTo>
                  <a:cubicBezTo>
                    <a:pt x="3451859" y="2820670"/>
                    <a:pt x="3448049" y="2823210"/>
                    <a:pt x="3445509" y="2828290"/>
                  </a:cubicBezTo>
                  <a:close/>
                  <a:moveTo>
                    <a:pt x="3470909" y="2825750"/>
                  </a:moveTo>
                  <a:cubicBezTo>
                    <a:pt x="3465829" y="2824480"/>
                    <a:pt x="3462019" y="2820670"/>
                    <a:pt x="3458209" y="2818130"/>
                  </a:cubicBezTo>
                  <a:cubicBezTo>
                    <a:pt x="3463289" y="2811780"/>
                    <a:pt x="3467099" y="2807970"/>
                    <a:pt x="3469639" y="2804160"/>
                  </a:cubicBezTo>
                  <a:cubicBezTo>
                    <a:pt x="3474719" y="2810510"/>
                    <a:pt x="3479799" y="2815590"/>
                    <a:pt x="3484879" y="2823210"/>
                  </a:cubicBezTo>
                  <a:cubicBezTo>
                    <a:pt x="3481069" y="2824480"/>
                    <a:pt x="3475989" y="2825750"/>
                    <a:pt x="3470909" y="2825750"/>
                  </a:cubicBezTo>
                  <a:close/>
                  <a:moveTo>
                    <a:pt x="3604259" y="1967230"/>
                  </a:moveTo>
                  <a:cubicBezTo>
                    <a:pt x="3604259" y="1964690"/>
                    <a:pt x="3604259" y="1963420"/>
                    <a:pt x="3602989" y="1960880"/>
                  </a:cubicBezTo>
                  <a:lnTo>
                    <a:pt x="3629659" y="1957070"/>
                  </a:lnTo>
                  <a:cubicBezTo>
                    <a:pt x="3629659" y="1959610"/>
                    <a:pt x="3630929" y="1962150"/>
                    <a:pt x="3630929" y="1964690"/>
                  </a:cubicBezTo>
                  <a:cubicBezTo>
                    <a:pt x="3620769" y="1964690"/>
                    <a:pt x="3611879" y="1965960"/>
                    <a:pt x="3604259" y="1967230"/>
                  </a:cubicBezTo>
                  <a:close/>
                  <a:moveTo>
                    <a:pt x="3670299" y="1969770"/>
                  </a:moveTo>
                  <a:cubicBezTo>
                    <a:pt x="3662679" y="1969770"/>
                    <a:pt x="3653789" y="1969770"/>
                    <a:pt x="3646169" y="1967230"/>
                  </a:cubicBezTo>
                  <a:cubicBezTo>
                    <a:pt x="3642359" y="1965960"/>
                    <a:pt x="3641089" y="1960880"/>
                    <a:pt x="3637279" y="1958340"/>
                  </a:cubicBezTo>
                  <a:cubicBezTo>
                    <a:pt x="3638549" y="1957070"/>
                    <a:pt x="3638549" y="1955800"/>
                    <a:pt x="3639819" y="1954530"/>
                  </a:cubicBezTo>
                  <a:cubicBezTo>
                    <a:pt x="3651249" y="1957070"/>
                    <a:pt x="3661409" y="1958340"/>
                    <a:pt x="3671569" y="1960880"/>
                  </a:cubicBezTo>
                  <a:cubicBezTo>
                    <a:pt x="3670299" y="1964690"/>
                    <a:pt x="3670299" y="1968500"/>
                    <a:pt x="3670299" y="1969770"/>
                  </a:cubicBezTo>
                  <a:close/>
                  <a:moveTo>
                    <a:pt x="3727449" y="1968500"/>
                  </a:moveTo>
                  <a:cubicBezTo>
                    <a:pt x="3718559" y="1967230"/>
                    <a:pt x="3709669" y="1960880"/>
                    <a:pt x="3700779" y="1969770"/>
                  </a:cubicBezTo>
                  <a:cubicBezTo>
                    <a:pt x="3699509" y="1971040"/>
                    <a:pt x="3691889" y="1967230"/>
                    <a:pt x="3688079" y="1965960"/>
                  </a:cubicBezTo>
                  <a:cubicBezTo>
                    <a:pt x="3688079" y="1964690"/>
                    <a:pt x="3689349" y="1962150"/>
                    <a:pt x="3689349" y="1960880"/>
                  </a:cubicBezTo>
                  <a:lnTo>
                    <a:pt x="3731259" y="1960880"/>
                  </a:lnTo>
                  <a:cubicBezTo>
                    <a:pt x="3732529" y="1960880"/>
                    <a:pt x="3733799" y="1964690"/>
                    <a:pt x="3735069" y="1967230"/>
                  </a:cubicBezTo>
                  <a:cubicBezTo>
                    <a:pt x="3731259" y="1967230"/>
                    <a:pt x="3728719" y="1968500"/>
                    <a:pt x="3727449" y="1968500"/>
                  </a:cubicBezTo>
                  <a:close/>
                  <a:moveTo>
                    <a:pt x="3848099" y="2598420"/>
                  </a:moveTo>
                  <a:cubicBezTo>
                    <a:pt x="3846829" y="2599690"/>
                    <a:pt x="3846829" y="2600960"/>
                    <a:pt x="3846829" y="2599690"/>
                  </a:cubicBezTo>
                  <a:cubicBezTo>
                    <a:pt x="3845559" y="2599690"/>
                    <a:pt x="3845559" y="2598420"/>
                    <a:pt x="3848099" y="2598420"/>
                  </a:cubicBezTo>
                  <a:close/>
                  <a:moveTo>
                    <a:pt x="132079" y="2529840"/>
                  </a:moveTo>
                  <a:cubicBezTo>
                    <a:pt x="130809" y="2529840"/>
                    <a:pt x="130809" y="2531110"/>
                    <a:pt x="129539" y="2531110"/>
                  </a:cubicBezTo>
                  <a:cubicBezTo>
                    <a:pt x="129539" y="2531110"/>
                    <a:pt x="130809" y="2529840"/>
                    <a:pt x="132079" y="2529840"/>
                  </a:cubicBezTo>
                  <a:close/>
                  <a:moveTo>
                    <a:pt x="615949" y="2769870"/>
                  </a:moveTo>
                  <a:cubicBezTo>
                    <a:pt x="621029" y="2772410"/>
                    <a:pt x="626109" y="2774950"/>
                    <a:pt x="629919" y="2776220"/>
                  </a:cubicBezTo>
                  <a:cubicBezTo>
                    <a:pt x="612139" y="2786380"/>
                    <a:pt x="600709" y="2783840"/>
                    <a:pt x="589279" y="2766060"/>
                  </a:cubicBezTo>
                  <a:cubicBezTo>
                    <a:pt x="593089" y="2766060"/>
                    <a:pt x="595629" y="2764790"/>
                    <a:pt x="599439" y="2764790"/>
                  </a:cubicBezTo>
                  <a:cubicBezTo>
                    <a:pt x="604519" y="2766060"/>
                    <a:pt x="610869" y="2767330"/>
                    <a:pt x="615949" y="2769870"/>
                  </a:cubicBezTo>
                  <a:close/>
                  <a:moveTo>
                    <a:pt x="2835909" y="2874010"/>
                  </a:moveTo>
                  <a:cubicBezTo>
                    <a:pt x="2832099" y="2872740"/>
                    <a:pt x="2829559" y="2872740"/>
                    <a:pt x="2824479" y="2871470"/>
                  </a:cubicBezTo>
                  <a:cubicBezTo>
                    <a:pt x="2819399" y="2870200"/>
                    <a:pt x="2813049" y="2866390"/>
                    <a:pt x="2805429" y="2863850"/>
                  </a:cubicBezTo>
                  <a:cubicBezTo>
                    <a:pt x="2810509" y="2862580"/>
                    <a:pt x="2814319" y="2860040"/>
                    <a:pt x="2819399" y="2858770"/>
                  </a:cubicBezTo>
                  <a:cubicBezTo>
                    <a:pt x="2833369" y="2854960"/>
                    <a:pt x="2839719" y="2861310"/>
                    <a:pt x="2835909" y="2874010"/>
                  </a:cubicBezTo>
                  <a:close/>
                  <a:moveTo>
                    <a:pt x="2590799" y="2903220"/>
                  </a:moveTo>
                  <a:cubicBezTo>
                    <a:pt x="2598419" y="2904490"/>
                    <a:pt x="2607309" y="2904490"/>
                    <a:pt x="2616199" y="2905760"/>
                  </a:cubicBezTo>
                  <a:cubicBezTo>
                    <a:pt x="2612389" y="2918460"/>
                    <a:pt x="2602229" y="2914650"/>
                    <a:pt x="2594609" y="2913380"/>
                  </a:cubicBezTo>
                  <a:cubicBezTo>
                    <a:pt x="2592069" y="2913380"/>
                    <a:pt x="2589529" y="2908300"/>
                    <a:pt x="2586989" y="2905760"/>
                  </a:cubicBezTo>
                  <a:cubicBezTo>
                    <a:pt x="2588259" y="2904490"/>
                    <a:pt x="2589529" y="2903220"/>
                    <a:pt x="2590799" y="2903220"/>
                  </a:cubicBezTo>
                  <a:close/>
                  <a:moveTo>
                    <a:pt x="219709" y="2604770"/>
                  </a:moveTo>
                  <a:cubicBezTo>
                    <a:pt x="220979" y="2608580"/>
                    <a:pt x="222249" y="2611120"/>
                    <a:pt x="223519" y="2616200"/>
                  </a:cubicBezTo>
                  <a:cubicBezTo>
                    <a:pt x="215899" y="2616200"/>
                    <a:pt x="209549" y="2616200"/>
                    <a:pt x="203199" y="2614930"/>
                  </a:cubicBezTo>
                  <a:lnTo>
                    <a:pt x="203199" y="2606040"/>
                  </a:lnTo>
                  <a:cubicBezTo>
                    <a:pt x="208279" y="2606040"/>
                    <a:pt x="213359" y="2606040"/>
                    <a:pt x="219709" y="2604770"/>
                  </a:cubicBezTo>
                  <a:close/>
                  <a:moveTo>
                    <a:pt x="715009" y="2762250"/>
                  </a:moveTo>
                  <a:cubicBezTo>
                    <a:pt x="722629" y="2763520"/>
                    <a:pt x="730249" y="2763520"/>
                    <a:pt x="739139" y="2764790"/>
                  </a:cubicBezTo>
                  <a:cubicBezTo>
                    <a:pt x="734059" y="2769870"/>
                    <a:pt x="713739" y="2773680"/>
                    <a:pt x="709929" y="2769870"/>
                  </a:cubicBezTo>
                  <a:cubicBezTo>
                    <a:pt x="709929" y="2768600"/>
                    <a:pt x="708659" y="2766060"/>
                    <a:pt x="709929" y="2764790"/>
                  </a:cubicBezTo>
                  <a:cubicBezTo>
                    <a:pt x="711199" y="2763520"/>
                    <a:pt x="713739" y="2762250"/>
                    <a:pt x="715009" y="2762250"/>
                  </a:cubicBezTo>
                  <a:close/>
                </a:path>
              </a:pathLst>
            </a:custGeom>
            <a:blipFill>
              <a:blip r:embed="rId6"/>
              <a:stretch>
                <a:fillRect l="-130" t="-41067" r="-90" b="-41107"/>
              </a:stretch>
            </a:blipFill>
          </p:spPr>
          <p:txBody>
            <a:bodyPr/>
            <a:lstStyle/>
            <a:p>
              <a:endParaRPr lang="en-GB"/>
            </a:p>
          </p:txBody>
        </p:sp>
      </p:grpSp>
      <p:sp>
        <p:nvSpPr>
          <p:cNvPr id="7" name="TextBox 7"/>
          <p:cNvSpPr txBox="1"/>
          <p:nvPr/>
        </p:nvSpPr>
        <p:spPr>
          <a:xfrm>
            <a:off x="2663963" y="-294554"/>
            <a:ext cx="7164846" cy="3926075"/>
          </a:xfrm>
          <a:prstGeom prst="rect">
            <a:avLst/>
          </a:prstGeom>
        </p:spPr>
        <p:txBody>
          <a:bodyPr lIns="0" tIns="0" rIns="0" bIns="0" rtlCol="0" anchor="t">
            <a:spAutoFit/>
          </a:bodyPr>
          <a:lstStyle/>
          <a:p>
            <a:pPr algn="ctr">
              <a:lnSpc>
                <a:spcPts val="6178"/>
              </a:lnSpc>
            </a:pPr>
            <a:endParaRPr sz="1200">
              <a:latin typeface="Arial" panose="020B0604020202020204" pitchFamily="34" charset="0"/>
              <a:cs typeface="Arial" panose="020B0604020202020204" pitchFamily="34" charset="0"/>
            </a:endParaRPr>
          </a:p>
          <a:p>
            <a:pPr algn="ctr">
              <a:lnSpc>
                <a:spcPts val="6178"/>
              </a:lnSpc>
            </a:pPr>
            <a:r>
              <a:rPr lang="en-US" sz="4413">
                <a:solidFill>
                  <a:srgbClr val="000000"/>
                </a:solidFill>
                <a:latin typeface="Arial" panose="020B0604020202020204" pitchFamily="34" charset="0"/>
                <a:cs typeface="Arial" panose="020B0604020202020204" pitchFamily="34" charset="0"/>
              </a:rPr>
              <a:t>Sut </a:t>
            </a:r>
            <a:r>
              <a:rPr lang="en-US" sz="4413" u="sng" err="1">
                <a:solidFill>
                  <a:srgbClr val="000000"/>
                </a:solidFill>
                <a:latin typeface="Arial" panose="020B0604020202020204" pitchFamily="34" charset="0"/>
                <a:cs typeface="Arial" panose="020B0604020202020204" pitchFamily="34" charset="0"/>
              </a:rPr>
              <a:t>wyt</a:t>
            </a:r>
            <a:r>
              <a:rPr lang="en-US" sz="4413" u="sng">
                <a:solidFill>
                  <a:srgbClr val="000000"/>
                </a:solidFill>
                <a:latin typeface="Arial" panose="020B0604020202020204" pitchFamily="34" charset="0"/>
                <a:cs typeface="Arial" panose="020B0604020202020204" pitchFamily="34" charset="0"/>
              </a:rPr>
              <a:t> </a:t>
            </a:r>
            <a:r>
              <a:rPr lang="en-US" sz="4413" u="sng" err="1">
                <a:solidFill>
                  <a:srgbClr val="000000"/>
                </a:solidFill>
                <a:latin typeface="Arial" panose="020B0604020202020204" pitchFamily="34" charset="0"/>
                <a:cs typeface="Arial" panose="020B0604020202020204" pitchFamily="34" charset="0"/>
              </a:rPr>
              <a:t>ti</a:t>
            </a:r>
            <a:r>
              <a:rPr lang="en-US" sz="4413" err="1">
                <a:solidFill>
                  <a:srgbClr val="000000"/>
                </a:solidFill>
                <a:latin typeface="Arial" panose="020B0604020202020204" pitchFamily="34" charset="0"/>
                <a:cs typeface="Arial" panose="020B0604020202020204" pitchFamily="34" charset="0"/>
              </a:rPr>
              <a:t>'n</a:t>
            </a:r>
            <a:r>
              <a:rPr lang="en-US" sz="4413">
                <a:solidFill>
                  <a:srgbClr val="000000"/>
                </a:solidFill>
                <a:latin typeface="Arial" panose="020B0604020202020204" pitchFamily="34" charset="0"/>
                <a:cs typeface="Arial" panose="020B0604020202020204" pitchFamily="34" charset="0"/>
              </a:rPr>
              <a:t> </a:t>
            </a:r>
            <a:r>
              <a:rPr lang="en-US" sz="4413" err="1">
                <a:solidFill>
                  <a:srgbClr val="000000"/>
                </a:solidFill>
                <a:latin typeface="Arial" panose="020B0604020202020204" pitchFamily="34" charset="0"/>
                <a:cs typeface="Arial" panose="020B0604020202020204" pitchFamily="34" charset="0"/>
              </a:rPr>
              <a:t>teimlo</a:t>
            </a:r>
            <a:r>
              <a:rPr lang="en-US" sz="4413">
                <a:solidFill>
                  <a:srgbClr val="000000"/>
                </a:solidFill>
                <a:latin typeface="Arial" panose="020B0604020202020204" pitchFamily="34" charset="0"/>
                <a:cs typeface="Arial" panose="020B0604020202020204" pitchFamily="34" charset="0"/>
              </a:rPr>
              <a:t>?</a:t>
            </a:r>
          </a:p>
          <a:p>
            <a:pPr algn="ctr">
              <a:lnSpc>
                <a:spcPts val="6178"/>
              </a:lnSpc>
            </a:pPr>
            <a:endParaRPr lang="en-US" sz="4413">
              <a:solidFill>
                <a:srgbClr val="000000"/>
              </a:solidFill>
              <a:latin typeface="Arial" panose="020B0604020202020204" pitchFamily="34" charset="0"/>
              <a:cs typeface="Arial" panose="020B0604020202020204" pitchFamily="34" charset="0"/>
            </a:endParaRPr>
          </a:p>
          <a:p>
            <a:pPr algn="ctr">
              <a:lnSpc>
                <a:spcPts val="6178"/>
              </a:lnSpc>
            </a:pPr>
            <a:r>
              <a:rPr lang="en-US" sz="4413" err="1">
                <a:solidFill>
                  <a:srgbClr val="000000"/>
                </a:solidFill>
                <a:latin typeface="Arial" panose="020B0604020202020204" pitchFamily="34" charset="0"/>
                <a:cs typeface="Arial" panose="020B0604020202020204" pitchFamily="34" charset="0"/>
              </a:rPr>
              <a:t>Dw</a:t>
            </a:r>
            <a:r>
              <a:rPr lang="en-US" sz="4413">
                <a:solidFill>
                  <a:srgbClr val="000000"/>
                </a:solidFill>
                <a:latin typeface="Arial" panose="020B0604020202020204" pitchFamily="34" charset="0"/>
                <a:cs typeface="Arial" panose="020B0604020202020204" pitchFamily="34" charset="0"/>
              </a:rPr>
              <a:t> </a:t>
            </a:r>
            <a:r>
              <a:rPr lang="en-US" sz="4413" err="1">
                <a:solidFill>
                  <a:srgbClr val="000000"/>
                </a:solidFill>
                <a:latin typeface="Arial" panose="020B0604020202020204" pitchFamily="34" charset="0"/>
                <a:cs typeface="Arial" panose="020B0604020202020204" pitchFamily="34" charset="0"/>
              </a:rPr>
              <a:t>i'n</a:t>
            </a:r>
            <a:r>
              <a:rPr lang="en-US" sz="4413">
                <a:solidFill>
                  <a:srgbClr val="000000"/>
                </a:solidFill>
                <a:latin typeface="Arial" panose="020B0604020202020204" pitchFamily="34" charset="0"/>
                <a:cs typeface="Arial" panose="020B0604020202020204" pitchFamily="34" charset="0"/>
              </a:rPr>
              <a:t> </a:t>
            </a:r>
            <a:r>
              <a:rPr lang="en-US" sz="4413" err="1">
                <a:solidFill>
                  <a:srgbClr val="000000"/>
                </a:solidFill>
                <a:latin typeface="Arial" panose="020B0604020202020204" pitchFamily="34" charset="0"/>
                <a:cs typeface="Arial" panose="020B0604020202020204" pitchFamily="34" charset="0"/>
              </a:rPr>
              <a:t>teimlo’n</a:t>
            </a:r>
            <a:r>
              <a:rPr lang="en-US" sz="4413">
                <a:solidFill>
                  <a:srgbClr val="000000"/>
                </a:solidFill>
                <a:latin typeface="Arial" panose="020B0604020202020204" pitchFamily="34" charset="0"/>
                <a:cs typeface="Arial" panose="020B0604020202020204" pitchFamily="34" charset="0"/>
              </a:rPr>
              <a:t> </a:t>
            </a:r>
            <a:r>
              <a:rPr lang="en-US" sz="4413" err="1">
                <a:solidFill>
                  <a:srgbClr val="000000"/>
                </a:solidFill>
                <a:latin typeface="Arial" panose="020B0604020202020204" pitchFamily="34" charset="0"/>
                <a:cs typeface="Arial" panose="020B0604020202020204" pitchFamily="34" charset="0"/>
              </a:rPr>
              <a:t>hapus</a:t>
            </a:r>
            <a:r>
              <a:rPr lang="en-US" sz="4413">
                <a:solidFill>
                  <a:srgbClr val="000000"/>
                </a:solidFill>
                <a:latin typeface="Avenir Book" panose="02000503020000020003" pitchFamily="2" charset="0"/>
              </a:rPr>
              <a:t>!</a:t>
            </a:r>
          </a:p>
          <a:p>
            <a:pPr algn="ctr">
              <a:lnSpc>
                <a:spcPts val="6178"/>
              </a:lnSpc>
            </a:pPr>
            <a:endParaRPr lang="en-US" sz="4413">
              <a:solidFill>
                <a:srgbClr val="000000"/>
              </a:solidFill>
              <a:latin typeface="Alice"/>
            </a:endParaRPr>
          </a:p>
        </p:txBody>
      </p:sp>
    </p:spTree>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7">
                                            <p:txEl>
                                              <p:pRg st="3" end="3"/>
                                            </p:txEl>
                                          </p:spTgt>
                                        </p:tgtEl>
                                        <p:attrNameLst>
                                          <p:attrName>style.visibility</p:attrName>
                                        </p:attrNameLst>
                                      </p:cBhvr>
                                      <p:to>
                                        <p:strVal val="visible"/>
                                      </p:to>
                                    </p:set>
                                    <p:animEffect transition="in" filter="dissolve">
                                      <p:cBhvr>
                                        <p:cTn id="7"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4327482">
            <a:off x="-220146" y="-68029"/>
            <a:ext cx="2191214" cy="2063725"/>
          </a:xfrm>
          <a:prstGeom prst="rect">
            <a:avLst/>
          </a:prstGeom>
        </p:spPr>
      </p:pic>
      <p:pic>
        <p:nvPicPr>
          <p:cNvPr id="3" name="Picture 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1929579">
            <a:off x="-777067" y="4176288"/>
            <a:ext cx="1957764" cy="1843857"/>
          </a:xfrm>
          <a:prstGeom prst="rect">
            <a:avLst/>
          </a:prstGeom>
        </p:spPr>
      </p:pic>
      <p:pic>
        <p:nvPicPr>
          <p:cNvPr id="4" name="Picture 4"/>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0916371" y="6106627"/>
            <a:ext cx="919622" cy="819300"/>
          </a:xfrm>
          <a:prstGeom prst="rect">
            <a:avLst/>
          </a:prstGeom>
        </p:spPr>
      </p:pic>
      <p:sp>
        <p:nvSpPr>
          <p:cNvPr id="5" name="TextBox 5"/>
          <p:cNvSpPr txBox="1"/>
          <p:nvPr/>
        </p:nvSpPr>
        <p:spPr>
          <a:xfrm>
            <a:off x="2749898" y="1018188"/>
            <a:ext cx="7164846" cy="3130985"/>
          </a:xfrm>
          <a:prstGeom prst="rect">
            <a:avLst/>
          </a:prstGeom>
        </p:spPr>
        <p:txBody>
          <a:bodyPr lIns="0" tIns="0" rIns="0" bIns="0" rtlCol="0" anchor="t">
            <a:spAutoFit/>
          </a:bodyPr>
          <a:lstStyle/>
          <a:p>
            <a:pPr marL="0" marR="0" lvl="0" indent="0" algn="ctr" defTabSz="914400" rtl="0" eaLnBrk="1" fontAlgn="auto" latinLnBrk="0" hangingPunct="1">
              <a:lnSpc>
                <a:spcPts val="6178"/>
              </a:lnSpc>
              <a:spcBef>
                <a:spcPts val="0"/>
              </a:spcBef>
              <a:spcAft>
                <a:spcPts val="0"/>
              </a:spcAft>
              <a:buClrTx/>
              <a:buSzTx/>
              <a:buFontTx/>
              <a:buNone/>
              <a:tabLst/>
              <a:defRPr/>
            </a:pPr>
            <a:r>
              <a:rPr kumimoji="0" lang="en-US" sz="4413" b="0" i="0" u="none"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Pryd</a:t>
            </a:r>
            <a:r>
              <a:rPr kumimoji="0" lang="en-US" sz="4413"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sz="4413" b="0" i="0" u="sng"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wyt</a:t>
            </a:r>
            <a:r>
              <a:rPr kumimoji="0" lang="en-US" sz="4413" b="0" i="0" u="sng"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sz="4413" b="0" i="0" u="sng"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ti</a:t>
            </a:r>
            <a:r>
              <a:rPr kumimoji="0" lang="en-US" sz="4413" b="0" i="0" u="none"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'n</a:t>
            </a:r>
            <a:r>
              <a:rPr kumimoji="0" lang="en-US" sz="4413"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sz="4413" b="0" i="0" u="none"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mynd</a:t>
            </a:r>
            <a:r>
              <a:rPr kumimoji="0" lang="en-US" sz="4413"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a:t>
            </a:r>
          </a:p>
          <a:p>
            <a:pPr marL="0" marR="0" lvl="0" indent="0" algn="ctr" defTabSz="914400" rtl="0" eaLnBrk="1" fontAlgn="auto" latinLnBrk="0" hangingPunct="1">
              <a:lnSpc>
                <a:spcPts val="6178"/>
              </a:lnSpc>
              <a:spcBef>
                <a:spcPts val="0"/>
              </a:spcBef>
              <a:spcAft>
                <a:spcPts val="0"/>
              </a:spcAft>
              <a:buClrTx/>
              <a:buSzTx/>
              <a:buFontTx/>
              <a:buNone/>
              <a:tabLst/>
              <a:defRPr/>
            </a:pPr>
            <a:r>
              <a:rPr kumimoji="0" lang="en-US" sz="4413" b="0" i="1" u="none" strike="noStrike" kern="1200" cap="none" spc="0" normalizeH="0" baseline="0" noProof="0">
                <a:ln>
                  <a:noFill/>
                </a:ln>
                <a:solidFill>
                  <a:prstClr val="black">
                    <a:lumMod val="50000"/>
                    <a:lumOff val="50000"/>
                  </a:prstClr>
                </a:solidFill>
                <a:effectLst/>
                <a:uLnTx/>
                <a:uFillTx/>
                <a:latin typeface="Arial" panose="020B0604020202020204" pitchFamily="34" charset="0"/>
                <a:ea typeface="+mn-ea"/>
                <a:cs typeface="Arial" panose="020B0604020202020204" pitchFamily="34" charset="0"/>
              </a:rPr>
              <a:t>					go</a:t>
            </a:r>
            <a:endParaRPr kumimoji="0" lang="en-US" sz="4413"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ts val="6178"/>
              </a:lnSpc>
              <a:spcBef>
                <a:spcPts val="0"/>
              </a:spcBef>
              <a:spcAft>
                <a:spcPts val="0"/>
              </a:spcAft>
              <a:buClrTx/>
              <a:buSzTx/>
              <a:buFontTx/>
              <a:buNone/>
              <a:tabLst/>
              <a:defRPr/>
            </a:pPr>
            <a:r>
              <a:rPr kumimoji="0" lang="en-US" sz="4413" b="0" i="0" u="none"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Rydw</a:t>
            </a:r>
            <a:r>
              <a:rPr kumimoji="0" lang="en-US" sz="4413"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sz="4413" b="0" i="0" u="none"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i'n</a:t>
            </a:r>
            <a:r>
              <a:rPr kumimoji="0" lang="en-US" sz="4413"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sz="4413" b="0" i="0" u="none"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mynd</a:t>
            </a:r>
            <a:r>
              <a:rPr kumimoji="0" lang="en-US" sz="4413"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sz="4413" b="0" i="0" u="none"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yn</a:t>
            </a:r>
            <a:r>
              <a:rPr kumimoji="0" lang="en-US" sz="4413"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y bore.</a:t>
            </a:r>
          </a:p>
          <a:p>
            <a:pPr marL="0" marR="0" lvl="0" indent="0" algn="ctr" defTabSz="914400" rtl="0" eaLnBrk="1" fontAlgn="auto" latinLnBrk="0" hangingPunct="1">
              <a:lnSpc>
                <a:spcPts val="6178"/>
              </a:lnSpc>
              <a:spcBef>
                <a:spcPts val="0"/>
              </a:spcBef>
              <a:spcAft>
                <a:spcPts val="0"/>
              </a:spcAft>
              <a:buClrTx/>
              <a:buSzTx/>
              <a:buFontTx/>
              <a:buNone/>
              <a:tabLst/>
              <a:defRPr/>
            </a:pPr>
            <a:endParaRPr kumimoji="0" lang="en-US" sz="4413" b="0" i="0" u="none" strike="noStrike" kern="1200" cap="none" spc="0" normalizeH="0" baseline="0" noProof="0">
              <a:ln>
                <a:noFill/>
              </a:ln>
              <a:solidFill>
                <a:srgbClr val="000000"/>
              </a:solidFill>
              <a:effectLst/>
              <a:uLnTx/>
              <a:uFillTx/>
              <a:latin typeface="Alice"/>
              <a:ea typeface="+mn-ea"/>
              <a:cs typeface="+mn-cs"/>
            </a:endParaRPr>
          </a:p>
        </p:txBody>
      </p:sp>
      <p:pic>
        <p:nvPicPr>
          <p:cNvPr id="6" name="Picture 6"/>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3893921" y="4405831"/>
            <a:ext cx="4876800" cy="1981200"/>
          </a:xfrm>
          <a:prstGeom prst="rect">
            <a:avLst/>
          </a:prstGeom>
        </p:spPr>
      </p:pic>
    </p:spTree>
    <p:extLst>
      <p:ext uri="{BB962C8B-B14F-4D97-AF65-F5344CB8AC3E}">
        <p14:creationId xmlns:p14="http://schemas.microsoft.com/office/powerpoint/2010/main" val="1201082316"/>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dissolv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dissolve">
                                      <p:cBhvr>
                                        <p:cTn id="12"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4327482">
            <a:off x="-220146" y="-68029"/>
            <a:ext cx="2191214" cy="2063725"/>
          </a:xfrm>
          <a:prstGeom prst="rect">
            <a:avLst/>
          </a:prstGeom>
        </p:spPr>
      </p:pic>
      <p:pic>
        <p:nvPicPr>
          <p:cNvPr id="3" name="Picture 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1929579">
            <a:off x="-867870" y="4163588"/>
            <a:ext cx="1957764" cy="1843857"/>
          </a:xfrm>
          <a:prstGeom prst="rect">
            <a:avLst/>
          </a:prstGeom>
        </p:spPr>
      </p:pic>
      <p:pic>
        <p:nvPicPr>
          <p:cNvPr id="4" name="Picture 4"/>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0916371" y="6106627"/>
            <a:ext cx="919622" cy="819300"/>
          </a:xfrm>
          <a:prstGeom prst="rect">
            <a:avLst/>
          </a:prstGeom>
        </p:spPr>
      </p:pic>
      <p:grpSp>
        <p:nvGrpSpPr>
          <p:cNvPr id="5" name="Group 5"/>
          <p:cNvGrpSpPr>
            <a:grpSpLocks noChangeAspect="1"/>
          </p:cNvGrpSpPr>
          <p:nvPr/>
        </p:nvGrpSpPr>
        <p:grpSpPr>
          <a:xfrm>
            <a:off x="3923249" y="3429001"/>
            <a:ext cx="4345503" cy="3187491"/>
            <a:chOff x="0" y="0"/>
            <a:chExt cx="4198620" cy="3079750"/>
          </a:xfrm>
        </p:grpSpPr>
        <p:sp>
          <p:nvSpPr>
            <p:cNvPr id="6" name="Freeform 6"/>
            <p:cNvSpPr/>
            <p:nvPr/>
          </p:nvSpPr>
          <p:spPr>
            <a:xfrm>
              <a:off x="-12699" y="-2540"/>
              <a:ext cx="4215129" cy="3083560"/>
            </a:xfrm>
            <a:custGeom>
              <a:avLst/>
              <a:gdLst/>
              <a:ahLst/>
              <a:cxnLst/>
              <a:rect l="l" t="t" r="r" b="b"/>
              <a:pathLst>
                <a:path w="4215129" h="3083560">
                  <a:moveTo>
                    <a:pt x="4196079" y="1511300"/>
                  </a:moveTo>
                  <a:cubicBezTo>
                    <a:pt x="4199889" y="1508760"/>
                    <a:pt x="4203699" y="1507490"/>
                    <a:pt x="4206239" y="1503680"/>
                  </a:cubicBezTo>
                  <a:cubicBezTo>
                    <a:pt x="4208779" y="1501140"/>
                    <a:pt x="4213859" y="1497330"/>
                    <a:pt x="4213859" y="1493520"/>
                  </a:cubicBezTo>
                  <a:cubicBezTo>
                    <a:pt x="4213859" y="1490980"/>
                    <a:pt x="4208779" y="1487170"/>
                    <a:pt x="4206239" y="1484630"/>
                  </a:cubicBezTo>
                  <a:lnTo>
                    <a:pt x="4194809" y="1473200"/>
                  </a:lnTo>
                  <a:cubicBezTo>
                    <a:pt x="4197349" y="1470660"/>
                    <a:pt x="4202429" y="1469390"/>
                    <a:pt x="4202429" y="1465580"/>
                  </a:cubicBezTo>
                  <a:cubicBezTo>
                    <a:pt x="4204969" y="1455420"/>
                    <a:pt x="4208779" y="1445260"/>
                    <a:pt x="4208779" y="1435100"/>
                  </a:cubicBezTo>
                  <a:cubicBezTo>
                    <a:pt x="4208779" y="1430020"/>
                    <a:pt x="4199889" y="1426210"/>
                    <a:pt x="4194809" y="1419860"/>
                  </a:cubicBezTo>
                  <a:cubicBezTo>
                    <a:pt x="4199889" y="1419860"/>
                    <a:pt x="4202429" y="1419860"/>
                    <a:pt x="4206239" y="1418590"/>
                  </a:cubicBezTo>
                  <a:lnTo>
                    <a:pt x="4206239" y="1414780"/>
                  </a:lnTo>
                  <a:lnTo>
                    <a:pt x="4194809" y="1414780"/>
                  </a:lnTo>
                  <a:cubicBezTo>
                    <a:pt x="4187189" y="1409700"/>
                    <a:pt x="4179569" y="1399540"/>
                    <a:pt x="4177029" y="1400810"/>
                  </a:cubicBezTo>
                  <a:cubicBezTo>
                    <a:pt x="4163059" y="1408430"/>
                    <a:pt x="4163059" y="1398270"/>
                    <a:pt x="4160519" y="1390650"/>
                  </a:cubicBezTo>
                  <a:cubicBezTo>
                    <a:pt x="4155439" y="1391920"/>
                    <a:pt x="4150359" y="1393190"/>
                    <a:pt x="4146549" y="1391920"/>
                  </a:cubicBezTo>
                  <a:cubicBezTo>
                    <a:pt x="4137659" y="1390650"/>
                    <a:pt x="4128769" y="1386840"/>
                    <a:pt x="4119879" y="1386840"/>
                  </a:cubicBezTo>
                  <a:cubicBezTo>
                    <a:pt x="4108449" y="1385570"/>
                    <a:pt x="4095749" y="1385570"/>
                    <a:pt x="4083049" y="1384300"/>
                  </a:cubicBezTo>
                  <a:cubicBezTo>
                    <a:pt x="4063999" y="1381760"/>
                    <a:pt x="4044949" y="1379220"/>
                    <a:pt x="4025899" y="1376680"/>
                  </a:cubicBezTo>
                  <a:cubicBezTo>
                    <a:pt x="4024629" y="1376680"/>
                    <a:pt x="4022089" y="1379220"/>
                    <a:pt x="4020819" y="1379220"/>
                  </a:cubicBezTo>
                  <a:cubicBezTo>
                    <a:pt x="4010659" y="1377950"/>
                    <a:pt x="4000499" y="1376680"/>
                    <a:pt x="3991609" y="1374140"/>
                  </a:cubicBezTo>
                  <a:cubicBezTo>
                    <a:pt x="3989069" y="1372870"/>
                    <a:pt x="3987799" y="1366520"/>
                    <a:pt x="3987799" y="1363980"/>
                  </a:cubicBezTo>
                  <a:cubicBezTo>
                    <a:pt x="4001769" y="1353820"/>
                    <a:pt x="4015740" y="1343660"/>
                    <a:pt x="4024629" y="1337310"/>
                  </a:cubicBezTo>
                  <a:cubicBezTo>
                    <a:pt x="4034789" y="1336040"/>
                    <a:pt x="4041139" y="1334770"/>
                    <a:pt x="4050029" y="1334770"/>
                  </a:cubicBezTo>
                  <a:cubicBezTo>
                    <a:pt x="4042409" y="1324610"/>
                    <a:pt x="4037329" y="1319530"/>
                    <a:pt x="4030979" y="1311910"/>
                  </a:cubicBezTo>
                  <a:cubicBezTo>
                    <a:pt x="4027169" y="1313180"/>
                    <a:pt x="4023359" y="1314450"/>
                    <a:pt x="4017009" y="1316990"/>
                  </a:cubicBezTo>
                  <a:cubicBezTo>
                    <a:pt x="4017009" y="1310640"/>
                    <a:pt x="4017009" y="1304290"/>
                    <a:pt x="4018279" y="1304290"/>
                  </a:cubicBezTo>
                  <a:cubicBezTo>
                    <a:pt x="4023359" y="1303020"/>
                    <a:pt x="4030979" y="1301750"/>
                    <a:pt x="4034789" y="1304290"/>
                  </a:cubicBezTo>
                  <a:cubicBezTo>
                    <a:pt x="4039869" y="1308100"/>
                    <a:pt x="4042409" y="1314450"/>
                    <a:pt x="4047489" y="1322070"/>
                  </a:cubicBezTo>
                  <a:cubicBezTo>
                    <a:pt x="4050029" y="1322070"/>
                    <a:pt x="4055109" y="1323340"/>
                    <a:pt x="4060189" y="1323340"/>
                  </a:cubicBezTo>
                  <a:cubicBezTo>
                    <a:pt x="4058919" y="1306830"/>
                    <a:pt x="4058919" y="1306830"/>
                    <a:pt x="4044949" y="1282700"/>
                  </a:cubicBezTo>
                  <a:cubicBezTo>
                    <a:pt x="4062729" y="1282700"/>
                    <a:pt x="4067809" y="1277620"/>
                    <a:pt x="4063999" y="1259840"/>
                  </a:cubicBezTo>
                  <a:cubicBezTo>
                    <a:pt x="4075429" y="1258570"/>
                    <a:pt x="4088129" y="1257300"/>
                    <a:pt x="4099559" y="1257300"/>
                  </a:cubicBezTo>
                  <a:cubicBezTo>
                    <a:pt x="4098289" y="1254760"/>
                    <a:pt x="4095749" y="1249680"/>
                    <a:pt x="4094479" y="1245870"/>
                  </a:cubicBezTo>
                  <a:cubicBezTo>
                    <a:pt x="4099559" y="1247140"/>
                    <a:pt x="4103369" y="1248410"/>
                    <a:pt x="4105909" y="1249680"/>
                  </a:cubicBezTo>
                  <a:cubicBezTo>
                    <a:pt x="4107179" y="1243330"/>
                    <a:pt x="4107179" y="1236980"/>
                    <a:pt x="4108449" y="1231900"/>
                  </a:cubicBezTo>
                  <a:cubicBezTo>
                    <a:pt x="4109719" y="1225550"/>
                    <a:pt x="4110989" y="1217930"/>
                    <a:pt x="4112259" y="1211580"/>
                  </a:cubicBezTo>
                  <a:cubicBezTo>
                    <a:pt x="4112259" y="1209040"/>
                    <a:pt x="4110989" y="1205230"/>
                    <a:pt x="4112259" y="1201420"/>
                  </a:cubicBezTo>
                  <a:cubicBezTo>
                    <a:pt x="4116069" y="1191260"/>
                    <a:pt x="4117339" y="1176020"/>
                    <a:pt x="4113529" y="1168400"/>
                  </a:cubicBezTo>
                  <a:cubicBezTo>
                    <a:pt x="4116069" y="1165860"/>
                    <a:pt x="4117339" y="1162050"/>
                    <a:pt x="4117339" y="1159510"/>
                  </a:cubicBezTo>
                  <a:cubicBezTo>
                    <a:pt x="4117339" y="1149350"/>
                    <a:pt x="4117339" y="1137920"/>
                    <a:pt x="4116069" y="1127760"/>
                  </a:cubicBezTo>
                  <a:cubicBezTo>
                    <a:pt x="4114799" y="1117600"/>
                    <a:pt x="4113529" y="1108710"/>
                    <a:pt x="4112259" y="1098550"/>
                  </a:cubicBezTo>
                  <a:cubicBezTo>
                    <a:pt x="4110989" y="1096010"/>
                    <a:pt x="4110989" y="1093470"/>
                    <a:pt x="4112259" y="1089660"/>
                  </a:cubicBezTo>
                  <a:cubicBezTo>
                    <a:pt x="4116069" y="1079500"/>
                    <a:pt x="4118609" y="1069340"/>
                    <a:pt x="4110989" y="1059180"/>
                  </a:cubicBezTo>
                  <a:cubicBezTo>
                    <a:pt x="4108449" y="1056640"/>
                    <a:pt x="4109719" y="1050290"/>
                    <a:pt x="4110989" y="1046480"/>
                  </a:cubicBezTo>
                  <a:cubicBezTo>
                    <a:pt x="4114799" y="1032510"/>
                    <a:pt x="4107179" y="1021080"/>
                    <a:pt x="4093209" y="1018540"/>
                  </a:cubicBezTo>
                  <a:lnTo>
                    <a:pt x="4088129" y="1018540"/>
                  </a:lnTo>
                  <a:cubicBezTo>
                    <a:pt x="4089399" y="1014730"/>
                    <a:pt x="4090669" y="1013460"/>
                    <a:pt x="4091939" y="1010920"/>
                  </a:cubicBezTo>
                  <a:cubicBezTo>
                    <a:pt x="4088129" y="1009650"/>
                    <a:pt x="4084319" y="1009650"/>
                    <a:pt x="4081779" y="1007110"/>
                  </a:cubicBezTo>
                  <a:cubicBezTo>
                    <a:pt x="4079239" y="1005840"/>
                    <a:pt x="4077969" y="1002030"/>
                    <a:pt x="4075429" y="1000760"/>
                  </a:cubicBezTo>
                  <a:cubicBezTo>
                    <a:pt x="4065269" y="995680"/>
                    <a:pt x="4053839" y="990600"/>
                    <a:pt x="4042409" y="985520"/>
                  </a:cubicBezTo>
                  <a:cubicBezTo>
                    <a:pt x="4038599" y="984250"/>
                    <a:pt x="4033519" y="984250"/>
                    <a:pt x="4029709" y="984250"/>
                  </a:cubicBezTo>
                  <a:cubicBezTo>
                    <a:pt x="4027169" y="985520"/>
                    <a:pt x="4025899" y="980440"/>
                    <a:pt x="4023359" y="980440"/>
                  </a:cubicBezTo>
                  <a:cubicBezTo>
                    <a:pt x="4005579" y="976630"/>
                    <a:pt x="3987799" y="974090"/>
                    <a:pt x="3970019" y="969010"/>
                  </a:cubicBezTo>
                  <a:cubicBezTo>
                    <a:pt x="3956049" y="963930"/>
                    <a:pt x="3939539" y="974090"/>
                    <a:pt x="3925569" y="963930"/>
                  </a:cubicBezTo>
                  <a:cubicBezTo>
                    <a:pt x="3924299" y="962660"/>
                    <a:pt x="3921759" y="965200"/>
                    <a:pt x="3920489" y="965200"/>
                  </a:cubicBezTo>
                  <a:cubicBezTo>
                    <a:pt x="3909059" y="962660"/>
                    <a:pt x="3898899" y="969010"/>
                    <a:pt x="3887469" y="965200"/>
                  </a:cubicBezTo>
                  <a:cubicBezTo>
                    <a:pt x="3876039" y="961390"/>
                    <a:pt x="3863339" y="960120"/>
                    <a:pt x="3858259" y="948690"/>
                  </a:cubicBezTo>
                  <a:cubicBezTo>
                    <a:pt x="3853179" y="937260"/>
                    <a:pt x="3849369" y="925830"/>
                    <a:pt x="3849369" y="914400"/>
                  </a:cubicBezTo>
                  <a:cubicBezTo>
                    <a:pt x="3850639" y="900430"/>
                    <a:pt x="3856989" y="885190"/>
                    <a:pt x="3832859" y="887730"/>
                  </a:cubicBezTo>
                  <a:cubicBezTo>
                    <a:pt x="3834129" y="885190"/>
                    <a:pt x="3834129" y="882650"/>
                    <a:pt x="3835399" y="881380"/>
                  </a:cubicBezTo>
                  <a:cubicBezTo>
                    <a:pt x="3761739" y="873760"/>
                    <a:pt x="3688079" y="867410"/>
                    <a:pt x="3615689" y="859790"/>
                  </a:cubicBezTo>
                  <a:cubicBezTo>
                    <a:pt x="3613149" y="850900"/>
                    <a:pt x="3610609" y="840740"/>
                    <a:pt x="3608069" y="826770"/>
                  </a:cubicBezTo>
                  <a:cubicBezTo>
                    <a:pt x="3622039" y="842010"/>
                    <a:pt x="3634739" y="850900"/>
                    <a:pt x="3652519" y="849630"/>
                  </a:cubicBezTo>
                  <a:cubicBezTo>
                    <a:pt x="3653789" y="839470"/>
                    <a:pt x="3652519" y="831850"/>
                    <a:pt x="3642359" y="825500"/>
                  </a:cubicBezTo>
                  <a:cubicBezTo>
                    <a:pt x="3641089" y="824230"/>
                    <a:pt x="3639819" y="819150"/>
                    <a:pt x="3641089" y="816610"/>
                  </a:cubicBezTo>
                  <a:cubicBezTo>
                    <a:pt x="3646169" y="803910"/>
                    <a:pt x="3651249" y="792480"/>
                    <a:pt x="3655059" y="781050"/>
                  </a:cubicBezTo>
                  <a:cubicBezTo>
                    <a:pt x="3660139" y="784860"/>
                    <a:pt x="3663949" y="787400"/>
                    <a:pt x="3669029" y="789940"/>
                  </a:cubicBezTo>
                  <a:lnTo>
                    <a:pt x="3671569" y="787400"/>
                  </a:lnTo>
                  <a:lnTo>
                    <a:pt x="3656329" y="764540"/>
                  </a:lnTo>
                  <a:cubicBezTo>
                    <a:pt x="3666489" y="767080"/>
                    <a:pt x="3675379" y="768350"/>
                    <a:pt x="3686809" y="770890"/>
                  </a:cubicBezTo>
                  <a:cubicBezTo>
                    <a:pt x="3682999" y="763270"/>
                    <a:pt x="3679189" y="758190"/>
                    <a:pt x="3679189" y="758190"/>
                  </a:cubicBezTo>
                  <a:cubicBezTo>
                    <a:pt x="3685539" y="753110"/>
                    <a:pt x="3691889" y="748030"/>
                    <a:pt x="3700779" y="741680"/>
                  </a:cubicBezTo>
                  <a:cubicBezTo>
                    <a:pt x="3700779" y="740410"/>
                    <a:pt x="3702049" y="732790"/>
                    <a:pt x="3705859" y="731520"/>
                  </a:cubicBezTo>
                  <a:cubicBezTo>
                    <a:pt x="3713479" y="727710"/>
                    <a:pt x="3716019" y="734060"/>
                    <a:pt x="3718559" y="740410"/>
                  </a:cubicBezTo>
                  <a:cubicBezTo>
                    <a:pt x="3719829" y="744220"/>
                    <a:pt x="3727449" y="745490"/>
                    <a:pt x="3732529" y="746760"/>
                  </a:cubicBezTo>
                  <a:cubicBezTo>
                    <a:pt x="3737609" y="748030"/>
                    <a:pt x="3743959" y="748030"/>
                    <a:pt x="3750309" y="746760"/>
                  </a:cubicBezTo>
                  <a:cubicBezTo>
                    <a:pt x="3760469" y="746760"/>
                    <a:pt x="3770629" y="745490"/>
                    <a:pt x="3784599" y="744220"/>
                  </a:cubicBezTo>
                  <a:cubicBezTo>
                    <a:pt x="3774440" y="741680"/>
                    <a:pt x="3766819" y="739140"/>
                    <a:pt x="3760469" y="737870"/>
                  </a:cubicBezTo>
                  <a:cubicBezTo>
                    <a:pt x="3760469" y="736600"/>
                    <a:pt x="3760469" y="735330"/>
                    <a:pt x="3759199" y="734060"/>
                  </a:cubicBezTo>
                  <a:cubicBezTo>
                    <a:pt x="3769359" y="731520"/>
                    <a:pt x="3779519" y="728980"/>
                    <a:pt x="3788409" y="726440"/>
                  </a:cubicBezTo>
                  <a:cubicBezTo>
                    <a:pt x="3798569" y="728980"/>
                    <a:pt x="3807459" y="732790"/>
                    <a:pt x="3815079" y="735330"/>
                  </a:cubicBezTo>
                  <a:cubicBezTo>
                    <a:pt x="3817619" y="758190"/>
                    <a:pt x="3832859" y="739140"/>
                    <a:pt x="3841749" y="741680"/>
                  </a:cubicBezTo>
                  <a:cubicBezTo>
                    <a:pt x="3839209" y="736600"/>
                    <a:pt x="3835399" y="731520"/>
                    <a:pt x="3831590" y="725170"/>
                  </a:cubicBezTo>
                  <a:cubicBezTo>
                    <a:pt x="3848099" y="727710"/>
                    <a:pt x="3864610" y="727710"/>
                    <a:pt x="3876040" y="740410"/>
                  </a:cubicBezTo>
                  <a:cubicBezTo>
                    <a:pt x="3877310" y="741680"/>
                    <a:pt x="3882390" y="740410"/>
                    <a:pt x="3884930" y="739140"/>
                  </a:cubicBezTo>
                  <a:cubicBezTo>
                    <a:pt x="3888740" y="740410"/>
                    <a:pt x="3895090" y="742950"/>
                    <a:pt x="3897630" y="741680"/>
                  </a:cubicBezTo>
                  <a:cubicBezTo>
                    <a:pt x="3901440" y="737870"/>
                    <a:pt x="3901440" y="731520"/>
                    <a:pt x="3905250" y="723900"/>
                  </a:cubicBezTo>
                  <a:cubicBezTo>
                    <a:pt x="3914140" y="739140"/>
                    <a:pt x="3923030" y="730250"/>
                    <a:pt x="3931920" y="723900"/>
                  </a:cubicBezTo>
                  <a:cubicBezTo>
                    <a:pt x="3930650" y="727710"/>
                    <a:pt x="3930650" y="730250"/>
                    <a:pt x="3930650" y="730250"/>
                  </a:cubicBezTo>
                  <a:cubicBezTo>
                    <a:pt x="3938270" y="734060"/>
                    <a:pt x="3944620" y="736600"/>
                    <a:pt x="3953510" y="740410"/>
                  </a:cubicBezTo>
                  <a:cubicBezTo>
                    <a:pt x="3959860" y="737870"/>
                    <a:pt x="3967480" y="728980"/>
                    <a:pt x="3978910" y="737870"/>
                  </a:cubicBezTo>
                  <a:cubicBezTo>
                    <a:pt x="3980180" y="739140"/>
                    <a:pt x="3985260" y="736600"/>
                    <a:pt x="3989069" y="736600"/>
                  </a:cubicBezTo>
                  <a:cubicBezTo>
                    <a:pt x="3992879" y="735330"/>
                    <a:pt x="3995419" y="735330"/>
                    <a:pt x="3996690" y="734060"/>
                  </a:cubicBezTo>
                  <a:cubicBezTo>
                    <a:pt x="3999230" y="725170"/>
                    <a:pt x="4000499" y="717550"/>
                    <a:pt x="4004310" y="709930"/>
                  </a:cubicBezTo>
                  <a:cubicBezTo>
                    <a:pt x="4008120" y="702310"/>
                    <a:pt x="4006850" y="694690"/>
                    <a:pt x="3999230" y="692150"/>
                  </a:cubicBezTo>
                  <a:cubicBezTo>
                    <a:pt x="3996690" y="690880"/>
                    <a:pt x="3994150" y="690880"/>
                    <a:pt x="3992880" y="689610"/>
                  </a:cubicBezTo>
                  <a:cubicBezTo>
                    <a:pt x="4004310" y="678180"/>
                    <a:pt x="4014470" y="670560"/>
                    <a:pt x="4030980" y="675640"/>
                  </a:cubicBezTo>
                  <a:cubicBezTo>
                    <a:pt x="4034790" y="676910"/>
                    <a:pt x="4039870" y="671830"/>
                    <a:pt x="4046220" y="668020"/>
                  </a:cubicBezTo>
                  <a:cubicBezTo>
                    <a:pt x="4042410" y="664210"/>
                    <a:pt x="4039870" y="662940"/>
                    <a:pt x="4037330" y="661670"/>
                  </a:cubicBezTo>
                  <a:cubicBezTo>
                    <a:pt x="4047490" y="640080"/>
                    <a:pt x="4064000" y="654050"/>
                    <a:pt x="4079240" y="654050"/>
                  </a:cubicBezTo>
                  <a:cubicBezTo>
                    <a:pt x="4074160" y="650240"/>
                    <a:pt x="4071619" y="646430"/>
                    <a:pt x="4069080" y="645160"/>
                  </a:cubicBezTo>
                  <a:cubicBezTo>
                    <a:pt x="4076700" y="641350"/>
                    <a:pt x="4084320" y="638810"/>
                    <a:pt x="4090670" y="635000"/>
                  </a:cubicBezTo>
                  <a:cubicBezTo>
                    <a:pt x="4091940" y="629920"/>
                    <a:pt x="4090670" y="624840"/>
                    <a:pt x="4091940" y="622300"/>
                  </a:cubicBezTo>
                  <a:cubicBezTo>
                    <a:pt x="4098290" y="612140"/>
                    <a:pt x="4094480" y="604520"/>
                    <a:pt x="4084320" y="599440"/>
                  </a:cubicBezTo>
                  <a:cubicBezTo>
                    <a:pt x="4080510" y="596900"/>
                    <a:pt x="4076700" y="591820"/>
                    <a:pt x="4074160" y="588010"/>
                  </a:cubicBezTo>
                  <a:cubicBezTo>
                    <a:pt x="4077970" y="588010"/>
                    <a:pt x="4083050" y="586740"/>
                    <a:pt x="4088130" y="586740"/>
                  </a:cubicBezTo>
                  <a:lnTo>
                    <a:pt x="4088130" y="571500"/>
                  </a:lnTo>
                  <a:cubicBezTo>
                    <a:pt x="4090670" y="571500"/>
                    <a:pt x="4093210" y="571500"/>
                    <a:pt x="4095750" y="572770"/>
                  </a:cubicBezTo>
                  <a:cubicBezTo>
                    <a:pt x="4097020" y="557530"/>
                    <a:pt x="4098290" y="542290"/>
                    <a:pt x="4100830" y="525780"/>
                  </a:cubicBezTo>
                  <a:cubicBezTo>
                    <a:pt x="4086860" y="518160"/>
                    <a:pt x="4094480" y="509270"/>
                    <a:pt x="4102100" y="497840"/>
                  </a:cubicBezTo>
                  <a:cubicBezTo>
                    <a:pt x="4102100" y="497840"/>
                    <a:pt x="4099560" y="496570"/>
                    <a:pt x="4097020" y="496570"/>
                  </a:cubicBezTo>
                  <a:cubicBezTo>
                    <a:pt x="4098290" y="491490"/>
                    <a:pt x="4100830" y="486410"/>
                    <a:pt x="4102100" y="481330"/>
                  </a:cubicBezTo>
                  <a:cubicBezTo>
                    <a:pt x="4104640" y="471170"/>
                    <a:pt x="4100830" y="469900"/>
                    <a:pt x="4089400" y="474980"/>
                  </a:cubicBezTo>
                  <a:cubicBezTo>
                    <a:pt x="4088130" y="472440"/>
                    <a:pt x="4086860" y="468630"/>
                    <a:pt x="4084320" y="466090"/>
                  </a:cubicBezTo>
                  <a:cubicBezTo>
                    <a:pt x="4083050" y="467360"/>
                    <a:pt x="4083050" y="468630"/>
                    <a:pt x="4081780" y="469900"/>
                  </a:cubicBezTo>
                  <a:cubicBezTo>
                    <a:pt x="4076700" y="468630"/>
                    <a:pt x="4072890" y="466090"/>
                    <a:pt x="4067810" y="464820"/>
                  </a:cubicBezTo>
                  <a:cubicBezTo>
                    <a:pt x="4042410" y="454660"/>
                    <a:pt x="4015740" y="457200"/>
                    <a:pt x="3990340" y="455930"/>
                  </a:cubicBezTo>
                  <a:cubicBezTo>
                    <a:pt x="3986530" y="455930"/>
                    <a:pt x="3981450" y="459740"/>
                    <a:pt x="3977640" y="459740"/>
                  </a:cubicBezTo>
                  <a:cubicBezTo>
                    <a:pt x="3962400" y="458470"/>
                    <a:pt x="3948430" y="453390"/>
                    <a:pt x="3934460" y="452120"/>
                  </a:cubicBezTo>
                  <a:cubicBezTo>
                    <a:pt x="3915410" y="450850"/>
                    <a:pt x="3896360" y="450850"/>
                    <a:pt x="3877310" y="450850"/>
                  </a:cubicBezTo>
                  <a:cubicBezTo>
                    <a:pt x="3863340" y="450850"/>
                    <a:pt x="3860800" y="443230"/>
                    <a:pt x="3862070" y="433070"/>
                  </a:cubicBezTo>
                  <a:cubicBezTo>
                    <a:pt x="3867150" y="429260"/>
                    <a:pt x="3872230" y="421640"/>
                    <a:pt x="3872230" y="420370"/>
                  </a:cubicBezTo>
                  <a:cubicBezTo>
                    <a:pt x="3855720" y="407670"/>
                    <a:pt x="3870960" y="398780"/>
                    <a:pt x="3874770" y="388620"/>
                  </a:cubicBezTo>
                  <a:cubicBezTo>
                    <a:pt x="3873500" y="363220"/>
                    <a:pt x="3872230" y="337820"/>
                    <a:pt x="3870960" y="311150"/>
                  </a:cubicBezTo>
                  <a:cubicBezTo>
                    <a:pt x="3873500" y="309880"/>
                    <a:pt x="3878580" y="308610"/>
                    <a:pt x="3882390" y="307340"/>
                  </a:cubicBezTo>
                  <a:cubicBezTo>
                    <a:pt x="3881120" y="303530"/>
                    <a:pt x="3878580" y="299720"/>
                    <a:pt x="3878580" y="295910"/>
                  </a:cubicBezTo>
                  <a:cubicBezTo>
                    <a:pt x="3882390" y="280670"/>
                    <a:pt x="3883660" y="265430"/>
                    <a:pt x="3867150" y="254000"/>
                  </a:cubicBezTo>
                  <a:cubicBezTo>
                    <a:pt x="3874770" y="248920"/>
                    <a:pt x="3881120" y="245110"/>
                    <a:pt x="3888740" y="240030"/>
                  </a:cubicBezTo>
                  <a:cubicBezTo>
                    <a:pt x="3887470" y="238760"/>
                    <a:pt x="3886200" y="236220"/>
                    <a:pt x="3886200" y="234950"/>
                  </a:cubicBezTo>
                  <a:cubicBezTo>
                    <a:pt x="3886200" y="233680"/>
                    <a:pt x="3884930" y="233680"/>
                    <a:pt x="3883660" y="233680"/>
                  </a:cubicBezTo>
                  <a:cubicBezTo>
                    <a:pt x="3870960" y="233680"/>
                    <a:pt x="3865880" y="231140"/>
                    <a:pt x="3864610" y="218440"/>
                  </a:cubicBezTo>
                  <a:cubicBezTo>
                    <a:pt x="3864610" y="215900"/>
                    <a:pt x="3864610" y="212090"/>
                    <a:pt x="3867150" y="209550"/>
                  </a:cubicBezTo>
                  <a:cubicBezTo>
                    <a:pt x="3872230" y="205740"/>
                    <a:pt x="3877310" y="201930"/>
                    <a:pt x="3883660" y="199390"/>
                  </a:cubicBezTo>
                  <a:cubicBezTo>
                    <a:pt x="3886200" y="198120"/>
                    <a:pt x="3891280" y="199390"/>
                    <a:pt x="3893820" y="200660"/>
                  </a:cubicBezTo>
                  <a:cubicBezTo>
                    <a:pt x="3907790" y="208280"/>
                    <a:pt x="3909060" y="208280"/>
                    <a:pt x="3911600" y="191770"/>
                  </a:cubicBezTo>
                  <a:cubicBezTo>
                    <a:pt x="3914140" y="193040"/>
                    <a:pt x="3916680" y="194310"/>
                    <a:pt x="3920490" y="195580"/>
                  </a:cubicBezTo>
                  <a:cubicBezTo>
                    <a:pt x="3919220" y="190500"/>
                    <a:pt x="3919220" y="186690"/>
                    <a:pt x="3916680" y="182880"/>
                  </a:cubicBezTo>
                  <a:cubicBezTo>
                    <a:pt x="3916680" y="181610"/>
                    <a:pt x="3914140" y="180340"/>
                    <a:pt x="3911600" y="179070"/>
                  </a:cubicBezTo>
                  <a:cubicBezTo>
                    <a:pt x="3914140" y="177800"/>
                    <a:pt x="3916680" y="175260"/>
                    <a:pt x="3919220" y="176530"/>
                  </a:cubicBezTo>
                  <a:cubicBezTo>
                    <a:pt x="3931920" y="180340"/>
                    <a:pt x="3939540" y="171450"/>
                    <a:pt x="3948430" y="166370"/>
                  </a:cubicBezTo>
                  <a:cubicBezTo>
                    <a:pt x="3940810" y="156210"/>
                    <a:pt x="3933190" y="147320"/>
                    <a:pt x="3926840" y="137160"/>
                  </a:cubicBezTo>
                  <a:cubicBezTo>
                    <a:pt x="3937000" y="132080"/>
                    <a:pt x="3944620" y="129540"/>
                    <a:pt x="3952240" y="125730"/>
                  </a:cubicBezTo>
                  <a:cubicBezTo>
                    <a:pt x="3935730" y="97790"/>
                    <a:pt x="3935730" y="97790"/>
                    <a:pt x="3947160" y="86360"/>
                  </a:cubicBezTo>
                  <a:cubicBezTo>
                    <a:pt x="3947160" y="85090"/>
                    <a:pt x="3945890" y="83820"/>
                    <a:pt x="3945890" y="82550"/>
                  </a:cubicBezTo>
                  <a:cubicBezTo>
                    <a:pt x="3942080" y="83820"/>
                    <a:pt x="3937000" y="85090"/>
                    <a:pt x="3933190" y="87630"/>
                  </a:cubicBezTo>
                  <a:lnTo>
                    <a:pt x="3931920" y="86360"/>
                  </a:lnTo>
                  <a:cubicBezTo>
                    <a:pt x="3937000" y="81280"/>
                    <a:pt x="3942080" y="77470"/>
                    <a:pt x="3947160" y="72390"/>
                  </a:cubicBezTo>
                  <a:cubicBezTo>
                    <a:pt x="3947160" y="68580"/>
                    <a:pt x="3949700" y="59690"/>
                    <a:pt x="3947160" y="57150"/>
                  </a:cubicBezTo>
                  <a:cubicBezTo>
                    <a:pt x="3937000" y="48260"/>
                    <a:pt x="3948430" y="39370"/>
                    <a:pt x="3945890" y="30480"/>
                  </a:cubicBezTo>
                  <a:cubicBezTo>
                    <a:pt x="3944620" y="27940"/>
                    <a:pt x="3945890" y="21590"/>
                    <a:pt x="3944620" y="21590"/>
                  </a:cubicBezTo>
                  <a:cubicBezTo>
                    <a:pt x="3937000" y="17780"/>
                    <a:pt x="3928110" y="11430"/>
                    <a:pt x="3919220" y="11430"/>
                  </a:cubicBezTo>
                  <a:cubicBezTo>
                    <a:pt x="3898900" y="10160"/>
                    <a:pt x="3878580" y="12700"/>
                    <a:pt x="3858260" y="12700"/>
                  </a:cubicBezTo>
                  <a:lnTo>
                    <a:pt x="3793490" y="12700"/>
                  </a:lnTo>
                  <a:cubicBezTo>
                    <a:pt x="3778250" y="12700"/>
                    <a:pt x="3765550" y="8890"/>
                    <a:pt x="3750310" y="5080"/>
                  </a:cubicBezTo>
                  <a:cubicBezTo>
                    <a:pt x="3732530" y="0"/>
                    <a:pt x="3713480" y="3810"/>
                    <a:pt x="3694430" y="5080"/>
                  </a:cubicBezTo>
                  <a:cubicBezTo>
                    <a:pt x="3653790" y="6350"/>
                    <a:pt x="3613150" y="6350"/>
                    <a:pt x="3572510" y="7620"/>
                  </a:cubicBezTo>
                  <a:cubicBezTo>
                    <a:pt x="3553460" y="7620"/>
                    <a:pt x="3533140" y="10160"/>
                    <a:pt x="3514090" y="11430"/>
                  </a:cubicBezTo>
                  <a:cubicBezTo>
                    <a:pt x="3489960" y="12700"/>
                    <a:pt x="3465830" y="11430"/>
                    <a:pt x="3441700" y="12700"/>
                  </a:cubicBezTo>
                  <a:cubicBezTo>
                    <a:pt x="3416300" y="13970"/>
                    <a:pt x="3390900" y="16510"/>
                    <a:pt x="3365500" y="17780"/>
                  </a:cubicBezTo>
                  <a:cubicBezTo>
                    <a:pt x="3335020" y="19050"/>
                    <a:pt x="3304540" y="19050"/>
                    <a:pt x="3274060" y="20320"/>
                  </a:cubicBezTo>
                  <a:lnTo>
                    <a:pt x="3178810" y="24130"/>
                  </a:lnTo>
                  <a:cubicBezTo>
                    <a:pt x="3149600" y="25400"/>
                    <a:pt x="3121660" y="25400"/>
                    <a:pt x="3092450" y="25400"/>
                  </a:cubicBezTo>
                  <a:cubicBezTo>
                    <a:pt x="3070860" y="25400"/>
                    <a:pt x="3048000" y="26670"/>
                    <a:pt x="3026410" y="27940"/>
                  </a:cubicBezTo>
                  <a:lnTo>
                    <a:pt x="2961640" y="31750"/>
                  </a:lnTo>
                  <a:cubicBezTo>
                    <a:pt x="2946400" y="33020"/>
                    <a:pt x="2931160" y="33020"/>
                    <a:pt x="2914650" y="34290"/>
                  </a:cubicBezTo>
                  <a:cubicBezTo>
                    <a:pt x="2889250" y="35560"/>
                    <a:pt x="2863850" y="35560"/>
                    <a:pt x="2838450" y="36830"/>
                  </a:cubicBezTo>
                  <a:cubicBezTo>
                    <a:pt x="2809240" y="38100"/>
                    <a:pt x="2781300" y="40640"/>
                    <a:pt x="2753360" y="41910"/>
                  </a:cubicBezTo>
                  <a:cubicBezTo>
                    <a:pt x="2724150" y="44450"/>
                    <a:pt x="2696210" y="46990"/>
                    <a:pt x="2667000" y="49530"/>
                  </a:cubicBezTo>
                  <a:cubicBezTo>
                    <a:pt x="2655570" y="50800"/>
                    <a:pt x="2644140" y="50800"/>
                    <a:pt x="2631440" y="52070"/>
                  </a:cubicBezTo>
                  <a:lnTo>
                    <a:pt x="2594610" y="52070"/>
                  </a:lnTo>
                  <a:cubicBezTo>
                    <a:pt x="2552700" y="54610"/>
                    <a:pt x="2512060" y="58420"/>
                    <a:pt x="2470150" y="60960"/>
                  </a:cubicBezTo>
                  <a:cubicBezTo>
                    <a:pt x="2444750" y="62230"/>
                    <a:pt x="2418080" y="63500"/>
                    <a:pt x="2392680" y="66040"/>
                  </a:cubicBezTo>
                  <a:cubicBezTo>
                    <a:pt x="2377440" y="67310"/>
                    <a:pt x="2360930" y="69850"/>
                    <a:pt x="2345690" y="71120"/>
                  </a:cubicBezTo>
                  <a:lnTo>
                    <a:pt x="2242819" y="78740"/>
                  </a:lnTo>
                  <a:cubicBezTo>
                    <a:pt x="2221230" y="80010"/>
                    <a:pt x="2200909" y="85090"/>
                    <a:pt x="2180590" y="86360"/>
                  </a:cubicBezTo>
                  <a:cubicBezTo>
                    <a:pt x="2148840" y="88900"/>
                    <a:pt x="2115819" y="90170"/>
                    <a:pt x="2084069" y="92710"/>
                  </a:cubicBezTo>
                  <a:cubicBezTo>
                    <a:pt x="2076449" y="92710"/>
                    <a:pt x="2067559" y="93980"/>
                    <a:pt x="2059940" y="93980"/>
                  </a:cubicBezTo>
                  <a:cubicBezTo>
                    <a:pt x="2032000" y="96520"/>
                    <a:pt x="2005330" y="99060"/>
                    <a:pt x="1977390" y="101600"/>
                  </a:cubicBezTo>
                  <a:cubicBezTo>
                    <a:pt x="1962150" y="102870"/>
                    <a:pt x="1945640" y="105410"/>
                    <a:pt x="1930400" y="106680"/>
                  </a:cubicBezTo>
                  <a:cubicBezTo>
                    <a:pt x="1911350" y="107950"/>
                    <a:pt x="1892300" y="109220"/>
                    <a:pt x="1874520" y="110490"/>
                  </a:cubicBezTo>
                  <a:cubicBezTo>
                    <a:pt x="1838960" y="114300"/>
                    <a:pt x="1802130" y="118110"/>
                    <a:pt x="1766570" y="121920"/>
                  </a:cubicBezTo>
                  <a:cubicBezTo>
                    <a:pt x="1760220" y="123190"/>
                    <a:pt x="1755140" y="127000"/>
                    <a:pt x="1748790" y="127000"/>
                  </a:cubicBezTo>
                  <a:cubicBezTo>
                    <a:pt x="1719580" y="129540"/>
                    <a:pt x="1690370" y="129540"/>
                    <a:pt x="1662430" y="133350"/>
                  </a:cubicBezTo>
                  <a:cubicBezTo>
                    <a:pt x="1647190" y="135890"/>
                    <a:pt x="1630680" y="129540"/>
                    <a:pt x="1616710" y="142240"/>
                  </a:cubicBezTo>
                  <a:cubicBezTo>
                    <a:pt x="1611630" y="146050"/>
                    <a:pt x="1597660" y="139700"/>
                    <a:pt x="1588770" y="140970"/>
                  </a:cubicBezTo>
                  <a:cubicBezTo>
                    <a:pt x="1553210" y="144780"/>
                    <a:pt x="1517650" y="149860"/>
                    <a:pt x="1483360" y="153670"/>
                  </a:cubicBezTo>
                  <a:cubicBezTo>
                    <a:pt x="1455420" y="157480"/>
                    <a:pt x="1428750" y="160020"/>
                    <a:pt x="1400810" y="163830"/>
                  </a:cubicBezTo>
                  <a:cubicBezTo>
                    <a:pt x="1390650" y="165100"/>
                    <a:pt x="1380490" y="168910"/>
                    <a:pt x="1371600" y="170180"/>
                  </a:cubicBezTo>
                  <a:cubicBezTo>
                    <a:pt x="1346200" y="172720"/>
                    <a:pt x="1320800" y="175260"/>
                    <a:pt x="1296670" y="177800"/>
                  </a:cubicBezTo>
                  <a:cubicBezTo>
                    <a:pt x="1296670" y="182880"/>
                    <a:pt x="1296670" y="185420"/>
                    <a:pt x="1295400" y="187960"/>
                  </a:cubicBezTo>
                  <a:cubicBezTo>
                    <a:pt x="1292860" y="185420"/>
                    <a:pt x="1290320" y="181610"/>
                    <a:pt x="1287780" y="176530"/>
                  </a:cubicBezTo>
                  <a:cubicBezTo>
                    <a:pt x="1282700" y="190500"/>
                    <a:pt x="1272540" y="181610"/>
                    <a:pt x="1264920" y="182880"/>
                  </a:cubicBezTo>
                  <a:cubicBezTo>
                    <a:pt x="1250950" y="185420"/>
                    <a:pt x="1235710" y="189230"/>
                    <a:pt x="1221740" y="190500"/>
                  </a:cubicBezTo>
                  <a:cubicBezTo>
                    <a:pt x="1196340" y="194310"/>
                    <a:pt x="1170940" y="196850"/>
                    <a:pt x="1145540" y="199390"/>
                  </a:cubicBezTo>
                  <a:cubicBezTo>
                    <a:pt x="1123950" y="201930"/>
                    <a:pt x="1102360" y="207010"/>
                    <a:pt x="1080770" y="210820"/>
                  </a:cubicBezTo>
                  <a:cubicBezTo>
                    <a:pt x="1043940" y="217170"/>
                    <a:pt x="1005840" y="220980"/>
                    <a:pt x="969010" y="227330"/>
                  </a:cubicBezTo>
                  <a:cubicBezTo>
                    <a:pt x="943610" y="231140"/>
                    <a:pt x="918210" y="237490"/>
                    <a:pt x="891540" y="241300"/>
                  </a:cubicBezTo>
                  <a:cubicBezTo>
                    <a:pt x="864870" y="246380"/>
                    <a:pt x="836930" y="250190"/>
                    <a:pt x="810260" y="255270"/>
                  </a:cubicBezTo>
                  <a:cubicBezTo>
                    <a:pt x="791210" y="259080"/>
                    <a:pt x="772160" y="264160"/>
                    <a:pt x="753110" y="267970"/>
                  </a:cubicBezTo>
                  <a:cubicBezTo>
                    <a:pt x="715010" y="274320"/>
                    <a:pt x="675640" y="280670"/>
                    <a:pt x="637540" y="287020"/>
                  </a:cubicBezTo>
                  <a:cubicBezTo>
                    <a:pt x="623570" y="289560"/>
                    <a:pt x="610870" y="294640"/>
                    <a:pt x="596900" y="297180"/>
                  </a:cubicBezTo>
                  <a:cubicBezTo>
                    <a:pt x="572770" y="302260"/>
                    <a:pt x="548640" y="304800"/>
                    <a:pt x="524510" y="309880"/>
                  </a:cubicBezTo>
                  <a:cubicBezTo>
                    <a:pt x="506730" y="313690"/>
                    <a:pt x="490220" y="320040"/>
                    <a:pt x="473710" y="322580"/>
                  </a:cubicBezTo>
                  <a:cubicBezTo>
                    <a:pt x="438150" y="330200"/>
                    <a:pt x="402590" y="335280"/>
                    <a:pt x="367030" y="341630"/>
                  </a:cubicBezTo>
                  <a:cubicBezTo>
                    <a:pt x="351790" y="344170"/>
                    <a:pt x="336550" y="349250"/>
                    <a:pt x="321310" y="353060"/>
                  </a:cubicBezTo>
                  <a:cubicBezTo>
                    <a:pt x="297180" y="359410"/>
                    <a:pt x="271780" y="364490"/>
                    <a:pt x="247650" y="370840"/>
                  </a:cubicBezTo>
                  <a:cubicBezTo>
                    <a:pt x="241300" y="372110"/>
                    <a:pt x="234950" y="375920"/>
                    <a:pt x="227330" y="377190"/>
                  </a:cubicBezTo>
                  <a:cubicBezTo>
                    <a:pt x="219710" y="378460"/>
                    <a:pt x="212090" y="378460"/>
                    <a:pt x="204470" y="379730"/>
                  </a:cubicBezTo>
                  <a:cubicBezTo>
                    <a:pt x="189230" y="383540"/>
                    <a:pt x="173990" y="387350"/>
                    <a:pt x="160020" y="391160"/>
                  </a:cubicBezTo>
                  <a:cubicBezTo>
                    <a:pt x="129540" y="398780"/>
                    <a:pt x="114300" y="401320"/>
                    <a:pt x="100330" y="408940"/>
                  </a:cubicBezTo>
                  <a:cubicBezTo>
                    <a:pt x="87630" y="415290"/>
                    <a:pt x="69850" y="414020"/>
                    <a:pt x="64770" y="434340"/>
                  </a:cubicBezTo>
                  <a:cubicBezTo>
                    <a:pt x="62230" y="440690"/>
                    <a:pt x="55880" y="444500"/>
                    <a:pt x="67310" y="447040"/>
                  </a:cubicBezTo>
                  <a:cubicBezTo>
                    <a:pt x="68580" y="447040"/>
                    <a:pt x="71120" y="450850"/>
                    <a:pt x="69850" y="452120"/>
                  </a:cubicBezTo>
                  <a:cubicBezTo>
                    <a:pt x="67310" y="459740"/>
                    <a:pt x="64770" y="467360"/>
                    <a:pt x="62230" y="477520"/>
                  </a:cubicBezTo>
                  <a:cubicBezTo>
                    <a:pt x="62230" y="477520"/>
                    <a:pt x="64770" y="478790"/>
                    <a:pt x="67310" y="481330"/>
                  </a:cubicBezTo>
                  <a:cubicBezTo>
                    <a:pt x="59690" y="488950"/>
                    <a:pt x="59690" y="516890"/>
                    <a:pt x="64770" y="525780"/>
                  </a:cubicBezTo>
                  <a:cubicBezTo>
                    <a:pt x="67310" y="530860"/>
                    <a:pt x="68580" y="537210"/>
                    <a:pt x="69850" y="543560"/>
                  </a:cubicBezTo>
                  <a:cubicBezTo>
                    <a:pt x="54610" y="547370"/>
                    <a:pt x="72390" y="556260"/>
                    <a:pt x="67310" y="561340"/>
                  </a:cubicBezTo>
                  <a:cubicBezTo>
                    <a:pt x="69850" y="561340"/>
                    <a:pt x="72390" y="561340"/>
                    <a:pt x="76200" y="562610"/>
                  </a:cubicBezTo>
                  <a:cubicBezTo>
                    <a:pt x="73660" y="566420"/>
                    <a:pt x="71120" y="568960"/>
                    <a:pt x="69850" y="570230"/>
                  </a:cubicBezTo>
                  <a:cubicBezTo>
                    <a:pt x="72390" y="572770"/>
                    <a:pt x="76200" y="574040"/>
                    <a:pt x="78740" y="576580"/>
                  </a:cubicBezTo>
                  <a:cubicBezTo>
                    <a:pt x="64770" y="595630"/>
                    <a:pt x="64770" y="604520"/>
                    <a:pt x="81280" y="621030"/>
                  </a:cubicBezTo>
                  <a:cubicBezTo>
                    <a:pt x="82550" y="622300"/>
                    <a:pt x="85090" y="624840"/>
                    <a:pt x="85090" y="626110"/>
                  </a:cubicBezTo>
                  <a:cubicBezTo>
                    <a:pt x="81280" y="640080"/>
                    <a:pt x="82550" y="652780"/>
                    <a:pt x="91440" y="664210"/>
                  </a:cubicBezTo>
                  <a:cubicBezTo>
                    <a:pt x="91440" y="664210"/>
                    <a:pt x="90170" y="668020"/>
                    <a:pt x="87630" y="670560"/>
                  </a:cubicBezTo>
                  <a:cubicBezTo>
                    <a:pt x="91440" y="669290"/>
                    <a:pt x="93980" y="668020"/>
                    <a:pt x="96520" y="668020"/>
                  </a:cubicBezTo>
                  <a:lnTo>
                    <a:pt x="92710" y="690880"/>
                  </a:lnTo>
                  <a:lnTo>
                    <a:pt x="106680" y="690880"/>
                  </a:lnTo>
                  <a:cubicBezTo>
                    <a:pt x="110490" y="695960"/>
                    <a:pt x="114300" y="699770"/>
                    <a:pt x="114300" y="701040"/>
                  </a:cubicBezTo>
                  <a:cubicBezTo>
                    <a:pt x="118110" y="697230"/>
                    <a:pt x="120650" y="695960"/>
                    <a:pt x="121920" y="694690"/>
                  </a:cubicBezTo>
                  <a:cubicBezTo>
                    <a:pt x="128270" y="704850"/>
                    <a:pt x="133350" y="712470"/>
                    <a:pt x="137160" y="720090"/>
                  </a:cubicBezTo>
                  <a:cubicBezTo>
                    <a:pt x="135890" y="728980"/>
                    <a:pt x="133350" y="736600"/>
                    <a:pt x="132080" y="741680"/>
                  </a:cubicBezTo>
                  <a:cubicBezTo>
                    <a:pt x="125730" y="741680"/>
                    <a:pt x="119380" y="740410"/>
                    <a:pt x="115570" y="742950"/>
                  </a:cubicBezTo>
                  <a:cubicBezTo>
                    <a:pt x="111760" y="745490"/>
                    <a:pt x="111760" y="751840"/>
                    <a:pt x="109220" y="755650"/>
                  </a:cubicBezTo>
                  <a:cubicBezTo>
                    <a:pt x="109220" y="756920"/>
                    <a:pt x="118110" y="773430"/>
                    <a:pt x="116840" y="774700"/>
                  </a:cubicBezTo>
                  <a:cubicBezTo>
                    <a:pt x="115570" y="783590"/>
                    <a:pt x="113030" y="792480"/>
                    <a:pt x="111760" y="802640"/>
                  </a:cubicBezTo>
                  <a:cubicBezTo>
                    <a:pt x="116840" y="806450"/>
                    <a:pt x="123190" y="811530"/>
                    <a:pt x="128270" y="815340"/>
                  </a:cubicBezTo>
                  <a:cubicBezTo>
                    <a:pt x="119380" y="820420"/>
                    <a:pt x="113030" y="825500"/>
                    <a:pt x="106680" y="829310"/>
                  </a:cubicBezTo>
                  <a:cubicBezTo>
                    <a:pt x="109220" y="830580"/>
                    <a:pt x="110490" y="831850"/>
                    <a:pt x="113030" y="833120"/>
                  </a:cubicBezTo>
                  <a:cubicBezTo>
                    <a:pt x="114300" y="838200"/>
                    <a:pt x="116840" y="843280"/>
                    <a:pt x="116840" y="848360"/>
                  </a:cubicBezTo>
                  <a:cubicBezTo>
                    <a:pt x="116840" y="853440"/>
                    <a:pt x="113030" y="862330"/>
                    <a:pt x="115570" y="863600"/>
                  </a:cubicBezTo>
                  <a:cubicBezTo>
                    <a:pt x="127000" y="869950"/>
                    <a:pt x="120650" y="889000"/>
                    <a:pt x="135890" y="891540"/>
                  </a:cubicBezTo>
                  <a:cubicBezTo>
                    <a:pt x="137160" y="891540"/>
                    <a:pt x="137160" y="894080"/>
                    <a:pt x="139700" y="896620"/>
                  </a:cubicBezTo>
                  <a:cubicBezTo>
                    <a:pt x="135890" y="896620"/>
                    <a:pt x="133350" y="896620"/>
                    <a:pt x="128270" y="897890"/>
                  </a:cubicBezTo>
                  <a:cubicBezTo>
                    <a:pt x="142240" y="908050"/>
                    <a:pt x="138430" y="916940"/>
                    <a:pt x="133350" y="924560"/>
                  </a:cubicBezTo>
                  <a:cubicBezTo>
                    <a:pt x="128270" y="925830"/>
                    <a:pt x="124460" y="927100"/>
                    <a:pt x="120650" y="928370"/>
                  </a:cubicBezTo>
                  <a:cubicBezTo>
                    <a:pt x="121920" y="930910"/>
                    <a:pt x="121920" y="932180"/>
                    <a:pt x="123190" y="934720"/>
                  </a:cubicBezTo>
                  <a:cubicBezTo>
                    <a:pt x="124460" y="935990"/>
                    <a:pt x="130810" y="952500"/>
                    <a:pt x="130810" y="955040"/>
                  </a:cubicBezTo>
                  <a:cubicBezTo>
                    <a:pt x="128270" y="961390"/>
                    <a:pt x="127000" y="967740"/>
                    <a:pt x="125730" y="974090"/>
                  </a:cubicBezTo>
                  <a:cubicBezTo>
                    <a:pt x="133350" y="974090"/>
                    <a:pt x="139700" y="975360"/>
                    <a:pt x="142240" y="975360"/>
                  </a:cubicBezTo>
                  <a:cubicBezTo>
                    <a:pt x="139700" y="976630"/>
                    <a:pt x="135890" y="979170"/>
                    <a:pt x="133350" y="980440"/>
                  </a:cubicBezTo>
                  <a:cubicBezTo>
                    <a:pt x="134620" y="982980"/>
                    <a:pt x="135890" y="985520"/>
                    <a:pt x="138430" y="986790"/>
                  </a:cubicBezTo>
                  <a:cubicBezTo>
                    <a:pt x="148590" y="985520"/>
                    <a:pt x="158750" y="984250"/>
                    <a:pt x="170180" y="982980"/>
                  </a:cubicBezTo>
                  <a:cubicBezTo>
                    <a:pt x="168910" y="989330"/>
                    <a:pt x="167640" y="994410"/>
                    <a:pt x="165100" y="999490"/>
                  </a:cubicBezTo>
                  <a:cubicBezTo>
                    <a:pt x="171450" y="999490"/>
                    <a:pt x="179070" y="1000760"/>
                    <a:pt x="185420" y="1000760"/>
                  </a:cubicBezTo>
                  <a:lnTo>
                    <a:pt x="185420" y="1007110"/>
                  </a:lnTo>
                  <a:cubicBezTo>
                    <a:pt x="176530" y="1008380"/>
                    <a:pt x="167640" y="1010920"/>
                    <a:pt x="160020" y="1012190"/>
                  </a:cubicBezTo>
                  <a:cubicBezTo>
                    <a:pt x="191770" y="1027430"/>
                    <a:pt x="220980" y="1013460"/>
                    <a:pt x="255270" y="1008380"/>
                  </a:cubicBezTo>
                  <a:cubicBezTo>
                    <a:pt x="261620" y="1014730"/>
                    <a:pt x="267970" y="1009650"/>
                    <a:pt x="273050" y="999490"/>
                  </a:cubicBezTo>
                  <a:cubicBezTo>
                    <a:pt x="279400" y="1008380"/>
                    <a:pt x="284480" y="1005840"/>
                    <a:pt x="297180" y="988060"/>
                  </a:cubicBezTo>
                  <a:cubicBezTo>
                    <a:pt x="298450" y="988060"/>
                    <a:pt x="299720" y="989330"/>
                    <a:pt x="300990" y="989330"/>
                  </a:cubicBezTo>
                  <a:cubicBezTo>
                    <a:pt x="299720" y="994410"/>
                    <a:pt x="297180" y="998220"/>
                    <a:pt x="295910" y="1003300"/>
                  </a:cubicBezTo>
                  <a:cubicBezTo>
                    <a:pt x="303530" y="1000760"/>
                    <a:pt x="309880" y="999490"/>
                    <a:pt x="317500" y="996950"/>
                  </a:cubicBezTo>
                  <a:lnTo>
                    <a:pt x="344170" y="993140"/>
                  </a:lnTo>
                  <a:cubicBezTo>
                    <a:pt x="358140" y="990600"/>
                    <a:pt x="372110" y="989330"/>
                    <a:pt x="384810" y="986790"/>
                  </a:cubicBezTo>
                  <a:cubicBezTo>
                    <a:pt x="389890" y="985520"/>
                    <a:pt x="394970" y="981710"/>
                    <a:pt x="400050" y="980440"/>
                  </a:cubicBezTo>
                  <a:cubicBezTo>
                    <a:pt x="405130" y="979170"/>
                    <a:pt x="412750" y="975360"/>
                    <a:pt x="415290" y="977900"/>
                  </a:cubicBezTo>
                  <a:cubicBezTo>
                    <a:pt x="425450" y="986790"/>
                    <a:pt x="434340" y="996950"/>
                    <a:pt x="444500" y="1005840"/>
                  </a:cubicBezTo>
                  <a:cubicBezTo>
                    <a:pt x="445770" y="1003300"/>
                    <a:pt x="447040" y="999490"/>
                    <a:pt x="447040" y="999490"/>
                  </a:cubicBezTo>
                  <a:cubicBezTo>
                    <a:pt x="455930" y="1002030"/>
                    <a:pt x="462280" y="1003300"/>
                    <a:pt x="471170" y="1005840"/>
                  </a:cubicBezTo>
                  <a:cubicBezTo>
                    <a:pt x="472440" y="1009650"/>
                    <a:pt x="474980" y="1014730"/>
                    <a:pt x="474980" y="1017270"/>
                  </a:cubicBezTo>
                  <a:cubicBezTo>
                    <a:pt x="488950" y="1018540"/>
                    <a:pt x="500380" y="1019810"/>
                    <a:pt x="510540" y="1021080"/>
                  </a:cubicBezTo>
                  <a:cubicBezTo>
                    <a:pt x="510540" y="1022350"/>
                    <a:pt x="511810" y="1023620"/>
                    <a:pt x="511810" y="1024890"/>
                  </a:cubicBezTo>
                  <a:lnTo>
                    <a:pt x="488950" y="1032510"/>
                  </a:lnTo>
                  <a:cubicBezTo>
                    <a:pt x="487680" y="1028700"/>
                    <a:pt x="486410" y="1027430"/>
                    <a:pt x="483870" y="1021080"/>
                  </a:cubicBezTo>
                  <a:cubicBezTo>
                    <a:pt x="485140" y="1035050"/>
                    <a:pt x="486410" y="1043940"/>
                    <a:pt x="486410" y="1055370"/>
                  </a:cubicBezTo>
                  <a:cubicBezTo>
                    <a:pt x="497840" y="1046480"/>
                    <a:pt x="513080" y="1056640"/>
                    <a:pt x="520700" y="1041400"/>
                  </a:cubicBezTo>
                  <a:cubicBezTo>
                    <a:pt x="520700" y="1040130"/>
                    <a:pt x="525780" y="1040130"/>
                    <a:pt x="527050" y="1041400"/>
                  </a:cubicBezTo>
                  <a:cubicBezTo>
                    <a:pt x="537210" y="1042670"/>
                    <a:pt x="547370" y="1043940"/>
                    <a:pt x="557530" y="1046480"/>
                  </a:cubicBezTo>
                  <a:cubicBezTo>
                    <a:pt x="556260" y="1043940"/>
                    <a:pt x="556260" y="1041400"/>
                    <a:pt x="554990" y="1038860"/>
                  </a:cubicBezTo>
                  <a:cubicBezTo>
                    <a:pt x="561340" y="1040130"/>
                    <a:pt x="566420" y="1041400"/>
                    <a:pt x="570230" y="1042670"/>
                  </a:cubicBezTo>
                  <a:cubicBezTo>
                    <a:pt x="570230" y="1043940"/>
                    <a:pt x="571500" y="1045210"/>
                    <a:pt x="571500" y="1046480"/>
                  </a:cubicBezTo>
                  <a:cubicBezTo>
                    <a:pt x="562610" y="1051560"/>
                    <a:pt x="553720" y="1057910"/>
                    <a:pt x="544830" y="1062990"/>
                  </a:cubicBezTo>
                  <a:cubicBezTo>
                    <a:pt x="530860" y="1071880"/>
                    <a:pt x="518160" y="1083310"/>
                    <a:pt x="504190" y="1087120"/>
                  </a:cubicBezTo>
                  <a:cubicBezTo>
                    <a:pt x="480060" y="1092200"/>
                    <a:pt x="455930" y="1101090"/>
                    <a:pt x="430530" y="1102360"/>
                  </a:cubicBezTo>
                  <a:lnTo>
                    <a:pt x="424180" y="1102360"/>
                  </a:lnTo>
                  <a:cubicBezTo>
                    <a:pt x="397510" y="1107440"/>
                    <a:pt x="372110" y="1112520"/>
                    <a:pt x="345440" y="1117600"/>
                  </a:cubicBezTo>
                  <a:cubicBezTo>
                    <a:pt x="341630" y="1118870"/>
                    <a:pt x="339090" y="1120140"/>
                    <a:pt x="335280" y="1120140"/>
                  </a:cubicBezTo>
                  <a:cubicBezTo>
                    <a:pt x="318770" y="1122680"/>
                    <a:pt x="302260" y="1123950"/>
                    <a:pt x="287020" y="1126490"/>
                  </a:cubicBezTo>
                  <a:cubicBezTo>
                    <a:pt x="270510" y="1130300"/>
                    <a:pt x="252730" y="1132840"/>
                    <a:pt x="236220" y="1139190"/>
                  </a:cubicBezTo>
                  <a:cubicBezTo>
                    <a:pt x="223520" y="1143000"/>
                    <a:pt x="207010" y="1141730"/>
                    <a:pt x="201930" y="1154430"/>
                  </a:cubicBezTo>
                  <a:cubicBezTo>
                    <a:pt x="196850" y="1154430"/>
                    <a:pt x="191770" y="1153160"/>
                    <a:pt x="189230" y="1154430"/>
                  </a:cubicBezTo>
                  <a:cubicBezTo>
                    <a:pt x="170180" y="1162050"/>
                    <a:pt x="151130" y="1169670"/>
                    <a:pt x="133350" y="1178560"/>
                  </a:cubicBezTo>
                  <a:cubicBezTo>
                    <a:pt x="127000" y="1183640"/>
                    <a:pt x="121920" y="1186180"/>
                    <a:pt x="119380" y="1191260"/>
                  </a:cubicBezTo>
                  <a:cubicBezTo>
                    <a:pt x="118110" y="1195070"/>
                    <a:pt x="121920" y="1201420"/>
                    <a:pt x="123190" y="1203960"/>
                  </a:cubicBezTo>
                  <a:cubicBezTo>
                    <a:pt x="120650" y="1205230"/>
                    <a:pt x="115570" y="1206500"/>
                    <a:pt x="115570" y="1207770"/>
                  </a:cubicBezTo>
                  <a:cubicBezTo>
                    <a:pt x="115570" y="1215390"/>
                    <a:pt x="115570" y="1223010"/>
                    <a:pt x="118110" y="1229360"/>
                  </a:cubicBezTo>
                  <a:cubicBezTo>
                    <a:pt x="121920" y="1238250"/>
                    <a:pt x="133350" y="1245870"/>
                    <a:pt x="120650" y="1257300"/>
                  </a:cubicBezTo>
                  <a:cubicBezTo>
                    <a:pt x="118110" y="1258570"/>
                    <a:pt x="120650" y="1264920"/>
                    <a:pt x="120650" y="1270000"/>
                  </a:cubicBezTo>
                  <a:cubicBezTo>
                    <a:pt x="124460" y="1268730"/>
                    <a:pt x="127000" y="1268730"/>
                    <a:pt x="130810" y="1268730"/>
                  </a:cubicBezTo>
                  <a:cubicBezTo>
                    <a:pt x="118110" y="1290320"/>
                    <a:pt x="118110" y="1297940"/>
                    <a:pt x="130810" y="1301750"/>
                  </a:cubicBezTo>
                  <a:cubicBezTo>
                    <a:pt x="130810" y="1309370"/>
                    <a:pt x="128270" y="1316990"/>
                    <a:pt x="130810" y="1322070"/>
                  </a:cubicBezTo>
                  <a:cubicBezTo>
                    <a:pt x="138430" y="1334770"/>
                    <a:pt x="148590" y="1347470"/>
                    <a:pt x="157480" y="1358900"/>
                  </a:cubicBezTo>
                  <a:cubicBezTo>
                    <a:pt x="156210" y="1360170"/>
                    <a:pt x="153670" y="1361440"/>
                    <a:pt x="152400" y="1361440"/>
                  </a:cubicBezTo>
                  <a:cubicBezTo>
                    <a:pt x="157480" y="1367790"/>
                    <a:pt x="162560" y="1374140"/>
                    <a:pt x="166370" y="1377950"/>
                  </a:cubicBezTo>
                  <a:cubicBezTo>
                    <a:pt x="161290" y="1385570"/>
                    <a:pt x="157480" y="1391920"/>
                    <a:pt x="152400" y="1398270"/>
                  </a:cubicBezTo>
                  <a:cubicBezTo>
                    <a:pt x="158750" y="1400810"/>
                    <a:pt x="162560" y="1402080"/>
                    <a:pt x="167640" y="1403350"/>
                  </a:cubicBezTo>
                  <a:cubicBezTo>
                    <a:pt x="158750" y="1405890"/>
                    <a:pt x="151130" y="1408430"/>
                    <a:pt x="139700" y="1413510"/>
                  </a:cubicBezTo>
                  <a:cubicBezTo>
                    <a:pt x="161290" y="1418590"/>
                    <a:pt x="162560" y="1433830"/>
                    <a:pt x="165100" y="1449070"/>
                  </a:cubicBezTo>
                  <a:cubicBezTo>
                    <a:pt x="165100" y="1450340"/>
                    <a:pt x="171450" y="1451610"/>
                    <a:pt x="175260" y="1452880"/>
                  </a:cubicBezTo>
                  <a:cubicBezTo>
                    <a:pt x="175260" y="1455420"/>
                    <a:pt x="172720" y="1459230"/>
                    <a:pt x="173990" y="1461770"/>
                  </a:cubicBezTo>
                  <a:cubicBezTo>
                    <a:pt x="179070" y="1468120"/>
                    <a:pt x="187960" y="1471930"/>
                    <a:pt x="189230" y="1479550"/>
                  </a:cubicBezTo>
                  <a:cubicBezTo>
                    <a:pt x="196850" y="1501140"/>
                    <a:pt x="210820" y="1497330"/>
                    <a:pt x="226060" y="1492250"/>
                  </a:cubicBezTo>
                  <a:lnTo>
                    <a:pt x="233680" y="1503680"/>
                  </a:lnTo>
                  <a:cubicBezTo>
                    <a:pt x="236220" y="1502410"/>
                    <a:pt x="238760" y="1499870"/>
                    <a:pt x="240030" y="1498600"/>
                  </a:cubicBezTo>
                  <a:cubicBezTo>
                    <a:pt x="241300" y="1506220"/>
                    <a:pt x="254000" y="1515110"/>
                    <a:pt x="257810" y="1510030"/>
                  </a:cubicBezTo>
                  <a:cubicBezTo>
                    <a:pt x="266700" y="1497330"/>
                    <a:pt x="276860" y="1504950"/>
                    <a:pt x="287020" y="1506220"/>
                  </a:cubicBezTo>
                  <a:cubicBezTo>
                    <a:pt x="292100" y="1507490"/>
                    <a:pt x="299720" y="1508760"/>
                    <a:pt x="302260" y="1506220"/>
                  </a:cubicBezTo>
                  <a:cubicBezTo>
                    <a:pt x="308610" y="1499870"/>
                    <a:pt x="327660" y="1506220"/>
                    <a:pt x="322580" y="1488440"/>
                  </a:cubicBezTo>
                  <a:cubicBezTo>
                    <a:pt x="321310" y="1484630"/>
                    <a:pt x="316230" y="1480820"/>
                    <a:pt x="311150" y="1477010"/>
                  </a:cubicBezTo>
                  <a:lnTo>
                    <a:pt x="347980" y="1477010"/>
                  </a:lnTo>
                  <a:cubicBezTo>
                    <a:pt x="349250" y="1480820"/>
                    <a:pt x="349250" y="1485900"/>
                    <a:pt x="350520" y="1489710"/>
                  </a:cubicBezTo>
                  <a:cubicBezTo>
                    <a:pt x="344170" y="1490980"/>
                    <a:pt x="337820" y="1492250"/>
                    <a:pt x="331470" y="1494790"/>
                  </a:cubicBezTo>
                  <a:cubicBezTo>
                    <a:pt x="331470" y="1496060"/>
                    <a:pt x="332740" y="1497330"/>
                    <a:pt x="332740" y="1499870"/>
                  </a:cubicBezTo>
                  <a:cubicBezTo>
                    <a:pt x="335280" y="1499870"/>
                    <a:pt x="339090" y="1498600"/>
                    <a:pt x="341630" y="1498600"/>
                  </a:cubicBezTo>
                  <a:cubicBezTo>
                    <a:pt x="351790" y="1502410"/>
                    <a:pt x="365760" y="1492250"/>
                    <a:pt x="374650" y="1504950"/>
                  </a:cubicBezTo>
                  <a:cubicBezTo>
                    <a:pt x="391160" y="1527810"/>
                    <a:pt x="420370" y="1534160"/>
                    <a:pt x="447040" y="1521460"/>
                  </a:cubicBezTo>
                  <a:cubicBezTo>
                    <a:pt x="449580" y="1520190"/>
                    <a:pt x="454660" y="1524000"/>
                    <a:pt x="458470" y="1525270"/>
                  </a:cubicBezTo>
                  <a:cubicBezTo>
                    <a:pt x="459740" y="1525270"/>
                    <a:pt x="459740" y="1525270"/>
                    <a:pt x="461010" y="1526540"/>
                  </a:cubicBezTo>
                  <a:cubicBezTo>
                    <a:pt x="462280" y="1524000"/>
                    <a:pt x="462280" y="1521460"/>
                    <a:pt x="462280" y="1522730"/>
                  </a:cubicBezTo>
                  <a:cubicBezTo>
                    <a:pt x="471170" y="1522730"/>
                    <a:pt x="480060" y="1525270"/>
                    <a:pt x="488950" y="1524000"/>
                  </a:cubicBezTo>
                  <a:cubicBezTo>
                    <a:pt x="502920" y="1522730"/>
                    <a:pt x="516890" y="1517650"/>
                    <a:pt x="530860" y="1516380"/>
                  </a:cubicBezTo>
                  <a:cubicBezTo>
                    <a:pt x="552450" y="1513840"/>
                    <a:pt x="574040" y="1513840"/>
                    <a:pt x="595630" y="1508760"/>
                  </a:cubicBezTo>
                  <a:cubicBezTo>
                    <a:pt x="604520" y="1506220"/>
                    <a:pt x="610870" y="1507490"/>
                    <a:pt x="617220" y="1510030"/>
                  </a:cubicBezTo>
                  <a:cubicBezTo>
                    <a:pt x="577850" y="1526540"/>
                    <a:pt x="538480" y="1543050"/>
                    <a:pt x="499110" y="1558290"/>
                  </a:cubicBezTo>
                  <a:cubicBezTo>
                    <a:pt x="499110" y="1559560"/>
                    <a:pt x="500380" y="1560830"/>
                    <a:pt x="500380" y="1562100"/>
                  </a:cubicBezTo>
                  <a:cubicBezTo>
                    <a:pt x="502920" y="1562100"/>
                    <a:pt x="505460" y="1563370"/>
                    <a:pt x="510540" y="1564640"/>
                  </a:cubicBezTo>
                  <a:cubicBezTo>
                    <a:pt x="501650" y="1568450"/>
                    <a:pt x="497840" y="1569720"/>
                    <a:pt x="491490" y="1572260"/>
                  </a:cubicBezTo>
                  <a:cubicBezTo>
                    <a:pt x="502920" y="1579880"/>
                    <a:pt x="487680" y="1588770"/>
                    <a:pt x="494030" y="1598930"/>
                  </a:cubicBezTo>
                  <a:cubicBezTo>
                    <a:pt x="499110" y="1609090"/>
                    <a:pt x="495300" y="1624330"/>
                    <a:pt x="518160" y="1620520"/>
                  </a:cubicBezTo>
                  <a:cubicBezTo>
                    <a:pt x="495300" y="1631950"/>
                    <a:pt x="494030" y="1648460"/>
                    <a:pt x="509270" y="1666240"/>
                  </a:cubicBezTo>
                  <a:cubicBezTo>
                    <a:pt x="511810" y="1668780"/>
                    <a:pt x="513080" y="1673860"/>
                    <a:pt x="511810" y="1676400"/>
                  </a:cubicBezTo>
                  <a:cubicBezTo>
                    <a:pt x="509270" y="1685290"/>
                    <a:pt x="505460" y="1692910"/>
                    <a:pt x="502920" y="1699260"/>
                  </a:cubicBezTo>
                  <a:cubicBezTo>
                    <a:pt x="494030" y="1699260"/>
                    <a:pt x="488950" y="1697990"/>
                    <a:pt x="483870" y="1697990"/>
                  </a:cubicBezTo>
                  <a:cubicBezTo>
                    <a:pt x="471170" y="1699260"/>
                    <a:pt x="458470" y="1701800"/>
                    <a:pt x="445770" y="1704340"/>
                  </a:cubicBezTo>
                  <a:cubicBezTo>
                    <a:pt x="405130" y="1711960"/>
                    <a:pt x="363220" y="1719580"/>
                    <a:pt x="322580" y="1727200"/>
                  </a:cubicBezTo>
                  <a:cubicBezTo>
                    <a:pt x="288290" y="1733550"/>
                    <a:pt x="255270" y="1746250"/>
                    <a:pt x="220980" y="1748790"/>
                  </a:cubicBezTo>
                  <a:cubicBezTo>
                    <a:pt x="196850" y="1750060"/>
                    <a:pt x="175260" y="1762760"/>
                    <a:pt x="152400" y="1764030"/>
                  </a:cubicBezTo>
                  <a:cubicBezTo>
                    <a:pt x="137160" y="1765300"/>
                    <a:pt x="121920" y="1771650"/>
                    <a:pt x="107950" y="1778000"/>
                  </a:cubicBezTo>
                  <a:cubicBezTo>
                    <a:pt x="100330" y="1780540"/>
                    <a:pt x="93980" y="1786890"/>
                    <a:pt x="87630" y="1790700"/>
                  </a:cubicBezTo>
                  <a:cubicBezTo>
                    <a:pt x="86360" y="1790700"/>
                    <a:pt x="82550" y="1789430"/>
                    <a:pt x="81280" y="1790700"/>
                  </a:cubicBezTo>
                  <a:cubicBezTo>
                    <a:pt x="71120" y="1795780"/>
                    <a:pt x="62230" y="1800860"/>
                    <a:pt x="52070" y="1804670"/>
                  </a:cubicBezTo>
                  <a:cubicBezTo>
                    <a:pt x="44450" y="1808480"/>
                    <a:pt x="38100" y="1812290"/>
                    <a:pt x="30480" y="1816100"/>
                  </a:cubicBezTo>
                  <a:cubicBezTo>
                    <a:pt x="30480" y="1817370"/>
                    <a:pt x="31750" y="1818640"/>
                    <a:pt x="31750" y="1819910"/>
                  </a:cubicBezTo>
                  <a:cubicBezTo>
                    <a:pt x="29210" y="1819910"/>
                    <a:pt x="25400" y="1818640"/>
                    <a:pt x="21590" y="1817370"/>
                  </a:cubicBezTo>
                  <a:cubicBezTo>
                    <a:pt x="22860" y="1824990"/>
                    <a:pt x="24130" y="1830070"/>
                    <a:pt x="25400" y="1836420"/>
                  </a:cubicBezTo>
                  <a:cubicBezTo>
                    <a:pt x="24130" y="1836420"/>
                    <a:pt x="24130" y="1836420"/>
                    <a:pt x="22860" y="1837690"/>
                  </a:cubicBezTo>
                  <a:cubicBezTo>
                    <a:pt x="21590" y="1835150"/>
                    <a:pt x="20320" y="1832610"/>
                    <a:pt x="19050" y="1831340"/>
                  </a:cubicBezTo>
                  <a:cubicBezTo>
                    <a:pt x="7620" y="1844040"/>
                    <a:pt x="0" y="1855470"/>
                    <a:pt x="17780" y="1863090"/>
                  </a:cubicBezTo>
                  <a:cubicBezTo>
                    <a:pt x="16510" y="1869440"/>
                    <a:pt x="16510" y="1874520"/>
                    <a:pt x="16510" y="1878330"/>
                  </a:cubicBezTo>
                  <a:lnTo>
                    <a:pt x="20320" y="1905000"/>
                  </a:lnTo>
                  <a:cubicBezTo>
                    <a:pt x="21590" y="1916430"/>
                    <a:pt x="19050" y="1927860"/>
                    <a:pt x="33020" y="1931671"/>
                  </a:cubicBezTo>
                  <a:cubicBezTo>
                    <a:pt x="29210" y="1938021"/>
                    <a:pt x="29210" y="1967231"/>
                    <a:pt x="34290" y="1968500"/>
                  </a:cubicBezTo>
                  <a:cubicBezTo>
                    <a:pt x="43180" y="1972310"/>
                    <a:pt x="45720" y="1983740"/>
                    <a:pt x="53340" y="1988821"/>
                  </a:cubicBezTo>
                  <a:cubicBezTo>
                    <a:pt x="54610" y="1990091"/>
                    <a:pt x="55880" y="1992631"/>
                    <a:pt x="55880" y="1992631"/>
                  </a:cubicBezTo>
                  <a:cubicBezTo>
                    <a:pt x="45720" y="2004060"/>
                    <a:pt x="60960" y="1998981"/>
                    <a:pt x="63500" y="2004060"/>
                  </a:cubicBezTo>
                  <a:cubicBezTo>
                    <a:pt x="60960" y="2010410"/>
                    <a:pt x="55880" y="2016760"/>
                    <a:pt x="54610" y="2024381"/>
                  </a:cubicBezTo>
                  <a:cubicBezTo>
                    <a:pt x="53340" y="2032001"/>
                    <a:pt x="54610" y="2038351"/>
                    <a:pt x="66040" y="2034541"/>
                  </a:cubicBezTo>
                  <a:cubicBezTo>
                    <a:pt x="64770" y="2045971"/>
                    <a:pt x="63500" y="2056131"/>
                    <a:pt x="62230" y="2067561"/>
                  </a:cubicBezTo>
                  <a:cubicBezTo>
                    <a:pt x="63500" y="2067561"/>
                    <a:pt x="64770" y="2066291"/>
                    <a:pt x="64770" y="2066291"/>
                  </a:cubicBezTo>
                  <a:cubicBezTo>
                    <a:pt x="68580" y="2075181"/>
                    <a:pt x="71120" y="2082801"/>
                    <a:pt x="74930" y="2090421"/>
                  </a:cubicBezTo>
                  <a:cubicBezTo>
                    <a:pt x="81280" y="2090421"/>
                    <a:pt x="87630" y="2091691"/>
                    <a:pt x="95250" y="2092960"/>
                  </a:cubicBezTo>
                  <a:lnTo>
                    <a:pt x="95250" y="2096771"/>
                  </a:lnTo>
                  <a:cubicBezTo>
                    <a:pt x="91440" y="2098041"/>
                    <a:pt x="87630" y="2099310"/>
                    <a:pt x="83820" y="2100581"/>
                  </a:cubicBezTo>
                  <a:cubicBezTo>
                    <a:pt x="85090" y="2101851"/>
                    <a:pt x="87630" y="2101851"/>
                    <a:pt x="87630" y="2101851"/>
                  </a:cubicBezTo>
                  <a:cubicBezTo>
                    <a:pt x="88900" y="2120901"/>
                    <a:pt x="105410" y="2118361"/>
                    <a:pt x="116840" y="2123441"/>
                  </a:cubicBezTo>
                  <a:cubicBezTo>
                    <a:pt x="121920" y="2125981"/>
                    <a:pt x="128270" y="2127251"/>
                    <a:pt x="132080" y="2125981"/>
                  </a:cubicBezTo>
                  <a:cubicBezTo>
                    <a:pt x="139700" y="2122171"/>
                    <a:pt x="144780" y="2123441"/>
                    <a:pt x="144780" y="2131060"/>
                  </a:cubicBezTo>
                  <a:cubicBezTo>
                    <a:pt x="144780" y="2134871"/>
                    <a:pt x="142240" y="2139950"/>
                    <a:pt x="140970" y="2142490"/>
                  </a:cubicBezTo>
                  <a:cubicBezTo>
                    <a:pt x="149860" y="2142490"/>
                    <a:pt x="163830" y="2146300"/>
                    <a:pt x="171450" y="2141220"/>
                  </a:cubicBezTo>
                  <a:cubicBezTo>
                    <a:pt x="189230" y="2129790"/>
                    <a:pt x="205740" y="2139950"/>
                    <a:pt x="222250" y="2136140"/>
                  </a:cubicBezTo>
                  <a:cubicBezTo>
                    <a:pt x="231140" y="2133600"/>
                    <a:pt x="238760" y="2133600"/>
                    <a:pt x="251460" y="2131060"/>
                  </a:cubicBezTo>
                  <a:cubicBezTo>
                    <a:pt x="257810" y="2136140"/>
                    <a:pt x="264160" y="2134871"/>
                    <a:pt x="265430" y="2128521"/>
                  </a:cubicBezTo>
                  <a:cubicBezTo>
                    <a:pt x="275590" y="2128521"/>
                    <a:pt x="284480" y="2128521"/>
                    <a:pt x="293370" y="2127250"/>
                  </a:cubicBezTo>
                  <a:cubicBezTo>
                    <a:pt x="307340" y="2124710"/>
                    <a:pt x="320040" y="2120900"/>
                    <a:pt x="334010" y="2119630"/>
                  </a:cubicBezTo>
                  <a:cubicBezTo>
                    <a:pt x="342900" y="2118360"/>
                    <a:pt x="353060" y="2120900"/>
                    <a:pt x="363220" y="2119630"/>
                  </a:cubicBezTo>
                  <a:cubicBezTo>
                    <a:pt x="368300" y="2118360"/>
                    <a:pt x="372110" y="2110740"/>
                    <a:pt x="377190" y="2106930"/>
                  </a:cubicBezTo>
                  <a:cubicBezTo>
                    <a:pt x="382270" y="2119630"/>
                    <a:pt x="392430" y="2120900"/>
                    <a:pt x="408940" y="2112010"/>
                  </a:cubicBezTo>
                  <a:cubicBezTo>
                    <a:pt x="402590" y="2106930"/>
                    <a:pt x="394970" y="2103120"/>
                    <a:pt x="388620" y="2099310"/>
                  </a:cubicBezTo>
                  <a:cubicBezTo>
                    <a:pt x="394970" y="2096770"/>
                    <a:pt x="400050" y="2092960"/>
                    <a:pt x="405130" y="2091690"/>
                  </a:cubicBezTo>
                  <a:cubicBezTo>
                    <a:pt x="410210" y="2091690"/>
                    <a:pt x="414020" y="2092960"/>
                    <a:pt x="417830" y="2092960"/>
                  </a:cubicBezTo>
                  <a:cubicBezTo>
                    <a:pt x="421640" y="2092960"/>
                    <a:pt x="425450" y="2092960"/>
                    <a:pt x="429260" y="2091690"/>
                  </a:cubicBezTo>
                  <a:cubicBezTo>
                    <a:pt x="433070" y="2090420"/>
                    <a:pt x="435610" y="2089150"/>
                    <a:pt x="438150" y="2086610"/>
                  </a:cubicBezTo>
                  <a:cubicBezTo>
                    <a:pt x="438150" y="2090420"/>
                    <a:pt x="439420" y="2095500"/>
                    <a:pt x="439420" y="2099310"/>
                  </a:cubicBezTo>
                  <a:cubicBezTo>
                    <a:pt x="439420" y="2103120"/>
                    <a:pt x="436880" y="2106930"/>
                    <a:pt x="435610" y="2110740"/>
                  </a:cubicBezTo>
                  <a:cubicBezTo>
                    <a:pt x="439420" y="2110740"/>
                    <a:pt x="443230" y="2110740"/>
                    <a:pt x="448310" y="2109470"/>
                  </a:cubicBezTo>
                  <a:cubicBezTo>
                    <a:pt x="453390" y="2117090"/>
                    <a:pt x="439420" y="2133600"/>
                    <a:pt x="458470" y="2134870"/>
                  </a:cubicBezTo>
                  <a:cubicBezTo>
                    <a:pt x="457200" y="2139950"/>
                    <a:pt x="455930" y="2143760"/>
                    <a:pt x="454660" y="2148840"/>
                  </a:cubicBezTo>
                  <a:cubicBezTo>
                    <a:pt x="462280" y="2148840"/>
                    <a:pt x="469900" y="2150110"/>
                    <a:pt x="481330" y="2151380"/>
                  </a:cubicBezTo>
                  <a:cubicBezTo>
                    <a:pt x="476250" y="2157730"/>
                    <a:pt x="472440" y="2162810"/>
                    <a:pt x="467360" y="2167890"/>
                  </a:cubicBezTo>
                  <a:cubicBezTo>
                    <a:pt x="471170" y="2166620"/>
                    <a:pt x="474980" y="2166620"/>
                    <a:pt x="482600" y="2165350"/>
                  </a:cubicBezTo>
                  <a:cubicBezTo>
                    <a:pt x="466090" y="2180590"/>
                    <a:pt x="483870" y="2181860"/>
                    <a:pt x="490220" y="2190750"/>
                  </a:cubicBezTo>
                  <a:cubicBezTo>
                    <a:pt x="494030" y="2180590"/>
                    <a:pt x="496570" y="2174240"/>
                    <a:pt x="497840" y="2169160"/>
                  </a:cubicBezTo>
                  <a:cubicBezTo>
                    <a:pt x="504190" y="2175510"/>
                    <a:pt x="511810" y="2183130"/>
                    <a:pt x="519430" y="2192020"/>
                  </a:cubicBezTo>
                  <a:cubicBezTo>
                    <a:pt x="520700" y="2192020"/>
                    <a:pt x="523240" y="2189480"/>
                    <a:pt x="524510" y="2190750"/>
                  </a:cubicBezTo>
                  <a:cubicBezTo>
                    <a:pt x="538480" y="2197100"/>
                    <a:pt x="544830" y="2190750"/>
                    <a:pt x="549910" y="2178050"/>
                  </a:cubicBezTo>
                  <a:cubicBezTo>
                    <a:pt x="551180" y="2175510"/>
                    <a:pt x="557530" y="2174240"/>
                    <a:pt x="558800" y="2172970"/>
                  </a:cubicBezTo>
                  <a:cubicBezTo>
                    <a:pt x="556260" y="2180590"/>
                    <a:pt x="552450" y="2188210"/>
                    <a:pt x="548640" y="2197100"/>
                  </a:cubicBezTo>
                  <a:cubicBezTo>
                    <a:pt x="533400" y="2199640"/>
                    <a:pt x="515620" y="2203450"/>
                    <a:pt x="497840" y="2207260"/>
                  </a:cubicBezTo>
                  <a:cubicBezTo>
                    <a:pt x="481330" y="2211070"/>
                    <a:pt x="464820" y="2217420"/>
                    <a:pt x="447040" y="2219960"/>
                  </a:cubicBezTo>
                  <a:cubicBezTo>
                    <a:pt x="422910" y="2223770"/>
                    <a:pt x="398780" y="2226310"/>
                    <a:pt x="373380" y="2230120"/>
                  </a:cubicBezTo>
                  <a:cubicBezTo>
                    <a:pt x="344170" y="2235200"/>
                    <a:pt x="314960" y="2240280"/>
                    <a:pt x="285750" y="2246630"/>
                  </a:cubicBezTo>
                  <a:cubicBezTo>
                    <a:pt x="261620" y="2251710"/>
                    <a:pt x="238760" y="2259330"/>
                    <a:pt x="214630" y="2264410"/>
                  </a:cubicBezTo>
                  <a:cubicBezTo>
                    <a:pt x="198120" y="2268220"/>
                    <a:pt x="181610" y="2269490"/>
                    <a:pt x="166370" y="2275840"/>
                  </a:cubicBezTo>
                  <a:cubicBezTo>
                    <a:pt x="151130" y="2282190"/>
                    <a:pt x="129540" y="2280920"/>
                    <a:pt x="124460" y="2302510"/>
                  </a:cubicBezTo>
                  <a:cubicBezTo>
                    <a:pt x="115570" y="2297430"/>
                    <a:pt x="109220" y="2299970"/>
                    <a:pt x="107950" y="2308860"/>
                  </a:cubicBezTo>
                  <a:cubicBezTo>
                    <a:pt x="107950" y="2311400"/>
                    <a:pt x="106680" y="2313940"/>
                    <a:pt x="104140" y="2313940"/>
                  </a:cubicBezTo>
                  <a:cubicBezTo>
                    <a:pt x="90170" y="2317750"/>
                    <a:pt x="93980" y="2325370"/>
                    <a:pt x="100330" y="2332990"/>
                  </a:cubicBezTo>
                  <a:cubicBezTo>
                    <a:pt x="107950" y="2341880"/>
                    <a:pt x="107950" y="2350770"/>
                    <a:pt x="106680" y="2360930"/>
                  </a:cubicBezTo>
                  <a:cubicBezTo>
                    <a:pt x="104140" y="2374900"/>
                    <a:pt x="101600" y="2390140"/>
                    <a:pt x="99060" y="2404110"/>
                  </a:cubicBezTo>
                  <a:cubicBezTo>
                    <a:pt x="99060" y="2407920"/>
                    <a:pt x="102870" y="2411730"/>
                    <a:pt x="105410" y="2415540"/>
                  </a:cubicBezTo>
                  <a:lnTo>
                    <a:pt x="109220" y="2423160"/>
                  </a:lnTo>
                  <a:lnTo>
                    <a:pt x="109220" y="2444750"/>
                  </a:lnTo>
                  <a:cubicBezTo>
                    <a:pt x="114300" y="2444750"/>
                    <a:pt x="120650" y="2443480"/>
                    <a:pt x="127000" y="2443480"/>
                  </a:cubicBezTo>
                  <a:cubicBezTo>
                    <a:pt x="127000" y="2443480"/>
                    <a:pt x="127000" y="2444750"/>
                    <a:pt x="128270" y="2444750"/>
                  </a:cubicBezTo>
                  <a:cubicBezTo>
                    <a:pt x="124460" y="2446020"/>
                    <a:pt x="121920" y="2447290"/>
                    <a:pt x="118110" y="2449830"/>
                  </a:cubicBezTo>
                  <a:cubicBezTo>
                    <a:pt x="125730" y="2458720"/>
                    <a:pt x="111760" y="2481580"/>
                    <a:pt x="142240" y="2476500"/>
                  </a:cubicBezTo>
                  <a:cubicBezTo>
                    <a:pt x="133350" y="2484120"/>
                    <a:pt x="128270" y="2489200"/>
                    <a:pt x="124460" y="2491740"/>
                  </a:cubicBezTo>
                  <a:cubicBezTo>
                    <a:pt x="127000" y="2498090"/>
                    <a:pt x="129540" y="2501900"/>
                    <a:pt x="130810" y="2505710"/>
                  </a:cubicBezTo>
                  <a:cubicBezTo>
                    <a:pt x="125730" y="2509520"/>
                    <a:pt x="121920" y="2513330"/>
                    <a:pt x="118110" y="2515870"/>
                  </a:cubicBezTo>
                  <a:cubicBezTo>
                    <a:pt x="123190" y="2520950"/>
                    <a:pt x="128270" y="2524760"/>
                    <a:pt x="130810" y="2528570"/>
                  </a:cubicBezTo>
                  <a:cubicBezTo>
                    <a:pt x="135890" y="2523490"/>
                    <a:pt x="140970" y="2518410"/>
                    <a:pt x="146050" y="2518410"/>
                  </a:cubicBezTo>
                  <a:cubicBezTo>
                    <a:pt x="151130" y="2518410"/>
                    <a:pt x="157480" y="2527300"/>
                    <a:pt x="163830" y="2532380"/>
                  </a:cubicBezTo>
                  <a:cubicBezTo>
                    <a:pt x="163830" y="2533650"/>
                    <a:pt x="160020" y="2534920"/>
                    <a:pt x="158750" y="2534920"/>
                  </a:cubicBezTo>
                  <a:cubicBezTo>
                    <a:pt x="149860" y="2524760"/>
                    <a:pt x="140970" y="2523490"/>
                    <a:pt x="132080" y="2534920"/>
                  </a:cubicBezTo>
                  <a:cubicBezTo>
                    <a:pt x="132080" y="2534920"/>
                    <a:pt x="130810" y="2534920"/>
                    <a:pt x="130810" y="2533650"/>
                  </a:cubicBezTo>
                  <a:cubicBezTo>
                    <a:pt x="130810" y="2532380"/>
                    <a:pt x="130810" y="2532380"/>
                    <a:pt x="129540" y="2531110"/>
                  </a:cubicBezTo>
                  <a:cubicBezTo>
                    <a:pt x="124460" y="2536190"/>
                    <a:pt x="125730" y="2540000"/>
                    <a:pt x="132080" y="2543810"/>
                  </a:cubicBezTo>
                  <a:cubicBezTo>
                    <a:pt x="140970" y="2548890"/>
                    <a:pt x="139700" y="2552700"/>
                    <a:pt x="134620" y="2559050"/>
                  </a:cubicBezTo>
                  <a:cubicBezTo>
                    <a:pt x="137160" y="2560320"/>
                    <a:pt x="140970" y="2562860"/>
                    <a:pt x="140970" y="2564130"/>
                  </a:cubicBezTo>
                  <a:cubicBezTo>
                    <a:pt x="140970" y="2570480"/>
                    <a:pt x="153670" y="2574290"/>
                    <a:pt x="143510" y="2581910"/>
                  </a:cubicBezTo>
                  <a:cubicBezTo>
                    <a:pt x="148590" y="2588260"/>
                    <a:pt x="151130" y="2594610"/>
                    <a:pt x="162560" y="2597150"/>
                  </a:cubicBezTo>
                  <a:cubicBezTo>
                    <a:pt x="172720" y="2599690"/>
                    <a:pt x="175260" y="2594610"/>
                    <a:pt x="181610" y="2593340"/>
                  </a:cubicBezTo>
                  <a:cubicBezTo>
                    <a:pt x="187960" y="2592070"/>
                    <a:pt x="195580" y="2595880"/>
                    <a:pt x="201930" y="2597150"/>
                  </a:cubicBezTo>
                  <a:cubicBezTo>
                    <a:pt x="204470" y="2597150"/>
                    <a:pt x="207010" y="2593340"/>
                    <a:pt x="207010" y="2592070"/>
                  </a:cubicBezTo>
                  <a:cubicBezTo>
                    <a:pt x="215900" y="2593340"/>
                    <a:pt x="224790" y="2595880"/>
                    <a:pt x="232410" y="2594610"/>
                  </a:cubicBezTo>
                  <a:cubicBezTo>
                    <a:pt x="243840" y="2593340"/>
                    <a:pt x="250190" y="2597150"/>
                    <a:pt x="251460" y="2607310"/>
                  </a:cubicBezTo>
                  <a:cubicBezTo>
                    <a:pt x="252730" y="2618740"/>
                    <a:pt x="259080" y="2620010"/>
                    <a:pt x="267970" y="2618740"/>
                  </a:cubicBezTo>
                  <a:cubicBezTo>
                    <a:pt x="275590" y="2617470"/>
                    <a:pt x="281940" y="2614930"/>
                    <a:pt x="289560" y="2613660"/>
                  </a:cubicBezTo>
                  <a:cubicBezTo>
                    <a:pt x="285750" y="2609850"/>
                    <a:pt x="280670" y="2606040"/>
                    <a:pt x="274320" y="2600960"/>
                  </a:cubicBezTo>
                  <a:cubicBezTo>
                    <a:pt x="280670" y="2599690"/>
                    <a:pt x="287020" y="2597150"/>
                    <a:pt x="292100" y="2597150"/>
                  </a:cubicBezTo>
                  <a:cubicBezTo>
                    <a:pt x="302260" y="2595880"/>
                    <a:pt x="311150" y="2594610"/>
                    <a:pt x="321310" y="2594610"/>
                  </a:cubicBezTo>
                  <a:cubicBezTo>
                    <a:pt x="325120" y="2594610"/>
                    <a:pt x="328930" y="2597150"/>
                    <a:pt x="332740" y="2600960"/>
                  </a:cubicBezTo>
                  <a:cubicBezTo>
                    <a:pt x="316230" y="2600960"/>
                    <a:pt x="300990" y="2600960"/>
                    <a:pt x="289560" y="2613660"/>
                  </a:cubicBezTo>
                  <a:cubicBezTo>
                    <a:pt x="293370" y="2614930"/>
                    <a:pt x="298450" y="2616200"/>
                    <a:pt x="302260" y="2616200"/>
                  </a:cubicBezTo>
                  <a:cubicBezTo>
                    <a:pt x="323850" y="2614930"/>
                    <a:pt x="346710" y="2613660"/>
                    <a:pt x="368300" y="2612390"/>
                  </a:cubicBezTo>
                  <a:cubicBezTo>
                    <a:pt x="389890" y="2611120"/>
                    <a:pt x="410210" y="2608580"/>
                    <a:pt x="433070" y="2607310"/>
                  </a:cubicBezTo>
                  <a:cubicBezTo>
                    <a:pt x="439420" y="2633980"/>
                    <a:pt x="445770" y="2659380"/>
                    <a:pt x="450850" y="2684780"/>
                  </a:cubicBezTo>
                  <a:cubicBezTo>
                    <a:pt x="448310" y="2686050"/>
                    <a:pt x="445770" y="2687320"/>
                    <a:pt x="443230" y="2687320"/>
                  </a:cubicBezTo>
                  <a:cubicBezTo>
                    <a:pt x="447040" y="2692400"/>
                    <a:pt x="452120" y="2697480"/>
                    <a:pt x="453390" y="2702560"/>
                  </a:cubicBezTo>
                  <a:cubicBezTo>
                    <a:pt x="454660" y="2710180"/>
                    <a:pt x="453390" y="2717800"/>
                    <a:pt x="453390" y="2722880"/>
                  </a:cubicBezTo>
                  <a:cubicBezTo>
                    <a:pt x="462280" y="2725420"/>
                    <a:pt x="467360" y="2726690"/>
                    <a:pt x="473710" y="2727960"/>
                  </a:cubicBezTo>
                  <a:cubicBezTo>
                    <a:pt x="472440" y="2727960"/>
                    <a:pt x="471170" y="2729230"/>
                    <a:pt x="468630" y="2729230"/>
                  </a:cubicBezTo>
                  <a:cubicBezTo>
                    <a:pt x="469900" y="2738120"/>
                    <a:pt x="472440" y="2748280"/>
                    <a:pt x="473710" y="2760980"/>
                  </a:cubicBezTo>
                  <a:lnTo>
                    <a:pt x="494030" y="2760980"/>
                  </a:lnTo>
                  <a:cubicBezTo>
                    <a:pt x="497840" y="2760980"/>
                    <a:pt x="501650" y="2763520"/>
                    <a:pt x="502920" y="2764790"/>
                  </a:cubicBezTo>
                  <a:cubicBezTo>
                    <a:pt x="508000" y="2780030"/>
                    <a:pt x="519430" y="2785110"/>
                    <a:pt x="534670" y="2781300"/>
                  </a:cubicBezTo>
                  <a:cubicBezTo>
                    <a:pt x="541020" y="2780030"/>
                    <a:pt x="548640" y="2780030"/>
                    <a:pt x="554990" y="2780030"/>
                  </a:cubicBezTo>
                  <a:lnTo>
                    <a:pt x="570230" y="2780030"/>
                  </a:lnTo>
                  <a:cubicBezTo>
                    <a:pt x="575310" y="2780030"/>
                    <a:pt x="580390" y="2778760"/>
                    <a:pt x="585470" y="2777490"/>
                  </a:cubicBezTo>
                  <a:cubicBezTo>
                    <a:pt x="586740" y="2773680"/>
                    <a:pt x="586740" y="2769870"/>
                    <a:pt x="588010" y="2764790"/>
                  </a:cubicBezTo>
                  <a:cubicBezTo>
                    <a:pt x="591820" y="2764790"/>
                    <a:pt x="594360" y="2763520"/>
                    <a:pt x="598170" y="2763520"/>
                  </a:cubicBezTo>
                  <a:cubicBezTo>
                    <a:pt x="622300" y="2760980"/>
                    <a:pt x="647700" y="2757170"/>
                    <a:pt x="673100" y="2754630"/>
                  </a:cubicBezTo>
                  <a:cubicBezTo>
                    <a:pt x="673100" y="2754630"/>
                    <a:pt x="674370" y="2757170"/>
                    <a:pt x="675640" y="2760980"/>
                  </a:cubicBezTo>
                  <a:cubicBezTo>
                    <a:pt x="671830" y="2762250"/>
                    <a:pt x="669290" y="2763520"/>
                    <a:pt x="666750" y="2764790"/>
                  </a:cubicBezTo>
                  <a:cubicBezTo>
                    <a:pt x="676910" y="2774950"/>
                    <a:pt x="690880" y="2776220"/>
                    <a:pt x="699770" y="2768600"/>
                  </a:cubicBezTo>
                  <a:cubicBezTo>
                    <a:pt x="694690" y="2764790"/>
                    <a:pt x="690880" y="2762250"/>
                    <a:pt x="684530" y="2758440"/>
                  </a:cubicBezTo>
                  <a:lnTo>
                    <a:pt x="688340" y="2754630"/>
                  </a:lnTo>
                  <a:lnTo>
                    <a:pt x="698500" y="2754630"/>
                  </a:lnTo>
                  <a:lnTo>
                    <a:pt x="698500" y="2753360"/>
                  </a:lnTo>
                  <a:cubicBezTo>
                    <a:pt x="703580" y="2754630"/>
                    <a:pt x="707390" y="2757170"/>
                    <a:pt x="712470" y="2753360"/>
                  </a:cubicBezTo>
                  <a:lnTo>
                    <a:pt x="717550" y="2753360"/>
                  </a:lnTo>
                  <a:lnTo>
                    <a:pt x="762000" y="2755900"/>
                  </a:lnTo>
                  <a:cubicBezTo>
                    <a:pt x="767080" y="2755900"/>
                    <a:pt x="769620" y="2754630"/>
                    <a:pt x="772160" y="2752090"/>
                  </a:cubicBezTo>
                  <a:cubicBezTo>
                    <a:pt x="778510" y="2762250"/>
                    <a:pt x="783590" y="2771140"/>
                    <a:pt x="789940" y="2782570"/>
                  </a:cubicBezTo>
                  <a:cubicBezTo>
                    <a:pt x="788670" y="2782570"/>
                    <a:pt x="786130" y="2783840"/>
                    <a:pt x="783590" y="2783840"/>
                  </a:cubicBezTo>
                  <a:cubicBezTo>
                    <a:pt x="800100" y="2810510"/>
                    <a:pt x="810260" y="2838450"/>
                    <a:pt x="795020" y="2868930"/>
                  </a:cubicBezTo>
                  <a:cubicBezTo>
                    <a:pt x="796290" y="2879090"/>
                    <a:pt x="798830" y="2889250"/>
                    <a:pt x="800100" y="2901950"/>
                  </a:cubicBezTo>
                  <a:lnTo>
                    <a:pt x="812800" y="2901950"/>
                  </a:lnTo>
                  <a:cubicBezTo>
                    <a:pt x="810260" y="2908300"/>
                    <a:pt x="807720" y="2912110"/>
                    <a:pt x="806450" y="2915920"/>
                  </a:cubicBezTo>
                  <a:cubicBezTo>
                    <a:pt x="806450" y="2922270"/>
                    <a:pt x="820420" y="2924810"/>
                    <a:pt x="810260" y="2933700"/>
                  </a:cubicBezTo>
                  <a:lnTo>
                    <a:pt x="812800" y="2938780"/>
                  </a:lnTo>
                  <a:cubicBezTo>
                    <a:pt x="825500" y="2955290"/>
                    <a:pt x="839470" y="2970530"/>
                    <a:pt x="853440" y="2989580"/>
                  </a:cubicBezTo>
                  <a:cubicBezTo>
                    <a:pt x="843280" y="2994660"/>
                    <a:pt x="834390" y="2999740"/>
                    <a:pt x="822960" y="3004820"/>
                  </a:cubicBezTo>
                  <a:cubicBezTo>
                    <a:pt x="834390" y="3006090"/>
                    <a:pt x="835660" y="3012440"/>
                    <a:pt x="831850" y="3021330"/>
                  </a:cubicBezTo>
                  <a:cubicBezTo>
                    <a:pt x="830580" y="3023870"/>
                    <a:pt x="833120" y="3030220"/>
                    <a:pt x="834390" y="3031490"/>
                  </a:cubicBezTo>
                  <a:cubicBezTo>
                    <a:pt x="848360" y="3035300"/>
                    <a:pt x="861060" y="3049270"/>
                    <a:pt x="877570" y="3044190"/>
                  </a:cubicBezTo>
                  <a:cubicBezTo>
                    <a:pt x="877570" y="3046730"/>
                    <a:pt x="876300" y="3050540"/>
                    <a:pt x="875030" y="3051810"/>
                  </a:cubicBezTo>
                  <a:cubicBezTo>
                    <a:pt x="864870" y="3056890"/>
                    <a:pt x="854710" y="3060700"/>
                    <a:pt x="844550" y="3065780"/>
                  </a:cubicBezTo>
                  <a:lnTo>
                    <a:pt x="859790" y="3073400"/>
                  </a:lnTo>
                  <a:cubicBezTo>
                    <a:pt x="862330" y="3069590"/>
                    <a:pt x="863600" y="3065780"/>
                    <a:pt x="866140" y="3061970"/>
                  </a:cubicBezTo>
                  <a:cubicBezTo>
                    <a:pt x="873760" y="3065780"/>
                    <a:pt x="880110" y="3068320"/>
                    <a:pt x="887730" y="3072130"/>
                  </a:cubicBezTo>
                  <a:cubicBezTo>
                    <a:pt x="883919" y="3074670"/>
                    <a:pt x="881380" y="3075940"/>
                    <a:pt x="878840" y="3077210"/>
                  </a:cubicBezTo>
                  <a:cubicBezTo>
                    <a:pt x="881380" y="3078480"/>
                    <a:pt x="883920" y="3081020"/>
                    <a:pt x="887730" y="3082290"/>
                  </a:cubicBezTo>
                  <a:cubicBezTo>
                    <a:pt x="891539" y="3083560"/>
                    <a:pt x="895349" y="3082290"/>
                    <a:pt x="897890" y="3083560"/>
                  </a:cubicBezTo>
                  <a:cubicBezTo>
                    <a:pt x="904240" y="3077210"/>
                    <a:pt x="909320" y="3069590"/>
                    <a:pt x="915670" y="3065780"/>
                  </a:cubicBezTo>
                  <a:cubicBezTo>
                    <a:pt x="923290" y="3061970"/>
                    <a:pt x="1130300" y="3040380"/>
                    <a:pt x="1137920" y="3039110"/>
                  </a:cubicBezTo>
                  <a:cubicBezTo>
                    <a:pt x="1148080" y="3037840"/>
                    <a:pt x="1159510" y="3039110"/>
                    <a:pt x="1169670" y="3040380"/>
                  </a:cubicBezTo>
                  <a:lnTo>
                    <a:pt x="1143000" y="3051810"/>
                  </a:lnTo>
                  <a:lnTo>
                    <a:pt x="1146810" y="3059430"/>
                  </a:lnTo>
                  <a:cubicBezTo>
                    <a:pt x="1159510" y="3058160"/>
                    <a:pt x="1169670" y="3058160"/>
                    <a:pt x="1179830" y="3055620"/>
                  </a:cubicBezTo>
                  <a:cubicBezTo>
                    <a:pt x="1186180" y="3054350"/>
                    <a:pt x="1196340" y="3055620"/>
                    <a:pt x="1197610" y="3045460"/>
                  </a:cubicBezTo>
                  <a:cubicBezTo>
                    <a:pt x="1206500" y="3051810"/>
                    <a:pt x="1215390" y="3053080"/>
                    <a:pt x="1226820" y="3048000"/>
                  </a:cubicBezTo>
                  <a:cubicBezTo>
                    <a:pt x="1233170" y="3045460"/>
                    <a:pt x="1240790" y="3045460"/>
                    <a:pt x="1247140" y="3044190"/>
                  </a:cubicBezTo>
                  <a:cubicBezTo>
                    <a:pt x="1262380" y="3042920"/>
                    <a:pt x="1277620" y="3041650"/>
                    <a:pt x="1292860" y="3039110"/>
                  </a:cubicBezTo>
                  <a:lnTo>
                    <a:pt x="1308100" y="3039110"/>
                  </a:lnTo>
                  <a:cubicBezTo>
                    <a:pt x="1309370" y="3036570"/>
                    <a:pt x="1309370" y="3032760"/>
                    <a:pt x="1309370" y="3032760"/>
                  </a:cubicBezTo>
                  <a:cubicBezTo>
                    <a:pt x="1323340" y="3032760"/>
                    <a:pt x="1334770" y="3034030"/>
                    <a:pt x="1347470" y="3034030"/>
                  </a:cubicBezTo>
                  <a:cubicBezTo>
                    <a:pt x="1361440" y="3034030"/>
                    <a:pt x="1367790" y="3025140"/>
                    <a:pt x="1362710" y="3011170"/>
                  </a:cubicBezTo>
                  <a:cubicBezTo>
                    <a:pt x="1366520" y="3011170"/>
                    <a:pt x="1371599" y="3012440"/>
                    <a:pt x="1374140" y="3012440"/>
                  </a:cubicBezTo>
                  <a:cubicBezTo>
                    <a:pt x="1375410" y="3017520"/>
                    <a:pt x="1374140" y="3023870"/>
                    <a:pt x="1376680" y="3025140"/>
                  </a:cubicBezTo>
                  <a:cubicBezTo>
                    <a:pt x="1380490" y="3027680"/>
                    <a:pt x="1386840" y="3027680"/>
                    <a:pt x="1391919" y="3026410"/>
                  </a:cubicBezTo>
                  <a:cubicBezTo>
                    <a:pt x="1398269" y="3025140"/>
                    <a:pt x="1405889" y="3018790"/>
                    <a:pt x="1408430" y="3021330"/>
                  </a:cubicBezTo>
                  <a:cubicBezTo>
                    <a:pt x="1421130" y="3031490"/>
                    <a:pt x="1430019" y="3022600"/>
                    <a:pt x="1436369" y="3017520"/>
                  </a:cubicBezTo>
                  <a:cubicBezTo>
                    <a:pt x="1441449" y="3018790"/>
                    <a:pt x="1443989" y="3022600"/>
                    <a:pt x="1446530" y="3021330"/>
                  </a:cubicBezTo>
                  <a:cubicBezTo>
                    <a:pt x="1452880" y="3020060"/>
                    <a:pt x="1460499" y="3018790"/>
                    <a:pt x="1466849" y="3017520"/>
                  </a:cubicBezTo>
                  <a:cubicBezTo>
                    <a:pt x="1480819" y="3013710"/>
                    <a:pt x="1496060" y="3011170"/>
                    <a:pt x="1510030" y="3011170"/>
                  </a:cubicBezTo>
                  <a:cubicBezTo>
                    <a:pt x="1529080" y="3009900"/>
                    <a:pt x="1546860" y="3004820"/>
                    <a:pt x="1565910" y="3003550"/>
                  </a:cubicBezTo>
                  <a:cubicBezTo>
                    <a:pt x="1574799" y="3002280"/>
                    <a:pt x="1583690" y="3004820"/>
                    <a:pt x="1592580" y="3006090"/>
                  </a:cubicBezTo>
                  <a:cubicBezTo>
                    <a:pt x="1595119" y="3006090"/>
                    <a:pt x="1598930" y="3006090"/>
                    <a:pt x="1598930" y="3004820"/>
                  </a:cubicBezTo>
                  <a:cubicBezTo>
                    <a:pt x="1598930" y="2992120"/>
                    <a:pt x="1619249" y="2998470"/>
                    <a:pt x="1616710" y="2984500"/>
                  </a:cubicBezTo>
                  <a:cubicBezTo>
                    <a:pt x="1619249" y="2985770"/>
                    <a:pt x="1621790" y="2985770"/>
                    <a:pt x="1623060" y="2988310"/>
                  </a:cubicBezTo>
                  <a:cubicBezTo>
                    <a:pt x="1626870" y="2992120"/>
                    <a:pt x="1629410" y="2995930"/>
                    <a:pt x="1633220" y="2999740"/>
                  </a:cubicBezTo>
                  <a:cubicBezTo>
                    <a:pt x="1633220" y="2994660"/>
                    <a:pt x="1633220" y="2990850"/>
                    <a:pt x="1631950" y="2985770"/>
                  </a:cubicBezTo>
                  <a:cubicBezTo>
                    <a:pt x="1644650" y="2992120"/>
                    <a:pt x="1657350" y="2998470"/>
                    <a:pt x="1666240" y="3003550"/>
                  </a:cubicBezTo>
                  <a:cubicBezTo>
                    <a:pt x="1675130" y="2997200"/>
                    <a:pt x="1682750" y="2994660"/>
                    <a:pt x="1687830" y="2988310"/>
                  </a:cubicBezTo>
                  <a:cubicBezTo>
                    <a:pt x="1692909" y="2980690"/>
                    <a:pt x="1691640" y="2979420"/>
                    <a:pt x="1700530" y="2985770"/>
                  </a:cubicBezTo>
                  <a:cubicBezTo>
                    <a:pt x="1699259" y="2987040"/>
                    <a:pt x="1696719" y="2988310"/>
                    <a:pt x="1694180" y="2990850"/>
                  </a:cubicBezTo>
                  <a:cubicBezTo>
                    <a:pt x="1709419" y="2987040"/>
                    <a:pt x="1723390" y="2979420"/>
                    <a:pt x="1738630" y="2980690"/>
                  </a:cubicBezTo>
                  <a:cubicBezTo>
                    <a:pt x="1753869" y="2980690"/>
                    <a:pt x="1769109" y="2983230"/>
                    <a:pt x="1783080" y="2974340"/>
                  </a:cubicBezTo>
                  <a:cubicBezTo>
                    <a:pt x="1784350" y="2978150"/>
                    <a:pt x="1784350" y="2981960"/>
                    <a:pt x="1786890" y="2983230"/>
                  </a:cubicBezTo>
                  <a:cubicBezTo>
                    <a:pt x="1790700" y="2985770"/>
                    <a:pt x="1797050" y="2987040"/>
                    <a:pt x="1798319" y="2985770"/>
                  </a:cubicBezTo>
                  <a:cubicBezTo>
                    <a:pt x="1805940" y="2974340"/>
                    <a:pt x="1818640" y="2975610"/>
                    <a:pt x="1826259" y="2981960"/>
                  </a:cubicBezTo>
                  <a:cubicBezTo>
                    <a:pt x="1836419" y="2989580"/>
                    <a:pt x="1842769" y="2983230"/>
                    <a:pt x="1851659" y="2981960"/>
                  </a:cubicBezTo>
                  <a:cubicBezTo>
                    <a:pt x="1844039" y="2978150"/>
                    <a:pt x="1837689" y="2974340"/>
                    <a:pt x="1831339" y="2971800"/>
                  </a:cubicBezTo>
                  <a:cubicBezTo>
                    <a:pt x="1832609" y="2970530"/>
                    <a:pt x="1832609" y="2969260"/>
                    <a:pt x="1833879" y="2967990"/>
                  </a:cubicBezTo>
                  <a:cubicBezTo>
                    <a:pt x="1837689" y="2969260"/>
                    <a:pt x="1842769" y="2970530"/>
                    <a:pt x="1846579" y="2973070"/>
                  </a:cubicBezTo>
                  <a:cubicBezTo>
                    <a:pt x="1847849" y="2967990"/>
                    <a:pt x="1850389" y="2964180"/>
                    <a:pt x="1851659" y="2960370"/>
                  </a:cubicBezTo>
                  <a:cubicBezTo>
                    <a:pt x="1864359" y="2966720"/>
                    <a:pt x="1875789" y="2971799"/>
                    <a:pt x="1889759" y="2962909"/>
                  </a:cubicBezTo>
                  <a:cubicBezTo>
                    <a:pt x="1892299" y="2961639"/>
                    <a:pt x="1902459" y="2954020"/>
                    <a:pt x="1899919" y="2966720"/>
                  </a:cubicBezTo>
                  <a:cubicBezTo>
                    <a:pt x="1893569" y="2970530"/>
                    <a:pt x="1887219" y="2974340"/>
                    <a:pt x="1880869" y="2976880"/>
                  </a:cubicBezTo>
                  <a:cubicBezTo>
                    <a:pt x="1880869" y="2978150"/>
                    <a:pt x="1882139" y="2978150"/>
                    <a:pt x="1882139" y="2979420"/>
                  </a:cubicBezTo>
                  <a:cubicBezTo>
                    <a:pt x="1889759" y="2978149"/>
                    <a:pt x="1898649" y="2976880"/>
                    <a:pt x="1907539" y="2975609"/>
                  </a:cubicBezTo>
                  <a:cubicBezTo>
                    <a:pt x="1904999" y="2971799"/>
                    <a:pt x="1903729" y="2969259"/>
                    <a:pt x="1902459" y="2966720"/>
                  </a:cubicBezTo>
                  <a:cubicBezTo>
                    <a:pt x="1911349" y="2967990"/>
                    <a:pt x="1921509" y="2969259"/>
                    <a:pt x="1930399" y="2967990"/>
                  </a:cubicBezTo>
                  <a:cubicBezTo>
                    <a:pt x="1949449" y="2966720"/>
                    <a:pt x="1963419" y="2947670"/>
                    <a:pt x="1986279" y="2955290"/>
                  </a:cubicBezTo>
                  <a:cubicBezTo>
                    <a:pt x="1993899" y="2957830"/>
                    <a:pt x="2011679" y="2955290"/>
                    <a:pt x="2012949" y="2938780"/>
                  </a:cubicBezTo>
                  <a:cubicBezTo>
                    <a:pt x="2012949" y="2942590"/>
                    <a:pt x="2012949" y="2947670"/>
                    <a:pt x="2014219" y="2950209"/>
                  </a:cubicBezTo>
                  <a:cubicBezTo>
                    <a:pt x="2026919" y="2946399"/>
                    <a:pt x="2038349" y="2942589"/>
                    <a:pt x="2051049" y="2938780"/>
                  </a:cubicBezTo>
                  <a:cubicBezTo>
                    <a:pt x="2051049" y="2940050"/>
                    <a:pt x="2048509" y="2943859"/>
                    <a:pt x="2049779" y="2946400"/>
                  </a:cubicBezTo>
                  <a:cubicBezTo>
                    <a:pt x="2049779" y="2950210"/>
                    <a:pt x="2052319" y="2954020"/>
                    <a:pt x="2054859" y="2956560"/>
                  </a:cubicBezTo>
                  <a:cubicBezTo>
                    <a:pt x="2056129" y="2957830"/>
                    <a:pt x="2062479" y="2956560"/>
                    <a:pt x="2062479" y="2955290"/>
                  </a:cubicBezTo>
                  <a:cubicBezTo>
                    <a:pt x="2065019" y="2943860"/>
                    <a:pt x="2073909" y="2945130"/>
                    <a:pt x="2082799" y="2945130"/>
                  </a:cubicBezTo>
                  <a:cubicBezTo>
                    <a:pt x="2090419" y="2945130"/>
                    <a:pt x="2099309" y="2943859"/>
                    <a:pt x="2108199" y="2942590"/>
                  </a:cubicBezTo>
                  <a:cubicBezTo>
                    <a:pt x="2112009" y="2936240"/>
                    <a:pt x="2114549" y="2926080"/>
                    <a:pt x="2127249" y="2938780"/>
                  </a:cubicBezTo>
                  <a:cubicBezTo>
                    <a:pt x="2132329" y="2943859"/>
                    <a:pt x="2145029" y="2942590"/>
                    <a:pt x="2146299" y="2932430"/>
                  </a:cubicBezTo>
                  <a:lnTo>
                    <a:pt x="2199639" y="2932430"/>
                  </a:lnTo>
                  <a:lnTo>
                    <a:pt x="2199639" y="2934970"/>
                  </a:lnTo>
                  <a:cubicBezTo>
                    <a:pt x="2205989" y="2933699"/>
                    <a:pt x="2212339" y="2931159"/>
                    <a:pt x="2217419" y="2929890"/>
                  </a:cubicBezTo>
                  <a:cubicBezTo>
                    <a:pt x="2221229" y="2936240"/>
                    <a:pt x="2225039" y="2942590"/>
                    <a:pt x="2230119" y="2950210"/>
                  </a:cubicBezTo>
                  <a:cubicBezTo>
                    <a:pt x="2239009" y="2926080"/>
                    <a:pt x="2249169" y="2921000"/>
                    <a:pt x="2266949" y="2929890"/>
                  </a:cubicBezTo>
                  <a:cubicBezTo>
                    <a:pt x="2269489" y="2931160"/>
                    <a:pt x="2269489" y="2937510"/>
                    <a:pt x="2270759" y="2942590"/>
                  </a:cubicBezTo>
                  <a:cubicBezTo>
                    <a:pt x="2272029" y="2941320"/>
                    <a:pt x="2279649" y="2938780"/>
                    <a:pt x="2279649" y="2937510"/>
                  </a:cubicBezTo>
                  <a:cubicBezTo>
                    <a:pt x="2278379" y="2927350"/>
                    <a:pt x="2292349" y="2934970"/>
                    <a:pt x="2291079" y="2927350"/>
                  </a:cubicBezTo>
                  <a:cubicBezTo>
                    <a:pt x="2302509" y="2932430"/>
                    <a:pt x="2305049" y="2924810"/>
                    <a:pt x="2307589" y="2919730"/>
                  </a:cubicBezTo>
                  <a:cubicBezTo>
                    <a:pt x="2302509" y="2915920"/>
                    <a:pt x="2299969" y="2913380"/>
                    <a:pt x="2296159" y="2909570"/>
                  </a:cubicBezTo>
                  <a:cubicBezTo>
                    <a:pt x="2297429" y="2908299"/>
                    <a:pt x="2297429" y="2907030"/>
                    <a:pt x="2298699" y="2905759"/>
                  </a:cubicBezTo>
                  <a:cubicBezTo>
                    <a:pt x="2308859" y="2912109"/>
                    <a:pt x="2319019" y="2918459"/>
                    <a:pt x="2325369" y="2922270"/>
                  </a:cubicBezTo>
                  <a:cubicBezTo>
                    <a:pt x="2335529" y="2920999"/>
                    <a:pt x="2344419" y="2920999"/>
                    <a:pt x="2353309" y="2919730"/>
                  </a:cubicBezTo>
                  <a:cubicBezTo>
                    <a:pt x="2362199" y="2918460"/>
                    <a:pt x="2371089" y="2914650"/>
                    <a:pt x="2381249" y="2912109"/>
                  </a:cubicBezTo>
                  <a:cubicBezTo>
                    <a:pt x="2382519" y="2914649"/>
                    <a:pt x="2383789" y="2915920"/>
                    <a:pt x="2385059" y="2918459"/>
                  </a:cubicBezTo>
                  <a:cubicBezTo>
                    <a:pt x="2388869" y="2913380"/>
                    <a:pt x="2391409" y="2908299"/>
                    <a:pt x="2396489" y="2899409"/>
                  </a:cubicBezTo>
                  <a:lnTo>
                    <a:pt x="2396489" y="2919730"/>
                  </a:lnTo>
                  <a:cubicBezTo>
                    <a:pt x="2407919" y="2912109"/>
                    <a:pt x="2416809" y="2905759"/>
                    <a:pt x="2424429" y="2899409"/>
                  </a:cubicBezTo>
                  <a:cubicBezTo>
                    <a:pt x="2429509" y="2908299"/>
                    <a:pt x="2433319" y="2917189"/>
                    <a:pt x="2437129" y="2924809"/>
                  </a:cubicBezTo>
                  <a:cubicBezTo>
                    <a:pt x="2438399" y="2924809"/>
                    <a:pt x="2438399" y="2923539"/>
                    <a:pt x="2439669" y="2923539"/>
                  </a:cubicBezTo>
                  <a:cubicBezTo>
                    <a:pt x="2438399" y="2918459"/>
                    <a:pt x="2437129" y="2913379"/>
                    <a:pt x="2434589" y="2907029"/>
                  </a:cubicBezTo>
                  <a:lnTo>
                    <a:pt x="2499359" y="2907029"/>
                  </a:lnTo>
                  <a:cubicBezTo>
                    <a:pt x="2505709" y="2895599"/>
                    <a:pt x="2519679" y="2894329"/>
                    <a:pt x="2531109" y="2905759"/>
                  </a:cubicBezTo>
                  <a:cubicBezTo>
                    <a:pt x="2547619" y="2922269"/>
                    <a:pt x="2550159" y="2922269"/>
                    <a:pt x="2560319" y="2898139"/>
                  </a:cubicBezTo>
                  <a:cubicBezTo>
                    <a:pt x="2565399" y="2900679"/>
                    <a:pt x="2570479" y="2903219"/>
                    <a:pt x="2576829" y="2907029"/>
                  </a:cubicBezTo>
                  <a:cubicBezTo>
                    <a:pt x="2584449" y="2890519"/>
                    <a:pt x="2597149" y="2890519"/>
                    <a:pt x="2612389" y="2895599"/>
                  </a:cubicBezTo>
                  <a:cubicBezTo>
                    <a:pt x="2620009" y="2898139"/>
                    <a:pt x="2628899" y="2893059"/>
                    <a:pt x="2637789" y="2890519"/>
                  </a:cubicBezTo>
                  <a:lnTo>
                    <a:pt x="2644139" y="2896869"/>
                  </a:lnTo>
                  <a:cubicBezTo>
                    <a:pt x="2651759" y="2894329"/>
                    <a:pt x="2658109" y="2893059"/>
                    <a:pt x="2664459" y="2890519"/>
                  </a:cubicBezTo>
                  <a:cubicBezTo>
                    <a:pt x="2665730" y="2894329"/>
                    <a:pt x="2665730" y="2896869"/>
                    <a:pt x="2666999" y="2903219"/>
                  </a:cubicBezTo>
                  <a:cubicBezTo>
                    <a:pt x="2672079" y="2898139"/>
                    <a:pt x="2675889" y="2893059"/>
                    <a:pt x="2682239" y="2886709"/>
                  </a:cubicBezTo>
                  <a:cubicBezTo>
                    <a:pt x="2687319" y="2893059"/>
                    <a:pt x="2691129" y="2899409"/>
                    <a:pt x="2696209" y="2905759"/>
                  </a:cubicBezTo>
                  <a:cubicBezTo>
                    <a:pt x="2705099" y="2905759"/>
                    <a:pt x="2719069" y="2913379"/>
                    <a:pt x="2721609" y="2893059"/>
                  </a:cubicBezTo>
                  <a:cubicBezTo>
                    <a:pt x="2721609" y="2890519"/>
                    <a:pt x="2729230" y="2886709"/>
                    <a:pt x="2733039" y="2885439"/>
                  </a:cubicBezTo>
                  <a:cubicBezTo>
                    <a:pt x="2740659" y="2884169"/>
                    <a:pt x="2748279" y="2882899"/>
                    <a:pt x="2755899" y="2882899"/>
                  </a:cubicBezTo>
                  <a:cubicBezTo>
                    <a:pt x="2753359" y="2877819"/>
                    <a:pt x="2750819" y="2874009"/>
                    <a:pt x="2747009" y="2867659"/>
                  </a:cubicBezTo>
                  <a:cubicBezTo>
                    <a:pt x="2757169" y="2870199"/>
                    <a:pt x="2764789" y="2870199"/>
                    <a:pt x="2771139" y="2872739"/>
                  </a:cubicBezTo>
                  <a:cubicBezTo>
                    <a:pt x="2785109" y="2879089"/>
                    <a:pt x="2796539" y="2879089"/>
                    <a:pt x="2810509" y="2868929"/>
                  </a:cubicBezTo>
                  <a:cubicBezTo>
                    <a:pt x="2807969" y="2867659"/>
                    <a:pt x="2805430" y="2865119"/>
                    <a:pt x="2802889" y="2863849"/>
                  </a:cubicBezTo>
                  <a:cubicBezTo>
                    <a:pt x="2804159" y="2860039"/>
                    <a:pt x="2806699" y="2856229"/>
                    <a:pt x="2807969" y="2852419"/>
                  </a:cubicBezTo>
                  <a:cubicBezTo>
                    <a:pt x="2813049" y="2837179"/>
                    <a:pt x="2825749" y="2847339"/>
                    <a:pt x="2834639" y="2843529"/>
                  </a:cubicBezTo>
                  <a:cubicBezTo>
                    <a:pt x="2834639" y="2843529"/>
                    <a:pt x="2839719" y="2848609"/>
                    <a:pt x="2840989" y="2852419"/>
                  </a:cubicBezTo>
                  <a:cubicBezTo>
                    <a:pt x="2844799" y="2860039"/>
                    <a:pt x="2847339" y="2868929"/>
                    <a:pt x="2851149" y="2877819"/>
                  </a:cubicBezTo>
                  <a:cubicBezTo>
                    <a:pt x="2874009" y="2863849"/>
                    <a:pt x="2894329" y="2868929"/>
                    <a:pt x="2914649" y="2871469"/>
                  </a:cubicBezTo>
                  <a:cubicBezTo>
                    <a:pt x="2909569" y="2868929"/>
                    <a:pt x="2905759" y="2866389"/>
                    <a:pt x="2901949" y="2863849"/>
                  </a:cubicBezTo>
                  <a:cubicBezTo>
                    <a:pt x="2901949" y="2862579"/>
                    <a:pt x="2903219" y="2861309"/>
                    <a:pt x="2903219" y="2860039"/>
                  </a:cubicBezTo>
                  <a:cubicBezTo>
                    <a:pt x="2908299" y="2861309"/>
                    <a:pt x="2914649" y="2863849"/>
                    <a:pt x="2919730" y="2865119"/>
                  </a:cubicBezTo>
                  <a:cubicBezTo>
                    <a:pt x="2919730" y="2863849"/>
                    <a:pt x="2919730" y="2862579"/>
                    <a:pt x="2918459" y="2861309"/>
                  </a:cubicBezTo>
                  <a:cubicBezTo>
                    <a:pt x="2922269" y="2860039"/>
                    <a:pt x="2928619" y="2857499"/>
                    <a:pt x="2929889" y="2858769"/>
                  </a:cubicBezTo>
                  <a:cubicBezTo>
                    <a:pt x="2937509" y="2874009"/>
                    <a:pt x="2950209" y="2862579"/>
                    <a:pt x="2961639" y="2866389"/>
                  </a:cubicBezTo>
                  <a:cubicBezTo>
                    <a:pt x="2959099" y="2856229"/>
                    <a:pt x="2957829" y="2848609"/>
                    <a:pt x="2956559" y="2843529"/>
                  </a:cubicBezTo>
                  <a:cubicBezTo>
                    <a:pt x="2961639" y="2838449"/>
                    <a:pt x="2966719" y="2834639"/>
                    <a:pt x="2974339" y="2829559"/>
                  </a:cubicBezTo>
                  <a:cubicBezTo>
                    <a:pt x="2974339" y="2835909"/>
                    <a:pt x="2973069" y="2842259"/>
                    <a:pt x="2973069" y="2848609"/>
                  </a:cubicBezTo>
                  <a:cubicBezTo>
                    <a:pt x="2973069" y="2854959"/>
                    <a:pt x="2974339" y="2861309"/>
                    <a:pt x="2976879" y="2865119"/>
                  </a:cubicBezTo>
                  <a:cubicBezTo>
                    <a:pt x="2978149" y="2867659"/>
                    <a:pt x="2985769" y="2865119"/>
                    <a:pt x="2990849" y="2863849"/>
                  </a:cubicBezTo>
                  <a:cubicBezTo>
                    <a:pt x="2999739" y="2860039"/>
                    <a:pt x="3008629" y="2854959"/>
                    <a:pt x="3017519" y="2865119"/>
                  </a:cubicBezTo>
                  <a:cubicBezTo>
                    <a:pt x="3018790" y="2866389"/>
                    <a:pt x="3023869" y="2865119"/>
                    <a:pt x="3026409" y="2862579"/>
                  </a:cubicBezTo>
                  <a:cubicBezTo>
                    <a:pt x="3032759" y="2856229"/>
                    <a:pt x="3037839" y="2847339"/>
                    <a:pt x="3045459" y="2861309"/>
                  </a:cubicBezTo>
                  <a:cubicBezTo>
                    <a:pt x="3046730" y="2862579"/>
                    <a:pt x="3054349" y="2862579"/>
                    <a:pt x="3058159" y="2861309"/>
                  </a:cubicBezTo>
                  <a:cubicBezTo>
                    <a:pt x="3067049" y="2857499"/>
                    <a:pt x="3074669" y="2853689"/>
                    <a:pt x="3083559" y="2848609"/>
                  </a:cubicBezTo>
                  <a:cubicBezTo>
                    <a:pt x="3082289" y="2852419"/>
                    <a:pt x="3081019" y="2854959"/>
                    <a:pt x="3081019" y="2857499"/>
                  </a:cubicBezTo>
                  <a:cubicBezTo>
                    <a:pt x="3091180" y="2862579"/>
                    <a:pt x="3100069" y="2865119"/>
                    <a:pt x="3107690" y="2853689"/>
                  </a:cubicBezTo>
                  <a:cubicBezTo>
                    <a:pt x="3110230" y="2849879"/>
                    <a:pt x="3119119" y="2849879"/>
                    <a:pt x="3125469" y="2848609"/>
                  </a:cubicBezTo>
                  <a:cubicBezTo>
                    <a:pt x="3121659" y="2844799"/>
                    <a:pt x="3116580" y="2842259"/>
                    <a:pt x="3111499" y="2838449"/>
                  </a:cubicBezTo>
                  <a:cubicBezTo>
                    <a:pt x="3133089" y="2825749"/>
                    <a:pt x="3135629" y="2827019"/>
                    <a:pt x="3135629" y="2844799"/>
                  </a:cubicBezTo>
                  <a:cubicBezTo>
                    <a:pt x="3138169" y="2839719"/>
                    <a:pt x="3139439" y="2835909"/>
                    <a:pt x="3143249" y="2828289"/>
                  </a:cubicBezTo>
                  <a:cubicBezTo>
                    <a:pt x="3162299" y="2829559"/>
                    <a:pt x="3181349" y="2832099"/>
                    <a:pt x="3201669" y="2833369"/>
                  </a:cubicBezTo>
                  <a:lnTo>
                    <a:pt x="3201669" y="2839719"/>
                  </a:lnTo>
                  <a:lnTo>
                    <a:pt x="3194049" y="2839719"/>
                  </a:lnTo>
                  <a:cubicBezTo>
                    <a:pt x="3178809" y="2840989"/>
                    <a:pt x="3163569" y="2840989"/>
                    <a:pt x="3148329" y="2842259"/>
                  </a:cubicBezTo>
                  <a:cubicBezTo>
                    <a:pt x="3153409" y="2844799"/>
                    <a:pt x="3159759" y="2848609"/>
                    <a:pt x="3164839" y="2851149"/>
                  </a:cubicBezTo>
                  <a:cubicBezTo>
                    <a:pt x="3167379" y="2844799"/>
                    <a:pt x="3168649" y="2846069"/>
                    <a:pt x="3174999" y="2848609"/>
                  </a:cubicBezTo>
                  <a:cubicBezTo>
                    <a:pt x="3183889" y="2851149"/>
                    <a:pt x="3194049" y="2851149"/>
                    <a:pt x="3204209" y="2852419"/>
                  </a:cubicBezTo>
                  <a:cubicBezTo>
                    <a:pt x="3209289" y="2852419"/>
                    <a:pt x="3214369" y="2853689"/>
                    <a:pt x="3220719" y="2854959"/>
                  </a:cubicBezTo>
                  <a:cubicBezTo>
                    <a:pt x="3221990" y="2851149"/>
                    <a:pt x="3224530" y="2846069"/>
                    <a:pt x="3227069" y="2839719"/>
                  </a:cubicBezTo>
                  <a:cubicBezTo>
                    <a:pt x="3241040" y="2862579"/>
                    <a:pt x="3251199" y="2861309"/>
                    <a:pt x="3267710" y="2838449"/>
                  </a:cubicBezTo>
                  <a:cubicBezTo>
                    <a:pt x="3267710" y="2842259"/>
                    <a:pt x="3268980" y="2844799"/>
                    <a:pt x="3268980" y="2847339"/>
                  </a:cubicBezTo>
                  <a:cubicBezTo>
                    <a:pt x="3274060" y="2847339"/>
                    <a:pt x="3277870" y="2847339"/>
                    <a:pt x="3282950" y="2846069"/>
                  </a:cubicBezTo>
                  <a:cubicBezTo>
                    <a:pt x="3281680" y="2848609"/>
                    <a:pt x="3280410" y="2851149"/>
                    <a:pt x="3279140" y="2852419"/>
                  </a:cubicBezTo>
                  <a:lnTo>
                    <a:pt x="3281680" y="2854959"/>
                  </a:lnTo>
                  <a:cubicBezTo>
                    <a:pt x="3285490" y="2851149"/>
                    <a:pt x="3289300" y="2847339"/>
                    <a:pt x="3295650" y="2842259"/>
                  </a:cubicBezTo>
                  <a:cubicBezTo>
                    <a:pt x="3300730" y="2844799"/>
                    <a:pt x="3307080" y="2847339"/>
                    <a:pt x="3312160" y="2849879"/>
                  </a:cubicBezTo>
                  <a:cubicBezTo>
                    <a:pt x="3317240" y="2846069"/>
                    <a:pt x="3323590" y="2842259"/>
                    <a:pt x="3329940" y="2838449"/>
                  </a:cubicBezTo>
                  <a:cubicBezTo>
                    <a:pt x="3338830" y="2856229"/>
                    <a:pt x="3350260" y="2858769"/>
                    <a:pt x="3360420" y="2846069"/>
                  </a:cubicBezTo>
                  <a:cubicBezTo>
                    <a:pt x="3375660" y="2847339"/>
                    <a:pt x="3388360" y="2848609"/>
                    <a:pt x="3397250" y="2848609"/>
                  </a:cubicBezTo>
                  <a:cubicBezTo>
                    <a:pt x="3398520" y="2839719"/>
                    <a:pt x="3399790" y="2833369"/>
                    <a:pt x="3401060" y="2827019"/>
                  </a:cubicBezTo>
                  <a:cubicBezTo>
                    <a:pt x="3406140" y="2828289"/>
                    <a:pt x="3409950" y="2829559"/>
                    <a:pt x="3415030" y="2830829"/>
                  </a:cubicBezTo>
                  <a:cubicBezTo>
                    <a:pt x="3417570" y="2832099"/>
                    <a:pt x="3420110" y="2834639"/>
                    <a:pt x="3422650" y="2835909"/>
                  </a:cubicBezTo>
                  <a:cubicBezTo>
                    <a:pt x="3418840" y="2837179"/>
                    <a:pt x="3415030" y="2837179"/>
                    <a:pt x="3411220" y="2838449"/>
                  </a:cubicBezTo>
                  <a:cubicBezTo>
                    <a:pt x="3422650" y="2848609"/>
                    <a:pt x="3431540" y="2846069"/>
                    <a:pt x="3440430" y="2838449"/>
                  </a:cubicBezTo>
                  <a:cubicBezTo>
                    <a:pt x="3436620" y="2848609"/>
                    <a:pt x="3448050" y="2847339"/>
                    <a:pt x="3449320" y="2847339"/>
                  </a:cubicBezTo>
                  <a:cubicBezTo>
                    <a:pt x="3465830" y="2840989"/>
                    <a:pt x="3481070" y="2837179"/>
                    <a:pt x="3498850" y="2847339"/>
                  </a:cubicBezTo>
                  <a:cubicBezTo>
                    <a:pt x="3501390" y="2834639"/>
                    <a:pt x="3503930" y="2824479"/>
                    <a:pt x="3505200" y="2814319"/>
                  </a:cubicBezTo>
                  <a:cubicBezTo>
                    <a:pt x="3511550" y="2815589"/>
                    <a:pt x="3516630" y="2815589"/>
                    <a:pt x="3522980" y="2816859"/>
                  </a:cubicBezTo>
                  <a:cubicBezTo>
                    <a:pt x="3528060" y="2816859"/>
                    <a:pt x="3533140" y="2818129"/>
                    <a:pt x="3538220" y="2818129"/>
                  </a:cubicBezTo>
                  <a:lnTo>
                    <a:pt x="3538220" y="2821939"/>
                  </a:lnTo>
                  <a:cubicBezTo>
                    <a:pt x="3533140" y="2823209"/>
                    <a:pt x="3529330" y="2824479"/>
                    <a:pt x="3524250" y="2825749"/>
                  </a:cubicBezTo>
                  <a:lnTo>
                    <a:pt x="3524250" y="2829559"/>
                  </a:lnTo>
                  <a:cubicBezTo>
                    <a:pt x="3542030" y="2833369"/>
                    <a:pt x="3558540" y="2837179"/>
                    <a:pt x="3576320" y="2839719"/>
                  </a:cubicBezTo>
                  <a:cubicBezTo>
                    <a:pt x="3580130" y="2840989"/>
                    <a:pt x="3585210" y="2837179"/>
                    <a:pt x="3591560" y="2833369"/>
                  </a:cubicBezTo>
                  <a:cubicBezTo>
                    <a:pt x="3594100" y="2834639"/>
                    <a:pt x="3600450" y="2837179"/>
                    <a:pt x="3608070" y="2838449"/>
                  </a:cubicBezTo>
                  <a:cubicBezTo>
                    <a:pt x="3627120" y="2840989"/>
                    <a:pt x="3647440" y="2843529"/>
                    <a:pt x="3662680" y="2827019"/>
                  </a:cubicBezTo>
                  <a:cubicBezTo>
                    <a:pt x="3663950" y="2840989"/>
                    <a:pt x="3676650" y="2832099"/>
                    <a:pt x="3683000" y="2837179"/>
                  </a:cubicBezTo>
                  <a:cubicBezTo>
                    <a:pt x="3683000" y="2837179"/>
                    <a:pt x="3689350" y="2832099"/>
                    <a:pt x="3691890" y="2829559"/>
                  </a:cubicBezTo>
                  <a:cubicBezTo>
                    <a:pt x="3691890" y="2829559"/>
                    <a:pt x="3690620" y="2828289"/>
                    <a:pt x="3690620" y="2827019"/>
                  </a:cubicBezTo>
                  <a:cubicBezTo>
                    <a:pt x="3693160" y="2828289"/>
                    <a:pt x="3694430" y="2832099"/>
                    <a:pt x="3696970" y="2830829"/>
                  </a:cubicBezTo>
                  <a:cubicBezTo>
                    <a:pt x="3708400" y="2830829"/>
                    <a:pt x="3718560" y="2829559"/>
                    <a:pt x="3726180" y="2829559"/>
                  </a:cubicBezTo>
                  <a:cubicBezTo>
                    <a:pt x="3732530" y="2833369"/>
                    <a:pt x="3736340" y="2837179"/>
                    <a:pt x="3738880" y="2835909"/>
                  </a:cubicBezTo>
                  <a:cubicBezTo>
                    <a:pt x="3754120" y="2834639"/>
                    <a:pt x="3768090" y="2830829"/>
                    <a:pt x="3782060" y="2830829"/>
                  </a:cubicBezTo>
                  <a:cubicBezTo>
                    <a:pt x="3796030" y="2838449"/>
                    <a:pt x="3793490" y="2824479"/>
                    <a:pt x="3790950" y="2816859"/>
                  </a:cubicBezTo>
                  <a:cubicBezTo>
                    <a:pt x="3796030" y="2811779"/>
                    <a:pt x="3801110" y="2807969"/>
                    <a:pt x="3802380" y="2806699"/>
                  </a:cubicBezTo>
                  <a:cubicBezTo>
                    <a:pt x="3810000" y="2806699"/>
                    <a:pt x="3815080" y="2807969"/>
                    <a:pt x="3818890" y="2806699"/>
                  </a:cubicBezTo>
                  <a:cubicBezTo>
                    <a:pt x="3823969" y="2802889"/>
                    <a:pt x="3827780" y="2796539"/>
                    <a:pt x="3834130" y="2788919"/>
                  </a:cubicBezTo>
                  <a:cubicBezTo>
                    <a:pt x="3841750" y="2787649"/>
                    <a:pt x="3854450" y="2785109"/>
                    <a:pt x="3868420" y="2782569"/>
                  </a:cubicBezTo>
                  <a:cubicBezTo>
                    <a:pt x="3868420" y="2782569"/>
                    <a:pt x="3868420" y="2780029"/>
                    <a:pt x="3869690" y="2777489"/>
                  </a:cubicBezTo>
                  <a:cubicBezTo>
                    <a:pt x="3874770" y="2769869"/>
                    <a:pt x="3887470" y="2767329"/>
                    <a:pt x="3879850" y="2753359"/>
                  </a:cubicBezTo>
                  <a:cubicBezTo>
                    <a:pt x="3878580" y="2750819"/>
                    <a:pt x="3878580" y="2743199"/>
                    <a:pt x="3881120" y="2740659"/>
                  </a:cubicBezTo>
                  <a:cubicBezTo>
                    <a:pt x="3890010" y="2729229"/>
                    <a:pt x="3890010" y="2727959"/>
                    <a:pt x="3874770" y="2722879"/>
                  </a:cubicBezTo>
                  <a:cubicBezTo>
                    <a:pt x="3876040" y="2713989"/>
                    <a:pt x="3867150" y="2702559"/>
                    <a:pt x="3879850" y="2701289"/>
                  </a:cubicBezTo>
                  <a:cubicBezTo>
                    <a:pt x="3883660" y="2693669"/>
                    <a:pt x="3884930" y="2689859"/>
                    <a:pt x="3887470" y="2686049"/>
                  </a:cubicBezTo>
                  <a:cubicBezTo>
                    <a:pt x="3888740" y="2683509"/>
                    <a:pt x="3892550" y="2680969"/>
                    <a:pt x="3892550" y="2678429"/>
                  </a:cubicBezTo>
                  <a:cubicBezTo>
                    <a:pt x="3892550" y="2673349"/>
                    <a:pt x="3890010" y="2666999"/>
                    <a:pt x="3891280" y="2663189"/>
                  </a:cubicBezTo>
                  <a:cubicBezTo>
                    <a:pt x="3895090" y="2649219"/>
                    <a:pt x="3896360" y="2636519"/>
                    <a:pt x="3873500" y="2631439"/>
                  </a:cubicBezTo>
                  <a:cubicBezTo>
                    <a:pt x="3882390" y="2627629"/>
                    <a:pt x="3886200" y="2625089"/>
                    <a:pt x="3892550" y="2622549"/>
                  </a:cubicBezTo>
                  <a:cubicBezTo>
                    <a:pt x="3882390" y="2617469"/>
                    <a:pt x="3873500" y="2613659"/>
                    <a:pt x="3862070" y="2608579"/>
                  </a:cubicBezTo>
                  <a:lnTo>
                    <a:pt x="3873500" y="2608579"/>
                  </a:lnTo>
                  <a:lnTo>
                    <a:pt x="3873500" y="2604769"/>
                  </a:lnTo>
                  <a:cubicBezTo>
                    <a:pt x="3867150" y="2604769"/>
                    <a:pt x="3862070" y="2603499"/>
                    <a:pt x="3855720" y="2603499"/>
                  </a:cubicBezTo>
                  <a:cubicBezTo>
                    <a:pt x="3855720" y="2604769"/>
                    <a:pt x="3855720" y="2606039"/>
                    <a:pt x="3854450" y="2607309"/>
                  </a:cubicBezTo>
                  <a:cubicBezTo>
                    <a:pt x="3853180" y="2604769"/>
                    <a:pt x="3851910" y="2602229"/>
                    <a:pt x="3850640" y="2598419"/>
                  </a:cubicBezTo>
                  <a:cubicBezTo>
                    <a:pt x="3883660" y="2590799"/>
                    <a:pt x="4104640" y="2566669"/>
                    <a:pt x="4084320" y="2562859"/>
                  </a:cubicBezTo>
                  <a:cubicBezTo>
                    <a:pt x="4094480" y="2553969"/>
                    <a:pt x="4090670" y="2538729"/>
                    <a:pt x="4108450" y="2537459"/>
                  </a:cubicBezTo>
                  <a:cubicBezTo>
                    <a:pt x="4113530" y="2537459"/>
                    <a:pt x="4122420" y="2528569"/>
                    <a:pt x="4123690" y="2522219"/>
                  </a:cubicBezTo>
                  <a:cubicBezTo>
                    <a:pt x="4126230" y="2513329"/>
                    <a:pt x="4123690" y="2501899"/>
                    <a:pt x="4126230" y="2493009"/>
                  </a:cubicBezTo>
                  <a:cubicBezTo>
                    <a:pt x="4128770" y="2480309"/>
                    <a:pt x="4133850" y="2467609"/>
                    <a:pt x="4137660" y="2457449"/>
                  </a:cubicBezTo>
                  <a:cubicBezTo>
                    <a:pt x="4133850" y="2451099"/>
                    <a:pt x="4130040" y="2444749"/>
                    <a:pt x="4127500" y="2440939"/>
                  </a:cubicBezTo>
                  <a:cubicBezTo>
                    <a:pt x="4132580" y="2437129"/>
                    <a:pt x="4135120" y="2434589"/>
                    <a:pt x="4138930" y="2433319"/>
                  </a:cubicBezTo>
                  <a:cubicBezTo>
                    <a:pt x="4137660" y="2432049"/>
                    <a:pt x="4137660" y="2430779"/>
                    <a:pt x="4136390" y="2429509"/>
                  </a:cubicBezTo>
                  <a:cubicBezTo>
                    <a:pt x="4132580" y="2430779"/>
                    <a:pt x="4128770" y="2432049"/>
                    <a:pt x="4124960" y="2433319"/>
                  </a:cubicBezTo>
                  <a:cubicBezTo>
                    <a:pt x="4146550" y="2415539"/>
                    <a:pt x="4151630" y="2382519"/>
                    <a:pt x="4133850" y="2367279"/>
                  </a:cubicBezTo>
                  <a:cubicBezTo>
                    <a:pt x="4132580" y="2369819"/>
                    <a:pt x="4130040" y="2372359"/>
                    <a:pt x="4128770" y="2374899"/>
                  </a:cubicBezTo>
                  <a:cubicBezTo>
                    <a:pt x="4123690" y="2366009"/>
                    <a:pt x="4109720" y="2363469"/>
                    <a:pt x="4116070" y="2349499"/>
                  </a:cubicBezTo>
                  <a:cubicBezTo>
                    <a:pt x="4116070" y="2349499"/>
                    <a:pt x="4114800" y="2346959"/>
                    <a:pt x="4113530" y="2346959"/>
                  </a:cubicBezTo>
                  <a:cubicBezTo>
                    <a:pt x="4107180" y="2344419"/>
                    <a:pt x="4108450" y="2340609"/>
                    <a:pt x="4105910" y="2335529"/>
                  </a:cubicBezTo>
                  <a:cubicBezTo>
                    <a:pt x="4102100" y="2324099"/>
                    <a:pt x="4103370" y="2312669"/>
                    <a:pt x="4103370" y="2302509"/>
                  </a:cubicBezTo>
                  <a:lnTo>
                    <a:pt x="4103370" y="2256789"/>
                  </a:lnTo>
                  <a:cubicBezTo>
                    <a:pt x="4103370" y="2246629"/>
                    <a:pt x="4108450" y="2241549"/>
                    <a:pt x="4118610" y="2244089"/>
                  </a:cubicBezTo>
                  <a:cubicBezTo>
                    <a:pt x="4118610" y="2244089"/>
                    <a:pt x="4119880" y="2242819"/>
                    <a:pt x="4121150" y="2242819"/>
                  </a:cubicBezTo>
                  <a:cubicBezTo>
                    <a:pt x="4117340" y="2240279"/>
                    <a:pt x="4114800" y="2239009"/>
                    <a:pt x="4112260" y="2236469"/>
                  </a:cubicBezTo>
                  <a:cubicBezTo>
                    <a:pt x="4112260" y="2235199"/>
                    <a:pt x="4113530" y="2233929"/>
                    <a:pt x="4113530" y="2232659"/>
                  </a:cubicBezTo>
                  <a:cubicBezTo>
                    <a:pt x="4122420" y="2235199"/>
                    <a:pt x="4131310" y="2239009"/>
                    <a:pt x="4137660" y="2241549"/>
                  </a:cubicBezTo>
                  <a:cubicBezTo>
                    <a:pt x="4145280" y="2231389"/>
                    <a:pt x="4151630" y="2223769"/>
                    <a:pt x="4156710" y="2218689"/>
                  </a:cubicBezTo>
                  <a:lnTo>
                    <a:pt x="4156710" y="2195829"/>
                  </a:lnTo>
                  <a:cubicBezTo>
                    <a:pt x="4154170" y="2195829"/>
                    <a:pt x="4150360" y="2197099"/>
                    <a:pt x="4146550" y="2197099"/>
                  </a:cubicBezTo>
                  <a:cubicBezTo>
                    <a:pt x="4144010" y="2190749"/>
                    <a:pt x="4142740" y="2184399"/>
                    <a:pt x="4140200" y="2175509"/>
                  </a:cubicBezTo>
                  <a:cubicBezTo>
                    <a:pt x="4146550" y="2179319"/>
                    <a:pt x="4149090" y="2181859"/>
                    <a:pt x="4151630" y="2183129"/>
                  </a:cubicBezTo>
                  <a:cubicBezTo>
                    <a:pt x="4154170" y="2181859"/>
                    <a:pt x="4157980" y="2180589"/>
                    <a:pt x="4161790" y="2178049"/>
                  </a:cubicBezTo>
                  <a:cubicBezTo>
                    <a:pt x="4160520" y="2176779"/>
                    <a:pt x="4159250" y="2175509"/>
                    <a:pt x="4159250" y="2174239"/>
                  </a:cubicBezTo>
                  <a:cubicBezTo>
                    <a:pt x="4155440" y="2174239"/>
                    <a:pt x="4151630" y="2172969"/>
                    <a:pt x="4150360" y="2172969"/>
                  </a:cubicBezTo>
                  <a:cubicBezTo>
                    <a:pt x="4152900" y="2165349"/>
                    <a:pt x="4157980" y="2157729"/>
                    <a:pt x="4155440" y="2153919"/>
                  </a:cubicBezTo>
                  <a:cubicBezTo>
                    <a:pt x="4149090" y="2137409"/>
                    <a:pt x="4155440" y="2124709"/>
                    <a:pt x="4161790" y="2110739"/>
                  </a:cubicBezTo>
                  <a:cubicBezTo>
                    <a:pt x="4163060" y="2106929"/>
                    <a:pt x="4161790" y="2103119"/>
                    <a:pt x="4161790" y="2099309"/>
                  </a:cubicBezTo>
                  <a:cubicBezTo>
                    <a:pt x="4163060" y="2082799"/>
                    <a:pt x="4164330" y="2067559"/>
                    <a:pt x="4165599" y="2044699"/>
                  </a:cubicBezTo>
                  <a:cubicBezTo>
                    <a:pt x="4160519" y="2042159"/>
                    <a:pt x="4152899" y="2035809"/>
                    <a:pt x="4144009" y="2030729"/>
                  </a:cubicBezTo>
                  <a:cubicBezTo>
                    <a:pt x="4136389" y="2026919"/>
                    <a:pt x="4128769" y="2025649"/>
                    <a:pt x="4121149" y="2023109"/>
                  </a:cubicBezTo>
                  <a:cubicBezTo>
                    <a:pt x="4117340" y="2021839"/>
                    <a:pt x="4112259" y="2023109"/>
                    <a:pt x="4108449" y="2021839"/>
                  </a:cubicBezTo>
                  <a:cubicBezTo>
                    <a:pt x="4076699" y="2018029"/>
                    <a:pt x="4043679" y="2012949"/>
                    <a:pt x="4011929" y="2009139"/>
                  </a:cubicBezTo>
                  <a:cubicBezTo>
                    <a:pt x="3985259" y="2005329"/>
                    <a:pt x="3958589" y="2001519"/>
                    <a:pt x="3933189" y="1997709"/>
                  </a:cubicBezTo>
                  <a:cubicBezTo>
                    <a:pt x="3926839" y="1996439"/>
                    <a:pt x="3920489" y="1993899"/>
                    <a:pt x="3912869" y="1993899"/>
                  </a:cubicBezTo>
                  <a:cubicBezTo>
                    <a:pt x="3896359" y="1992629"/>
                    <a:pt x="3878579" y="1992629"/>
                    <a:pt x="3862069" y="1992629"/>
                  </a:cubicBezTo>
                  <a:cubicBezTo>
                    <a:pt x="3853179" y="1992629"/>
                    <a:pt x="3845559" y="1992629"/>
                    <a:pt x="3836669" y="1991359"/>
                  </a:cubicBezTo>
                  <a:cubicBezTo>
                    <a:pt x="3821429" y="1990089"/>
                    <a:pt x="3806189" y="1987549"/>
                    <a:pt x="3790949" y="1986279"/>
                  </a:cubicBezTo>
                  <a:lnTo>
                    <a:pt x="3790949" y="1982469"/>
                  </a:lnTo>
                  <a:cubicBezTo>
                    <a:pt x="3829049" y="1979929"/>
                    <a:pt x="3868419" y="1976119"/>
                    <a:pt x="3907789" y="1983739"/>
                  </a:cubicBezTo>
                  <a:cubicBezTo>
                    <a:pt x="3906519" y="1979929"/>
                    <a:pt x="3905249" y="1976119"/>
                    <a:pt x="3903979" y="1973579"/>
                  </a:cubicBezTo>
                  <a:cubicBezTo>
                    <a:pt x="3912869" y="1972309"/>
                    <a:pt x="3919219" y="1964689"/>
                    <a:pt x="3928109" y="1973579"/>
                  </a:cubicBezTo>
                  <a:cubicBezTo>
                    <a:pt x="3929379" y="1974849"/>
                    <a:pt x="3936999" y="1971039"/>
                    <a:pt x="3942079" y="1969769"/>
                  </a:cubicBezTo>
                  <a:lnTo>
                    <a:pt x="3942079" y="1967229"/>
                  </a:lnTo>
                  <a:lnTo>
                    <a:pt x="3930649" y="1967229"/>
                  </a:lnTo>
                  <a:cubicBezTo>
                    <a:pt x="3943349" y="1957069"/>
                    <a:pt x="3952240" y="1948179"/>
                    <a:pt x="3961129" y="1941829"/>
                  </a:cubicBezTo>
                  <a:cubicBezTo>
                    <a:pt x="3968749" y="1943099"/>
                    <a:pt x="3976369" y="1944369"/>
                    <a:pt x="3981449" y="1945639"/>
                  </a:cubicBezTo>
                  <a:cubicBezTo>
                    <a:pt x="3982719" y="1921509"/>
                    <a:pt x="3962399" y="1920239"/>
                    <a:pt x="3947159" y="1910079"/>
                  </a:cubicBezTo>
                  <a:cubicBezTo>
                    <a:pt x="3953509" y="1906269"/>
                    <a:pt x="3957319" y="1902459"/>
                    <a:pt x="3962399" y="1901189"/>
                  </a:cubicBezTo>
                  <a:cubicBezTo>
                    <a:pt x="3976369" y="1897379"/>
                    <a:pt x="3994149" y="1907539"/>
                    <a:pt x="4003040" y="1885949"/>
                  </a:cubicBezTo>
                  <a:cubicBezTo>
                    <a:pt x="4004310" y="1884679"/>
                    <a:pt x="4008119" y="1884679"/>
                    <a:pt x="4014469" y="1882139"/>
                  </a:cubicBezTo>
                  <a:cubicBezTo>
                    <a:pt x="4010660" y="1878329"/>
                    <a:pt x="4006849" y="1875789"/>
                    <a:pt x="4004310" y="1873249"/>
                  </a:cubicBezTo>
                  <a:cubicBezTo>
                    <a:pt x="4006850" y="1871979"/>
                    <a:pt x="4010660" y="1870709"/>
                    <a:pt x="4010660" y="1870709"/>
                  </a:cubicBezTo>
                  <a:cubicBezTo>
                    <a:pt x="4019550" y="1877059"/>
                    <a:pt x="4025900" y="1882139"/>
                    <a:pt x="4033519" y="1887219"/>
                  </a:cubicBezTo>
                  <a:cubicBezTo>
                    <a:pt x="4034790" y="1885949"/>
                    <a:pt x="4036060" y="1884679"/>
                    <a:pt x="4037329" y="1882139"/>
                  </a:cubicBezTo>
                  <a:cubicBezTo>
                    <a:pt x="4033519" y="1877059"/>
                    <a:pt x="4030979" y="1871979"/>
                    <a:pt x="4027169" y="1866899"/>
                  </a:cubicBezTo>
                  <a:cubicBezTo>
                    <a:pt x="4043679" y="1855469"/>
                    <a:pt x="4044949" y="1849119"/>
                    <a:pt x="4032249" y="1817369"/>
                  </a:cubicBezTo>
                  <a:cubicBezTo>
                    <a:pt x="4041140" y="1816099"/>
                    <a:pt x="4050029" y="1813559"/>
                    <a:pt x="4057649" y="1812289"/>
                  </a:cubicBezTo>
                  <a:cubicBezTo>
                    <a:pt x="4058919" y="1803399"/>
                    <a:pt x="4063999" y="1794509"/>
                    <a:pt x="4062729" y="1786889"/>
                  </a:cubicBezTo>
                  <a:cubicBezTo>
                    <a:pt x="4058919" y="1764029"/>
                    <a:pt x="4081779" y="1753869"/>
                    <a:pt x="4086859" y="1734819"/>
                  </a:cubicBezTo>
                  <a:cubicBezTo>
                    <a:pt x="4086859" y="1733549"/>
                    <a:pt x="4091939" y="1732279"/>
                    <a:pt x="4093209" y="1733549"/>
                  </a:cubicBezTo>
                  <a:cubicBezTo>
                    <a:pt x="4104639" y="1737359"/>
                    <a:pt x="4108449" y="1728469"/>
                    <a:pt x="4112259" y="1722119"/>
                  </a:cubicBezTo>
                  <a:cubicBezTo>
                    <a:pt x="4113529" y="1719579"/>
                    <a:pt x="4114799" y="1717039"/>
                    <a:pt x="4116069" y="1715769"/>
                  </a:cubicBezTo>
                  <a:cubicBezTo>
                    <a:pt x="4127499" y="1709419"/>
                    <a:pt x="4138929" y="1704339"/>
                    <a:pt x="4151629" y="1697989"/>
                  </a:cubicBezTo>
                  <a:cubicBezTo>
                    <a:pt x="4138929" y="1678939"/>
                    <a:pt x="4122419" y="1687829"/>
                    <a:pt x="4108449" y="1685289"/>
                  </a:cubicBezTo>
                  <a:lnTo>
                    <a:pt x="4108449" y="1680209"/>
                  </a:lnTo>
                  <a:cubicBezTo>
                    <a:pt x="4117339" y="1678939"/>
                    <a:pt x="4126229" y="1677669"/>
                    <a:pt x="4136389" y="1676399"/>
                  </a:cubicBezTo>
                  <a:cubicBezTo>
                    <a:pt x="4130039" y="1675129"/>
                    <a:pt x="4124959" y="1673859"/>
                    <a:pt x="4119879" y="1672589"/>
                  </a:cubicBezTo>
                  <a:cubicBezTo>
                    <a:pt x="4126229" y="1666239"/>
                    <a:pt x="4131309" y="1659889"/>
                    <a:pt x="4137659" y="1654809"/>
                  </a:cubicBezTo>
                  <a:cubicBezTo>
                    <a:pt x="4138929" y="1653539"/>
                    <a:pt x="4142739" y="1652269"/>
                    <a:pt x="4144009" y="1652269"/>
                  </a:cubicBezTo>
                  <a:cubicBezTo>
                    <a:pt x="4147819" y="1653539"/>
                    <a:pt x="4151629" y="1657349"/>
                    <a:pt x="4154169" y="1659889"/>
                  </a:cubicBezTo>
                  <a:cubicBezTo>
                    <a:pt x="4155439" y="1656079"/>
                    <a:pt x="4156709" y="1650999"/>
                    <a:pt x="4159249" y="1647189"/>
                  </a:cubicBezTo>
                  <a:cubicBezTo>
                    <a:pt x="4164329" y="1640839"/>
                    <a:pt x="4170679" y="1635759"/>
                    <a:pt x="4175759" y="1630679"/>
                  </a:cubicBezTo>
                  <a:cubicBezTo>
                    <a:pt x="4182109" y="1638299"/>
                    <a:pt x="4188459" y="1645919"/>
                    <a:pt x="4194809" y="1654809"/>
                  </a:cubicBezTo>
                  <a:cubicBezTo>
                    <a:pt x="4196079" y="1654809"/>
                    <a:pt x="4197349" y="1653539"/>
                    <a:pt x="4197349" y="1653539"/>
                  </a:cubicBezTo>
                  <a:cubicBezTo>
                    <a:pt x="4196079" y="1640839"/>
                    <a:pt x="4196079" y="1628139"/>
                    <a:pt x="4194809" y="1615439"/>
                  </a:cubicBezTo>
                  <a:cubicBezTo>
                    <a:pt x="4199889" y="1616709"/>
                    <a:pt x="4203699" y="1616709"/>
                    <a:pt x="4207509" y="1617979"/>
                  </a:cubicBezTo>
                  <a:cubicBezTo>
                    <a:pt x="4208779" y="1616709"/>
                    <a:pt x="4208779" y="1615439"/>
                    <a:pt x="4210049" y="1615439"/>
                  </a:cubicBezTo>
                  <a:cubicBezTo>
                    <a:pt x="4206239" y="1614169"/>
                    <a:pt x="4203699" y="1612899"/>
                    <a:pt x="4199889" y="1611629"/>
                  </a:cubicBezTo>
                  <a:cubicBezTo>
                    <a:pt x="4206239" y="1604009"/>
                    <a:pt x="4210049" y="1598929"/>
                    <a:pt x="4211319" y="1597659"/>
                  </a:cubicBezTo>
                  <a:lnTo>
                    <a:pt x="4211319" y="1573529"/>
                  </a:lnTo>
                  <a:cubicBezTo>
                    <a:pt x="4208779" y="1572259"/>
                    <a:pt x="4206239" y="1569719"/>
                    <a:pt x="4202429" y="1568449"/>
                  </a:cubicBezTo>
                  <a:cubicBezTo>
                    <a:pt x="4199889" y="1567179"/>
                    <a:pt x="4197349" y="1565909"/>
                    <a:pt x="4194809" y="1565909"/>
                  </a:cubicBezTo>
                  <a:cubicBezTo>
                    <a:pt x="4197349" y="1563369"/>
                    <a:pt x="4202429" y="1559559"/>
                    <a:pt x="4203699" y="1559559"/>
                  </a:cubicBezTo>
                  <a:cubicBezTo>
                    <a:pt x="4212589" y="1564639"/>
                    <a:pt x="4210049" y="1550669"/>
                    <a:pt x="4215129" y="1551939"/>
                  </a:cubicBezTo>
                  <a:cubicBezTo>
                    <a:pt x="4215129" y="1548129"/>
                    <a:pt x="4215129" y="1540509"/>
                    <a:pt x="4213859" y="1540509"/>
                  </a:cubicBezTo>
                  <a:cubicBezTo>
                    <a:pt x="4197349" y="1534159"/>
                    <a:pt x="4199889" y="1520189"/>
                    <a:pt x="4196079" y="1511299"/>
                  </a:cubicBezTo>
                  <a:close/>
                  <a:moveTo>
                    <a:pt x="234949" y="990600"/>
                  </a:moveTo>
                  <a:lnTo>
                    <a:pt x="271779" y="990600"/>
                  </a:lnTo>
                  <a:cubicBezTo>
                    <a:pt x="262889" y="1002030"/>
                    <a:pt x="241299" y="1002030"/>
                    <a:pt x="234949" y="990600"/>
                  </a:cubicBezTo>
                  <a:close/>
                  <a:moveTo>
                    <a:pt x="488949" y="1507490"/>
                  </a:moveTo>
                  <a:lnTo>
                    <a:pt x="488949" y="1502410"/>
                  </a:lnTo>
                  <a:cubicBezTo>
                    <a:pt x="505459" y="1501140"/>
                    <a:pt x="523239" y="1499870"/>
                    <a:pt x="539749" y="1499870"/>
                  </a:cubicBezTo>
                  <a:cubicBezTo>
                    <a:pt x="521969" y="1499870"/>
                    <a:pt x="506729" y="1515110"/>
                    <a:pt x="488949" y="1507490"/>
                  </a:cubicBezTo>
                  <a:close/>
                  <a:moveTo>
                    <a:pt x="182879" y="2123440"/>
                  </a:moveTo>
                  <a:cubicBezTo>
                    <a:pt x="190499" y="2115820"/>
                    <a:pt x="196849" y="2110740"/>
                    <a:pt x="199389" y="2106930"/>
                  </a:cubicBezTo>
                  <a:cubicBezTo>
                    <a:pt x="205739" y="2112010"/>
                    <a:pt x="209549" y="2115820"/>
                    <a:pt x="213359" y="2119630"/>
                  </a:cubicBezTo>
                  <a:cubicBezTo>
                    <a:pt x="204469" y="2119630"/>
                    <a:pt x="195579" y="2120900"/>
                    <a:pt x="182879" y="2123440"/>
                  </a:cubicBezTo>
                  <a:close/>
                  <a:moveTo>
                    <a:pt x="271779" y="2117090"/>
                  </a:moveTo>
                  <a:lnTo>
                    <a:pt x="238759" y="2117090"/>
                  </a:lnTo>
                  <a:cubicBezTo>
                    <a:pt x="237489" y="2117090"/>
                    <a:pt x="236219" y="2112010"/>
                    <a:pt x="233679" y="2108200"/>
                  </a:cubicBezTo>
                  <a:cubicBezTo>
                    <a:pt x="248919" y="2109470"/>
                    <a:pt x="260349" y="2110740"/>
                    <a:pt x="271779" y="2112010"/>
                  </a:cubicBezTo>
                  <a:lnTo>
                    <a:pt x="271779" y="2117090"/>
                  </a:lnTo>
                  <a:close/>
                  <a:moveTo>
                    <a:pt x="280669" y="2115820"/>
                  </a:moveTo>
                  <a:cubicBezTo>
                    <a:pt x="279399" y="2114550"/>
                    <a:pt x="279399" y="2113280"/>
                    <a:pt x="278129" y="2113280"/>
                  </a:cubicBezTo>
                  <a:cubicBezTo>
                    <a:pt x="283209" y="2109470"/>
                    <a:pt x="289559" y="2106930"/>
                    <a:pt x="294639" y="2103120"/>
                  </a:cubicBezTo>
                  <a:cubicBezTo>
                    <a:pt x="298449" y="2099310"/>
                    <a:pt x="299719" y="2092960"/>
                    <a:pt x="303529" y="2086610"/>
                  </a:cubicBezTo>
                  <a:cubicBezTo>
                    <a:pt x="313689" y="2106930"/>
                    <a:pt x="335279" y="2100580"/>
                    <a:pt x="354329" y="2105660"/>
                  </a:cubicBezTo>
                  <a:cubicBezTo>
                    <a:pt x="328929" y="2108200"/>
                    <a:pt x="304799" y="2112010"/>
                    <a:pt x="280669" y="2115820"/>
                  </a:cubicBezTo>
                  <a:close/>
                  <a:moveTo>
                    <a:pt x="114299" y="2428240"/>
                  </a:moveTo>
                  <a:cubicBezTo>
                    <a:pt x="115569" y="2428240"/>
                    <a:pt x="115569" y="2428240"/>
                    <a:pt x="114299" y="2428240"/>
                  </a:cubicBezTo>
                  <a:close/>
                  <a:moveTo>
                    <a:pt x="345439" y="2609850"/>
                  </a:moveTo>
                  <a:cubicBezTo>
                    <a:pt x="344169" y="2600960"/>
                    <a:pt x="342899" y="2594610"/>
                    <a:pt x="341629" y="2585720"/>
                  </a:cubicBezTo>
                  <a:cubicBezTo>
                    <a:pt x="350519" y="2588260"/>
                    <a:pt x="355599" y="2589530"/>
                    <a:pt x="360679" y="2592070"/>
                  </a:cubicBezTo>
                  <a:cubicBezTo>
                    <a:pt x="355599" y="2597150"/>
                    <a:pt x="351789" y="2602230"/>
                    <a:pt x="345439" y="2609850"/>
                  </a:cubicBezTo>
                  <a:close/>
                  <a:moveTo>
                    <a:pt x="636269" y="1050290"/>
                  </a:moveTo>
                  <a:cubicBezTo>
                    <a:pt x="627379" y="1051560"/>
                    <a:pt x="618489" y="1055370"/>
                    <a:pt x="610869" y="1055370"/>
                  </a:cubicBezTo>
                  <a:cubicBezTo>
                    <a:pt x="601979" y="1056640"/>
                    <a:pt x="593089" y="1055370"/>
                    <a:pt x="582929" y="1055370"/>
                  </a:cubicBezTo>
                  <a:cubicBezTo>
                    <a:pt x="581659" y="1054100"/>
                    <a:pt x="580389" y="1050290"/>
                    <a:pt x="579119" y="1046480"/>
                  </a:cubicBezTo>
                  <a:cubicBezTo>
                    <a:pt x="588009" y="1043940"/>
                    <a:pt x="596899" y="1040130"/>
                    <a:pt x="607059" y="1037590"/>
                  </a:cubicBezTo>
                  <a:cubicBezTo>
                    <a:pt x="607059" y="1041400"/>
                    <a:pt x="605789" y="1043940"/>
                    <a:pt x="605789" y="1047750"/>
                  </a:cubicBezTo>
                  <a:cubicBezTo>
                    <a:pt x="617219" y="1040130"/>
                    <a:pt x="627379" y="1041400"/>
                    <a:pt x="636269" y="1050290"/>
                  </a:cubicBezTo>
                  <a:cubicBezTo>
                    <a:pt x="650239" y="1040130"/>
                    <a:pt x="652779" y="1041400"/>
                    <a:pt x="656589" y="1062990"/>
                  </a:cubicBezTo>
                  <a:cubicBezTo>
                    <a:pt x="648969" y="1057910"/>
                    <a:pt x="642619" y="1054100"/>
                    <a:pt x="636269" y="1050290"/>
                  </a:cubicBezTo>
                  <a:close/>
                  <a:moveTo>
                    <a:pt x="684529" y="1047750"/>
                  </a:moveTo>
                  <a:cubicBezTo>
                    <a:pt x="687069" y="1045210"/>
                    <a:pt x="689609" y="1042670"/>
                    <a:pt x="690879" y="1040130"/>
                  </a:cubicBezTo>
                  <a:cubicBezTo>
                    <a:pt x="699769" y="1051560"/>
                    <a:pt x="699769" y="1051560"/>
                    <a:pt x="680719" y="1060450"/>
                  </a:cubicBezTo>
                  <a:lnTo>
                    <a:pt x="661669" y="1045210"/>
                  </a:lnTo>
                  <a:cubicBezTo>
                    <a:pt x="674369" y="1035050"/>
                    <a:pt x="681989" y="1035050"/>
                    <a:pt x="684529" y="1047750"/>
                  </a:cubicBezTo>
                  <a:close/>
                  <a:moveTo>
                    <a:pt x="694689" y="2744470"/>
                  </a:moveTo>
                  <a:cubicBezTo>
                    <a:pt x="695959" y="2743200"/>
                    <a:pt x="697229" y="2743200"/>
                    <a:pt x="698499" y="2741930"/>
                  </a:cubicBezTo>
                  <a:cubicBezTo>
                    <a:pt x="699769" y="2744470"/>
                    <a:pt x="702309" y="2747010"/>
                    <a:pt x="704849" y="2750820"/>
                  </a:cubicBezTo>
                  <a:cubicBezTo>
                    <a:pt x="702309" y="2750820"/>
                    <a:pt x="699769" y="2750820"/>
                    <a:pt x="697229" y="2752090"/>
                  </a:cubicBezTo>
                  <a:cubicBezTo>
                    <a:pt x="695959" y="2748280"/>
                    <a:pt x="695959" y="2745740"/>
                    <a:pt x="694689" y="2744470"/>
                  </a:cubicBezTo>
                  <a:close/>
                  <a:moveTo>
                    <a:pt x="772159" y="2735580"/>
                  </a:moveTo>
                  <a:cubicBezTo>
                    <a:pt x="773429" y="2739390"/>
                    <a:pt x="774699" y="2741930"/>
                    <a:pt x="777239" y="2744470"/>
                  </a:cubicBezTo>
                  <a:lnTo>
                    <a:pt x="773429" y="2744470"/>
                  </a:lnTo>
                  <a:cubicBezTo>
                    <a:pt x="773429" y="2741930"/>
                    <a:pt x="773429" y="2739390"/>
                    <a:pt x="772159" y="2735580"/>
                  </a:cubicBezTo>
                  <a:close/>
                  <a:moveTo>
                    <a:pt x="876299" y="3018790"/>
                  </a:moveTo>
                  <a:cubicBezTo>
                    <a:pt x="872489" y="3012440"/>
                    <a:pt x="869949" y="3007360"/>
                    <a:pt x="867409" y="3002280"/>
                  </a:cubicBezTo>
                  <a:lnTo>
                    <a:pt x="873759" y="2995930"/>
                  </a:lnTo>
                  <a:cubicBezTo>
                    <a:pt x="882649" y="3002280"/>
                    <a:pt x="883919" y="3012440"/>
                    <a:pt x="876299" y="3018790"/>
                  </a:cubicBezTo>
                  <a:close/>
                  <a:moveTo>
                    <a:pt x="1198879" y="3044190"/>
                  </a:moveTo>
                  <a:cubicBezTo>
                    <a:pt x="1193799" y="3041650"/>
                    <a:pt x="1188719" y="3040380"/>
                    <a:pt x="1183639" y="3037840"/>
                  </a:cubicBezTo>
                  <a:cubicBezTo>
                    <a:pt x="1188719" y="3032760"/>
                    <a:pt x="1193799" y="3027680"/>
                    <a:pt x="1197609" y="3025140"/>
                  </a:cubicBezTo>
                  <a:lnTo>
                    <a:pt x="1212849" y="3036570"/>
                  </a:lnTo>
                  <a:cubicBezTo>
                    <a:pt x="1209039" y="3039110"/>
                    <a:pt x="1203959" y="3041650"/>
                    <a:pt x="1198879" y="3044190"/>
                  </a:cubicBezTo>
                  <a:close/>
                  <a:moveTo>
                    <a:pt x="3445509" y="2828290"/>
                  </a:moveTo>
                  <a:cubicBezTo>
                    <a:pt x="3444239" y="2829560"/>
                    <a:pt x="3445509" y="2832100"/>
                    <a:pt x="3445509" y="2834640"/>
                  </a:cubicBezTo>
                  <a:lnTo>
                    <a:pt x="3426459" y="2838450"/>
                  </a:lnTo>
                  <a:cubicBezTo>
                    <a:pt x="3423919" y="2827020"/>
                    <a:pt x="3428999" y="2820670"/>
                    <a:pt x="3440429" y="2819400"/>
                  </a:cubicBezTo>
                  <a:cubicBezTo>
                    <a:pt x="3444239" y="2819400"/>
                    <a:pt x="3449319" y="2816860"/>
                    <a:pt x="3455669" y="2816860"/>
                  </a:cubicBezTo>
                  <a:cubicBezTo>
                    <a:pt x="3451859" y="2820670"/>
                    <a:pt x="3448049" y="2823210"/>
                    <a:pt x="3445509" y="2828290"/>
                  </a:cubicBezTo>
                  <a:close/>
                  <a:moveTo>
                    <a:pt x="3470909" y="2825750"/>
                  </a:moveTo>
                  <a:cubicBezTo>
                    <a:pt x="3465829" y="2824480"/>
                    <a:pt x="3462019" y="2820670"/>
                    <a:pt x="3458209" y="2818130"/>
                  </a:cubicBezTo>
                  <a:cubicBezTo>
                    <a:pt x="3463289" y="2811780"/>
                    <a:pt x="3467099" y="2807970"/>
                    <a:pt x="3469639" y="2804160"/>
                  </a:cubicBezTo>
                  <a:cubicBezTo>
                    <a:pt x="3474719" y="2810510"/>
                    <a:pt x="3479799" y="2815590"/>
                    <a:pt x="3484879" y="2823210"/>
                  </a:cubicBezTo>
                  <a:cubicBezTo>
                    <a:pt x="3481069" y="2824480"/>
                    <a:pt x="3475989" y="2825750"/>
                    <a:pt x="3470909" y="2825750"/>
                  </a:cubicBezTo>
                  <a:close/>
                  <a:moveTo>
                    <a:pt x="3604259" y="1967230"/>
                  </a:moveTo>
                  <a:cubicBezTo>
                    <a:pt x="3604259" y="1964690"/>
                    <a:pt x="3604259" y="1963420"/>
                    <a:pt x="3602989" y="1960880"/>
                  </a:cubicBezTo>
                  <a:lnTo>
                    <a:pt x="3629659" y="1957070"/>
                  </a:lnTo>
                  <a:cubicBezTo>
                    <a:pt x="3629659" y="1959610"/>
                    <a:pt x="3630929" y="1962150"/>
                    <a:pt x="3630929" y="1964690"/>
                  </a:cubicBezTo>
                  <a:cubicBezTo>
                    <a:pt x="3620769" y="1964690"/>
                    <a:pt x="3611879" y="1965960"/>
                    <a:pt x="3604259" y="1967230"/>
                  </a:cubicBezTo>
                  <a:close/>
                  <a:moveTo>
                    <a:pt x="3670299" y="1969770"/>
                  </a:moveTo>
                  <a:cubicBezTo>
                    <a:pt x="3662679" y="1969770"/>
                    <a:pt x="3653789" y="1969770"/>
                    <a:pt x="3646169" y="1967230"/>
                  </a:cubicBezTo>
                  <a:cubicBezTo>
                    <a:pt x="3642359" y="1965960"/>
                    <a:pt x="3641089" y="1960880"/>
                    <a:pt x="3637279" y="1958340"/>
                  </a:cubicBezTo>
                  <a:cubicBezTo>
                    <a:pt x="3638549" y="1957070"/>
                    <a:pt x="3638549" y="1955800"/>
                    <a:pt x="3639819" y="1954530"/>
                  </a:cubicBezTo>
                  <a:cubicBezTo>
                    <a:pt x="3651249" y="1957070"/>
                    <a:pt x="3661409" y="1958340"/>
                    <a:pt x="3671569" y="1960880"/>
                  </a:cubicBezTo>
                  <a:cubicBezTo>
                    <a:pt x="3670299" y="1964690"/>
                    <a:pt x="3670299" y="1968500"/>
                    <a:pt x="3670299" y="1969770"/>
                  </a:cubicBezTo>
                  <a:close/>
                  <a:moveTo>
                    <a:pt x="3727449" y="1968500"/>
                  </a:moveTo>
                  <a:cubicBezTo>
                    <a:pt x="3718559" y="1967230"/>
                    <a:pt x="3709669" y="1960880"/>
                    <a:pt x="3700779" y="1969770"/>
                  </a:cubicBezTo>
                  <a:cubicBezTo>
                    <a:pt x="3699509" y="1971040"/>
                    <a:pt x="3691889" y="1967230"/>
                    <a:pt x="3688079" y="1965960"/>
                  </a:cubicBezTo>
                  <a:cubicBezTo>
                    <a:pt x="3688079" y="1964690"/>
                    <a:pt x="3689349" y="1962150"/>
                    <a:pt x="3689349" y="1960880"/>
                  </a:cubicBezTo>
                  <a:lnTo>
                    <a:pt x="3731259" y="1960880"/>
                  </a:lnTo>
                  <a:cubicBezTo>
                    <a:pt x="3732529" y="1960880"/>
                    <a:pt x="3733799" y="1964690"/>
                    <a:pt x="3735069" y="1967230"/>
                  </a:cubicBezTo>
                  <a:cubicBezTo>
                    <a:pt x="3731259" y="1967230"/>
                    <a:pt x="3728719" y="1968500"/>
                    <a:pt x="3727449" y="1968500"/>
                  </a:cubicBezTo>
                  <a:close/>
                  <a:moveTo>
                    <a:pt x="3848099" y="2598420"/>
                  </a:moveTo>
                  <a:cubicBezTo>
                    <a:pt x="3846829" y="2599690"/>
                    <a:pt x="3846829" y="2600960"/>
                    <a:pt x="3846829" y="2599690"/>
                  </a:cubicBezTo>
                  <a:cubicBezTo>
                    <a:pt x="3845559" y="2599690"/>
                    <a:pt x="3845559" y="2598420"/>
                    <a:pt x="3848099" y="2598420"/>
                  </a:cubicBezTo>
                  <a:close/>
                  <a:moveTo>
                    <a:pt x="132079" y="2529840"/>
                  </a:moveTo>
                  <a:cubicBezTo>
                    <a:pt x="130809" y="2529840"/>
                    <a:pt x="130809" y="2531110"/>
                    <a:pt x="129539" y="2531110"/>
                  </a:cubicBezTo>
                  <a:cubicBezTo>
                    <a:pt x="129539" y="2531110"/>
                    <a:pt x="130809" y="2529840"/>
                    <a:pt x="132079" y="2529840"/>
                  </a:cubicBezTo>
                  <a:close/>
                  <a:moveTo>
                    <a:pt x="615949" y="2769870"/>
                  </a:moveTo>
                  <a:cubicBezTo>
                    <a:pt x="621029" y="2772410"/>
                    <a:pt x="626109" y="2774950"/>
                    <a:pt x="629919" y="2776220"/>
                  </a:cubicBezTo>
                  <a:cubicBezTo>
                    <a:pt x="612139" y="2786380"/>
                    <a:pt x="600709" y="2783840"/>
                    <a:pt x="589279" y="2766060"/>
                  </a:cubicBezTo>
                  <a:cubicBezTo>
                    <a:pt x="593089" y="2766060"/>
                    <a:pt x="595629" y="2764790"/>
                    <a:pt x="599439" y="2764790"/>
                  </a:cubicBezTo>
                  <a:cubicBezTo>
                    <a:pt x="604519" y="2766060"/>
                    <a:pt x="610869" y="2767330"/>
                    <a:pt x="615949" y="2769870"/>
                  </a:cubicBezTo>
                  <a:close/>
                  <a:moveTo>
                    <a:pt x="2835909" y="2874010"/>
                  </a:moveTo>
                  <a:cubicBezTo>
                    <a:pt x="2832099" y="2872740"/>
                    <a:pt x="2829559" y="2872740"/>
                    <a:pt x="2824479" y="2871470"/>
                  </a:cubicBezTo>
                  <a:cubicBezTo>
                    <a:pt x="2819399" y="2870200"/>
                    <a:pt x="2813049" y="2866390"/>
                    <a:pt x="2805429" y="2863850"/>
                  </a:cubicBezTo>
                  <a:cubicBezTo>
                    <a:pt x="2810509" y="2862580"/>
                    <a:pt x="2814319" y="2860040"/>
                    <a:pt x="2819399" y="2858770"/>
                  </a:cubicBezTo>
                  <a:cubicBezTo>
                    <a:pt x="2833369" y="2854960"/>
                    <a:pt x="2839719" y="2861310"/>
                    <a:pt x="2835909" y="2874010"/>
                  </a:cubicBezTo>
                  <a:close/>
                  <a:moveTo>
                    <a:pt x="2590799" y="2903220"/>
                  </a:moveTo>
                  <a:cubicBezTo>
                    <a:pt x="2598419" y="2904490"/>
                    <a:pt x="2607309" y="2904490"/>
                    <a:pt x="2616199" y="2905760"/>
                  </a:cubicBezTo>
                  <a:cubicBezTo>
                    <a:pt x="2612389" y="2918460"/>
                    <a:pt x="2602229" y="2914650"/>
                    <a:pt x="2594609" y="2913380"/>
                  </a:cubicBezTo>
                  <a:cubicBezTo>
                    <a:pt x="2592069" y="2913380"/>
                    <a:pt x="2589529" y="2908300"/>
                    <a:pt x="2586989" y="2905760"/>
                  </a:cubicBezTo>
                  <a:cubicBezTo>
                    <a:pt x="2588259" y="2904490"/>
                    <a:pt x="2589529" y="2903220"/>
                    <a:pt x="2590799" y="2903220"/>
                  </a:cubicBezTo>
                  <a:close/>
                  <a:moveTo>
                    <a:pt x="219709" y="2604770"/>
                  </a:moveTo>
                  <a:cubicBezTo>
                    <a:pt x="220979" y="2608580"/>
                    <a:pt x="222249" y="2611120"/>
                    <a:pt x="223519" y="2616200"/>
                  </a:cubicBezTo>
                  <a:cubicBezTo>
                    <a:pt x="215899" y="2616200"/>
                    <a:pt x="209549" y="2616200"/>
                    <a:pt x="203199" y="2614930"/>
                  </a:cubicBezTo>
                  <a:lnTo>
                    <a:pt x="203199" y="2606040"/>
                  </a:lnTo>
                  <a:cubicBezTo>
                    <a:pt x="208279" y="2606040"/>
                    <a:pt x="213359" y="2606040"/>
                    <a:pt x="219709" y="2604770"/>
                  </a:cubicBezTo>
                  <a:close/>
                  <a:moveTo>
                    <a:pt x="715009" y="2762250"/>
                  </a:moveTo>
                  <a:cubicBezTo>
                    <a:pt x="722629" y="2763520"/>
                    <a:pt x="730249" y="2763520"/>
                    <a:pt x="739139" y="2764790"/>
                  </a:cubicBezTo>
                  <a:cubicBezTo>
                    <a:pt x="734059" y="2769870"/>
                    <a:pt x="713739" y="2773680"/>
                    <a:pt x="709929" y="2769870"/>
                  </a:cubicBezTo>
                  <a:cubicBezTo>
                    <a:pt x="709929" y="2768600"/>
                    <a:pt x="708659" y="2766060"/>
                    <a:pt x="709929" y="2764790"/>
                  </a:cubicBezTo>
                  <a:cubicBezTo>
                    <a:pt x="711199" y="2763520"/>
                    <a:pt x="713739" y="2762250"/>
                    <a:pt x="715009" y="2762250"/>
                  </a:cubicBezTo>
                  <a:close/>
                </a:path>
              </a:pathLst>
            </a:custGeom>
            <a:blipFill>
              <a:blip r:embed="rId6"/>
              <a:stretch>
                <a:fillRect l="-5160" r="-5120" b="-41"/>
              </a:stretch>
            </a:blipFill>
          </p:spPr>
          <p:txBody>
            <a:bodyPr/>
            <a:lstStyle/>
            <a:p>
              <a:endParaRPr lang="en-GB"/>
            </a:p>
          </p:txBody>
        </p:sp>
      </p:grpSp>
      <p:sp>
        <p:nvSpPr>
          <p:cNvPr id="7" name="TextBox 7"/>
          <p:cNvSpPr txBox="1"/>
          <p:nvPr/>
        </p:nvSpPr>
        <p:spPr>
          <a:xfrm>
            <a:off x="2397196" y="486495"/>
            <a:ext cx="7164846" cy="2315314"/>
          </a:xfrm>
          <a:prstGeom prst="rect">
            <a:avLst/>
          </a:prstGeom>
        </p:spPr>
        <p:txBody>
          <a:bodyPr lIns="0" tIns="0" rIns="0" bIns="0" rtlCol="0" anchor="t">
            <a:spAutoFit/>
          </a:bodyPr>
          <a:lstStyle/>
          <a:p>
            <a:pPr marL="0" marR="0" lvl="0" indent="0" algn="ctr" defTabSz="914400" rtl="0" eaLnBrk="1" fontAlgn="auto" latinLnBrk="0" hangingPunct="1">
              <a:lnSpc>
                <a:spcPts val="6178"/>
              </a:lnSpc>
              <a:spcBef>
                <a:spcPts val="0"/>
              </a:spcBef>
              <a:spcAft>
                <a:spcPts val="0"/>
              </a:spcAft>
              <a:buClrTx/>
              <a:buSzTx/>
              <a:buFontTx/>
              <a:buNone/>
              <a:tabLst/>
              <a:defRPr/>
            </a:pPr>
            <a:r>
              <a:rPr kumimoji="0" lang="en-US" sz="4413"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Pa un </a:t>
            </a:r>
            <a:r>
              <a:rPr kumimoji="0" lang="en-US" sz="4413" b="0" i="0" u="sng"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wyt</a:t>
            </a:r>
            <a:r>
              <a:rPr kumimoji="0" lang="en-US" sz="4413" b="0" i="0" u="sng"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sz="4413" b="0" i="0" u="sng"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ti</a:t>
            </a:r>
            <a:r>
              <a:rPr kumimoji="0" lang="en-US" sz="4413"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sz="4413" b="0" i="0" u="none"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eisiau</a:t>
            </a:r>
            <a:r>
              <a:rPr kumimoji="0" lang="en-US" sz="4413"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a:t>
            </a:r>
          </a:p>
          <a:p>
            <a:pPr marL="0" marR="0" lvl="0" indent="0" algn="ctr" defTabSz="914400" rtl="0" eaLnBrk="1" fontAlgn="auto" latinLnBrk="0" hangingPunct="1">
              <a:lnSpc>
                <a:spcPts val="6178"/>
              </a:lnSpc>
              <a:spcBef>
                <a:spcPts val="0"/>
              </a:spcBef>
              <a:spcAft>
                <a:spcPts val="0"/>
              </a:spcAft>
              <a:buClrTx/>
              <a:buSzTx/>
              <a:buFontTx/>
              <a:buNone/>
              <a:tabLst/>
              <a:defRPr/>
            </a:pPr>
            <a:endParaRPr kumimoji="0" lang="en-US" sz="4413"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ts val="6178"/>
              </a:lnSpc>
              <a:spcBef>
                <a:spcPts val="0"/>
              </a:spcBef>
              <a:spcAft>
                <a:spcPts val="0"/>
              </a:spcAft>
              <a:buClrTx/>
              <a:buSzTx/>
              <a:buFontTx/>
              <a:buNone/>
              <a:tabLst/>
              <a:defRPr/>
            </a:pPr>
            <a:r>
              <a:rPr kumimoji="0" lang="en-US" sz="4413" b="0" i="0" u="none"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Rydw</a:t>
            </a:r>
            <a:r>
              <a:rPr kumimoji="0" lang="en-US" sz="4413"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sz="4413" b="0" i="0" u="none"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i</a:t>
            </a:r>
            <a:r>
              <a:rPr kumimoji="0" lang="en-US" sz="4413"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sz="4413" b="0" i="0" u="none"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eisiau'r</a:t>
            </a:r>
            <a:r>
              <a:rPr kumimoji="0" lang="en-US" sz="4413"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t>
            </a:r>
            <a:r>
              <a:rPr kumimoji="0" lang="en-US" sz="4413" b="0" i="0" u="none"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oren</a:t>
            </a:r>
            <a:r>
              <a:rPr kumimoji="0" lang="en-US" sz="4413"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a:t>
            </a:r>
          </a:p>
        </p:txBody>
      </p:sp>
    </p:spTree>
    <p:extLst>
      <p:ext uri="{BB962C8B-B14F-4D97-AF65-F5344CB8AC3E}">
        <p14:creationId xmlns:p14="http://schemas.microsoft.com/office/powerpoint/2010/main" val="3724550732"/>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animEffect transition="in" filter="dissolve">
                                      <p:cBhvr>
                                        <p:cTn id="7"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4327482">
            <a:off x="-220146" y="-68029"/>
            <a:ext cx="2191214" cy="2063725"/>
          </a:xfrm>
          <a:prstGeom prst="rect">
            <a:avLst/>
          </a:prstGeom>
        </p:spPr>
      </p:pic>
      <p:pic>
        <p:nvPicPr>
          <p:cNvPr id="3" name="Picture 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1929579">
            <a:off x="-867870" y="4163588"/>
            <a:ext cx="1957764" cy="1843857"/>
          </a:xfrm>
          <a:prstGeom prst="rect">
            <a:avLst/>
          </a:prstGeom>
        </p:spPr>
      </p:pic>
      <p:pic>
        <p:nvPicPr>
          <p:cNvPr id="4" name="Picture 4"/>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0916371" y="6106627"/>
            <a:ext cx="919622" cy="819300"/>
          </a:xfrm>
          <a:prstGeom prst="rect">
            <a:avLst/>
          </a:prstGeom>
        </p:spPr>
      </p:pic>
      <p:sp>
        <p:nvSpPr>
          <p:cNvPr id="7" name="TextBox 7"/>
          <p:cNvSpPr txBox="1"/>
          <p:nvPr/>
        </p:nvSpPr>
        <p:spPr>
          <a:xfrm>
            <a:off x="1903865" y="295513"/>
            <a:ext cx="9472317" cy="5516254"/>
          </a:xfrm>
          <a:prstGeom prst="rect">
            <a:avLst/>
          </a:prstGeom>
        </p:spPr>
        <p:txBody>
          <a:bodyPr wrap="square" lIns="0" tIns="0" rIns="0" bIns="0" rtlCol="0" anchor="t">
            <a:spAutoFit/>
          </a:bodyPr>
          <a:lstStyle/>
          <a:p>
            <a:pPr algn="ctr">
              <a:lnSpc>
                <a:spcPts val="6178"/>
              </a:lnSpc>
            </a:pPr>
            <a:endParaRPr sz="1200">
              <a:latin typeface="Arial" panose="020B0604020202020204" pitchFamily="34" charset="0"/>
              <a:cs typeface="Arial" panose="020B0604020202020204" pitchFamily="34" charset="0"/>
            </a:endParaRPr>
          </a:p>
          <a:p>
            <a:pPr algn="ctr">
              <a:lnSpc>
                <a:spcPts val="6178"/>
              </a:lnSpc>
            </a:pPr>
            <a:r>
              <a:rPr lang="en-US" sz="4413">
                <a:solidFill>
                  <a:srgbClr val="000000"/>
                </a:solidFill>
                <a:latin typeface="Arial" panose="020B0604020202020204" pitchFamily="34" charset="0"/>
                <a:cs typeface="Arial" panose="020B0604020202020204" pitchFamily="34" charset="0"/>
              </a:rPr>
              <a:t>Ble </a:t>
            </a:r>
            <a:r>
              <a:rPr lang="en-US" sz="4413" u="sng" err="1">
                <a:solidFill>
                  <a:srgbClr val="000000"/>
                </a:solidFill>
                <a:latin typeface="Arial" panose="020B0604020202020204" pitchFamily="34" charset="0"/>
                <a:cs typeface="Arial" panose="020B0604020202020204" pitchFamily="34" charset="0"/>
              </a:rPr>
              <a:t>rwyt</a:t>
            </a:r>
            <a:r>
              <a:rPr lang="en-US" sz="4413" u="sng">
                <a:solidFill>
                  <a:srgbClr val="000000"/>
                </a:solidFill>
                <a:latin typeface="Arial" panose="020B0604020202020204" pitchFamily="34" charset="0"/>
                <a:cs typeface="Arial" panose="020B0604020202020204" pitchFamily="34" charset="0"/>
              </a:rPr>
              <a:t> </a:t>
            </a:r>
            <a:r>
              <a:rPr lang="en-US" sz="4413" u="sng" err="1">
                <a:solidFill>
                  <a:srgbClr val="000000"/>
                </a:solidFill>
                <a:latin typeface="Arial" panose="020B0604020202020204" pitchFamily="34" charset="0"/>
                <a:cs typeface="Arial" panose="020B0604020202020204" pitchFamily="34" charset="0"/>
              </a:rPr>
              <a:t>ti</a:t>
            </a:r>
            <a:r>
              <a:rPr lang="en-US" sz="4413" err="1">
                <a:solidFill>
                  <a:srgbClr val="000000"/>
                </a:solidFill>
                <a:latin typeface="Arial" panose="020B0604020202020204" pitchFamily="34" charset="0"/>
                <a:cs typeface="Arial" panose="020B0604020202020204" pitchFamily="34" charset="0"/>
              </a:rPr>
              <a:t>’n</a:t>
            </a:r>
            <a:r>
              <a:rPr lang="en-US" sz="4413">
                <a:solidFill>
                  <a:srgbClr val="000000"/>
                </a:solidFill>
                <a:latin typeface="Arial" panose="020B0604020202020204" pitchFamily="34" charset="0"/>
                <a:cs typeface="Arial" panose="020B0604020202020204" pitchFamily="34" charset="0"/>
              </a:rPr>
              <a:t> </a:t>
            </a:r>
            <a:r>
              <a:rPr lang="en-US" sz="4413" err="1">
                <a:solidFill>
                  <a:srgbClr val="000000"/>
                </a:solidFill>
                <a:latin typeface="Arial" panose="020B0604020202020204" pitchFamily="34" charset="0"/>
                <a:cs typeface="Arial" panose="020B0604020202020204" pitchFamily="34" charset="0"/>
              </a:rPr>
              <a:t>byw</a:t>
            </a:r>
            <a:r>
              <a:rPr lang="en-US" sz="4413">
                <a:solidFill>
                  <a:srgbClr val="000000"/>
                </a:solidFill>
                <a:latin typeface="Arial" panose="020B0604020202020204" pitchFamily="34" charset="0"/>
                <a:cs typeface="Arial" panose="020B0604020202020204" pitchFamily="34" charset="0"/>
              </a:rPr>
              <a:t>?</a:t>
            </a:r>
          </a:p>
          <a:p>
            <a:pPr algn="ctr">
              <a:lnSpc>
                <a:spcPts val="6178"/>
              </a:lnSpc>
            </a:pPr>
            <a:r>
              <a:rPr lang="en-US" sz="4413" err="1">
                <a:solidFill>
                  <a:srgbClr val="000000"/>
                </a:solidFill>
                <a:latin typeface="Arial" panose="020B0604020202020204" pitchFamily="34" charset="0"/>
                <a:cs typeface="Arial" panose="020B0604020202020204" pitchFamily="34" charset="0"/>
              </a:rPr>
              <a:t>Dw</a:t>
            </a:r>
            <a:r>
              <a:rPr lang="en-US" sz="4413">
                <a:solidFill>
                  <a:srgbClr val="000000"/>
                </a:solidFill>
                <a:latin typeface="Arial" panose="020B0604020202020204" pitchFamily="34" charset="0"/>
                <a:cs typeface="Arial" panose="020B0604020202020204" pitchFamily="34" charset="0"/>
              </a:rPr>
              <a:t> </a:t>
            </a:r>
            <a:r>
              <a:rPr lang="en-US" sz="4413" err="1">
                <a:solidFill>
                  <a:srgbClr val="000000"/>
                </a:solidFill>
                <a:latin typeface="Arial" panose="020B0604020202020204" pitchFamily="34" charset="0"/>
                <a:cs typeface="Arial" panose="020B0604020202020204" pitchFamily="34" charset="0"/>
              </a:rPr>
              <a:t>i’n</a:t>
            </a:r>
            <a:r>
              <a:rPr lang="en-US" sz="4413">
                <a:solidFill>
                  <a:srgbClr val="000000"/>
                </a:solidFill>
                <a:latin typeface="Arial" panose="020B0604020202020204" pitchFamily="34" charset="0"/>
                <a:cs typeface="Arial" panose="020B0604020202020204" pitchFamily="34" charset="0"/>
              </a:rPr>
              <a:t> </a:t>
            </a:r>
            <a:r>
              <a:rPr lang="en-US" sz="4413" err="1">
                <a:solidFill>
                  <a:srgbClr val="000000"/>
                </a:solidFill>
                <a:latin typeface="Arial" panose="020B0604020202020204" pitchFamily="34" charset="0"/>
                <a:cs typeface="Arial" panose="020B0604020202020204" pitchFamily="34" charset="0"/>
              </a:rPr>
              <a:t>byw</a:t>
            </a:r>
            <a:r>
              <a:rPr lang="en-US" sz="4413">
                <a:solidFill>
                  <a:srgbClr val="000000"/>
                </a:solidFill>
                <a:latin typeface="Arial" panose="020B0604020202020204" pitchFamily="34" charset="0"/>
                <a:cs typeface="Arial" panose="020B0604020202020204" pitchFamily="34" charset="0"/>
              </a:rPr>
              <a:t> </a:t>
            </a:r>
            <a:r>
              <a:rPr lang="en-US" sz="4413" err="1">
                <a:solidFill>
                  <a:srgbClr val="000000"/>
                </a:solidFill>
                <a:latin typeface="Arial" panose="020B0604020202020204" pitchFamily="34" charset="0"/>
                <a:cs typeface="Arial" panose="020B0604020202020204" pitchFamily="34" charset="0"/>
              </a:rPr>
              <a:t>yn</a:t>
            </a:r>
            <a:r>
              <a:rPr lang="en-US" sz="4413">
                <a:solidFill>
                  <a:srgbClr val="000000"/>
                </a:solidFill>
                <a:latin typeface="Arial" panose="020B0604020202020204" pitchFamily="34" charset="0"/>
                <a:cs typeface="Arial" panose="020B0604020202020204" pitchFamily="34" charset="0"/>
              </a:rPr>
              <a:t> Abertawe.</a:t>
            </a:r>
          </a:p>
          <a:p>
            <a:pPr algn="ctr">
              <a:lnSpc>
                <a:spcPts val="6178"/>
              </a:lnSpc>
            </a:pPr>
            <a:endParaRPr lang="en-US" sz="4413">
              <a:solidFill>
                <a:srgbClr val="000000"/>
              </a:solidFill>
              <a:latin typeface="Arial" panose="020B0604020202020204" pitchFamily="34" charset="0"/>
              <a:cs typeface="Arial" panose="020B0604020202020204" pitchFamily="34" charset="0"/>
            </a:endParaRPr>
          </a:p>
          <a:p>
            <a:pPr algn="ctr">
              <a:lnSpc>
                <a:spcPts val="6178"/>
              </a:lnSpc>
            </a:pPr>
            <a:r>
              <a:rPr lang="en-US" sz="4413">
                <a:solidFill>
                  <a:srgbClr val="000000"/>
                </a:solidFill>
                <a:latin typeface="Arial" panose="020B0604020202020204" pitchFamily="34" charset="0"/>
                <a:cs typeface="Arial" panose="020B0604020202020204" pitchFamily="34" charset="0"/>
              </a:rPr>
              <a:t>Ble </a:t>
            </a:r>
            <a:r>
              <a:rPr lang="en-US" sz="4413" u="sng" err="1">
                <a:solidFill>
                  <a:srgbClr val="000000"/>
                </a:solidFill>
                <a:latin typeface="Arial" panose="020B0604020202020204" pitchFamily="34" charset="0"/>
                <a:cs typeface="Arial" panose="020B0604020202020204" pitchFamily="34" charset="0"/>
              </a:rPr>
              <a:t>rwyt</a:t>
            </a:r>
            <a:r>
              <a:rPr lang="en-US" sz="4413" u="sng">
                <a:solidFill>
                  <a:srgbClr val="000000"/>
                </a:solidFill>
                <a:latin typeface="Arial" panose="020B0604020202020204" pitchFamily="34" charset="0"/>
                <a:cs typeface="Arial" panose="020B0604020202020204" pitchFamily="34" charset="0"/>
              </a:rPr>
              <a:t> </a:t>
            </a:r>
            <a:r>
              <a:rPr lang="en-US" sz="4413" u="sng" err="1">
                <a:solidFill>
                  <a:srgbClr val="000000"/>
                </a:solidFill>
                <a:latin typeface="Arial" panose="020B0604020202020204" pitchFamily="34" charset="0"/>
                <a:cs typeface="Arial" panose="020B0604020202020204" pitchFamily="34" charset="0"/>
              </a:rPr>
              <a:t>ti’n</a:t>
            </a:r>
            <a:r>
              <a:rPr lang="en-US" sz="4413" u="sng">
                <a:solidFill>
                  <a:srgbClr val="000000"/>
                </a:solidFill>
                <a:latin typeface="Arial" panose="020B0604020202020204" pitchFamily="34" charset="0"/>
                <a:cs typeface="Arial" panose="020B0604020202020204" pitchFamily="34" charset="0"/>
              </a:rPr>
              <a:t> </a:t>
            </a:r>
            <a:r>
              <a:rPr lang="en-US" sz="4413" err="1">
                <a:solidFill>
                  <a:srgbClr val="000000"/>
                </a:solidFill>
                <a:latin typeface="Arial" panose="020B0604020202020204" pitchFamily="34" charset="0"/>
                <a:cs typeface="Arial" panose="020B0604020202020204" pitchFamily="34" charset="0"/>
              </a:rPr>
              <a:t>gweithio</a:t>
            </a:r>
            <a:r>
              <a:rPr lang="en-US" sz="4413">
                <a:solidFill>
                  <a:srgbClr val="000000"/>
                </a:solidFill>
                <a:latin typeface="Arial" panose="020B0604020202020204" pitchFamily="34" charset="0"/>
                <a:cs typeface="Arial" panose="020B0604020202020204" pitchFamily="34" charset="0"/>
              </a:rPr>
              <a:t>?</a:t>
            </a:r>
          </a:p>
          <a:p>
            <a:pPr algn="ctr">
              <a:lnSpc>
                <a:spcPts val="6178"/>
              </a:lnSpc>
            </a:pPr>
            <a:r>
              <a:rPr lang="en-US" sz="4413" err="1">
                <a:solidFill>
                  <a:srgbClr val="000000"/>
                </a:solidFill>
                <a:latin typeface="Arial" panose="020B0604020202020204" pitchFamily="34" charset="0"/>
                <a:cs typeface="Arial" panose="020B0604020202020204" pitchFamily="34" charset="0"/>
              </a:rPr>
              <a:t>Dw</a:t>
            </a:r>
            <a:r>
              <a:rPr lang="en-US" sz="4413">
                <a:solidFill>
                  <a:srgbClr val="000000"/>
                </a:solidFill>
                <a:latin typeface="Arial" panose="020B0604020202020204" pitchFamily="34" charset="0"/>
                <a:cs typeface="Arial" panose="020B0604020202020204" pitchFamily="34" charset="0"/>
              </a:rPr>
              <a:t> </a:t>
            </a:r>
            <a:r>
              <a:rPr lang="en-US" sz="4413" err="1">
                <a:solidFill>
                  <a:srgbClr val="000000"/>
                </a:solidFill>
                <a:latin typeface="Arial" panose="020B0604020202020204" pitchFamily="34" charset="0"/>
                <a:cs typeface="Arial" panose="020B0604020202020204" pitchFamily="34" charset="0"/>
              </a:rPr>
              <a:t>i’n</a:t>
            </a:r>
            <a:r>
              <a:rPr lang="en-US" sz="4413">
                <a:solidFill>
                  <a:srgbClr val="000000"/>
                </a:solidFill>
                <a:latin typeface="Arial" panose="020B0604020202020204" pitchFamily="34" charset="0"/>
                <a:cs typeface="Arial" panose="020B0604020202020204" pitchFamily="34" charset="0"/>
              </a:rPr>
              <a:t> </a:t>
            </a:r>
            <a:r>
              <a:rPr lang="en-US" sz="4413" err="1">
                <a:solidFill>
                  <a:srgbClr val="000000"/>
                </a:solidFill>
                <a:latin typeface="Arial" panose="020B0604020202020204" pitchFamily="34" charset="0"/>
                <a:cs typeface="Arial" panose="020B0604020202020204" pitchFamily="34" charset="0"/>
              </a:rPr>
              <a:t>gweithio</a:t>
            </a:r>
            <a:r>
              <a:rPr lang="en-US" sz="4413">
                <a:solidFill>
                  <a:srgbClr val="000000"/>
                </a:solidFill>
                <a:latin typeface="Arial" panose="020B0604020202020204" pitchFamily="34" charset="0"/>
                <a:cs typeface="Arial" panose="020B0604020202020204" pitchFamily="34" charset="0"/>
              </a:rPr>
              <a:t> </a:t>
            </a:r>
            <a:r>
              <a:rPr lang="en-US" sz="4413" err="1">
                <a:solidFill>
                  <a:srgbClr val="000000"/>
                </a:solidFill>
                <a:latin typeface="Arial" panose="020B0604020202020204" pitchFamily="34" charset="0"/>
                <a:cs typeface="Arial" panose="020B0604020202020204" pitchFamily="34" charset="0"/>
              </a:rPr>
              <a:t>yn</a:t>
            </a:r>
            <a:r>
              <a:rPr lang="en-US" sz="4413">
                <a:solidFill>
                  <a:srgbClr val="000000"/>
                </a:solidFill>
                <a:latin typeface="Arial" panose="020B0604020202020204" pitchFamily="34" charset="0"/>
                <a:cs typeface="Arial" panose="020B0604020202020204" pitchFamily="34" charset="0"/>
              </a:rPr>
              <a:t> Ysbyty </a:t>
            </a:r>
            <a:r>
              <a:rPr lang="en-US" sz="4413" err="1">
                <a:solidFill>
                  <a:srgbClr val="000000"/>
                </a:solidFill>
                <a:latin typeface="Arial" panose="020B0604020202020204" pitchFamily="34" charset="0"/>
                <a:cs typeface="Arial" panose="020B0604020202020204" pitchFamily="34" charset="0"/>
              </a:rPr>
              <a:t>Glangwili</a:t>
            </a:r>
            <a:r>
              <a:rPr lang="en-US" sz="4413">
                <a:solidFill>
                  <a:srgbClr val="000000"/>
                </a:solidFill>
                <a:latin typeface="Arial" panose="020B0604020202020204" pitchFamily="34" charset="0"/>
                <a:cs typeface="Arial" panose="020B0604020202020204" pitchFamily="34" charset="0"/>
              </a:rPr>
              <a:t>.</a:t>
            </a:r>
            <a:endParaRPr lang="en-US" sz="4413">
              <a:solidFill>
                <a:srgbClr val="000000"/>
              </a:solidFill>
              <a:latin typeface="Avenir Book" panose="02000503020000020003" pitchFamily="2" charset="0"/>
            </a:endParaRPr>
          </a:p>
          <a:p>
            <a:pPr algn="ctr">
              <a:lnSpc>
                <a:spcPts val="6178"/>
              </a:lnSpc>
            </a:pPr>
            <a:endParaRPr lang="en-US" sz="4413">
              <a:solidFill>
                <a:srgbClr val="000000"/>
              </a:solidFill>
              <a:latin typeface="Alice"/>
            </a:endParaRPr>
          </a:p>
        </p:txBody>
      </p:sp>
    </p:spTree>
    <p:extLst>
      <p:ext uri="{BB962C8B-B14F-4D97-AF65-F5344CB8AC3E}">
        <p14:creationId xmlns:p14="http://schemas.microsoft.com/office/powerpoint/2010/main" val="2128764851"/>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animEffect transition="in" filter="dissolve">
                                      <p:cBhvr>
                                        <p:cTn id="7" dur="500"/>
                                        <p:tgtEl>
                                          <p:spTgt spid="7">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7">
                                            <p:txEl>
                                              <p:pRg st="4" end="4"/>
                                            </p:txEl>
                                          </p:spTgt>
                                        </p:tgtEl>
                                        <p:attrNameLst>
                                          <p:attrName>style.visibility</p:attrName>
                                        </p:attrNameLst>
                                      </p:cBhvr>
                                      <p:to>
                                        <p:strVal val="visible"/>
                                      </p:to>
                                    </p:set>
                                    <p:animEffect transition="in" filter="dissolve">
                                      <p:cBhvr>
                                        <p:cTn id="12" dur="500"/>
                                        <p:tgtEl>
                                          <p:spTgt spid="7">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7">
                                            <p:txEl>
                                              <p:pRg st="5" end="5"/>
                                            </p:txEl>
                                          </p:spTgt>
                                        </p:tgtEl>
                                        <p:attrNameLst>
                                          <p:attrName>style.visibility</p:attrName>
                                        </p:attrNameLst>
                                      </p:cBhvr>
                                      <p:to>
                                        <p:strVal val="visible"/>
                                      </p:to>
                                    </p:set>
                                    <p:animEffect transition="in" filter="dissolve">
                                      <p:cBhvr>
                                        <p:cTn id="17" dur="500"/>
                                        <p:tgtEl>
                                          <p:spTgt spid="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437380" y="271341"/>
            <a:ext cx="6242988" cy="1038746"/>
          </a:xfrm>
          <a:prstGeom prst="rect">
            <a:avLst/>
          </a:prstGeom>
        </p:spPr>
        <p:txBody>
          <a:bodyPr lIns="0" tIns="0" rIns="0" bIns="0" rtlCol="0" anchor="t">
            <a:spAutoFit/>
          </a:bodyPr>
          <a:lstStyle/>
          <a:p>
            <a:pPr marL="0" marR="0" lvl="0" indent="0" algn="ctr" defTabSz="914400" rtl="0" eaLnBrk="1" fontAlgn="auto" latinLnBrk="0" hangingPunct="1">
              <a:lnSpc>
                <a:spcPts val="8107"/>
              </a:lnSpc>
              <a:spcBef>
                <a:spcPct val="0"/>
              </a:spcBef>
              <a:spcAft>
                <a:spcPts val="0"/>
              </a:spcAft>
              <a:buClrTx/>
              <a:buSzTx/>
              <a:buFontTx/>
              <a:buNone/>
              <a:tabLst/>
              <a:defRPr/>
            </a:pPr>
            <a:r>
              <a:rPr kumimoji="0" lang="en-US" sz="7370" b="0" i="0" u="none" strike="noStrike" kern="1200" cap="none" spc="-479" normalizeH="0" baseline="0" noProof="0" err="1">
                <a:ln>
                  <a:noFill/>
                </a:ln>
                <a:solidFill>
                  <a:srgbClr val="000000"/>
                </a:solidFill>
                <a:effectLst/>
                <a:uLnTx/>
                <a:uFillTx/>
                <a:latin typeface="DM Sans Bold"/>
                <a:ea typeface="+mn-ea"/>
                <a:cs typeface="+mn-cs"/>
              </a:rPr>
              <a:t>Tasg</a:t>
            </a:r>
            <a:endParaRPr kumimoji="0" lang="en-US" sz="7370" b="0" i="0" u="none" strike="noStrike" kern="1200" cap="none" spc="-479" normalizeH="0" baseline="0" noProof="0">
              <a:ln>
                <a:noFill/>
              </a:ln>
              <a:solidFill>
                <a:srgbClr val="000000"/>
              </a:solidFill>
              <a:effectLst/>
              <a:uLnTx/>
              <a:uFillTx/>
              <a:latin typeface="DM Sans Bold"/>
              <a:ea typeface="+mn-ea"/>
              <a:cs typeface="+mn-cs"/>
            </a:endParaRPr>
          </a:p>
        </p:txBody>
      </p:sp>
      <p:sp>
        <p:nvSpPr>
          <p:cNvPr id="4" name="TextBox 3">
            <a:extLst>
              <a:ext uri="{FF2B5EF4-FFF2-40B4-BE49-F238E27FC236}">
                <a16:creationId xmlns:a16="http://schemas.microsoft.com/office/drawing/2014/main" id="{69A0CE57-CB9F-9339-7AF1-D819C30984F9}"/>
              </a:ext>
            </a:extLst>
          </p:cNvPr>
          <p:cNvSpPr txBox="1"/>
          <p:nvPr/>
        </p:nvSpPr>
        <p:spPr>
          <a:xfrm>
            <a:off x="657226" y="1225843"/>
            <a:ext cx="11450410" cy="569386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err="1">
                <a:ln>
                  <a:noFill/>
                </a:ln>
                <a:solidFill>
                  <a:prstClr val="black"/>
                </a:solidFill>
                <a:effectLst/>
                <a:uLnTx/>
                <a:uFillTx/>
                <a:latin typeface="Calibri" panose="020F0502020204030204"/>
                <a:ea typeface="+mn-ea"/>
                <a:cs typeface="+mn-cs"/>
              </a:rPr>
              <a:t>Paratowch</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0" i="0" u="none" strike="noStrike" kern="1200" cap="none" spc="0" normalizeH="0" baseline="0" noProof="0" err="1">
                <a:ln>
                  <a:noFill/>
                </a:ln>
                <a:solidFill>
                  <a:prstClr val="black"/>
                </a:solidFill>
                <a:effectLst/>
                <a:uLnTx/>
                <a:uFillTx/>
                <a:latin typeface="Calibri" panose="020F0502020204030204"/>
                <a:ea typeface="+mn-ea"/>
                <a:cs typeface="+mn-cs"/>
              </a:rPr>
              <a:t>ddeialog</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0" i="0" u="none" strike="noStrike" kern="1200" cap="none" spc="0" normalizeH="0" baseline="0" noProof="0" err="1">
                <a:ln>
                  <a:noFill/>
                </a:ln>
                <a:solidFill>
                  <a:prstClr val="black"/>
                </a:solidFill>
                <a:effectLst/>
                <a:uLnTx/>
                <a:uFillTx/>
                <a:latin typeface="Calibri" panose="020F0502020204030204"/>
                <a:ea typeface="+mn-ea"/>
                <a:cs typeface="+mn-cs"/>
              </a:rPr>
              <a:t>gyda</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0" i="0" u="none" strike="noStrike" kern="1200" cap="none" spc="0" normalizeH="0" baseline="0" noProof="0" err="1">
                <a:ln>
                  <a:noFill/>
                </a:ln>
                <a:solidFill>
                  <a:prstClr val="black"/>
                </a:solidFill>
                <a:effectLst/>
                <a:uLnTx/>
                <a:uFillTx/>
                <a:latin typeface="Calibri" panose="020F0502020204030204"/>
                <a:ea typeface="+mn-ea"/>
                <a:cs typeface="+mn-cs"/>
              </a:rPr>
              <a:t>phartner</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err="1">
                <a:ln>
                  <a:noFill/>
                </a:ln>
                <a:solidFill>
                  <a:prstClr val="black"/>
                </a:solidFill>
                <a:effectLst/>
                <a:uLnTx/>
                <a:uFillTx/>
                <a:latin typeface="Calibri" panose="020F0502020204030204"/>
                <a:ea typeface="+mn-ea"/>
                <a:cs typeface="+mn-cs"/>
              </a:rPr>
              <a:t>Rydych</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0" i="0" u="none" strike="noStrike" kern="1200" cap="none" spc="0" normalizeH="0" baseline="0" noProof="0" err="1">
                <a:ln>
                  <a:noFill/>
                </a:ln>
                <a:solidFill>
                  <a:prstClr val="black"/>
                </a:solidFill>
                <a:effectLst/>
                <a:uLnTx/>
                <a:uFillTx/>
                <a:latin typeface="Calibri" panose="020F0502020204030204"/>
                <a:ea typeface="+mn-ea"/>
                <a:cs typeface="+mn-cs"/>
              </a:rPr>
              <a:t>chi’n</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0" i="0" u="none" strike="noStrike" kern="1200" cap="none" spc="0" normalizeH="0" baseline="0" noProof="0" err="1">
                <a:ln>
                  <a:noFill/>
                </a:ln>
                <a:solidFill>
                  <a:prstClr val="black"/>
                </a:solidFill>
                <a:effectLst/>
                <a:uLnTx/>
                <a:uFillTx/>
                <a:latin typeface="Calibri" panose="020F0502020204030204"/>
                <a:ea typeface="+mn-ea"/>
                <a:cs typeface="+mn-cs"/>
              </a:rPr>
              <a:t>sgwrsio</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0" i="0" u="none" strike="noStrike" kern="1200" cap="none" spc="0" normalizeH="0" baseline="0" noProof="0" err="1">
                <a:ln>
                  <a:noFill/>
                </a:ln>
                <a:solidFill>
                  <a:prstClr val="black"/>
                </a:solidFill>
                <a:effectLst/>
                <a:uLnTx/>
                <a:uFillTx/>
                <a:latin typeface="Calibri" panose="020F0502020204030204"/>
                <a:ea typeface="+mn-ea"/>
                <a:cs typeface="+mn-cs"/>
              </a:rPr>
              <a:t>gydag</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0" i="0" u="none" strike="noStrike" kern="1200" cap="none" spc="0" normalizeH="0" baseline="0" noProof="0" err="1">
                <a:ln>
                  <a:noFill/>
                </a:ln>
                <a:solidFill>
                  <a:prstClr val="black"/>
                </a:solidFill>
                <a:effectLst/>
                <a:uLnTx/>
                <a:uFillTx/>
                <a:latin typeface="Calibri" panose="020F0502020204030204"/>
                <a:ea typeface="+mn-ea"/>
                <a:cs typeface="+mn-cs"/>
              </a:rPr>
              <a:t>aelod</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0" i="0" u="none" strike="noStrike" kern="1200" cap="none" spc="0" normalizeH="0" baseline="0" noProof="0" err="1">
                <a:ln>
                  <a:noFill/>
                </a:ln>
                <a:solidFill>
                  <a:prstClr val="black"/>
                </a:solidFill>
                <a:effectLst/>
                <a:uLnTx/>
                <a:uFillTx/>
                <a:latin typeface="Calibri" panose="020F0502020204030204"/>
                <a:ea typeface="+mn-ea"/>
                <a:cs typeface="+mn-cs"/>
              </a:rPr>
              <a:t>o’r</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0" i="0" u="none" strike="noStrike" kern="1200" cap="none" spc="0" normalizeH="0" baseline="0" noProof="0" err="1">
                <a:ln>
                  <a:noFill/>
                </a:ln>
                <a:solidFill>
                  <a:prstClr val="black"/>
                </a:solidFill>
                <a:effectLst/>
                <a:uLnTx/>
                <a:uFillTx/>
                <a:latin typeface="Calibri" panose="020F0502020204030204"/>
                <a:ea typeface="+mn-ea"/>
                <a:cs typeface="+mn-cs"/>
              </a:rPr>
              <a:t>cyhoedd</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0" i="0" u="none" strike="noStrike" kern="1200" cap="none" spc="0" normalizeH="0" baseline="0" noProof="0" err="1">
                <a:ln>
                  <a:noFill/>
                </a:ln>
                <a:solidFill>
                  <a:prstClr val="black"/>
                </a:solidFill>
                <a:effectLst/>
                <a:uLnTx/>
                <a:uFillTx/>
                <a:latin typeface="Calibri" panose="020F0502020204030204"/>
                <a:ea typeface="+mn-ea"/>
                <a:cs typeface="+mn-cs"/>
              </a:rPr>
              <a:t>yn</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yr </a:t>
            </a:r>
            <a:r>
              <a:rPr kumimoji="0" lang="en-US" sz="2800" b="0" i="0" u="none" strike="noStrike" kern="1200" cap="none" spc="0" normalizeH="0" baseline="0" noProof="0" err="1">
                <a:ln>
                  <a:noFill/>
                </a:ln>
                <a:solidFill>
                  <a:prstClr val="black"/>
                </a:solidFill>
                <a:effectLst/>
                <a:uLnTx/>
                <a:uFillTx/>
                <a:latin typeface="Calibri" panose="020F0502020204030204"/>
                <a:ea typeface="+mn-ea"/>
                <a:cs typeface="+mn-cs"/>
              </a:rPr>
              <a:t>orsaf</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1" u="none" strike="noStrike" kern="1200" cap="none" spc="0" normalizeH="0" baseline="0" noProof="0">
                <a:ln>
                  <a:noFill/>
                </a:ln>
                <a:solidFill>
                  <a:prstClr val="black"/>
                </a:solidFill>
                <a:effectLst/>
                <a:uLnTx/>
                <a:uFillTx/>
                <a:latin typeface="Calibri" panose="020F0502020204030204"/>
                <a:ea typeface="+mn-ea"/>
                <a:cs typeface="+mn-cs"/>
              </a:rPr>
              <a:t>You are having a conversation with a member of the public in the station.  Ask for the following information: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err="1">
                <a:ln>
                  <a:noFill/>
                </a:ln>
                <a:solidFill>
                  <a:prstClr val="black"/>
                </a:solidFill>
                <a:effectLst/>
                <a:uLnTx/>
                <a:uFillTx/>
                <a:latin typeface="Calibri" panose="020F0502020204030204"/>
                <a:ea typeface="+mn-ea"/>
                <a:cs typeface="+mn-cs"/>
              </a:rPr>
              <a:t>Enw</a:t>
            </a:r>
            <a:endParaRPr kumimoji="0" lang="en-US" sz="2800" b="0" i="0" u="none" strike="noStrike" kern="1200" cap="none" spc="0" normalizeH="0" baseline="0" noProof="0">
              <a:ln>
                <a:noFill/>
              </a:ln>
              <a:solidFill>
                <a:prstClr val="black"/>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800">
                <a:solidFill>
                  <a:prstClr val="black"/>
                </a:solidFill>
                <a:latin typeface="Calibri" panose="020F0502020204030204"/>
              </a:rPr>
              <a:t>How they are</a:t>
            </a:r>
            <a:endParaRPr kumimoji="0" lang="en-US" sz="2800" b="0" i="0" u="none" strike="noStrike" kern="1200" cap="none" spc="0" normalizeH="0" baseline="0" noProof="0">
              <a:ln>
                <a:noFill/>
              </a:ln>
              <a:solidFill>
                <a:prstClr val="black"/>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800">
                <a:solidFill>
                  <a:prstClr val="black"/>
                </a:solidFill>
                <a:latin typeface="Calibri" panose="020F0502020204030204"/>
              </a:rPr>
              <a:t>b</a:t>
            </a:r>
            <a:r>
              <a:rPr kumimoji="0" lang="en-US" sz="2800" b="0" i="0" u="none" strike="noStrike" kern="1200" cap="none" spc="0" normalizeH="0" baseline="0" noProof="0" err="1">
                <a:ln>
                  <a:noFill/>
                </a:ln>
                <a:solidFill>
                  <a:prstClr val="black"/>
                </a:solidFill>
                <a:effectLst/>
                <a:uLnTx/>
                <a:uFillTx/>
                <a:latin typeface="Calibri" panose="020F0502020204030204"/>
                <a:ea typeface="+mn-ea"/>
                <a:cs typeface="+mn-cs"/>
              </a:rPr>
              <a:t>yw</a:t>
            </a:r>
            <a:endParaRPr kumimoji="0" lang="en-US" sz="2800" b="0" i="0" u="none" strike="noStrike" kern="1200" cap="none" spc="0" normalizeH="0" baseline="0" noProof="0">
              <a:ln>
                <a:noFill/>
              </a:ln>
              <a:solidFill>
                <a:prstClr val="black"/>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800" err="1">
                <a:solidFill>
                  <a:prstClr val="black"/>
                </a:solidFill>
                <a:latin typeface="Calibri" panose="020F0502020204030204"/>
              </a:rPr>
              <a:t>gweithio</a:t>
            </a:r>
            <a:endParaRPr kumimoji="0" lang="en-US" sz="2800" b="0" i="0" u="none" strike="noStrike" kern="1200" cap="none" spc="0" normalizeH="0" baseline="0" noProof="0">
              <a:ln>
                <a:noFill/>
              </a:ln>
              <a:solidFill>
                <a:prstClr val="black"/>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err="1">
                <a:ln>
                  <a:noFill/>
                </a:ln>
                <a:solidFill>
                  <a:prstClr val="black"/>
                </a:solidFill>
                <a:effectLst/>
                <a:uLnTx/>
                <a:uFillTx/>
                <a:latin typeface="Calibri" panose="020F0502020204030204"/>
                <a:ea typeface="+mn-ea"/>
                <a:cs typeface="+mn-cs"/>
              </a:rPr>
              <a:t>rhif</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0" i="0" u="none" strike="noStrike" kern="1200" cap="none" spc="0" normalizeH="0" baseline="0" noProof="0" err="1">
                <a:ln>
                  <a:noFill/>
                </a:ln>
                <a:solidFill>
                  <a:prstClr val="black"/>
                </a:solidFill>
                <a:effectLst/>
                <a:uLnTx/>
                <a:uFillTx/>
                <a:latin typeface="Calibri" panose="020F0502020204030204"/>
                <a:ea typeface="+mn-ea"/>
                <a:cs typeface="+mn-cs"/>
              </a:rPr>
              <a:t>ffôn</a:t>
            </a:r>
            <a:endParaRPr kumimoji="0" lang="en-US" sz="2800" b="0" i="0" u="none" strike="noStrike" kern="1200" cap="none" spc="0" normalizeH="0" baseline="0" noProof="0">
              <a:ln>
                <a:noFill/>
              </a:ln>
              <a:solidFill>
                <a:prstClr val="black"/>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do they like tea/coffee/milk/sugar</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800">
                <a:solidFill>
                  <a:prstClr val="black"/>
                </a:solidFill>
                <a:latin typeface="Calibri" panose="020F0502020204030204"/>
              </a:rPr>
              <a:t>What they want</a:t>
            </a:r>
            <a:endParaRPr kumimoji="0" lang="en-US" sz="28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2331323"/>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lue square with white dots&#10;&#10;Description automatically generated">
            <a:extLst>
              <a:ext uri="{FF2B5EF4-FFF2-40B4-BE49-F238E27FC236}">
                <a16:creationId xmlns:a16="http://schemas.microsoft.com/office/drawing/2014/main" id="{B5EE31C0-3452-4FAD-05E5-6697A67AB9CF}"/>
              </a:ext>
            </a:extLst>
          </p:cNvPr>
          <p:cNvPicPr>
            <a:picLocks noChangeAspect="1"/>
          </p:cNvPicPr>
          <p:nvPr/>
        </p:nvPicPr>
        <p:blipFill>
          <a:blip r:embed="rId2"/>
          <a:stretch>
            <a:fillRect/>
          </a:stretch>
        </p:blipFill>
        <p:spPr>
          <a:xfrm>
            <a:off x="0" y="5925545"/>
            <a:ext cx="12196562" cy="934082"/>
          </a:xfrm>
          <a:prstGeom prst="rect">
            <a:avLst/>
          </a:prstGeom>
        </p:spPr>
      </p:pic>
      <p:pic>
        <p:nvPicPr>
          <p:cNvPr id="7" name="Picture 6" descr="A white speech bubble and a blue background&#10;&#10;Description automatically generated">
            <a:extLst>
              <a:ext uri="{FF2B5EF4-FFF2-40B4-BE49-F238E27FC236}">
                <a16:creationId xmlns:a16="http://schemas.microsoft.com/office/drawing/2014/main" id="{3DF0B852-84F8-32BD-4912-B5147D2C2A07}"/>
              </a:ext>
            </a:extLst>
          </p:cNvPr>
          <p:cNvPicPr>
            <a:picLocks noChangeAspect="1"/>
          </p:cNvPicPr>
          <p:nvPr/>
        </p:nvPicPr>
        <p:blipFill>
          <a:blip r:embed="rId3"/>
          <a:stretch>
            <a:fillRect/>
          </a:stretch>
        </p:blipFill>
        <p:spPr>
          <a:xfrm>
            <a:off x="7519617" y="5970484"/>
            <a:ext cx="4553749" cy="839641"/>
          </a:xfrm>
          <a:prstGeom prst="rect">
            <a:avLst/>
          </a:prstGeom>
        </p:spPr>
      </p:pic>
      <p:sp>
        <p:nvSpPr>
          <p:cNvPr id="4" name="Rectangle 3">
            <a:extLst>
              <a:ext uri="{FF2B5EF4-FFF2-40B4-BE49-F238E27FC236}">
                <a16:creationId xmlns:a16="http://schemas.microsoft.com/office/drawing/2014/main" id="{E58B9318-E8A1-6ED4-B744-26A04A50BEC0}"/>
              </a:ext>
            </a:extLst>
          </p:cNvPr>
          <p:cNvSpPr/>
          <p:nvPr/>
        </p:nvSpPr>
        <p:spPr>
          <a:xfrm>
            <a:off x="1551909" y="1613054"/>
            <a:ext cx="5968098" cy="2860358"/>
          </a:xfrm>
          <a:prstGeom prst="roundRect">
            <a:avLst/>
          </a:prstGeom>
          <a:solidFill>
            <a:srgbClr val="45BFA9"/>
          </a:solidFill>
        </p:spPr>
        <p:txBody>
          <a:bodyPr wrap="squar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5400" b="1">
                <a:solidFill>
                  <a:schemeClr val="bg1"/>
                </a:solidFill>
                <a:latin typeface="Aptos"/>
                <a:cs typeface="Ayuthaya"/>
              </a:rPr>
              <a:t>Da </a:t>
            </a:r>
            <a:r>
              <a:rPr lang="en-US" sz="5400" b="1" err="1">
                <a:solidFill>
                  <a:schemeClr val="bg1"/>
                </a:solidFill>
                <a:latin typeface="Aptos"/>
                <a:cs typeface="Ayuthaya"/>
              </a:rPr>
              <a:t>iawn</a:t>
            </a:r>
            <a:r>
              <a:rPr lang="en-US" sz="5400" b="1">
                <a:solidFill>
                  <a:schemeClr val="bg1"/>
                </a:solidFill>
                <a:latin typeface="Aptos"/>
                <a:cs typeface="Ayuthaya"/>
              </a:rPr>
              <a:t>, </a:t>
            </a:r>
            <a:r>
              <a:rPr lang="en-US" sz="5400" b="1" err="1">
                <a:solidFill>
                  <a:schemeClr val="bg1"/>
                </a:solidFill>
                <a:latin typeface="Aptos"/>
                <a:cs typeface="Ayuthaya"/>
              </a:rPr>
              <a:t>bawb</a:t>
            </a:r>
            <a:r>
              <a:rPr lang="en-US" sz="5400" b="1">
                <a:solidFill>
                  <a:schemeClr val="bg1"/>
                </a:solidFill>
                <a:latin typeface="Aptos"/>
                <a:cs typeface="Ayuthaya"/>
              </a:rPr>
              <a:t>!</a:t>
            </a:r>
          </a:p>
          <a:p>
            <a:pPr algn="ctr"/>
            <a:endParaRPr lang="en-US" sz="5400" b="1">
              <a:solidFill>
                <a:schemeClr val="bg1"/>
              </a:solidFill>
              <a:cs typeface="Ayuthaya" pitchFamily="2" charset="-34"/>
            </a:endParaRPr>
          </a:p>
          <a:p>
            <a:pPr algn="ctr"/>
            <a:r>
              <a:rPr lang="en-US" sz="5400" b="1" err="1">
                <a:solidFill>
                  <a:schemeClr val="bg1"/>
                </a:solidFill>
                <a:cs typeface="Ayuthaya"/>
              </a:rPr>
              <a:t>Diolch</a:t>
            </a:r>
            <a:r>
              <a:rPr lang="en-US" sz="5400" b="1">
                <a:solidFill>
                  <a:schemeClr val="bg1"/>
                </a:solidFill>
                <a:cs typeface="Ayuthaya"/>
              </a:rPr>
              <a:t> </a:t>
            </a:r>
            <a:r>
              <a:rPr lang="en-US" sz="5400" b="1" err="1">
                <a:solidFill>
                  <a:schemeClr val="bg1"/>
                </a:solidFill>
                <a:cs typeface="Ayuthaya"/>
              </a:rPr>
              <a:t>yn</a:t>
            </a:r>
            <a:r>
              <a:rPr lang="en-US" sz="5400" b="1">
                <a:solidFill>
                  <a:schemeClr val="bg1"/>
                </a:solidFill>
                <a:cs typeface="Ayuthaya"/>
              </a:rPr>
              <a:t> </a:t>
            </a:r>
            <a:r>
              <a:rPr lang="en-US" sz="5400" b="1" err="1">
                <a:solidFill>
                  <a:schemeClr val="bg1"/>
                </a:solidFill>
                <a:cs typeface="Ayuthaya"/>
              </a:rPr>
              <a:t>fawr</a:t>
            </a:r>
            <a:r>
              <a:rPr lang="en-US" sz="5400" b="1">
                <a:solidFill>
                  <a:schemeClr val="bg1"/>
                </a:solidFill>
                <a:cs typeface="Ayuthaya"/>
              </a:rPr>
              <a:t>!</a:t>
            </a:r>
          </a:p>
        </p:txBody>
      </p:sp>
      <p:pic>
        <p:nvPicPr>
          <p:cNvPr id="2" name="Picture 1" descr="A logo with a circle and text&#10;&#10;Description automatically generated">
            <a:extLst>
              <a:ext uri="{FF2B5EF4-FFF2-40B4-BE49-F238E27FC236}">
                <a16:creationId xmlns:a16="http://schemas.microsoft.com/office/drawing/2014/main" id="{912C1E39-78D5-189E-0547-761760135400}"/>
              </a:ext>
            </a:extLst>
          </p:cNvPr>
          <p:cNvPicPr>
            <a:picLocks noChangeAspect="1"/>
          </p:cNvPicPr>
          <p:nvPr/>
        </p:nvPicPr>
        <p:blipFill>
          <a:blip r:embed="rId4"/>
          <a:srcRect l="30224" t="16867" r="29752" b="16400"/>
          <a:stretch/>
        </p:blipFill>
        <p:spPr>
          <a:xfrm>
            <a:off x="7907494" y="1651194"/>
            <a:ext cx="2392571" cy="2787844"/>
          </a:xfrm>
          <a:prstGeom prst="rect">
            <a:avLst/>
          </a:prstGeom>
        </p:spPr>
      </p:pic>
    </p:spTree>
    <p:extLst>
      <p:ext uri="{BB962C8B-B14F-4D97-AF65-F5344CB8AC3E}">
        <p14:creationId xmlns:p14="http://schemas.microsoft.com/office/powerpoint/2010/main" val="95990639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7.8|1.7"/>
</p:tagLst>
</file>

<file path=ppt/tags/tag2.xml><?xml version="1.0" encoding="utf-8"?>
<p:tagLst xmlns:a="http://schemas.openxmlformats.org/drawingml/2006/main" xmlns:r="http://schemas.openxmlformats.org/officeDocument/2006/relationships" xmlns:p="http://schemas.openxmlformats.org/presentationml/2006/main">
  <p:tag name="TIMING" val="|31.3|11.8"/>
</p:tagLst>
</file>

<file path=ppt/tags/tag3.xml><?xml version="1.0" encoding="utf-8"?>
<p:tagLst xmlns:a="http://schemas.openxmlformats.org/drawingml/2006/main" xmlns:r="http://schemas.openxmlformats.org/officeDocument/2006/relationships" xmlns:p="http://schemas.openxmlformats.org/presentationml/2006/main">
  <p:tag name="TIMING" val="|8.7"/>
</p:tagLst>
</file>

<file path=ppt/tags/tag4.xml><?xml version="1.0" encoding="utf-8"?>
<p:tagLst xmlns:a="http://schemas.openxmlformats.org/drawingml/2006/main" xmlns:r="http://schemas.openxmlformats.org/officeDocument/2006/relationships" xmlns:p="http://schemas.openxmlformats.org/presentationml/2006/main">
  <p:tag name="TIMING" val="|8.1"/>
</p:tagLst>
</file>

<file path=ppt/tags/tag5.xml><?xml version="1.0" encoding="utf-8"?>
<p:tagLst xmlns:a="http://schemas.openxmlformats.org/drawingml/2006/main" xmlns:r="http://schemas.openxmlformats.org/officeDocument/2006/relationships" xmlns:p="http://schemas.openxmlformats.org/presentationml/2006/main">
  <p:tag name="TIMING" val="|3.1"/>
</p:tagLst>
</file>

<file path=ppt/tags/tag6.xml><?xml version="1.0" encoding="utf-8"?>
<p:tagLst xmlns:a="http://schemas.openxmlformats.org/drawingml/2006/main" xmlns:r="http://schemas.openxmlformats.org/officeDocument/2006/relationships" xmlns:p="http://schemas.openxmlformats.org/presentationml/2006/main">
  <p:tag name="TIMING" val="|2.3"/>
</p:tagLst>
</file>

<file path=ppt/tags/tag7.xml><?xml version="1.0" encoding="utf-8"?>
<p:tagLst xmlns:a="http://schemas.openxmlformats.org/drawingml/2006/main" xmlns:r="http://schemas.openxmlformats.org/officeDocument/2006/relationships" xmlns:p="http://schemas.openxmlformats.org/presentationml/2006/main">
  <p:tag name="TIMING" val="|1.8"/>
</p:tagLst>
</file>

<file path=ppt/tags/tag8.xml><?xml version="1.0" encoding="utf-8"?>
<p:tagLst xmlns:a="http://schemas.openxmlformats.org/drawingml/2006/main" xmlns:r="http://schemas.openxmlformats.org/officeDocument/2006/relationships" xmlns:p="http://schemas.openxmlformats.org/presentationml/2006/main">
  <p:tag name="TIMING" val="|2"/>
</p:tagLst>
</file>

<file path=ppt/tags/tag9.xml><?xml version="1.0" encoding="utf-8"?>
<p:tagLst xmlns:a="http://schemas.openxmlformats.org/drawingml/2006/main" xmlns:r="http://schemas.openxmlformats.org/officeDocument/2006/relationships" xmlns:p="http://schemas.openxmlformats.org/presentationml/2006/main">
  <p:tag name="TIMING" val="|6.6"/>
</p:tagLst>
</file>

<file path=ppt/tags/tag10.xml><?xml version="1.0" encoding="utf-8"?>
<p:tagLst xmlns:a="http://schemas.openxmlformats.org/drawingml/2006/main" xmlns:r="http://schemas.openxmlformats.org/officeDocument/2006/relationships" xmlns:p="http://schemas.openxmlformats.org/presentationml/2006/main">
  <p:tag name="TIMING" val="|3.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2_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AE6F2518-B084-4896-AF52-66CC2144AA2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2421</Words>
  <Application>Microsoft Office PowerPoint</Application>
  <PresentationFormat>Widescreen</PresentationFormat>
  <Paragraphs>583</Paragraphs>
  <Slides>111</Slides>
  <Notes>11</Notes>
  <HiddenSlides>0</HiddenSlides>
  <MMClips>0</MMClips>
  <ScaleCrop>false</ScaleCrop>
  <HeadingPairs>
    <vt:vector size="6" baseType="variant">
      <vt:variant>
        <vt:lpstr>Fonts Used</vt:lpstr>
      </vt:variant>
      <vt:variant>
        <vt:i4>22</vt:i4>
      </vt:variant>
      <vt:variant>
        <vt:lpstr>Theme</vt:lpstr>
      </vt:variant>
      <vt:variant>
        <vt:i4>2</vt:i4>
      </vt:variant>
      <vt:variant>
        <vt:lpstr>Slide Titles</vt:lpstr>
      </vt:variant>
      <vt:variant>
        <vt:i4>111</vt:i4>
      </vt:variant>
    </vt:vector>
  </HeadingPairs>
  <TitlesOfParts>
    <vt:vector size="135" baseType="lpstr">
      <vt:lpstr>Alice</vt:lpstr>
      <vt:lpstr>Asap Regular</vt:lpstr>
      <vt:lpstr>Asap Regular Bold</vt:lpstr>
      <vt:lpstr>Avenir</vt:lpstr>
      <vt:lpstr>Avenir Book</vt:lpstr>
      <vt:lpstr>Ayuthaya</vt:lpstr>
      <vt:lpstr>DM Sans Bold</vt:lpstr>
      <vt:lpstr>Gibson SCW</vt:lpstr>
      <vt:lpstr>inherit</vt:lpstr>
      <vt:lpstr>Noto Sans Symbols</vt:lpstr>
      <vt:lpstr>Rubik Medium</vt:lpstr>
      <vt:lpstr>Rubik Medium Bold</vt:lpstr>
      <vt:lpstr>Rubik Medium Italics</vt:lpstr>
      <vt:lpstr>Aptos</vt:lpstr>
      <vt:lpstr>Aptos Display</vt:lpstr>
      <vt:lpstr>Arial</vt:lpstr>
      <vt:lpstr>Calibri</vt:lpstr>
      <vt:lpstr>Calibri Light</vt:lpstr>
      <vt:lpstr>Comic Sans MS</vt:lpstr>
      <vt:lpstr>DM Sans</vt:lpstr>
      <vt:lpstr>Trebuchet MS</vt:lpstr>
      <vt:lpstr>Wingdings 2</vt:lpstr>
      <vt:lpstr>office theme</vt:lpstr>
      <vt:lpstr>2_Office Theme</vt:lpstr>
      <vt:lpstr>PowerPoint Presentation</vt:lpstr>
      <vt:lpstr>PowerPoint Presentation</vt:lpstr>
      <vt:lpstr>Canolfan Gwasanaethau Cymraeg   Welsh Language Service Centre </vt:lpstr>
      <vt:lpstr>PowerPoint Presentation</vt:lpstr>
      <vt:lpstr>PowerPoint Presentation</vt:lpstr>
      <vt:lpstr>PowerPoint Presentation</vt:lpstr>
      <vt:lpstr>PowerPoint Presentation</vt:lpstr>
      <vt:lpstr>What’s your name?</vt:lpstr>
      <vt:lpstr>PowerPoint Presentation</vt:lpstr>
      <vt:lpstr>PowerPoint Presentation</vt:lpstr>
      <vt:lpstr>Misoedd / Months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Amser Egwyl </vt:lpstr>
      <vt:lpstr>PowerPoint Presentation</vt:lpstr>
      <vt:lpstr>PowerPoint Presentation</vt:lpstr>
      <vt:lpstr>PowerPoint Presentation</vt:lpstr>
      <vt:lpstr>PowerPoint Presentation</vt:lpstr>
      <vt:lpstr>PowerPoint Presentation</vt:lpstr>
      <vt:lpstr>PowerPoint Presentation</vt:lpstr>
      <vt:lpstr>What three historical events affected the Welsh Language?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There are two ways to say ‘to have’ in Welsh.</vt:lpstr>
      <vt:lpstr>Brawddeg Gadarnhaol (affirmative) </vt:lpstr>
      <vt:lpstr>Gofyn cwestiwn.  (Asking a question).</vt:lpstr>
      <vt:lpstr>Ateb cwestiwn   (answering)  </vt:lpstr>
      <vt:lpstr>PowerPoint Presentation</vt:lpstr>
      <vt:lpstr>Oes ____ gyda chi?  </vt:lpstr>
      <vt:lpstr>PowerPoint Presentation</vt:lpstr>
      <vt:lpstr>PowerPoint Presentation</vt:lpstr>
      <vt:lpstr>Ga i….? (May I… ?)  </vt:lpstr>
      <vt:lpstr>PowerPoint Presentation</vt:lpstr>
      <vt:lpstr>PowerPoint Presentation</vt:lpstr>
      <vt:lpstr>PowerPoint Presentation</vt:lpstr>
      <vt:lpstr>Amser Egwyl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Siobhan Eleri</dc:creator>
  <cp:lastModifiedBy>Siobhan Eleri</cp:lastModifiedBy>
  <cp:revision>1</cp:revision>
  <dcterms:created xsi:type="dcterms:W3CDTF">2013-07-15T20:26:40Z</dcterms:created>
  <dcterms:modified xsi:type="dcterms:W3CDTF">2025-12-03T09:22:08Z</dcterms:modified>
</cp:coreProperties>
</file>