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5" r:id="rId2"/>
    <p:sldId id="257" r:id="rId3"/>
    <p:sldId id="262" r:id="rId4"/>
    <p:sldId id="256" r:id="rId5"/>
    <p:sldId id="258" r:id="rId6"/>
    <p:sldId id="259" r:id="rId7"/>
    <p:sldId id="260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60FA0E-B972-45FE-9F73-FF207EF3E413}" v="737" dt="2022-08-12T19:41:39.1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ELA ECHEVERRIA" userId="9bb05b998c11b426" providerId="LiveId" clId="{A560FA0E-B972-45FE-9F73-FF207EF3E413}"/>
    <pc:docChg chg="undo custSel addSld delSld modSld sldOrd">
      <pc:chgData name="MARCELA ECHEVERRIA" userId="9bb05b998c11b426" providerId="LiveId" clId="{A560FA0E-B972-45FE-9F73-FF207EF3E413}" dt="2022-08-12T19:46:41.039" v="2143" actId="1076"/>
      <pc:docMkLst>
        <pc:docMk/>
      </pc:docMkLst>
      <pc:sldChg chg="addSp delSp modSp new mod ord setBg delAnim modAnim">
        <pc:chgData name="MARCELA ECHEVERRIA" userId="9bb05b998c11b426" providerId="LiveId" clId="{A560FA0E-B972-45FE-9F73-FF207EF3E413}" dt="2022-08-12T19:46:21.048" v="2142" actId="14100"/>
        <pc:sldMkLst>
          <pc:docMk/>
          <pc:sldMk cId="812016165" sldId="256"/>
        </pc:sldMkLst>
        <pc:spChg chg="mod ord">
          <ac:chgData name="MARCELA ECHEVERRIA" userId="9bb05b998c11b426" providerId="LiveId" clId="{A560FA0E-B972-45FE-9F73-FF207EF3E413}" dt="2022-08-12T19:40:30.913" v="2125"/>
          <ac:spMkLst>
            <pc:docMk/>
            <pc:sldMk cId="812016165" sldId="256"/>
            <ac:spMk id="2" creationId="{0FF846CE-06FD-53FB-BE1D-38584643C8E2}"/>
          </ac:spMkLst>
        </pc:spChg>
        <pc:spChg chg="mod ord">
          <ac:chgData name="MARCELA ECHEVERRIA" userId="9bb05b998c11b426" providerId="LiveId" clId="{A560FA0E-B972-45FE-9F73-FF207EF3E413}" dt="2022-08-12T19:40:30.913" v="2125"/>
          <ac:spMkLst>
            <pc:docMk/>
            <pc:sldMk cId="812016165" sldId="256"/>
            <ac:spMk id="3" creationId="{98D2F325-3CDA-6573-6862-9340C79B1210}"/>
          </ac:spMkLst>
        </pc:spChg>
        <pc:spChg chg="add del mod">
          <ac:chgData name="MARCELA ECHEVERRIA" userId="9bb05b998c11b426" providerId="LiveId" clId="{A560FA0E-B972-45FE-9F73-FF207EF3E413}" dt="2022-08-02T14:29:25.216" v="14" actId="478"/>
          <ac:spMkLst>
            <pc:docMk/>
            <pc:sldMk cId="812016165" sldId="256"/>
            <ac:spMk id="8" creationId="{A00685B1-A033-6F32-77D6-7ECDEFEE6021}"/>
          </ac:spMkLst>
        </pc:spChg>
        <pc:spChg chg="add del mod">
          <ac:chgData name="MARCELA ECHEVERRIA" userId="9bb05b998c11b426" providerId="LiveId" clId="{A560FA0E-B972-45FE-9F73-FF207EF3E413}" dt="2022-08-02T14:35:40.291" v="29" actId="478"/>
          <ac:spMkLst>
            <pc:docMk/>
            <pc:sldMk cId="812016165" sldId="256"/>
            <ac:spMk id="13" creationId="{E550CB82-04B0-E753-8014-82858817F6A7}"/>
          </ac:spMkLst>
        </pc:spChg>
        <pc:spChg chg="add mod">
          <ac:chgData name="MARCELA ECHEVERRIA" userId="9bb05b998c11b426" providerId="LiveId" clId="{A560FA0E-B972-45FE-9F73-FF207EF3E413}" dt="2022-08-02T15:12:16.221" v="203" actId="1076"/>
          <ac:spMkLst>
            <pc:docMk/>
            <pc:sldMk cId="812016165" sldId="256"/>
            <ac:spMk id="16" creationId="{92958EC6-478D-B550-7658-1AE10B00B7DB}"/>
          </ac:spMkLst>
        </pc:spChg>
        <pc:spChg chg="add del">
          <ac:chgData name="MARCELA ECHEVERRIA" userId="9bb05b998c11b426" providerId="LiveId" clId="{A560FA0E-B972-45FE-9F73-FF207EF3E413}" dt="2022-08-02T14:36:16.213" v="31" actId="26606"/>
          <ac:spMkLst>
            <pc:docMk/>
            <pc:sldMk cId="812016165" sldId="256"/>
            <ac:spMk id="20" creationId="{B4D3D850-2041-4B7C-AED9-54DA385B14F7}"/>
          </ac:spMkLst>
        </pc:spChg>
        <pc:spChg chg="add del">
          <ac:chgData name="MARCELA ECHEVERRIA" userId="9bb05b998c11b426" providerId="LiveId" clId="{A560FA0E-B972-45FE-9F73-FF207EF3E413}" dt="2022-08-02T14:36:16.213" v="31" actId="26606"/>
          <ac:spMkLst>
            <pc:docMk/>
            <pc:sldMk cId="812016165" sldId="256"/>
            <ac:spMk id="22" creationId="{B497CCB5-5FC2-473C-AFCC-2430CEF1DF71}"/>
          </ac:spMkLst>
        </pc:spChg>
        <pc:spChg chg="add del">
          <ac:chgData name="MARCELA ECHEVERRIA" userId="9bb05b998c11b426" providerId="LiveId" clId="{A560FA0E-B972-45FE-9F73-FF207EF3E413}" dt="2022-08-02T14:36:16.213" v="31" actId="26606"/>
          <ac:spMkLst>
            <pc:docMk/>
            <pc:sldMk cId="812016165" sldId="256"/>
            <ac:spMk id="24" creationId="{599C8C75-BFDF-44E7-A028-EEB5EDD58817}"/>
          </ac:spMkLst>
        </pc:spChg>
        <pc:picChg chg="add del mod">
          <ac:chgData name="MARCELA ECHEVERRIA" userId="9bb05b998c11b426" providerId="LiveId" clId="{A560FA0E-B972-45FE-9F73-FF207EF3E413}" dt="2022-08-02T14:29:25.216" v="14" actId="478"/>
          <ac:picMkLst>
            <pc:docMk/>
            <pc:sldMk cId="812016165" sldId="256"/>
            <ac:picMk id="5" creationId="{5F0124F0-2E36-0F9B-6DA7-FA5B11B29D43}"/>
          </ac:picMkLst>
        </pc:picChg>
        <pc:picChg chg="add del mod">
          <ac:chgData name="MARCELA ECHEVERRIA" userId="9bb05b998c11b426" providerId="LiveId" clId="{A560FA0E-B972-45FE-9F73-FF207EF3E413}" dt="2022-08-02T14:29:25.216" v="14" actId="478"/>
          <ac:picMkLst>
            <pc:docMk/>
            <pc:sldMk cId="812016165" sldId="256"/>
            <ac:picMk id="7" creationId="{D531BF8F-74BB-A96E-0A16-80080129972A}"/>
          </ac:picMkLst>
        </pc:picChg>
        <pc:picChg chg="add mod ord">
          <ac:chgData name="MARCELA ECHEVERRIA" userId="9bb05b998c11b426" providerId="LiveId" clId="{A560FA0E-B972-45FE-9F73-FF207EF3E413}" dt="2022-08-12T19:46:21.048" v="2142" actId="14100"/>
          <ac:picMkLst>
            <pc:docMk/>
            <pc:sldMk cId="812016165" sldId="256"/>
            <ac:picMk id="10" creationId="{1B9DB046-DD8F-D1DC-392B-7828D0141180}"/>
          </ac:picMkLst>
        </pc:picChg>
        <pc:picChg chg="add del mod">
          <ac:chgData name="MARCELA ECHEVERRIA" userId="9bb05b998c11b426" providerId="LiveId" clId="{A560FA0E-B972-45FE-9F73-FF207EF3E413}" dt="2022-08-02T14:35:40.291" v="29" actId="478"/>
          <ac:picMkLst>
            <pc:docMk/>
            <pc:sldMk cId="812016165" sldId="256"/>
            <ac:picMk id="12" creationId="{5C7A9E8C-B213-C7E3-3B9A-4083EE708735}"/>
          </ac:picMkLst>
        </pc:picChg>
        <pc:picChg chg="add mod">
          <ac:chgData name="MARCELA ECHEVERRIA" userId="9bb05b998c11b426" providerId="LiveId" clId="{A560FA0E-B972-45FE-9F73-FF207EF3E413}" dt="2022-08-02T15:11:49.092" v="201" actId="1076"/>
          <ac:picMkLst>
            <pc:docMk/>
            <pc:sldMk cId="812016165" sldId="256"/>
            <ac:picMk id="15" creationId="{180080A2-0A9A-C355-AB26-536E5380758A}"/>
          </ac:picMkLst>
        </pc:picChg>
      </pc:sldChg>
      <pc:sldChg chg="addSp delSp modSp new mod ord modAnim">
        <pc:chgData name="MARCELA ECHEVERRIA" userId="9bb05b998c11b426" providerId="LiveId" clId="{A560FA0E-B972-45FE-9F73-FF207EF3E413}" dt="2022-08-02T15:24:04.970" v="477"/>
        <pc:sldMkLst>
          <pc:docMk/>
          <pc:sldMk cId="3612372551" sldId="257"/>
        </pc:sldMkLst>
        <pc:spChg chg="del mod">
          <ac:chgData name="MARCELA ECHEVERRIA" userId="9bb05b998c11b426" providerId="LiveId" clId="{A560FA0E-B972-45FE-9F73-FF207EF3E413}" dt="2022-08-02T14:55:21.329" v="143" actId="478"/>
          <ac:spMkLst>
            <pc:docMk/>
            <pc:sldMk cId="3612372551" sldId="257"/>
            <ac:spMk id="2" creationId="{6E769015-B598-D91D-DF41-95E864ACE669}"/>
          </ac:spMkLst>
        </pc:spChg>
        <pc:spChg chg="del">
          <ac:chgData name="MARCELA ECHEVERRIA" userId="9bb05b998c11b426" providerId="LiveId" clId="{A560FA0E-B972-45FE-9F73-FF207EF3E413}" dt="2022-08-02T14:48:19.289" v="127" actId="478"/>
          <ac:spMkLst>
            <pc:docMk/>
            <pc:sldMk cId="3612372551" sldId="257"/>
            <ac:spMk id="3" creationId="{10F17B05-544B-9C75-D074-413A8B1B60E3}"/>
          </ac:spMkLst>
        </pc:spChg>
        <pc:spChg chg="add del mod">
          <ac:chgData name="MARCELA ECHEVERRIA" userId="9bb05b998c11b426" providerId="LiveId" clId="{A560FA0E-B972-45FE-9F73-FF207EF3E413}" dt="2022-08-02T14:55:32.824" v="145" actId="478"/>
          <ac:spMkLst>
            <pc:docMk/>
            <pc:sldMk cId="3612372551" sldId="257"/>
            <ac:spMk id="7" creationId="{15DA5A51-8C5B-A6E1-5139-5BD2D7C3A5F5}"/>
          </ac:spMkLst>
        </pc:spChg>
        <pc:spChg chg="add mod">
          <ac:chgData name="MARCELA ECHEVERRIA" userId="9bb05b998c11b426" providerId="LiveId" clId="{A560FA0E-B972-45FE-9F73-FF207EF3E413}" dt="2022-08-02T15:18:00.883" v="425" actId="113"/>
          <ac:spMkLst>
            <pc:docMk/>
            <pc:sldMk cId="3612372551" sldId="257"/>
            <ac:spMk id="8" creationId="{C73ABB28-87B3-B782-B413-D24180A21F9D}"/>
          </ac:spMkLst>
        </pc:spChg>
        <pc:picChg chg="add mod">
          <ac:chgData name="MARCELA ECHEVERRIA" userId="9bb05b998c11b426" providerId="LiveId" clId="{A560FA0E-B972-45FE-9F73-FF207EF3E413}" dt="2022-08-02T15:10:05.548" v="192" actId="1076"/>
          <ac:picMkLst>
            <pc:docMk/>
            <pc:sldMk cId="3612372551" sldId="257"/>
            <ac:picMk id="5" creationId="{D4CFC148-5888-F1E7-292B-262E4D3A4F93}"/>
          </ac:picMkLst>
        </pc:picChg>
      </pc:sldChg>
      <pc:sldChg chg="addSp modSp new del mod modTransition">
        <pc:chgData name="MARCELA ECHEVERRIA" userId="9bb05b998c11b426" providerId="LiveId" clId="{A560FA0E-B972-45FE-9F73-FF207EF3E413}" dt="2022-08-02T15:13:37.608" v="206" actId="47"/>
        <pc:sldMkLst>
          <pc:docMk/>
          <pc:sldMk cId="1831200905" sldId="258"/>
        </pc:sldMkLst>
        <pc:spChg chg="add mod">
          <ac:chgData name="MARCELA ECHEVERRIA" userId="9bb05b998c11b426" providerId="LiveId" clId="{A560FA0E-B972-45FE-9F73-FF207EF3E413}" dt="2022-08-02T15:09:06.893" v="189" actId="947"/>
          <ac:spMkLst>
            <pc:docMk/>
            <pc:sldMk cId="1831200905" sldId="258"/>
            <ac:spMk id="2" creationId="{DFBFD713-CB64-EEA0-1A0F-6C4D9C21B489}"/>
          </ac:spMkLst>
        </pc:spChg>
      </pc:sldChg>
      <pc:sldChg chg="addSp delSp modSp new mod modAnim">
        <pc:chgData name="MARCELA ECHEVERRIA" userId="9bb05b998c11b426" providerId="LiveId" clId="{A560FA0E-B972-45FE-9F73-FF207EF3E413}" dt="2022-08-12T19:40:31.021" v="2126" actId="27636"/>
        <pc:sldMkLst>
          <pc:docMk/>
          <pc:sldMk cId="1907217631" sldId="258"/>
        </pc:sldMkLst>
        <pc:spChg chg="mod">
          <ac:chgData name="MARCELA ECHEVERRIA" userId="9bb05b998c11b426" providerId="LiveId" clId="{A560FA0E-B972-45FE-9F73-FF207EF3E413}" dt="2022-08-12T19:40:31.021" v="2126" actId="27636"/>
          <ac:spMkLst>
            <pc:docMk/>
            <pc:sldMk cId="1907217631" sldId="258"/>
            <ac:spMk id="2" creationId="{65CBA829-30F9-C29B-D601-9B4C84B5DCA3}"/>
          </ac:spMkLst>
        </pc:spChg>
        <pc:spChg chg="mod">
          <ac:chgData name="MARCELA ECHEVERRIA" userId="9bb05b998c11b426" providerId="LiveId" clId="{A560FA0E-B972-45FE-9F73-FF207EF3E413}" dt="2022-08-07T18:46:30.959" v="1772" actId="20577"/>
          <ac:spMkLst>
            <pc:docMk/>
            <pc:sldMk cId="1907217631" sldId="258"/>
            <ac:spMk id="3" creationId="{5F719582-9E98-278C-152F-B1474D7C98ED}"/>
          </ac:spMkLst>
        </pc:spChg>
        <pc:spChg chg="add del mod">
          <ac:chgData name="MARCELA ECHEVERRIA" userId="9bb05b998c11b426" providerId="LiveId" clId="{A560FA0E-B972-45FE-9F73-FF207EF3E413}" dt="2022-08-02T15:29:56.758" v="526" actId="478"/>
          <ac:spMkLst>
            <pc:docMk/>
            <pc:sldMk cId="1907217631" sldId="258"/>
            <ac:spMk id="6" creationId="{C44E2295-3E6A-AAF6-96D2-C976B40F700F}"/>
          </ac:spMkLst>
        </pc:spChg>
        <pc:picChg chg="add mod">
          <ac:chgData name="MARCELA ECHEVERRIA" userId="9bb05b998c11b426" providerId="LiveId" clId="{A560FA0E-B972-45FE-9F73-FF207EF3E413}" dt="2022-08-02T17:26:34.608" v="1512" actId="1076"/>
          <ac:picMkLst>
            <pc:docMk/>
            <pc:sldMk cId="1907217631" sldId="258"/>
            <ac:picMk id="5" creationId="{C8AD18A8-6AD7-DFDC-A6EA-8E4F0A67268F}"/>
          </ac:picMkLst>
        </pc:picChg>
      </pc:sldChg>
      <pc:sldChg chg="addSp delSp modSp new mod setBg modAnim">
        <pc:chgData name="MARCELA ECHEVERRIA" userId="9bb05b998c11b426" providerId="LiveId" clId="{A560FA0E-B972-45FE-9F73-FF207EF3E413}" dt="2022-08-12T19:40:31.025" v="2127" actId="27636"/>
        <pc:sldMkLst>
          <pc:docMk/>
          <pc:sldMk cId="2175396200" sldId="259"/>
        </pc:sldMkLst>
        <pc:spChg chg="mod">
          <ac:chgData name="MARCELA ECHEVERRIA" userId="9bb05b998c11b426" providerId="LiveId" clId="{A560FA0E-B972-45FE-9F73-FF207EF3E413}" dt="2022-08-02T15:38:03.436" v="725" actId="1076"/>
          <ac:spMkLst>
            <pc:docMk/>
            <pc:sldMk cId="2175396200" sldId="259"/>
            <ac:spMk id="2" creationId="{5284C1AE-F00D-0436-F9F5-EA732D9E64A0}"/>
          </ac:spMkLst>
        </pc:spChg>
        <pc:spChg chg="mod">
          <ac:chgData name="MARCELA ECHEVERRIA" userId="9bb05b998c11b426" providerId="LiveId" clId="{A560FA0E-B972-45FE-9F73-FF207EF3E413}" dt="2022-08-12T19:40:31.025" v="2127" actId="27636"/>
          <ac:spMkLst>
            <pc:docMk/>
            <pc:sldMk cId="2175396200" sldId="259"/>
            <ac:spMk id="3" creationId="{EB4DA9B4-AE6C-CAB3-4576-37104A102345}"/>
          </ac:spMkLst>
        </pc:spChg>
        <pc:spChg chg="add del">
          <ac:chgData name="MARCELA ECHEVERRIA" userId="9bb05b998c11b426" providerId="LiveId" clId="{A560FA0E-B972-45FE-9F73-FF207EF3E413}" dt="2022-08-02T15:29:00.393" v="520" actId="26606"/>
          <ac:spMkLst>
            <pc:docMk/>
            <pc:sldMk cId="2175396200" sldId="259"/>
            <ac:spMk id="10" creationId="{06DA9DF9-31F7-4056-B42E-878CC92417B8}"/>
          </ac:spMkLst>
        </pc:spChg>
        <pc:spChg chg="add del">
          <ac:chgData name="MARCELA ECHEVERRIA" userId="9bb05b998c11b426" providerId="LiveId" clId="{A560FA0E-B972-45FE-9F73-FF207EF3E413}" dt="2022-08-02T15:29:13.843" v="522" actId="26606"/>
          <ac:spMkLst>
            <pc:docMk/>
            <pc:sldMk cId="2175396200" sldId="259"/>
            <ac:spMk id="12" creationId="{8D1AD6B3-BE88-4CEB-BA17-790657CC4729}"/>
          </ac:spMkLst>
        </pc:spChg>
        <pc:spChg chg="add del">
          <ac:chgData name="MARCELA ECHEVERRIA" userId="9bb05b998c11b426" providerId="LiveId" clId="{A560FA0E-B972-45FE-9F73-FF207EF3E413}" dt="2022-08-02T15:29:13.843" v="522" actId="26606"/>
          <ac:spMkLst>
            <pc:docMk/>
            <pc:sldMk cId="2175396200" sldId="259"/>
            <ac:spMk id="13" creationId="{A3363022-C969-41E9-8EB2-E4C94908C1FA}"/>
          </ac:spMkLst>
        </pc:spChg>
        <pc:grpChg chg="add del">
          <ac:chgData name="MARCELA ECHEVERRIA" userId="9bb05b998c11b426" providerId="LiveId" clId="{A560FA0E-B972-45FE-9F73-FF207EF3E413}" dt="2022-08-02T15:29:13.843" v="522" actId="26606"/>
          <ac:grpSpMkLst>
            <pc:docMk/>
            <pc:sldMk cId="2175396200" sldId="259"/>
            <ac:grpSpMk id="14" creationId="{89D1390B-7E13-4B4F-9CB2-391063412E54}"/>
          </ac:grpSpMkLst>
        </pc:grpChg>
        <pc:picChg chg="add mod">
          <ac:chgData name="MARCELA ECHEVERRIA" userId="9bb05b998c11b426" providerId="LiveId" clId="{A560FA0E-B972-45FE-9F73-FF207EF3E413}" dt="2022-08-02T15:47:50.277" v="901" actId="1076"/>
          <ac:picMkLst>
            <pc:docMk/>
            <pc:sldMk cId="2175396200" sldId="259"/>
            <ac:picMk id="5" creationId="{6EE69B3D-D1B9-6E90-BFDA-1BB42F356FD4}"/>
          </ac:picMkLst>
        </pc:picChg>
      </pc:sldChg>
      <pc:sldChg chg="addSp delSp modSp new mod modTransition setBg modAnim">
        <pc:chgData name="MARCELA ECHEVERRIA" userId="9bb05b998c11b426" providerId="LiveId" clId="{A560FA0E-B972-45FE-9F73-FF207EF3E413}" dt="2022-08-12T19:40:31.035" v="2128" actId="27636"/>
        <pc:sldMkLst>
          <pc:docMk/>
          <pc:sldMk cId="4270365623" sldId="260"/>
        </pc:sldMkLst>
        <pc:spChg chg="mod">
          <ac:chgData name="MARCELA ECHEVERRIA" userId="9bb05b998c11b426" providerId="LiveId" clId="{A560FA0E-B972-45FE-9F73-FF207EF3E413}" dt="2022-08-12T19:40:31.035" v="2128" actId="27636"/>
          <ac:spMkLst>
            <pc:docMk/>
            <pc:sldMk cId="4270365623" sldId="260"/>
            <ac:spMk id="2" creationId="{B79FFC25-F902-82A8-3A6B-80CBFA76711D}"/>
          </ac:spMkLst>
        </pc:spChg>
        <pc:spChg chg="del">
          <ac:chgData name="MARCELA ECHEVERRIA" userId="9bb05b998c11b426" providerId="LiveId" clId="{A560FA0E-B972-45FE-9F73-FF207EF3E413}" dt="2022-08-02T15:40:36.931" v="726" actId="931"/>
          <ac:spMkLst>
            <pc:docMk/>
            <pc:sldMk cId="4270365623" sldId="260"/>
            <ac:spMk id="3" creationId="{63FA727B-DF85-7700-11F3-9B031697D2EA}"/>
          </ac:spMkLst>
        </pc:spChg>
        <pc:spChg chg="add del mod">
          <ac:chgData name="MARCELA ECHEVERRIA" userId="9bb05b998c11b426" providerId="LiveId" clId="{A560FA0E-B972-45FE-9F73-FF207EF3E413}" dt="2022-08-02T15:37:19.269" v="706" actId="478"/>
          <ac:spMkLst>
            <pc:docMk/>
            <pc:sldMk cId="4270365623" sldId="260"/>
            <ac:spMk id="4" creationId="{486F76C3-5078-9BAC-3A12-B88B9C1EE1A6}"/>
          </ac:spMkLst>
        </pc:spChg>
        <pc:spChg chg="add del mod">
          <ac:chgData name="MARCELA ECHEVERRIA" userId="9bb05b998c11b426" providerId="LiveId" clId="{A560FA0E-B972-45FE-9F73-FF207EF3E413}" dt="2022-08-02T15:41:20.632" v="735" actId="478"/>
          <ac:spMkLst>
            <pc:docMk/>
            <pc:sldMk cId="4270365623" sldId="260"/>
            <ac:spMk id="7" creationId="{2F0D2874-D37B-862E-1CEA-7C9F6CAFF4D8}"/>
          </ac:spMkLst>
        </pc:spChg>
        <pc:spChg chg="add mod">
          <ac:chgData name="MARCELA ECHEVERRIA" userId="9bb05b998c11b426" providerId="LiveId" clId="{A560FA0E-B972-45FE-9F73-FF207EF3E413}" dt="2022-08-02T17:23:22.904" v="1497" actId="1076"/>
          <ac:spMkLst>
            <pc:docMk/>
            <pc:sldMk cId="4270365623" sldId="260"/>
            <ac:spMk id="9" creationId="{43C74957-0C2F-245A-53AD-400FC2A0D77A}"/>
          </ac:spMkLst>
        </pc:spChg>
        <pc:spChg chg="add del mod">
          <ac:chgData name="MARCELA ECHEVERRIA" userId="9bb05b998c11b426" providerId="LiveId" clId="{A560FA0E-B972-45FE-9F73-FF207EF3E413}" dt="2022-08-02T15:49:24.691" v="916" actId="931"/>
          <ac:spMkLst>
            <pc:docMk/>
            <pc:sldMk cId="4270365623" sldId="260"/>
            <ac:spMk id="11" creationId="{B909D85B-69A9-C2D7-1C6B-C6B5750EFA6E}"/>
          </ac:spMkLst>
        </pc:spChg>
        <pc:spChg chg="add del mod">
          <ac:chgData name="MARCELA ECHEVERRIA" userId="9bb05b998c11b426" providerId="LiveId" clId="{A560FA0E-B972-45FE-9F73-FF207EF3E413}" dt="2022-08-02T15:49:45.612" v="924" actId="478"/>
          <ac:spMkLst>
            <pc:docMk/>
            <pc:sldMk cId="4270365623" sldId="260"/>
            <ac:spMk id="14" creationId="{92ED3388-1BD9-ECB9-FE63-BD89B930BB01}"/>
          </ac:spMkLst>
        </pc:spChg>
        <pc:spChg chg="add del">
          <ac:chgData name="MARCELA ECHEVERRIA" userId="9bb05b998c11b426" providerId="LiveId" clId="{A560FA0E-B972-45FE-9F73-FF207EF3E413}" dt="2022-08-02T15:50:08.484" v="926" actId="26606"/>
          <ac:spMkLst>
            <pc:docMk/>
            <pc:sldMk cId="4270365623" sldId="260"/>
            <ac:spMk id="18" creationId="{0E3596DD-156A-473E-9BB3-C6A29F7574E9}"/>
          </ac:spMkLst>
        </pc:spChg>
        <pc:spChg chg="add del">
          <ac:chgData name="MARCELA ECHEVERRIA" userId="9bb05b998c11b426" providerId="LiveId" clId="{A560FA0E-B972-45FE-9F73-FF207EF3E413}" dt="2022-08-02T15:50:08.484" v="926" actId="26606"/>
          <ac:spMkLst>
            <pc:docMk/>
            <pc:sldMk cId="4270365623" sldId="260"/>
            <ac:spMk id="20" creationId="{2C46C4D6-C474-4E92-B52E-944C1118F7B6}"/>
          </ac:spMkLst>
        </pc:spChg>
        <pc:picChg chg="add del mod">
          <ac:chgData name="MARCELA ECHEVERRIA" userId="9bb05b998c11b426" providerId="LiveId" clId="{A560FA0E-B972-45FE-9F73-FF207EF3E413}" dt="2022-08-02T15:48:06.344" v="902" actId="478"/>
          <ac:picMkLst>
            <pc:docMk/>
            <pc:sldMk cId="4270365623" sldId="260"/>
            <ac:picMk id="6" creationId="{3EB20990-72C1-2686-62D6-61C991662A4B}"/>
          </ac:picMkLst>
        </pc:picChg>
        <pc:picChg chg="add del mod">
          <ac:chgData name="MARCELA ECHEVERRIA" userId="9bb05b998c11b426" providerId="LiveId" clId="{A560FA0E-B972-45FE-9F73-FF207EF3E413}" dt="2022-08-02T15:42:15.215" v="745" actId="478"/>
          <ac:picMkLst>
            <pc:docMk/>
            <pc:sldMk cId="4270365623" sldId="260"/>
            <ac:picMk id="8" creationId="{45E5F2D1-FE9B-9698-251E-F3A0CBC7D44A}"/>
          </ac:picMkLst>
        </pc:picChg>
        <pc:picChg chg="add mod">
          <ac:chgData name="MARCELA ECHEVERRIA" userId="9bb05b998c11b426" providerId="LiveId" clId="{A560FA0E-B972-45FE-9F73-FF207EF3E413}" dt="2022-08-02T15:50:08.484" v="926" actId="26606"/>
          <ac:picMkLst>
            <pc:docMk/>
            <pc:sldMk cId="4270365623" sldId="260"/>
            <ac:picMk id="13" creationId="{C13D8EE5-77B4-7BA1-510A-5522E9C3ACAE}"/>
          </ac:picMkLst>
        </pc:picChg>
      </pc:sldChg>
      <pc:sldChg chg="addSp delSp modSp new mod modAnim">
        <pc:chgData name="MARCELA ECHEVERRIA" userId="9bb05b998c11b426" providerId="LiveId" clId="{A560FA0E-B972-45FE-9F73-FF207EF3E413}" dt="2022-08-12T19:40:31.036" v="2129" actId="27636"/>
        <pc:sldMkLst>
          <pc:docMk/>
          <pc:sldMk cId="301193169" sldId="261"/>
        </pc:sldMkLst>
        <pc:spChg chg="mod">
          <ac:chgData name="MARCELA ECHEVERRIA" userId="9bb05b998c11b426" providerId="LiveId" clId="{A560FA0E-B972-45FE-9F73-FF207EF3E413}" dt="2022-08-12T19:40:31.036" v="2129" actId="27636"/>
          <ac:spMkLst>
            <pc:docMk/>
            <pc:sldMk cId="301193169" sldId="261"/>
            <ac:spMk id="2" creationId="{46A59D91-6D51-B92A-CD73-86BE85447567}"/>
          </ac:spMkLst>
        </pc:spChg>
        <pc:spChg chg="del">
          <ac:chgData name="MARCELA ECHEVERRIA" userId="9bb05b998c11b426" providerId="LiveId" clId="{A560FA0E-B972-45FE-9F73-FF207EF3E413}" dt="2022-08-02T15:55:06.319" v="959" actId="931"/>
          <ac:spMkLst>
            <pc:docMk/>
            <pc:sldMk cId="301193169" sldId="261"/>
            <ac:spMk id="3" creationId="{D3B8324D-062D-50E9-3071-3C70B7A20AC8}"/>
          </ac:spMkLst>
        </pc:spChg>
        <pc:spChg chg="add del mod">
          <ac:chgData name="MARCELA ECHEVERRIA" userId="9bb05b998c11b426" providerId="LiveId" clId="{A560FA0E-B972-45FE-9F73-FF207EF3E413}" dt="2022-08-02T15:56:48.984" v="977"/>
          <ac:spMkLst>
            <pc:docMk/>
            <pc:sldMk cId="301193169" sldId="261"/>
            <ac:spMk id="6" creationId="{35D55368-A7B3-55BE-1421-59AC0A8E23C3}"/>
          </ac:spMkLst>
        </pc:spChg>
        <pc:spChg chg="add del mod">
          <ac:chgData name="MARCELA ECHEVERRIA" userId="9bb05b998c11b426" providerId="LiveId" clId="{A560FA0E-B972-45FE-9F73-FF207EF3E413}" dt="2022-08-02T16:00:10.487" v="981" actId="21"/>
          <ac:spMkLst>
            <pc:docMk/>
            <pc:sldMk cId="301193169" sldId="261"/>
            <ac:spMk id="9" creationId="{8DFF2578-03E8-77AF-B4A9-41F7FA4ACE14}"/>
          </ac:spMkLst>
        </pc:spChg>
        <pc:spChg chg="add del mod">
          <ac:chgData name="MARCELA ECHEVERRIA" userId="9bb05b998c11b426" providerId="LiveId" clId="{A560FA0E-B972-45FE-9F73-FF207EF3E413}" dt="2022-08-02T16:33:04.402" v="985"/>
          <ac:spMkLst>
            <pc:docMk/>
            <pc:sldMk cId="301193169" sldId="261"/>
            <ac:spMk id="10" creationId="{50839FCB-8DC5-8A76-31DD-215BE56E51F7}"/>
          </ac:spMkLst>
        </pc:spChg>
        <pc:spChg chg="add mod">
          <ac:chgData name="MARCELA ECHEVERRIA" userId="9bb05b998c11b426" providerId="LiveId" clId="{A560FA0E-B972-45FE-9F73-FF207EF3E413}" dt="2022-08-07T18:57:23.408" v="1811" actId="20577"/>
          <ac:spMkLst>
            <pc:docMk/>
            <pc:sldMk cId="301193169" sldId="261"/>
            <ac:spMk id="11" creationId="{6B8850EB-2DD9-01B0-D20A-B5ED0F3A74EF}"/>
          </ac:spMkLst>
        </pc:spChg>
        <pc:picChg chg="add mod">
          <ac:chgData name="MARCELA ECHEVERRIA" userId="9bb05b998c11b426" providerId="LiveId" clId="{A560FA0E-B972-45FE-9F73-FF207EF3E413}" dt="2022-08-02T15:55:17.565" v="965" actId="1076"/>
          <ac:picMkLst>
            <pc:docMk/>
            <pc:sldMk cId="301193169" sldId="261"/>
            <ac:picMk id="5" creationId="{5F0D1331-4CBE-35F7-85C5-0F694E321FF9}"/>
          </ac:picMkLst>
        </pc:picChg>
        <pc:picChg chg="add del mod">
          <ac:chgData name="MARCELA ECHEVERRIA" userId="9bb05b998c11b426" providerId="LiveId" clId="{A560FA0E-B972-45FE-9F73-FF207EF3E413}" dt="2022-08-02T16:00:10.487" v="981" actId="21"/>
          <ac:picMkLst>
            <pc:docMk/>
            <pc:sldMk cId="301193169" sldId="261"/>
            <ac:picMk id="8" creationId="{BFA1CA17-24F4-7D09-B5C4-DA795AF45F49}"/>
          </ac:picMkLst>
        </pc:picChg>
      </pc:sldChg>
      <pc:sldChg chg="addSp delSp modSp new mod ord setBg modAnim setClrOvrMap delDesignElem">
        <pc:chgData name="MARCELA ECHEVERRIA" userId="9bb05b998c11b426" providerId="LiveId" clId="{A560FA0E-B972-45FE-9F73-FF207EF3E413}" dt="2022-08-12T19:40:25.113" v="2124"/>
        <pc:sldMkLst>
          <pc:docMk/>
          <pc:sldMk cId="306233317" sldId="262"/>
        </pc:sldMkLst>
        <pc:spChg chg="del">
          <ac:chgData name="MARCELA ECHEVERRIA" userId="9bb05b998c11b426" providerId="LiveId" clId="{A560FA0E-B972-45FE-9F73-FF207EF3E413}" dt="2022-08-02T17:11:36.651" v="1320" actId="478"/>
          <ac:spMkLst>
            <pc:docMk/>
            <pc:sldMk cId="306233317" sldId="262"/>
            <ac:spMk id="2" creationId="{130F8C86-5A4C-F1D2-B833-826D19EB7BD3}"/>
          </ac:spMkLst>
        </pc:spChg>
        <pc:spChg chg="mod ord">
          <ac:chgData name="MARCELA ECHEVERRIA" userId="9bb05b998c11b426" providerId="LiveId" clId="{A560FA0E-B972-45FE-9F73-FF207EF3E413}" dt="2022-08-07T18:44:34.867" v="1714" actId="20577"/>
          <ac:spMkLst>
            <pc:docMk/>
            <pc:sldMk cId="306233317" sldId="262"/>
            <ac:spMk id="3" creationId="{F1FB2E68-F6CC-F879-F458-F3ADBDE9DE33}"/>
          </ac:spMkLst>
        </pc:spChg>
        <pc:spChg chg="add del">
          <ac:chgData name="MARCELA ECHEVERRIA" userId="9bb05b998c11b426" providerId="LiveId" clId="{A560FA0E-B972-45FE-9F73-FF207EF3E413}" dt="2022-08-02T17:13:46.478" v="1334" actId="26606"/>
          <ac:spMkLst>
            <pc:docMk/>
            <pc:sldMk cId="306233317" sldId="262"/>
            <ac:spMk id="10" creationId="{CF62D2A7-8207-488C-9F46-316BA81A16C8}"/>
          </ac:spMkLst>
        </pc:spChg>
        <pc:spChg chg="add del">
          <ac:chgData name="MARCELA ECHEVERRIA" userId="9bb05b998c11b426" providerId="LiveId" clId="{A560FA0E-B972-45FE-9F73-FF207EF3E413}" dt="2022-08-12T19:40:25.113" v="2124"/>
          <ac:spMkLst>
            <pc:docMk/>
            <pc:sldMk cId="306233317" sldId="262"/>
            <ac:spMk id="15" creationId="{201CC55D-ED54-4C5C-95E6-10947BD1103B}"/>
          </ac:spMkLst>
        </pc:spChg>
        <pc:spChg chg="add del">
          <ac:chgData name="MARCELA ECHEVERRIA" userId="9bb05b998c11b426" providerId="LiveId" clId="{A560FA0E-B972-45FE-9F73-FF207EF3E413}" dt="2022-08-12T19:40:25.113" v="2124"/>
          <ac:spMkLst>
            <pc:docMk/>
            <pc:sldMk cId="306233317" sldId="262"/>
            <ac:spMk id="16" creationId="{3873B707-463F-40B0-8227-E8CC6C67EB25}"/>
          </ac:spMkLst>
        </pc:spChg>
        <pc:spChg chg="add del">
          <ac:chgData name="MARCELA ECHEVERRIA" userId="9bb05b998c11b426" providerId="LiveId" clId="{A560FA0E-B972-45FE-9F73-FF207EF3E413}" dt="2022-08-12T19:40:25.113" v="2124"/>
          <ac:spMkLst>
            <pc:docMk/>
            <pc:sldMk cId="306233317" sldId="262"/>
            <ac:spMk id="18" creationId="{C13237C8-E62C-4F0D-A318-BD6FB6C2D138}"/>
          </ac:spMkLst>
        </pc:spChg>
        <pc:spChg chg="add del">
          <ac:chgData name="MARCELA ECHEVERRIA" userId="9bb05b998c11b426" providerId="LiveId" clId="{A560FA0E-B972-45FE-9F73-FF207EF3E413}" dt="2022-08-12T19:40:25.113" v="2124"/>
          <ac:spMkLst>
            <pc:docMk/>
            <pc:sldMk cId="306233317" sldId="262"/>
            <ac:spMk id="20" creationId="{19C9EAEA-39D0-4B0E-A0EB-51E7B26740B1}"/>
          </ac:spMkLst>
        </pc:spChg>
        <pc:grpChg chg="add del">
          <ac:chgData name="MARCELA ECHEVERRIA" userId="9bb05b998c11b426" providerId="LiveId" clId="{A560FA0E-B972-45FE-9F73-FF207EF3E413}" dt="2022-08-12T19:40:25.113" v="2124"/>
          <ac:grpSpMkLst>
            <pc:docMk/>
            <pc:sldMk cId="306233317" sldId="262"/>
            <ac:grpSpMk id="12" creationId="{1DE889C7-FAD6-4397-98E2-05D503484459}"/>
          </ac:grpSpMkLst>
        </pc:grpChg>
        <pc:picChg chg="add mod">
          <ac:chgData name="MARCELA ECHEVERRIA" userId="9bb05b998c11b426" providerId="LiveId" clId="{A560FA0E-B972-45FE-9F73-FF207EF3E413}" dt="2022-08-02T17:13:46.494" v="1335" actId="26606"/>
          <ac:picMkLst>
            <pc:docMk/>
            <pc:sldMk cId="306233317" sldId="262"/>
            <ac:picMk id="5" creationId="{99A0D4A9-DFFB-8271-AE70-0FE44DFFADDB}"/>
          </ac:picMkLst>
        </pc:picChg>
      </pc:sldChg>
      <pc:sldChg chg="addSp delSp modSp new mod modAnim">
        <pc:chgData name="MARCELA ECHEVERRIA" userId="9bb05b998c11b426" providerId="LiveId" clId="{A560FA0E-B972-45FE-9F73-FF207EF3E413}" dt="2022-08-12T19:46:41.039" v="2143" actId="1076"/>
        <pc:sldMkLst>
          <pc:docMk/>
          <pc:sldMk cId="4212322467" sldId="263"/>
        </pc:sldMkLst>
        <pc:spChg chg="mod">
          <ac:chgData name="MARCELA ECHEVERRIA" userId="9bb05b998c11b426" providerId="LiveId" clId="{A560FA0E-B972-45FE-9F73-FF207EF3E413}" dt="2022-08-12T19:40:31.038" v="2130" actId="27636"/>
          <ac:spMkLst>
            <pc:docMk/>
            <pc:sldMk cId="4212322467" sldId="263"/>
            <ac:spMk id="2" creationId="{6AFAFE76-0D10-FC15-04D8-99106DF93CE4}"/>
          </ac:spMkLst>
        </pc:spChg>
        <pc:spChg chg="mod">
          <ac:chgData name="MARCELA ECHEVERRIA" userId="9bb05b998c11b426" providerId="LiveId" clId="{A560FA0E-B972-45FE-9F73-FF207EF3E413}" dt="2022-08-12T19:40:30.913" v="2125"/>
          <ac:spMkLst>
            <pc:docMk/>
            <pc:sldMk cId="4212322467" sldId="263"/>
            <ac:spMk id="3" creationId="{7E2FD7B4-E6BC-82AA-FE70-4D16D533C655}"/>
          </ac:spMkLst>
        </pc:spChg>
        <pc:spChg chg="add del mod">
          <ac:chgData name="MARCELA ECHEVERRIA" userId="9bb05b998c11b426" providerId="LiveId" clId="{A560FA0E-B972-45FE-9F73-FF207EF3E413}" dt="2022-08-02T17:33:39.730" v="1632" actId="478"/>
          <ac:spMkLst>
            <pc:docMk/>
            <pc:sldMk cId="4212322467" sldId="263"/>
            <ac:spMk id="5" creationId="{A5D9BD64-9EB7-03BE-9576-B87E50B9667C}"/>
          </ac:spMkLst>
        </pc:spChg>
        <pc:picChg chg="add mod">
          <ac:chgData name="MARCELA ECHEVERRIA" userId="9bb05b998c11b426" providerId="LiveId" clId="{A560FA0E-B972-45FE-9F73-FF207EF3E413}" dt="2022-08-12T19:46:41.039" v="2143" actId="1076"/>
          <ac:picMkLst>
            <pc:docMk/>
            <pc:sldMk cId="4212322467" sldId="263"/>
            <ac:picMk id="4" creationId="{6C914579-61FE-A047-56A1-ECAC2E424377}"/>
          </ac:picMkLst>
        </pc:picChg>
      </pc:sldChg>
      <pc:sldChg chg="addSp modSp new mod modAnim">
        <pc:chgData name="MARCELA ECHEVERRIA" userId="9bb05b998c11b426" providerId="LiveId" clId="{A560FA0E-B972-45FE-9F73-FF207EF3E413}" dt="2022-08-12T19:41:39.122" v="2141" actId="20577"/>
        <pc:sldMkLst>
          <pc:docMk/>
          <pc:sldMk cId="3724289837" sldId="264"/>
        </pc:sldMkLst>
        <pc:spChg chg="mod">
          <ac:chgData name="MARCELA ECHEVERRIA" userId="9bb05b998c11b426" providerId="LiveId" clId="{A560FA0E-B972-45FE-9F73-FF207EF3E413}" dt="2022-08-12T19:41:13.614" v="2136" actId="20577"/>
          <ac:spMkLst>
            <pc:docMk/>
            <pc:sldMk cId="3724289837" sldId="264"/>
            <ac:spMk id="2" creationId="{6A77A8A9-EA56-2F20-57E9-19089ACF9414}"/>
          </ac:spMkLst>
        </pc:spChg>
        <pc:spChg chg="mod">
          <ac:chgData name="MARCELA ECHEVERRIA" userId="9bb05b998c11b426" providerId="LiveId" clId="{A560FA0E-B972-45FE-9F73-FF207EF3E413}" dt="2022-08-12T19:41:39.122" v="2141" actId="20577"/>
          <ac:spMkLst>
            <pc:docMk/>
            <pc:sldMk cId="3724289837" sldId="264"/>
            <ac:spMk id="3" creationId="{1C24D478-43BA-FA1B-E21D-2951B1BC57FE}"/>
          </ac:spMkLst>
        </pc:spChg>
        <pc:spChg chg="add mod">
          <ac:chgData name="MARCELA ECHEVERRIA" userId="9bb05b998c11b426" providerId="LiveId" clId="{A560FA0E-B972-45FE-9F73-FF207EF3E413}" dt="2022-08-07T19:05:10.883" v="1940" actId="1076"/>
          <ac:spMkLst>
            <pc:docMk/>
            <pc:sldMk cId="3724289837" sldId="264"/>
            <ac:spMk id="6" creationId="{3E9EA80E-72DA-6006-9FCE-68997FD8192B}"/>
          </ac:spMkLst>
        </pc:spChg>
        <pc:picChg chg="add mod">
          <ac:chgData name="MARCELA ECHEVERRIA" userId="9bb05b998c11b426" providerId="LiveId" clId="{A560FA0E-B972-45FE-9F73-FF207EF3E413}" dt="2022-08-07T19:04:47.498" v="1938" actId="1076"/>
          <ac:picMkLst>
            <pc:docMk/>
            <pc:sldMk cId="3724289837" sldId="264"/>
            <ac:picMk id="5" creationId="{70DF0C04-840C-C9CD-38A2-0987D19F08AC}"/>
          </ac:picMkLst>
        </pc:picChg>
        <pc:picChg chg="add mod">
          <ac:chgData name="MARCELA ECHEVERRIA" userId="9bb05b998c11b426" providerId="LiveId" clId="{A560FA0E-B972-45FE-9F73-FF207EF3E413}" dt="2022-08-12T19:41:22.104" v="2137" actId="14100"/>
          <ac:picMkLst>
            <pc:docMk/>
            <pc:sldMk cId="3724289837" sldId="264"/>
            <ac:picMk id="8" creationId="{8FE9F8F2-7D29-5BE4-525E-35DF2E8416EC}"/>
          </ac:picMkLst>
        </pc:picChg>
      </pc:sldChg>
      <pc:sldChg chg="addSp delSp modSp new mod ord">
        <pc:chgData name="MARCELA ECHEVERRIA" userId="9bb05b998c11b426" providerId="LiveId" clId="{A560FA0E-B972-45FE-9F73-FF207EF3E413}" dt="2022-08-12T19:39:45.536" v="2122" actId="1076"/>
        <pc:sldMkLst>
          <pc:docMk/>
          <pc:sldMk cId="1296031924" sldId="265"/>
        </pc:sldMkLst>
        <pc:spChg chg="add mod">
          <ac:chgData name="MARCELA ECHEVERRIA" userId="9bb05b998c11b426" providerId="LiveId" clId="{A560FA0E-B972-45FE-9F73-FF207EF3E413}" dt="2022-08-12T19:39:45.536" v="2122" actId="1076"/>
          <ac:spMkLst>
            <pc:docMk/>
            <pc:sldMk cId="1296031924" sldId="265"/>
            <ac:spMk id="2" creationId="{46D71437-87E3-B1E7-7A39-BC2A5DAF1DEC}"/>
          </ac:spMkLst>
        </pc:spChg>
        <pc:spChg chg="add del mod">
          <ac:chgData name="MARCELA ECHEVERRIA" userId="9bb05b998c11b426" providerId="LiveId" clId="{A560FA0E-B972-45FE-9F73-FF207EF3E413}" dt="2022-08-12T19:36:22.914" v="2046" actId="478"/>
          <ac:spMkLst>
            <pc:docMk/>
            <pc:sldMk cId="1296031924" sldId="265"/>
            <ac:spMk id="3" creationId="{28F2F745-8EB2-90D7-9EE3-45863F28949A}"/>
          </ac:spMkLst>
        </pc:spChg>
        <pc:spChg chg="add del mod">
          <ac:chgData name="MARCELA ECHEVERRIA" userId="9bb05b998c11b426" providerId="LiveId" clId="{A560FA0E-B972-45FE-9F73-FF207EF3E413}" dt="2022-08-12T19:32:37.673" v="1999" actId="478"/>
          <ac:spMkLst>
            <pc:docMk/>
            <pc:sldMk cId="1296031924" sldId="265"/>
            <ac:spMk id="4" creationId="{A9A2A015-9EBE-5550-D746-495D61201733}"/>
          </ac:spMkLst>
        </pc:spChg>
        <pc:spChg chg="add mod">
          <ac:chgData name="MARCELA ECHEVERRIA" userId="9bb05b998c11b426" providerId="LiveId" clId="{A560FA0E-B972-45FE-9F73-FF207EF3E413}" dt="2022-08-12T19:38:19.011" v="2079" actId="20577"/>
          <ac:spMkLst>
            <pc:docMk/>
            <pc:sldMk cId="1296031924" sldId="265"/>
            <ac:spMk id="5" creationId="{F41701E3-83EE-7E42-0B9D-ABBC1D10C5D1}"/>
          </ac:spMkLst>
        </pc:spChg>
        <pc:spChg chg="add mod">
          <ac:chgData name="MARCELA ECHEVERRIA" userId="9bb05b998c11b426" providerId="LiveId" clId="{A560FA0E-B972-45FE-9F73-FF207EF3E413}" dt="2022-08-12T19:37:41.863" v="2074" actId="1076"/>
          <ac:spMkLst>
            <pc:docMk/>
            <pc:sldMk cId="1296031924" sldId="265"/>
            <ac:spMk id="6" creationId="{FE0B4980-1126-6ADC-97B0-5EE715557850}"/>
          </ac:spMkLst>
        </pc:spChg>
        <pc:spChg chg="add mod">
          <ac:chgData name="MARCELA ECHEVERRIA" userId="9bb05b998c11b426" providerId="LiveId" clId="{A560FA0E-B972-45FE-9F73-FF207EF3E413}" dt="2022-08-12T19:39:28.328" v="2121" actId="255"/>
          <ac:spMkLst>
            <pc:docMk/>
            <pc:sldMk cId="1296031924" sldId="265"/>
            <ac:spMk id="7" creationId="{D4386807-4A48-7F72-F223-57B87C55187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6309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5181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2114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2702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7409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0950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80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6578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3082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223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500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9CC76-707D-48DF-9303-181870535EBB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53986B8-7977-4B71-98C4-D39B49ED9DB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9603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Greeting-Hello-Hey-Hi-Bonjour-Welcome-Applause-5480092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1542502902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69711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freesvg.org/girl-pulling-luggage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53654-good-png-image-high-quality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Sad-Tear-Sadness-Emotion-Crying-Smiley-Cry-Emoji-4828792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community-png/download/24453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glossy-hand-red-stop-triangle-152862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team-pn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8385-notebook-photos-free-download-png-hd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ixabay.com/en/book-books-study-fiction-148200/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6D71437-87E3-B1E7-7A39-BC2A5DAF1DEC}"/>
              </a:ext>
            </a:extLst>
          </p:cNvPr>
          <p:cNvSpPr/>
          <p:nvPr/>
        </p:nvSpPr>
        <p:spPr>
          <a:xfrm>
            <a:off x="1553496" y="784574"/>
            <a:ext cx="8544232" cy="11695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asis MT Pro Light" panose="02040304050005020304" pitchFamily="18" charset="0"/>
              </a:rPr>
              <a:t>JENNIFER SALAZAR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1701E3-83EE-7E42-0B9D-ABBC1D10C5D1}"/>
              </a:ext>
            </a:extLst>
          </p:cNvPr>
          <p:cNvSpPr/>
          <p:nvPr/>
        </p:nvSpPr>
        <p:spPr>
          <a:xfrm>
            <a:off x="1022555" y="2815899"/>
            <a:ext cx="10068232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asis MT Pro Light" panose="02040304050005020304" pitchFamily="18" charset="0"/>
              </a:rPr>
              <a:t>ACADEMIC AND</a:t>
            </a:r>
          </a:p>
          <a:p>
            <a:pPr algn="ctr"/>
            <a:r>
              <a:rPr lang="en-US" sz="5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asis MT Pro Light" panose="02040304050005020304" pitchFamily="18" charset="0"/>
              </a:rPr>
              <a:t>EMPLOYABILITY SKILLS</a:t>
            </a:r>
            <a:r>
              <a:rPr lang="en-US" sz="5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asis MT Pro Light" panose="02040304050005020304" pitchFamily="18" charset="0"/>
              </a:rPr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E0B4980-1126-6ADC-97B0-5EE715557850}"/>
              </a:ext>
            </a:extLst>
          </p:cNvPr>
          <p:cNvSpPr/>
          <p:nvPr/>
        </p:nvSpPr>
        <p:spPr>
          <a:xfrm>
            <a:off x="1784555" y="1954125"/>
            <a:ext cx="8544232" cy="8617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asis MT Pro Light" panose="02040304050005020304" pitchFamily="18" charset="0"/>
              </a:rPr>
              <a:t>ID 2131123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386807-4A48-7F72-F223-57B87C551873}"/>
              </a:ext>
            </a:extLst>
          </p:cNvPr>
          <p:cNvSpPr/>
          <p:nvPr/>
        </p:nvSpPr>
        <p:spPr>
          <a:xfrm>
            <a:off x="1946787" y="4805968"/>
            <a:ext cx="8544232" cy="8617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asis MT Pro Light" panose="02040304050005020304" pitchFamily="18" charset="0"/>
              </a:rPr>
              <a:t>LECTURER: JOANNA WALSH</a:t>
            </a:r>
          </a:p>
        </p:txBody>
      </p:sp>
    </p:spTree>
    <p:extLst>
      <p:ext uri="{BB962C8B-B14F-4D97-AF65-F5344CB8AC3E}">
        <p14:creationId xmlns:p14="http://schemas.microsoft.com/office/powerpoint/2010/main" val="1296031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ign, vector graphics&#10;&#10;Description automatically generated">
            <a:extLst>
              <a:ext uri="{FF2B5EF4-FFF2-40B4-BE49-F238E27FC236}">
                <a16:creationId xmlns:a16="http://schemas.microsoft.com/office/drawing/2014/main" id="{D4CFC148-5888-F1E7-292B-262E4D3A4F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69730" y="0"/>
            <a:ext cx="7823743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73ABB28-87B3-B782-B413-D24180A21F9D}"/>
              </a:ext>
            </a:extLst>
          </p:cNvPr>
          <p:cNvSpPr/>
          <p:nvPr/>
        </p:nvSpPr>
        <p:spPr>
          <a:xfrm>
            <a:off x="3470787" y="5100935"/>
            <a:ext cx="8544232" cy="11695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asis MT Pro Light" panose="02040304050005020304" pitchFamily="18" charset="0"/>
              </a:rPr>
              <a:t>JENNIFER SALAZAR</a:t>
            </a:r>
          </a:p>
        </p:txBody>
      </p:sp>
    </p:spTree>
    <p:extLst>
      <p:ext uri="{BB962C8B-B14F-4D97-AF65-F5344CB8AC3E}">
        <p14:creationId xmlns:p14="http://schemas.microsoft.com/office/powerpoint/2010/main" val="361237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49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6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7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71" tmFilter="0, 0; 0.125,0.2665; 0.25,0.4; 0.375,0.465; 0.5,0.5;  0.625,0.535; 0.75,0.6; 0.875,0.7335; 1,1">
                                          <p:stCondLst>
                                            <p:cond delay="57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" tmFilter="0, 0; 0.125,0.2665; 0.25,0.4; 0.375,0.465; 0.5,0.5;  0.625,0.535; 0.75,0.6; 0.875,0.7335; 1,1">
                                          <p:stCondLst>
                                            <p:cond delay="113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" tmFilter="0, 0; 0.125,0.2665; 0.25,0.4; 0.375,0.465; 0.5,0.5;  0.625,0.535; 0.75,0.6; 0.875,0.7335; 1,1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1">
                                          <p:stCondLst>
                                            <p:cond delay="55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" decel="50000">
                                          <p:stCondLst>
                                            <p:cond delay="58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1">
                                          <p:stCondLst>
                                            <p:cond delay="112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" decel="50000">
                                          <p:stCondLst>
                                            <p:cond delay="115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1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" decel="50000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1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" decel="50000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B2E68-F6CC-F879-F458-F3ADBDE9D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5000" b="1" dirty="0">
                <a:latin typeface="Amasis MT Pro Light" panose="02040304050005020304" pitchFamily="18" charset="0"/>
              </a:rPr>
              <a:t>Human Resources Department</a:t>
            </a:r>
          </a:p>
          <a:p>
            <a:pPr marL="0" indent="0" algn="ctr">
              <a:buNone/>
            </a:pPr>
            <a:endParaRPr lang="en-GB" sz="5000" b="1" dirty="0">
              <a:latin typeface="Amasis MT Pro Light" panose="020403040500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9A0D4A9-DFFB-8271-AE70-0FE44DFFAD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" b="3065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3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950">
              <a:srgbClr val="E9EEF8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846CE-06FD-53FB-BE1D-38584643C8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D2F325-3CDA-6573-6862-9340C79B12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B9DB046-DD8F-D1DC-392B-7828D01411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80963"/>
            <a:ext cx="12192000" cy="6858000"/>
          </a:xfrm>
          <a:prstGeom prst="rect">
            <a:avLst/>
          </a:prstGeom>
        </p:spPr>
      </p:pic>
      <p:pic>
        <p:nvPicPr>
          <p:cNvPr id="15" name="Picture 14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180080A2-0A9A-C355-AB26-536E538075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713271" y="2880851"/>
            <a:ext cx="3320845" cy="386899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2958EC6-478D-B550-7658-1AE10B00B7DB}"/>
              </a:ext>
            </a:extLst>
          </p:cNvPr>
          <p:cNvSpPr txBox="1"/>
          <p:nvPr/>
        </p:nvSpPr>
        <p:spPr>
          <a:xfrm>
            <a:off x="5308190" y="3845679"/>
            <a:ext cx="570271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latin typeface="Amasis MT Pro Light" panose="020B0604020202020204" pitchFamily="18" charset="0"/>
              </a:rPr>
              <a:t>Year: 2000</a:t>
            </a:r>
          </a:p>
          <a:p>
            <a:r>
              <a:rPr lang="en-GB" sz="6000" b="1" dirty="0">
                <a:latin typeface="Amasis MT Pro Light" panose="020B0604020202020204" pitchFamily="18" charset="0"/>
              </a:rPr>
              <a:t>Starting a new experience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01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BA829-30F9-C29B-D601-9B4C84B5D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latin typeface="Amasis MT Pro Light" panose="02040304050005020304" pitchFamily="18" charset="0"/>
              </a:rPr>
              <a:t>    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19582-9E98-278C-152F-B1474D7C9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3068"/>
            <a:ext cx="10515600" cy="488980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Quick Learner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Responsible and I always do my best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Proactive and Hard Working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Able to work in a team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Active person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I rather be waiting, instead of being late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C8AD18A8-6AD7-DFDC-A6EA-8E4F0A6726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06184" y="-174701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21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2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4C1AE-F00D-0436-F9F5-EA732D9E6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034" y="332010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latin typeface="Amasis MT Pro Light" panose="02040304050005020304" pitchFamily="18" charset="0"/>
              </a:rPr>
              <a:t>  WEAKNESSES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4DA9B4-AE6C-CAB3-4576-37104A1023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3722" y="2695008"/>
            <a:ext cx="9894277" cy="4179684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4000" b="1" dirty="0">
                <a:latin typeface="Amasis MT Pro Light" panose="02040304050005020304" pitchFamily="18" charset="0"/>
              </a:rPr>
              <a:t> I am sometimes shy to ask for help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4000" b="1" dirty="0">
                <a:latin typeface="Amasis MT Pro Light" panose="02040304050005020304" pitchFamily="18" charset="0"/>
              </a:rPr>
              <a:t> A bit insecure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4000" b="1" dirty="0">
                <a:latin typeface="Amasis MT Pro Light" panose="02040304050005020304" pitchFamily="18" charset="0"/>
              </a:rPr>
              <a:t> I am not interested in politics and I don’t</a:t>
            </a:r>
          </a:p>
          <a:p>
            <a:pPr algn="l"/>
            <a:r>
              <a:rPr lang="en-GB" sz="4000" b="1" dirty="0">
                <a:latin typeface="Amasis MT Pro Light" panose="02040304050005020304" pitchFamily="18" charset="0"/>
              </a:rPr>
              <a:t>    watch the news</a:t>
            </a:r>
          </a:p>
          <a:p>
            <a:pPr marL="571500" indent="-571500" algn="l">
              <a:buFont typeface="Wingdings" panose="05000000000000000000" pitchFamily="2" charset="2"/>
              <a:buChar char="Ø"/>
            </a:pPr>
            <a:r>
              <a:rPr lang="en-GB" sz="4000" b="1" dirty="0">
                <a:latin typeface="Amasis MT Pro Light" panose="02040304050005020304" pitchFamily="18" charset="0"/>
              </a:rPr>
              <a:t>My listening skills are not good enough</a:t>
            </a:r>
          </a:p>
          <a:p>
            <a:pPr algn="l"/>
            <a:endParaRPr lang="en-GB" sz="4000" b="1" dirty="0">
              <a:latin typeface="Amasis MT Pro Light" panose="02040304050005020304" pitchFamily="18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5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6EE69B3D-D1B9-6E90-BFDA-1BB42F356F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86612" y="-190919"/>
            <a:ext cx="3760844" cy="3231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396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FFC25-F902-82A8-3A6B-80CBFA767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latin typeface="Amasis MT Pro Light" panose="02040304050005020304" pitchFamily="18" charset="0"/>
              </a:rPr>
              <a:t>OPPORTUNITIES</a:t>
            </a:r>
          </a:p>
        </p:txBody>
      </p:sp>
      <p:pic>
        <p:nvPicPr>
          <p:cNvPr id="13" name="Content Placeholder 1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C13D8EE5-77B4-7BA1-510A-5522E9C3AC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61629" y="164788"/>
            <a:ext cx="3126179" cy="2344635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C74957-0C2F-245A-53AD-400FC2A0D77A}"/>
              </a:ext>
            </a:extLst>
          </p:cNvPr>
          <p:cNvSpPr txBox="1"/>
          <p:nvPr/>
        </p:nvSpPr>
        <p:spPr>
          <a:xfrm>
            <a:off x="746823" y="2582357"/>
            <a:ext cx="1104098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Taking the initiative of speaking in front of a small </a:t>
            </a:r>
          </a:p>
          <a:p>
            <a:r>
              <a:rPr lang="en-GB" sz="4000" b="1" dirty="0">
                <a:latin typeface="Amasis MT Pro Light" panose="02040304050005020304" pitchFamily="18" charset="0"/>
              </a:rPr>
              <a:t>     group of people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Getting involved in others’ work and</a:t>
            </a:r>
          </a:p>
          <a:p>
            <a:r>
              <a:rPr lang="en-GB" sz="4000" b="1" dirty="0">
                <a:latin typeface="Amasis MT Pro Light" panose="02040304050005020304" pitchFamily="18" charset="0"/>
              </a:rPr>
              <a:t>    cooperate with them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4000" b="1" dirty="0">
                <a:latin typeface="Amasis MT Pro Light" panose="02040304050005020304" pitchFamily="18" charset="0"/>
              </a:rPr>
              <a:t> Being promoted as an Assistant Manager</a:t>
            </a:r>
          </a:p>
        </p:txBody>
      </p:sp>
    </p:spTree>
    <p:extLst>
      <p:ext uri="{BB962C8B-B14F-4D97-AF65-F5344CB8AC3E}">
        <p14:creationId xmlns:p14="http://schemas.microsoft.com/office/powerpoint/2010/main" val="427036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59D91-6D51-B92A-CD73-86BE85447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8000" b="1" dirty="0">
                <a:latin typeface="Amasis MT Pro Light" panose="02040304050005020304" pitchFamily="18" charset="0"/>
              </a:rPr>
              <a:t>       </a:t>
            </a:r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latin typeface="Amasis MT Pro Light" panose="02040304050005020304" pitchFamily="18" charset="0"/>
              </a:rPr>
              <a:t>THREATS</a:t>
            </a:r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5F0D1331-4CBE-35F7-85C5-0F694E321F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13983" y="220697"/>
            <a:ext cx="4334205" cy="2939981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B8850EB-2DD9-01B0-D20A-B5ED0F3A74EF}"/>
              </a:ext>
            </a:extLst>
          </p:cNvPr>
          <p:cNvSpPr txBox="1"/>
          <p:nvPr/>
        </p:nvSpPr>
        <p:spPr>
          <a:xfrm>
            <a:off x="1582994" y="3429000"/>
            <a:ext cx="740369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4000" b="1" dirty="0">
                <a:latin typeface="Amasis MT Pro Light" panose="02040304050005020304" pitchFamily="18" charset="0"/>
              </a:rPr>
              <a:t> Working long shifts and being</a:t>
            </a:r>
          </a:p>
          <a:p>
            <a:r>
              <a:rPr lang="en-GB" sz="4000" b="1" dirty="0">
                <a:latin typeface="Amasis MT Pro Light" panose="02040304050005020304" pitchFamily="18" charset="0"/>
              </a:rPr>
              <a:t>    tired, could affect my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9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AFE76-0D10-FC15-04D8-99106DF93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latin typeface="Amasis MT Pro Light" panose="02040304050005020304" pitchFamily="18" charset="0"/>
              </a:rPr>
              <a:t>TO BE IMPROVED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FD7B4-E6BC-82AA-FE70-4D16D533C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en-GB" sz="4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 </a:t>
            </a:r>
            <a:r>
              <a:rPr lang="en-GB" sz="4000" b="1" dirty="0">
                <a:latin typeface="Amasis MT Pro Light" panose="02040304050005020304" pitchFamily="18" charset="0"/>
              </a:rPr>
              <a:t>Listening skills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b="1" dirty="0">
                <a:latin typeface="Amasis MT Pro Light" panose="02040304050005020304" pitchFamily="18" charset="0"/>
              </a:rPr>
              <a:t> Being more secure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b="1" dirty="0">
                <a:latin typeface="Amasis MT Pro Light" panose="02040304050005020304" pitchFamily="18" charset="0"/>
              </a:rPr>
              <a:t> Time Management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  <p:pic>
        <p:nvPicPr>
          <p:cNvPr id="4" name="Picture 3" descr="A picture containing light&#10;&#10;Description automatically generated">
            <a:extLst>
              <a:ext uri="{FF2B5EF4-FFF2-40B4-BE49-F238E27FC236}">
                <a16:creationId xmlns:a16="http://schemas.microsoft.com/office/drawing/2014/main" id="{6C914579-61FE-A047-56A1-ECAC2E4243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61210" y="1749134"/>
            <a:ext cx="6858000" cy="4880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32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7A8A9-EA56-2F20-57E9-19089ACF94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7858" y="552092"/>
            <a:ext cx="9144000" cy="2387600"/>
          </a:xfrm>
        </p:spPr>
        <p:txBody>
          <a:bodyPr>
            <a:normAutofit/>
          </a:bodyPr>
          <a:lstStyle/>
          <a:p>
            <a:r>
              <a:rPr lang="en-GB" sz="8000" b="1" dirty="0">
                <a:solidFill>
                  <a:schemeClr val="accent1">
                    <a:lumMod val="50000"/>
                  </a:schemeClr>
                </a:solidFill>
                <a:latin typeface="Amasis MT Pro Light" panose="02040304050005020304" pitchFamily="18" charset="0"/>
              </a:rPr>
              <a:t>     REFERENCES</a:t>
            </a:r>
            <a:endParaRPr lang="en-GB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24D478-43BA-FA1B-E21D-2951B1BC57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18308"/>
            <a:ext cx="9144000" cy="1794234"/>
          </a:xfrm>
        </p:spPr>
        <p:txBody>
          <a:bodyPr>
            <a:no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GB" sz="4000" dirty="0" err="1">
                <a:latin typeface="Amasis MT Pro" panose="020B0604020202020204" pitchFamily="18" charset="0"/>
              </a:rPr>
              <a:t>Powerpoint</a:t>
            </a:r>
            <a:r>
              <a:rPr lang="en-GB" sz="4000" dirty="0">
                <a:latin typeface="Amasis MT Pro" panose="020B0604020202020204" pitchFamily="18" charset="0"/>
              </a:rPr>
              <a:t>/Insert/Pictures/Online Images/Powered by Bing </a:t>
            </a:r>
            <a:r>
              <a:rPr lang="en-GB" sz="2000" dirty="0">
                <a:latin typeface="Amasis MT Pro" panose="020B0604020202020204" pitchFamily="18" charset="0"/>
              </a:rPr>
              <a:t>(Accessed on 1st August 2022)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0DF0C04-840C-C9CD-38A2-0987D19F08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24335" y="753435"/>
            <a:ext cx="2266233" cy="29939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9EA80E-72DA-6006-9FCE-68997FD8192B}"/>
              </a:ext>
            </a:extLst>
          </p:cNvPr>
          <p:cNvSpPr txBox="1"/>
          <p:nvPr/>
        </p:nvSpPr>
        <p:spPr>
          <a:xfrm>
            <a:off x="10060884" y="3602038"/>
            <a:ext cx="1936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freepngimg.com/png/48385-notebook-photos-free-download-png-hd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/3.0/"/>
              </a:rPr>
              <a:t>CC BY-NC</a:t>
            </a:r>
            <a:endParaRPr lang="en-GB" sz="900" dirty="0"/>
          </a:p>
        </p:txBody>
      </p:sp>
      <p:pic>
        <p:nvPicPr>
          <p:cNvPr id="8" name="Picture 7" descr="Chart&#10;&#10;Description automatically generated with medium confidence">
            <a:extLst>
              <a:ext uri="{FF2B5EF4-FFF2-40B4-BE49-F238E27FC236}">
                <a16:creationId xmlns:a16="http://schemas.microsoft.com/office/drawing/2014/main" id="{8FE9F8F2-7D29-5BE4-525E-35DF2E8416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94315" y="1414830"/>
            <a:ext cx="1843194" cy="1794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289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244</TotalTime>
  <Words>192</Words>
  <Application>Microsoft Office PowerPoint</Application>
  <PresentationFormat>Widescreen</PresentationFormat>
  <Paragraphs>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Amasis MT Pro</vt:lpstr>
      <vt:lpstr>Amasis MT Pro Light</vt:lpstr>
      <vt:lpstr>Arial</vt:lpstr>
      <vt:lpstr>Gill Sans MT</vt:lpstr>
      <vt:lpstr>Wingdings</vt:lpstr>
      <vt:lpstr>Gallery</vt:lpstr>
      <vt:lpstr>PowerPoint Presentation</vt:lpstr>
      <vt:lpstr>PowerPoint Presentation</vt:lpstr>
      <vt:lpstr>PowerPoint Presentation</vt:lpstr>
      <vt:lpstr>PowerPoint Presentation</vt:lpstr>
      <vt:lpstr>     STRENGTHS</vt:lpstr>
      <vt:lpstr>  WEAKNESSES</vt:lpstr>
      <vt:lpstr>OPPORTUNITIES</vt:lpstr>
      <vt:lpstr>       THREATS</vt:lpstr>
      <vt:lpstr>TO BE IMPROVED</vt:lpstr>
      <vt:lpstr>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MARCELA ECHEVERRIA</dc:creator>
  <cp:lastModifiedBy>MARCELA ECHEVERRIA</cp:lastModifiedBy>
  <cp:revision>1</cp:revision>
  <dcterms:created xsi:type="dcterms:W3CDTF">2022-08-02T14:23:08Z</dcterms:created>
  <dcterms:modified xsi:type="dcterms:W3CDTF">2022-08-12T19:46:51Z</dcterms:modified>
</cp:coreProperties>
</file>