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8" r:id="rId5"/>
    <p:sldMasterId id="2147483666" r:id="rId6"/>
  </p:sldMasterIdLst>
  <p:notesMasterIdLst>
    <p:notesMasterId r:id="rId39"/>
  </p:notesMasterIdLst>
  <p:sldIdLst>
    <p:sldId id="256" r:id="rId7"/>
    <p:sldId id="257" r:id="rId8"/>
    <p:sldId id="263" r:id="rId9"/>
    <p:sldId id="334" r:id="rId10"/>
    <p:sldId id="333" r:id="rId11"/>
    <p:sldId id="337" r:id="rId12"/>
    <p:sldId id="271" r:id="rId13"/>
    <p:sldId id="269" r:id="rId14"/>
    <p:sldId id="335" r:id="rId15"/>
    <p:sldId id="340" r:id="rId16"/>
    <p:sldId id="264" r:id="rId17"/>
    <p:sldId id="338" r:id="rId18"/>
    <p:sldId id="274" r:id="rId19"/>
    <p:sldId id="273" r:id="rId20"/>
    <p:sldId id="339" r:id="rId21"/>
    <p:sldId id="341" r:id="rId22"/>
    <p:sldId id="342" r:id="rId23"/>
    <p:sldId id="344" r:id="rId24"/>
    <p:sldId id="343" r:id="rId25"/>
    <p:sldId id="336" r:id="rId26"/>
    <p:sldId id="345" r:id="rId27"/>
    <p:sldId id="346" r:id="rId28"/>
    <p:sldId id="347" r:id="rId29"/>
    <p:sldId id="348" r:id="rId30"/>
    <p:sldId id="349" r:id="rId31"/>
    <p:sldId id="350" r:id="rId32"/>
    <p:sldId id="351" r:id="rId33"/>
    <p:sldId id="352" r:id="rId34"/>
    <p:sldId id="353" r:id="rId35"/>
    <p:sldId id="354" r:id="rId36"/>
    <p:sldId id="355" r:id="rId37"/>
    <p:sldId id="356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D79286-A0A8-4534-AD63-A167B3E8C716}" v="93" dt="2026-04-22T22:28:00.2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36"/>
    <p:restoredTop sz="82348" autoAdjust="0"/>
  </p:normalViewPr>
  <p:slideViewPr>
    <p:cSldViewPr snapToGrid="0" snapToObjects="1">
      <p:cViewPr>
        <p:scale>
          <a:sx n="91" d="100"/>
          <a:sy n="91" d="100"/>
        </p:scale>
        <p:origin x="25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tableStyles" Target="tableStyle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20" Type="http://schemas.openxmlformats.org/officeDocument/2006/relationships/slide" Target="slides/slide14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k Huntly" userId="2f894ec6-1403-4f17-b28b-5f1f7519461e" providerId="ADAL" clId="{28B19D55-2B64-4018-8539-1453B0FDE5DC}"/>
    <pc:docChg chg="undo redo custSel addSld modSld sldOrd">
      <pc:chgData name="Mark Huntly" userId="2f894ec6-1403-4f17-b28b-5f1f7519461e" providerId="ADAL" clId="{28B19D55-2B64-4018-8539-1453B0FDE5DC}" dt="2026-04-22T22:29:43.313" v="3133" actId="6549"/>
      <pc:docMkLst>
        <pc:docMk/>
      </pc:docMkLst>
      <pc:sldChg chg="modSp mod">
        <pc:chgData name="Mark Huntly" userId="2f894ec6-1403-4f17-b28b-5f1f7519461e" providerId="ADAL" clId="{28B19D55-2B64-4018-8539-1453B0FDE5DC}" dt="2026-04-22T22:25:58.328" v="3049" actId="255"/>
        <pc:sldMkLst>
          <pc:docMk/>
          <pc:sldMk cId="3093815982" sldId="257"/>
        </pc:sldMkLst>
        <pc:spChg chg="mod">
          <ac:chgData name="Mark Huntly" userId="2f894ec6-1403-4f17-b28b-5f1f7519461e" providerId="ADAL" clId="{28B19D55-2B64-4018-8539-1453B0FDE5DC}" dt="2026-04-22T22:25:58.328" v="3049" actId="255"/>
          <ac:spMkLst>
            <pc:docMk/>
            <pc:sldMk cId="3093815982" sldId="257"/>
            <ac:spMk id="3" creationId="{E65CB276-E634-F3FA-56B6-00C61FECF431}"/>
          </ac:spMkLst>
        </pc:spChg>
        <pc:spChg chg="mod">
          <ac:chgData name="Mark Huntly" userId="2f894ec6-1403-4f17-b28b-5f1f7519461e" providerId="ADAL" clId="{28B19D55-2B64-4018-8539-1453B0FDE5DC}" dt="2026-04-22T22:22:25.551" v="2850" actId="5793"/>
          <ac:spMkLst>
            <pc:docMk/>
            <pc:sldMk cId="3093815982" sldId="257"/>
            <ac:spMk id="4" creationId="{57B1BF40-F79D-1995-0298-B7F086E4EA97}"/>
          </ac:spMkLst>
        </pc:spChg>
      </pc:sldChg>
      <pc:sldChg chg="addSp delSp modSp mod modNotesTx">
        <pc:chgData name="Mark Huntly" userId="2f894ec6-1403-4f17-b28b-5f1f7519461e" providerId="ADAL" clId="{28B19D55-2B64-4018-8539-1453B0FDE5DC}" dt="2026-04-22T18:15:45.218" v="520" actId="20577"/>
        <pc:sldMkLst>
          <pc:docMk/>
          <pc:sldMk cId="4288200217" sldId="264"/>
        </pc:sldMkLst>
        <pc:spChg chg="add mod">
          <ac:chgData name="Mark Huntly" userId="2f894ec6-1403-4f17-b28b-5f1f7519461e" providerId="ADAL" clId="{28B19D55-2B64-4018-8539-1453B0FDE5DC}" dt="2026-04-22T16:42:35.334" v="289"/>
          <ac:spMkLst>
            <pc:docMk/>
            <pc:sldMk cId="4288200217" sldId="264"/>
            <ac:spMk id="2" creationId="{EF2CF44A-A683-DA23-CA29-9B17A9BEA25A}"/>
          </ac:spMkLst>
        </pc:spChg>
        <pc:spChg chg="add mod">
          <ac:chgData name="Mark Huntly" userId="2f894ec6-1403-4f17-b28b-5f1f7519461e" providerId="ADAL" clId="{28B19D55-2B64-4018-8539-1453B0FDE5DC}" dt="2026-04-22T16:42:35.334" v="289"/>
          <ac:spMkLst>
            <pc:docMk/>
            <pc:sldMk cId="4288200217" sldId="264"/>
            <ac:spMk id="3" creationId="{41861A6B-2839-798C-7DEF-0EA393C2CE88}"/>
          </ac:spMkLst>
        </pc:spChg>
        <pc:spChg chg="mod">
          <ac:chgData name="Mark Huntly" userId="2f894ec6-1403-4f17-b28b-5f1f7519461e" providerId="ADAL" clId="{28B19D55-2B64-4018-8539-1453B0FDE5DC}" dt="2026-04-22T16:41:58.500" v="288" actId="20577"/>
          <ac:spMkLst>
            <pc:docMk/>
            <pc:sldMk cId="4288200217" sldId="264"/>
            <ac:spMk id="4" creationId="{29DB8046-87ED-4EEF-6E4E-A8A281C99078}"/>
          </ac:spMkLst>
        </pc:spChg>
        <pc:spChg chg="add del mod">
          <ac:chgData name="Mark Huntly" userId="2f894ec6-1403-4f17-b28b-5f1f7519461e" providerId="ADAL" clId="{28B19D55-2B64-4018-8539-1453B0FDE5DC}" dt="2026-04-22T16:42:59.962" v="295" actId="22"/>
          <ac:spMkLst>
            <pc:docMk/>
            <pc:sldMk cId="4288200217" sldId="264"/>
            <ac:spMk id="9" creationId="{DF2EBCCA-D51E-4419-C3BE-23711C4C5C03}"/>
          </ac:spMkLst>
        </pc:spChg>
        <pc:spChg chg="add del mod">
          <ac:chgData name="Mark Huntly" userId="2f894ec6-1403-4f17-b28b-5f1f7519461e" providerId="ADAL" clId="{28B19D55-2B64-4018-8539-1453B0FDE5DC}" dt="2026-04-22T16:42:54.688" v="293" actId="478"/>
          <ac:spMkLst>
            <pc:docMk/>
            <pc:sldMk cId="4288200217" sldId="264"/>
            <ac:spMk id="10" creationId="{CA6077C3-D5D8-70A1-8B2B-02FE2A6DFB4B}"/>
          </ac:spMkLst>
        </pc:spChg>
        <pc:spChg chg="add del mod">
          <ac:chgData name="Mark Huntly" userId="2f894ec6-1403-4f17-b28b-5f1f7519461e" providerId="ADAL" clId="{28B19D55-2B64-4018-8539-1453B0FDE5DC}" dt="2026-04-22T16:48:52.965" v="350"/>
          <ac:spMkLst>
            <pc:docMk/>
            <pc:sldMk cId="4288200217" sldId="264"/>
            <ac:spMk id="16" creationId="{9EBFF1DB-BD7F-6866-E963-BDDC2AA88738}"/>
          </ac:spMkLst>
        </pc:spChg>
        <pc:spChg chg="del">
          <ac:chgData name="Mark Huntly" userId="2f894ec6-1403-4f17-b28b-5f1f7519461e" providerId="ADAL" clId="{28B19D55-2B64-4018-8539-1453B0FDE5DC}" dt="2026-04-22T16:43:13.540" v="298" actId="478"/>
          <ac:spMkLst>
            <pc:docMk/>
            <pc:sldMk cId="4288200217" sldId="264"/>
            <ac:spMk id="17" creationId="{6B9E9A1F-395C-B362-A031-F53ABED97585}"/>
          </ac:spMkLst>
        </pc:spChg>
        <pc:spChg chg="add mod">
          <ac:chgData name="Mark Huntly" userId="2f894ec6-1403-4f17-b28b-5f1f7519461e" providerId="ADAL" clId="{28B19D55-2B64-4018-8539-1453B0FDE5DC}" dt="2026-04-22T16:49:04.724" v="353" actId="1076"/>
          <ac:spMkLst>
            <pc:docMk/>
            <pc:sldMk cId="4288200217" sldId="264"/>
            <ac:spMk id="20" creationId="{74F3FAA7-DFBB-DD79-EA2F-7A1DE4F3A2FB}"/>
          </ac:spMkLst>
        </pc:spChg>
        <pc:picChg chg="add del mod ord">
          <ac:chgData name="Mark Huntly" userId="2f894ec6-1403-4f17-b28b-5f1f7519461e" providerId="ADAL" clId="{28B19D55-2B64-4018-8539-1453B0FDE5DC}" dt="2026-04-22T16:48:32.618" v="345" actId="21"/>
          <ac:picMkLst>
            <pc:docMk/>
            <pc:sldMk cId="4288200217" sldId="264"/>
            <ac:picMk id="12" creationId="{CEF2C4F1-F568-1F0A-2CCA-646AA94AB483}"/>
          </ac:picMkLst>
        </pc:picChg>
        <pc:picChg chg="add mod">
          <ac:chgData name="Mark Huntly" userId="2f894ec6-1403-4f17-b28b-5f1f7519461e" providerId="ADAL" clId="{28B19D55-2B64-4018-8539-1453B0FDE5DC}" dt="2026-04-22T16:49:12.837" v="354" actId="1076"/>
          <ac:picMkLst>
            <pc:docMk/>
            <pc:sldMk cId="4288200217" sldId="264"/>
            <ac:picMk id="14" creationId="{BAB853A5-49F3-BBBF-57CB-7B88BA0109AD}"/>
          </ac:picMkLst>
        </pc:picChg>
        <pc:picChg chg="add del mod ord">
          <ac:chgData name="Mark Huntly" userId="2f894ec6-1403-4f17-b28b-5f1f7519461e" providerId="ADAL" clId="{28B19D55-2B64-4018-8539-1453B0FDE5DC}" dt="2026-04-22T16:48:49.953" v="349" actId="22"/>
          <ac:picMkLst>
            <pc:docMk/>
            <pc:sldMk cId="4288200217" sldId="264"/>
            <ac:picMk id="19" creationId="{9BF48121-95C1-A036-1BB3-7A6E720470E2}"/>
          </ac:picMkLst>
        </pc:picChg>
        <pc:cxnChg chg="add mod">
          <ac:chgData name="Mark Huntly" userId="2f894ec6-1403-4f17-b28b-5f1f7519461e" providerId="ADAL" clId="{28B19D55-2B64-4018-8539-1453B0FDE5DC}" dt="2026-04-22T16:42:35.334" v="289"/>
          <ac:cxnSpMkLst>
            <pc:docMk/>
            <pc:sldMk cId="4288200217" sldId="264"/>
            <ac:cxnSpMk id="5" creationId="{A330884D-4302-EE89-5C1A-6775F70C0C2F}"/>
          </ac:cxnSpMkLst>
        </pc:cxnChg>
        <pc:cxnChg chg="add mod">
          <ac:chgData name="Mark Huntly" userId="2f894ec6-1403-4f17-b28b-5f1f7519461e" providerId="ADAL" clId="{28B19D55-2B64-4018-8539-1453B0FDE5DC}" dt="2026-04-22T16:42:35.334" v="289"/>
          <ac:cxnSpMkLst>
            <pc:docMk/>
            <pc:sldMk cId="4288200217" sldId="264"/>
            <ac:cxnSpMk id="6" creationId="{96469085-1E37-DB61-E7A5-A873C44D98EA}"/>
          </ac:cxnSpMkLst>
        </pc:cxnChg>
        <pc:cxnChg chg="add mod">
          <ac:chgData name="Mark Huntly" userId="2f894ec6-1403-4f17-b28b-5f1f7519461e" providerId="ADAL" clId="{28B19D55-2B64-4018-8539-1453B0FDE5DC}" dt="2026-04-22T16:42:35.334" v="289"/>
          <ac:cxnSpMkLst>
            <pc:docMk/>
            <pc:sldMk cId="4288200217" sldId="264"/>
            <ac:cxnSpMk id="7" creationId="{E35E525D-1E25-9A1D-6E33-D6A779C2A238}"/>
          </ac:cxnSpMkLst>
        </pc:cxnChg>
      </pc:sldChg>
      <pc:sldChg chg="addSp modSp mod">
        <pc:chgData name="Mark Huntly" userId="2f894ec6-1403-4f17-b28b-5f1f7519461e" providerId="ADAL" clId="{28B19D55-2B64-4018-8539-1453B0FDE5DC}" dt="2026-04-22T16:28:03.033" v="181" actId="1076"/>
        <pc:sldMkLst>
          <pc:docMk/>
          <pc:sldMk cId="4067013015" sldId="269"/>
        </pc:sldMkLst>
        <pc:spChg chg="add mod">
          <ac:chgData name="Mark Huntly" userId="2f894ec6-1403-4f17-b28b-5f1f7519461e" providerId="ADAL" clId="{28B19D55-2B64-4018-8539-1453B0FDE5DC}" dt="2026-04-22T16:28:03.033" v="181" actId="1076"/>
          <ac:spMkLst>
            <pc:docMk/>
            <pc:sldMk cId="4067013015" sldId="269"/>
            <ac:spMk id="2" creationId="{9157D32B-835D-D50B-AF1A-DBF96FAC49B5}"/>
          </ac:spMkLst>
        </pc:spChg>
        <pc:spChg chg="mod">
          <ac:chgData name="Mark Huntly" userId="2f894ec6-1403-4f17-b28b-5f1f7519461e" providerId="ADAL" clId="{28B19D55-2B64-4018-8539-1453B0FDE5DC}" dt="2026-04-22T16:20:33.216" v="166" actId="20577"/>
          <ac:spMkLst>
            <pc:docMk/>
            <pc:sldMk cId="4067013015" sldId="269"/>
            <ac:spMk id="4" creationId="{98CB95A0-03C5-4D20-0048-11D5F9899FE2}"/>
          </ac:spMkLst>
        </pc:spChg>
        <pc:spChg chg="mod">
          <ac:chgData name="Mark Huntly" userId="2f894ec6-1403-4f17-b28b-5f1f7519461e" providerId="ADAL" clId="{28B19D55-2B64-4018-8539-1453B0FDE5DC}" dt="2026-04-22T16:27:38.172" v="175" actId="14100"/>
          <ac:spMkLst>
            <pc:docMk/>
            <pc:sldMk cId="4067013015" sldId="269"/>
            <ac:spMk id="9" creationId="{8A827A21-BD3F-31BE-39D1-8509DF123800}"/>
          </ac:spMkLst>
        </pc:spChg>
        <pc:picChg chg="add mod">
          <ac:chgData name="Mark Huntly" userId="2f894ec6-1403-4f17-b28b-5f1f7519461e" providerId="ADAL" clId="{28B19D55-2B64-4018-8539-1453B0FDE5DC}" dt="2026-04-22T16:27:58.409" v="180" actId="1076"/>
          <ac:picMkLst>
            <pc:docMk/>
            <pc:sldMk cId="4067013015" sldId="269"/>
            <ac:picMk id="5" creationId="{DBC517D0-2891-99CC-E254-30D8E1FCB3FA}"/>
          </ac:picMkLst>
        </pc:picChg>
      </pc:sldChg>
      <pc:sldChg chg="addSp delSp modSp mod">
        <pc:chgData name="Mark Huntly" userId="2f894ec6-1403-4f17-b28b-5f1f7519461e" providerId="ADAL" clId="{28B19D55-2B64-4018-8539-1453B0FDE5DC}" dt="2026-04-22T16:19:33.549" v="130" actId="20577"/>
        <pc:sldMkLst>
          <pc:docMk/>
          <pc:sldMk cId="3315229939" sldId="271"/>
        </pc:sldMkLst>
        <pc:spChg chg="mod">
          <ac:chgData name="Mark Huntly" userId="2f894ec6-1403-4f17-b28b-5f1f7519461e" providerId="ADAL" clId="{28B19D55-2B64-4018-8539-1453B0FDE5DC}" dt="2026-04-22T16:19:33.549" v="130" actId="20577"/>
          <ac:spMkLst>
            <pc:docMk/>
            <pc:sldMk cId="3315229939" sldId="271"/>
            <ac:spMk id="4" creationId="{F62ED632-70A8-859D-23F2-B17B369830C0}"/>
          </ac:spMkLst>
        </pc:spChg>
        <pc:spChg chg="del mod">
          <ac:chgData name="Mark Huntly" userId="2f894ec6-1403-4f17-b28b-5f1f7519461e" providerId="ADAL" clId="{28B19D55-2B64-4018-8539-1453B0FDE5DC}" dt="2026-04-22T16:18:59.251" v="111" actId="22"/>
          <ac:spMkLst>
            <pc:docMk/>
            <pc:sldMk cId="3315229939" sldId="271"/>
            <ac:spMk id="9" creationId="{C1C69D9A-1FDC-378D-8AA6-17D67D38A823}"/>
          </ac:spMkLst>
        </pc:spChg>
        <pc:picChg chg="add mod ord">
          <ac:chgData name="Mark Huntly" userId="2f894ec6-1403-4f17-b28b-5f1f7519461e" providerId="ADAL" clId="{28B19D55-2B64-4018-8539-1453B0FDE5DC}" dt="2026-04-22T16:19:09.188" v="113" actId="14100"/>
          <ac:picMkLst>
            <pc:docMk/>
            <pc:sldMk cId="3315229939" sldId="271"/>
            <ac:picMk id="3" creationId="{1A485EE4-8E2D-5E0F-17D7-19A5DA987E1D}"/>
          </ac:picMkLst>
        </pc:picChg>
        <pc:picChg chg="del">
          <ac:chgData name="Mark Huntly" userId="2f894ec6-1403-4f17-b28b-5f1f7519461e" providerId="ADAL" clId="{28B19D55-2B64-4018-8539-1453B0FDE5DC}" dt="2026-04-22T16:17:18.299" v="83" actId="478"/>
          <ac:picMkLst>
            <pc:docMk/>
            <pc:sldMk cId="3315229939" sldId="271"/>
            <ac:picMk id="26" creationId="{6A56C3B2-8060-BCF4-B44D-615F3EA2BEEB}"/>
          </ac:picMkLst>
        </pc:picChg>
        <pc:picChg chg="del">
          <ac:chgData name="Mark Huntly" userId="2f894ec6-1403-4f17-b28b-5f1f7519461e" providerId="ADAL" clId="{28B19D55-2B64-4018-8539-1453B0FDE5DC}" dt="2026-04-22T16:17:19.330" v="84" actId="478"/>
          <ac:picMkLst>
            <pc:docMk/>
            <pc:sldMk cId="3315229939" sldId="271"/>
            <ac:picMk id="27" creationId="{C59A81C7-F6F1-3A7F-9FEB-3EB1443CFEFD}"/>
          </ac:picMkLst>
        </pc:picChg>
      </pc:sldChg>
      <pc:sldChg chg="addSp delSp modSp mod">
        <pc:chgData name="Mark Huntly" userId="2f894ec6-1403-4f17-b28b-5f1f7519461e" providerId="ADAL" clId="{28B19D55-2B64-4018-8539-1453B0FDE5DC}" dt="2026-04-22T19:02:40.247" v="1038" actId="20577"/>
        <pc:sldMkLst>
          <pc:docMk/>
          <pc:sldMk cId="2374094688" sldId="273"/>
        </pc:sldMkLst>
        <pc:spChg chg="mod">
          <ac:chgData name="Mark Huntly" userId="2f894ec6-1403-4f17-b28b-5f1f7519461e" providerId="ADAL" clId="{28B19D55-2B64-4018-8539-1453B0FDE5DC}" dt="2026-04-22T19:02:40.247" v="1038" actId="20577"/>
          <ac:spMkLst>
            <pc:docMk/>
            <pc:sldMk cId="2374094688" sldId="273"/>
            <ac:spMk id="4" creationId="{FC6CE076-AE9B-8BA9-16A4-BA306E8F8314}"/>
          </ac:spMkLst>
        </pc:spChg>
        <pc:spChg chg="add mod">
          <ac:chgData name="Mark Huntly" userId="2f894ec6-1403-4f17-b28b-5f1f7519461e" providerId="ADAL" clId="{28B19D55-2B64-4018-8539-1453B0FDE5DC}" dt="2026-04-22T17:53:14.829" v="486"/>
          <ac:spMkLst>
            <pc:docMk/>
            <pc:sldMk cId="2374094688" sldId="273"/>
            <ac:spMk id="5" creationId="{065BB0CC-4A60-6A19-C294-EFC852DB5C72}"/>
          </ac:spMkLst>
        </pc:spChg>
        <pc:spChg chg="add mod">
          <ac:chgData name="Mark Huntly" userId="2f894ec6-1403-4f17-b28b-5f1f7519461e" providerId="ADAL" clId="{28B19D55-2B64-4018-8539-1453B0FDE5DC}" dt="2026-04-22T17:57:46.870" v="508" actId="1076"/>
          <ac:spMkLst>
            <pc:docMk/>
            <pc:sldMk cId="2374094688" sldId="273"/>
            <ac:spMk id="8" creationId="{EAAA15D6-1190-5108-3A0E-50C586DA0CAB}"/>
          </ac:spMkLst>
        </pc:spChg>
        <pc:spChg chg="add mod">
          <ac:chgData name="Mark Huntly" userId="2f894ec6-1403-4f17-b28b-5f1f7519461e" providerId="ADAL" clId="{28B19D55-2B64-4018-8539-1453B0FDE5DC}" dt="2026-04-22T17:56:46.953" v="497" actId="1076"/>
          <ac:spMkLst>
            <pc:docMk/>
            <pc:sldMk cId="2374094688" sldId="273"/>
            <ac:spMk id="9" creationId="{7AFD17EA-C0C0-326A-D13F-26AB734FEA99}"/>
          </ac:spMkLst>
        </pc:spChg>
        <pc:spChg chg="add mod">
          <ac:chgData name="Mark Huntly" userId="2f894ec6-1403-4f17-b28b-5f1f7519461e" providerId="ADAL" clId="{28B19D55-2B64-4018-8539-1453B0FDE5DC}" dt="2026-04-22T17:58:49.779" v="512" actId="1076"/>
          <ac:spMkLst>
            <pc:docMk/>
            <pc:sldMk cId="2374094688" sldId="273"/>
            <ac:spMk id="18" creationId="{09CBA157-51EF-FDF5-6D2A-8CF78171C312}"/>
          </ac:spMkLst>
        </pc:spChg>
        <pc:picChg chg="del">
          <ac:chgData name="Mark Huntly" userId="2f894ec6-1403-4f17-b28b-5f1f7519461e" providerId="ADAL" clId="{28B19D55-2B64-4018-8539-1453B0FDE5DC}" dt="2026-04-22T17:52:37.516" v="474" actId="478"/>
          <ac:picMkLst>
            <pc:docMk/>
            <pc:sldMk cId="2374094688" sldId="273"/>
            <ac:picMk id="2" creationId="{2B7BC77D-34AA-7BAE-FC86-5A9EB74A1A0E}"/>
          </ac:picMkLst>
        </pc:picChg>
        <pc:picChg chg="add mod">
          <ac:chgData name="Mark Huntly" userId="2f894ec6-1403-4f17-b28b-5f1f7519461e" providerId="ADAL" clId="{28B19D55-2B64-4018-8539-1453B0FDE5DC}" dt="2026-04-22T17:54:36.467" v="490" actId="1076"/>
          <ac:picMkLst>
            <pc:docMk/>
            <pc:sldMk cId="2374094688" sldId="273"/>
            <ac:picMk id="7" creationId="{70977761-967E-5F51-8A9A-644906F28E0A}"/>
          </ac:picMkLst>
        </pc:picChg>
        <pc:cxnChg chg="add mod">
          <ac:chgData name="Mark Huntly" userId="2f894ec6-1403-4f17-b28b-5f1f7519461e" providerId="ADAL" clId="{28B19D55-2B64-4018-8539-1453B0FDE5DC}" dt="2026-04-22T17:58:00.975" v="510" actId="1582"/>
          <ac:cxnSpMkLst>
            <pc:docMk/>
            <pc:sldMk cId="2374094688" sldId="273"/>
            <ac:cxnSpMk id="11" creationId="{F5DA0BCC-EC50-9D21-E900-D38A963947A6}"/>
          </ac:cxnSpMkLst>
        </pc:cxnChg>
      </pc:sldChg>
      <pc:sldChg chg="delSp modSp mod ord modNotesTx">
        <pc:chgData name="Mark Huntly" userId="2f894ec6-1403-4f17-b28b-5f1f7519461e" providerId="ADAL" clId="{28B19D55-2B64-4018-8539-1453B0FDE5DC}" dt="2026-04-22T18:26:40.823" v="1006" actId="20577"/>
        <pc:sldMkLst>
          <pc:docMk/>
          <pc:sldMk cId="3315044606" sldId="274"/>
        </pc:sldMkLst>
        <pc:spChg chg="mod">
          <ac:chgData name="Mark Huntly" userId="2f894ec6-1403-4f17-b28b-5f1f7519461e" providerId="ADAL" clId="{28B19D55-2B64-4018-8539-1453B0FDE5DC}" dt="2026-04-22T18:19:12.261" v="541" actId="20577"/>
          <ac:spMkLst>
            <pc:docMk/>
            <pc:sldMk cId="3315044606" sldId="274"/>
            <ac:spMk id="4" creationId="{EACBAFED-C11F-1BBC-DA18-2BEA1238F668}"/>
          </ac:spMkLst>
        </pc:spChg>
        <pc:spChg chg="mod">
          <ac:chgData name="Mark Huntly" userId="2f894ec6-1403-4f17-b28b-5f1f7519461e" providerId="ADAL" clId="{28B19D55-2B64-4018-8539-1453B0FDE5DC}" dt="2026-04-22T18:25:23.496" v="1005" actId="20577"/>
          <ac:spMkLst>
            <pc:docMk/>
            <pc:sldMk cId="3315044606" sldId="274"/>
            <ac:spMk id="9" creationId="{9F4E577C-5C4F-6ABB-D81E-DAF0D9C4B835}"/>
          </ac:spMkLst>
        </pc:spChg>
        <pc:picChg chg="del">
          <ac:chgData name="Mark Huntly" userId="2f894ec6-1403-4f17-b28b-5f1f7519461e" providerId="ADAL" clId="{28B19D55-2B64-4018-8539-1453B0FDE5DC}" dt="2026-04-22T18:19:02.489" v="524" actId="478"/>
          <ac:picMkLst>
            <pc:docMk/>
            <pc:sldMk cId="3315044606" sldId="274"/>
            <ac:picMk id="2" creationId="{B35C8885-3F31-5A23-BFCE-CAF71C658941}"/>
          </ac:picMkLst>
        </pc:picChg>
      </pc:sldChg>
      <pc:sldChg chg="modNotesTx">
        <pc:chgData name="Mark Huntly" userId="2f894ec6-1403-4f17-b28b-5f1f7519461e" providerId="ADAL" clId="{28B19D55-2B64-4018-8539-1453B0FDE5DC}" dt="2026-04-22T18:15:56.376" v="521" actId="20577"/>
        <pc:sldMkLst>
          <pc:docMk/>
          <pc:sldMk cId="1588891122" sldId="334"/>
        </pc:sldMkLst>
      </pc:sldChg>
      <pc:sldChg chg="addSp modSp mod">
        <pc:chgData name="Mark Huntly" userId="2f894ec6-1403-4f17-b28b-5f1f7519461e" providerId="ADAL" clId="{28B19D55-2B64-4018-8539-1453B0FDE5DC}" dt="2026-04-22T16:32:11.021" v="217" actId="14100"/>
        <pc:sldMkLst>
          <pc:docMk/>
          <pc:sldMk cId="3774617461" sldId="335"/>
        </pc:sldMkLst>
        <pc:spChg chg="mod">
          <ac:chgData name="Mark Huntly" userId="2f894ec6-1403-4f17-b28b-5f1f7519461e" providerId="ADAL" clId="{28B19D55-2B64-4018-8539-1453B0FDE5DC}" dt="2026-04-22T16:28:36.027" v="188" actId="20577"/>
          <ac:spMkLst>
            <pc:docMk/>
            <pc:sldMk cId="3774617461" sldId="335"/>
            <ac:spMk id="4" creationId="{97E71DA6-A660-981D-4360-DF9A837C99D1}"/>
          </ac:spMkLst>
        </pc:spChg>
        <pc:spChg chg="mod">
          <ac:chgData name="Mark Huntly" userId="2f894ec6-1403-4f17-b28b-5f1f7519461e" providerId="ADAL" clId="{28B19D55-2B64-4018-8539-1453B0FDE5DC}" dt="2026-04-22T16:29:39.058" v="198" actId="27636"/>
          <ac:spMkLst>
            <pc:docMk/>
            <pc:sldMk cId="3774617461" sldId="335"/>
            <ac:spMk id="9" creationId="{3C4FA1E1-BECA-02AC-708C-24F806F6864F}"/>
          </ac:spMkLst>
        </pc:spChg>
        <pc:spChg chg="add mod">
          <ac:chgData name="Mark Huntly" userId="2f894ec6-1403-4f17-b28b-5f1f7519461e" providerId="ADAL" clId="{28B19D55-2B64-4018-8539-1453B0FDE5DC}" dt="2026-04-22T16:31:06.322" v="206" actId="1076"/>
          <ac:spMkLst>
            <pc:docMk/>
            <pc:sldMk cId="3774617461" sldId="335"/>
            <ac:spMk id="10" creationId="{A15A5AC3-E3B4-6678-8728-BE7D0120373D}"/>
          </ac:spMkLst>
        </pc:spChg>
        <pc:spChg chg="add mod">
          <ac:chgData name="Mark Huntly" userId="2f894ec6-1403-4f17-b28b-5f1f7519461e" providerId="ADAL" clId="{28B19D55-2B64-4018-8539-1453B0FDE5DC}" dt="2026-04-22T16:32:02.545" v="214" actId="1076"/>
          <ac:spMkLst>
            <pc:docMk/>
            <pc:sldMk cId="3774617461" sldId="335"/>
            <ac:spMk id="11" creationId="{1E1265D5-62CA-6B4C-D3FB-2D0E330C82A2}"/>
          </ac:spMkLst>
        </pc:spChg>
        <pc:picChg chg="add mod">
          <ac:chgData name="Mark Huntly" userId="2f894ec6-1403-4f17-b28b-5f1f7519461e" providerId="ADAL" clId="{28B19D55-2B64-4018-8539-1453B0FDE5DC}" dt="2026-04-22T16:29:17.958" v="194" actId="14100"/>
          <ac:picMkLst>
            <pc:docMk/>
            <pc:sldMk cId="3774617461" sldId="335"/>
            <ac:picMk id="3" creationId="{06565EA0-4BCD-B5F4-BE80-1CBB5C6F5700}"/>
          </ac:picMkLst>
        </pc:picChg>
        <pc:cxnChg chg="add mod">
          <ac:chgData name="Mark Huntly" userId="2f894ec6-1403-4f17-b28b-5f1f7519461e" providerId="ADAL" clId="{28B19D55-2B64-4018-8539-1453B0FDE5DC}" dt="2026-04-22T16:30:12.623" v="204" actId="1076"/>
          <ac:cxnSpMkLst>
            <pc:docMk/>
            <pc:sldMk cId="3774617461" sldId="335"/>
            <ac:cxnSpMk id="6" creationId="{EA3FE011-574B-288C-AEEE-005597A370C4}"/>
          </ac:cxnSpMkLst>
        </pc:cxnChg>
        <pc:cxnChg chg="add mod">
          <ac:chgData name="Mark Huntly" userId="2f894ec6-1403-4f17-b28b-5f1f7519461e" providerId="ADAL" clId="{28B19D55-2B64-4018-8539-1453B0FDE5DC}" dt="2026-04-22T16:32:11.021" v="217" actId="14100"/>
          <ac:cxnSpMkLst>
            <pc:docMk/>
            <pc:sldMk cId="3774617461" sldId="335"/>
            <ac:cxnSpMk id="12" creationId="{46246472-4EF4-14FF-9451-B4B2E401E797}"/>
          </ac:cxnSpMkLst>
        </pc:cxnChg>
      </pc:sldChg>
      <pc:sldChg chg="addSp delSp modSp mod modNotesTx">
        <pc:chgData name="Mark Huntly" userId="2f894ec6-1403-4f17-b28b-5f1f7519461e" providerId="ADAL" clId="{28B19D55-2B64-4018-8539-1453B0FDE5DC}" dt="2026-04-22T20:47:08.658" v="2063" actId="20577"/>
        <pc:sldMkLst>
          <pc:docMk/>
          <pc:sldMk cId="2078480" sldId="336"/>
        </pc:sldMkLst>
        <pc:spChg chg="mod">
          <ac:chgData name="Mark Huntly" userId="2f894ec6-1403-4f17-b28b-5f1f7519461e" providerId="ADAL" clId="{28B19D55-2B64-4018-8539-1453B0FDE5DC}" dt="2026-04-22T20:36:50.236" v="2000" actId="20577"/>
          <ac:spMkLst>
            <pc:docMk/>
            <pc:sldMk cId="2078480" sldId="336"/>
            <ac:spMk id="4" creationId="{04EF9B29-6C42-DADD-B2B3-4E296DEF734E}"/>
          </ac:spMkLst>
        </pc:spChg>
        <pc:spChg chg="add del">
          <ac:chgData name="Mark Huntly" userId="2f894ec6-1403-4f17-b28b-5f1f7519461e" providerId="ADAL" clId="{28B19D55-2B64-4018-8539-1453B0FDE5DC}" dt="2026-04-22T20:27:51.491" v="1864" actId="21"/>
          <ac:spMkLst>
            <pc:docMk/>
            <pc:sldMk cId="2078480" sldId="336"/>
            <ac:spMk id="5" creationId="{1C97D712-8470-E251-4C28-13344A8AAE83}"/>
          </ac:spMkLst>
        </pc:spChg>
        <pc:spChg chg="add del mod">
          <ac:chgData name="Mark Huntly" userId="2f894ec6-1403-4f17-b28b-5f1f7519461e" providerId="ADAL" clId="{28B19D55-2B64-4018-8539-1453B0FDE5DC}" dt="2026-04-22T20:27:57.845" v="1866" actId="21"/>
          <ac:spMkLst>
            <pc:docMk/>
            <pc:sldMk cId="2078480" sldId="336"/>
            <ac:spMk id="7" creationId="{1C97D712-8470-E251-4C28-13344A8AAE83}"/>
          </ac:spMkLst>
        </pc:spChg>
        <pc:spChg chg="mod">
          <ac:chgData name="Mark Huntly" userId="2f894ec6-1403-4f17-b28b-5f1f7519461e" providerId="ADAL" clId="{28B19D55-2B64-4018-8539-1453B0FDE5DC}" dt="2026-04-22T20:33:29.546" v="1942" actId="20577"/>
          <ac:spMkLst>
            <pc:docMk/>
            <pc:sldMk cId="2078480" sldId="336"/>
            <ac:spMk id="9" creationId="{2147F213-76C1-F0F9-B47A-82F2EF14A43A}"/>
          </ac:spMkLst>
        </pc:spChg>
        <pc:spChg chg="add mod">
          <ac:chgData name="Mark Huntly" userId="2f894ec6-1403-4f17-b28b-5f1f7519461e" providerId="ADAL" clId="{28B19D55-2B64-4018-8539-1453B0FDE5DC}" dt="2026-04-22T20:34:46.848" v="1971" actId="1076"/>
          <ac:spMkLst>
            <pc:docMk/>
            <pc:sldMk cId="2078480" sldId="336"/>
            <ac:spMk id="12" creationId="{3F6FCC1E-0153-F93A-517F-55136A828317}"/>
          </ac:spMkLst>
        </pc:spChg>
        <pc:spChg chg="add mod">
          <ac:chgData name="Mark Huntly" userId="2f894ec6-1403-4f17-b28b-5f1f7519461e" providerId="ADAL" clId="{28B19D55-2B64-4018-8539-1453B0FDE5DC}" dt="2026-04-22T20:40:54.696" v="2010" actId="20577"/>
          <ac:spMkLst>
            <pc:docMk/>
            <pc:sldMk cId="2078480" sldId="336"/>
            <ac:spMk id="14" creationId="{969A0718-6978-6CCA-8FC3-17943D3AC67B}"/>
          </ac:spMkLst>
        </pc:spChg>
        <pc:picChg chg="add del mod">
          <ac:chgData name="Mark Huntly" userId="2f894ec6-1403-4f17-b28b-5f1f7519461e" providerId="ADAL" clId="{28B19D55-2B64-4018-8539-1453B0FDE5DC}" dt="2026-04-22T20:27:51.491" v="1864" actId="21"/>
          <ac:picMkLst>
            <pc:docMk/>
            <pc:sldMk cId="2078480" sldId="336"/>
            <ac:picMk id="3" creationId="{A349C85A-4BB4-FD66-DF04-9BE81F9E0081}"/>
          </ac:picMkLst>
        </pc:picChg>
        <pc:picChg chg="add del mod">
          <ac:chgData name="Mark Huntly" userId="2f894ec6-1403-4f17-b28b-5f1f7519461e" providerId="ADAL" clId="{28B19D55-2B64-4018-8539-1453B0FDE5DC}" dt="2026-04-22T20:27:57.845" v="1866" actId="21"/>
          <ac:picMkLst>
            <pc:docMk/>
            <pc:sldMk cId="2078480" sldId="336"/>
            <ac:picMk id="6" creationId="{A349C85A-4BB4-FD66-DF04-9BE81F9E0081}"/>
          </ac:picMkLst>
        </pc:picChg>
        <pc:picChg chg="add mod">
          <ac:chgData name="Mark Huntly" userId="2f894ec6-1403-4f17-b28b-5f1f7519461e" providerId="ADAL" clId="{28B19D55-2B64-4018-8539-1453B0FDE5DC}" dt="2026-04-22T20:37:57.188" v="2001" actId="1076"/>
          <ac:picMkLst>
            <pc:docMk/>
            <pc:sldMk cId="2078480" sldId="336"/>
            <ac:picMk id="10" creationId="{919074CF-EDB7-6BFE-D1C4-A751E2725718}"/>
          </ac:picMkLst>
        </pc:picChg>
      </pc:sldChg>
      <pc:sldChg chg="addSp delSp modSp mod">
        <pc:chgData name="Mark Huntly" userId="2f894ec6-1403-4f17-b28b-5f1f7519461e" providerId="ADAL" clId="{28B19D55-2B64-4018-8539-1453B0FDE5DC}" dt="2026-04-22T16:16:17.435" v="82" actId="1076"/>
        <pc:sldMkLst>
          <pc:docMk/>
          <pc:sldMk cId="2333415805" sldId="337"/>
        </pc:sldMkLst>
        <pc:spChg chg="del">
          <ac:chgData name="Mark Huntly" userId="2f894ec6-1403-4f17-b28b-5f1f7519461e" providerId="ADAL" clId="{28B19D55-2B64-4018-8539-1453B0FDE5DC}" dt="2026-04-22T16:11:12.627" v="0" actId="478"/>
          <ac:spMkLst>
            <pc:docMk/>
            <pc:sldMk cId="2333415805" sldId="337"/>
            <ac:spMk id="2" creationId="{28B09BE8-3DD1-257F-A43F-D8D0EECAF9FF}"/>
          </ac:spMkLst>
        </pc:spChg>
        <pc:spChg chg="mod">
          <ac:chgData name="Mark Huntly" userId="2f894ec6-1403-4f17-b28b-5f1f7519461e" providerId="ADAL" clId="{28B19D55-2B64-4018-8539-1453B0FDE5DC}" dt="2026-04-22T16:11:25.789" v="19" actId="20577"/>
          <ac:spMkLst>
            <pc:docMk/>
            <pc:sldMk cId="2333415805" sldId="337"/>
            <ac:spMk id="4" creationId="{F8421ED3-27BC-9B6D-6EA9-AC3B660BCB1F}"/>
          </ac:spMkLst>
        </pc:spChg>
        <pc:spChg chg="mod">
          <ac:chgData name="Mark Huntly" userId="2f894ec6-1403-4f17-b28b-5f1f7519461e" providerId="ADAL" clId="{28B19D55-2B64-4018-8539-1453B0FDE5DC}" dt="2026-04-22T16:16:06.530" v="79" actId="14100"/>
          <ac:spMkLst>
            <pc:docMk/>
            <pc:sldMk cId="2333415805" sldId="337"/>
            <ac:spMk id="11" creationId="{09EE08D5-C8DC-E9B1-62A2-FCC48B7E59FE}"/>
          </ac:spMkLst>
        </pc:spChg>
        <pc:picChg chg="add del mod">
          <ac:chgData name="Mark Huntly" userId="2f894ec6-1403-4f17-b28b-5f1f7519461e" providerId="ADAL" clId="{28B19D55-2B64-4018-8539-1453B0FDE5DC}" dt="2026-04-22T16:15:17.471" v="71" actId="478"/>
          <ac:picMkLst>
            <pc:docMk/>
            <pc:sldMk cId="2333415805" sldId="337"/>
            <ac:picMk id="5" creationId="{6D501DBF-8A3B-3825-B00D-6E6F2C3051EE}"/>
          </ac:picMkLst>
        </pc:picChg>
        <pc:picChg chg="add mod">
          <ac:chgData name="Mark Huntly" userId="2f894ec6-1403-4f17-b28b-5f1f7519461e" providerId="ADAL" clId="{28B19D55-2B64-4018-8539-1453B0FDE5DC}" dt="2026-04-22T16:16:17.435" v="82" actId="1076"/>
          <ac:picMkLst>
            <pc:docMk/>
            <pc:sldMk cId="2333415805" sldId="337"/>
            <ac:picMk id="7" creationId="{BC726E98-69C6-ED80-4978-F84EFFF4BD7D}"/>
          </ac:picMkLst>
        </pc:picChg>
      </pc:sldChg>
      <pc:sldChg chg="addSp delSp modSp mod">
        <pc:chgData name="Mark Huntly" userId="2f894ec6-1403-4f17-b28b-5f1f7519461e" providerId="ADAL" clId="{28B19D55-2B64-4018-8539-1453B0FDE5DC}" dt="2026-04-22T17:51:45.060" v="473" actId="1076"/>
        <pc:sldMkLst>
          <pc:docMk/>
          <pc:sldMk cId="1675858491" sldId="338"/>
        </pc:sldMkLst>
        <pc:spChg chg="del">
          <ac:chgData name="Mark Huntly" userId="2f894ec6-1403-4f17-b28b-5f1f7519461e" providerId="ADAL" clId="{28B19D55-2B64-4018-8539-1453B0FDE5DC}" dt="2026-04-22T16:45:17.375" v="338" actId="478"/>
          <ac:spMkLst>
            <pc:docMk/>
            <pc:sldMk cId="1675858491" sldId="338"/>
            <ac:spMk id="2" creationId="{6DB5935F-0AE4-D577-5C5F-226821FEB1D0}"/>
          </ac:spMkLst>
        </pc:spChg>
        <pc:spChg chg="mod">
          <ac:chgData name="Mark Huntly" userId="2f894ec6-1403-4f17-b28b-5f1f7519461e" providerId="ADAL" clId="{28B19D55-2B64-4018-8539-1453B0FDE5DC}" dt="2026-04-22T17:33:48.637" v="381" actId="20577"/>
          <ac:spMkLst>
            <pc:docMk/>
            <pc:sldMk cId="1675858491" sldId="338"/>
            <ac:spMk id="4" creationId="{00594973-1543-427A-CFF7-11F7905EE9EC}"/>
          </ac:spMkLst>
        </pc:spChg>
        <pc:spChg chg="add mod">
          <ac:chgData name="Mark Huntly" userId="2f894ec6-1403-4f17-b28b-5f1f7519461e" providerId="ADAL" clId="{28B19D55-2B64-4018-8539-1453B0FDE5DC}" dt="2026-04-22T17:51:24.587" v="469" actId="1076"/>
          <ac:spMkLst>
            <pc:docMk/>
            <pc:sldMk cId="1675858491" sldId="338"/>
            <ac:spMk id="7" creationId="{DB726F0F-412A-5424-2D50-B5FDBAC5DE9B}"/>
          </ac:spMkLst>
        </pc:spChg>
        <pc:spChg chg="add mod">
          <ac:chgData name="Mark Huntly" userId="2f894ec6-1403-4f17-b28b-5f1f7519461e" providerId="ADAL" clId="{28B19D55-2B64-4018-8539-1453B0FDE5DC}" dt="2026-04-22T17:40:07.181" v="398" actId="1076"/>
          <ac:spMkLst>
            <pc:docMk/>
            <pc:sldMk cId="1675858491" sldId="338"/>
            <ac:spMk id="8" creationId="{0776262A-5B5E-47A4-9C53-4799585CFF9F}"/>
          </ac:spMkLst>
        </pc:spChg>
        <pc:spChg chg="mod">
          <ac:chgData name="Mark Huntly" userId="2f894ec6-1403-4f17-b28b-5f1f7519461e" providerId="ADAL" clId="{28B19D55-2B64-4018-8539-1453B0FDE5DC}" dt="2026-04-22T17:48:39.152" v="455" actId="1582"/>
          <ac:spMkLst>
            <pc:docMk/>
            <pc:sldMk cId="1675858491" sldId="338"/>
            <ac:spMk id="9" creationId="{F3E86E59-8456-161C-A95D-46A165A4C7B1}"/>
          </ac:spMkLst>
        </pc:spChg>
        <pc:spChg chg="add mod">
          <ac:chgData name="Mark Huntly" userId="2f894ec6-1403-4f17-b28b-5f1f7519461e" providerId="ADAL" clId="{28B19D55-2B64-4018-8539-1453B0FDE5DC}" dt="2026-04-22T17:41:21.535" v="413" actId="1036"/>
          <ac:spMkLst>
            <pc:docMk/>
            <pc:sldMk cId="1675858491" sldId="338"/>
            <ac:spMk id="11" creationId="{031B3E73-8866-E132-BBD7-02E6D083B2D9}"/>
          </ac:spMkLst>
        </pc:spChg>
        <pc:spChg chg="add mod">
          <ac:chgData name="Mark Huntly" userId="2f894ec6-1403-4f17-b28b-5f1f7519461e" providerId="ADAL" clId="{28B19D55-2B64-4018-8539-1453B0FDE5DC}" dt="2026-04-22T17:42:41.427" v="420" actId="1076"/>
          <ac:spMkLst>
            <pc:docMk/>
            <pc:sldMk cId="1675858491" sldId="338"/>
            <ac:spMk id="13" creationId="{E8BCB2F4-E073-4EA1-E3DC-788D7633CCDC}"/>
          </ac:spMkLst>
        </pc:spChg>
        <pc:spChg chg="add mod">
          <ac:chgData name="Mark Huntly" userId="2f894ec6-1403-4f17-b28b-5f1f7519461e" providerId="ADAL" clId="{28B19D55-2B64-4018-8539-1453B0FDE5DC}" dt="2026-04-22T17:44:37.729" v="434" actId="14100"/>
          <ac:spMkLst>
            <pc:docMk/>
            <pc:sldMk cId="1675858491" sldId="338"/>
            <ac:spMk id="14" creationId="{DD0DD1D9-F36C-5BF0-738B-26B9237BAC28}"/>
          </ac:spMkLst>
        </pc:spChg>
        <pc:spChg chg="add mod">
          <ac:chgData name="Mark Huntly" userId="2f894ec6-1403-4f17-b28b-5f1f7519461e" providerId="ADAL" clId="{28B19D55-2B64-4018-8539-1453B0FDE5DC}" dt="2026-04-22T17:51:45.060" v="473" actId="1076"/>
          <ac:spMkLst>
            <pc:docMk/>
            <pc:sldMk cId="1675858491" sldId="338"/>
            <ac:spMk id="28" creationId="{55745701-3D62-155E-7880-E9BCA5FAB210}"/>
          </ac:spMkLst>
        </pc:spChg>
        <pc:picChg chg="add mod">
          <ac:chgData name="Mark Huntly" userId="2f894ec6-1403-4f17-b28b-5f1f7519461e" providerId="ADAL" clId="{28B19D55-2B64-4018-8539-1453B0FDE5DC}" dt="2026-04-22T17:38:59.556" v="390" actId="1076"/>
          <ac:picMkLst>
            <pc:docMk/>
            <pc:sldMk cId="1675858491" sldId="338"/>
            <ac:picMk id="5" creationId="{2051180D-C33F-1085-9F54-7DEC6E65CB4A}"/>
          </ac:picMkLst>
        </pc:picChg>
        <pc:picChg chg="add mod">
          <ac:chgData name="Mark Huntly" userId="2f894ec6-1403-4f17-b28b-5f1f7519461e" providerId="ADAL" clId="{28B19D55-2B64-4018-8539-1453B0FDE5DC}" dt="2026-04-22T17:49:50.058" v="457" actId="1076"/>
          <ac:picMkLst>
            <pc:docMk/>
            <pc:sldMk cId="1675858491" sldId="338"/>
            <ac:picMk id="25" creationId="{B8108476-5584-C1B9-ED29-EA8FABE6566F}"/>
          </ac:picMkLst>
        </pc:picChg>
        <pc:picChg chg="add del">
          <ac:chgData name="Mark Huntly" userId="2f894ec6-1403-4f17-b28b-5f1f7519461e" providerId="ADAL" clId="{28B19D55-2B64-4018-8539-1453B0FDE5DC}" dt="2026-04-22T17:50:09.090" v="459" actId="22"/>
          <ac:picMkLst>
            <pc:docMk/>
            <pc:sldMk cId="1675858491" sldId="338"/>
            <ac:picMk id="27" creationId="{7648A039-70A1-A37B-2F37-E2258CDEF006}"/>
          </ac:picMkLst>
        </pc:picChg>
        <pc:cxnChg chg="add mod">
          <ac:chgData name="Mark Huntly" userId="2f894ec6-1403-4f17-b28b-5f1f7519461e" providerId="ADAL" clId="{28B19D55-2B64-4018-8539-1453B0FDE5DC}" dt="2026-04-22T17:40:31.836" v="402" actId="1076"/>
          <ac:cxnSpMkLst>
            <pc:docMk/>
            <pc:sldMk cId="1675858491" sldId="338"/>
            <ac:cxnSpMk id="10" creationId="{4C6945F6-F0DC-5E4B-44B5-4863DDA17567}"/>
          </ac:cxnSpMkLst>
        </pc:cxnChg>
        <pc:cxnChg chg="add mod">
          <ac:chgData name="Mark Huntly" userId="2f894ec6-1403-4f17-b28b-5f1f7519461e" providerId="ADAL" clId="{28B19D55-2B64-4018-8539-1453B0FDE5DC}" dt="2026-04-22T17:47:29.495" v="446" actId="14100"/>
          <ac:cxnSpMkLst>
            <pc:docMk/>
            <pc:sldMk cId="1675858491" sldId="338"/>
            <ac:cxnSpMk id="12" creationId="{5D3F39C6-B9FC-1D86-12E4-584B157CFF60}"/>
          </ac:cxnSpMkLst>
        </pc:cxnChg>
        <pc:cxnChg chg="add mod">
          <ac:chgData name="Mark Huntly" userId="2f894ec6-1403-4f17-b28b-5f1f7519461e" providerId="ADAL" clId="{28B19D55-2B64-4018-8539-1453B0FDE5DC}" dt="2026-04-22T17:47:52.409" v="449" actId="1582"/>
          <ac:cxnSpMkLst>
            <pc:docMk/>
            <pc:sldMk cId="1675858491" sldId="338"/>
            <ac:cxnSpMk id="19" creationId="{9011EDC3-D5C6-D249-732D-863E7305320E}"/>
          </ac:cxnSpMkLst>
        </pc:cxnChg>
      </pc:sldChg>
      <pc:sldChg chg="addSp delSp modSp mod modNotesTx">
        <pc:chgData name="Mark Huntly" userId="2f894ec6-1403-4f17-b28b-5f1f7519461e" providerId="ADAL" clId="{28B19D55-2B64-4018-8539-1453B0FDE5DC}" dt="2026-04-22T19:18:20.166" v="1380" actId="113"/>
        <pc:sldMkLst>
          <pc:docMk/>
          <pc:sldMk cId="3410172114" sldId="339"/>
        </pc:sldMkLst>
        <pc:spChg chg="mod">
          <ac:chgData name="Mark Huntly" userId="2f894ec6-1403-4f17-b28b-5f1f7519461e" providerId="ADAL" clId="{28B19D55-2B64-4018-8539-1453B0FDE5DC}" dt="2026-04-22T19:02:53.039" v="1074" actId="20577"/>
          <ac:spMkLst>
            <pc:docMk/>
            <pc:sldMk cId="3410172114" sldId="339"/>
            <ac:spMk id="4" creationId="{046CF37A-6FCB-510B-EA71-4CB046AAD97B}"/>
          </ac:spMkLst>
        </pc:spChg>
        <pc:spChg chg="add mod">
          <ac:chgData name="Mark Huntly" userId="2f894ec6-1403-4f17-b28b-5f1f7519461e" providerId="ADAL" clId="{28B19D55-2B64-4018-8539-1453B0FDE5DC}" dt="2026-04-22T19:03:31.960" v="1078" actId="1076"/>
          <ac:spMkLst>
            <pc:docMk/>
            <pc:sldMk cId="3410172114" sldId="339"/>
            <ac:spMk id="6" creationId="{A623A86F-F14E-C9FB-0948-D2F862875227}"/>
          </ac:spMkLst>
        </pc:spChg>
        <pc:spChg chg="mod">
          <ac:chgData name="Mark Huntly" userId="2f894ec6-1403-4f17-b28b-5f1f7519461e" providerId="ADAL" clId="{28B19D55-2B64-4018-8539-1453B0FDE5DC}" dt="2026-04-22T19:18:20.166" v="1380" actId="113"/>
          <ac:spMkLst>
            <pc:docMk/>
            <pc:sldMk cId="3410172114" sldId="339"/>
            <ac:spMk id="9" creationId="{7FC8C699-E9A0-2EF3-B63D-AFB1FF059452}"/>
          </ac:spMkLst>
        </pc:spChg>
        <pc:picChg chg="del">
          <ac:chgData name="Mark Huntly" userId="2f894ec6-1403-4f17-b28b-5f1f7519461e" providerId="ADAL" clId="{28B19D55-2B64-4018-8539-1453B0FDE5DC}" dt="2026-04-22T19:01:37.033" v="1007" actId="478"/>
          <ac:picMkLst>
            <pc:docMk/>
            <pc:sldMk cId="3410172114" sldId="339"/>
            <ac:picMk id="2" creationId="{E8331FE2-0E23-9DDC-3549-87C0199EDF39}"/>
          </ac:picMkLst>
        </pc:picChg>
        <pc:picChg chg="add del">
          <ac:chgData name="Mark Huntly" userId="2f894ec6-1403-4f17-b28b-5f1f7519461e" providerId="ADAL" clId="{28B19D55-2B64-4018-8539-1453B0FDE5DC}" dt="2026-04-22T19:03:14.946" v="1076" actId="22"/>
          <ac:picMkLst>
            <pc:docMk/>
            <pc:sldMk cId="3410172114" sldId="339"/>
            <ac:picMk id="5" creationId="{A9B2FA05-7CC0-7E36-D122-23368C10A44C}"/>
          </ac:picMkLst>
        </pc:picChg>
        <pc:picChg chg="add mod">
          <ac:chgData name="Mark Huntly" userId="2f894ec6-1403-4f17-b28b-5f1f7519461e" providerId="ADAL" clId="{28B19D55-2B64-4018-8539-1453B0FDE5DC}" dt="2026-04-22T19:04:44.388" v="1086" actId="1076"/>
          <ac:picMkLst>
            <pc:docMk/>
            <pc:sldMk cId="3410172114" sldId="339"/>
            <ac:picMk id="8" creationId="{759D6FD6-ACD4-B6C8-F1DD-50ADCE19EC35}"/>
          </ac:picMkLst>
        </pc:picChg>
        <pc:picChg chg="add mod">
          <ac:chgData name="Mark Huntly" userId="2f894ec6-1403-4f17-b28b-5f1f7519461e" providerId="ADAL" clId="{28B19D55-2B64-4018-8539-1453B0FDE5DC}" dt="2026-04-22T19:04:26.874" v="1085" actId="1076"/>
          <ac:picMkLst>
            <pc:docMk/>
            <pc:sldMk cId="3410172114" sldId="339"/>
            <ac:picMk id="11" creationId="{65067B09-561B-78DD-3BB6-BE375AB2132C}"/>
          </ac:picMkLst>
        </pc:picChg>
        <pc:picChg chg="add mod">
          <ac:chgData name="Mark Huntly" userId="2f894ec6-1403-4f17-b28b-5f1f7519461e" providerId="ADAL" clId="{28B19D55-2B64-4018-8539-1453B0FDE5DC}" dt="2026-04-22T19:05:50.957" v="1090" actId="1076"/>
          <ac:picMkLst>
            <pc:docMk/>
            <pc:sldMk cId="3410172114" sldId="339"/>
            <ac:picMk id="13" creationId="{3A74F14F-DFEB-6AB3-8447-95716894F2C9}"/>
          </ac:picMkLst>
        </pc:picChg>
        <pc:cxnChg chg="add mod">
          <ac:chgData name="Mark Huntly" userId="2f894ec6-1403-4f17-b28b-5f1f7519461e" providerId="ADAL" clId="{28B19D55-2B64-4018-8539-1453B0FDE5DC}" dt="2026-04-22T19:07:13.960" v="1100" actId="14100"/>
          <ac:cxnSpMkLst>
            <pc:docMk/>
            <pc:sldMk cId="3410172114" sldId="339"/>
            <ac:cxnSpMk id="15" creationId="{1292B6BA-72C4-65F7-C30B-66703DEB2AA3}"/>
          </ac:cxnSpMkLst>
        </pc:cxnChg>
        <pc:cxnChg chg="add mod">
          <ac:chgData name="Mark Huntly" userId="2f894ec6-1403-4f17-b28b-5f1f7519461e" providerId="ADAL" clId="{28B19D55-2B64-4018-8539-1453B0FDE5DC}" dt="2026-04-22T19:08:32.925" v="1104" actId="14100"/>
          <ac:cxnSpMkLst>
            <pc:docMk/>
            <pc:sldMk cId="3410172114" sldId="339"/>
            <ac:cxnSpMk id="23" creationId="{3394DFD3-3163-8FED-DA55-4390ABA130AE}"/>
          </ac:cxnSpMkLst>
        </pc:cxnChg>
        <pc:cxnChg chg="add mod">
          <ac:chgData name="Mark Huntly" userId="2f894ec6-1403-4f17-b28b-5f1f7519461e" providerId="ADAL" clId="{28B19D55-2B64-4018-8539-1453B0FDE5DC}" dt="2026-04-22T19:09:11.129" v="1108" actId="14100"/>
          <ac:cxnSpMkLst>
            <pc:docMk/>
            <pc:sldMk cId="3410172114" sldId="339"/>
            <ac:cxnSpMk id="26" creationId="{DFB6D65F-BEB6-34EF-272E-98ABCF77233B}"/>
          </ac:cxnSpMkLst>
        </pc:cxnChg>
      </pc:sldChg>
      <pc:sldChg chg="addSp delSp modSp add mod">
        <pc:chgData name="Mark Huntly" userId="2f894ec6-1403-4f17-b28b-5f1f7519461e" providerId="ADAL" clId="{28B19D55-2B64-4018-8539-1453B0FDE5DC}" dt="2026-04-22T16:40:19.738" v="236" actId="1076"/>
        <pc:sldMkLst>
          <pc:docMk/>
          <pc:sldMk cId="4064536526" sldId="340"/>
        </pc:sldMkLst>
        <pc:spChg chg="add del mod">
          <ac:chgData name="Mark Huntly" userId="2f894ec6-1403-4f17-b28b-5f1f7519461e" providerId="ADAL" clId="{28B19D55-2B64-4018-8539-1453B0FDE5DC}" dt="2026-04-22T16:34:59.702" v="220" actId="478"/>
          <ac:spMkLst>
            <pc:docMk/>
            <pc:sldMk cId="4064536526" sldId="340"/>
            <ac:spMk id="5" creationId="{01CA3ACA-8ACE-590A-43D8-CE2C089E9837}"/>
          </ac:spMkLst>
        </pc:spChg>
        <pc:spChg chg="del">
          <ac:chgData name="Mark Huntly" userId="2f894ec6-1403-4f17-b28b-5f1f7519461e" providerId="ADAL" clId="{28B19D55-2B64-4018-8539-1453B0FDE5DC}" dt="2026-04-22T16:34:55.982" v="219" actId="478"/>
          <ac:spMkLst>
            <pc:docMk/>
            <pc:sldMk cId="4064536526" sldId="340"/>
            <ac:spMk id="9" creationId="{13BCC53F-3DBB-256A-2692-E80D44D40C87}"/>
          </ac:spMkLst>
        </pc:spChg>
        <pc:spChg chg="add del mod">
          <ac:chgData name="Mark Huntly" userId="2f894ec6-1403-4f17-b28b-5f1f7519461e" providerId="ADAL" clId="{28B19D55-2B64-4018-8539-1453B0FDE5DC}" dt="2026-04-22T16:40:01.762" v="231" actId="21"/>
          <ac:spMkLst>
            <pc:docMk/>
            <pc:sldMk cId="4064536526" sldId="340"/>
            <ac:spMk id="13" creationId="{AE9CE0C1-0578-CB83-F3D8-6427A5E50BC5}"/>
          </ac:spMkLst>
        </pc:spChg>
        <pc:spChg chg="add del mod">
          <ac:chgData name="Mark Huntly" userId="2f894ec6-1403-4f17-b28b-5f1f7519461e" providerId="ADAL" clId="{28B19D55-2B64-4018-8539-1453B0FDE5DC}" dt="2026-04-22T16:40:12.797" v="234" actId="21"/>
          <ac:spMkLst>
            <pc:docMk/>
            <pc:sldMk cId="4064536526" sldId="340"/>
            <ac:spMk id="16" creationId="{8F1CC703-5FB2-5645-A5E6-FAE9AF5B842F}"/>
          </ac:spMkLst>
        </pc:spChg>
        <pc:picChg chg="add del mod">
          <ac:chgData name="Mark Huntly" userId="2f894ec6-1403-4f17-b28b-5f1f7519461e" providerId="ADAL" clId="{28B19D55-2B64-4018-8539-1453B0FDE5DC}" dt="2026-04-22T16:40:01.762" v="231" actId="21"/>
          <ac:picMkLst>
            <pc:docMk/>
            <pc:sldMk cId="4064536526" sldId="340"/>
            <ac:picMk id="8" creationId="{D27C37C8-4919-C029-00A7-CFE957EDC6D6}"/>
          </ac:picMkLst>
        </pc:picChg>
        <pc:picChg chg="add del mod">
          <ac:chgData name="Mark Huntly" userId="2f894ec6-1403-4f17-b28b-5f1f7519461e" providerId="ADAL" clId="{28B19D55-2B64-4018-8539-1453B0FDE5DC}" dt="2026-04-22T16:40:12.797" v="234" actId="21"/>
          <ac:picMkLst>
            <pc:docMk/>
            <pc:sldMk cId="4064536526" sldId="340"/>
            <ac:picMk id="15" creationId="{7C8741D0-1CAA-4A21-0CBD-8B1E26579513}"/>
          </ac:picMkLst>
        </pc:picChg>
        <pc:picChg chg="add mod">
          <ac:chgData name="Mark Huntly" userId="2f894ec6-1403-4f17-b28b-5f1f7519461e" providerId="ADAL" clId="{28B19D55-2B64-4018-8539-1453B0FDE5DC}" dt="2026-04-22T16:40:07.410" v="233" actId="1076"/>
          <ac:picMkLst>
            <pc:docMk/>
            <pc:sldMk cId="4064536526" sldId="340"/>
            <ac:picMk id="18" creationId="{5805EB39-E96B-ABFC-CCFA-7E1B70D289BA}"/>
          </ac:picMkLst>
        </pc:picChg>
        <pc:picChg chg="add mod">
          <ac:chgData name="Mark Huntly" userId="2f894ec6-1403-4f17-b28b-5f1f7519461e" providerId="ADAL" clId="{28B19D55-2B64-4018-8539-1453B0FDE5DC}" dt="2026-04-22T16:40:19.738" v="236" actId="1076"/>
          <ac:picMkLst>
            <pc:docMk/>
            <pc:sldMk cId="4064536526" sldId="340"/>
            <ac:picMk id="20" creationId="{B8010DBF-4D65-B96E-3974-A04FA7C0FB68}"/>
          </ac:picMkLst>
        </pc:picChg>
        <pc:cxnChg chg="del">
          <ac:chgData name="Mark Huntly" userId="2f894ec6-1403-4f17-b28b-5f1f7519461e" providerId="ADAL" clId="{28B19D55-2B64-4018-8539-1453B0FDE5DC}" dt="2026-04-22T16:35:00.903" v="221" actId="478"/>
          <ac:cxnSpMkLst>
            <pc:docMk/>
            <pc:sldMk cId="4064536526" sldId="340"/>
            <ac:cxnSpMk id="6" creationId="{59FF1582-B1EA-8072-D3DF-CA2AC6797C70}"/>
          </ac:cxnSpMkLst>
        </pc:cxnChg>
      </pc:sldChg>
      <pc:sldChg chg="modSp add mod">
        <pc:chgData name="Mark Huntly" userId="2f894ec6-1403-4f17-b28b-5f1f7519461e" providerId="ADAL" clId="{28B19D55-2B64-4018-8539-1453B0FDE5DC}" dt="2026-04-22T19:22:34.642" v="1597" actId="20577"/>
        <pc:sldMkLst>
          <pc:docMk/>
          <pc:sldMk cId="2671511032" sldId="341"/>
        </pc:sldMkLst>
        <pc:spChg chg="mod">
          <ac:chgData name="Mark Huntly" userId="2f894ec6-1403-4f17-b28b-5f1f7519461e" providerId="ADAL" clId="{28B19D55-2B64-4018-8539-1453B0FDE5DC}" dt="2026-04-22T19:22:34.642" v="1597" actId="20577"/>
          <ac:spMkLst>
            <pc:docMk/>
            <pc:sldMk cId="2671511032" sldId="341"/>
            <ac:spMk id="9" creationId="{556EA1FF-C0FB-6535-7C42-575DF693486C}"/>
          </ac:spMkLst>
        </pc:spChg>
      </pc:sldChg>
      <pc:sldChg chg="delSp modSp add mod modNotesTx">
        <pc:chgData name="Mark Huntly" userId="2f894ec6-1403-4f17-b28b-5f1f7519461e" providerId="ADAL" clId="{28B19D55-2B64-4018-8539-1453B0FDE5DC}" dt="2026-04-22T20:15:27.298" v="1743" actId="20577"/>
        <pc:sldMkLst>
          <pc:docMk/>
          <pc:sldMk cId="1598210414" sldId="342"/>
        </pc:sldMkLst>
        <pc:spChg chg="mod">
          <ac:chgData name="Mark Huntly" userId="2f894ec6-1403-4f17-b28b-5f1f7519461e" providerId="ADAL" clId="{28B19D55-2B64-4018-8539-1453B0FDE5DC}" dt="2026-04-22T20:15:27.298" v="1743" actId="20577"/>
          <ac:spMkLst>
            <pc:docMk/>
            <pc:sldMk cId="1598210414" sldId="342"/>
            <ac:spMk id="4" creationId="{AD54F079-8C70-6453-BD93-3778BF536FBB}"/>
          </ac:spMkLst>
        </pc:spChg>
        <pc:spChg chg="del">
          <ac:chgData name="Mark Huntly" userId="2f894ec6-1403-4f17-b28b-5f1f7519461e" providerId="ADAL" clId="{28B19D55-2B64-4018-8539-1453B0FDE5DC}" dt="2026-04-22T20:01:20.834" v="1620" actId="478"/>
          <ac:spMkLst>
            <pc:docMk/>
            <pc:sldMk cId="1598210414" sldId="342"/>
            <ac:spMk id="6" creationId="{54D1D43E-51F7-A465-AB18-FF656389194F}"/>
          </ac:spMkLst>
        </pc:spChg>
        <pc:spChg chg="mod">
          <ac:chgData name="Mark Huntly" userId="2f894ec6-1403-4f17-b28b-5f1f7519461e" providerId="ADAL" clId="{28B19D55-2B64-4018-8539-1453B0FDE5DC}" dt="2026-04-22T20:15:00.543" v="1724" actId="114"/>
          <ac:spMkLst>
            <pc:docMk/>
            <pc:sldMk cId="1598210414" sldId="342"/>
            <ac:spMk id="9" creationId="{0E5B0273-85C3-2373-C2A4-4CDDE3D905ED}"/>
          </ac:spMkLst>
        </pc:spChg>
        <pc:picChg chg="del">
          <ac:chgData name="Mark Huntly" userId="2f894ec6-1403-4f17-b28b-5f1f7519461e" providerId="ADAL" clId="{28B19D55-2B64-4018-8539-1453B0FDE5DC}" dt="2026-04-22T20:01:20.834" v="1620" actId="478"/>
          <ac:picMkLst>
            <pc:docMk/>
            <pc:sldMk cId="1598210414" sldId="342"/>
            <ac:picMk id="8" creationId="{4FB4FFAF-FB89-92B0-77D3-B732994C1A14}"/>
          </ac:picMkLst>
        </pc:picChg>
        <pc:picChg chg="del">
          <ac:chgData name="Mark Huntly" userId="2f894ec6-1403-4f17-b28b-5f1f7519461e" providerId="ADAL" clId="{28B19D55-2B64-4018-8539-1453B0FDE5DC}" dt="2026-04-22T20:01:20.834" v="1620" actId="478"/>
          <ac:picMkLst>
            <pc:docMk/>
            <pc:sldMk cId="1598210414" sldId="342"/>
            <ac:picMk id="11" creationId="{D5CD4DFD-0BB1-A2E6-C750-62AE165F977F}"/>
          </ac:picMkLst>
        </pc:picChg>
        <pc:picChg chg="del">
          <ac:chgData name="Mark Huntly" userId="2f894ec6-1403-4f17-b28b-5f1f7519461e" providerId="ADAL" clId="{28B19D55-2B64-4018-8539-1453B0FDE5DC}" dt="2026-04-22T20:01:20.834" v="1620" actId="478"/>
          <ac:picMkLst>
            <pc:docMk/>
            <pc:sldMk cId="1598210414" sldId="342"/>
            <ac:picMk id="13" creationId="{97393524-C1C7-D1D7-94DF-EB27AEDCA46B}"/>
          </ac:picMkLst>
        </pc:picChg>
        <pc:cxnChg chg="del mod">
          <ac:chgData name="Mark Huntly" userId="2f894ec6-1403-4f17-b28b-5f1f7519461e" providerId="ADAL" clId="{28B19D55-2B64-4018-8539-1453B0FDE5DC}" dt="2026-04-22T20:01:20.834" v="1620" actId="478"/>
          <ac:cxnSpMkLst>
            <pc:docMk/>
            <pc:sldMk cId="1598210414" sldId="342"/>
            <ac:cxnSpMk id="15" creationId="{FA9F8C24-AC68-F503-7ED0-9CCE8C467026}"/>
          </ac:cxnSpMkLst>
        </pc:cxnChg>
        <pc:cxnChg chg="del mod">
          <ac:chgData name="Mark Huntly" userId="2f894ec6-1403-4f17-b28b-5f1f7519461e" providerId="ADAL" clId="{28B19D55-2B64-4018-8539-1453B0FDE5DC}" dt="2026-04-22T20:01:20.834" v="1620" actId="478"/>
          <ac:cxnSpMkLst>
            <pc:docMk/>
            <pc:sldMk cId="1598210414" sldId="342"/>
            <ac:cxnSpMk id="23" creationId="{8AE03DA3-A4D7-ECF0-A15C-FB1E7E7EF7FC}"/>
          </ac:cxnSpMkLst>
        </pc:cxnChg>
        <pc:cxnChg chg="del mod">
          <ac:chgData name="Mark Huntly" userId="2f894ec6-1403-4f17-b28b-5f1f7519461e" providerId="ADAL" clId="{28B19D55-2B64-4018-8539-1453B0FDE5DC}" dt="2026-04-22T20:01:20.834" v="1620" actId="478"/>
          <ac:cxnSpMkLst>
            <pc:docMk/>
            <pc:sldMk cId="1598210414" sldId="342"/>
            <ac:cxnSpMk id="26" creationId="{AF51CF88-6ABD-729D-A8E2-587319D39B14}"/>
          </ac:cxnSpMkLst>
        </pc:cxnChg>
      </pc:sldChg>
      <pc:sldChg chg="addSp modSp add mod">
        <pc:chgData name="Mark Huntly" userId="2f894ec6-1403-4f17-b28b-5f1f7519461e" providerId="ADAL" clId="{28B19D55-2B64-4018-8539-1453B0FDE5DC}" dt="2026-04-22T20:24:42.561" v="1857" actId="14100"/>
        <pc:sldMkLst>
          <pc:docMk/>
          <pc:sldMk cId="809317832" sldId="343"/>
        </pc:sldMkLst>
        <pc:spChg chg="add">
          <ac:chgData name="Mark Huntly" userId="2f894ec6-1403-4f17-b28b-5f1f7519461e" providerId="ADAL" clId="{28B19D55-2B64-4018-8539-1453B0FDE5DC}" dt="2026-04-22T20:23:42.797" v="1851"/>
          <ac:spMkLst>
            <pc:docMk/>
            <pc:sldMk cId="809317832" sldId="343"/>
            <ac:spMk id="2" creationId="{7220E74D-02E4-12AA-D553-210C11265FB3}"/>
          </ac:spMkLst>
        </pc:spChg>
        <pc:spChg chg="mod">
          <ac:chgData name="Mark Huntly" userId="2f894ec6-1403-4f17-b28b-5f1f7519461e" providerId="ADAL" clId="{28B19D55-2B64-4018-8539-1453B0FDE5DC}" dt="2026-04-22T20:23:03.028" v="1791" actId="20577"/>
          <ac:spMkLst>
            <pc:docMk/>
            <pc:sldMk cId="809317832" sldId="343"/>
            <ac:spMk id="4" creationId="{592EFC8C-056D-5CEE-A0AF-2BB9D123AA00}"/>
          </ac:spMkLst>
        </pc:spChg>
        <pc:spChg chg="mod">
          <ac:chgData name="Mark Huntly" userId="2f894ec6-1403-4f17-b28b-5f1f7519461e" providerId="ADAL" clId="{28B19D55-2B64-4018-8539-1453B0FDE5DC}" dt="2026-04-22T20:24:42.561" v="1857" actId="14100"/>
          <ac:spMkLst>
            <pc:docMk/>
            <pc:sldMk cId="809317832" sldId="343"/>
            <ac:spMk id="9" creationId="{06B970B2-B5D6-9D38-D744-85CC17BEE95B}"/>
          </ac:spMkLst>
        </pc:spChg>
      </pc:sldChg>
      <pc:sldChg chg="addSp delSp modSp add mod modNotesTx">
        <pc:chgData name="Mark Huntly" userId="2f894ec6-1403-4f17-b28b-5f1f7519461e" providerId="ADAL" clId="{28B19D55-2B64-4018-8539-1453B0FDE5DC}" dt="2026-04-22T20:22:36.396" v="1783" actId="20577"/>
        <pc:sldMkLst>
          <pc:docMk/>
          <pc:sldMk cId="2695027842" sldId="344"/>
        </pc:sldMkLst>
        <pc:spChg chg="mod">
          <ac:chgData name="Mark Huntly" userId="2f894ec6-1403-4f17-b28b-5f1f7519461e" providerId="ADAL" clId="{28B19D55-2B64-4018-8539-1453B0FDE5DC}" dt="2026-04-22T20:15:38.846" v="1759" actId="20577"/>
          <ac:spMkLst>
            <pc:docMk/>
            <pc:sldMk cId="2695027842" sldId="344"/>
            <ac:spMk id="4" creationId="{C81AA966-C619-CCB9-7C1F-1B51B6753266}"/>
          </ac:spMkLst>
        </pc:spChg>
        <pc:spChg chg="add mod">
          <ac:chgData name="Mark Huntly" userId="2f894ec6-1403-4f17-b28b-5f1f7519461e" providerId="ADAL" clId="{28B19D55-2B64-4018-8539-1453B0FDE5DC}" dt="2026-04-22T20:21:07.349" v="1777" actId="1076"/>
          <ac:spMkLst>
            <pc:docMk/>
            <pc:sldMk cId="2695027842" sldId="344"/>
            <ac:spMk id="5" creationId="{577F0B57-1A25-26F7-546C-48CAEE1CC746}"/>
          </ac:spMkLst>
        </pc:spChg>
        <pc:spChg chg="add del mod">
          <ac:chgData name="Mark Huntly" userId="2f894ec6-1403-4f17-b28b-5f1f7519461e" providerId="ADAL" clId="{28B19D55-2B64-4018-8539-1453B0FDE5DC}" dt="2026-04-22T20:17:23.925" v="1763" actId="21"/>
          <ac:spMkLst>
            <pc:docMk/>
            <pc:sldMk cId="2695027842" sldId="344"/>
            <ac:spMk id="8" creationId="{9B9F04BB-3B4D-F640-460A-DD4E921E82A2}"/>
          </ac:spMkLst>
        </pc:spChg>
        <pc:spChg chg="mod">
          <ac:chgData name="Mark Huntly" userId="2f894ec6-1403-4f17-b28b-5f1f7519461e" providerId="ADAL" clId="{28B19D55-2B64-4018-8539-1453B0FDE5DC}" dt="2026-04-22T20:20:55.975" v="1776" actId="14100"/>
          <ac:spMkLst>
            <pc:docMk/>
            <pc:sldMk cId="2695027842" sldId="344"/>
            <ac:spMk id="9" creationId="{681DDCFD-109C-F453-B3C3-4BE5B7D62CCA}"/>
          </ac:spMkLst>
        </pc:spChg>
        <pc:picChg chg="add del">
          <ac:chgData name="Mark Huntly" userId="2f894ec6-1403-4f17-b28b-5f1f7519461e" providerId="ADAL" clId="{28B19D55-2B64-4018-8539-1453B0FDE5DC}" dt="2026-04-22T20:12:07.882" v="1704" actId="22"/>
          <ac:picMkLst>
            <pc:docMk/>
            <pc:sldMk cId="2695027842" sldId="344"/>
            <ac:picMk id="3" creationId="{2FBF2451-AC15-C8B0-BEE5-7580DBC6AB7E}"/>
          </ac:picMkLst>
        </pc:picChg>
        <pc:picChg chg="add del">
          <ac:chgData name="Mark Huntly" userId="2f894ec6-1403-4f17-b28b-5f1f7519461e" providerId="ADAL" clId="{28B19D55-2B64-4018-8539-1453B0FDE5DC}" dt="2026-04-22T20:17:23.925" v="1763" actId="21"/>
          <ac:picMkLst>
            <pc:docMk/>
            <pc:sldMk cId="2695027842" sldId="344"/>
            <ac:picMk id="7" creationId="{F74BAB1F-E649-36A3-4AF4-3C1A6F4DCC71}"/>
          </ac:picMkLst>
        </pc:picChg>
        <pc:picChg chg="add mod">
          <ac:chgData name="Mark Huntly" userId="2f894ec6-1403-4f17-b28b-5f1f7519461e" providerId="ADAL" clId="{28B19D55-2B64-4018-8539-1453B0FDE5DC}" dt="2026-04-22T20:21:13.990" v="1778" actId="1076"/>
          <ac:picMkLst>
            <pc:docMk/>
            <pc:sldMk cId="2695027842" sldId="344"/>
            <ac:picMk id="11" creationId="{7374F68A-0AE7-CE04-87D3-9CC473342955}"/>
          </ac:picMkLst>
        </pc:picChg>
      </pc:sldChg>
      <pc:sldChg chg="addSp delSp modSp add mod modNotesTx">
        <pc:chgData name="Mark Huntly" userId="2f894ec6-1403-4f17-b28b-5f1f7519461e" providerId="ADAL" clId="{28B19D55-2B64-4018-8539-1453B0FDE5DC}" dt="2026-04-22T20:54:35.651" v="2118" actId="20577"/>
        <pc:sldMkLst>
          <pc:docMk/>
          <pc:sldMk cId="2707303990" sldId="345"/>
        </pc:sldMkLst>
        <pc:spChg chg="add mod">
          <ac:chgData name="Mark Huntly" userId="2f894ec6-1403-4f17-b28b-5f1f7519461e" providerId="ADAL" clId="{28B19D55-2B64-4018-8539-1453B0FDE5DC}" dt="2026-04-22T20:51:41.658" v="2112" actId="1076"/>
          <ac:spMkLst>
            <pc:docMk/>
            <pc:sldMk cId="2707303990" sldId="345"/>
            <ac:spMk id="2" creationId="{D54A86D3-8958-7E13-E362-1190020B4092}"/>
          </ac:spMkLst>
        </pc:spChg>
        <pc:spChg chg="mod">
          <ac:chgData name="Mark Huntly" userId="2f894ec6-1403-4f17-b28b-5f1f7519461e" providerId="ADAL" clId="{28B19D55-2B64-4018-8539-1453B0FDE5DC}" dt="2026-04-22T20:54:35.651" v="2118" actId="20577"/>
          <ac:spMkLst>
            <pc:docMk/>
            <pc:sldMk cId="2707303990" sldId="345"/>
            <ac:spMk id="4" creationId="{433A0AFD-59FF-260F-4AD7-0BA89573D608}"/>
          </ac:spMkLst>
        </pc:spChg>
        <pc:spChg chg="mod">
          <ac:chgData name="Mark Huntly" userId="2f894ec6-1403-4f17-b28b-5f1f7519461e" providerId="ADAL" clId="{28B19D55-2B64-4018-8539-1453B0FDE5DC}" dt="2026-04-22T20:52:01.036" v="2113"/>
          <ac:spMkLst>
            <pc:docMk/>
            <pc:sldMk cId="2707303990" sldId="345"/>
            <ac:spMk id="9" creationId="{79017A97-0AC4-B0F5-A104-170A5DB26B56}"/>
          </ac:spMkLst>
        </pc:spChg>
        <pc:spChg chg="del">
          <ac:chgData name="Mark Huntly" userId="2f894ec6-1403-4f17-b28b-5f1f7519461e" providerId="ADAL" clId="{28B19D55-2B64-4018-8539-1453B0FDE5DC}" dt="2026-04-22T20:51:07.841" v="2107" actId="478"/>
          <ac:spMkLst>
            <pc:docMk/>
            <pc:sldMk cId="2707303990" sldId="345"/>
            <ac:spMk id="12" creationId="{2659698F-4986-C4BA-EA8D-9CA0771106CA}"/>
          </ac:spMkLst>
        </pc:spChg>
        <pc:spChg chg="del mod">
          <ac:chgData name="Mark Huntly" userId="2f894ec6-1403-4f17-b28b-5f1f7519461e" providerId="ADAL" clId="{28B19D55-2B64-4018-8539-1453B0FDE5DC}" dt="2026-04-22T20:51:05.305" v="2106" actId="478"/>
          <ac:spMkLst>
            <pc:docMk/>
            <pc:sldMk cId="2707303990" sldId="345"/>
            <ac:spMk id="14" creationId="{87A70700-D151-AF86-4202-C7D40E5A3D84}"/>
          </ac:spMkLst>
        </pc:spChg>
        <pc:picChg chg="del">
          <ac:chgData name="Mark Huntly" userId="2f894ec6-1403-4f17-b28b-5f1f7519461e" providerId="ADAL" clId="{28B19D55-2B64-4018-8539-1453B0FDE5DC}" dt="2026-04-22T20:51:01.323" v="2104" actId="478"/>
          <ac:picMkLst>
            <pc:docMk/>
            <pc:sldMk cId="2707303990" sldId="345"/>
            <ac:picMk id="10" creationId="{6DD49DC9-3795-974B-BEE9-532DB2E9DE45}"/>
          </ac:picMkLst>
        </pc:picChg>
      </pc:sldChg>
      <pc:sldChg chg="addSp delSp modSp add mod">
        <pc:chgData name="Mark Huntly" userId="2f894ec6-1403-4f17-b28b-5f1f7519461e" providerId="ADAL" clId="{28B19D55-2B64-4018-8539-1453B0FDE5DC}" dt="2026-04-22T21:04:26.350" v="2161" actId="478"/>
        <pc:sldMkLst>
          <pc:docMk/>
          <pc:sldMk cId="2963829279" sldId="346"/>
        </pc:sldMkLst>
        <pc:spChg chg="del">
          <ac:chgData name="Mark Huntly" userId="2f894ec6-1403-4f17-b28b-5f1f7519461e" providerId="ADAL" clId="{28B19D55-2B64-4018-8539-1453B0FDE5DC}" dt="2026-04-22T21:01:07.320" v="2148" actId="478"/>
          <ac:spMkLst>
            <pc:docMk/>
            <pc:sldMk cId="2963829279" sldId="346"/>
            <ac:spMk id="2" creationId="{3E3AAF05-DDE5-C52A-3D72-69E8F99EF385}"/>
          </ac:spMkLst>
        </pc:spChg>
        <pc:spChg chg="add mod">
          <ac:chgData name="Mark Huntly" userId="2f894ec6-1403-4f17-b28b-5f1f7519461e" providerId="ADAL" clId="{28B19D55-2B64-4018-8539-1453B0FDE5DC}" dt="2026-04-22T21:00:47.168" v="2147" actId="207"/>
          <ac:spMkLst>
            <pc:docMk/>
            <pc:sldMk cId="2963829279" sldId="346"/>
            <ac:spMk id="3" creationId="{A4331EE8-17E2-C715-AC52-2ABAA2F028FE}"/>
          </ac:spMkLst>
        </pc:spChg>
        <pc:spChg chg="add mod">
          <ac:chgData name="Mark Huntly" userId="2f894ec6-1403-4f17-b28b-5f1f7519461e" providerId="ADAL" clId="{28B19D55-2B64-4018-8539-1453B0FDE5DC}" dt="2026-04-22T20:59:21.509" v="2144" actId="14100"/>
          <ac:spMkLst>
            <pc:docMk/>
            <pc:sldMk cId="2963829279" sldId="346"/>
            <ac:spMk id="5" creationId="{B9E1E2EB-32FC-BA7B-FB08-D4ACBC1E489F}"/>
          </ac:spMkLst>
        </pc:spChg>
        <pc:spChg chg="add mod">
          <ac:chgData name="Mark Huntly" userId="2f894ec6-1403-4f17-b28b-5f1f7519461e" providerId="ADAL" clId="{28B19D55-2B64-4018-8539-1453B0FDE5DC}" dt="2026-04-22T20:59:15.693" v="2142" actId="14100"/>
          <ac:spMkLst>
            <pc:docMk/>
            <pc:sldMk cId="2963829279" sldId="346"/>
            <ac:spMk id="6" creationId="{87006B55-6218-D892-7A67-BC64DE531525}"/>
          </ac:spMkLst>
        </pc:spChg>
        <pc:spChg chg="add del mod">
          <ac:chgData name="Mark Huntly" userId="2f894ec6-1403-4f17-b28b-5f1f7519461e" providerId="ADAL" clId="{28B19D55-2B64-4018-8539-1453B0FDE5DC}" dt="2026-04-22T21:04:26.350" v="2161" actId="478"/>
          <ac:spMkLst>
            <pc:docMk/>
            <pc:sldMk cId="2963829279" sldId="346"/>
            <ac:spMk id="7" creationId="{B30B1791-A114-3AE3-2D33-203740D0D665}"/>
          </ac:spMkLst>
        </pc:spChg>
        <pc:spChg chg="mod">
          <ac:chgData name="Mark Huntly" userId="2f894ec6-1403-4f17-b28b-5f1f7519461e" providerId="ADAL" clId="{28B19D55-2B64-4018-8539-1453B0FDE5DC}" dt="2026-04-22T20:58:20.075" v="2134" actId="207"/>
          <ac:spMkLst>
            <pc:docMk/>
            <pc:sldMk cId="2963829279" sldId="346"/>
            <ac:spMk id="9" creationId="{D3C632E7-F457-6703-53D5-0BE759F3A2EC}"/>
          </ac:spMkLst>
        </pc:spChg>
      </pc:sldChg>
      <pc:sldChg chg="addSp delSp modSp add mod modNotesTx">
        <pc:chgData name="Mark Huntly" userId="2f894ec6-1403-4f17-b28b-5f1f7519461e" providerId="ADAL" clId="{28B19D55-2B64-4018-8539-1453B0FDE5DC}" dt="2026-04-22T21:15:26.427" v="2196" actId="20577"/>
        <pc:sldMkLst>
          <pc:docMk/>
          <pc:sldMk cId="616360838" sldId="347"/>
        </pc:sldMkLst>
        <pc:spChg chg="del">
          <ac:chgData name="Mark Huntly" userId="2f894ec6-1403-4f17-b28b-5f1f7519461e" providerId="ADAL" clId="{28B19D55-2B64-4018-8539-1453B0FDE5DC}" dt="2026-04-22T21:04:34.327" v="2163" actId="478"/>
          <ac:spMkLst>
            <pc:docMk/>
            <pc:sldMk cId="616360838" sldId="347"/>
            <ac:spMk id="5" creationId="{6A92270F-FFC8-97D4-486E-0D4FB9FADDE0}"/>
          </ac:spMkLst>
        </pc:spChg>
        <pc:spChg chg="del">
          <ac:chgData name="Mark Huntly" userId="2f894ec6-1403-4f17-b28b-5f1f7519461e" providerId="ADAL" clId="{28B19D55-2B64-4018-8539-1453B0FDE5DC}" dt="2026-04-22T21:04:31.375" v="2162" actId="478"/>
          <ac:spMkLst>
            <pc:docMk/>
            <pc:sldMk cId="616360838" sldId="347"/>
            <ac:spMk id="6" creationId="{A83AF7B7-EF2C-5233-A0A6-E7C8968A7B3B}"/>
          </ac:spMkLst>
        </pc:spChg>
        <pc:spChg chg="mod">
          <ac:chgData name="Mark Huntly" userId="2f894ec6-1403-4f17-b28b-5f1f7519461e" providerId="ADAL" clId="{28B19D55-2B64-4018-8539-1453B0FDE5DC}" dt="2026-04-22T21:04:18.010" v="2160" actId="1076"/>
          <ac:spMkLst>
            <pc:docMk/>
            <pc:sldMk cId="616360838" sldId="347"/>
            <ac:spMk id="7" creationId="{81B20463-EDCF-0FCA-8158-ACE667F63C51}"/>
          </ac:spMkLst>
        </pc:spChg>
        <pc:spChg chg="del mod">
          <ac:chgData name="Mark Huntly" userId="2f894ec6-1403-4f17-b28b-5f1f7519461e" providerId="ADAL" clId="{28B19D55-2B64-4018-8539-1453B0FDE5DC}" dt="2026-04-22T21:04:05.258" v="2158" actId="22"/>
          <ac:spMkLst>
            <pc:docMk/>
            <pc:sldMk cId="616360838" sldId="347"/>
            <ac:spMk id="9" creationId="{AA9770ED-43F5-7584-365D-5BA9D1EBB0E6}"/>
          </ac:spMkLst>
        </pc:spChg>
        <pc:spChg chg="add mod">
          <ac:chgData name="Mark Huntly" userId="2f894ec6-1403-4f17-b28b-5f1f7519461e" providerId="ADAL" clId="{28B19D55-2B64-4018-8539-1453B0FDE5DC}" dt="2026-04-22T21:10:57.187" v="2177" actId="207"/>
          <ac:spMkLst>
            <pc:docMk/>
            <pc:sldMk cId="616360838" sldId="347"/>
            <ac:spMk id="10" creationId="{51F02210-5C4B-0AD4-6BDC-3510477817C4}"/>
          </ac:spMkLst>
        </pc:spChg>
        <pc:spChg chg="add mod">
          <ac:chgData name="Mark Huntly" userId="2f894ec6-1403-4f17-b28b-5f1f7519461e" providerId="ADAL" clId="{28B19D55-2B64-4018-8539-1453B0FDE5DC}" dt="2026-04-22T21:11:34.047" v="2188" actId="14100"/>
          <ac:spMkLst>
            <pc:docMk/>
            <pc:sldMk cId="616360838" sldId="347"/>
            <ac:spMk id="11" creationId="{838F2F35-AA17-23DE-86AF-B696A6C01E04}"/>
          </ac:spMkLst>
        </pc:spChg>
        <pc:picChg chg="add mod ord">
          <ac:chgData name="Mark Huntly" userId="2f894ec6-1403-4f17-b28b-5f1f7519461e" providerId="ADAL" clId="{28B19D55-2B64-4018-8539-1453B0FDE5DC}" dt="2026-04-22T21:04:12.575" v="2159" actId="1076"/>
          <ac:picMkLst>
            <pc:docMk/>
            <pc:sldMk cId="616360838" sldId="347"/>
            <ac:picMk id="8" creationId="{225F4BAC-68FE-BBD7-FF29-3B6EC2F4A1A9}"/>
          </ac:picMkLst>
        </pc:picChg>
      </pc:sldChg>
      <pc:sldChg chg="addSp delSp modSp add mod modNotesTx">
        <pc:chgData name="Mark Huntly" userId="2f894ec6-1403-4f17-b28b-5f1f7519461e" providerId="ADAL" clId="{28B19D55-2B64-4018-8539-1453B0FDE5DC}" dt="2026-04-22T21:39:38.802" v="2299" actId="20577"/>
        <pc:sldMkLst>
          <pc:docMk/>
          <pc:sldMk cId="2352821478" sldId="348"/>
        </pc:sldMkLst>
        <pc:spChg chg="del mod">
          <ac:chgData name="Mark Huntly" userId="2f894ec6-1403-4f17-b28b-5f1f7519461e" providerId="ADAL" clId="{28B19D55-2B64-4018-8539-1453B0FDE5DC}" dt="2026-04-22T21:20:00.274" v="2204" actId="478"/>
          <ac:spMkLst>
            <pc:docMk/>
            <pc:sldMk cId="2352821478" sldId="348"/>
            <ac:spMk id="3" creationId="{5DF417CF-C260-6DB0-14BC-DA6E0A4D5511}"/>
          </ac:spMkLst>
        </pc:spChg>
        <pc:spChg chg="mod">
          <ac:chgData name="Mark Huntly" userId="2f894ec6-1403-4f17-b28b-5f1f7519461e" providerId="ADAL" clId="{28B19D55-2B64-4018-8539-1453B0FDE5DC}" dt="2026-04-22T21:19:53.021" v="2202" actId="20577"/>
          <ac:spMkLst>
            <pc:docMk/>
            <pc:sldMk cId="2352821478" sldId="348"/>
            <ac:spMk id="4" creationId="{DCBAD646-CB9B-DAAA-1974-411A761C0020}"/>
          </ac:spMkLst>
        </pc:spChg>
        <pc:spChg chg="add mod">
          <ac:chgData name="Mark Huntly" userId="2f894ec6-1403-4f17-b28b-5f1f7519461e" providerId="ADAL" clId="{28B19D55-2B64-4018-8539-1453B0FDE5DC}" dt="2026-04-22T21:39:38.802" v="2299" actId="20577"/>
          <ac:spMkLst>
            <pc:docMk/>
            <pc:sldMk cId="2352821478" sldId="348"/>
            <ac:spMk id="5" creationId="{C6C5ED76-7D7E-0FEE-C2D8-D7F8D71DEEDF}"/>
          </ac:spMkLst>
        </pc:spChg>
        <pc:spChg chg="del">
          <ac:chgData name="Mark Huntly" userId="2f894ec6-1403-4f17-b28b-5f1f7519461e" providerId="ADAL" clId="{28B19D55-2B64-4018-8539-1453B0FDE5DC}" dt="2026-04-22T21:20:10.166" v="2206" actId="478"/>
          <ac:spMkLst>
            <pc:docMk/>
            <pc:sldMk cId="2352821478" sldId="348"/>
            <ac:spMk id="7" creationId="{10BCDDD5-523B-AABE-9BE7-4CE944F6B781}"/>
          </ac:spMkLst>
        </pc:spChg>
        <pc:spChg chg="del">
          <ac:chgData name="Mark Huntly" userId="2f894ec6-1403-4f17-b28b-5f1f7519461e" providerId="ADAL" clId="{28B19D55-2B64-4018-8539-1453B0FDE5DC}" dt="2026-04-22T21:20:10.166" v="2206" actId="478"/>
          <ac:spMkLst>
            <pc:docMk/>
            <pc:sldMk cId="2352821478" sldId="348"/>
            <ac:spMk id="10" creationId="{DA37E41A-3159-365C-F8B5-93438733002B}"/>
          </ac:spMkLst>
        </pc:spChg>
        <pc:spChg chg="del">
          <ac:chgData name="Mark Huntly" userId="2f894ec6-1403-4f17-b28b-5f1f7519461e" providerId="ADAL" clId="{28B19D55-2B64-4018-8539-1453B0FDE5DC}" dt="2026-04-22T21:20:10.166" v="2206" actId="478"/>
          <ac:spMkLst>
            <pc:docMk/>
            <pc:sldMk cId="2352821478" sldId="348"/>
            <ac:spMk id="11" creationId="{8E4E7A47-5B1F-7F8E-6311-3193314FFD01}"/>
          </ac:spMkLst>
        </pc:spChg>
        <pc:spChg chg="add del">
          <ac:chgData name="Mark Huntly" userId="2f894ec6-1403-4f17-b28b-5f1f7519461e" providerId="ADAL" clId="{28B19D55-2B64-4018-8539-1453B0FDE5DC}" dt="2026-04-22T21:22:08.043" v="2220" actId="22"/>
          <ac:spMkLst>
            <pc:docMk/>
            <pc:sldMk cId="2352821478" sldId="348"/>
            <ac:spMk id="13" creationId="{BC2C59CB-A04C-FF19-E0D0-4AF84044F758}"/>
          </ac:spMkLst>
        </pc:spChg>
        <pc:spChg chg="add mod">
          <ac:chgData name="Mark Huntly" userId="2f894ec6-1403-4f17-b28b-5f1f7519461e" providerId="ADAL" clId="{28B19D55-2B64-4018-8539-1453B0FDE5DC}" dt="2026-04-22T21:29:16.778" v="2244" actId="1076"/>
          <ac:spMkLst>
            <pc:docMk/>
            <pc:sldMk cId="2352821478" sldId="348"/>
            <ac:spMk id="15" creationId="{F509D834-A7D5-13E0-2C4B-7FB811EC02AC}"/>
          </ac:spMkLst>
        </pc:spChg>
        <pc:spChg chg="add mod">
          <ac:chgData name="Mark Huntly" userId="2f894ec6-1403-4f17-b28b-5f1f7519461e" providerId="ADAL" clId="{28B19D55-2B64-4018-8539-1453B0FDE5DC}" dt="2026-04-22T21:29:06.742" v="2243" actId="1076"/>
          <ac:spMkLst>
            <pc:docMk/>
            <pc:sldMk cId="2352821478" sldId="348"/>
            <ac:spMk id="19" creationId="{73916498-F2D6-B6A2-26A8-55E1CB8398D5}"/>
          </ac:spMkLst>
        </pc:spChg>
        <pc:spChg chg="add">
          <ac:chgData name="Mark Huntly" userId="2f894ec6-1403-4f17-b28b-5f1f7519461e" providerId="ADAL" clId="{28B19D55-2B64-4018-8539-1453B0FDE5DC}" dt="2026-04-22T21:32:50.329" v="2249"/>
          <ac:spMkLst>
            <pc:docMk/>
            <pc:sldMk cId="2352821478" sldId="348"/>
            <ac:spMk id="20" creationId="{53FC4BEE-DA6C-23D7-C328-7F3715D97983}"/>
          </ac:spMkLst>
        </pc:spChg>
        <pc:spChg chg="add del mod">
          <ac:chgData name="Mark Huntly" userId="2f894ec6-1403-4f17-b28b-5f1f7519461e" providerId="ADAL" clId="{28B19D55-2B64-4018-8539-1453B0FDE5DC}" dt="2026-04-22T21:34:33.019" v="2262" actId="478"/>
          <ac:spMkLst>
            <pc:docMk/>
            <pc:sldMk cId="2352821478" sldId="348"/>
            <ac:spMk id="22" creationId="{5C37F38A-65A1-244D-640E-4029E4D72424}"/>
          </ac:spMkLst>
        </pc:spChg>
        <pc:picChg chg="del">
          <ac:chgData name="Mark Huntly" userId="2f894ec6-1403-4f17-b28b-5f1f7519461e" providerId="ADAL" clId="{28B19D55-2B64-4018-8539-1453B0FDE5DC}" dt="2026-04-22T21:20:03.909" v="2205" actId="478"/>
          <ac:picMkLst>
            <pc:docMk/>
            <pc:sldMk cId="2352821478" sldId="348"/>
            <ac:picMk id="8" creationId="{D71385CF-073F-01D9-D8B7-8844BC345091}"/>
          </ac:picMkLst>
        </pc:picChg>
        <pc:picChg chg="add mod">
          <ac:chgData name="Mark Huntly" userId="2f894ec6-1403-4f17-b28b-5f1f7519461e" providerId="ADAL" clId="{28B19D55-2B64-4018-8539-1453B0FDE5DC}" dt="2026-04-22T21:29:16.778" v="2244" actId="1076"/>
          <ac:picMkLst>
            <pc:docMk/>
            <pc:sldMk cId="2352821478" sldId="348"/>
            <ac:picMk id="9" creationId="{A3B13EA0-2A41-857A-5552-1ABAB7AF16AC}"/>
          </ac:picMkLst>
        </pc:picChg>
        <pc:picChg chg="add mod">
          <ac:chgData name="Mark Huntly" userId="2f894ec6-1403-4f17-b28b-5f1f7519461e" providerId="ADAL" clId="{28B19D55-2B64-4018-8539-1453B0FDE5DC}" dt="2026-04-22T21:28:38.516" v="2239" actId="14100"/>
          <ac:picMkLst>
            <pc:docMk/>
            <pc:sldMk cId="2352821478" sldId="348"/>
            <ac:picMk id="17" creationId="{D3859957-181F-3603-028C-25447B5831B8}"/>
          </ac:picMkLst>
        </pc:picChg>
      </pc:sldChg>
      <pc:sldChg chg="addSp delSp modSp add mod modNotesTx">
        <pc:chgData name="Mark Huntly" userId="2f894ec6-1403-4f17-b28b-5f1f7519461e" providerId="ADAL" clId="{28B19D55-2B64-4018-8539-1453B0FDE5DC}" dt="2026-04-22T21:46:33.167" v="2341" actId="403"/>
        <pc:sldMkLst>
          <pc:docMk/>
          <pc:sldMk cId="2778311476" sldId="349"/>
        </pc:sldMkLst>
        <pc:spChg chg="add mod">
          <ac:chgData name="Mark Huntly" userId="2f894ec6-1403-4f17-b28b-5f1f7519461e" providerId="ADAL" clId="{28B19D55-2B64-4018-8539-1453B0FDE5DC}" dt="2026-04-22T21:46:33.167" v="2341" actId="403"/>
          <ac:spMkLst>
            <pc:docMk/>
            <pc:sldMk cId="2778311476" sldId="349"/>
            <ac:spMk id="2" creationId="{F54495B2-2326-A888-8D7E-74D963B92511}"/>
          </ac:spMkLst>
        </pc:spChg>
        <pc:spChg chg="mod">
          <ac:chgData name="Mark Huntly" userId="2f894ec6-1403-4f17-b28b-5f1f7519461e" providerId="ADAL" clId="{28B19D55-2B64-4018-8539-1453B0FDE5DC}" dt="2026-04-22T21:45:20.123" v="2321" actId="20577"/>
          <ac:spMkLst>
            <pc:docMk/>
            <pc:sldMk cId="2778311476" sldId="349"/>
            <ac:spMk id="4" creationId="{AE3259B7-0B85-F06B-43CE-97F3DA5A4DFE}"/>
          </ac:spMkLst>
        </pc:spChg>
        <pc:spChg chg="mod">
          <ac:chgData name="Mark Huntly" userId="2f894ec6-1403-4f17-b28b-5f1f7519461e" providerId="ADAL" clId="{28B19D55-2B64-4018-8539-1453B0FDE5DC}" dt="2026-04-22T21:46:12.076" v="2338" actId="20577"/>
          <ac:spMkLst>
            <pc:docMk/>
            <pc:sldMk cId="2778311476" sldId="349"/>
            <ac:spMk id="5" creationId="{D721E608-DC5C-90D9-57C0-2C872B1D4E6C}"/>
          </ac:spMkLst>
        </pc:spChg>
        <pc:spChg chg="del">
          <ac:chgData name="Mark Huntly" userId="2f894ec6-1403-4f17-b28b-5f1f7519461e" providerId="ADAL" clId="{28B19D55-2B64-4018-8539-1453B0FDE5DC}" dt="2026-04-22T21:45:27.838" v="2323" actId="478"/>
          <ac:spMkLst>
            <pc:docMk/>
            <pc:sldMk cId="2778311476" sldId="349"/>
            <ac:spMk id="15" creationId="{75883CFA-37B4-676A-82A5-87F8D112443A}"/>
          </ac:spMkLst>
        </pc:spChg>
        <pc:spChg chg="del">
          <ac:chgData name="Mark Huntly" userId="2f894ec6-1403-4f17-b28b-5f1f7519461e" providerId="ADAL" clId="{28B19D55-2B64-4018-8539-1453B0FDE5DC}" dt="2026-04-22T21:45:31.824" v="2324" actId="478"/>
          <ac:spMkLst>
            <pc:docMk/>
            <pc:sldMk cId="2778311476" sldId="349"/>
            <ac:spMk id="19" creationId="{42C2EADC-E087-5C6C-6E89-DB2D2BA93AFE}"/>
          </ac:spMkLst>
        </pc:spChg>
        <pc:picChg chg="del">
          <ac:chgData name="Mark Huntly" userId="2f894ec6-1403-4f17-b28b-5f1f7519461e" providerId="ADAL" clId="{28B19D55-2B64-4018-8539-1453B0FDE5DC}" dt="2026-04-22T21:45:23.185" v="2322" actId="478"/>
          <ac:picMkLst>
            <pc:docMk/>
            <pc:sldMk cId="2778311476" sldId="349"/>
            <ac:picMk id="9" creationId="{0A0BA519-1528-28F5-3B96-0326A21255BC}"/>
          </ac:picMkLst>
        </pc:picChg>
        <pc:picChg chg="del">
          <ac:chgData name="Mark Huntly" userId="2f894ec6-1403-4f17-b28b-5f1f7519461e" providerId="ADAL" clId="{28B19D55-2B64-4018-8539-1453B0FDE5DC}" dt="2026-04-22T21:45:31.824" v="2324" actId="478"/>
          <ac:picMkLst>
            <pc:docMk/>
            <pc:sldMk cId="2778311476" sldId="349"/>
            <ac:picMk id="17" creationId="{2E35D46D-4800-9B61-DE81-F711D25166DE}"/>
          </ac:picMkLst>
        </pc:picChg>
      </pc:sldChg>
      <pc:sldChg chg="addSp delSp modSp add mod">
        <pc:chgData name="Mark Huntly" userId="2f894ec6-1403-4f17-b28b-5f1f7519461e" providerId="ADAL" clId="{28B19D55-2B64-4018-8539-1453B0FDE5DC}" dt="2026-04-22T22:04:42.618" v="2459" actId="20577"/>
        <pc:sldMkLst>
          <pc:docMk/>
          <pc:sldMk cId="573443392" sldId="350"/>
        </pc:sldMkLst>
        <pc:spChg chg="del">
          <ac:chgData name="Mark Huntly" userId="2f894ec6-1403-4f17-b28b-5f1f7519461e" providerId="ADAL" clId="{28B19D55-2B64-4018-8539-1453B0FDE5DC}" dt="2026-04-22T21:52:33.450" v="2343" actId="478"/>
          <ac:spMkLst>
            <pc:docMk/>
            <pc:sldMk cId="573443392" sldId="350"/>
            <ac:spMk id="2" creationId="{766DED3D-087D-76D5-AC73-382A084F1706}"/>
          </ac:spMkLst>
        </pc:spChg>
        <pc:spChg chg="add mod">
          <ac:chgData name="Mark Huntly" userId="2f894ec6-1403-4f17-b28b-5f1f7519461e" providerId="ADAL" clId="{28B19D55-2B64-4018-8539-1453B0FDE5DC}" dt="2026-04-22T21:59:48.762" v="2406" actId="207"/>
          <ac:spMkLst>
            <pc:docMk/>
            <pc:sldMk cId="573443392" sldId="350"/>
            <ac:spMk id="3" creationId="{1AE652E1-322A-60C4-FC56-4EE0312A4CB0}"/>
          </ac:spMkLst>
        </pc:spChg>
        <pc:spChg chg="mod">
          <ac:chgData name="Mark Huntly" userId="2f894ec6-1403-4f17-b28b-5f1f7519461e" providerId="ADAL" clId="{28B19D55-2B64-4018-8539-1453B0FDE5DC}" dt="2026-04-22T21:55:54.397" v="2364" actId="20577"/>
          <ac:spMkLst>
            <pc:docMk/>
            <pc:sldMk cId="573443392" sldId="350"/>
            <ac:spMk id="4" creationId="{A9421CD3-0796-C794-CAF2-DA2EBD070D58}"/>
          </ac:spMkLst>
        </pc:spChg>
        <pc:spChg chg="mod">
          <ac:chgData name="Mark Huntly" userId="2f894ec6-1403-4f17-b28b-5f1f7519461e" providerId="ADAL" clId="{28B19D55-2B64-4018-8539-1453B0FDE5DC}" dt="2026-04-22T22:04:42.618" v="2459" actId="20577"/>
          <ac:spMkLst>
            <pc:docMk/>
            <pc:sldMk cId="573443392" sldId="350"/>
            <ac:spMk id="5" creationId="{EC2CD5B7-996C-02E2-8455-BD365B13803D}"/>
          </ac:spMkLst>
        </pc:spChg>
      </pc:sldChg>
      <pc:sldChg chg="addSp modSp add mod">
        <pc:chgData name="Mark Huntly" userId="2f894ec6-1403-4f17-b28b-5f1f7519461e" providerId="ADAL" clId="{28B19D55-2B64-4018-8539-1453B0FDE5DC}" dt="2026-04-22T22:06:12.296" v="2527" actId="20577"/>
        <pc:sldMkLst>
          <pc:docMk/>
          <pc:sldMk cId="4183019293" sldId="351"/>
        </pc:sldMkLst>
        <pc:spChg chg="mod">
          <ac:chgData name="Mark Huntly" userId="2f894ec6-1403-4f17-b28b-5f1f7519461e" providerId="ADAL" clId="{28B19D55-2B64-4018-8539-1453B0FDE5DC}" dt="2026-04-22T22:01:15.498" v="2431" actId="20577"/>
          <ac:spMkLst>
            <pc:docMk/>
            <pc:sldMk cId="4183019293" sldId="351"/>
            <ac:spMk id="4" creationId="{A7A6D86D-61B5-0376-1102-66D9A43AD2EC}"/>
          </ac:spMkLst>
        </pc:spChg>
        <pc:spChg chg="mod">
          <ac:chgData name="Mark Huntly" userId="2f894ec6-1403-4f17-b28b-5f1f7519461e" providerId="ADAL" clId="{28B19D55-2B64-4018-8539-1453B0FDE5DC}" dt="2026-04-22T22:05:39.028" v="2497" actId="20577"/>
          <ac:spMkLst>
            <pc:docMk/>
            <pc:sldMk cId="4183019293" sldId="351"/>
            <ac:spMk id="5" creationId="{F7F64BC0-4560-F74B-F380-58DB76EB174B}"/>
          </ac:spMkLst>
        </pc:spChg>
        <pc:spChg chg="add mod">
          <ac:chgData name="Mark Huntly" userId="2f894ec6-1403-4f17-b28b-5f1f7519461e" providerId="ADAL" clId="{28B19D55-2B64-4018-8539-1453B0FDE5DC}" dt="2026-04-22T22:06:12.296" v="2527" actId="20577"/>
          <ac:spMkLst>
            <pc:docMk/>
            <pc:sldMk cId="4183019293" sldId="351"/>
            <ac:spMk id="6" creationId="{F1790EC9-4BE3-465F-8F00-8621F1302E87}"/>
          </ac:spMkLst>
        </pc:spChg>
      </pc:sldChg>
      <pc:sldChg chg="delSp modSp add mod">
        <pc:chgData name="Mark Huntly" userId="2f894ec6-1403-4f17-b28b-5f1f7519461e" providerId="ADAL" clId="{28B19D55-2B64-4018-8539-1453B0FDE5DC}" dt="2026-04-22T22:09:51.965" v="2573" actId="114"/>
        <pc:sldMkLst>
          <pc:docMk/>
          <pc:sldMk cId="2252080760" sldId="352"/>
        </pc:sldMkLst>
        <pc:spChg chg="del">
          <ac:chgData name="Mark Huntly" userId="2f894ec6-1403-4f17-b28b-5f1f7519461e" providerId="ADAL" clId="{28B19D55-2B64-4018-8539-1453B0FDE5DC}" dt="2026-04-22T22:07:17.508" v="2535" actId="478"/>
          <ac:spMkLst>
            <pc:docMk/>
            <pc:sldMk cId="2252080760" sldId="352"/>
            <ac:spMk id="3" creationId="{1404735D-ED64-5816-9655-6CDA4045559D}"/>
          </ac:spMkLst>
        </pc:spChg>
        <pc:spChg chg="mod">
          <ac:chgData name="Mark Huntly" userId="2f894ec6-1403-4f17-b28b-5f1f7519461e" providerId="ADAL" clId="{28B19D55-2B64-4018-8539-1453B0FDE5DC}" dt="2026-04-22T22:06:34.255" v="2530" actId="20577"/>
          <ac:spMkLst>
            <pc:docMk/>
            <pc:sldMk cId="2252080760" sldId="352"/>
            <ac:spMk id="4" creationId="{D272EFC3-29C8-EAE5-D6A1-D62B0259E466}"/>
          </ac:spMkLst>
        </pc:spChg>
        <pc:spChg chg="mod">
          <ac:chgData name="Mark Huntly" userId="2f894ec6-1403-4f17-b28b-5f1f7519461e" providerId="ADAL" clId="{28B19D55-2B64-4018-8539-1453B0FDE5DC}" dt="2026-04-22T22:09:51.965" v="2573" actId="114"/>
          <ac:spMkLst>
            <pc:docMk/>
            <pc:sldMk cId="2252080760" sldId="352"/>
            <ac:spMk id="5" creationId="{E54A2C2F-73C6-8647-FF8F-07C38091A0A4}"/>
          </ac:spMkLst>
        </pc:spChg>
        <pc:spChg chg="del">
          <ac:chgData name="Mark Huntly" userId="2f894ec6-1403-4f17-b28b-5f1f7519461e" providerId="ADAL" clId="{28B19D55-2B64-4018-8539-1453B0FDE5DC}" dt="2026-04-22T22:06:42.124" v="2531" actId="478"/>
          <ac:spMkLst>
            <pc:docMk/>
            <pc:sldMk cId="2252080760" sldId="352"/>
            <ac:spMk id="6" creationId="{80DBCFE6-C318-D825-FC78-2A6CF3529788}"/>
          </ac:spMkLst>
        </pc:spChg>
      </pc:sldChg>
      <pc:sldChg chg="modSp add mod">
        <pc:chgData name="Mark Huntly" userId="2f894ec6-1403-4f17-b28b-5f1f7519461e" providerId="ADAL" clId="{28B19D55-2B64-4018-8539-1453B0FDE5DC}" dt="2026-04-22T22:12:18.327" v="2644" actId="20577"/>
        <pc:sldMkLst>
          <pc:docMk/>
          <pc:sldMk cId="3789487932" sldId="353"/>
        </pc:sldMkLst>
        <pc:spChg chg="mod">
          <ac:chgData name="Mark Huntly" userId="2f894ec6-1403-4f17-b28b-5f1f7519461e" providerId="ADAL" clId="{28B19D55-2B64-4018-8539-1453B0FDE5DC}" dt="2026-04-22T22:10:31.295" v="2582" actId="20577"/>
          <ac:spMkLst>
            <pc:docMk/>
            <pc:sldMk cId="3789487932" sldId="353"/>
            <ac:spMk id="4" creationId="{9FFF6125-78A1-FC40-D25E-DA77C113F8A9}"/>
          </ac:spMkLst>
        </pc:spChg>
        <pc:spChg chg="mod">
          <ac:chgData name="Mark Huntly" userId="2f894ec6-1403-4f17-b28b-5f1f7519461e" providerId="ADAL" clId="{28B19D55-2B64-4018-8539-1453B0FDE5DC}" dt="2026-04-22T22:12:18.327" v="2644" actId="20577"/>
          <ac:spMkLst>
            <pc:docMk/>
            <pc:sldMk cId="3789487932" sldId="353"/>
            <ac:spMk id="5" creationId="{64E3BEEA-B244-54A6-F02C-DF46A6D4F60E}"/>
          </ac:spMkLst>
        </pc:spChg>
      </pc:sldChg>
      <pc:sldChg chg="modSp add mod">
        <pc:chgData name="Mark Huntly" userId="2f894ec6-1403-4f17-b28b-5f1f7519461e" providerId="ADAL" clId="{28B19D55-2B64-4018-8539-1453B0FDE5DC}" dt="2026-04-22T22:19:40.570" v="2834" actId="20577"/>
        <pc:sldMkLst>
          <pc:docMk/>
          <pc:sldMk cId="3498226949" sldId="354"/>
        </pc:sldMkLst>
        <pc:spChg chg="mod">
          <ac:chgData name="Mark Huntly" userId="2f894ec6-1403-4f17-b28b-5f1f7519461e" providerId="ADAL" clId="{28B19D55-2B64-4018-8539-1453B0FDE5DC}" dt="2026-04-22T22:13:18.146" v="2660" actId="20577"/>
          <ac:spMkLst>
            <pc:docMk/>
            <pc:sldMk cId="3498226949" sldId="354"/>
            <ac:spMk id="4" creationId="{AC92922C-D11A-5B13-2B57-C38EAA55CD59}"/>
          </ac:spMkLst>
        </pc:spChg>
        <pc:spChg chg="mod">
          <ac:chgData name="Mark Huntly" userId="2f894ec6-1403-4f17-b28b-5f1f7519461e" providerId="ADAL" clId="{28B19D55-2B64-4018-8539-1453B0FDE5DC}" dt="2026-04-22T22:19:40.570" v="2834" actId="20577"/>
          <ac:spMkLst>
            <pc:docMk/>
            <pc:sldMk cId="3498226949" sldId="354"/>
            <ac:spMk id="5" creationId="{5E418C12-EEA5-20C0-71ED-38F3AAD6587C}"/>
          </ac:spMkLst>
        </pc:spChg>
      </pc:sldChg>
      <pc:sldChg chg="modSp add mod">
        <pc:chgData name="Mark Huntly" userId="2f894ec6-1403-4f17-b28b-5f1f7519461e" providerId="ADAL" clId="{28B19D55-2B64-4018-8539-1453B0FDE5DC}" dt="2026-04-22T22:19:16.773" v="2817" actId="20577"/>
        <pc:sldMkLst>
          <pc:docMk/>
          <pc:sldMk cId="2421146838" sldId="355"/>
        </pc:sldMkLst>
        <pc:spChg chg="mod">
          <ac:chgData name="Mark Huntly" userId="2f894ec6-1403-4f17-b28b-5f1f7519461e" providerId="ADAL" clId="{28B19D55-2B64-4018-8539-1453B0FDE5DC}" dt="2026-04-22T22:15:00.949" v="2702" actId="20577"/>
          <ac:spMkLst>
            <pc:docMk/>
            <pc:sldMk cId="2421146838" sldId="355"/>
            <ac:spMk id="4" creationId="{AD10D820-1B6A-63F0-A347-15DEE0E2D2A8}"/>
          </ac:spMkLst>
        </pc:spChg>
        <pc:spChg chg="mod">
          <ac:chgData name="Mark Huntly" userId="2f894ec6-1403-4f17-b28b-5f1f7519461e" providerId="ADAL" clId="{28B19D55-2B64-4018-8539-1453B0FDE5DC}" dt="2026-04-22T22:19:16.773" v="2817" actId="20577"/>
          <ac:spMkLst>
            <pc:docMk/>
            <pc:sldMk cId="2421146838" sldId="355"/>
            <ac:spMk id="5" creationId="{D321B018-A945-054F-B028-2BB6DBF6B501}"/>
          </ac:spMkLst>
        </pc:spChg>
      </pc:sldChg>
      <pc:sldChg chg="addSp modSp add mod">
        <pc:chgData name="Mark Huntly" userId="2f894ec6-1403-4f17-b28b-5f1f7519461e" providerId="ADAL" clId="{28B19D55-2B64-4018-8539-1453B0FDE5DC}" dt="2026-04-22T22:29:43.313" v="3133" actId="6549"/>
        <pc:sldMkLst>
          <pc:docMk/>
          <pc:sldMk cId="1234265985" sldId="356"/>
        </pc:sldMkLst>
        <pc:spChg chg="add">
          <ac:chgData name="Mark Huntly" userId="2f894ec6-1403-4f17-b28b-5f1f7519461e" providerId="ADAL" clId="{28B19D55-2B64-4018-8539-1453B0FDE5DC}" dt="2026-04-22T22:27:58.650" v="3106"/>
          <ac:spMkLst>
            <pc:docMk/>
            <pc:sldMk cId="1234265985" sldId="356"/>
            <ac:spMk id="2" creationId="{A7F7E65E-4BE9-618C-6AC3-3398295D0D86}"/>
          </ac:spMkLst>
        </pc:spChg>
        <pc:spChg chg="mod">
          <ac:chgData name="Mark Huntly" userId="2f894ec6-1403-4f17-b28b-5f1f7519461e" providerId="ADAL" clId="{28B19D55-2B64-4018-8539-1453B0FDE5DC}" dt="2026-04-22T22:26:46.397" v="3054" actId="20577"/>
          <ac:spMkLst>
            <pc:docMk/>
            <pc:sldMk cId="1234265985" sldId="356"/>
            <ac:spMk id="4" creationId="{1B574742-B32F-D935-8FF4-CF46CA359ECB}"/>
          </ac:spMkLst>
        </pc:spChg>
        <pc:spChg chg="mod">
          <ac:chgData name="Mark Huntly" userId="2f894ec6-1403-4f17-b28b-5f1f7519461e" providerId="ADAL" clId="{28B19D55-2B64-4018-8539-1453B0FDE5DC}" dt="2026-04-22T22:29:43.313" v="3133" actId="6549"/>
          <ac:spMkLst>
            <pc:docMk/>
            <pc:sldMk cId="1234265985" sldId="356"/>
            <ac:spMk id="5" creationId="{88362D6D-9B2F-A1DA-ADD8-52B37A38F1F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C3DBD6-D5D7-45D1-A82D-B30EB9481E52}" type="datetimeFigureOut">
              <a:rPr lang="en-GB" smtClean="0"/>
              <a:t>22/04/2026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DEBEB4-0A53-4D6B-A3A8-E3F9C5B056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551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B0621-F3DB-65EC-A1A0-3DB288AEC5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FE0255-57AD-ED27-A6A9-0A00AC0AED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BA97A3-4F98-DCD8-138C-C4E2FA5A5E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C781B8-7A15-756D-8915-279D2F7D17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0834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F514D-B55A-0393-2A06-67C656A3C6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477B3A-CC7E-CECC-14D3-0032D96EE0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F2D89A-549F-A411-D111-1BBECA529B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Dockerfile</a:t>
            </a:r>
            <a:r>
              <a:rPr lang="en-GB" dirty="0"/>
              <a:t> defines </a:t>
            </a:r>
            <a:r>
              <a:rPr lang="en-GB" b="1" i="1" dirty="0"/>
              <a:t>how</a:t>
            </a:r>
            <a:r>
              <a:rPr lang="en-GB" dirty="0"/>
              <a:t> to build, while the Compose file controls </a:t>
            </a:r>
            <a:r>
              <a:rPr lang="en-GB" b="1" i="1" dirty="0"/>
              <a:t>what</a:t>
            </a:r>
            <a:r>
              <a:rPr lang="en-GB" i="1" dirty="0"/>
              <a:t> </a:t>
            </a:r>
            <a:r>
              <a:rPr lang="en-GB" dirty="0"/>
              <a:t>to build with.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0E9FED-2A9D-FD79-1FB5-A0CD13D4CB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5877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30BA55-5C40-3BB6-863D-50342D5105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6A16E7-D2B3-5C37-78D5-DD16D66A12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469D07-622E-32EE-8D04-06C23BFD07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58056C-2047-F72B-F6CE-6F0024A16D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8219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5E24B0-AC14-12B2-330C-AECA4C4E27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105AB2-C577-66FA-1C09-4D0A18CFB7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1FE539-D9EB-4225-2FD6-FFD0AABB0B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53653F-2A1F-7F3C-D16B-7B998DF6A2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6745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1A67AB-48C6-F9C2-E0AE-0E28FAFBF9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A4F655-5635-FF9F-F648-EF46CDF9E7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B694E8-89D5-2266-4F3D-FF6034D476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48D1AC-9105-A2A6-54DD-0CC7DBB9CB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733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A5C5D8-C70C-C091-5BBE-76473074B3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BB529E-9E31-E53B-1EDB-DC614BAC55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90F1BD-7A80-BAEC-E727-C38C75C6C4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B07C7E-8FE5-3053-C674-C5A0664270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5716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17AE09-18F4-9B77-0F7C-863484FF77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D4FD2F-31B2-EFF6-7B94-4DF641ECA9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1A327E-9BB6-001A-8266-820EB3117A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AD8B32-10F6-6D86-4DD6-B7FE1ABE09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8781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24E063-CBA3-D80B-F57B-8CDF334A79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45B490-C090-EB2B-2FEC-94D0D59925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9871E0-7157-1290-5F1E-1A0E750DEF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E14ED2-3E63-0D69-344C-D6D7783DA8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9645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5601C4-06CE-1AB5-D182-BE4A8FED92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7CA4F7-642F-9981-7A58-E41A9F8E1E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7B3992-2EE5-EC9F-4CB3-51E9C10EC7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 </a:t>
            </a:r>
            <a:r>
              <a:rPr lang="en-GB" dirty="0" err="1"/>
              <a:t>Dockerfile</a:t>
            </a:r>
            <a:r>
              <a:rPr lang="en-GB" dirty="0"/>
              <a:t> on its own is essentially static — it defines a fixed set of instructions. But in reality, you often want to </a:t>
            </a:r>
            <a:r>
              <a:rPr lang="en-GB" b="0" dirty="0"/>
              <a:t>vary something at build time </a:t>
            </a:r>
            <a:r>
              <a:rPr lang="en-GB" dirty="0"/>
              <a:t>without maintaining multiple nearly-identical </a:t>
            </a:r>
            <a:r>
              <a:rPr lang="en-GB" dirty="0" err="1"/>
              <a:t>Dockerfiles</a:t>
            </a:r>
            <a:r>
              <a:rPr lang="en-GB" dirty="0"/>
              <a:t>. Build arguments solve this elegantly.</a:t>
            </a:r>
          </a:p>
          <a:p>
            <a:r>
              <a:rPr lang="en-GB" dirty="0"/>
              <a:t>This pattern is a great example of the </a:t>
            </a:r>
            <a:r>
              <a:rPr lang="en-GB" b="1" dirty="0"/>
              <a:t>separation of concerns</a:t>
            </a:r>
            <a:r>
              <a:rPr lang="en-GB" dirty="0"/>
              <a:t> principle — the </a:t>
            </a:r>
            <a:r>
              <a:rPr lang="en-GB" dirty="0" err="1"/>
              <a:t>Dockerfile</a:t>
            </a:r>
            <a:r>
              <a:rPr lang="en-GB" dirty="0"/>
              <a:t> defines </a:t>
            </a:r>
            <a:r>
              <a:rPr lang="en-GB" i="1" dirty="0"/>
              <a:t>how</a:t>
            </a:r>
            <a:r>
              <a:rPr lang="en-GB" dirty="0"/>
              <a:t> to build, while the Compose file controls </a:t>
            </a:r>
            <a:r>
              <a:rPr lang="en-GB" i="1" dirty="0"/>
              <a:t>what values</a:t>
            </a:r>
            <a:r>
              <a:rPr lang="en-GB" dirty="0"/>
              <a:t> to build with.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297343-65A4-8F6A-CAA1-24C1D88C0F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0359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45B512-4911-F8CD-5A25-9AF3EF6A7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C05734-D879-B8AE-A5E6-D7390CC0B7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F69A14-4A88-E3B8-24CB-8377796D8F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13D85B-C417-968C-694C-CCDB79AE6D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590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976EC7-BAD2-4225-E7B3-062247BC58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2CD543-5469-FEA9-3117-112DA39EF2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AEFC0D-93F9-2F3F-7F4D-77E7B24FB5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7453F1-07CD-392C-B46A-B07D39FEC0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364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3A795D-F14A-2658-0F27-ED30EE8F71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C61E1A-A71F-7CCE-A1DE-50D5BD851C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73631D-476B-98FD-819F-AAB3136534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a simple but professionally significant pattern — separating configuration from infrastructure definition is a core principle of both </a:t>
            </a:r>
            <a:r>
              <a:rPr lang="en-GB" b="1" dirty="0"/>
              <a:t>twelve-factor app methodology</a:t>
            </a:r>
            <a:r>
              <a:rPr lang="en-GB" dirty="0"/>
              <a:t> and general cloud-native best practice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E20785-0353-7E27-A43F-CA222F2A43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4199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199E3B-0FC3-0D28-0580-2A850DE68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E5F1B7-0F78-F0EE-9051-48E20AFD4A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D1E5CA-7649-3BDB-760B-001B2E6E56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slide brings together several concepts we've covered —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env_file</a:t>
            </a:r>
            <a:r>
              <a:rPr lang="en-GB" dirty="0"/>
              <a:t>,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args</a:t>
            </a:r>
            <a:r>
              <a:rPr lang="en-GB" dirty="0"/>
              <a:t>, and </a:t>
            </a:r>
            <a:r>
              <a:rPr lang="en-GB" dirty="0" err="1"/>
              <a:t>Dockerfile</a:t>
            </a:r>
            <a:r>
              <a:rPr lang="en-GB" dirty="0"/>
              <a:t> 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ARG</a:t>
            </a:r>
            <a:r>
              <a:rPr lang="en-GB" dirty="0"/>
              <a:t> instructions — into a single pattern for </a:t>
            </a:r>
            <a:r>
              <a:rPr lang="en-GB" b="0" dirty="0"/>
              <a:t>centralising all build decisions in one place</a:t>
            </a:r>
            <a:r>
              <a:rPr lang="en-GB" dirty="0"/>
              <a:t>.</a:t>
            </a:r>
          </a:p>
          <a:p>
            <a:r>
              <a:rPr lang="en-GB" dirty="0"/>
              <a:t>This is a hallmark of professional, maintainable Docker configuration.</a:t>
            </a:r>
          </a:p>
          <a:p>
            <a:r>
              <a:rPr lang="en-GB" dirty="0"/>
              <a:t>One file controls everything. One change propagates everywhere.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1BEA07-C0E3-7E86-20A9-A0718C6E9F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2578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3FF5F9-DCD4-41A7-0A78-04BE7A44E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62F043-3968-BE46-F56E-FDAEA4DE4C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ACC7FD-4078-DE2D-CE47-5E907C94DE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slide brings together several concepts we've covered —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env_file</a:t>
            </a:r>
            <a:r>
              <a:rPr lang="en-GB" dirty="0"/>
              <a:t>,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args</a:t>
            </a:r>
            <a:r>
              <a:rPr lang="en-GB" dirty="0"/>
              <a:t>, and </a:t>
            </a:r>
            <a:r>
              <a:rPr lang="en-GB" dirty="0" err="1"/>
              <a:t>Dockerfile</a:t>
            </a:r>
            <a:r>
              <a:rPr lang="en-GB" dirty="0"/>
              <a:t> 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ARG</a:t>
            </a:r>
            <a:r>
              <a:rPr lang="en-GB" dirty="0"/>
              <a:t> instructions — into a single pattern for </a:t>
            </a:r>
            <a:r>
              <a:rPr lang="en-GB" b="0" dirty="0"/>
              <a:t>centralising all build decisions in one place</a:t>
            </a:r>
            <a:r>
              <a:rPr lang="en-GB" dirty="0"/>
              <a:t>.</a:t>
            </a:r>
          </a:p>
          <a:p>
            <a:r>
              <a:rPr lang="en-GB" dirty="0"/>
              <a:t>This is a hallmark of professional, maintainable Docker configuration.</a:t>
            </a:r>
          </a:p>
          <a:p>
            <a:r>
              <a:rPr lang="en-GB" dirty="0"/>
              <a:t>One file controls everything. One change propagates everywhere.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2D9133-259C-3FD1-CAD8-7D21B53F94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7896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3AE2E8-D5EF-4B1B-66FE-4EB9385D82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1535C7-7D95-DCFD-8D85-4CD825BC01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F3BE95-1E04-1C53-953E-C264AEA34F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9F8851-9B28-498A-CF67-EF1E6CFADB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0724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73FB7F-B5DF-85CA-58F6-4EF38CFFA9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29DC2B-4B85-BA64-FBE5-3A829F1FF9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6191E5-7E33-77B8-C239-5072DC5A76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Scripting and automation</a:t>
            </a:r>
            <a:r>
              <a:rPr lang="en-GB" dirty="0"/>
              <a:t> — shell scripts and CI/CD pipelines that interact with specific containers rely on predictable names. Auto-generated names break these scripts every time containers are recreated.</a:t>
            </a:r>
          </a:p>
          <a:p>
            <a:r>
              <a:rPr lang="en-GB" b="1" dirty="0"/>
              <a:t>Monitoring and observability</a:t>
            </a:r>
            <a:r>
              <a:rPr lang="en-GB" dirty="0"/>
              <a:t> — log aggregation tools like the ELK stack, and monitoring platforms like Prometheus, use container names as labels. Meaningful names produce meaningful dashboards and alerts.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9F6F1F-FF48-4731-2154-31C683C3B0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2849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7E6A3E-5F65-37A4-A60F-D1B6596235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D8F8FD-2C56-EA41-9264-80A2AC78C6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C0007B-B9D1-E004-79D9-A6FB861BCE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4B140C-AAA8-30E5-D72F-75D18FC446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9084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908D05-6D78-4CB0-0239-2D6B5C5A98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F37485-08B4-3505-6EED-39C7609B3A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54EADC-F56B-EE70-44C1-52230F356C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Containers on the default network can reach each other </a:t>
            </a:r>
            <a:r>
              <a:rPr lang="en-GB" b="1" dirty="0"/>
              <a:t>only by IP address</a:t>
            </a:r>
            <a:r>
              <a:rPr lang="en-GB" dirty="0"/>
              <a:t> — not by name. And as we've established, IP addresses assigned to containers are dynamic and can change every time a container is recreated.</a:t>
            </a:r>
          </a:p>
          <a:p>
            <a:r>
              <a:rPr lang="en-GB" dirty="0"/>
              <a:t>Docker's internal DNS server resolves containers in 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user-defined networks</a:t>
            </a:r>
            <a:r>
              <a:rPr lang="en-GB" dirty="0"/>
              <a:t> to whatever IP that container currently has — transparently, automatically, every time.</a:t>
            </a:r>
          </a:p>
          <a:p>
            <a:r>
              <a:rPr lang="en-GB" dirty="0"/>
              <a:t>Your connection string never needs to change regardless of how many times containers are recreated or redeployed.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FB0FDC-6457-B135-0BE8-F38A2DE089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2782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FE3894-D041-9CE2-A812-58D3F3AC07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04951D-5324-7BCD-AF39-04324D8A9E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949F74-EF5B-CF0F-EC61-34470A1F29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distinction is not just a Docker configuration concern — it directly affects </a:t>
            </a:r>
            <a:r>
              <a:rPr lang="en-GB" b="1" dirty="0"/>
              <a:t>how you write your application code</a:t>
            </a:r>
            <a:r>
              <a:rPr lang="en-GB" dirty="0"/>
              <a:t>.</a:t>
            </a:r>
          </a:p>
          <a:p>
            <a:r>
              <a:rPr lang="en-GB" dirty="0"/>
              <a:t>Any service-to-service connection string, API endpoint, or database URL in your application should use </a:t>
            </a:r>
            <a:r>
              <a:rPr lang="en-GB" b="1" dirty="0"/>
              <a:t>service names as hostnames</a:t>
            </a:r>
            <a:r>
              <a:rPr lang="en-GB" dirty="0"/>
              <a:t>, not IP addresses.</a:t>
            </a:r>
          </a:p>
          <a:p>
            <a:r>
              <a:rPr lang="en-GB" dirty="0"/>
              <a:t>This only works reliably on user-defined networks.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3D4BA8-17F0-1C40-4AD7-32A34847AA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6573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A7FA92-3BDD-E1AE-86C2-14569F7D49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0C7C99-4254-99EB-1D6E-D5395CD72C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3F3715-DAFC-900D-5CE8-220FFA658C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distinction is not just a Docker configuration concern — it directly affects </a:t>
            </a:r>
            <a:r>
              <a:rPr lang="en-GB" b="1" dirty="0"/>
              <a:t>how you write your application code</a:t>
            </a:r>
            <a:r>
              <a:rPr lang="en-GB" dirty="0"/>
              <a:t>.</a:t>
            </a:r>
          </a:p>
          <a:p>
            <a:r>
              <a:rPr lang="en-GB" dirty="0"/>
              <a:t>Any service-to-service connection string, API endpoint, or database URL in your application should use </a:t>
            </a:r>
            <a:r>
              <a:rPr lang="en-GB" b="1" dirty="0"/>
              <a:t>service names as hostnames</a:t>
            </a:r>
            <a:r>
              <a:rPr lang="en-GB" dirty="0"/>
              <a:t>, not IP addresses.</a:t>
            </a:r>
          </a:p>
          <a:p>
            <a:r>
              <a:rPr lang="en-GB" dirty="0"/>
              <a:t>This only works reliably on user-defined networks.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503057-5569-195A-D7CB-81D39EEDB7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601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AE417D-94ED-ACCA-A0FA-B1A82A3FAC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378740-567D-2017-4B0F-86077845C3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A578CF-0A41-8271-E0A0-B88333F015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demonstrates </a:t>
            </a:r>
            <a:r>
              <a:rPr lang="en-GB" b="1" dirty="0"/>
              <a:t>network segmentation</a:t>
            </a:r>
            <a:r>
              <a:rPr lang="en-GB" dirty="0"/>
              <a:t> — a security best practice.</a:t>
            </a:r>
          </a:p>
          <a:p>
            <a:r>
              <a:rPr lang="en-GB" dirty="0"/>
              <a:t>Services only have network access to what they need. 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web</a:t>
            </a:r>
            <a:r>
              <a:rPr lang="en-GB" dirty="0"/>
              <a:t> and 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worker</a:t>
            </a:r>
            <a:r>
              <a:rPr lang="en-GB" dirty="0"/>
              <a:t> cannot talk directly to each other, but both can reach the database.</a:t>
            </a:r>
          </a:p>
          <a:p>
            <a:r>
              <a:rPr lang="en-GB" dirty="0"/>
              <a:t>This limits the blast radius if any single service is compromised.</a:t>
            </a:r>
          </a:p>
          <a:p>
            <a:endParaRPr lang="en-GB" dirty="0"/>
          </a:p>
          <a:p>
            <a:r>
              <a:rPr lang="en-GB" dirty="0"/>
              <a:t>Three services, two isolated network segments, one shared database reachable under different names on each network.</a:t>
            </a:r>
          </a:p>
          <a:p>
            <a:r>
              <a:rPr lang="en-GB" dirty="0"/>
              <a:t>This is a clean, secure, production-ready architecture expressed in a remarkably small amount of YAML.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6409EE-1C66-89EC-9737-E3E1D2C8C6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5682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02D002-7EB9-4232-AE9E-9073A95E18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637792-85C7-6967-0550-BE31C68734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998AC2-F4E4-FD73-FAFA-11D10AC551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dirty="0"/>
              <a:t>target </a:t>
            </a:r>
            <a:r>
              <a:rPr lang="en-GB" sz="1200" dirty="0"/>
              <a:t>— the port inside the container that the application is listening on</a:t>
            </a:r>
          </a:p>
          <a:p>
            <a:r>
              <a:rPr lang="en-GB" sz="1200" b="1" dirty="0"/>
              <a:t>published </a:t>
            </a:r>
            <a:r>
              <a:rPr lang="en-GB" sz="1200" dirty="0"/>
              <a:t>— the port on the host that external traffic hits</a:t>
            </a:r>
          </a:p>
          <a:p>
            <a:r>
              <a:rPr lang="en-GB" sz="1200" b="1" dirty="0"/>
              <a:t>protocol </a:t>
            </a:r>
            <a:r>
              <a:rPr lang="en-GB" sz="1200" dirty="0"/>
              <a:t>— either </a:t>
            </a:r>
            <a:r>
              <a:rPr lang="en-GB" sz="1200" dirty="0" err="1"/>
              <a:t>tcp</a:t>
            </a:r>
            <a:r>
              <a:rPr lang="en-GB" sz="1200" dirty="0"/>
              <a:t> (default) or </a:t>
            </a:r>
            <a:r>
              <a:rPr lang="en-GB" sz="1200" dirty="0" err="1"/>
              <a:t>udp</a:t>
            </a:r>
            <a:endParaRPr lang="en-GB" sz="1200" dirty="0"/>
          </a:p>
          <a:p>
            <a:r>
              <a:rPr lang="en-GB" sz="1200" b="1" dirty="0"/>
              <a:t>mode </a:t>
            </a:r>
            <a:r>
              <a:rPr lang="en-GB" sz="1200" dirty="0"/>
              <a:t>— host publishes the port directly on the host; </a:t>
            </a:r>
            <a:r>
              <a:rPr lang="en-GB" sz="1200" b="1" dirty="0"/>
              <a:t>ingress </a:t>
            </a:r>
            <a:r>
              <a:rPr lang="en-GB" sz="1200" dirty="0"/>
              <a:t>is used for Docker Swarm load-balanced ports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DF9AFD-981B-2165-5E3F-A3CBDBB285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2870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771E0-AE8D-CB43-DF31-418E5F3A33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2AB2BB-234A-935B-6F0C-B215836A00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8872F7-4441-63F2-51E7-54D13E9B49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C3EB6F-1706-20D1-CFB1-FAB5CCA526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1203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6F3BF1-6CF1-F5B6-E56D-C8617835F2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A0D8E5-7B0E-0FAD-7B38-A08D440C54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99FACD-F5E6-49CB-545D-3CA2011671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7E2D0C-6502-A158-C34A-1B113C1810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3383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219F4F-9FF4-BA8C-D3A6-F0C30FD70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4D4632-7FD6-6892-FB7E-2C6DFCF651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73F3E5-020B-9A33-D1BC-65ACFB8141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3A8D87-61AC-9A74-D872-3963E702B8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2909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FC64DA-5D4B-F013-C308-96297CDF5C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E03806-B92C-8D1E-B79D-7ADFEE6695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538748-9F25-410A-A483-1CDE228742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B7E4E4-8EEA-C154-7FFB-A64FC381A0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6602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3EF63A-5123-2680-EB36-2CE9A593D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101A93-ECE1-FDCA-9442-A305EB9505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9D1E2B-5870-B0C8-FB4E-365E2BC366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5D653B-C78E-60BC-D20F-27C01059E4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554574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7EDD7F-1912-7476-9521-8D50EBC2AE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C51091-94F2-B828-06B5-35BC6DFBD3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A6E85C-176D-08EF-3F89-C451628BA4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3686DE-FE0E-09EF-F3C0-9350964210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35268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164597-3E96-B47B-69A3-2E356636C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E5E2F4-E0C1-D500-907B-DA0F9D9367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F2F07D-E037-23BA-8A3E-EC8CCF7008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FB7CEB-7FA7-C845-3E3B-09C451CB60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87172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7FBD4F-89B2-2BA0-F960-D90F725013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9B3E88-B069-57B3-ABCE-ADD43382FF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F266BE-0EF3-8CEB-0703-370A2EC120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68F07A-D8DE-149D-C621-8EA3FFF8CE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491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background with a logo&#10;&#10;Description automatically generated">
            <a:extLst>
              <a:ext uri="{FF2B5EF4-FFF2-40B4-BE49-F238E27FC236}">
                <a16:creationId xmlns:a16="http://schemas.microsoft.com/office/drawing/2014/main" id="{428A2852-A043-B582-AD32-FD952299B7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575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AA46EE6A-794A-EBEE-BBD4-A789F25C354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228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63B6A318-EF11-49E8-E8AE-15107F6C17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408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0CB99F05-75D2-06B1-964A-A54B3F61314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743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4/22/2026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70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5" r:id="rId2"/>
    <p:sldLayoutId id="2147483684" r:id="rId3"/>
    <p:sldLayoutId id="214748368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4EqysCR3mjo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4EqysCR3mjo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2DEF7983-6D99-D6AE-E909-F8EA31D3BDE8}"/>
              </a:ext>
            </a:extLst>
          </p:cNvPr>
          <p:cNvSpPr txBox="1">
            <a:spLocks/>
          </p:cNvSpPr>
          <p:nvPr/>
        </p:nvSpPr>
        <p:spPr>
          <a:xfrm>
            <a:off x="2979926" y="1942810"/>
            <a:ext cx="6232147" cy="29723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5400" b="1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618180-6A26-03E4-BE95-342F3FF2C855}"/>
              </a:ext>
            </a:extLst>
          </p:cNvPr>
          <p:cNvSpPr txBox="1"/>
          <p:nvPr/>
        </p:nvSpPr>
        <p:spPr>
          <a:xfrm>
            <a:off x="9387488" y="69003"/>
            <a:ext cx="2937033" cy="774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 Huntly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m.huntly@uwtsd.ac.uk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F74478-4DDF-26C3-ACBF-8B87D9606097}"/>
              </a:ext>
            </a:extLst>
          </p:cNvPr>
          <p:cNvSpPr txBox="1"/>
          <p:nvPr/>
        </p:nvSpPr>
        <p:spPr>
          <a:xfrm>
            <a:off x="2644254" y="1942810"/>
            <a:ext cx="6977418" cy="18825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Cloud Technologies –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6000" dirty="0">
                <a:solidFill>
                  <a:prstClr val="white"/>
                </a:solidFill>
                <a:latin typeface="Calibri" panose="020F0502020204030204"/>
              </a:rPr>
              <a:t>Docker Compose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3837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677AE4-B718-57E5-3625-17FF999743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7B1BF40-F79D-1995-0298-B7F086E4E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Docker Compose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5CB276-E634-F3FA-56B6-00C61FECF4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4"/>
            <a:ext cx="11481847" cy="4309929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buClrTx/>
              <a:buSzTx/>
            </a:pPr>
            <a:r>
              <a:rPr lang="en-GB" altLang="en-US" dirty="0"/>
              <a:t>Why docker compose?</a:t>
            </a:r>
          </a:p>
          <a:p>
            <a:pPr lvl="1">
              <a:spcBef>
                <a:spcPct val="0"/>
              </a:spcBef>
            </a:pPr>
            <a:r>
              <a:rPr lang="en-GB" altLang="en-US" sz="2800" dirty="0"/>
              <a:t>Managing containers</a:t>
            </a:r>
          </a:p>
          <a:p>
            <a:pPr lvl="1">
              <a:spcBef>
                <a:spcPct val="0"/>
              </a:spcBef>
            </a:pPr>
            <a:endParaRPr lang="en-GB" altLang="en-US" sz="1000" dirty="0"/>
          </a:p>
          <a:p>
            <a:pPr>
              <a:spcBef>
                <a:spcPct val="0"/>
              </a:spcBef>
              <a:buClrTx/>
              <a:buSzTx/>
            </a:pPr>
            <a:r>
              <a:rPr lang="en-GB" altLang="en-US" dirty="0"/>
              <a:t>  docker-</a:t>
            </a:r>
            <a:r>
              <a:rPr lang="en-GB" altLang="en-US" dirty="0" err="1"/>
              <a:t>compose.yml</a:t>
            </a:r>
            <a:r>
              <a:rPr lang="en-GB" altLang="en-US" dirty="0"/>
              <a:t> file</a:t>
            </a:r>
          </a:p>
          <a:p>
            <a:pPr lvl="1">
              <a:spcBef>
                <a:spcPct val="0"/>
              </a:spcBef>
            </a:pPr>
            <a:r>
              <a:rPr lang="en-GB" altLang="en-US" sz="2800" dirty="0"/>
              <a:t>File layout</a:t>
            </a:r>
          </a:p>
          <a:p>
            <a:pPr lvl="1">
              <a:spcBef>
                <a:spcPct val="0"/>
              </a:spcBef>
            </a:pPr>
            <a:endParaRPr lang="en-GB" altLang="en-US" sz="1000" dirty="0"/>
          </a:p>
          <a:p>
            <a:pPr>
              <a:spcBef>
                <a:spcPct val="0"/>
              </a:spcBef>
              <a:buClrTx/>
              <a:buSzTx/>
            </a:pPr>
            <a:r>
              <a:rPr lang="en-GB" altLang="en-US" dirty="0"/>
              <a:t>  Building services</a:t>
            </a:r>
          </a:p>
          <a:p>
            <a:pPr lvl="1">
              <a:spcBef>
                <a:spcPct val="0"/>
              </a:spcBef>
            </a:pPr>
            <a:r>
              <a:rPr lang="en-GB" sz="2800" dirty="0"/>
              <a:t>Staging</a:t>
            </a:r>
          </a:p>
          <a:p>
            <a:pPr lvl="1">
              <a:spcBef>
                <a:spcPct val="0"/>
              </a:spcBef>
            </a:pPr>
            <a:r>
              <a:rPr lang="en-GB" sz="2800" dirty="0"/>
              <a:t>Multi-stage builds</a:t>
            </a:r>
          </a:p>
          <a:p>
            <a:pPr lvl="1">
              <a:spcBef>
                <a:spcPct val="0"/>
              </a:spcBef>
            </a:pPr>
            <a:endParaRPr lang="en-GB" sz="1000" dirty="0"/>
          </a:p>
          <a:p>
            <a:pPr>
              <a:spcBef>
                <a:spcPct val="0"/>
              </a:spcBef>
            </a:pPr>
            <a:r>
              <a:rPr lang="en-GB" dirty="0"/>
              <a:t>Docker compose up</a:t>
            </a:r>
          </a:p>
          <a:p>
            <a:pPr>
              <a:spcBef>
                <a:spcPct val="0"/>
              </a:spcBef>
            </a:pPr>
            <a:r>
              <a:rPr lang="en-GB" dirty="0"/>
              <a:t>Docker compose down</a:t>
            </a:r>
          </a:p>
        </p:txBody>
      </p:sp>
    </p:spTree>
    <p:extLst>
      <p:ext uri="{BB962C8B-B14F-4D97-AF65-F5344CB8AC3E}">
        <p14:creationId xmlns:p14="http://schemas.microsoft.com/office/powerpoint/2010/main" val="3093815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B7B18A-EA7C-80F5-5E83-58BE48D2DA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98E7FE3-8F88-C138-C1B4-61F1A99BB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Managing Containers</a:t>
            </a:r>
            <a:endParaRPr lang="en-GB" sz="6000" b="1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B6FF36C-D965-A876-2C37-86250C13D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11475562" cy="4232440"/>
          </a:xfrm>
        </p:spPr>
        <p:txBody>
          <a:bodyPr>
            <a:normAutofit/>
          </a:bodyPr>
          <a:lstStyle/>
          <a:p>
            <a:r>
              <a:rPr lang="en-GB" dirty="0">
                <a:ea typeface="Calibri"/>
                <a:cs typeface="Calibri"/>
              </a:rPr>
              <a:t>We now know how to build an image and create a container from it.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dirty="0">
                <a:ea typeface="Calibri"/>
                <a:cs typeface="Calibri"/>
              </a:rPr>
              <a:t>We can add storage to the container, and network it to other containers.</a:t>
            </a:r>
          </a:p>
          <a:p>
            <a:r>
              <a:rPr lang="en-GB" dirty="0">
                <a:ea typeface="Calibri"/>
                <a:cs typeface="Calibri"/>
              </a:rPr>
              <a:t>However, often we will want to deploy a group of containers simultaneously.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dirty="0">
                <a:ea typeface="Calibri"/>
                <a:cs typeface="Calibri"/>
              </a:rPr>
              <a:t>Think a web hosting infrastructure – we'll need a database provider (e.g. MySQL, </a:t>
            </a:r>
            <a:r>
              <a:rPr lang="en-GB" dirty="0" err="1">
                <a:ea typeface="Calibri"/>
                <a:cs typeface="Calibri"/>
              </a:rPr>
              <a:t>Postgresql</a:t>
            </a:r>
            <a:r>
              <a:rPr lang="en-GB" dirty="0">
                <a:ea typeface="Calibri"/>
                <a:cs typeface="Calibri"/>
              </a:rPr>
              <a:t>), a web server (e.g. Apache, nginx), a database cache (e.g. Redis, Memcached).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dirty="0">
                <a:ea typeface="Calibri"/>
                <a:cs typeface="Calibri"/>
              </a:rPr>
              <a:t>So far we can deploy each container individually.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dirty="0">
                <a:ea typeface="Calibri"/>
                <a:cs typeface="Calibri"/>
              </a:rPr>
              <a:t>It is convenient to be able to manage, deploy, start and stop these as a group.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804189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2E8C00-FA1A-FD44-0B6E-D8F3D5776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EE46E48-E4B6-2DAE-775A-CA8A6C2FC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Why Docker Compose </a:t>
            </a:r>
            <a:endParaRPr lang="en-GB" sz="6000" b="1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41F7396-8031-99B1-21FD-78D9BC1AB7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11475561" cy="423244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Orchestrate</a:t>
            </a:r>
            <a:r>
              <a:rPr lang="en-GB" dirty="0"/>
              <a:t> running multiple containers when you need multiple services for you application to execute</a:t>
            </a:r>
          </a:p>
          <a:p>
            <a:r>
              <a:rPr lang="en-GB" dirty="0"/>
              <a:t>For example;</a:t>
            </a:r>
          </a:p>
          <a:p>
            <a:pPr lvl="1"/>
            <a:r>
              <a:rPr lang="en-GB" sz="2800" dirty="0"/>
              <a:t>To run different environments </a:t>
            </a:r>
          </a:p>
          <a:p>
            <a:pPr lvl="2"/>
            <a:r>
              <a:rPr lang="en-GB" sz="2400" dirty="0"/>
              <a:t>e.g. Development, Testing and Production</a:t>
            </a:r>
          </a:p>
          <a:p>
            <a:pPr lvl="1"/>
            <a:r>
              <a:rPr lang="en-GB" sz="2800" dirty="0"/>
              <a:t>To run multiple containerised services at once</a:t>
            </a:r>
          </a:p>
          <a:p>
            <a:pPr lvl="2"/>
            <a:r>
              <a:rPr lang="en-GB" sz="2400" dirty="0"/>
              <a:t>e.g. database, backend server, frontend UI</a:t>
            </a:r>
          </a:p>
        </p:txBody>
      </p:sp>
    </p:spTree>
    <p:extLst>
      <p:ext uri="{BB962C8B-B14F-4D97-AF65-F5344CB8AC3E}">
        <p14:creationId xmlns:p14="http://schemas.microsoft.com/office/powerpoint/2010/main" val="1588891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FBF12C-0149-479C-3896-8C3A6FE298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BB9EB94-DDCA-B77C-7D63-6735E641D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Docker Compose</a:t>
            </a:r>
            <a:endParaRPr lang="en-GB" sz="6000" b="1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5904E9F8-E363-442E-439A-55206C842D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3967038" cy="402484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dirty="0">
                <a:latin typeface="Helvetica"/>
                <a:cs typeface="Helvetica"/>
              </a:rPr>
              <a:t>Determines which services to run.</a:t>
            </a:r>
            <a:endParaRPr lang="en-US" dirty="0">
              <a:latin typeface="Helvetica"/>
              <a:cs typeface="Helvetica"/>
            </a:endParaRP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dirty="0">
                <a:latin typeface="Helvetica"/>
                <a:cs typeface="Helvetica"/>
              </a:rPr>
              <a:t>YAML file format.</a:t>
            </a:r>
            <a:endParaRPr lang="en-US" dirty="0">
              <a:latin typeface="Helvetica"/>
              <a:cs typeface="Helvetica"/>
            </a:endParaRP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dirty="0">
                <a:latin typeface="Helvetica"/>
                <a:cs typeface="Helvetica"/>
              </a:rPr>
              <a:t>Can be named anything you like.**</a:t>
            </a:r>
          </a:p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dirty="0">
                <a:latin typeface="Helvetica"/>
                <a:cs typeface="Helvetica"/>
              </a:rPr>
              <a:t>Docker Compose can only be executed on a single machine.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7C8090-2B99-E2C7-77D0-CD9F00BE6D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0933" y="1825625"/>
            <a:ext cx="7760881" cy="36762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F1A32CA-6B83-99BF-F604-EB7F89259AEA}"/>
              </a:ext>
            </a:extLst>
          </p:cNvPr>
          <p:cNvSpPr txBox="1"/>
          <p:nvPr/>
        </p:nvSpPr>
        <p:spPr>
          <a:xfrm>
            <a:off x="3038111" y="5913485"/>
            <a:ext cx="534505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sz="1600" dirty="0">
                <a:solidFill>
                  <a:srgbClr val="FFC000"/>
                </a:solidFill>
                <a:latin typeface="Helvetica"/>
                <a:cs typeface="Helvetica"/>
              </a:rPr>
              <a:t>** However, Docker engine recognises docker compose / 	docker-compose as the default</a:t>
            </a:r>
          </a:p>
        </p:txBody>
      </p:sp>
    </p:spTree>
    <p:extLst>
      <p:ext uri="{BB962C8B-B14F-4D97-AF65-F5344CB8AC3E}">
        <p14:creationId xmlns:p14="http://schemas.microsoft.com/office/powerpoint/2010/main" val="2706772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B8FBDE-602A-5F82-3175-792325ED4A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8421ED3-27BC-9B6D-6EA9-AC3B660BC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Docker Compose file</a:t>
            </a:r>
            <a:endParaRPr lang="en-GB" sz="6000" b="1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9EE08D5-C8DC-E9B1-62A2-FCC48B7E59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11540614" cy="402484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dirty="0">
                <a:solidFill>
                  <a:srgbClr val="000000"/>
                </a:solidFill>
                <a:latin typeface="Helvetica"/>
                <a:cs typeface="Helvetica"/>
              </a:rPr>
              <a:t>docker-</a:t>
            </a:r>
            <a:r>
              <a:rPr lang="en-GB" dirty="0" err="1">
                <a:solidFill>
                  <a:srgbClr val="000000"/>
                </a:solidFill>
                <a:latin typeface="Helvetica"/>
                <a:cs typeface="Helvetica"/>
              </a:rPr>
              <a:t>compose.yml</a:t>
            </a:r>
            <a:r>
              <a:rPr lang="en-GB" dirty="0">
                <a:solidFill>
                  <a:srgbClr val="000000"/>
                </a:solidFill>
                <a:latin typeface="Helvetica"/>
                <a:cs typeface="Helvetica"/>
              </a:rPr>
              <a:t> is the default.</a:t>
            </a:r>
          </a:p>
          <a:p>
            <a:pPr marL="0" indent="0" algn="ctr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en-GB" sz="2400" b="1" dirty="0">
                <a:latin typeface="Helvetica"/>
                <a:cs typeface="Helvetica"/>
              </a:rPr>
              <a:t>$ docker compose up</a:t>
            </a:r>
            <a:endParaRPr lang="en-US" sz="2400" dirty="0"/>
          </a:p>
          <a:p>
            <a:pPr lvl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dirty="0">
                <a:solidFill>
                  <a:srgbClr val="000000"/>
                </a:solidFill>
                <a:latin typeface="Helvetica"/>
                <a:cs typeface="Helvetica"/>
              </a:rPr>
              <a:t>Otherwise the file name must be specified when executing the</a:t>
            </a:r>
            <a:br>
              <a:rPr lang="en-GB" dirty="0">
                <a:latin typeface="Helvetica"/>
                <a:cs typeface="Helvetica"/>
              </a:rPr>
            </a:br>
            <a:r>
              <a:rPr lang="en-GB" dirty="0">
                <a:solidFill>
                  <a:srgbClr val="000000"/>
                </a:solidFill>
                <a:latin typeface="Helvetica"/>
                <a:cs typeface="Helvetica"/>
              </a:rPr>
              <a:t>docker-compose command e.g.</a:t>
            </a:r>
          </a:p>
          <a:p>
            <a:pPr marL="914400" lvl="2" indent="0" algn="ctr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en-GB" sz="2400" b="1" dirty="0">
                <a:latin typeface="Helvetica"/>
                <a:cs typeface="Helvetica"/>
              </a:rPr>
              <a:t>$ docker-compose up --file </a:t>
            </a:r>
            <a:r>
              <a:rPr lang="en-GB" sz="2400" b="1" dirty="0" err="1">
                <a:latin typeface="Helvetica"/>
                <a:cs typeface="Helvetica"/>
              </a:rPr>
              <a:t>my_compose.yml</a:t>
            </a:r>
            <a:endParaRPr lang="en-GB" sz="2400" b="1" dirty="0">
              <a:latin typeface="Helvetica"/>
              <a:cs typeface="Helvetica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726E98-69C6-ED80-4978-F84EFFF4BD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9282" y="4020049"/>
            <a:ext cx="4653436" cy="265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415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FBBBEF-A989-A30D-3C01-43CBD5D3A3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2ED632-70A8-859D-23F2-B17B36983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20" y="365125"/>
            <a:ext cx="4241702" cy="2803864"/>
          </a:xfrm>
        </p:spPr>
        <p:txBody>
          <a:bodyPr>
            <a:normAutofit/>
          </a:bodyPr>
          <a:lstStyle/>
          <a:p>
            <a:r>
              <a:rPr lang="en-US" sz="6000" b="1" dirty="0"/>
              <a:t>Docker Compose Layout</a:t>
            </a:r>
            <a:endParaRPr lang="en-GB" sz="6000" b="1" dirty="0"/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1A485EE4-8E2D-5E0F-17D7-19A5DA987E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887946" y="-13486"/>
            <a:ext cx="8287732" cy="5715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229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7D1CAB-844F-7E2C-5080-093CE7506C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8CB95A0-03C5-4D20-0048-11D5F9899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Docker-</a:t>
            </a:r>
            <a:r>
              <a:rPr lang="en-GB" sz="6000" b="1" dirty="0" err="1"/>
              <a:t>compose.yml</a:t>
            </a:r>
            <a:r>
              <a:rPr lang="en-GB" sz="6000" b="1" dirty="0"/>
              <a:t> File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A827A21-BD3F-31BE-39D1-8509DF123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690687"/>
            <a:ext cx="11601925" cy="451740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b="1" u="sng" dirty="0">
                <a:latin typeface="Helvetica"/>
                <a:cs typeface="Helvetica"/>
              </a:rPr>
              <a:t>Build</a:t>
            </a:r>
            <a:endParaRPr lang="en-US" dirty="0"/>
          </a:p>
          <a:p>
            <a:pPr lvl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sz="2200" b="1" u="sng" dirty="0">
                <a:latin typeface="Helvetica"/>
                <a:cs typeface="Helvetica"/>
              </a:rPr>
              <a:t>Build</a:t>
            </a:r>
            <a:r>
              <a:rPr lang="en-GB" sz="2200" dirty="0">
                <a:latin typeface="Helvetica"/>
                <a:cs typeface="Helvetica"/>
              </a:rPr>
              <a:t> the image for the container</a:t>
            </a:r>
            <a:br>
              <a:rPr lang="en-GB" sz="2200" dirty="0">
                <a:latin typeface="Helvetica"/>
                <a:cs typeface="Helvetica"/>
              </a:rPr>
            </a:br>
            <a:r>
              <a:rPr lang="en-GB" sz="2200" dirty="0">
                <a:latin typeface="Helvetica"/>
                <a:cs typeface="Helvetica"/>
              </a:rPr>
              <a:t>Either a string containing a path to the build context</a:t>
            </a:r>
            <a:br>
              <a:rPr lang="en-GB" sz="2200" dirty="0">
                <a:latin typeface="Helvetica"/>
                <a:cs typeface="Helvetica"/>
              </a:rPr>
            </a:br>
            <a:r>
              <a:rPr lang="en-GB" sz="2200" dirty="0">
                <a:latin typeface="Helvetica"/>
                <a:cs typeface="Helvetica"/>
              </a:rPr>
              <a:t>build: ./</a:t>
            </a:r>
            <a:r>
              <a:rPr lang="en-GB" sz="2200" b="1" i="1" dirty="0" err="1">
                <a:latin typeface="Helvetica"/>
                <a:cs typeface="Helvetica"/>
              </a:rPr>
              <a:t>dir</a:t>
            </a:r>
            <a:br>
              <a:rPr lang="en-GB" sz="2200" b="1" i="1" dirty="0">
                <a:latin typeface="Helvetica"/>
                <a:cs typeface="Helvetica"/>
              </a:rPr>
            </a:br>
            <a:r>
              <a:rPr lang="en-GB" sz="2200" b="1" i="1" dirty="0">
                <a:latin typeface="Helvetica"/>
                <a:cs typeface="Helvetica"/>
              </a:rPr>
              <a:t>OR as an object with the path specified in “</a:t>
            </a:r>
            <a:r>
              <a:rPr lang="en-GB" sz="2200" i="1" dirty="0">
                <a:latin typeface="Helvetica"/>
                <a:cs typeface="Helvetica"/>
              </a:rPr>
              <a:t>context</a:t>
            </a:r>
            <a:r>
              <a:rPr lang="en-GB" sz="2200" dirty="0">
                <a:latin typeface="Helvetica"/>
                <a:cs typeface="Helvetica"/>
              </a:rPr>
              <a:t>” and optionally the “</a:t>
            </a:r>
            <a:r>
              <a:rPr lang="en-GB" sz="2200" i="1" dirty="0" err="1">
                <a:latin typeface="Helvetica"/>
                <a:cs typeface="Helvetica"/>
              </a:rPr>
              <a:t>dockerfile</a:t>
            </a:r>
            <a:r>
              <a:rPr lang="en-GB" sz="2200" dirty="0">
                <a:latin typeface="Helvetica"/>
                <a:cs typeface="Helvetica"/>
              </a:rPr>
              <a:t>” name and the ”</a:t>
            </a:r>
            <a:r>
              <a:rPr lang="en-GB" sz="2200" i="1" dirty="0" err="1">
                <a:latin typeface="Helvetica"/>
                <a:cs typeface="Helvetica"/>
              </a:rPr>
              <a:t>args</a:t>
            </a:r>
            <a:r>
              <a:rPr lang="en-GB" sz="2200" dirty="0">
                <a:latin typeface="Helvetica"/>
                <a:cs typeface="Helvetica"/>
              </a:rPr>
              <a:t>”</a:t>
            </a:r>
            <a:endParaRPr lang="en-GB" sz="2200" dirty="0">
              <a:ea typeface="Calibri" panose="020F0502020204030204"/>
              <a:cs typeface="Calibri" panose="020F0502020204030204"/>
            </a:endParaRPr>
          </a:p>
          <a:p>
            <a:pPr lvl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r>
              <a:rPr lang="en-GB" sz="2200" dirty="0">
                <a:latin typeface="Helvetica"/>
                <a:cs typeface="Helvetica"/>
              </a:rPr>
              <a:t>Give your built image a name and tag using the keyword “image”</a:t>
            </a:r>
            <a:br>
              <a:rPr lang="en-GB" sz="2200" dirty="0">
                <a:latin typeface="Helvetica"/>
                <a:cs typeface="Helvetica"/>
              </a:rPr>
            </a:br>
            <a:r>
              <a:rPr lang="en-GB" sz="2200" b="1" dirty="0">
                <a:solidFill>
                  <a:srgbClr val="660066"/>
                </a:solidFill>
                <a:latin typeface="Helvetica"/>
                <a:cs typeface="Helvetica"/>
              </a:rPr>
              <a:t> </a:t>
            </a:r>
            <a:r>
              <a:rPr lang="en-GB" sz="2200" b="1" i="1" dirty="0">
                <a:solidFill>
                  <a:srgbClr val="660066"/>
                </a:solidFill>
                <a:latin typeface="Helvetica"/>
                <a:cs typeface="Helvetica"/>
              </a:rPr>
              <a:t>build:</a:t>
            </a:r>
            <a:r>
              <a:rPr lang="en-GB" sz="2200" i="1" dirty="0">
                <a:solidFill>
                  <a:srgbClr val="660066"/>
                </a:solidFill>
                <a:latin typeface="Helvetica"/>
                <a:cs typeface="Helvetica"/>
              </a:rPr>
              <a:t> ./</a:t>
            </a:r>
            <a:r>
              <a:rPr lang="en-GB" sz="2200" i="1" dirty="0" err="1">
                <a:solidFill>
                  <a:srgbClr val="660066"/>
                </a:solidFill>
                <a:latin typeface="Helvetica"/>
                <a:cs typeface="Helvetica"/>
              </a:rPr>
              <a:t>dir</a:t>
            </a:r>
            <a:br>
              <a:rPr lang="en-GB" sz="2200" i="1" dirty="0">
                <a:latin typeface="Helvetica"/>
                <a:cs typeface="Helvetica"/>
              </a:rPr>
            </a:br>
            <a:r>
              <a:rPr lang="en-GB" sz="2200" i="1" dirty="0">
                <a:solidFill>
                  <a:srgbClr val="660066"/>
                </a:solidFill>
                <a:latin typeface="Helvetica"/>
                <a:cs typeface="Helvetica"/>
              </a:rPr>
              <a:t> </a:t>
            </a:r>
            <a:r>
              <a:rPr lang="en-GB" sz="2200" b="1" i="1" dirty="0">
                <a:solidFill>
                  <a:srgbClr val="660066"/>
                </a:solidFill>
                <a:latin typeface="Helvetica"/>
                <a:cs typeface="Helvetica"/>
              </a:rPr>
              <a:t>image</a:t>
            </a:r>
            <a:r>
              <a:rPr lang="en-GB" sz="2200" i="1" dirty="0">
                <a:solidFill>
                  <a:srgbClr val="660066"/>
                </a:solidFill>
                <a:latin typeface="Helvetica"/>
                <a:cs typeface="Helvetica"/>
              </a:rPr>
              <a:t>: </a:t>
            </a:r>
            <a:r>
              <a:rPr lang="en-GB" sz="2200" i="1" dirty="0" err="1">
                <a:solidFill>
                  <a:srgbClr val="0070C0"/>
                </a:solidFill>
                <a:latin typeface="Helvetica"/>
                <a:cs typeface="Helvetica"/>
              </a:rPr>
              <a:t>my-image:my-tag</a:t>
            </a:r>
            <a:endParaRPr lang="en-GB" sz="2200" dirty="0">
              <a:latin typeface="Helvetica"/>
              <a:cs typeface="Helvetica"/>
            </a:endParaRPr>
          </a:p>
          <a:p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157D32B-835D-D50B-AF1A-DBF96FAC49B5}"/>
              </a:ext>
            </a:extLst>
          </p:cNvPr>
          <p:cNvSpPr txBox="1"/>
          <p:nvPr/>
        </p:nvSpPr>
        <p:spPr>
          <a:xfrm>
            <a:off x="3027967" y="6154321"/>
            <a:ext cx="52647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C000"/>
                </a:solidFill>
              </a:rPr>
              <a:t>https://docs.docker.com/compose/compose-file/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C517D0-2891-99CC-E254-30D8E1FCB3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2215" y="4339021"/>
            <a:ext cx="6817851" cy="172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0130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211A42-E54C-C502-FED5-3E8AEAD6A3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7E71DA6-A660-981D-4360-DF9A837C9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Example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C4FA1E1-BECA-02AC-708C-24F806F686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5011" y="1376974"/>
            <a:ext cx="5858770" cy="4517409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/>
              <a:t>build</a:t>
            </a:r>
            <a:r>
              <a:rPr lang="en-GB" dirty="0"/>
              <a:t>: Build a custom image described in the </a:t>
            </a:r>
            <a:r>
              <a:rPr lang="en-GB" dirty="0" err="1"/>
              <a:t>DockerFile</a:t>
            </a:r>
            <a:br>
              <a:rPr lang="en-GB" dirty="0"/>
            </a:br>
            <a:r>
              <a:rPr lang="en-GB" dirty="0"/>
              <a:t>. = look for </a:t>
            </a:r>
            <a:r>
              <a:rPr lang="en-GB" dirty="0" err="1"/>
              <a:t>DockerFile</a:t>
            </a:r>
            <a:r>
              <a:rPr lang="en-GB" dirty="0"/>
              <a:t> in the current directory</a:t>
            </a:r>
          </a:p>
          <a:p>
            <a:r>
              <a:rPr lang="en-GB" b="1" dirty="0"/>
              <a:t>image</a:t>
            </a:r>
            <a:r>
              <a:rPr lang="en-GB" dirty="0"/>
              <a:t>: used in conjunction with </a:t>
            </a:r>
            <a:r>
              <a:rPr lang="en-GB" b="1" dirty="0"/>
              <a:t>build</a:t>
            </a:r>
            <a:r>
              <a:rPr lang="en-GB" dirty="0"/>
              <a:t>, it names the image we built e.g. the docker </a:t>
            </a:r>
            <a:r>
              <a:rPr lang="en-GB" dirty="0" err="1"/>
              <a:t>userID</a:t>
            </a:r>
            <a:r>
              <a:rPr lang="en-GB" dirty="0"/>
              <a:t>/registry name and image name we require</a:t>
            </a:r>
          </a:p>
          <a:p>
            <a:r>
              <a:rPr lang="en-GB" b="1" dirty="0"/>
              <a:t>environment</a:t>
            </a:r>
            <a:r>
              <a:rPr lang="en-GB" dirty="0"/>
              <a:t>: specify an environment value for our application e.g.</a:t>
            </a:r>
            <a:br>
              <a:rPr lang="en-GB" dirty="0"/>
            </a:br>
            <a:r>
              <a:rPr lang="en-GB" dirty="0"/>
              <a:t>BUILD_TYPE = development</a:t>
            </a:r>
          </a:p>
          <a:p>
            <a:r>
              <a:rPr lang="en-GB" b="1" dirty="0"/>
              <a:t>ports</a:t>
            </a:r>
            <a:r>
              <a:rPr lang="en-GB" dirty="0"/>
              <a:t>: mapping the host port to the port number used by our application running in the container </a:t>
            </a:r>
            <a:r>
              <a:rPr lang="en-GB" sz="2000" dirty="0"/>
              <a:t>(HostPort : </a:t>
            </a:r>
            <a:r>
              <a:rPr lang="en-GB" sz="2000" dirty="0" err="1"/>
              <a:t>ContainerPort</a:t>
            </a:r>
            <a:r>
              <a:rPr lang="en-GB" sz="2000" dirty="0"/>
              <a:t>)</a:t>
            </a:r>
          </a:p>
          <a:p>
            <a:pPr marL="0" indent="0">
              <a:buNone/>
            </a:pPr>
            <a:endParaRPr lang="en-GB" b="1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565EA0-4BCD-B5F4-BE80-1CBB5C6F57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915" y="1375484"/>
            <a:ext cx="5539096" cy="4432704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EA3FE011-574B-288C-AEEE-005597A370C4}"/>
              </a:ext>
            </a:extLst>
          </p:cNvPr>
          <p:cNvCxnSpPr>
            <a:cxnSpLocks/>
          </p:cNvCxnSpPr>
          <p:nvPr/>
        </p:nvCxnSpPr>
        <p:spPr>
          <a:xfrm flipH="1">
            <a:off x="2405828" y="2226668"/>
            <a:ext cx="3811163" cy="74687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A15A5AC3-E3B4-6678-8728-BE7D0120373D}"/>
              </a:ext>
            </a:extLst>
          </p:cNvPr>
          <p:cNvSpPr txBox="1"/>
          <p:nvPr/>
        </p:nvSpPr>
        <p:spPr>
          <a:xfrm>
            <a:off x="2467406" y="1479574"/>
            <a:ext cx="231250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Helvetica"/>
              </a:rPr>
              <a:t>Two services in this example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E1265D5-62CA-6B4C-D3FB-2D0E330C82A2}"/>
              </a:ext>
            </a:extLst>
          </p:cNvPr>
          <p:cNvSpPr txBox="1"/>
          <p:nvPr/>
        </p:nvSpPr>
        <p:spPr>
          <a:xfrm>
            <a:off x="3641107" y="6021002"/>
            <a:ext cx="3481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An existing already built baseline OS image, pulled from </a:t>
            </a:r>
            <a:r>
              <a:rPr lang="en-GB" dirty="0" err="1">
                <a:solidFill>
                  <a:srgbClr val="FF0000"/>
                </a:solidFill>
              </a:rPr>
              <a:t>DockerHub</a:t>
            </a:r>
            <a:endParaRPr lang="en-GB" dirty="0">
              <a:solidFill>
                <a:srgbClr val="FF0000"/>
              </a:solidFill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46246472-4EF4-14FF-9451-B4B2E401E797}"/>
              </a:ext>
            </a:extLst>
          </p:cNvPr>
          <p:cNvCxnSpPr>
            <a:cxnSpLocks/>
            <a:stCxn id="11" idx="0"/>
          </p:cNvCxnSpPr>
          <p:nvPr/>
        </p:nvCxnSpPr>
        <p:spPr>
          <a:xfrm flipH="1" flipV="1">
            <a:off x="3860024" y="5485131"/>
            <a:ext cx="1521668" cy="53587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46174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6B974B-1565-EE3C-5BB8-50822729FF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5BCABB9-DF9E-2AD3-8837-D2104784A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Example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1A98FA-C7C2-A24F-ABDD-8FE24A30AE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915" y="1375484"/>
            <a:ext cx="5539096" cy="443270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5028C0B-845C-C7B9-9D5F-2B49A7FD6994}"/>
              </a:ext>
            </a:extLst>
          </p:cNvPr>
          <p:cNvSpPr txBox="1"/>
          <p:nvPr/>
        </p:nvSpPr>
        <p:spPr>
          <a:xfrm>
            <a:off x="2467406" y="1479574"/>
            <a:ext cx="231250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Helvetica"/>
              </a:rPr>
              <a:t>Two services in this example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CFBBBEF-ACB8-26F1-AB4F-7B843A99F427}"/>
              </a:ext>
            </a:extLst>
          </p:cNvPr>
          <p:cNvSpPr txBox="1"/>
          <p:nvPr/>
        </p:nvSpPr>
        <p:spPr>
          <a:xfrm>
            <a:off x="3641107" y="6021002"/>
            <a:ext cx="3481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An existing already built baseline OS image, pulled from </a:t>
            </a:r>
            <a:r>
              <a:rPr lang="en-GB" dirty="0" err="1">
                <a:solidFill>
                  <a:srgbClr val="FF0000"/>
                </a:solidFill>
              </a:rPr>
              <a:t>DockerHub</a:t>
            </a:r>
            <a:endParaRPr lang="en-GB" dirty="0">
              <a:solidFill>
                <a:srgbClr val="FF0000"/>
              </a:solidFill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C2048E4-54AC-D79B-FE26-B99E5000E10F}"/>
              </a:ext>
            </a:extLst>
          </p:cNvPr>
          <p:cNvCxnSpPr>
            <a:cxnSpLocks/>
            <a:stCxn id="11" idx="0"/>
          </p:cNvCxnSpPr>
          <p:nvPr/>
        </p:nvCxnSpPr>
        <p:spPr>
          <a:xfrm flipH="1" flipV="1">
            <a:off x="3860024" y="5485131"/>
            <a:ext cx="1521668" cy="53587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5805EB39-E96B-ABFC-CCFA-7E1B70D289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508" y="2700930"/>
            <a:ext cx="7870618" cy="37188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8010DBF-4D65-B96E-3974-A04FA7C0FB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68482" y="4671718"/>
            <a:ext cx="9986113" cy="40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536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C9354E-C2E2-13DE-52C7-6E0B9A986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9DB8046-87ED-4EEF-6E4E-A8A281C99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docker-</a:t>
            </a:r>
            <a:r>
              <a:rPr lang="en-GB" sz="6000" b="1" dirty="0" err="1"/>
              <a:t>compose.yml</a:t>
            </a:r>
            <a:r>
              <a:rPr lang="en-GB" sz="6000" b="1" dirty="0"/>
              <a:t> file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AB853A5-49F3-BBBF-57CB-7B88BA0109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8382" y="4061373"/>
            <a:ext cx="6517189" cy="27312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74F3FAA7-DFBB-DD79-EA2F-7A1DE4F3A2F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51934" y="1431004"/>
            <a:ext cx="7676092" cy="2547364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u="sng" dirty="0" err="1"/>
              <a:t>docker-compose.yml</a:t>
            </a:r>
            <a:endParaRPr lang="en-GB" b="1" u="sng" dirty="0"/>
          </a:p>
          <a:p>
            <a:r>
              <a:rPr lang="en-GB" i="1" dirty="0"/>
              <a:t>build:</a:t>
            </a:r>
            <a:br>
              <a:rPr lang="en-GB" i="1" dirty="0"/>
            </a:br>
            <a:r>
              <a:rPr lang="en-GB" i="1" dirty="0"/>
              <a:t>	</a:t>
            </a:r>
            <a:r>
              <a:rPr lang="en-GB" b="1" i="1" dirty="0"/>
              <a:t>context</a:t>
            </a:r>
            <a:r>
              <a:rPr lang="en-GB" i="1" dirty="0"/>
              <a:t>: ./</a:t>
            </a:r>
            <a:r>
              <a:rPr lang="en-GB" i="1" dirty="0" err="1"/>
              <a:t>dir</a:t>
            </a:r>
            <a:br>
              <a:rPr lang="en-GB" i="1" dirty="0"/>
            </a:br>
            <a:r>
              <a:rPr lang="en-GB" i="1" dirty="0"/>
              <a:t>	</a:t>
            </a:r>
            <a:r>
              <a:rPr lang="en-GB" i="1" dirty="0" err="1"/>
              <a:t>dockerfile</a:t>
            </a:r>
            <a:r>
              <a:rPr lang="en-GB" i="1" dirty="0"/>
              <a:t>: filename</a:t>
            </a:r>
            <a:br>
              <a:rPr lang="en-GB" i="1" dirty="0"/>
            </a:br>
            <a:r>
              <a:rPr lang="en-GB" i="1" dirty="0"/>
              <a:t>	</a:t>
            </a:r>
            <a:r>
              <a:rPr lang="en-GB" i="1" dirty="0" err="1"/>
              <a:t>args</a:t>
            </a:r>
            <a:r>
              <a:rPr lang="en-GB" i="1" dirty="0"/>
              <a:t>:</a:t>
            </a:r>
            <a:br>
              <a:rPr lang="en-GB" i="1" dirty="0"/>
            </a:br>
            <a:r>
              <a:rPr lang="en-GB" i="1" dirty="0"/>
              <a:t>		</a:t>
            </a:r>
            <a:r>
              <a:rPr lang="en-GB" b="1" i="1" dirty="0"/>
              <a:t>APP_VERSION</a:t>
            </a:r>
            <a:r>
              <a:rPr lang="en-GB" i="1" dirty="0"/>
              <a:t> = 2.4.0-someapp4.6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8200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C9D4A9-BCE8-B1EB-63FD-0E8CBA7E4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0594973-1543-427A-CFF7-11F7905EE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Build Specific Docker Stage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F3E86E59-8456-161C-A95D-46A165A4C7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2170" y="3912381"/>
            <a:ext cx="4203296" cy="1800584"/>
          </a:xfrm>
          <a:ln w="28575">
            <a:solidFill>
              <a:srgbClr val="7030A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FROM </a:t>
            </a:r>
            <a:r>
              <a:rPr lang="en-GB" sz="2400" dirty="0" err="1"/>
              <a:t>nodeenv</a:t>
            </a:r>
            <a:r>
              <a:rPr lang="en-GB" sz="2400" dirty="0"/>
              <a:t> as </a:t>
            </a:r>
            <a:r>
              <a:rPr lang="en-GB" sz="2400" dirty="0">
                <a:solidFill>
                  <a:srgbClr val="FF0000"/>
                </a:solidFill>
              </a:rPr>
              <a:t>webserver</a:t>
            </a:r>
          </a:p>
          <a:p>
            <a:pPr marL="0" indent="0">
              <a:buNone/>
            </a:pPr>
            <a:r>
              <a:rPr lang="en-GB" sz="2400" dirty="0"/>
              <a:t>EXPOSE </a:t>
            </a:r>
            <a:r>
              <a:rPr lang="en-GB" sz="2400" b="1" dirty="0"/>
              <a:t>80</a:t>
            </a:r>
          </a:p>
          <a:p>
            <a:pPr marL="0" indent="0">
              <a:buNone/>
            </a:pPr>
            <a:r>
              <a:rPr lang="en-GB" sz="2400" dirty="0"/>
              <a:t>WORKDIR /var/www/node</a:t>
            </a:r>
          </a:p>
          <a:p>
            <a:pPr marL="0" indent="0">
              <a:buNone/>
            </a:pPr>
            <a:r>
              <a:rPr lang="en-GB" sz="2400" dirty="0"/>
              <a:t>etc., etc….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51180D-C33F-1085-9F54-7DEC6E65CB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7076" y="1781430"/>
            <a:ext cx="4192990" cy="39315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B726F0F-412A-5424-2D50-B5FDBAC5DE9B}"/>
              </a:ext>
            </a:extLst>
          </p:cNvPr>
          <p:cNvSpPr txBox="1"/>
          <p:nvPr/>
        </p:nvSpPr>
        <p:spPr>
          <a:xfrm>
            <a:off x="7575210" y="1348725"/>
            <a:ext cx="411654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400" b="1" u="sng" dirty="0">
                <a:solidFill>
                  <a:srgbClr val="7030A0"/>
                </a:solidFill>
              </a:rPr>
              <a:t>Example: docker-</a:t>
            </a:r>
            <a:r>
              <a:rPr lang="en-GB" sz="2400" b="1" u="sng" dirty="0" err="1">
                <a:solidFill>
                  <a:srgbClr val="7030A0"/>
                </a:solidFill>
              </a:rPr>
              <a:t>compose.yml</a:t>
            </a:r>
            <a:endParaRPr lang="en-GB" sz="2400" b="1" u="sng" dirty="0">
              <a:solidFill>
                <a:srgbClr val="7030A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776262A-5B5E-47A4-9C53-4799585CFF9F}"/>
              </a:ext>
            </a:extLst>
          </p:cNvPr>
          <p:cNvSpPr txBox="1"/>
          <p:nvPr/>
        </p:nvSpPr>
        <p:spPr>
          <a:xfrm>
            <a:off x="10430073" y="2258311"/>
            <a:ext cx="1564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FF0000"/>
                </a:solidFill>
              </a:rPr>
              <a:t>Directory containing the </a:t>
            </a:r>
            <a:r>
              <a:rPr lang="en-GB" sz="1200" dirty="0" err="1">
                <a:solidFill>
                  <a:srgbClr val="FF0000"/>
                </a:solidFill>
              </a:rPr>
              <a:t>dockerfile</a:t>
            </a:r>
            <a:endParaRPr lang="en-GB" sz="1200" dirty="0">
              <a:solidFill>
                <a:srgbClr val="FF0000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4C6945F6-F0DC-5E4B-44B5-4863DDA17567}"/>
              </a:ext>
            </a:extLst>
          </p:cNvPr>
          <p:cNvCxnSpPr/>
          <p:nvPr/>
        </p:nvCxnSpPr>
        <p:spPr bwMode="auto">
          <a:xfrm flipH="1">
            <a:off x="10366922" y="2697318"/>
            <a:ext cx="763793" cy="387276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031B3E73-8866-E132-BBD7-02E6D083B2D9}"/>
              </a:ext>
            </a:extLst>
          </p:cNvPr>
          <p:cNvSpPr/>
          <p:nvPr/>
        </p:nvSpPr>
        <p:spPr>
          <a:xfrm>
            <a:off x="10067442" y="3491272"/>
            <a:ext cx="1179645" cy="25008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Elbow Connector 8">
            <a:extLst>
              <a:ext uri="{FF2B5EF4-FFF2-40B4-BE49-F238E27FC236}">
                <a16:creationId xmlns:a16="http://schemas.microsoft.com/office/drawing/2014/main" id="{5D3F39C6-B9FC-1D86-12E4-584B157CFF60}"/>
              </a:ext>
            </a:extLst>
          </p:cNvPr>
          <p:cNvCxnSpPr/>
          <p:nvPr/>
        </p:nvCxnSpPr>
        <p:spPr bwMode="auto">
          <a:xfrm rot="10800000" flipV="1">
            <a:off x="7001095" y="3396434"/>
            <a:ext cx="1862752" cy="601077"/>
          </a:xfrm>
          <a:prstGeom prst="bentConnector3">
            <a:avLst>
              <a:gd name="adj1" fmla="val 99838"/>
            </a:avLst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Left Brace 12">
            <a:extLst>
              <a:ext uri="{FF2B5EF4-FFF2-40B4-BE49-F238E27FC236}">
                <a16:creationId xmlns:a16="http://schemas.microsoft.com/office/drawing/2014/main" id="{E8BCB2F4-E073-4EA1-E3DC-788D7633CCDC}"/>
              </a:ext>
            </a:extLst>
          </p:cNvPr>
          <p:cNvSpPr/>
          <p:nvPr/>
        </p:nvSpPr>
        <p:spPr bwMode="auto">
          <a:xfrm>
            <a:off x="9018083" y="3001822"/>
            <a:ext cx="151172" cy="789226"/>
          </a:xfrm>
          <a:prstGeom prst="leftBrac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D0DD1D9-F36C-5BF0-738B-26B9237BAC28}"/>
              </a:ext>
            </a:extLst>
          </p:cNvPr>
          <p:cNvSpPr txBox="1"/>
          <p:nvPr/>
        </p:nvSpPr>
        <p:spPr>
          <a:xfrm>
            <a:off x="5459702" y="3997512"/>
            <a:ext cx="2033138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The Docker build stage name (target) is “webserver”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9011EDC3-D5C6-D249-732D-863E7305320E}"/>
              </a:ext>
            </a:extLst>
          </p:cNvPr>
          <p:cNvCxnSpPr>
            <a:stCxn id="14" idx="1"/>
          </p:cNvCxnSpPr>
          <p:nvPr/>
        </p:nvCxnSpPr>
        <p:spPr bwMode="auto">
          <a:xfrm flipH="1" flipV="1">
            <a:off x="4606901" y="4306754"/>
            <a:ext cx="852801" cy="1524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5" name="Picture 24">
            <a:extLst>
              <a:ext uri="{FF2B5EF4-FFF2-40B4-BE49-F238E27FC236}">
                <a16:creationId xmlns:a16="http://schemas.microsoft.com/office/drawing/2014/main" id="{B8108476-5584-C1B9-ED29-EA8FABE656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913" y="3447014"/>
            <a:ext cx="1402202" cy="499915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55745701-3D62-155E-7880-E9BCA5FAB210}"/>
              </a:ext>
            </a:extLst>
          </p:cNvPr>
          <p:cNvSpPr txBox="1"/>
          <p:nvPr/>
        </p:nvSpPr>
        <p:spPr>
          <a:xfrm>
            <a:off x="1102170" y="1464233"/>
            <a:ext cx="2982932" cy="1938992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u="sng" dirty="0" err="1"/>
              <a:t>docker-compose.yml</a:t>
            </a:r>
            <a:endParaRPr lang="en-GB" sz="2400" b="1" u="sng" dirty="0"/>
          </a:p>
          <a:p>
            <a:r>
              <a:rPr lang="en-GB" sz="2400" i="1" dirty="0"/>
              <a:t>build:</a:t>
            </a:r>
            <a:br>
              <a:rPr lang="en-GB" sz="2400" i="1" dirty="0"/>
            </a:br>
            <a:r>
              <a:rPr lang="en-GB" sz="2400" i="1" dirty="0"/>
              <a:t>     </a:t>
            </a:r>
            <a:r>
              <a:rPr lang="en-GB" sz="2400" b="1" i="1" dirty="0"/>
              <a:t>context</a:t>
            </a:r>
            <a:r>
              <a:rPr lang="en-GB" sz="2400" i="1" dirty="0"/>
              <a:t>: ./</a:t>
            </a:r>
            <a:r>
              <a:rPr lang="en-GB" sz="2400" i="1" dirty="0" err="1"/>
              <a:t>dir</a:t>
            </a:r>
            <a:br>
              <a:rPr lang="en-GB" sz="2400" i="1" dirty="0"/>
            </a:br>
            <a:r>
              <a:rPr lang="en-GB" sz="2400" i="1" dirty="0"/>
              <a:t>     </a:t>
            </a:r>
            <a:r>
              <a:rPr lang="en-GB" sz="2400" i="1" dirty="0" err="1"/>
              <a:t>dockerfile</a:t>
            </a:r>
            <a:r>
              <a:rPr lang="en-GB" sz="2400" i="1" dirty="0"/>
              <a:t>: filename</a:t>
            </a:r>
            <a:br>
              <a:rPr lang="en-GB" sz="2400" i="1" dirty="0"/>
            </a:br>
            <a:r>
              <a:rPr lang="en-GB" sz="2400" i="1" dirty="0"/>
              <a:t>     target: </a:t>
            </a:r>
            <a:r>
              <a:rPr lang="en-GB" sz="2400" i="1" dirty="0" err="1"/>
              <a:t>targetname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758584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B14B1-3885-21AE-D041-C65F9DC76A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ACBAFED-C11F-1BBC-DA18-2BEA1238F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Multi-Stage Build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F4E577C-5C4F-6ABB-D81E-DAF0D9C4B8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11481846" cy="3940175"/>
          </a:xfrm>
        </p:spPr>
        <p:txBody>
          <a:bodyPr>
            <a:normAutofit/>
          </a:bodyPr>
          <a:lstStyle/>
          <a:p>
            <a:r>
              <a:rPr lang="en-GB" sz="2400" dirty="0" err="1"/>
              <a:t>Dockerfiles</a:t>
            </a:r>
            <a:r>
              <a:rPr lang="en-GB" sz="2400" dirty="0"/>
              <a:t> can have multiple stages defined using multiple FROM instructions.</a:t>
            </a:r>
          </a:p>
          <a:p>
            <a:r>
              <a:rPr lang="en-GB" sz="2400" dirty="0"/>
              <a:t>Each FROM build can be given an alias using the AS keyword.</a:t>
            </a:r>
          </a:p>
          <a:p>
            <a:r>
              <a:rPr lang="en-GB" sz="2400" dirty="0"/>
              <a:t>We can have a multi-stage build with each stage serving a different purpose.</a:t>
            </a:r>
          </a:p>
          <a:p>
            <a:pPr lvl="1"/>
            <a:r>
              <a:rPr lang="en-GB" dirty="0"/>
              <a:t>Build Stage – to compile the application</a:t>
            </a:r>
          </a:p>
          <a:p>
            <a:pPr lvl="1"/>
            <a:r>
              <a:rPr lang="en-GB" dirty="0"/>
              <a:t>Test Stage – to run the test suite</a:t>
            </a:r>
          </a:p>
          <a:p>
            <a:pPr lvl="1"/>
            <a:r>
              <a:rPr lang="en-GB" dirty="0"/>
              <a:t>Production Stage – to contain the final runtime artifact</a:t>
            </a:r>
          </a:p>
          <a:p>
            <a:r>
              <a:rPr lang="en-GB" dirty="0"/>
              <a:t>The </a:t>
            </a:r>
            <a:r>
              <a:rPr lang="en-GB" b="1" i="1" dirty="0"/>
              <a:t>target</a:t>
            </a:r>
            <a:r>
              <a:rPr lang="en-GB" dirty="0"/>
              <a:t> key lets Docker know which stage to stop at when building.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3150446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22010-684C-CECE-DD1F-9AE82F8BAA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C6CE076-AE9B-8BA9-16A4-BA306E8F8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 err="1"/>
              <a:t>env_file</a:t>
            </a:r>
            <a:endParaRPr lang="en-GB" sz="6000" b="1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65BB0CC-4A60-6A19-C294-EFC852DB5C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Environment variables can be placed in a separate text files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Use instead of “environment” option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0977761-967E-5F51-8A9A-644906F28E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8330" y="2274761"/>
            <a:ext cx="3475340" cy="158606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AAA15D6-1190-5108-3A0E-50C586DA0CAB}"/>
              </a:ext>
            </a:extLst>
          </p:cNvPr>
          <p:cNvSpPr txBox="1"/>
          <p:nvPr/>
        </p:nvSpPr>
        <p:spPr>
          <a:xfrm>
            <a:off x="2717703" y="4309958"/>
            <a:ext cx="3378297" cy="1938992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000" dirty="0"/>
              <a:t>services:</a:t>
            </a:r>
          </a:p>
          <a:p>
            <a:r>
              <a:rPr lang="en-GB" sz="2000" dirty="0"/>
              <a:t>    </a:t>
            </a:r>
            <a:r>
              <a:rPr lang="en-GB" sz="2000" dirty="0" err="1"/>
              <a:t>my_app</a:t>
            </a:r>
            <a:r>
              <a:rPr lang="en-GB" sz="2000" dirty="0"/>
              <a:t>:</a:t>
            </a:r>
          </a:p>
          <a:p>
            <a:r>
              <a:rPr lang="en-GB" sz="2000" dirty="0"/>
              <a:t>          build:   .</a:t>
            </a:r>
          </a:p>
          <a:p>
            <a:r>
              <a:rPr lang="en-GB" sz="2000" dirty="0"/>
              <a:t>          image: </a:t>
            </a:r>
            <a:r>
              <a:rPr lang="en-GB" sz="2000" dirty="0" err="1"/>
              <a:t>my_imagename</a:t>
            </a:r>
            <a:endParaRPr lang="en-GB" sz="2000" dirty="0"/>
          </a:p>
          <a:p>
            <a:r>
              <a:rPr lang="en-GB" sz="2000" strike="sngStrike" dirty="0">
                <a:solidFill>
                  <a:srgbClr val="FF0000"/>
                </a:solidFill>
              </a:rPr>
              <a:t>          environment:</a:t>
            </a:r>
          </a:p>
          <a:p>
            <a:r>
              <a:rPr lang="en-GB" sz="2000" strike="sngStrike" dirty="0">
                <a:solidFill>
                  <a:srgbClr val="FF0000"/>
                </a:solidFill>
              </a:rPr>
              <a:t>                - </a:t>
            </a:r>
            <a:r>
              <a:rPr lang="en-GB" sz="2000" strike="sngStrike" dirty="0" err="1">
                <a:solidFill>
                  <a:srgbClr val="FF0000"/>
                </a:solidFill>
              </a:rPr>
              <a:t>env_optname</a:t>
            </a:r>
            <a:r>
              <a:rPr lang="en-GB" sz="2000" strike="sngStrike" dirty="0">
                <a:solidFill>
                  <a:srgbClr val="FF0000"/>
                </a:solidFill>
              </a:rPr>
              <a:t>=value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FD17EA-C0C0-326A-D13F-26AB734FEA99}"/>
              </a:ext>
            </a:extLst>
          </p:cNvPr>
          <p:cNvSpPr txBox="1"/>
          <p:nvPr/>
        </p:nvSpPr>
        <p:spPr>
          <a:xfrm>
            <a:off x="8725056" y="4755524"/>
            <a:ext cx="3192541" cy="1938992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000" dirty="0"/>
              <a:t>services:</a:t>
            </a:r>
          </a:p>
          <a:p>
            <a:r>
              <a:rPr lang="en-GB" sz="2000" dirty="0"/>
              <a:t>    </a:t>
            </a:r>
            <a:r>
              <a:rPr lang="en-GB" sz="2000" dirty="0" err="1"/>
              <a:t>my_app</a:t>
            </a:r>
            <a:r>
              <a:rPr lang="en-GB" sz="2000" dirty="0"/>
              <a:t>:</a:t>
            </a:r>
          </a:p>
          <a:p>
            <a:r>
              <a:rPr lang="en-GB" sz="2000" dirty="0"/>
              <a:t>          build:   .</a:t>
            </a:r>
          </a:p>
          <a:p>
            <a:r>
              <a:rPr lang="en-GB" sz="2000" dirty="0"/>
              <a:t>          image: </a:t>
            </a:r>
            <a:r>
              <a:rPr lang="en-GB" sz="2000" dirty="0" err="1"/>
              <a:t>my_imagename</a:t>
            </a:r>
            <a:endParaRPr lang="en-GB" sz="2000" dirty="0"/>
          </a:p>
          <a:p>
            <a:r>
              <a:rPr lang="en-GB" sz="2000" dirty="0"/>
              <a:t>          </a:t>
            </a:r>
            <a:r>
              <a:rPr lang="en-GB" sz="2000" dirty="0" err="1">
                <a:solidFill>
                  <a:srgbClr val="FF0000"/>
                </a:solidFill>
              </a:rPr>
              <a:t>env_file</a:t>
            </a:r>
            <a:r>
              <a:rPr lang="en-GB" sz="2000" dirty="0">
                <a:solidFill>
                  <a:srgbClr val="FF0000"/>
                </a:solidFill>
              </a:rPr>
              <a:t>:</a:t>
            </a:r>
          </a:p>
          <a:p>
            <a:r>
              <a:rPr lang="en-GB" sz="2000" dirty="0">
                <a:solidFill>
                  <a:srgbClr val="FF0000"/>
                </a:solidFill>
              </a:rPr>
              <a:t>                - ./</a:t>
            </a:r>
            <a:r>
              <a:rPr lang="en-GB" sz="2000" dirty="0" err="1">
                <a:solidFill>
                  <a:srgbClr val="FF0000"/>
                </a:solidFill>
              </a:rPr>
              <a:t>somefile.env</a:t>
            </a:r>
            <a:endParaRPr lang="en-GB" sz="2000" dirty="0">
              <a:solidFill>
                <a:srgbClr val="FF0000"/>
              </a:solidFill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5DA0BCC-EC50-9D21-E900-D38A963947A6}"/>
              </a:ext>
            </a:extLst>
          </p:cNvPr>
          <p:cNvCxnSpPr>
            <a:cxnSpLocks/>
            <a:stCxn id="8" idx="3"/>
            <a:endCxn id="9" idx="1"/>
          </p:cNvCxnSpPr>
          <p:nvPr/>
        </p:nvCxnSpPr>
        <p:spPr>
          <a:xfrm>
            <a:off x="6096000" y="5279454"/>
            <a:ext cx="2629056" cy="44556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09CBA157-51EF-FDF5-6D2A-8CF78171C312}"/>
              </a:ext>
            </a:extLst>
          </p:cNvPr>
          <p:cNvSpPr txBox="1"/>
          <p:nvPr/>
        </p:nvSpPr>
        <p:spPr>
          <a:xfrm>
            <a:off x="9283221" y="3109629"/>
            <a:ext cx="2076209" cy="120032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u="sng" dirty="0" err="1"/>
              <a:t>somefile.env</a:t>
            </a:r>
            <a:endParaRPr lang="en-GB" u="sng" dirty="0"/>
          </a:p>
          <a:p>
            <a:endParaRPr lang="en-GB" dirty="0"/>
          </a:p>
          <a:p>
            <a:r>
              <a:rPr lang="en-GB" dirty="0" err="1"/>
              <a:t>optname</a:t>
            </a:r>
            <a:r>
              <a:rPr lang="en-GB" dirty="0"/>
              <a:t>=value</a:t>
            </a:r>
          </a:p>
          <a:p>
            <a:r>
              <a:rPr lang="en-GB" dirty="0"/>
              <a:t>optname2=value2</a:t>
            </a:r>
          </a:p>
        </p:txBody>
      </p:sp>
    </p:spTree>
    <p:extLst>
      <p:ext uri="{BB962C8B-B14F-4D97-AF65-F5344CB8AC3E}">
        <p14:creationId xmlns:p14="http://schemas.microsoft.com/office/powerpoint/2010/main" val="23740946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CB7529-59BD-6C29-6E28-3F80B2962C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46CF37A-6FCB-510B-EA71-4CB046AAD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Centralising Build Decisions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FC8C699-E9A0-2EF3-B63D-AFB1FF0594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3587247" cy="3940175"/>
          </a:xfrm>
        </p:spPr>
        <p:txBody>
          <a:bodyPr>
            <a:normAutofit fontScale="92500"/>
          </a:bodyPr>
          <a:lstStyle/>
          <a:p>
            <a:r>
              <a:rPr lang="en-GB" sz="2400" dirty="0"/>
              <a:t>Store all version numbers etc in one </a:t>
            </a:r>
            <a:r>
              <a:rPr lang="en-GB" sz="2400" dirty="0" err="1"/>
              <a:t>env_file</a:t>
            </a:r>
            <a:endParaRPr lang="en-GB" sz="2400" dirty="0"/>
          </a:p>
          <a:p>
            <a:r>
              <a:rPr lang="en-GB" sz="2400" dirty="0"/>
              <a:t>Reference them from everywhere:</a:t>
            </a:r>
          </a:p>
          <a:p>
            <a:pPr lvl="1"/>
            <a:r>
              <a:rPr lang="en-GB" sz="2200" dirty="0"/>
              <a:t>docker-compose</a:t>
            </a:r>
          </a:p>
          <a:p>
            <a:pPr lvl="1"/>
            <a:r>
              <a:rPr lang="en-GB" sz="2200" dirty="0" err="1"/>
              <a:t>dockerfile</a:t>
            </a:r>
            <a:endParaRPr lang="en-GB" sz="2200" dirty="0"/>
          </a:p>
          <a:p>
            <a:r>
              <a:rPr lang="en-GB" sz="2400" dirty="0"/>
              <a:t>When values need changed it can be done in one place</a:t>
            </a:r>
          </a:p>
          <a:p>
            <a:r>
              <a:rPr lang="en-GB" sz="2400" dirty="0"/>
              <a:t>It is possible to have multiple env files to manage environments.</a:t>
            </a:r>
          </a:p>
          <a:p>
            <a:endParaRPr lang="en-GB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23A86F-F14E-C9FB-0948-D2F862875227}"/>
              </a:ext>
            </a:extLst>
          </p:cNvPr>
          <p:cNvSpPr txBox="1"/>
          <p:nvPr/>
        </p:nvSpPr>
        <p:spPr>
          <a:xfrm>
            <a:off x="6551565" y="1485189"/>
            <a:ext cx="5282215" cy="2031325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u="sng" dirty="0" err="1"/>
              <a:t>docker-compose.yml</a:t>
            </a:r>
            <a:endParaRPr lang="en-GB" b="1" u="sng" dirty="0"/>
          </a:p>
          <a:p>
            <a:r>
              <a:rPr lang="en-GB" i="1" dirty="0"/>
              <a:t>       </a:t>
            </a:r>
            <a:r>
              <a:rPr lang="en-GB" i="1" dirty="0" err="1"/>
              <a:t>image:myrepo</a:t>
            </a:r>
            <a:r>
              <a:rPr lang="en-GB" i="1" dirty="0"/>
              <a:t>/</a:t>
            </a:r>
            <a:r>
              <a:rPr lang="en-GB" b="1" i="1" dirty="0">
                <a:solidFill>
                  <a:srgbClr val="FF0000"/>
                </a:solidFill>
              </a:rPr>
              <a:t>${</a:t>
            </a:r>
            <a:r>
              <a:rPr lang="en-GB" b="1" dirty="0">
                <a:solidFill>
                  <a:srgbClr val="FF0000"/>
                </a:solidFill>
              </a:rPr>
              <a:t>NGINX_VERS}</a:t>
            </a:r>
            <a:endParaRPr lang="en-GB" b="1" i="1" dirty="0">
              <a:solidFill>
                <a:srgbClr val="FF0000"/>
              </a:solidFill>
            </a:endParaRPr>
          </a:p>
          <a:p>
            <a:r>
              <a:rPr lang="en-GB" i="1" dirty="0"/>
              <a:t>build:</a:t>
            </a:r>
            <a:br>
              <a:rPr lang="en-GB" i="1" dirty="0"/>
            </a:br>
            <a:r>
              <a:rPr lang="en-GB" i="1" dirty="0"/>
              <a:t>	context: ./</a:t>
            </a:r>
            <a:r>
              <a:rPr lang="en-GB" i="1" dirty="0" err="1"/>
              <a:t>dir</a:t>
            </a:r>
            <a:br>
              <a:rPr lang="en-GB" i="1" dirty="0"/>
            </a:br>
            <a:r>
              <a:rPr lang="en-GB" i="1" dirty="0"/>
              <a:t>	</a:t>
            </a:r>
            <a:r>
              <a:rPr lang="en-GB" i="1" dirty="0" err="1"/>
              <a:t>dockerfile</a:t>
            </a:r>
            <a:r>
              <a:rPr lang="en-GB" i="1" dirty="0"/>
              <a:t>: filename</a:t>
            </a:r>
            <a:br>
              <a:rPr lang="en-GB" i="1" dirty="0"/>
            </a:br>
            <a:r>
              <a:rPr lang="en-GB" i="1" dirty="0"/>
              <a:t>	</a:t>
            </a:r>
            <a:r>
              <a:rPr lang="en-GB" b="1" i="1" dirty="0" err="1"/>
              <a:t>args</a:t>
            </a:r>
            <a:r>
              <a:rPr lang="en-GB" i="1" dirty="0"/>
              <a:t>:</a:t>
            </a:r>
            <a:br>
              <a:rPr lang="en-GB" i="1" dirty="0"/>
            </a:br>
            <a:r>
              <a:rPr lang="en-GB" i="1" dirty="0"/>
              <a:t>		APP_VERSION = </a:t>
            </a:r>
            <a:r>
              <a:rPr lang="en-GB" b="1" dirty="0">
                <a:solidFill>
                  <a:srgbClr val="FF0000"/>
                </a:solidFill>
              </a:rPr>
              <a:t>${APP_VER}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59D6FD6-ACD4-B6C8-F1DD-50ADCE19EC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8752" y="3605144"/>
            <a:ext cx="3694496" cy="132294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5067B09-561B-78DD-3BB6-BE375AB213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6535" y="4004140"/>
            <a:ext cx="3755461" cy="273734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A74F14F-DFEB-6AB3-8447-95716894F2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48752" y="4970166"/>
            <a:ext cx="3421602" cy="1727656"/>
          </a:xfrm>
          <a:prstGeom prst="rect">
            <a:avLst/>
          </a:prstGeom>
        </p:spPr>
      </p:pic>
      <p:cxnSp>
        <p:nvCxnSpPr>
          <p:cNvPr id="15" name="Connector: Elbow 14">
            <a:extLst>
              <a:ext uri="{FF2B5EF4-FFF2-40B4-BE49-F238E27FC236}">
                <a16:creationId xmlns:a16="http://schemas.microsoft.com/office/drawing/2014/main" id="{1292B6BA-72C4-65F7-C30B-66703DEB2AA3}"/>
              </a:ext>
            </a:extLst>
          </p:cNvPr>
          <p:cNvCxnSpPr>
            <a:cxnSpLocks/>
            <a:stCxn id="8" idx="1"/>
          </p:cNvCxnSpPr>
          <p:nvPr/>
        </p:nvCxnSpPr>
        <p:spPr>
          <a:xfrm rot="10800000" flipH="1" flipV="1">
            <a:off x="4248752" y="4266617"/>
            <a:ext cx="1516854" cy="2162103"/>
          </a:xfrm>
          <a:prstGeom prst="bentConnector4">
            <a:avLst>
              <a:gd name="adj1" fmla="val -15071"/>
              <a:gd name="adj2" fmla="val 100164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or: Elbow 22">
            <a:extLst>
              <a:ext uri="{FF2B5EF4-FFF2-40B4-BE49-F238E27FC236}">
                <a16:creationId xmlns:a16="http://schemas.microsoft.com/office/drawing/2014/main" id="{3394DFD3-3163-8FED-DA55-4390ABA130AE}"/>
              </a:ext>
            </a:extLst>
          </p:cNvPr>
          <p:cNvCxnSpPr>
            <a:cxnSpLocks/>
            <a:stCxn id="8" idx="0"/>
            <a:endCxn id="6" idx="1"/>
          </p:cNvCxnSpPr>
          <p:nvPr/>
        </p:nvCxnSpPr>
        <p:spPr>
          <a:xfrm rot="5400000" flipH="1" flipV="1">
            <a:off x="5771636" y="2825216"/>
            <a:ext cx="1104292" cy="455565"/>
          </a:xfrm>
          <a:prstGeom prst="bentConnector2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DFB6D65F-BEB6-34EF-272E-98ABCF77233B}"/>
              </a:ext>
            </a:extLst>
          </p:cNvPr>
          <p:cNvCxnSpPr>
            <a:cxnSpLocks/>
            <a:endCxn id="11" idx="1"/>
          </p:cNvCxnSpPr>
          <p:nvPr/>
        </p:nvCxnSpPr>
        <p:spPr>
          <a:xfrm rot="16200000" flipH="1">
            <a:off x="7080893" y="4207169"/>
            <a:ext cx="2210668" cy="120616"/>
          </a:xfrm>
          <a:prstGeom prst="bentConnector2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01721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07CC0F-AF5A-4BD2-9CFE-F7B71B3C55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69EBF05-942F-0B91-7A22-6CBABBC89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Centralising Build Decisions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56EA1FF-C0FB-6535-7C42-575DF69348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3587247" cy="3940175"/>
          </a:xfrm>
        </p:spPr>
        <p:txBody>
          <a:bodyPr>
            <a:normAutofit/>
          </a:bodyPr>
          <a:lstStyle/>
          <a:p>
            <a:r>
              <a:rPr lang="en-GB" sz="2400" dirty="0"/>
              <a:t>This is common practice for cloud engineers and DevOps teams.</a:t>
            </a:r>
          </a:p>
          <a:p>
            <a:r>
              <a:rPr lang="en-GB" sz="2400" dirty="0"/>
              <a:t>It embodies cloud principles:</a:t>
            </a:r>
          </a:p>
          <a:p>
            <a:pPr lvl="1"/>
            <a:r>
              <a:rPr lang="en-GB" sz="2000" dirty="0"/>
              <a:t>DRY coding</a:t>
            </a:r>
          </a:p>
          <a:p>
            <a:pPr lvl="1"/>
            <a:r>
              <a:rPr lang="en-GB" sz="2000" dirty="0"/>
              <a:t>Infrastructure as Code</a:t>
            </a:r>
          </a:p>
          <a:p>
            <a:pPr lvl="1"/>
            <a:r>
              <a:rPr lang="en-GB" sz="2000" dirty="0"/>
              <a:t>Twelve-Factor App</a:t>
            </a:r>
          </a:p>
          <a:p>
            <a:pPr lvl="2"/>
            <a:r>
              <a:rPr lang="en-GB" dirty="0" err="1"/>
              <a:t>Seperation</a:t>
            </a:r>
            <a:r>
              <a:rPr lang="en-GB" dirty="0"/>
              <a:t> of config from code.</a:t>
            </a:r>
          </a:p>
          <a:p>
            <a:pPr lvl="1"/>
            <a:r>
              <a:rPr lang="en-GB" sz="2000" dirty="0" err="1"/>
              <a:t>GitOps</a:t>
            </a:r>
            <a:r>
              <a:rPr lang="en-GB" sz="2000" dirty="0"/>
              <a:t> config changes</a:t>
            </a:r>
          </a:p>
          <a:p>
            <a:endParaRPr lang="en-GB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96BD11-9FFA-7B7F-696A-B1C10FE4E95C}"/>
              </a:ext>
            </a:extLst>
          </p:cNvPr>
          <p:cNvSpPr txBox="1"/>
          <p:nvPr/>
        </p:nvSpPr>
        <p:spPr>
          <a:xfrm>
            <a:off x="6551565" y="1485189"/>
            <a:ext cx="5282215" cy="2031325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u="sng" dirty="0" err="1"/>
              <a:t>docker-compose.yml</a:t>
            </a:r>
            <a:endParaRPr lang="en-GB" b="1" u="sng" dirty="0"/>
          </a:p>
          <a:p>
            <a:r>
              <a:rPr lang="en-GB" i="1" dirty="0"/>
              <a:t>       </a:t>
            </a:r>
            <a:r>
              <a:rPr lang="en-GB" i="1" dirty="0" err="1"/>
              <a:t>image:myrepo</a:t>
            </a:r>
            <a:r>
              <a:rPr lang="en-GB" i="1" dirty="0"/>
              <a:t>/</a:t>
            </a:r>
            <a:r>
              <a:rPr lang="en-GB" b="1" i="1" dirty="0">
                <a:solidFill>
                  <a:srgbClr val="FF0000"/>
                </a:solidFill>
              </a:rPr>
              <a:t>${</a:t>
            </a:r>
            <a:r>
              <a:rPr lang="en-GB" b="1" dirty="0">
                <a:solidFill>
                  <a:srgbClr val="FF0000"/>
                </a:solidFill>
              </a:rPr>
              <a:t>NGINX_VERS}</a:t>
            </a:r>
            <a:endParaRPr lang="en-GB" b="1" i="1" dirty="0">
              <a:solidFill>
                <a:srgbClr val="FF0000"/>
              </a:solidFill>
            </a:endParaRPr>
          </a:p>
          <a:p>
            <a:r>
              <a:rPr lang="en-GB" i="1" dirty="0"/>
              <a:t>build:</a:t>
            </a:r>
            <a:br>
              <a:rPr lang="en-GB" i="1" dirty="0"/>
            </a:br>
            <a:r>
              <a:rPr lang="en-GB" i="1" dirty="0"/>
              <a:t>	context: ./</a:t>
            </a:r>
            <a:r>
              <a:rPr lang="en-GB" i="1" dirty="0" err="1"/>
              <a:t>dir</a:t>
            </a:r>
            <a:br>
              <a:rPr lang="en-GB" i="1" dirty="0"/>
            </a:br>
            <a:r>
              <a:rPr lang="en-GB" i="1" dirty="0"/>
              <a:t>	</a:t>
            </a:r>
            <a:r>
              <a:rPr lang="en-GB" i="1" dirty="0" err="1"/>
              <a:t>dockerfile</a:t>
            </a:r>
            <a:r>
              <a:rPr lang="en-GB" i="1" dirty="0"/>
              <a:t>: filename</a:t>
            </a:r>
            <a:br>
              <a:rPr lang="en-GB" i="1" dirty="0"/>
            </a:br>
            <a:r>
              <a:rPr lang="en-GB" i="1" dirty="0"/>
              <a:t>	</a:t>
            </a:r>
            <a:r>
              <a:rPr lang="en-GB" b="1" i="1" dirty="0" err="1"/>
              <a:t>args</a:t>
            </a:r>
            <a:r>
              <a:rPr lang="en-GB" i="1" dirty="0"/>
              <a:t>:</a:t>
            </a:r>
            <a:br>
              <a:rPr lang="en-GB" i="1" dirty="0"/>
            </a:br>
            <a:r>
              <a:rPr lang="en-GB" i="1" dirty="0"/>
              <a:t>		APP_VERSION = </a:t>
            </a:r>
            <a:r>
              <a:rPr lang="en-GB" b="1" dirty="0">
                <a:solidFill>
                  <a:srgbClr val="FF0000"/>
                </a:solidFill>
              </a:rPr>
              <a:t>${APP_VER}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6A7EECC-FC1D-39AB-422C-E2D18498FB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8752" y="3605144"/>
            <a:ext cx="3694496" cy="132294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B6EBDF1-F05A-2B2A-3285-3201FD2052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6535" y="4004140"/>
            <a:ext cx="3755461" cy="273734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7259294-9F2B-767F-8163-1DE3FD2EE3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48752" y="4970166"/>
            <a:ext cx="3421602" cy="1727656"/>
          </a:xfrm>
          <a:prstGeom prst="rect">
            <a:avLst/>
          </a:prstGeom>
        </p:spPr>
      </p:pic>
      <p:cxnSp>
        <p:nvCxnSpPr>
          <p:cNvPr id="15" name="Connector: Elbow 14">
            <a:extLst>
              <a:ext uri="{FF2B5EF4-FFF2-40B4-BE49-F238E27FC236}">
                <a16:creationId xmlns:a16="http://schemas.microsoft.com/office/drawing/2014/main" id="{46892AE8-0F1A-37F1-5B64-2E6A647613F4}"/>
              </a:ext>
            </a:extLst>
          </p:cNvPr>
          <p:cNvCxnSpPr>
            <a:cxnSpLocks/>
            <a:stCxn id="8" idx="1"/>
          </p:cNvCxnSpPr>
          <p:nvPr/>
        </p:nvCxnSpPr>
        <p:spPr>
          <a:xfrm rot="10800000" flipH="1" flipV="1">
            <a:off x="4248752" y="4266617"/>
            <a:ext cx="1516854" cy="2162103"/>
          </a:xfrm>
          <a:prstGeom prst="bentConnector4">
            <a:avLst>
              <a:gd name="adj1" fmla="val -15071"/>
              <a:gd name="adj2" fmla="val 100164"/>
            </a:avLst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or: Elbow 22">
            <a:extLst>
              <a:ext uri="{FF2B5EF4-FFF2-40B4-BE49-F238E27FC236}">
                <a16:creationId xmlns:a16="http://schemas.microsoft.com/office/drawing/2014/main" id="{12C83B51-349B-E040-AC76-D70ED63AB21E}"/>
              </a:ext>
            </a:extLst>
          </p:cNvPr>
          <p:cNvCxnSpPr>
            <a:cxnSpLocks/>
            <a:stCxn id="8" idx="0"/>
            <a:endCxn id="6" idx="1"/>
          </p:cNvCxnSpPr>
          <p:nvPr/>
        </p:nvCxnSpPr>
        <p:spPr>
          <a:xfrm rot="5400000" flipH="1" flipV="1">
            <a:off x="5771636" y="2825216"/>
            <a:ext cx="1104292" cy="455565"/>
          </a:xfrm>
          <a:prstGeom prst="bentConnector2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2FFD8216-6F69-5C6D-360F-347EF4097B6D}"/>
              </a:ext>
            </a:extLst>
          </p:cNvPr>
          <p:cNvCxnSpPr>
            <a:cxnSpLocks/>
            <a:endCxn id="11" idx="1"/>
          </p:cNvCxnSpPr>
          <p:nvPr/>
        </p:nvCxnSpPr>
        <p:spPr>
          <a:xfrm rot="16200000" flipH="1">
            <a:off x="7080893" y="4207169"/>
            <a:ext cx="2210668" cy="120616"/>
          </a:xfrm>
          <a:prstGeom prst="bentConnector2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15110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E55032-C95C-9A12-B5F2-E76142915E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D54F079-8C70-6453-BD93-3778BF536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Container Naming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E5B0273-85C3-2373-C2A4-4CDDE3D905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11481846" cy="3940175"/>
          </a:xfrm>
        </p:spPr>
        <p:txBody>
          <a:bodyPr>
            <a:normAutofit/>
          </a:bodyPr>
          <a:lstStyle/>
          <a:p>
            <a:r>
              <a:rPr lang="en-GB" sz="2400" dirty="0"/>
              <a:t>By default </a:t>
            </a:r>
            <a:r>
              <a:rPr lang="en-GB" sz="2400" b="1" dirty="0"/>
              <a:t>containers are named after the service name </a:t>
            </a:r>
            <a:r>
              <a:rPr lang="en-GB" sz="2400" dirty="0"/>
              <a:t>provided in the Docker Compose file (</a:t>
            </a:r>
            <a:r>
              <a:rPr lang="en-GB" sz="2400" i="1" u="sng" dirty="0"/>
              <a:t>which is often the same as the image name if you are pulling a public image</a:t>
            </a:r>
            <a:r>
              <a:rPr lang="en-GB" sz="2400" dirty="0"/>
              <a:t>)</a:t>
            </a:r>
          </a:p>
          <a:p>
            <a:r>
              <a:rPr lang="en-GB" sz="2400" dirty="0"/>
              <a:t>These names </a:t>
            </a:r>
            <a:r>
              <a:rPr lang="en-GB" sz="2400" b="1" dirty="0"/>
              <a:t>must be unique </a:t>
            </a:r>
            <a:r>
              <a:rPr lang="en-GB" sz="2400" dirty="0"/>
              <a:t>and are named in the following convention by Docker</a:t>
            </a:r>
          </a:p>
          <a:p>
            <a:pPr marL="0" indent="0" algn="ctr">
              <a:buNone/>
            </a:pPr>
            <a:r>
              <a:rPr lang="en-GB" sz="2400" b="1" i="1" dirty="0" err="1"/>
              <a:t>projectname_servicename_instancenumber</a:t>
            </a:r>
            <a:endParaRPr lang="en-GB" sz="2400" b="1" i="1" dirty="0"/>
          </a:p>
          <a:p>
            <a:r>
              <a:rPr lang="en-GB" sz="2400" dirty="0"/>
              <a:t>Docker uses container names as unique identifiers for targeting containers with commands like </a:t>
            </a:r>
            <a:r>
              <a:rPr lang="en-GB" sz="2400" b="1" i="1" dirty="0"/>
              <a:t>docker exec</a:t>
            </a:r>
            <a:r>
              <a:rPr lang="en-GB" sz="2400" dirty="0"/>
              <a:t>, </a:t>
            </a:r>
            <a:r>
              <a:rPr lang="en-GB" sz="2400" b="1" i="1" dirty="0"/>
              <a:t>docker logs</a:t>
            </a:r>
            <a:r>
              <a:rPr lang="en-GB" sz="2400" dirty="0"/>
              <a:t>, and </a:t>
            </a:r>
            <a:r>
              <a:rPr lang="en-GB" sz="2400" b="1" i="1" dirty="0"/>
              <a:t>docker stop</a:t>
            </a:r>
            <a:endParaRPr lang="en-GB" sz="2000" b="1" i="1" dirty="0"/>
          </a:p>
          <a:p>
            <a:r>
              <a:rPr lang="en-GB" sz="2400" dirty="0"/>
              <a:t>If Compose detects a name conflict it will raise an error rather than silently overwrite an existing container.</a:t>
            </a:r>
            <a:endParaRPr lang="en-GB" sz="2400" b="1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982104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B68E06-960B-CD83-96E3-97D47DAD43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81AA966-C619-CCB9-7C1F-1B51B6753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Container Naming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681DDCFD-109C-F453-B3C3-4BE5B7D62C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6224064" cy="3940175"/>
          </a:xfrm>
        </p:spPr>
        <p:txBody>
          <a:bodyPr>
            <a:normAutofit/>
          </a:bodyPr>
          <a:lstStyle/>
          <a:p>
            <a:r>
              <a:rPr lang="en-GB" sz="2400" dirty="0"/>
              <a:t>name using the option in the Docker Compose file</a:t>
            </a:r>
          </a:p>
          <a:p>
            <a:pPr marL="0" indent="0" algn="ctr">
              <a:buNone/>
            </a:pPr>
            <a:r>
              <a:rPr lang="en-GB" sz="2400" b="1" i="1" dirty="0" err="1"/>
              <a:t>container_name</a:t>
            </a:r>
            <a:r>
              <a:rPr lang="en-GB" sz="2400" i="1" dirty="0"/>
              <a:t> :  </a:t>
            </a:r>
            <a:r>
              <a:rPr lang="en-GB" sz="2400" i="1" dirty="0" err="1"/>
              <a:t>my_containername</a:t>
            </a:r>
            <a:endParaRPr lang="en-GB" sz="2400" i="1" dirty="0"/>
          </a:p>
          <a:p>
            <a:r>
              <a:rPr lang="en-GB" sz="2400" dirty="0"/>
              <a:t>Container names become DNS hostnames on user-defined networks.</a:t>
            </a:r>
          </a:p>
          <a:p>
            <a:pPr lvl="1"/>
            <a:r>
              <a:rPr lang="en-GB" sz="2000" dirty="0"/>
              <a:t>A predictable, meaningful container name means predictable, meaningful DNS entries — </a:t>
            </a:r>
            <a:r>
              <a:rPr lang="en-GB" dirty="0"/>
              <a:t>database</a:t>
            </a:r>
            <a:r>
              <a:rPr lang="en-GB" sz="2000" dirty="0"/>
              <a:t>, </a:t>
            </a:r>
            <a:r>
              <a:rPr lang="en-GB" dirty="0"/>
              <a:t>webserver</a:t>
            </a:r>
            <a:r>
              <a:rPr lang="en-GB" sz="2000" dirty="0"/>
              <a:t>, </a:t>
            </a:r>
            <a:r>
              <a:rPr lang="en-GB" dirty="0"/>
              <a:t>cache</a:t>
            </a:r>
            <a:r>
              <a:rPr lang="en-GB" sz="2000" dirty="0"/>
              <a:t> rather than </a:t>
            </a:r>
            <a:r>
              <a:rPr lang="en-GB" dirty="0"/>
              <a:t>myproject_db_1</a:t>
            </a:r>
            <a:r>
              <a:rPr lang="en-GB" sz="2000" dirty="0"/>
              <a:t>.</a:t>
            </a:r>
            <a:endParaRPr lang="en-GB" sz="2000" i="1" dirty="0"/>
          </a:p>
          <a:p>
            <a:endParaRPr lang="en-GB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7F0B57-1A25-26F7-546C-48CAEE1CC746}"/>
              </a:ext>
            </a:extLst>
          </p:cNvPr>
          <p:cNvSpPr txBox="1"/>
          <p:nvPr/>
        </p:nvSpPr>
        <p:spPr>
          <a:xfrm>
            <a:off x="6821767" y="2518439"/>
            <a:ext cx="5012013" cy="2554545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000" dirty="0"/>
              <a:t>version: "3"</a:t>
            </a:r>
          </a:p>
          <a:p>
            <a:endParaRPr lang="en-GB" sz="2000" dirty="0"/>
          </a:p>
          <a:p>
            <a:r>
              <a:rPr lang="en-GB" sz="2000" dirty="0"/>
              <a:t>services:</a:t>
            </a:r>
          </a:p>
          <a:p>
            <a:r>
              <a:rPr lang="en-GB" sz="2000" dirty="0"/>
              <a:t>     </a:t>
            </a:r>
            <a:r>
              <a:rPr lang="en-GB" sz="2000" dirty="0" err="1"/>
              <a:t>my_servicename</a:t>
            </a:r>
            <a:r>
              <a:rPr lang="en-GB" sz="2000" dirty="0"/>
              <a:t>:</a:t>
            </a:r>
          </a:p>
          <a:p>
            <a:r>
              <a:rPr lang="en-GB" sz="2000" b="1" dirty="0"/>
              <a:t>              </a:t>
            </a:r>
            <a:r>
              <a:rPr lang="en-GB" sz="2000" b="1" dirty="0" err="1">
                <a:solidFill>
                  <a:srgbClr val="FF0000"/>
                </a:solidFill>
              </a:rPr>
              <a:t>container_name</a:t>
            </a:r>
            <a:r>
              <a:rPr lang="en-GB" sz="2000" dirty="0">
                <a:solidFill>
                  <a:srgbClr val="FF0000"/>
                </a:solidFill>
              </a:rPr>
              <a:t>: ‘</a:t>
            </a:r>
            <a:r>
              <a:rPr lang="en-GB" sz="2000" dirty="0" err="1">
                <a:solidFill>
                  <a:srgbClr val="FF0000"/>
                </a:solidFill>
              </a:rPr>
              <a:t>my_containername</a:t>
            </a:r>
            <a:r>
              <a:rPr lang="en-GB" sz="2000" dirty="0">
                <a:solidFill>
                  <a:srgbClr val="FF0000"/>
                </a:solidFill>
              </a:rPr>
              <a:t>'</a:t>
            </a:r>
          </a:p>
          <a:p>
            <a:r>
              <a:rPr lang="en-GB" sz="2000" dirty="0"/>
              <a:t>              build: </a:t>
            </a:r>
          </a:p>
          <a:p>
            <a:r>
              <a:rPr lang="en-GB" sz="2000" dirty="0"/>
              <a:t>                       context: ./bin/webserver</a:t>
            </a:r>
          </a:p>
          <a:p>
            <a:r>
              <a:rPr lang="en-GB" sz="2000" dirty="0"/>
              <a:t>          etc., etc.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374F68A-0AE7-CE04-87D3-9CC473342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0868" y="5251548"/>
            <a:ext cx="8169348" cy="347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0278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8DFEB9-1D11-2409-7A92-6735765553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92EFC8C-056D-5CEE-A0AF-2BB9D123A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Naming Strategy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6B970B2-B5D6-9D38-D744-85CC17BEE9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947463"/>
            <a:ext cx="11481846" cy="3818337"/>
          </a:xfrm>
        </p:spPr>
        <p:txBody>
          <a:bodyPr>
            <a:normAutofit/>
          </a:bodyPr>
          <a:lstStyle/>
          <a:p>
            <a:r>
              <a:rPr lang="en-GB" dirty="0"/>
              <a:t>Best practice would dictate a sensible naming convention.</a:t>
            </a:r>
          </a:p>
          <a:p>
            <a:pPr lvl="1"/>
            <a:r>
              <a:rPr lang="en-GB" dirty="0"/>
              <a:t>Use service names that reflect the role — webserver, database, cache, queue</a:t>
            </a:r>
          </a:p>
          <a:p>
            <a:pPr lvl="1"/>
            <a:r>
              <a:rPr lang="en-GB" dirty="0"/>
              <a:t>Use </a:t>
            </a:r>
            <a:r>
              <a:rPr lang="en-GB" dirty="0" err="1"/>
              <a:t>container_name</a:t>
            </a:r>
            <a:r>
              <a:rPr lang="en-GB" dirty="0"/>
              <a:t> explicitly when you need absolute predictability</a:t>
            </a:r>
          </a:p>
          <a:p>
            <a:pPr lvl="1"/>
            <a:r>
              <a:rPr lang="en-GB" dirty="0"/>
              <a:t>Be consistent across environments — the same service should have the same name in development, staging, and production to keep scripts and tooling portable</a:t>
            </a:r>
          </a:p>
        </p:txBody>
      </p:sp>
    </p:spTree>
    <p:extLst>
      <p:ext uri="{BB962C8B-B14F-4D97-AF65-F5344CB8AC3E}">
        <p14:creationId xmlns:p14="http://schemas.microsoft.com/office/powerpoint/2010/main" val="8093178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1D1E4-5514-B02A-8593-584B6DD398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4EF9B29-6C42-DADD-B2B3-4E296DEF7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Default Network in docker-compose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147F213-76C1-F0F9-B47A-82F2EF14A4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5690144" cy="3940175"/>
          </a:xfrm>
        </p:spPr>
        <p:txBody>
          <a:bodyPr>
            <a:normAutofit/>
          </a:bodyPr>
          <a:lstStyle/>
          <a:p>
            <a:r>
              <a:rPr lang="en-GB" sz="2400" dirty="0"/>
              <a:t>If we do not specify a network, a default network is created</a:t>
            </a:r>
          </a:p>
          <a:p>
            <a:r>
              <a:rPr lang="en-GB" sz="2400" dirty="0"/>
              <a:t>Containers connected to the default bridge network can communicate with each other by IP address. </a:t>
            </a:r>
          </a:p>
          <a:p>
            <a:r>
              <a:rPr lang="en-GB" sz="2400" dirty="0"/>
              <a:t>Docker does not support automatic service discovery on the default bridge network. </a:t>
            </a:r>
          </a:p>
          <a:p>
            <a:r>
              <a:rPr lang="en-GB" sz="2400" dirty="0"/>
              <a:t>User-defined networks should be used in stead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19074CF-EDB7-6BFE-D1C4-A751E27257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6434" y="1825625"/>
            <a:ext cx="5791702" cy="182286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F6FCC1E-0153-F93A-517F-55136A828317}"/>
              </a:ext>
            </a:extLst>
          </p:cNvPr>
          <p:cNvSpPr txBox="1"/>
          <p:nvPr/>
        </p:nvSpPr>
        <p:spPr>
          <a:xfrm>
            <a:off x="6048364" y="4705647"/>
            <a:ext cx="610414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sym typeface="Wingdings" panose="05000000000000000000" pitchFamily="2" charset="2"/>
              </a:rPr>
              <a:t>User-defined networks use a built in DNS server so the name can be used in your code running the container if it needs to connect to another container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9A0718-6978-6CCA-8FC3-17943D3AC67B}"/>
              </a:ext>
            </a:extLst>
          </p:cNvPr>
          <p:cNvSpPr txBox="1"/>
          <p:nvPr/>
        </p:nvSpPr>
        <p:spPr>
          <a:xfrm>
            <a:off x="6143638" y="3853901"/>
            <a:ext cx="5541138" cy="646331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C:/&gt; </a:t>
            </a:r>
            <a:r>
              <a:rPr lang="en-GB" i="1" dirty="0">
                <a:solidFill>
                  <a:schemeClr val="bg1"/>
                </a:solidFill>
              </a:rPr>
              <a:t>docker network inspect host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The containers are connected to the “default” network</a:t>
            </a:r>
          </a:p>
        </p:txBody>
      </p:sp>
    </p:spTree>
    <p:extLst>
      <p:ext uri="{BB962C8B-B14F-4D97-AF65-F5344CB8AC3E}">
        <p14:creationId xmlns:p14="http://schemas.microsoft.com/office/powerpoint/2010/main" val="20784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119613-332D-BB35-7272-0A35A68AC1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3A0AFD-59FF-260F-4AD7-0BA89573D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User-Defined Networks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9017A97-0AC4-B0F5-A104-170A5DB26B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11481846" cy="3940175"/>
          </a:xfrm>
        </p:spPr>
        <p:txBody>
          <a:bodyPr>
            <a:normAutofit/>
          </a:bodyPr>
          <a:lstStyle/>
          <a:p>
            <a:r>
              <a:rPr lang="en-GB" dirty="0"/>
              <a:t>Containers connected to a user-defined network can refer to each other by their names</a:t>
            </a:r>
          </a:p>
          <a:p>
            <a:pPr lvl="1"/>
            <a:r>
              <a:rPr lang="en-GB" dirty="0"/>
              <a:t>This name may be “service name” specified in the Docker Compose file i.e. to talk to each other the containers can just refer to these names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Write your code using the “service name” when code in one container needs to connect to the other</a:t>
            </a:r>
          </a:p>
          <a:p>
            <a:r>
              <a:rPr lang="en-GB" dirty="0"/>
              <a:t>Specify networks in Docker compose file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4A86D3-8958-7E13-E362-1190020B4092}"/>
              </a:ext>
            </a:extLst>
          </p:cNvPr>
          <p:cNvSpPr txBox="1"/>
          <p:nvPr/>
        </p:nvSpPr>
        <p:spPr>
          <a:xfrm>
            <a:off x="1995699" y="5731460"/>
            <a:ext cx="69681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rgbClr val="FFC000"/>
                </a:solidFill>
              </a:rPr>
              <a:t>https://docs.docker.com/v17.09/engine/userguide/networking/#bridge-networks</a:t>
            </a:r>
          </a:p>
        </p:txBody>
      </p:sp>
    </p:spTree>
    <p:extLst>
      <p:ext uri="{BB962C8B-B14F-4D97-AF65-F5344CB8AC3E}">
        <p14:creationId xmlns:p14="http://schemas.microsoft.com/office/powerpoint/2010/main" val="27073039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29619C-4853-D998-B934-C6383EEBAD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593FAB1-51D4-A64C-752D-CDA266790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User-Defined Networks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3C632E7-F457-6703-53D5-0BE759F3A2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20" y="1825625"/>
            <a:ext cx="8471673" cy="3940175"/>
          </a:xfrm>
        </p:spPr>
        <p:txBody>
          <a:bodyPr>
            <a:normAutofit/>
          </a:bodyPr>
          <a:lstStyle/>
          <a:p>
            <a:r>
              <a:rPr lang="en-GB" sz="2400" dirty="0"/>
              <a:t>Create networks to connect services</a:t>
            </a:r>
          </a:p>
          <a:p>
            <a:r>
              <a:rPr lang="en-GB" sz="2400" dirty="0"/>
              <a:t>You can specify IPV4 and IPV6 addresses if you wish</a:t>
            </a:r>
          </a:p>
          <a:p>
            <a:r>
              <a:rPr lang="en-GB" sz="2400" dirty="0"/>
              <a:t>Containers on each network are identified by their service names. However, you can </a:t>
            </a:r>
            <a:r>
              <a:rPr lang="en-GB" sz="2400" u="sng" dirty="0"/>
              <a:t>optionally</a:t>
            </a:r>
            <a:r>
              <a:rPr lang="en-GB" sz="2400" dirty="0"/>
              <a:t> use </a:t>
            </a:r>
            <a:r>
              <a:rPr lang="en-GB" sz="2400" dirty="0">
                <a:solidFill>
                  <a:srgbClr val="FF0000"/>
                </a:solidFill>
              </a:rPr>
              <a:t>aliases</a:t>
            </a:r>
            <a:r>
              <a:rPr lang="en-GB" sz="2400" dirty="0"/>
              <a:t> (alternative hostnames) for a service </a:t>
            </a:r>
            <a:r>
              <a:rPr lang="en-GB" sz="2400" u="sng" dirty="0"/>
              <a:t>per</a:t>
            </a:r>
            <a:r>
              <a:rPr lang="en-GB" sz="2400" dirty="0"/>
              <a:t> network the service is on </a:t>
            </a:r>
          </a:p>
          <a:p>
            <a:r>
              <a:rPr lang="en-GB" sz="2400" dirty="0"/>
              <a:t>You can optionally specify the </a:t>
            </a:r>
            <a:r>
              <a:rPr lang="en-GB" sz="2400" u="sng" dirty="0"/>
              <a:t>driver</a:t>
            </a:r>
            <a:r>
              <a:rPr lang="en-GB" sz="2400" dirty="0"/>
              <a:t> as </a:t>
            </a:r>
            <a:r>
              <a:rPr lang="en-GB" sz="2400" i="1" dirty="0"/>
              <a:t>bridge</a:t>
            </a:r>
            <a:r>
              <a:rPr lang="en-GB" sz="2400" dirty="0"/>
              <a:t> for a network on a single host or as </a:t>
            </a:r>
            <a:r>
              <a:rPr lang="en-GB" sz="2400" i="1" dirty="0"/>
              <a:t>overlay</a:t>
            </a:r>
            <a:r>
              <a:rPr lang="en-GB" sz="2400" dirty="0"/>
              <a:t> for a named network across multiple hosts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331EE8-17E2-C715-AC52-2ABAA2F028FE}"/>
              </a:ext>
            </a:extLst>
          </p:cNvPr>
          <p:cNvSpPr txBox="1"/>
          <p:nvPr/>
        </p:nvSpPr>
        <p:spPr>
          <a:xfrm>
            <a:off x="8760092" y="-5417"/>
            <a:ext cx="3277582" cy="6863417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version: '2'</a:t>
            </a:r>
          </a:p>
          <a:p>
            <a:r>
              <a:rPr lang="en-GB" sz="2000" dirty="0"/>
              <a:t>services:</a:t>
            </a:r>
          </a:p>
          <a:p>
            <a:r>
              <a:rPr lang="en-GB" sz="2000" dirty="0"/>
              <a:t>  </a:t>
            </a:r>
            <a:r>
              <a:rPr lang="en-GB" sz="2000" dirty="0">
                <a:solidFill>
                  <a:srgbClr val="0070C0"/>
                </a:solidFill>
              </a:rPr>
              <a:t>web</a:t>
            </a:r>
            <a:r>
              <a:rPr lang="en-GB" sz="2000" dirty="0"/>
              <a:t>:</a:t>
            </a:r>
          </a:p>
          <a:p>
            <a:r>
              <a:rPr lang="en-GB" sz="2000" dirty="0"/>
              <a:t>    build: ./web</a:t>
            </a:r>
          </a:p>
          <a:p>
            <a:r>
              <a:rPr lang="en-GB" sz="2000" dirty="0"/>
              <a:t>    networks:</a:t>
            </a:r>
          </a:p>
          <a:p>
            <a:r>
              <a:rPr lang="en-GB" sz="2000" dirty="0"/>
              <a:t>      - </a:t>
            </a:r>
            <a:r>
              <a:rPr lang="en-GB" sz="2000" dirty="0">
                <a:solidFill>
                  <a:srgbClr val="FF0000"/>
                </a:solidFill>
              </a:rPr>
              <a:t>new</a:t>
            </a:r>
            <a:endParaRPr lang="en-GB" sz="2000" dirty="0"/>
          </a:p>
          <a:p>
            <a:r>
              <a:rPr lang="en-GB" sz="2000" dirty="0"/>
              <a:t>  </a:t>
            </a:r>
            <a:r>
              <a:rPr lang="en-GB" sz="2000" dirty="0">
                <a:solidFill>
                  <a:srgbClr val="0070C0"/>
                </a:solidFill>
              </a:rPr>
              <a:t>worker</a:t>
            </a:r>
            <a:r>
              <a:rPr lang="en-GB" sz="2000" dirty="0"/>
              <a:t>:</a:t>
            </a:r>
          </a:p>
          <a:p>
            <a:r>
              <a:rPr lang="en-GB" sz="2000" dirty="0"/>
              <a:t>    build: ./worker</a:t>
            </a:r>
          </a:p>
          <a:p>
            <a:r>
              <a:rPr lang="en-GB" sz="2000" dirty="0"/>
              <a:t>    networks:</a:t>
            </a:r>
          </a:p>
          <a:p>
            <a:r>
              <a:rPr lang="en-GB" sz="2000" dirty="0"/>
              <a:t>      - </a:t>
            </a:r>
            <a:r>
              <a:rPr lang="en-GB" sz="2000" dirty="0">
                <a:solidFill>
                  <a:srgbClr val="FF0000"/>
                </a:solidFill>
              </a:rPr>
              <a:t>legacy</a:t>
            </a:r>
          </a:p>
          <a:p>
            <a:r>
              <a:rPr lang="en-GB" sz="2000" dirty="0"/>
              <a:t>  </a:t>
            </a:r>
            <a:r>
              <a:rPr lang="en-GB" sz="2000" dirty="0" err="1">
                <a:solidFill>
                  <a:srgbClr val="0070C0"/>
                </a:solidFill>
              </a:rPr>
              <a:t>db</a:t>
            </a:r>
            <a:r>
              <a:rPr lang="en-GB" sz="2000" dirty="0"/>
              <a:t>:</a:t>
            </a:r>
          </a:p>
          <a:p>
            <a:r>
              <a:rPr lang="en-GB" sz="2000" dirty="0"/>
              <a:t>    image: </a:t>
            </a:r>
            <a:r>
              <a:rPr lang="en-GB" sz="2000" dirty="0" err="1"/>
              <a:t>mysql</a:t>
            </a:r>
            <a:endParaRPr lang="en-GB" sz="2000" dirty="0"/>
          </a:p>
          <a:p>
            <a:r>
              <a:rPr lang="en-GB" sz="2000" dirty="0"/>
              <a:t>    networks:</a:t>
            </a:r>
          </a:p>
          <a:p>
            <a:r>
              <a:rPr lang="en-GB" sz="2000" dirty="0"/>
              <a:t>      </a:t>
            </a:r>
            <a:r>
              <a:rPr lang="en-GB" sz="2000" dirty="0">
                <a:solidFill>
                  <a:srgbClr val="FF0000"/>
                </a:solidFill>
              </a:rPr>
              <a:t>new</a:t>
            </a:r>
            <a:r>
              <a:rPr lang="en-GB" sz="2000" dirty="0"/>
              <a:t>:</a:t>
            </a:r>
          </a:p>
          <a:p>
            <a:r>
              <a:rPr lang="en-GB" sz="2000" dirty="0"/>
              <a:t>        aliases:</a:t>
            </a:r>
          </a:p>
          <a:p>
            <a:r>
              <a:rPr lang="en-GB" sz="2000" dirty="0"/>
              <a:t>          - </a:t>
            </a:r>
            <a:r>
              <a:rPr lang="en-GB" sz="2000" dirty="0">
                <a:solidFill>
                  <a:schemeClr val="accent6">
                    <a:lumMod val="75000"/>
                  </a:schemeClr>
                </a:solidFill>
              </a:rPr>
              <a:t>database</a:t>
            </a:r>
          </a:p>
          <a:p>
            <a:r>
              <a:rPr lang="en-GB" sz="2000" dirty="0"/>
              <a:t>      </a:t>
            </a:r>
            <a:r>
              <a:rPr lang="en-GB" sz="2000" dirty="0">
                <a:solidFill>
                  <a:srgbClr val="FF0000"/>
                </a:solidFill>
              </a:rPr>
              <a:t>legacy</a:t>
            </a:r>
            <a:r>
              <a:rPr lang="en-GB" sz="2000" dirty="0"/>
              <a:t>:</a:t>
            </a:r>
          </a:p>
          <a:p>
            <a:r>
              <a:rPr lang="en-GB" sz="2000" dirty="0"/>
              <a:t>        aliases:</a:t>
            </a:r>
          </a:p>
          <a:p>
            <a:r>
              <a:rPr lang="en-GB" sz="2000" dirty="0"/>
              <a:t>          - </a:t>
            </a:r>
            <a:r>
              <a:rPr lang="en-GB" sz="2000" dirty="0" err="1">
                <a:solidFill>
                  <a:schemeClr val="accent6">
                    <a:lumMod val="75000"/>
                  </a:schemeClr>
                </a:solidFill>
              </a:rPr>
              <a:t>mysql</a:t>
            </a:r>
            <a:endParaRPr lang="en-GB" sz="20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GB" sz="2000" dirty="0">
                <a:solidFill>
                  <a:srgbClr val="FF0000"/>
                </a:solidFill>
              </a:rPr>
              <a:t>networks:</a:t>
            </a:r>
          </a:p>
          <a:p>
            <a:r>
              <a:rPr lang="en-GB" sz="2000" dirty="0">
                <a:solidFill>
                  <a:srgbClr val="FF0000"/>
                </a:solidFill>
              </a:rPr>
              <a:t>  new:</a:t>
            </a:r>
          </a:p>
          <a:p>
            <a:r>
              <a:rPr lang="en-GB" sz="2000" dirty="0">
                <a:solidFill>
                  <a:srgbClr val="FF0000"/>
                </a:solidFill>
              </a:rPr>
              <a:t>  legacy: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E1E2EB-32FC-BA7B-FB08-D4ACBC1E489F}"/>
              </a:ext>
            </a:extLst>
          </p:cNvPr>
          <p:cNvSpPr/>
          <p:nvPr/>
        </p:nvSpPr>
        <p:spPr>
          <a:xfrm>
            <a:off x="9171921" y="5270017"/>
            <a:ext cx="1207566" cy="57237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7006B55-6218-D892-7A67-BC64DE531525}"/>
              </a:ext>
            </a:extLst>
          </p:cNvPr>
          <p:cNvSpPr/>
          <p:nvPr/>
        </p:nvSpPr>
        <p:spPr>
          <a:xfrm>
            <a:off x="9275459" y="4341656"/>
            <a:ext cx="1306451" cy="6212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8292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E8377-9F39-366A-9AC0-CA68972816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0BD3F84-752A-3BCF-8CE1-8406B2BD4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User-Defined Networks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225F4BAC-68FE-BBD7-FF29-3B6EC2F4A1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47688" y="1924078"/>
            <a:ext cx="5864860" cy="187163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44AA5C9-8516-C3A6-AD83-7AB59C9F9261}"/>
              </a:ext>
            </a:extLst>
          </p:cNvPr>
          <p:cNvSpPr txBox="1"/>
          <p:nvPr/>
        </p:nvSpPr>
        <p:spPr>
          <a:xfrm>
            <a:off x="8760092" y="-5417"/>
            <a:ext cx="3277582" cy="6863417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version: '2'</a:t>
            </a:r>
          </a:p>
          <a:p>
            <a:r>
              <a:rPr lang="en-GB" sz="2000" dirty="0"/>
              <a:t>services:</a:t>
            </a:r>
          </a:p>
          <a:p>
            <a:r>
              <a:rPr lang="en-GB" sz="2000" dirty="0"/>
              <a:t>  </a:t>
            </a:r>
            <a:r>
              <a:rPr lang="en-GB" sz="2000" dirty="0">
                <a:solidFill>
                  <a:srgbClr val="0070C0"/>
                </a:solidFill>
              </a:rPr>
              <a:t>web</a:t>
            </a:r>
            <a:r>
              <a:rPr lang="en-GB" sz="2000" dirty="0"/>
              <a:t>:</a:t>
            </a:r>
          </a:p>
          <a:p>
            <a:r>
              <a:rPr lang="en-GB" sz="2000" dirty="0"/>
              <a:t>    build: ./web</a:t>
            </a:r>
          </a:p>
          <a:p>
            <a:r>
              <a:rPr lang="en-GB" sz="2000" dirty="0"/>
              <a:t>    networks:</a:t>
            </a:r>
          </a:p>
          <a:p>
            <a:r>
              <a:rPr lang="en-GB" sz="2000" dirty="0"/>
              <a:t>      - </a:t>
            </a:r>
            <a:r>
              <a:rPr lang="en-GB" sz="2000" dirty="0">
                <a:solidFill>
                  <a:srgbClr val="FF0000"/>
                </a:solidFill>
              </a:rPr>
              <a:t>new</a:t>
            </a:r>
            <a:endParaRPr lang="en-GB" sz="2000" dirty="0"/>
          </a:p>
          <a:p>
            <a:r>
              <a:rPr lang="en-GB" sz="2000" dirty="0"/>
              <a:t>  </a:t>
            </a:r>
            <a:r>
              <a:rPr lang="en-GB" sz="2000" dirty="0">
                <a:solidFill>
                  <a:srgbClr val="0070C0"/>
                </a:solidFill>
              </a:rPr>
              <a:t>worker</a:t>
            </a:r>
            <a:r>
              <a:rPr lang="en-GB" sz="2000" dirty="0"/>
              <a:t>:</a:t>
            </a:r>
          </a:p>
          <a:p>
            <a:r>
              <a:rPr lang="en-GB" sz="2000" dirty="0"/>
              <a:t>    build: ./worker</a:t>
            </a:r>
          </a:p>
          <a:p>
            <a:r>
              <a:rPr lang="en-GB" sz="2000" dirty="0"/>
              <a:t>    networks:</a:t>
            </a:r>
          </a:p>
          <a:p>
            <a:r>
              <a:rPr lang="en-GB" sz="2000" dirty="0"/>
              <a:t>      - </a:t>
            </a:r>
            <a:r>
              <a:rPr lang="en-GB" sz="2000" dirty="0">
                <a:solidFill>
                  <a:srgbClr val="FF0000"/>
                </a:solidFill>
              </a:rPr>
              <a:t>legacy</a:t>
            </a:r>
          </a:p>
          <a:p>
            <a:r>
              <a:rPr lang="en-GB" sz="2000" dirty="0"/>
              <a:t>  </a:t>
            </a:r>
            <a:r>
              <a:rPr lang="en-GB" sz="2000" dirty="0" err="1">
                <a:solidFill>
                  <a:srgbClr val="0070C0"/>
                </a:solidFill>
              </a:rPr>
              <a:t>db</a:t>
            </a:r>
            <a:r>
              <a:rPr lang="en-GB" sz="2000" dirty="0"/>
              <a:t>:</a:t>
            </a:r>
          </a:p>
          <a:p>
            <a:r>
              <a:rPr lang="en-GB" sz="2000" dirty="0"/>
              <a:t>    image: </a:t>
            </a:r>
            <a:r>
              <a:rPr lang="en-GB" sz="2000" dirty="0" err="1"/>
              <a:t>mysql</a:t>
            </a:r>
            <a:endParaRPr lang="en-GB" sz="2000" dirty="0"/>
          </a:p>
          <a:p>
            <a:r>
              <a:rPr lang="en-GB" sz="2000" dirty="0"/>
              <a:t>    networks:</a:t>
            </a:r>
          </a:p>
          <a:p>
            <a:r>
              <a:rPr lang="en-GB" sz="2000" dirty="0"/>
              <a:t>      </a:t>
            </a:r>
            <a:r>
              <a:rPr lang="en-GB" sz="2000" dirty="0">
                <a:solidFill>
                  <a:srgbClr val="FF0000"/>
                </a:solidFill>
              </a:rPr>
              <a:t>new</a:t>
            </a:r>
            <a:r>
              <a:rPr lang="en-GB" sz="2000" dirty="0"/>
              <a:t>:</a:t>
            </a:r>
          </a:p>
          <a:p>
            <a:r>
              <a:rPr lang="en-GB" sz="2000" dirty="0"/>
              <a:t>        aliases:</a:t>
            </a:r>
          </a:p>
          <a:p>
            <a:r>
              <a:rPr lang="en-GB" sz="2000" dirty="0"/>
              <a:t>          - </a:t>
            </a:r>
            <a:r>
              <a:rPr lang="en-GB" sz="2000" dirty="0">
                <a:solidFill>
                  <a:schemeClr val="accent6">
                    <a:lumMod val="75000"/>
                  </a:schemeClr>
                </a:solidFill>
              </a:rPr>
              <a:t>database</a:t>
            </a:r>
          </a:p>
          <a:p>
            <a:r>
              <a:rPr lang="en-GB" sz="2000" dirty="0"/>
              <a:t>      </a:t>
            </a:r>
            <a:r>
              <a:rPr lang="en-GB" sz="2000" dirty="0">
                <a:solidFill>
                  <a:srgbClr val="FF0000"/>
                </a:solidFill>
              </a:rPr>
              <a:t>legacy</a:t>
            </a:r>
            <a:r>
              <a:rPr lang="en-GB" sz="2000" dirty="0"/>
              <a:t>:</a:t>
            </a:r>
          </a:p>
          <a:p>
            <a:r>
              <a:rPr lang="en-GB" sz="2000" dirty="0"/>
              <a:t>        aliases:</a:t>
            </a:r>
          </a:p>
          <a:p>
            <a:r>
              <a:rPr lang="en-GB" sz="2000" dirty="0"/>
              <a:t>          - </a:t>
            </a:r>
            <a:r>
              <a:rPr lang="en-GB" sz="2000" dirty="0" err="1">
                <a:solidFill>
                  <a:schemeClr val="accent6">
                    <a:lumMod val="75000"/>
                  </a:schemeClr>
                </a:solidFill>
              </a:rPr>
              <a:t>mysql</a:t>
            </a:r>
            <a:endParaRPr lang="en-GB" sz="2000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GB" sz="2000" dirty="0">
                <a:solidFill>
                  <a:srgbClr val="FF0000"/>
                </a:solidFill>
              </a:rPr>
              <a:t>networks:</a:t>
            </a:r>
          </a:p>
          <a:p>
            <a:r>
              <a:rPr lang="en-GB" sz="2000" dirty="0">
                <a:solidFill>
                  <a:srgbClr val="FF0000"/>
                </a:solidFill>
              </a:rPr>
              <a:t>  new:</a:t>
            </a:r>
          </a:p>
          <a:p>
            <a:r>
              <a:rPr lang="en-GB" sz="2000" dirty="0">
                <a:solidFill>
                  <a:srgbClr val="FF0000"/>
                </a:solidFill>
              </a:rPr>
              <a:t>  legacy: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1B20463-EDCF-0FCA-8158-ACE667F63C51}"/>
              </a:ext>
            </a:extLst>
          </p:cNvPr>
          <p:cNvSpPr txBox="1"/>
          <p:nvPr/>
        </p:nvSpPr>
        <p:spPr>
          <a:xfrm>
            <a:off x="2225105" y="4149973"/>
            <a:ext cx="4876800" cy="1477328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Three services “</a:t>
            </a:r>
            <a:r>
              <a:rPr lang="en-GB" dirty="0">
                <a:solidFill>
                  <a:srgbClr val="0070C0"/>
                </a:solidFill>
              </a:rPr>
              <a:t>web</a:t>
            </a:r>
            <a:r>
              <a:rPr lang="en-GB" dirty="0"/>
              <a:t>”, “</a:t>
            </a:r>
            <a:r>
              <a:rPr lang="en-GB" dirty="0">
                <a:solidFill>
                  <a:srgbClr val="0070C0"/>
                </a:solidFill>
              </a:rPr>
              <a:t>worker</a:t>
            </a:r>
            <a:r>
              <a:rPr lang="en-GB" dirty="0"/>
              <a:t>”, “</a:t>
            </a:r>
            <a:r>
              <a:rPr lang="en-GB" dirty="0" err="1">
                <a:solidFill>
                  <a:srgbClr val="0070C0"/>
                </a:solidFill>
              </a:rPr>
              <a:t>db</a:t>
            </a:r>
            <a:r>
              <a:rPr lang="en-GB" dirty="0"/>
              <a:t>” connected by two networks “</a:t>
            </a:r>
            <a:r>
              <a:rPr lang="en-GB" dirty="0">
                <a:solidFill>
                  <a:srgbClr val="FF0000"/>
                </a:solidFill>
              </a:rPr>
              <a:t>new</a:t>
            </a:r>
            <a:r>
              <a:rPr lang="en-GB" dirty="0"/>
              <a:t>” and “</a:t>
            </a:r>
            <a:r>
              <a:rPr lang="en-GB" dirty="0">
                <a:solidFill>
                  <a:srgbClr val="FF0000"/>
                </a:solidFill>
              </a:rPr>
              <a:t>legacy</a:t>
            </a:r>
            <a:r>
              <a:rPr lang="en-GB" dirty="0"/>
              <a:t>”.</a:t>
            </a:r>
          </a:p>
          <a:p>
            <a:r>
              <a:rPr lang="en-GB" dirty="0"/>
              <a:t>The </a:t>
            </a:r>
            <a:r>
              <a:rPr lang="en-GB" dirty="0" err="1">
                <a:solidFill>
                  <a:srgbClr val="0070C0"/>
                </a:solidFill>
              </a:rPr>
              <a:t>db</a:t>
            </a:r>
            <a:r>
              <a:rPr lang="en-GB" dirty="0"/>
              <a:t> service is reachable at the hostname </a:t>
            </a:r>
            <a:r>
              <a:rPr lang="en-GB" b="1" dirty="0" err="1">
                <a:solidFill>
                  <a:srgbClr val="0070C0"/>
                </a:solidFill>
              </a:rPr>
              <a:t>db</a:t>
            </a:r>
            <a:r>
              <a:rPr lang="en-GB" dirty="0"/>
              <a:t> or </a:t>
            </a: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database</a:t>
            </a: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dirty="0"/>
              <a:t>on the </a:t>
            </a:r>
            <a:r>
              <a:rPr lang="en-GB" dirty="0">
                <a:solidFill>
                  <a:srgbClr val="FF0000"/>
                </a:solidFill>
              </a:rPr>
              <a:t>new</a:t>
            </a:r>
            <a:r>
              <a:rPr lang="en-GB" dirty="0"/>
              <a:t> network, and at </a:t>
            </a:r>
            <a:r>
              <a:rPr lang="en-GB" b="1" dirty="0" err="1">
                <a:solidFill>
                  <a:srgbClr val="0070C0"/>
                </a:solidFill>
              </a:rPr>
              <a:t>db</a:t>
            </a:r>
            <a:r>
              <a:rPr lang="en-GB" dirty="0"/>
              <a:t> or </a:t>
            </a:r>
            <a:r>
              <a:rPr lang="en-GB" b="1" dirty="0" err="1">
                <a:solidFill>
                  <a:schemeClr val="accent6">
                    <a:lumMod val="75000"/>
                  </a:schemeClr>
                </a:solidFill>
              </a:rPr>
              <a:t>mysql</a:t>
            </a:r>
            <a:r>
              <a:rPr lang="en-GB" dirty="0"/>
              <a:t> on the </a:t>
            </a:r>
            <a:r>
              <a:rPr lang="en-GB" dirty="0">
                <a:solidFill>
                  <a:srgbClr val="FF0000"/>
                </a:solidFill>
              </a:rPr>
              <a:t>legacy</a:t>
            </a:r>
            <a:r>
              <a:rPr lang="en-GB" dirty="0"/>
              <a:t> network.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F02210-5C4B-0AD4-6BDC-3510477817C4}"/>
              </a:ext>
            </a:extLst>
          </p:cNvPr>
          <p:cNvSpPr/>
          <p:nvPr/>
        </p:nvSpPr>
        <p:spPr>
          <a:xfrm>
            <a:off x="4544079" y="2708299"/>
            <a:ext cx="1026083" cy="258266"/>
          </a:xfrm>
          <a:prstGeom prst="rect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err="1">
                <a:solidFill>
                  <a:schemeClr val="accent6">
                    <a:lumMod val="75000"/>
                  </a:schemeClr>
                </a:solidFill>
              </a:rPr>
              <a:t>mysql</a:t>
            </a:r>
            <a:endParaRPr lang="en-GB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38F2F35-AA17-23DE-86AF-B696A6C01E04}"/>
              </a:ext>
            </a:extLst>
          </p:cNvPr>
          <p:cNvSpPr/>
          <p:nvPr/>
        </p:nvSpPr>
        <p:spPr>
          <a:xfrm>
            <a:off x="2901693" y="2731566"/>
            <a:ext cx="1120925" cy="234999"/>
          </a:xfrm>
          <a:prstGeom prst="rect">
            <a:avLst/>
          </a:prstGeom>
          <a:solidFill>
            <a:schemeClr val="bg2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database</a:t>
            </a:r>
          </a:p>
        </p:txBody>
      </p:sp>
    </p:spTree>
    <p:extLst>
      <p:ext uri="{BB962C8B-B14F-4D97-AF65-F5344CB8AC3E}">
        <p14:creationId xmlns:p14="http://schemas.microsoft.com/office/powerpoint/2010/main" val="6163608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46F41A-7851-5786-1C43-7EAEB2BE2D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CBAD646-CB9B-DAAA-1974-411A761C00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Ports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6C5ED76-7D7E-0FEE-C2D8-D7F8D71DEE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2160189"/>
            <a:ext cx="8193089" cy="4002802"/>
          </a:xfrm>
        </p:spPr>
        <p:txBody>
          <a:bodyPr>
            <a:normAutofit/>
          </a:bodyPr>
          <a:lstStyle/>
          <a:p>
            <a:r>
              <a:rPr lang="en-GB" sz="2400" i="1" dirty="0" err="1"/>
              <a:t>ContainerPort</a:t>
            </a:r>
            <a:r>
              <a:rPr lang="en-GB" sz="2400" i="1" dirty="0"/>
              <a:t> </a:t>
            </a:r>
            <a:r>
              <a:rPr lang="en-GB" sz="2400" dirty="0"/>
              <a:t>e.g. “3000” (like EXPOSE but random mapping)</a:t>
            </a:r>
          </a:p>
          <a:p>
            <a:r>
              <a:rPr lang="en-GB" sz="2400" i="1" dirty="0"/>
              <a:t>“</a:t>
            </a:r>
            <a:r>
              <a:rPr lang="en-GB" sz="2400" i="1" dirty="0" err="1"/>
              <a:t>HostPort</a:t>
            </a:r>
            <a:r>
              <a:rPr lang="en-GB" sz="2400" b="1" i="1" dirty="0" err="1">
                <a:solidFill>
                  <a:srgbClr val="FF0000"/>
                </a:solidFill>
              </a:rPr>
              <a:t>:</a:t>
            </a:r>
            <a:r>
              <a:rPr lang="en-GB" sz="2400" i="1" dirty="0" err="1"/>
              <a:t>ContainerPort</a:t>
            </a:r>
            <a:r>
              <a:rPr lang="en-GB" sz="2400" i="1" dirty="0"/>
              <a:t>”</a:t>
            </a:r>
            <a:r>
              <a:rPr lang="en-GB" sz="2400" dirty="0"/>
              <a:t> e.g.</a:t>
            </a:r>
            <a:br>
              <a:rPr lang="en-GB" sz="2400" dirty="0"/>
            </a:br>
            <a:r>
              <a:rPr lang="en-GB" sz="2400" dirty="0"/>
              <a:t>“8080:80” web server port 80 is exposed to host as 8080 i.e. use 8080 in your browser (Default protocol is TCP)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Note: In a docker compose file, when using the </a:t>
            </a:r>
            <a:r>
              <a:rPr lang="en-GB" sz="2400" u="sng" dirty="0"/>
              <a:t>short format </a:t>
            </a:r>
            <a:r>
              <a:rPr lang="en-GB" sz="2400" dirty="0"/>
              <a:t>always explicitly specify your </a:t>
            </a:r>
            <a:r>
              <a:rPr lang="en-GB" sz="2400" b="1" dirty="0"/>
              <a:t>port mappings as strings</a:t>
            </a:r>
            <a:r>
              <a:rPr lang="en-GB" sz="2400" dirty="0"/>
              <a:t>.</a:t>
            </a:r>
          </a:p>
          <a:p>
            <a:r>
              <a:rPr lang="en-GB" sz="2400" dirty="0"/>
              <a:t>YAML parsing of numbers produces erroneous results for port numbers less than 60 </a:t>
            </a:r>
            <a:r>
              <a:rPr lang="en-GB" sz="2400" dirty="0">
                <a:sym typeface="Wingdings" panose="05000000000000000000" pitchFamily="2" charset="2"/>
              </a:rPr>
              <a:t></a:t>
            </a:r>
            <a:endParaRPr lang="en-GB" sz="2400" dirty="0"/>
          </a:p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3B13EA0-2A41-857A-5552-1ABAB7AF16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0307" y="695009"/>
            <a:ext cx="2829309" cy="172618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509D834-A7D5-13E0-2C4B-7FB811EC02AC}"/>
              </a:ext>
            </a:extLst>
          </p:cNvPr>
          <p:cNvSpPr txBox="1"/>
          <p:nvPr/>
        </p:nvSpPr>
        <p:spPr>
          <a:xfrm>
            <a:off x="8390307" y="294899"/>
            <a:ext cx="282930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600"/>
              </a:buClr>
              <a:buSzPct val="90000"/>
              <a:buFont typeface="Monotype Sorts" pitchFamily="2" charset="2"/>
              <a:buNone/>
              <a:tabLst/>
              <a:defRPr/>
            </a:pPr>
            <a:r>
              <a:rPr kumimoji="1" lang="en-GB" sz="2000" b="1" i="0" u="sng" strike="noStrike" kern="120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Helvetica"/>
                <a:ea typeface="+mn-ea"/>
                <a:cs typeface="+mn-cs"/>
              </a:rPr>
              <a:t>LONG FORMAT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3859957-181F-3603-028C-25447B5831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0307" y="3120128"/>
            <a:ext cx="3667155" cy="242264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73916498-F2D6-B6A2-26A8-55E1CB8398D5}"/>
              </a:ext>
            </a:extLst>
          </p:cNvPr>
          <p:cNvSpPr txBox="1"/>
          <p:nvPr/>
        </p:nvSpPr>
        <p:spPr>
          <a:xfrm>
            <a:off x="8301147" y="2737144"/>
            <a:ext cx="36671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sng" strike="noStrike" kern="1200" cap="none" spc="0" normalizeH="0" baseline="0" noProof="0" dirty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Helvetica" panose="020B0604020202020204" pitchFamily="34" charset="0"/>
                <a:ea typeface="+mn-ea"/>
                <a:cs typeface="+mn-cs"/>
              </a:rPr>
              <a:t>EQUIVALENT SHORT FORMAT</a:t>
            </a:r>
          </a:p>
        </p:txBody>
      </p:sp>
    </p:spTree>
    <p:extLst>
      <p:ext uri="{BB962C8B-B14F-4D97-AF65-F5344CB8AC3E}">
        <p14:creationId xmlns:p14="http://schemas.microsoft.com/office/powerpoint/2010/main" val="23528214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126241-AE40-C3BC-72CB-FE4B6EECFC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E3259B7-0B85-F06B-43CE-97F3DA5A4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Problems with Volumes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721E608-DC5C-90D9-57C0-2C872B1D4E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8"/>
            <a:ext cx="11481847" cy="4472303"/>
          </a:xfrm>
        </p:spPr>
        <p:txBody>
          <a:bodyPr>
            <a:normAutofit/>
          </a:bodyPr>
          <a:lstStyle/>
          <a:p>
            <a:r>
              <a:rPr lang="en-GB" sz="2400" dirty="0"/>
              <a:t>Some windows users have experienced problems with volumes.</a:t>
            </a:r>
          </a:p>
          <a:p>
            <a:r>
              <a:rPr lang="en-GB" sz="2400" dirty="0"/>
              <a:t>A possible solution is to use code such as this: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Do not use flash drives</a:t>
            </a:r>
          </a:p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4495B2-2326-A888-8D7E-74D963B92511}"/>
              </a:ext>
            </a:extLst>
          </p:cNvPr>
          <p:cNvSpPr txBox="1"/>
          <p:nvPr/>
        </p:nvSpPr>
        <p:spPr>
          <a:xfrm>
            <a:off x="4022115" y="2815510"/>
            <a:ext cx="4147770" cy="1938992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 volumes:</a:t>
            </a:r>
          </a:p>
          <a:p>
            <a:r>
              <a:rPr lang="en-GB" sz="2000" dirty="0"/>
              <a:t>      - type: bind</a:t>
            </a:r>
          </a:p>
          <a:p>
            <a:r>
              <a:rPr lang="en-GB" sz="2000" dirty="0"/>
              <a:t>        source: ./</a:t>
            </a:r>
            <a:r>
              <a:rPr lang="en-GB" sz="2000" dirty="0" err="1"/>
              <a:t>source_local_directory</a:t>
            </a:r>
            <a:endParaRPr lang="en-GB" sz="2000" dirty="0"/>
          </a:p>
          <a:p>
            <a:r>
              <a:rPr lang="en-GB" sz="2000" dirty="0"/>
              <a:t>        target: c:\target_directory</a:t>
            </a:r>
          </a:p>
          <a:p>
            <a:r>
              <a:rPr lang="en-GB" sz="2000" dirty="0"/>
              <a:t>        bind:</a:t>
            </a:r>
          </a:p>
          <a:p>
            <a:r>
              <a:rPr lang="en-GB" sz="2000" dirty="0"/>
              <a:t>          propagation: cached</a:t>
            </a:r>
          </a:p>
        </p:txBody>
      </p:sp>
    </p:spTree>
    <p:extLst>
      <p:ext uri="{BB962C8B-B14F-4D97-AF65-F5344CB8AC3E}">
        <p14:creationId xmlns:p14="http://schemas.microsoft.com/office/powerpoint/2010/main" val="27783114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E7555A-ADC7-11B6-CC00-DA1F476EBA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9421CD3-0796-C794-CAF2-DA2EBD070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Building the Services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C2CD5B7-996C-02E2-8455-BD365B1380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34" y="1396029"/>
            <a:ext cx="11481847" cy="4376073"/>
          </a:xfrm>
        </p:spPr>
        <p:txBody>
          <a:bodyPr>
            <a:normAutofit fontScale="92500" lnSpcReduction="20000"/>
          </a:bodyPr>
          <a:lstStyle/>
          <a:p>
            <a:r>
              <a:rPr lang="en-GB" sz="2600" dirty="0"/>
              <a:t>Build the Docker containers, volumes and networks</a:t>
            </a:r>
          </a:p>
          <a:p>
            <a:pPr marL="0" indent="0" algn="ctr">
              <a:buNone/>
            </a:pPr>
            <a:r>
              <a:rPr lang="en-GB" sz="2600" b="1" i="1" dirty="0"/>
              <a:t>docker compose build</a:t>
            </a:r>
          </a:p>
          <a:p>
            <a:pPr lvl="1"/>
            <a:r>
              <a:rPr lang="en-GB" sz="2200" dirty="0"/>
              <a:t>By default it looks for the file </a:t>
            </a:r>
            <a:r>
              <a:rPr lang="en-GB" sz="2200" b="1" i="1" dirty="0"/>
              <a:t>docker-</a:t>
            </a:r>
            <a:r>
              <a:rPr lang="en-GB" sz="2200" b="1" i="1" dirty="0" err="1"/>
              <a:t>compose.yml</a:t>
            </a:r>
            <a:endParaRPr lang="en-GB" sz="2200" b="1" i="1" dirty="0"/>
          </a:p>
          <a:p>
            <a:r>
              <a:rPr lang="en-GB" sz="2600" dirty="0"/>
              <a:t>Built images are cached so they do not rebuild if they have not been changed</a:t>
            </a:r>
          </a:p>
          <a:p>
            <a:pPr lvl="1"/>
            <a:r>
              <a:rPr lang="en-GB" sz="2600" dirty="0"/>
              <a:t>To turn off the caching use</a:t>
            </a:r>
          </a:p>
          <a:p>
            <a:pPr marL="457200" lvl="1" indent="0" algn="ctr">
              <a:buNone/>
            </a:pPr>
            <a:r>
              <a:rPr lang="en-GB" sz="2600" b="1" i="1" dirty="0"/>
              <a:t>docker compose build --no-cache</a:t>
            </a:r>
            <a:endParaRPr lang="en-GB" sz="2600" b="1" dirty="0"/>
          </a:p>
          <a:p>
            <a:pPr marL="0" indent="0">
              <a:buNone/>
            </a:pPr>
            <a:r>
              <a:rPr lang="en-GB" sz="2600" b="1" u="sng" dirty="0"/>
              <a:t>Build and Run</a:t>
            </a:r>
          </a:p>
          <a:p>
            <a:r>
              <a:rPr lang="en-GB" sz="2600" b="1" i="1" dirty="0"/>
              <a:t>docker-compose up </a:t>
            </a:r>
            <a:r>
              <a:rPr lang="en-GB" sz="2600" dirty="0">
                <a:solidFill>
                  <a:schemeClr val="accent1">
                    <a:lumMod val="25000"/>
                  </a:schemeClr>
                </a:solidFill>
              </a:rPr>
              <a:t>will build the images </a:t>
            </a:r>
            <a:r>
              <a:rPr lang="en-GB" sz="2600" dirty="0"/>
              <a:t>if they do not already exist. </a:t>
            </a:r>
          </a:p>
          <a:p>
            <a:pPr lvl="1"/>
            <a:r>
              <a:rPr lang="en-GB" sz="2600" dirty="0"/>
              <a:t>However, if you make changes to a </a:t>
            </a:r>
            <a:r>
              <a:rPr lang="en-GB" sz="2600" dirty="0" err="1"/>
              <a:t>Dockerfile</a:t>
            </a:r>
            <a:r>
              <a:rPr lang="en-GB" sz="2600" dirty="0"/>
              <a:t> an image is based on, then this command will not rebuild that image.</a:t>
            </a:r>
            <a:br>
              <a:rPr lang="en-GB" sz="2600" dirty="0"/>
            </a:br>
            <a:r>
              <a:rPr lang="en-GB" sz="2600" dirty="0"/>
              <a:t>Therefore, it might be safer to explicitly force a rebuild by specifying the --build option e.g.</a:t>
            </a:r>
          </a:p>
          <a:p>
            <a:pPr marL="457200" lvl="1" indent="0" algn="ctr">
              <a:buNone/>
            </a:pPr>
            <a:r>
              <a:rPr lang="en-GB" sz="2600" b="1" i="1" dirty="0"/>
              <a:t>docker compose  up  </a:t>
            </a:r>
            <a:r>
              <a:rPr lang="en-GB" sz="2600" b="1" i="1" dirty="0">
                <a:solidFill>
                  <a:srgbClr val="FF0000"/>
                </a:solidFill>
              </a:rPr>
              <a:t>--build</a:t>
            </a:r>
            <a:endParaRPr lang="en-GB" sz="2600" b="1" dirty="0">
              <a:solidFill>
                <a:srgbClr val="FF0000"/>
              </a:solidFill>
            </a:endParaRP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E652E1-322A-60C4-FC56-4EE0312A4CB0}"/>
              </a:ext>
            </a:extLst>
          </p:cNvPr>
          <p:cNvSpPr txBox="1"/>
          <p:nvPr/>
        </p:nvSpPr>
        <p:spPr>
          <a:xfrm>
            <a:off x="3189505" y="5772102"/>
            <a:ext cx="4979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https://www.youtube.com/watch?v=4EqysCR3mjo</a:t>
            </a:r>
            <a:r>
              <a:rPr lang="en-GB" dirty="0">
                <a:solidFill>
                  <a:srgbClr val="FFC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734433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B78DE0-C6CC-9819-BDA8-9EB79F4F4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7A6D86D-61B5-0376-1102-66D9A43AD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Docker Compose Commands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7F64BC0-4560-F74B-F380-58DB76EB17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34" y="1396029"/>
            <a:ext cx="5050704" cy="43760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u="sng" dirty="0"/>
              <a:t>Similar to Docker container commands</a:t>
            </a:r>
          </a:p>
          <a:p>
            <a:r>
              <a:rPr lang="en-GB" sz="2400" dirty="0"/>
              <a:t>docker compose help</a:t>
            </a:r>
          </a:p>
          <a:p>
            <a:r>
              <a:rPr lang="en-GB" sz="2400" dirty="0"/>
              <a:t>docker compose </a:t>
            </a:r>
            <a:r>
              <a:rPr lang="en-GB" sz="2400" dirty="0" err="1"/>
              <a:t>ps</a:t>
            </a:r>
            <a:r>
              <a:rPr lang="en-GB" sz="2400" dirty="0"/>
              <a:t>: look at running services (i.e. containers)</a:t>
            </a:r>
          </a:p>
          <a:p>
            <a:r>
              <a:rPr lang="en-GB" sz="2400" dirty="0"/>
              <a:t>docker compose top</a:t>
            </a:r>
          </a:p>
          <a:p>
            <a:r>
              <a:rPr lang="en-GB" sz="2400" dirty="0"/>
              <a:t>docker compose logs --follow</a:t>
            </a:r>
          </a:p>
          <a:p>
            <a:r>
              <a:rPr lang="en-GB" sz="2400" dirty="0"/>
              <a:t>docker compose logs  </a:t>
            </a:r>
            <a:r>
              <a:rPr lang="en-GB" sz="2400" dirty="0" err="1"/>
              <a:t>my_service</a:t>
            </a:r>
            <a:r>
              <a:rPr lang="en-GB" sz="2400" dirty="0"/>
              <a:t>  --follow</a:t>
            </a:r>
          </a:p>
          <a:p>
            <a:r>
              <a:rPr lang="en-GB" sz="2400" dirty="0"/>
              <a:t>docker compose start</a:t>
            </a:r>
          </a:p>
          <a:p>
            <a:r>
              <a:rPr lang="en-GB" sz="2400" dirty="0"/>
              <a:t>docker compose stop</a:t>
            </a: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BDF6FF-7EB3-DA69-6A20-5BAA980A218C}"/>
              </a:ext>
            </a:extLst>
          </p:cNvPr>
          <p:cNvSpPr txBox="1"/>
          <p:nvPr/>
        </p:nvSpPr>
        <p:spPr>
          <a:xfrm>
            <a:off x="3189505" y="5772102"/>
            <a:ext cx="4979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https://www.youtube.com/watch?v=4EqysCR3mjo</a:t>
            </a:r>
            <a:r>
              <a:rPr lang="en-GB" dirty="0">
                <a:solidFill>
                  <a:srgbClr val="FFC000"/>
                </a:solidFill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790EC9-4BE3-465F-8F00-8621F1302E87}"/>
              </a:ext>
            </a:extLst>
          </p:cNvPr>
          <p:cNvSpPr txBox="1"/>
          <p:nvPr/>
        </p:nvSpPr>
        <p:spPr>
          <a:xfrm>
            <a:off x="6374625" y="1396029"/>
            <a:ext cx="5687079" cy="3188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ocker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compose restart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ocker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compose build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ocker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compose up   [--build [--no-cache]]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ocker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compose down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ocker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compose kill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d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ocker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compose rm</a:t>
            </a:r>
          </a:p>
        </p:txBody>
      </p:sp>
    </p:spTree>
    <p:extLst>
      <p:ext uri="{BB962C8B-B14F-4D97-AF65-F5344CB8AC3E}">
        <p14:creationId xmlns:p14="http://schemas.microsoft.com/office/powerpoint/2010/main" val="41830192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0C5AFB-37BF-2089-36B3-83D22E6EA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272EFC3-29C8-EAE5-D6A1-D62B0259E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Docker Compose Up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54A2C2F-73C6-8647-FF8F-07C38091A0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33" y="1690688"/>
            <a:ext cx="11481847" cy="4081414"/>
          </a:xfrm>
        </p:spPr>
        <p:txBody>
          <a:bodyPr>
            <a:normAutofit/>
          </a:bodyPr>
          <a:lstStyle/>
          <a:p>
            <a:r>
              <a:rPr lang="en-GB" dirty="0"/>
              <a:t>Builds, (re)creates, starts, and attaches to containers for a service….only builds services that need rebuilding</a:t>
            </a:r>
          </a:p>
          <a:p>
            <a:pPr lvl="1"/>
            <a:r>
              <a:rPr lang="en-GB" dirty="0"/>
              <a:t>Unless they are already running, this command also starts any linked services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Applies port mapping specified in compose file</a:t>
            </a:r>
          </a:p>
          <a:p>
            <a:r>
              <a:rPr lang="en-GB" dirty="0"/>
              <a:t>Aggregates the output of each container (essentially running docker-compose logs -f). </a:t>
            </a:r>
          </a:p>
          <a:p>
            <a:r>
              <a:rPr lang="en-GB" dirty="0"/>
              <a:t>When the command exits, all containers are stopped OR -d or --detach starts the containers in the background and leaves them running</a:t>
            </a:r>
          </a:p>
          <a:p>
            <a:pPr marL="0" indent="0" algn="ctr">
              <a:buNone/>
            </a:pPr>
            <a:r>
              <a:rPr lang="en-GB" b="1" i="1" dirty="0"/>
              <a:t>docker compose up –d --build</a:t>
            </a:r>
          </a:p>
        </p:txBody>
      </p:sp>
    </p:spTree>
    <p:extLst>
      <p:ext uri="{BB962C8B-B14F-4D97-AF65-F5344CB8AC3E}">
        <p14:creationId xmlns:p14="http://schemas.microsoft.com/office/powerpoint/2010/main" val="22520807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A4783C-C463-F98E-0A7A-4E40917AA2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FFF6125-78A1-FC40-D25E-DA77C113F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Docker Compose Down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4E3BEEA-B244-54A6-F02C-DF46A6D4F6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33" y="1690688"/>
            <a:ext cx="11481847" cy="4081414"/>
          </a:xfrm>
        </p:spPr>
        <p:txBody>
          <a:bodyPr>
            <a:normAutofit/>
          </a:bodyPr>
          <a:lstStyle/>
          <a:p>
            <a:r>
              <a:rPr lang="en-GB" dirty="0"/>
              <a:t>Stops containers and removes containers, networks, volumes, and images (as defined in the Compose file) created by a call to the “up” command </a:t>
            </a:r>
          </a:p>
          <a:p>
            <a:pPr marL="0" indent="0" algn="ctr">
              <a:buNone/>
            </a:pPr>
            <a:r>
              <a:rPr lang="en-GB" b="1" i="1" dirty="0"/>
              <a:t>docker compose down</a:t>
            </a:r>
          </a:p>
          <a:p>
            <a:endParaRPr lang="en-GB" dirty="0"/>
          </a:p>
          <a:p>
            <a:r>
              <a:rPr lang="en-GB" dirty="0"/>
              <a:t>Remove the images when we finish:</a:t>
            </a:r>
          </a:p>
          <a:p>
            <a:pPr marL="0" indent="0" algn="ctr">
              <a:buNone/>
            </a:pPr>
            <a:r>
              <a:rPr lang="en-GB" b="1" i="1" dirty="0"/>
              <a:t>docker compose down --</a:t>
            </a:r>
            <a:r>
              <a:rPr lang="en-GB" b="1" i="1" dirty="0" err="1"/>
              <a:t>rmi</a:t>
            </a:r>
            <a:endParaRPr lang="en-GB" b="1" i="1" dirty="0"/>
          </a:p>
        </p:txBody>
      </p:sp>
    </p:spTree>
    <p:extLst>
      <p:ext uri="{BB962C8B-B14F-4D97-AF65-F5344CB8AC3E}">
        <p14:creationId xmlns:p14="http://schemas.microsoft.com/office/powerpoint/2010/main" val="37894879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ED0697-F0C9-6633-5CCB-0AC1140C40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C92922C-D11A-5B13-2B57-C38EAA55C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Execute Command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E418C12-EEA5-20C0-71ED-38F3AAD65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33" y="1690688"/>
            <a:ext cx="11481847" cy="4081414"/>
          </a:xfrm>
        </p:spPr>
        <p:txBody>
          <a:bodyPr>
            <a:normAutofit/>
          </a:bodyPr>
          <a:lstStyle/>
          <a:p>
            <a:r>
              <a:rPr lang="en-GB" dirty="0"/>
              <a:t>Execute commands on </a:t>
            </a:r>
            <a:r>
              <a:rPr lang="en-GB" b="1" dirty="0"/>
              <a:t>already running </a:t>
            </a:r>
            <a:r>
              <a:rPr lang="en-GB" dirty="0"/>
              <a:t>container</a:t>
            </a:r>
          </a:p>
          <a:p>
            <a:pPr marL="0" indent="0" algn="ctr">
              <a:buNone/>
            </a:pPr>
            <a:r>
              <a:rPr lang="en-GB" b="1" i="1" dirty="0"/>
              <a:t>docker compose exec   </a:t>
            </a:r>
            <a:r>
              <a:rPr lang="en-GB" b="1" i="1" dirty="0" err="1"/>
              <a:t>my_service</a:t>
            </a:r>
            <a:r>
              <a:rPr lang="en-GB" b="1" i="1" dirty="0"/>
              <a:t>   &lt;</a:t>
            </a:r>
            <a:r>
              <a:rPr lang="en-GB" b="1" i="1" dirty="0" err="1"/>
              <a:t>somecommand</a:t>
            </a:r>
            <a:r>
              <a:rPr lang="en-GB" b="1" i="1" dirty="0"/>
              <a:t>&gt;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Example 1: running a single command line on a container</a:t>
            </a:r>
          </a:p>
          <a:p>
            <a:pPr marL="0" indent="0" algn="ctr">
              <a:buNone/>
            </a:pPr>
            <a:r>
              <a:rPr lang="en-GB" b="1" i="1" dirty="0"/>
              <a:t>docker compose  exec  </a:t>
            </a:r>
            <a:r>
              <a:rPr lang="en-GB" b="1" i="1" dirty="0" err="1"/>
              <a:t>unix_service</a:t>
            </a:r>
            <a:r>
              <a:rPr lang="en-GB" b="1" i="1" dirty="0"/>
              <a:t>   ls /</a:t>
            </a:r>
            <a:r>
              <a:rPr lang="en-GB" b="1" i="1" dirty="0" err="1"/>
              <a:t>usr</a:t>
            </a:r>
            <a:r>
              <a:rPr lang="en-GB" b="1" i="1" dirty="0"/>
              <a:t>/dev</a:t>
            </a:r>
            <a:endParaRPr lang="en-GB" dirty="0"/>
          </a:p>
          <a:p>
            <a:r>
              <a:rPr lang="en-GB" dirty="0"/>
              <a:t>Example 2: enter a bash shell on a container</a:t>
            </a:r>
          </a:p>
          <a:p>
            <a:pPr marL="0" indent="0" algn="ctr">
              <a:buNone/>
            </a:pPr>
            <a:r>
              <a:rPr lang="en-GB" b="1" i="1" dirty="0"/>
              <a:t>docker compose exec   </a:t>
            </a:r>
            <a:r>
              <a:rPr lang="en-GB" b="1" i="1" dirty="0" err="1"/>
              <a:t>unix_service</a:t>
            </a:r>
            <a:r>
              <a:rPr lang="en-GB" b="1" i="1" dirty="0"/>
              <a:t>   /bin/bash</a:t>
            </a:r>
          </a:p>
        </p:txBody>
      </p:sp>
    </p:spTree>
    <p:extLst>
      <p:ext uri="{BB962C8B-B14F-4D97-AF65-F5344CB8AC3E}">
        <p14:creationId xmlns:p14="http://schemas.microsoft.com/office/powerpoint/2010/main" val="34982269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6056E9-6370-8FF1-136C-C521FDAD7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D10D820-1B6A-63F0-A347-15DEE0E2D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Docker Compose Run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321B018-A945-054F-B028-2BB6DBF6B5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33" y="1690688"/>
            <a:ext cx="11481847" cy="4081414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/>
              <a:t>Starts</a:t>
            </a:r>
            <a:r>
              <a:rPr lang="en-GB" dirty="0"/>
              <a:t> container and runs one command against the service</a:t>
            </a:r>
          </a:p>
          <a:p>
            <a:r>
              <a:rPr lang="en-GB" dirty="0"/>
              <a:t>Example1: Run the command “bash” against the service named “web”</a:t>
            </a:r>
          </a:p>
          <a:p>
            <a:pPr marL="0" indent="0" algn="ctr">
              <a:buNone/>
            </a:pPr>
            <a:r>
              <a:rPr lang="en-GB" b="1" i="1" dirty="0"/>
              <a:t>docker compose run web bash</a:t>
            </a:r>
          </a:p>
          <a:p>
            <a:r>
              <a:rPr lang="en-GB" dirty="0"/>
              <a:t>Example2: Run the “python” command on file “app.py” against the service named “web”</a:t>
            </a:r>
          </a:p>
          <a:p>
            <a:pPr marL="0" indent="0" algn="ctr">
              <a:buNone/>
            </a:pPr>
            <a:r>
              <a:rPr lang="en-GB" b="1" i="1" dirty="0"/>
              <a:t>docker compose run web python app.py</a:t>
            </a:r>
          </a:p>
          <a:p>
            <a:pPr lvl="1"/>
            <a:r>
              <a:rPr lang="en-GB" sz="2200" dirty="0"/>
              <a:t>Note: in “running” a container port mapping is not applied from the compose file, if required you have to specify ports on the command line</a:t>
            </a:r>
          </a:p>
          <a:p>
            <a:pPr marL="457200" lvl="1" indent="0" algn="ctr">
              <a:buNone/>
            </a:pPr>
            <a:r>
              <a:rPr lang="en-GB" b="1" i="1" dirty="0"/>
              <a:t>docker-compose run -p 8080:80 -p 2022:22 -p 127.0.0.1:2021:21 web python manage.py shell</a:t>
            </a:r>
            <a:endParaRPr lang="en-GB" i="1" dirty="0"/>
          </a:p>
          <a:p>
            <a:r>
              <a:rPr lang="en-GB" dirty="0"/>
              <a:t>Run and remove containers when command completes by adding –rm option</a:t>
            </a:r>
          </a:p>
          <a:p>
            <a:pPr marL="0" indent="0" algn="ctr">
              <a:buNone/>
            </a:pPr>
            <a:r>
              <a:rPr lang="en-GB" b="1" i="1" dirty="0"/>
              <a:t>docker compose run –rm web bash</a:t>
            </a:r>
          </a:p>
        </p:txBody>
      </p:sp>
    </p:spTree>
    <p:extLst>
      <p:ext uri="{BB962C8B-B14F-4D97-AF65-F5344CB8AC3E}">
        <p14:creationId xmlns:p14="http://schemas.microsoft.com/office/powerpoint/2010/main" val="24211468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C027F2-C071-A716-42EC-5184CA42A6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B574742-B32F-D935-8FF4-CF46CA359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Docker Compose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8362D6D-9B2F-A1DA-ADD8-52B37A38F1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33" y="1690688"/>
            <a:ext cx="11481847" cy="4081414"/>
          </a:xfrm>
        </p:spPr>
        <p:txBody>
          <a:bodyPr>
            <a:normAutofit/>
          </a:bodyPr>
          <a:lstStyle/>
          <a:p>
            <a:r>
              <a:rPr lang="en-GB" dirty="0"/>
              <a:t>Use cases for each command:</a:t>
            </a:r>
          </a:p>
          <a:p>
            <a:pPr lvl="1"/>
            <a:r>
              <a:rPr lang="en-GB" b="1" dirty="0"/>
              <a:t>Day-to-day development </a:t>
            </a:r>
            <a:r>
              <a:rPr lang="en-GB" dirty="0"/>
              <a:t>— </a:t>
            </a:r>
            <a:r>
              <a:rPr lang="en-GB" b="1" i="1" dirty="0"/>
              <a:t>docker-compose up </a:t>
            </a:r>
            <a:r>
              <a:rPr lang="en-GB" dirty="0"/>
              <a:t>is fine when you haven't changed </a:t>
            </a:r>
            <a:r>
              <a:rPr lang="en-GB" dirty="0" err="1"/>
              <a:t>Dockerfiles</a:t>
            </a:r>
            <a:endParaRPr lang="en-GB" dirty="0"/>
          </a:p>
          <a:p>
            <a:pPr lvl="1"/>
            <a:r>
              <a:rPr lang="en-GB" b="1" dirty="0"/>
              <a:t>After </a:t>
            </a:r>
            <a:r>
              <a:rPr lang="en-GB" b="1" dirty="0" err="1"/>
              <a:t>Dockerfile</a:t>
            </a:r>
            <a:r>
              <a:rPr lang="en-GB" b="1" dirty="0"/>
              <a:t> changes </a:t>
            </a:r>
            <a:r>
              <a:rPr lang="en-GB" dirty="0"/>
              <a:t>— always use </a:t>
            </a:r>
            <a:r>
              <a:rPr lang="en-GB" b="1" i="1" dirty="0"/>
              <a:t>docker-compose up --build</a:t>
            </a:r>
          </a:p>
          <a:p>
            <a:pPr lvl="1"/>
            <a:r>
              <a:rPr lang="en-GB" b="1" dirty="0"/>
              <a:t>CI/CD pipelines </a:t>
            </a:r>
            <a:r>
              <a:rPr lang="en-GB" dirty="0"/>
              <a:t>— consider -</a:t>
            </a:r>
            <a:r>
              <a:rPr lang="en-GB" b="1" i="1" dirty="0"/>
              <a:t>-no-cache </a:t>
            </a:r>
            <a:r>
              <a:rPr lang="en-GB" dirty="0"/>
              <a:t>to ensure reproducible, deterministic builds</a:t>
            </a:r>
          </a:p>
          <a:p>
            <a:pPr lvl="1"/>
            <a:r>
              <a:rPr lang="en-GB" b="1" dirty="0"/>
              <a:t>Debugging mysterious issues </a:t>
            </a:r>
            <a:r>
              <a:rPr lang="en-GB" dirty="0"/>
              <a:t>— </a:t>
            </a:r>
            <a:r>
              <a:rPr lang="en-GB" b="1" i="1" dirty="0"/>
              <a:t>docker-compose build --no-cache </a:t>
            </a:r>
            <a:r>
              <a:rPr lang="en-GB" dirty="0"/>
              <a:t>followed by </a:t>
            </a:r>
            <a:r>
              <a:rPr lang="en-GB" b="1" i="1" dirty="0"/>
              <a:t>docker-compose up </a:t>
            </a:r>
            <a:r>
              <a:rPr lang="en-GB" dirty="0"/>
              <a:t>eliminates caching as a </a:t>
            </a:r>
            <a:r>
              <a:rPr lang="en-GB"/>
              <a:t>variable entirely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4265985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03dbf9b-b85b-46a0-94f1-894078c07ecd" xsi:nil="true"/>
    <lcf76f155ced4ddcb4097134ff3c332f xmlns="211f9404-bca0-4bcf-9c1d-965ccb6f8d2d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6" ma:contentTypeDescription="Create a new document." ma:contentTypeScope="" ma:versionID="3e9a1b2e959880e4a76c3977d9ce4bf7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fcf97f2708594b994a194b3975e3d81f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a97a576-9b9a-4725-8082-46e909de400b}" ma:internalName="TaxCatchAll" ma:showField="CatchAllData" ma:web="303dbf9b-b85b-46a0-94f1-894078c07ec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040630-A62C-4063-B6E2-E8C2D35B5414}">
  <ds:schemaRefs>
    <ds:schemaRef ds:uri="http://purl.org/dc/terms/"/>
    <ds:schemaRef ds:uri="http://purl.org/dc/dcmitype/"/>
    <ds:schemaRef ds:uri="http://purl.org/dc/elements/1.1/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303dbf9b-b85b-46a0-94f1-894078c07ecd"/>
    <ds:schemaRef ds:uri="http://schemas.openxmlformats.org/package/2006/metadata/core-properties"/>
    <ds:schemaRef ds:uri="211f9404-bca0-4bcf-9c1d-965ccb6f8d2d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5005B358-F4C1-4779-9208-30E86E3F7A2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2BE3E23-B854-4D4E-9314-54BECDE7CC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3035</Words>
  <Application>Microsoft Office PowerPoint</Application>
  <PresentationFormat>Widescreen</PresentationFormat>
  <Paragraphs>363</Paragraphs>
  <Slides>32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32</vt:i4>
      </vt:variant>
    </vt:vector>
  </HeadingPairs>
  <TitlesOfParts>
    <vt:vector size="43" baseType="lpstr">
      <vt:lpstr>Aptos</vt:lpstr>
      <vt:lpstr>Arial</vt:lpstr>
      <vt:lpstr>Calibri</vt:lpstr>
      <vt:lpstr>Calibri Light</vt:lpstr>
      <vt:lpstr>Courier New</vt:lpstr>
      <vt:lpstr>Helvetica</vt:lpstr>
      <vt:lpstr>Monotype Sorts</vt:lpstr>
      <vt:lpstr>Wingdings</vt:lpstr>
      <vt:lpstr>UWTSD Holding Page</vt:lpstr>
      <vt:lpstr>UWTSD Text 2</vt:lpstr>
      <vt:lpstr>UWTSD Logo Variations place image in Background</vt:lpstr>
      <vt:lpstr>PowerPoint Presentation</vt:lpstr>
      <vt:lpstr>Docker Compose </vt:lpstr>
      <vt:lpstr>Managing Containers</vt:lpstr>
      <vt:lpstr>Why Docker Compose </vt:lpstr>
      <vt:lpstr>Docker Compose</vt:lpstr>
      <vt:lpstr>Docker Compose file</vt:lpstr>
      <vt:lpstr>Docker Compose Layout</vt:lpstr>
      <vt:lpstr>Docker-compose.yml File</vt:lpstr>
      <vt:lpstr>Example</vt:lpstr>
      <vt:lpstr>Example</vt:lpstr>
      <vt:lpstr>docker-compose.yml file</vt:lpstr>
      <vt:lpstr>Build Specific Docker Stage</vt:lpstr>
      <vt:lpstr>Multi-Stage Build</vt:lpstr>
      <vt:lpstr>env_file</vt:lpstr>
      <vt:lpstr>Centralising Build Decisions</vt:lpstr>
      <vt:lpstr>Centralising Build Decisions</vt:lpstr>
      <vt:lpstr>Container Naming</vt:lpstr>
      <vt:lpstr>Container Naming</vt:lpstr>
      <vt:lpstr>Naming Strategy</vt:lpstr>
      <vt:lpstr>Default Network in docker-compose</vt:lpstr>
      <vt:lpstr>User-Defined Networks</vt:lpstr>
      <vt:lpstr>User-Defined Networks</vt:lpstr>
      <vt:lpstr>User-Defined Networks</vt:lpstr>
      <vt:lpstr>Ports</vt:lpstr>
      <vt:lpstr>Problems with Volumes</vt:lpstr>
      <vt:lpstr>Building the Services</vt:lpstr>
      <vt:lpstr>Docker Compose Commands</vt:lpstr>
      <vt:lpstr>Docker Compose Up</vt:lpstr>
      <vt:lpstr>Docker Compose Down</vt:lpstr>
      <vt:lpstr>Execute Command</vt:lpstr>
      <vt:lpstr>Docker Compose Run</vt:lpstr>
      <vt:lpstr>Docker Compose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Mark Huntly</cp:lastModifiedBy>
  <cp:revision>25</cp:revision>
  <dcterms:created xsi:type="dcterms:W3CDTF">2021-03-09T15:35:42Z</dcterms:created>
  <dcterms:modified xsi:type="dcterms:W3CDTF">2026-04-22T22:29:52Z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