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 id="2147483665" r:id="rId2"/>
  </p:sldMasterIdLst>
  <p:notesMasterIdLst>
    <p:notesMasterId r:id="rId41"/>
  </p:notesMasterIdLst>
  <p:sldIdLst>
    <p:sldId id="257" r:id="rId3"/>
    <p:sldId id="266" r:id="rId4"/>
    <p:sldId id="4879" r:id="rId5"/>
    <p:sldId id="4887" r:id="rId6"/>
    <p:sldId id="4880" r:id="rId7"/>
    <p:sldId id="4881" r:id="rId8"/>
    <p:sldId id="4882" r:id="rId9"/>
    <p:sldId id="4883" r:id="rId10"/>
    <p:sldId id="4884" r:id="rId11"/>
    <p:sldId id="4885" r:id="rId12"/>
    <p:sldId id="4886" r:id="rId13"/>
    <p:sldId id="4888" r:id="rId14"/>
    <p:sldId id="4889" r:id="rId15"/>
    <p:sldId id="4890" r:id="rId16"/>
    <p:sldId id="4891" r:id="rId17"/>
    <p:sldId id="4892" r:id="rId18"/>
    <p:sldId id="4893" r:id="rId19"/>
    <p:sldId id="4894" r:id="rId20"/>
    <p:sldId id="4895" r:id="rId21"/>
    <p:sldId id="4896" r:id="rId22"/>
    <p:sldId id="4897" r:id="rId23"/>
    <p:sldId id="4898" r:id="rId24"/>
    <p:sldId id="4899" r:id="rId25"/>
    <p:sldId id="4900" r:id="rId26"/>
    <p:sldId id="4901" r:id="rId27"/>
    <p:sldId id="4902" r:id="rId28"/>
    <p:sldId id="4903" r:id="rId29"/>
    <p:sldId id="4904" r:id="rId30"/>
    <p:sldId id="4905" r:id="rId31"/>
    <p:sldId id="4906" r:id="rId32"/>
    <p:sldId id="4907" r:id="rId33"/>
    <p:sldId id="4908" r:id="rId34"/>
    <p:sldId id="4909" r:id="rId35"/>
    <p:sldId id="4910" r:id="rId36"/>
    <p:sldId id="4911" r:id="rId37"/>
    <p:sldId id="4912" r:id="rId38"/>
    <p:sldId id="4913" r:id="rId39"/>
    <p:sldId id="4914"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2B3E7B-088E-403C-8EAE-A6B718C604D7}" v="72" dt="2026-02-02T12:16:47.24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66" d="100"/>
          <a:sy n="66" d="100"/>
        </p:scale>
        <p:origin x="0" y="0"/>
      </p:cViewPr>
      <p:guideLst/>
    </p:cSldViewPr>
  </p:slide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microsoft.com/office/2016/11/relationships/changesInfo" Target="changesInfos/changesInfo1.xml"/><Relationship Id="rId20" Type="http://schemas.openxmlformats.org/officeDocument/2006/relationships/slide" Target="slides/slide18.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Newport" userId="dede3334-717e-4998-a1ad-2432f5a188d4" providerId="ADAL" clId="{71450B28-6A91-49C5-BC88-2D7784511A7D}"/>
    <pc:docChg chg="undo custSel addSld delSld modSld sldOrd delMainMaster">
      <pc:chgData name="Jessica Newport" userId="dede3334-717e-4998-a1ad-2432f5a188d4" providerId="ADAL" clId="{71450B28-6A91-49C5-BC88-2D7784511A7D}" dt="2026-02-02T12:18:33.506" v="6987" actId="2696"/>
      <pc:docMkLst>
        <pc:docMk/>
      </pc:docMkLst>
      <pc:sldChg chg="del">
        <pc:chgData name="Jessica Newport" userId="dede3334-717e-4998-a1ad-2432f5a188d4" providerId="ADAL" clId="{71450B28-6A91-49C5-BC88-2D7784511A7D}" dt="2026-02-02T10:21:28.413" v="32" actId="2696"/>
        <pc:sldMkLst>
          <pc:docMk/>
          <pc:sldMk cId="931301183" sldId="256"/>
        </pc:sldMkLst>
      </pc:sldChg>
      <pc:sldChg chg="modSp add mod ord">
        <pc:chgData name="Jessica Newport" userId="dede3334-717e-4998-a1ad-2432f5a188d4" providerId="ADAL" clId="{71450B28-6A91-49C5-BC88-2D7784511A7D}" dt="2026-02-02T10:21:23.427" v="31" actId="20577"/>
        <pc:sldMkLst>
          <pc:docMk/>
          <pc:sldMk cId="1370600217" sldId="257"/>
        </pc:sldMkLst>
        <pc:spChg chg="mod">
          <ac:chgData name="Jessica Newport" userId="dede3334-717e-4998-a1ad-2432f5a188d4" providerId="ADAL" clId="{71450B28-6A91-49C5-BC88-2D7784511A7D}" dt="2026-02-02T10:21:23.427" v="31" actId="20577"/>
          <ac:spMkLst>
            <pc:docMk/>
            <pc:sldMk cId="1370600217" sldId="257"/>
            <ac:spMk id="4" creationId="{99042483-E171-D46B-184F-10986136BEF0}"/>
          </ac:spMkLst>
        </pc:spChg>
      </pc:sldChg>
      <pc:sldChg chg="del">
        <pc:chgData name="Jessica Newport" userId="dede3334-717e-4998-a1ad-2432f5a188d4" providerId="ADAL" clId="{71450B28-6A91-49C5-BC88-2D7784511A7D}" dt="2026-02-02T10:33:00.335" v="372" actId="2696"/>
        <pc:sldMkLst>
          <pc:docMk/>
          <pc:sldMk cId="3543543684" sldId="259"/>
        </pc:sldMkLst>
      </pc:sldChg>
      <pc:sldChg chg="del">
        <pc:chgData name="Jessica Newport" userId="dede3334-717e-4998-a1ad-2432f5a188d4" providerId="ADAL" clId="{71450B28-6A91-49C5-BC88-2D7784511A7D}" dt="2026-02-02T10:50:35.277" v="1688" actId="2696"/>
        <pc:sldMkLst>
          <pc:docMk/>
          <pc:sldMk cId="1670648547" sldId="260"/>
        </pc:sldMkLst>
      </pc:sldChg>
      <pc:sldChg chg="modSp add mod">
        <pc:chgData name="Jessica Newport" userId="dede3334-717e-4998-a1ad-2432f5a188d4" providerId="ADAL" clId="{71450B28-6A91-49C5-BC88-2D7784511A7D}" dt="2026-02-02T10:28:56.046" v="134" actId="20577"/>
        <pc:sldMkLst>
          <pc:docMk/>
          <pc:sldMk cId="1257164693" sldId="266"/>
        </pc:sldMkLst>
        <pc:spChg chg="mod">
          <ac:chgData name="Jessica Newport" userId="dede3334-717e-4998-a1ad-2432f5a188d4" providerId="ADAL" clId="{71450B28-6A91-49C5-BC88-2D7784511A7D}" dt="2026-02-02T10:28:56.046" v="134" actId="20577"/>
          <ac:spMkLst>
            <pc:docMk/>
            <pc:sldMk cId="1257164693" sldId="266"/>
            <ac:spMk id="6" creationId="{BFBD3389-FD69-41D9-29BC-6E46EEFE5F1A}"/>
          </ac:spMkLst>
        </pc:spChg>
      </pc:sldChg>
      <pc:sldChg chg="modSp del mod">
        <pc:chgData name="Jessica Newport" userId="dede3334-717e-4998-a1ad-2432f5a188d4" providerId="ADAL" clId="{71450B28-6A91-49C5-BC88-2D7784511A7D}" dt="2026-02-02T10:39:15.496" v="773" actId="2696"/>
        <pc:sldMkLst>
          <pc:docMk/>
          <pc:sldMk cId="0" sldId="406"/>
        </pc:sldMkLst>
        <pc:spChg chg="mod">
          <ac:chgData name="Jessica Newport" userId="dede3334-717e-4998-a1ad-2432f5a188d4" providerId="ADAL" clId="{71450B28-6A91-49C5-BC88-2D7784511A7D}" dt="2026-02-02T10:36:22.828" v="568" actId="1076"/>
          <ac:spMkLst>
            <pc:docMk/>
            <pc:sldMk cId="0" sldId="406"/>
            <ac:spMk id="8" creationId="{B4E0DAE4-D7FB-AD03-5B21-2D42F9327CAA}"/>
          </ac:spMkLst>
        </pc:spChg>
      </pc:sldChg>
      <pc:sldChg chg="del">
        <pc:chgData name="Jessica Newport" userId="dede3334-717e-4998-a1ad-2432f5a188d4" providerId="ADAL" clId="{71450B28-6A91-49C5-BC88-2D7784511A7D}" dt="2026-02-02T10:30:42.682" v="275" actId="2696"/>
        <pc:sldMkLst>
          <pc:docMk/>
          <pc:sldMk cId="4228389427" sldId="4788"/>
        </pc:sldMkLst>
      </pc:sldChg>
      <pc:sldChg chg="del">
        <pc:chgData name="Jessica Newport" userId="dede3334-717e-4998-a1ad-2432f5a188d4" providerId="ADAL" clId="{71450B28-6A91-49C5-BC88-2D7784511A7D}" dt="2026-02-02T11:08:27.516" v="1730" actId="2696"/>
        <pc:sldMkLst>
          <pc:docMk/>
          <pc:sldMk cId="3729848384" sldId="4793"/>
        </pc:sldMkLst>
      </pc:sldChg>
      <pc:sldChg chg="del">
        <pc:chgData name="Jessica Newport" userId="dede3334-717e-4998-a1ad-2432f5a188d4" providerId="ADAL" clId="{71450B28-6A91-49C5-BC88-2D7784511A7D}" dt="2026-02-02T10:29:01.350" v="135" actId="2696"/>
        <pc:sldMkLst>
          <pc:docMk/>
          <pc:sldMk cId="2028203790" sldId="4825"/>
        </pc:sldMkLst>
      </pc:sldChg>
      <pc:sldChg chg="del">
        <pc:chgData name="Jessica Newport" userId="dede3334-717e-4998-a1ad-2432f5a188d4" providerId="ADAL" clId="{71450B28-6A91-49C5-BC88-2D7784511A7D}" dt="2026-02-02T12:04:11.842" v="5234" actId="2696"/>
        <pc:sldMkLst>
          <pc:docMk/>
          <pc:sldMk cId="3049102918" sldId="4840"/>
        </pc:sldMkLst>
      </pc:sldChg>
      <pc:sldChg chg="del">
        <pc:chgData name="Jessica Newport" userId="dede3334-717e-4998-a1ad-2432f5a188d4" providerId="ADAL" clId="{71450B28-6A91-49C5-BC88-2D7784511A7D}" dt="2026-02-02T10:35:06.480" v="542" actId="2696"/>
        <pc:sldMkLst>
          <pc:docMk/>
          <pc:sldMk cId="4288049507" sldId="4847"/>
        </pc:sldMkLst>
      </pc:sldChg>
      <pc:sldChg chg="del">
        <pc:chgData name="Jessica Newport" userId="dede3334-717e-4998-a1ad-2432f5a188d4" providerId="ADAL" clId="{71450B28-6A91-49C5-BC88-2D7784511A7D}" dt="2026-02-02T10:40:54.849" v="914" actId="2696"/>
        <pc:sldMkLst>
          <pc:docMk/>
          <pc:sldMk cId="421871713" sldId="4848"/>
        </pc:sldMkLst>
      </pc:sldChg>
      <pc:sldChg chg="del">
        <pc:chgData name="Jessica Newport" userId="dede3334-717e-4998-a1ad-2432f5a188d4" providerId="ADAL" clId="{71450B28-6A91-49C5-BC88-2D7784511A7D}" dt="2026-02-02T10:44:31.625" v="1171" actId="2696"/>
        <pc:sldMkLst>
          <pc:docMk/>
          <pc:sldMk cId="2409807144" sldId="4852"/>
        </pc:sldMkLst>
      </pc:sldChg>
      <pc:sldChg chg="del">
        <pc:chgData name="Jessica Newport" userId="dede3334-717e-4998-a1ad-2432f5a188d4" providerId="ADAL" clId="{71450B28-6A91-49C5-BC88-2D7784511A7D}" dt="2026-02-02T11:07:57.373" v="1724" actId="2696"/>
        <pc:sldMkLst>
          <pc:docMk/>
          <pc:sldMk cId="1325079899" sldId="4853"/>
        </pc:sldMkLst>
      </pc:sldChg>
      <pc:sldChg chg="del">
        <pc:chgData name="Jessica Newport" userId="dede3334-717e-4998-a1ad-2432f5a188d4" providerId="ADAL" clId="{71450B28-6A91-49C5-BC88-2D7784511A7D}" dt="2026-02-02T11:09:51.710" v="1779" actId="2696"/>
        <pc:sldMkLst>
          <pc:docMk/>
          <pc:sldMk cId="1298989314" sldId="4854"/>
        </pc:sldMkLst>
      </pc:sldChg>
      <pc:sldChg chg="del">
        <pc:chgData name="Jessica Newport" userId="dede3334-717e-4998-a1ad-2432f5a188d4" providerId="ADAL" clId="{71450B28-6A91-49C5-BC88-2D7784511A7D}" dt="2026-02-02T11:43:10.983" v="4226" actId="2696"/>
        <pc:sldMkLst>
          <pc:docMk/>
          <pc:sldMk cId="1227505219" sldId="4855"/>
        </pc:sldMkLst>
      </pc:sldChg>
      <pc:sldChg chg="del">
        <pc:chgData name="Jessica Newport" userId="dede3334-717e-4998-a1ad-2432f5a188d4" providerId="ADAL" clId="{71450B28-6A91-49C5-BC88-2D7784511A7D}" dt="2026-02-02T11:15:39.849" v="2148" actId="2696"/>
        <pc:sldMkLst>
          <pc:docMk/>
          <pc:sldMk cId="2346662266" sldId="4856"/>
        </pc:sldMkLst>
      </pc:sldChg>
      <pc:sldChg chg="del">
        <pc:chgData name="Jessica Newport" userId="dede3334-717e-4998-a1ad-2432f5a188d4" providerId="ADAL" clId="{71450B28-6A91-49C5-BC88-2D7784511A7D}" dt="2026-02-02T11:17:02.301" v="2250" actId="2696"/>
        <pc:sldMkLst>
          <pc:docMk/>
          <pc:sldMk cId="2520809086" sldId="4857"/>
        </pc:sldMkLst>
      </pc:sldChg>
      <pc:sldChg chg="del">
        <pc:chgData name="Jessica Newport" userId="dede3334-717e-4998-a1ad-2432f5a188d4" providerId="ADAL" clId="{71450B28-6A91-49C5-BC88-2D7784511A7D}" dt="2026-02-02T11:21:44.164" v="2649" actId="2696"/>
        <pc:sldMkLst>
          <pc:docMk/>
          <pc:sldMk cId="1881303974" sldId="4858"/>
        </pc:sldMkLst>
      </pc:sldChg>
      <pc:sldChg chg="del">
        <pc:chgData name="Jessica Newport" userId="dede3334-717e-4998-a1ad-2432f5a188d4" providerId="ADAL" clId="{71450B28-6A91-49C5-BC88-2D7784511A7D}" dt="2026-02-02T11:41:37.931" v="4192" actId="2696"/>
        <pc:sldMkLst>
          <pc:docMk/>
          <pc:sldMk cId="3506051018" sldId="4859"/>
        </pc:sldMkLst>
      </pc:sldChg>
      <pc:sldChg chg="del">
        <pc:chgData name="Jessica Newport" userId="dede3334-717e-4998-a1ad-2432f5a188d4" providerId="ADAL" clId="{71450B28-6A91-49C5-BC88-2D7784511A7D}" dt="2026-02-02T11:26:46.095" v="3045" actId="2696"/>
        <pc:sldMkLst>
          <pc:docMk/>
          <pc:sldMk cId="647852617" sldId="4860"/>
        </pc:sldMkLst>
      </pc:sldChg>
      <pc:sldChg chg="del">
        <pc:chgData name="Jessica Newport" userId="dede3334-717e-4998-a1ad-2432f5a188d4" providerId="ADAL" clId="{71450B28-6A91-49C5-BC88-2D7784511A7D}" dt="2026-02-02T11:23:33.265" v="2884" actId="2696"/>
        <pc:sldMkLst>
          <pc:docMk/>
          <pc:sldMk cId="4048036839" sldId="4861"/>
        </pc:sldMkLst>
      </pc:sldChg>
      <pc:sldChg chg="del">
        <pc:chgData name="Jessica Newport" userId="dede3334-717e-4998-a1ad-2432f5a188d4" providerId="ADAL" clId="{71450B28-6A91-49C5-BC88-2D7784511A7D}" dt="2026-02-02T11:29:36.684" v="3294" actId="2696"/>
        <pc:sldMkLst>
          <pc:docMk/>
          <pc:sldMk cId="3161153849" sldId="4862"/>
        </pc:sldMkLst>
      </pc:sldChg>
      <pc:sldChg chg="del">
        <pc:chgData name="Jessica Newport" userId="dede3334-717e-4998-a1ad-2432f5a188d4" providerId="ADAL" clId="{71450B28-6A91-49C5-BC88-2D7784511A7D}" dt="2026-02-02T11:31:27.191" v="3499" actId="2696"/>
        <pc:sldMkLst>
          <pc:docMk/>
          <pc:sldMk cId="589108819" sldId="4864"/>
        </pc:sldMkLst>
      </pc:sldChg>
      <pc:sldChg chg="del">
        <pc:chgData name="Jessica Newport" userId="dede3334-717e-4998-a1ad-2432f5a188d4" providerId="ADAL" clId="{71450B28-6A91-49C5-BC88-2D7784511A7D}" dt="2026-02-02T11:37:33.079" v="3738" actId="2696"/>
        <pc:sldMkLst>
          <pc:docMk/>
          <pc:sldMk cId="3649659131" sldId="4865"/>
        </pc:sldMkLst>
      </pc:sldChg>
      <pc:sldChg chg="del">
        <pc:chgData name="Jessica Newport" userId="dede3334-717e-4998-a1ad-2432f5a188d4" providerId="ADAL" clId="{71450B28-6A91-49C5-BC88-2D7784511A7D}" dt="2026-02-02T11:41:21.727" v="4188" actId="2696"/>
        <pc:sldMkLst>
          <pc:docMk/>
          <pc:sldMk cId="4105770897" sldId="4866"/>
        </pc:sldMkLst>
      </pc:sldChg>
      <pc:sldChg chg="del">
        <pc:chgData name="Jessica Newport" userId="dede3334-717e-4998-a1ad-2432f5a188d4" providerId="ADAL" clId="{71450B28-6A91-49C5-BC88-2D7784511A7D}" dt="2026-02-02T11:43:33.650" v="4231" actId="2696"/>
        <pc:sldMkLst>
          <pc:docMk/>
          <pc:sldMk cId="2960858701" sldId="4867"/>
        </pc:sldMkLst>
      </pc:sldChg>
      <pc:sldChg chg="del">
        <pc:chgData name="Jessica Newport" userId="dede3334-717e-4998-a1ad-2432f5a188d4" providerId="ADAL" clId="{71450B28-6A91-49C5-BC88-2D7784511A7D}" dt="2026-02-02T12:17:52.508" v="6965" actId="2696"/>
        <pc:sldMkLst>
          <pc:docMk/>
          <pc:sldMk cId="237910151" sldId="4868"/>
        </pc:sldMkLst>
      </pc:sldChg>
      <pc:sldChg chg="del">
        <pc:chgData name="Jessica Newport" userId="dede3334-717e-4998-a1ad-2432f5a188d4" providerId="ADAL" clId="{71450B28-6A91-49C5-BC88-2D7784511A7D}" dt="2026-02-02T12:11:33.407" v="6020" actId="2696"/>
        <pc:sldMkLst>
          <pc:docMk/>
          <pc:sldMk cId="3160777663" sldId="4869"/>
        </pc:sldMkLst>
      </pc:sldChg>
      <pc:sldChg chg="del">
        <pc:chgData name="Jessica Newport" userId="dede3334-717e-4998-a1ad-2432f5a188d4" providerId="ADAL" clId="{71450B28-6A91-49C5-BC88-2D7784511A7D}" dt="2026-02-02T12:16:10.752" v="6946" actId="2696"/>
        <pc:sldMkLst>
          <pc:docMk/>
          <pc:sldMk cId="1334799774" sldId="4872"/>
        </pc:sldMkLst>
      </pc:sldChg>
      <pc:sldChg chg="del">
        <pc:chgData name="Jessica Newport" userId="dede3334-717e-4998-a1ad-2432f5a188d4" providerId="ADAL" clId="{71450B28-6A91-49C5-BC88-2D7784511A7D}" dt="2026-02-02T12:18:33.506" v="6987" actId="2696"/>
        <pc:sldMkLst>
          <pc:docMk/>
          <pc:sldMk cId="2630165580" sldId="4873"/>
        </pc:sldMkLst>
      </pc:sldChg>
      <pc:sldChg chg="del">
        <pc:chgData name="Jessica Newport" userId="dede3334-717e-4998-a1ad-2432f5a188d4" providerId="ADAL" clId="{71450B28-6A91-49C5-BC88-2D7784511A7D}" dt="2026-02-02T10:42:05.392" v="982" actId="2696"/>
        <pc:sldMkLst>
          <pc:docMk/>
          <pc:sldMk cId="1442129948" sldId="4874"/>
        </pc:sldMkLst>
      </pc:sldChg>
      <pc:sldChg chg="del">
        <pc:chgData name="Jessica Newport" userId="dede3334-717e-4998-a1ad-2432f5a188d4" providerId="ADAL" clId="{71450B28-6A91-49C5-BC88-2D7784511A7D}" dt="2026-02-02T10:43:09.993" v="1057" actId="2696"/>
        <pc:sldMkLst>
          <pc:docMk/>
          <pc:sldMk cId="570420996" sldId="4875"/>
        </pc:sldMkLst>
      </pc:sldChg>
      <pc:sldChg chg="del">
        <pc:chgData name="Jessica Newport" userId="dede3334-717e-4998-a1ad-2432f5a188d4" providerId="ADAL" clId="{71450B28-6A91-49C5-BC88-2D7784511A7D}" dt="2026-02-02T11:56:03.653" v="4453" actId="2696"/>
        <pc:sldMkLst>
          <pc:docMk/>
          <pc:sldMk cId="3805960405" sldId="4876"/>
        </pc:sldMkLst>
      </pc:sldChg>
      <pc:sldChg chg="del">
        <pc:chgData name="Jessica Newport" userId="dede3334-717e-4998-a1ad-2432f5a188d4" providerId="ADAL" clId="{71450B28-6A91-49C5-BC88-2D7784511A7D}" dt="2026-02-02T11:58:15.117" v="4638" actId="2696"/>
        <pc:sldMkLst>
          <pc:docMk/>
          <pc:sldMk cId="3695967050" sldId="4877"/>
        </pc:sldMkLst>
      </pc:sldChg>
      <pc:sldChg chg="del">
        <pc:chgData name="Jessica Newport" userId="dede3334-717e-4998-a1ad-2432f5a188d4" providerId="ADAL" clId="{71450B28-6A91-49C5-BC88-2D7784511A7D}" dt="2026-02-02T11:59:56.150" v="4901" actId="2696"/>
        <pc:sldMkLst>
          <pc:docMk/>
          <pc:sldMk cId="3136867504" sldId="4878"/>
        </pc:sldMkLst>
      </pc:sldChg>
      <pc:sldChg chg="addSp modSp add mod">
        <pc:chgData name="Jessica Newport" userId="dede3334-717e-4998-a1ad-2432f5a188d4" providerId="ADAL" clId="{71450B28-6A91-49C5-BC88-2D7784511A7D}" dt="2026-02-02T10:30:37.869" v="274" actId="1076"/>
        <pc:sldMkLst>
          <pc:docMk/>
          <pc:sldMk cId="3204330455" sldId="4879"/>
        </pc:sldMkLst>
        <pc:spChg chg="mod">
          <ac:chgData name="Jessica Newport" userId="dede3334-717e-4998-a1ad-2432f5a188d4" providerId="ADAL" clId="{71450B28-6A91-49C5-BC88-2D7784511A7D}" dt="2026-02-02T10:29:15.811" v="154" actId="20577"/>
          <ac:spMkLst>
            <pc:docMk/>
            <pc:sldMk cId="3204330455" sldId="4879"/>
            <ac:spMk id="2" creationId="{2DEB43C0-5872-8A74-3E18-B0102ED36103}"/>
          </ac:spMkLst>
        </pc:spChg>
        <pc:spChg chg="mod">
          <ac:chgData name="Jessica Newport" userId="dede3334-717e-4998-a1ad-2432f5a188d4" providerId="ADAL" clId="{71450B28-6A91-49C5-BC88-2D7784511A7D}" dt="2026-02-02T10:30:29.118" v="273" actId="5793"/>
          <ac:spMkLst>
            <pc:docMk/>
            <pc:sldMk cId="3204330455" sldId="4879"/>
            <ac:spMk id="6" creationId="{C15D8122-83AF-06E6-7A9C-DBF0CCAA3705}"/>
          </ac:spMkLst>
        </pc:spChg>
        <pc:picChg chg="add mod">
          <ac:chgData name="Jessica Newport" userId="dede3334-717e-4998-a1ad-2432f5a188d4" providerId="ADAL" clId="{71450B28-6A91-49C5-BC88-2D7784511A7D}" dt="2026-02-02T10:30:37.869" v="274" actId="1076"/>
          <ac:picMkLst>
            <pc:docMk/>
            <pc:sldMk cId="3204330455" sldId="4879"/>
            <ac:picMk id="3" creationId="{A6310C7D-FA25-571F-8A9C-6F51B92FB8C8}"/>
          </ac:picMkLst>
        </pc:picChg>
      </pc:sldChg>
      <pc:sldChg chg="addSp delSp modSp add mod">
        <pc:chgData name="Jessica Newport" userId="dede3334-717e-4998-a1ad-2432f5a188d4" providerId="ADAL" clId="{71450B28-6A91-49C5-BC88-2D7784511A7D}" dt="2026-02-02T10:32:50.813" v="371" actId="1076"/>
        <pc:sldMkLst>
          <pc:docMk/>
          <pc:sldMk cId="2510608846" sldId="4880"/>
        </pc:sldMkLst>
        <pc:spChg chg="mod">
          <ac:chgData name="Jessica Newport" userId="dede3334-717e-4998-a1ad-2432f5a188d4" providerId="ADAL" clId="{71450B28-6A91-49C5-BC88-2D7784511A7D}" dt="2026-02-02T10:32:50.813" v="371" actId="1076"/>
          <ac:spMkLst>
            <pc:docMk/>
            <pc:sldMk cId="2510608846" sldId="4880"/>
            <ac:spMk id="2" creationId="{C4B7DBF7-EE5C-AAE7-4BA0-703226DF8391}"/>
          </ac:spMkLst>
        </pc:spChg>
        <pc:spChg chg="mod">
          <ac:chgData name="Jessica Newport" userId="dede3334-717e-4998-a1ad-2432f5a188d4" providerId="ADAL" clId="{71450B28-6A91-49C5-BC88-2D7784511A7D}" dt="2026-02-02T10:32:08.351" v="362" actId="1076"/>
          <ac:spMkLst>
            <pc:docMk/>
            <pc:sldMk cId="2510608846" sldId="4880"/>
            <ac:spMk id="6" creationId="{B94DE120-6361-7D38-FC34-307C797FB988}"/>
          </ac:spMkLst>
        </pc:spChg>
        <pc:picChg chg="del">
          <ac:chgData name="Jessica Newport" userId="dede3334-717e-4998-a1ad-2432f5a188d4" providerId="ADAL" clId="{71450B28-6A91-49C5-BC88-2D7784511A7D}" dt="2026-02-02T10:32:10.111" v="363" actId="478"/>
          <ac:picMkLst>
            <pc:docMk/>
            <pc:sldMk cId="2510608846" sldId="4880"/>
            <ac:picMk id="3" creationId="{2E0A2414-1803-7115-1DDB-E0DECC55FE49}"/>
          </ac:picMkLst>
        </pc:picChg>
        <pc:picChg chg="add mod">
          <ac:chgData name="Jessica Newport" userId="dede3334-717e-4998-a1ad-2432f5a188d4" providerId="ADAL" clId="{71450B28-6A91-49C5-BC88-2D7784511A7D}" dt="2026-02-02T10:32:45.436" v="370" actId="1076"/>
          <ac:picMkLst>
            <pc:docMk/>
            <pc:sldMk cId="2510608846" sldId="4880"/>
            <ac:picMk id="5" creationId="{00794AAE-7A8B-6B5A-E258-708C75CF429A}"/>
          </ac:picMkLst>
        </pc:picChg>
      </pc:sldChg>
      <pc:sldChg chg="modSp add mod">
        <pc:chgData name="Jessica Newport" userId="dede3334-717e-4998-a1ad-2432f5a188d4" providerId="ADAL" clId="{71450B28-6A91-49C5-BC88-2D7784511A7D}" dt="2026-02-02T10:34:27.728" v="541" actId="20577"/>
        <pc:sldMkLst>
          <pc:docMk/>
          <pc:sldMk cId="3593673989" sldId="4881"/>
        </pc:sldMkLst>
        <pc:spChg chg="mod">
          <ac:chgData name="Jessica Newport" userId="dede3334-717e-4998-a1ad-2432f5a188d4" providerId="ADAL" clId="{71450B28-6A91-49C5-BC88-2D7784511A7D}" dt="2026-02-02T10:33:24.966" v="408" actId="1076"/>
          <ac:spMkLst>
            <pc:docMk/>
            <pc:sldMk cId="3593673989" sldId="4881"/>
            <ac:spMk id="2" creationId="{CE6423A1-1960-4BE6-97F1-E9EA3FFDAF07}"/>
          </ac:spMkLst>
        </pc:spChg>
        <pc:spChg chg="mod">
          <ac:chgData name="Jessica Newport" userId="dede3334-717e-4998-a1ad-2432f5a188d4" providerId="ADAL" clId="{71450B28-6A91-49C5-BC88-2D7784511A7D}" dt="2026-02-02T10:34:27.728" v="541" actId="20577"/>
          <ac:spMkLst>
            <pc:docMk/>
            <pc:sldMk cId="3593673989" sldId="4881"/>
            <ac:spMk id="6" creationId="{9685C436-5826-AC91-0CD2-E6C22D8EB6D5}"/>
          </ac:spMkLst>
        </pc:spChg>
      </pc:sldChg>
      <pc:sldChg chg="addSp delSp modSp add mod modNotesTx">
        <pc:chgData name="Jessica Newport" userId="dede3334-717e-4998-a1ad-2432f5a188d4" providerId="ADAL" clId="{71450B28-6A91-49C5-BC88-2D7784511A7D}" dt="2026-02-02T10:39:03.053" v="772" actId="20577"/>
        <pc:sldMkLst>
          <pc:docMk/>
          <pc:sldMk cId="3972644457" sldId="4882"/>
        </pc:sldMkLst>
        <pc:spChg chg="mod">
          <ac:chgData name="Jessica Newport" userId="dede3334-717e-4998-a1ad-2432f5a188d4" providerId="ADAL" clId="{71450B28-6A91-49C5-BC88-2D7784511A7D}" dt="2026-02-02T10:35:46.079" v="562" actId="1076"/>
          <ac:spMkLst>
            <pc:docMk/>
            <pc:sldMk cId="3972644457" sldId="4882"/>
            <ac:spMk id="2" creationId="{3E0ED89E-34FB-35F6-945F-E347FB305973}"/>
          </ac:spMkLst>
        </pc:spChg>
        <pc:spChg chg="add del mod">
          <ac:chgData name="Jessica Newport" userId="dede3334-717e-4998-a1ad-2432f5a188d4" providerId="ADAL" clId="{71450B28-6A91-49C5-BC88-2D7784511A7D}" dt="2026-02-02T10:38:42.766" v="768" actId="1076"/>
          <ac:spMkLst>
            <pc:docMk/>
            <pc:sldMk cId="3972644457" sldId="4882"/>
            <ac:spMk id="6" creationId="{97B0A615-9471-090A-4AC4-3BE4D5C8457C}"/>
          </ac:spMkLst>
        </pc:spChg>
        <pc:spChg chg="add del mod">
          <ac:chgData name="Jessica Newport" userId="dede3334-717e-4998-a1ad-2432f5a188d4" providerId="ADAL" clId="{71450B28-6A91-49C5-BC88-2D7784511A7D}" dt="2026-02-02T10:36:35.150" v="572" actId="22"/>
          <ac:spMkLst>
            <pc:docMk/>
            <pc:sldMk cId="3972644457" sldId="4882"/>
            <ac:spMk id="7" creationId="{D2AAAC3B-7EB9-086D-5941-7900FBAB8DEF}"/>
          </ac:spMkLst>
        </pc:spChg>
        <pc:picChg chg="del">
          <ac:chgData name="Jessica Newport" userId="dede3334-717e-4998-a1ad-2432f5a188d4" providerId="ADAL" clId="{71450B28-6A91-49C5-BC88-2D7784511A7D}" dt="2026-02-02T10:35:47.558" v="563" actId="478"/>
          <ac:picMkLst>
            <pc:docMk/>
            <pc:sldMk cId="3972644457" sldId="4882"/>
            <ac:picMk id="5" creationId="{FFF6FE4E-5C35-4B53-06E9-759BCDCD388F}"/>
          </ac:picMkLst>
        </pc:picChg>
        <pc:picChg chg="add mod">
          <ac:chgData name="Jessica Newport" userId="dede3334-717e-4998-a1ad-2432f5a188d4" providerId="ADAL" clId="{71450B28-6A91-49C5-BC88-2D7784511A7D}" dt="2026-02-02T10:38:51.478" v="771" actId="1076"/>
          <ac:picMkLst>
            <pc:docMk/>
            <pc:sldMk cId="3972644457" sldId="4882"/>
            <ac:picMk id="9" creationId="{47AB9748-AB31-FA53-EF18-1CD503FD6711}"/>
          </ac:picMkLst>
        </pc:picChg>
      </pc:sldChg>
      <pc:sldChg chg="modSp add mod modNotesTx">
        <pc:chgData name="Jessica Newport" userId="dede3334-717e-4998-a1ad-2432f5a188d4" providerId="ADAL" clId="{71450B28-6A91-49C5-BC88-2D7784511A7D}" dt="2026-02-02T10:40:29.891" v="913" actId="20577"/>
        <pc:sldMkLst>
          <pc:docMk/>
          <pc:sldMk cId="968522662" sldId="4883"/>
        </pc:sldMkLst>
        <pc:spChg chg="mod">
          <ac:chgData name="Jessica Newport" userId="dede3334-717e-4998-a1ad-2432f5a188d4" providerId="ADAL" clId="{71450B28-6A91-49C5-BC88-2D7784511A7D}" dt="2026-02-02T10:40:25.196" v="912" actId="20577"/>
          <ac:spMkLst>
            <pc:docMk/>
            <pc:sldMk cId="968522662" sldId="4883"/>
            <ac:spMk id="6" creationId="{644DE450-239B-2FC4-0A6D-2DFAA748E5A2}"/>
          </ac:spMkLst>
        </pc:spChg>
      </pc:sldChg>
      <pc:sldChg chg="modSp add mod modNotesTx">
        <pc:chgData name="Jessica Newport" userId="dede3334-717e-4998-a1ad-2432f5a188d4" providerId="ADAL" clId="{71450B28-6A91-49C5-BC88-2D7784511A7D}" dt="2026-02-02T10:41:47.468" v="981" actId="20577"/>
        <pc:sldMkLst>
          <pc:docMk/>
          <pc:sldMk cId="4011767460" sldId="4884"/>
        </pc:sldMkLst>
        <pc:spChg chg="mod">
          <ac:chgData name="Jessica Newport" userId="dede3334-717e-4998-a1ad-2432f5a188d4" providerId="ADAL" clId="{71450B28-6A91-49C5-BC88-2D7784511A7D}" dt="2026-02-02T10:41:42.691" v="980" actId="1076"/>
          <ac:spMkLst>
            <pc:docMk/>
            <pc:sldMk cId="4011767460" sldId="4884"/>
            <ac:spMk id="6" creationId="{A9936F81-EAA0-E321-F2E5-7F8D5715D1BD}"/>
          </ac:spMkLst>
        </pc:spChg>
      </pc:sldChg>
      <pc:sldChg chg="modSp add mod modNotesTx">
        <pc:chgData name="Jessica Newport" userId="dede3334-717e-4998-a1ad-2432f5a188d4" providerId="ADAL" clId="{71450B28-6A91-49C5-BC88-2D7784511A7D}" dt="2026-02-02T10:42:54.051" v="1056" actId="20577"/>
        <pc:sldMkLst>
          <pc:docMk/>
          <pc:sldMk cId="590688841" sldId="4885"/>
        </pc:sldMkLst>
        <pc:spChg chg="mod">
          <ac:chgData name="Jessica Newport" userId="dede3334-717e-4998-a1ad-2432f5a188d4" providerId="ADAL" clId="{71450B28-6A91-49C5-BC88-2D7784511A7D}" dt="2026-02-02T10:42:50.074" v="1055" actId="20577"/>
          <ac:spMkLst>
            <pc:docMk/>
            <pc:sldMk cId="590688841" sldId="4885"/>
            <ac:spMk id="6" creationId="{65D0A573-E47A-F216-C98A-37ADED602C5C}"/>
          </ac:spMkLst>
        </pc:spChg>
      </pc:sldChg>
      <pc:sldChg chg="modSp add mod modNotesTx">
        <pc:chgData name="Jessica Newport" userId="dede3334-717e-4998-a1ad-2432f5a188d4" providerId="ADAL" clId="{71450B28-6A91-49C5-BC88-2D7784511A7D}" dt="2026-02-02T10:44:24.881" v="1170" actId="113"/>
        <pc:sldMkLst>
          <pc:docMk/>
          <pc:sldMk cId="3020580851" sldId="4886"/>
        </pc:sldMkLst>
        <pc:spChg chg="mod">
          <ac:chgData name="Jessica Newport" userId="dede3334-717e-4998-a1ad-2432f5a188d4" providerId="ADAL" clId="{71450B28-6A91-49C5-BC88-2D7784511A7D}" dt="2026-02-02T10:44:24.881" v="1170" actId="113"/>
          <ac:spMkLst>
            <pc:docMk/>
            <pc:sldMk cId="3020580851" sldId="4886"/>
            <ac:spMk id="6" creationId="{3871D376-6822-7F48-5F55-374E4002DDF5}"/>
          </ac:spMkLst>
        </pc:spChg>
      </pc:sldChg>
      <pc:sldChg chg="addSp delSp modSp add mod ord">
        <pc:chgData name="Jessica Newport" userId="dede3334-717e-4998-a1ad-2432f5a188d4" providerId="ADAL" clId="{71450B28-6A91-49C5-BC88-2D7784511A7D}" dt="2026-02-02T10:46:43.977" v="1217" actId="1076"/>
        <pc:sldMkLst>
          <pc:docMk/>
          <pc:sldMk cId="1293840823" sldId="4887"/>
        </pc:sldMkLst>
        <pc:spChg chg="mod">
          <ac:chgData name="Jessica Newport" userId="dede3334-717e-4998-a1ad-2432f5a188d4" providerId="ADAL" clId="{71450B28-6A91-49C5-BC88-2D7784511A7D}" dt="2026-02-02T10:46:43.977" v="1217" actId="1076"/>
          <ac:spMkLst>
            <pc:docMk/>
            <pc:sldMk cId="1293840823" sldId="4887"/>
            <ac:spMk id="2" creationId="{5BA7DFAD-04AA-D4F1-70D8-ED346E89ADC2}"/>
          </ac:spMkLst>
        </pc:spChg>
        <pc:spChg chg="del">
          <ac:chgData name="Jessica Newport" userId="dede3334-717e-4998-a1ad-2432f5a188d4" providerId="ADAL" clId="{71450B28-6A91-49C5-BC88-2D7784511A7D}" dt="2026-02-02T10:44:48.754" v="1175" actId="478"/>
          <ac:spMkLst>
            <pc:docMk/>
            <pc:sldMk cId="1293840823" sldId="4887"/>
            <ac:spMk id="6" creationId="{5439BD46-AEC0-898F-94F0-A16593933E15}"/>
          </ac:spMkLst>
        </pc:spChg>
        <pc:picChg chg="add mod">
          <ac:chgData name="Jessica Newport" userId="dede3334-717e-4998-a1ad-2432f5a188d4" providerId="ADAL" clId="{71450B28-6A91-49C5-BC88-2D7784511A7D}" dt="2026-02-02T10:46:37.298" v="1216" actId="1076"/>
          <ac:picMkLst>
            <pc:docMk/>
            <pc:sldMk cId="1293840823" sldId="4887"/>
            <ac:picMk id="5" creationId="{13E26D34-6EB3-F3A0-ECE4-7B2C4923292E}"/>
          </ac:picMkLst>
        </pc:picChg>
      </pc:sldChg>
      <pc:sldChg chg="addSp delSp modSp add mod modNotesTx">
        <pc:chgData name="Jessica Newport" userId="dede3334-717e-4998-a1ad-2432f5a188d4" providerId="ADAL" clId="{71450B28-6A91-49C5-BC88-2D7784511A7D}" dt="2026-02-02T10:50:24.039" v="1687" actId="1076"/>
        <pc:sldMkLst>
          <pc:docMk/>
          <pc:sldMk cId="3915544446" sldId="4888"/>
        </pc:sldMkLst>
        <pc:spChg chg="mod">
          <ac:chgData name="Jessica Newport" userId="dede3334-717e-4998-a1ad-2432f5a188d4" providerId="ADAL" clId="{71450B28-6A91-49C5-BC88-2D7784511A7D}" dt="2026-02-02T10:47:40.353" v="1284" actId="1076"/>
          <ac:spMkLst>
            <pc:docMk/>
            <pc:sldMk cId="3915544446" sldId="4888"/>
            <ac:spMk id="2" creationId="{5D26A553-84F0-1777-ABE9-7F6A682E924F}"/>
          </ac:spMkLst>
        </pc:spChg>
        <pc:spChg chg="mod">
          <ac:chgData name="Jessica Newport" userId="dede3334-717e-4998-a1ad-2432f5a188d4" providerId="ADAL" clId="{71450B28-6A91-49C5-BC88-2D7784511A7D}" dt="2026-02-02T10:49:39.487" v="1680" actId="113"/>
          <ac:spMkLst>
            <pc:docMk/>
            <pc:sldMk cId="3915544446" sldId="4888"/>
            <ac:spMk id="6" creationId="{D3F16068-986B-CA77-24B7-7DFE6C5751A6}"/>
          </ac:spMkLst>
        </pc:spChg>
        <pc:picChg chg="add mod">
          <ac:chgData name="Jessica Newport" userId="dede3334-717e-4998-a1ad-2432f5a188d4" providerId="ADAL" clId="{71450B28-6A91-49C5-BC88-2D7784511A7D}" dt="2026-02-02T10:49:59.757" v="1683"/>
          <ac:picMkLst>
            <pc:docMk/>
            <pc:sldMk cId="3915544446" sldId="4888"/>
            <ac:picMk id="3" creationId="{52C7FFE0-F2FD-6A8D-E678-EDAA27231E34}"/>
          </ac:picMkLst>
        </pc:picChg>
        <pc:picChg chg="add mod">
          <ac:chgData name="Jessica Newport" userId="dede3334-717e-4998-a1ad-2432f5a188d4" providerId="ADAL" clId="{71450B28-6A91-49C5-BC88-2D7784511A7D}" dt="2026-02-02T10:50:07.917" v="1684"/>
          <ac:picMkLst>
            <pc:docMk/>
            <pc:sldMk cId="3915544446" sldId="4888"/>
            <ac:picMk id="5" creationId="{9DDB73B5-93BC-BD12-A102-65B14AAEEEEF}"/>
          </ac:picMkLst>
        </pc:picChg>
        <pc:picChg chg="add mod">
          <ac:chgData name="Jessica Newport" userId="dede3334-717e-4998-a1ad-2432f5a188d4" providerId="ADAL" clId="{71450B28-6A91-49C5-BC88-2D7784511A7D}" dt="2026-02-02T10:50:24.039" v="1687" actId="1076"/>
          <ac:picMkLst>
            <pc:docMk/>
            <pc:sldMk cId="3915544446" sldId="4888"/>
            <ac:picMk id="7" creationId="{B8E0A2AF-4632-378F-26B1-CF236DB0F9CA}"/>
          </ac:picMkLst>
        </pc:picChg>
        <pc:picChg chg="del">
          <ac:chgData name="Jessica Newport" userId="dede3334-717e-4998-a1ad-2432f5a188d4" providerId="ADAL" clId="{71450B28-6A91-49C5-BC88-2D7784511A7D}" dt="2026-02-02T10:49:46.601" v="1681" actId="478"/>
          <ac:picMkLst>
            <pc:docMk/>
            <pc:sldMk cId="3915544446" sldId="4888"/>
            <ac:picMk id="9" creationId="{6A5A80B9-197C-A842-69A4-6B202A80F504}"/>
          </ac:picMkLst>
        </pc:picChg>
      </pc:sldChg>
      <pc:sldChg chg="addSp delSp modSp add mod modAnim">
        <pc:chgData name="Jessica Newport" userId="dede3334-717e-4998-a1ad-2432f5a188d4" providerId="ADAL" clId="{71450B28-6A91-49C5-BC88-2D7784511A7D}" dt="2026-02-02T11:07:29.429" v="1723"/>
        <pc:sldMkLst>
          <pc:docMk/>
          <pc:sldMk cId="722038843" sldId="4889"/>
        </pc:sldMkLst>
        <pc:spChg chg="mod">
          <ac:chgData name="Jessica Newport" userId="dede3334-717e-4998-a1ad-2432f5a188d4" providerId="ADAL" clId="{71450B28-6A91-49C5-BC88-2D7784511A7D}" dt="2026-02-02T11:07:06.826" v="1722" actId="1076"/>
          <ac:spMkLst>
            <pc:docMk/>
            <pc:sldMk cId="722038843" sldId="4889"/>
            <ac:spMk id="2" creationId="{AE1CC87D-E87C-4BA3-C114-34869C3BE0B9}"/>
          </ac:spMkLst>
        </pc:spChg>
        <pc:spChg chg="del">
          <ac:chgData name="Jessica Newport" userId="dede3334-717e-4998-a1ad-2432f5a188d4" providerId="ADAL" clId="{71450B28-6A91-49C5-BC88-2D7784511A7D}" dt="2026-02-02T11:06:28.690" v="1690" actId="478"/>
          <ac:spMkLst>
            <pc:docMk/>
            <pc:sldMk cId="722038843" sldId="4889"/>
            <ac:spMk id="6" creationId="{36CF6D96-1BCC-9F51-E64F-CE242653F1CD}"/>
          </ac:spMkLst>
        </pc:spChg>
        <pc:picChg chg="del">
          <ac:chgData name="Jessica Newport" userId="dede3334-717e-4998-a1ad-2432f5a188d4" providerId="ADAL" clId="{71450B28-6A91-49C5-BC88-2D7784511A7D}" dt="2026-02-02T11:06:50.843" v="1721" actId="478"/>
          <ac:picMkLst>
            <pc:docMk/>
            <pc:sldMk cId="722038843" sldId="4889"/>
            <ac:picMk id="3" creationId="{C3E22310-94C5-CBB2-1A2E-28183B236F71}"/>
          </ac:picMkLst>
        </pc:picChg>
        <pc:picChg chg="del">
          <ac:chgData name="Jessica Newport" userId="dede3334-717e-4998-a1ad-2432f5a188d4" providerId="ADAL" clId="{71450B28-6A91-49C5-BC88-2D7784511A7D}" dt="2026-02-02T11:06:50.225" v="1720" actId="478"/>
          <ac:picMkLst>
            <pc:docMk/>
            <pc:sldMk cId="722038843" sldId="4889"/>
            <ac:picMk id="5" creationId="{896AB9FC-A79F-9819-6408-D9EE3CD08E3A}"/>
          </ac:picMkLst>
        </pc:picChg>
        <pc:picChg chg="del">
          <ac:chgData name="Jessica Newport" userId="dede3334-717e-4998-a1ad-2432f5a188d4" providerId="ADAL" clId="{71450B28-6A91-49C5-BC88-2D7784511A7D}" dt="2026-02-02T11:06:49.698" v="1719" actId="478"/>
          <ac:picMkLst>
            <pc:docMk/>
            <pc:sldMk cId="722038843" sldId="4889"/>
            <ac:picMk id="7" creationId="{70F0559D-3A5C-12FC-A318-02CC165A8FE8}"/>
          </ac:picMkLst>
        </pc:picChg>
        <pc:picChg chg="add mod">
          <ac:chgData name="Jessica Newport" userId="dede3334-717e-4998-a1ad-2432f5a188d4" providerId="ADAL" clId="{71450B28-6A91-49C5-BC88-2D7784511A7D}" dt="2026-02-02T11:07:29.429" v="1723"/>
          <ac:picMkLst>
            <pc:docMk/>
            <pc:sldMk cId="722038843" sldId="4889"/>
            <ac:picMk id="8" creationId="{C76F7600-51BF-27CF-EE3A-3D73CBE0A317}"/>
          </ac:picMkLst>
        </pc:picChg>
      </pc:sldChg>
      <pc:sldChg chg="addSp delSp modSp add mod delAnim">
        <pc:chgData name="Jessica Newport" userId="dede3334-717e-4998-a1ad-2432f5a188d4" providerId="ADAL" clId="{71450B28-6A91-49C5-BC88-2D7784511A7D}" dt="2026-02-02T11:08:23.345" v="1729" actId="1076"/>
        <pc:sldMkLst>
          <pc:docMk/>
          <pc:sldMk cId="1396896157" sldId="4890"/>
        </pc:sldMkLst>
        <pc:spChg chg="del">
          <ac:chgData name="Jessica Newport" userId="dede3334-717e-4998-a1ad-2432f5a188d4" providerId="ADAL" clId="{71450B28-6A91-49C5-BC88-2D7784511A7D}" dt="2026-02-02T11:08:08.942" v="1727" actId="478"/>
          <ac:spMkLst>
            <pc:docMk/>
            <pc:sldMk cId="1396896157" sldId="4890"/>
            <ac:spMk id="2" creationId="{AE1CC87D-E87C-4BA3-C114-34869C3BE0B9}"/>
          </ac:spMkLst>
        </pc:spChg>
        <pc:picChg chg="add mod">
          <ac:chgData name="Jessica Newport" userId="dede3334-717e-4998-a1ad-2432f5a188d4" providerId="ADAL" clId="{71450B28-6A91-49C5-BC88-2D7784511A7D}" dt="2026-02-02T11:08:23.345" v="1729" actId="1076"/>
          <ac:picMkLst>
            <pc:docMk/>
            <pc:sldMk cId="1396896157" sldId="4890"/>
            <ac:picMk id="3" creationId="{010C472D-5801-20CB-6222-37D9FE484E46}"/>
          </ac:picMkLst>
        </pc:picChg>
        <pc:picChg chg="del">
          <ac:chgData name="Jessica Newport" userId="dede3334-717e-4998-a1ad-2432f5a188d4" providerId="ADAL" clId="{71450B28-6A91-49C5-BC88-2D7784511A7D}" dt="2026-02-02T11:08:06.328" v="1726" actId="478"/>
          <ac:picMkLst>
            <pc:docMk/>
            <pc:sldMk cId="1396896157" sldId="4890"/>
            <ac:picMk id="8" creationId="{C76F7600-51BF-27CF-EE3A-3D73CBE0A317}"/>
          </ac:picMkLst>
        </pc:picChg>
      </pc:sldChg>
      <pc:sldChg chg="addSp delSp modSp add mod ord">
        <pc:chgData name="Jessica Newport" userId="dede3334-717e-4998-a1ad-2432f5a188d4" providerId="ADAL" clId="{71450B28-6A91-49C5-BC88-2D7784511A7D}" dt="2026-02-02T11:09:44.166" v="1778" actId="1076"/>
        <pc:sldMkLst>
          <pc:docMk/>
          <pc:sldMk cId="2604525548" sldId="4891"/>
        </pc:sldMkLst>
        <pc:spChg chg="mod">
          <ac:chgData name="Jessica Newport" userId="dede3334-717e-4998-a1ad-2432f5a188d4" providerId="ADAL" clId="{71450B28-6A91-49C5-BC88-2D7784511A7D}" dt="2026-02-02T11:09:03.888" v="1772" actId="1076"/>
          <ac:spMkLst>
            <pc:docMk/>
            <pc:sldMk cId="2604525548" sldId="4891"/>
            <ac:spMk id="2" creationId="{39ECAC41-FF60-3E1D-EA1F-FB8D51314670}"/>
          </ac:spMkLst>
        </pc:spChg>
        <pc:picChg chg="del">
          <ac:chgData name="Jessica Newport" userId="dede3334-717e-4998-a1ad-2432f5a188d4" providerId="ADAL" clId="{71450B28-6A91-49C5-BC88-2D7784511A7D}" dt="2026-02-02T11:09:05.849" v="1773" actId="478"/>
          <ac:picMkLst>
            <pc:docMk/>
            <pc:sldMk cId="2604525548" sldId="4891"/>
            <ac:picMk id="5" creationId="{6BFF9B06-18B1-653C-0A3B-0C9EC55DC29D}"/>
          </ac:picMkLst>
        </pc:picChg>
        <pc:picChg chg="add mod">
          <ac:chgData name="Jessica Newport" userId="dede3334-717e-4998-a1ad-2432f5a188d4" providerId="ADAL" clId="{71450B28-6A91-49C5-BC88-2D7784511A7D}" dt="2026-02-02T11:09:44.166" v="1778" actId="1076"/>
          <ac:picMkLst>
            <pc:docMk/>
            <pc:sldMk cId="2604525548" sldId="4891"/>
            <ac:picMk id="6" creationId="{8C6C1927-5405-10B9-98B0-A647B7943495}"/>
          </ac:picMkLst>
        </pc:picChg>
      </pc:sldChg>
      <pc:sldChg chg="addSp delSp modSp add mod ord modNotesTx">
        <pc:chgData name="Jessica Newport" userId="dede3334-717e-4998-a1ad-2432f5a188d4" providerId="ADAL" clId="{71450B28-6A91-49C5-BC88-2D7784511A7D}" dt="2026-02-02T11:15:27.898" v="2147" actId="20577"/>
        <pc:sldMkLst>
          <pc:docMk/>
          <pc:sldMk cId="2440768762" sldId="4892"/>
        </pc:sldMkLst>
        <pc:spChg chg="mod">
          <ac:chgData name="Jessica Newport" userId="dede3334-717e-4998-a1ad-2432f5a188d4" providerId="ADAL" clId="{71450B28-6A91-49C5-BC88-2D7784511A7D}" dt="2026-02-02T11:11:33.398" v="1845" actId="1076"/>
          <ac:spMkLst>
            <pc:docMk/>
            <pc:sldMk cId="2440768762" sldId="4892"/>
            <ac:spMk id="2" creationId="{E75D5651-7CF2-0EFC-39DA-3C294FF3BB22}"/>
          </ac:spMkLst>
        </pc:spChg>
        <pc:spChg chg="mod">
          <ac:chgData name="Jessica Newport" userId="dede3334-717e-4998-a1ad-2432f5a188d4" providerId="ADAL" clId="{71450B28-6A91-49C5-BC88-2D7784511A7D}" dt="2026-02-02T11:15:24.470" v="2146" actId="1076"/>
          <ac:spMkLst>
            <pc:docMk/>
            <pc:sldMk cId="2440768762" sldId="4892"/>
            <ac:spMk id="6" creationId="{502134DF-2FF6-D083-04AA-F2C9B0E55F20}"/>
          </ac:spMkLst>
        </pc:spChg>
        <pc:picChg chg="add mod">
          <ac:chgData name="Jessica Newport" userId="dede3334-717e-4998-a1ad-2432f5a188d4" providerId="ADAL" clId="{71450B28-6A91-49C5-BC88-2D7784511A7D}" dt="2026-02-02T11:12:00.454" v="1849" actId="14100"/>
          <ac:picMkLst>
            <pc:docMk/>
            <pc:sldMk cId="2440768762" sldId="4892"/>
            <ac:picMk id="3" creationId="{4E616212-77E3-9841-7559-44FF328C24EE}"/>
          </ac:picMkLst>
        </pc:picChg>
        <pc:picChg chg="del">
          <ac:chgData name="Jessica Newport" userId="dede3334-717e-4998-a1ad-2432f5a188d4" providerId="ADAL" clId="{71450B28-6A91-49C5-BC88-2D7784511A7D}" dt="2026-02-02T11:11:50.046" v="1846" actId="478"/>
          <ac:picMkLst>
            <pc:docMk/>
            <pc:sldMk cId="2440768762" sldId="4892"/>
            <ac:picMk id="5" creationId="{055647C6-D32F-33AE-065A-FBA89DA47F6D}"/>
          </ac:picMkLst>
        </pc:picChg>
      </pc:sldChg>
      <pc:sldChg chg="add del">
        <pc:chgData name="Jessica Newport" userId="dede3334-717e-4998-a1ad-2432f5a188d4" providerId="ADAL" clId="{71450B28-6A91-49C5-BC88-2D7784511A7D}" dt="2026-02-02T11:10:28.397" v="1781" actId="2696"/>
        <pc:sldMkLst>
          <pc:docMk/>
          <pc:sldMk cId="3479892016" sldId="4892"/>
        </pc:sldMkLst>
      </pc:sldChg>
      <pc:sldChg chg="modSp add mod modNotesTx">
        <pc:chgData name="Jessica Newport" userId="dede3334-717e-4998-a1ad-2432f5a188d4" providerId="ADAL" clId="{71450B28-6A91-49C5-BC88-2D7784511A7D}" dt="2026-02-02T11:16:58.245" v="2249" actId="20577"/>
        <pc:sldMkLst>
          <pc:docMk/>
          <pc:sldMk cId="2156632517" sldId="4893"/>
        </pc:sldMkLst>
        <pc:spChg chg="mod">
          <ac:chgData name="Jessica Newport" userId="dede3334-717e-4998-a1ad-2432f5a188d4" providerId="ADAL" clId="{71450B28-6A91-49C5-BC88-2D7784511A7D}" dt="2026-02-02T11:16:54.563" v="2248" actId="1076"/>
          <ac:spMkLst>
            <pc:docMk/>
            <pc:sldMk cId="2156632517" sldId="4893"/>
            <ac:spMk id="6" creationId="{4FC45E4E-3759-2B25-03B1-FBF60F699B12}"/>
          </ac:spMkLst>
        </pc:spChg>
      </pc:sldChg>
      <pc:sldChg chg="modSp add mod modNotesTx">
        <pc:chgData name="Jessica Newport" userId="dede3334-717e-4998-a1ad-2432f5a188d4" providerId="ADAL" clId="{71450B28-6A91-49C5-BC88-2D7784511A7D}" dt="2026-02-02T11:21:36.961" v="2648" actId="20577"/>
        <pc:sldMkLst>
          <pc:docMk/>
          <pc:sldMk cId="1821714220" sldId="4894"/>
        </pc:sldMkLst>
        <pc:spChg chg="mod">
          <ac:chgData name="Jessica Newport" userId="dede3334-717e-4998-a1ad-2432f5a188d4" providerId="ADAL" clId="{71450B28-6A91-49C5-BC88-2D7784511A7D}" dt="2026-02-02T11:18:45.848" v="2280" actId="1076"/>
          <ac:spMkLst>
            <pc:docMk/>
            <pc:sldMk cId="1821714220" sldId="4894"/>
            <ac:spMk id="2" creationId="{AC5FF808-E45A-C58B-0440-A501515F328D}"/>
          </ac:spMkLst>
        </pc:spChg>
        <pc:spChg chg="mod">
          <ac:chgData name="Jessica Newport" userId="dede3334-717e-4998-a1ad-2432f5a188d4" providerId="ADAL" clId="{71450B28-6A91-49C5-BC88-2D7784511A7D}" dt="2026-02-02T11:21:30.622" v="2647" actId="113"/>
          <ac:spMkLst>
            <pc:docMk/>
            <pc:sldMk cId="1821714220" sldId="4894"/>
            <ac:spMk id="6" creationId="{65F7FB31-76BD-95DB-8486-8362C1DB1D94}"/>
          </ac:spMkLst>
        </pc:spChg>
      </pc:sldChg>
      <pc:sldChg chg="modSp add del mod modNotesTx">
        <pc:chgData name="Jessica Newport" userId="dede3334-717e-4998-a1ad-2432f5a188d4" providerId="ADAL" clId="{71450B28-6A91-49C5-BC88-2D7784511A7D}" dt="2026-02-02T11:24:10.993" v="2886" actId="2696"/>
        <pc:sldMkLst>
          <pc:docMk/>
          <pc:sldMk cId="3099924455" sldId="4895"/>
        </pc:sldMkLst>
        <pc:spChg chg="mod">
          <ac:chgData name="Jessica Newport" userId="dede3334-717e-4998-a1ad-2432f5a188d4" providerId="ADAL" clId="{71450B28-6A91-49C5-BC88-2D7784511A7D}" dt="2026-02-02T11:22:15.384" v="2667" actId="20577"/>
          <ac:spMkLst>
            <pc:docMk/>
            <pc:sldMk cId="3099924455" sldId="4895"/>
            <ac:spMk id="2" creationId="{5C8410FB-E03E-8540-F6C3-CADCC5511103}"/>
          </ac:spMkLst>
        </pc:spChg>
        <pc:spChg chg="mod">
          <ac:chgData name="Jessica Newport" userId="dede3334-717e-4998-a1ad-2432f5a188d4" providerId="ADAL" clId="{71450B28-6A91-49C5-BC88-2D7784511A7D}" dt="2026-02-02T11:23:25.107" v="2882" actId="1076"/>
          <ac:spMkLst>
            <pc:docMk/>
            <pc:sldMk cId="3099924455" sldId="4895"/>
            <ac:spMk id="6" creationId="{CB1A7BBC-941B-B537-2913-4580BDAD95BA}"/>
          </ac:spMkLst>
        </pc:spChg>
      </pc:sldChg>
      <pc:sldChg chg="addSp delSp modSp add mod">
        <pc:chgData name="Jessica Newport" userId="dede3334-717e-4998-a1ad-2432f5a188d4" providerId="ADAL" clId="{71450B28-6A91-49C5-BC88-2D7784511A7D}" dt="2026-02-02T11:26:26.296" v="3044" actId="255"/>
        <pc:sldMkLst>
          <pc:docMk/>
          <pc:sldMk cId="2206167748" sldId="4896"/>
        </pc:sldMkLst>
        <pc:spChg chg="mod">
          <ac:chgData name="Jessica Newport" userId="dede3334-717e-4998-a1ad-2432f5a188d4" providerId="ADAL" clId="{71450B28-6A91-49C5-BC88-2D7784511A7D}" dt="2026-02-02T11:24:44.647" v="2897" actId="1076"/>
          <ac:spMkLst>
            <pc:docMk/>
            <pc:sldMk cId="2206167748" sldId="4896"/>
            <ac:spMk id="2" creationId="{71B9B465-DF42-00CE-2244-B3B3023517B8}"/>
          </ac:spMkLst>
        </pc:spChg>
        <pc:spChg chg="mod">
          <ac:chgData name="Jessica Newport" userId="dede3334-717e-4998-a1ad-2432f5a188d4" providerId="ADAL" clId="{71450B28-6A91-49C5-BC88-2D7784511A7D}" dt="2026-02-02T11:26:26.296" v="3044" actId="255"/>
          <ac:spMkLst>
            <pc:docMk/>
            <pc:sldMk cId="2206167748" sldId="4896"/>
            <ac:spMk id="6" creationId="{A983FB2F-FCDB-DAA8-3986-952CAAC280BC}"/>
          </ac:spMkLst>
        </pc:spChg>
        <pc:spChg chg="add mod">
          <ac:chgData name="Jessica Newport" userId="dede3334-717e-4998-a1ad-2432f5a188d4" providerId="ADAL" clId="{71450B28-6A91-49C5-BC88-2D7784511A7D}" dt="2026-02-02T11:25:16.751" v="2904" actId="1076"/>
          <ac:spMkLst>
            <pc:docMk/>
            <pc:sldMk cId="2206167748" sldId="4896"/>
            <ac:spMk id="8" creationId="{CB18CD06-5C99-BC01-2EFC-FD3F1C047BB3}"/>
          </ac:spMkLst>
        </pc:spChg>
        <pc:picChg chg="del">
          <ac:chgData name="Jessica Newport" userId="dede3334-717e-4998-a1ad-2432f5a188d4" providerId="ADAL" clId="{71450B28-6A91-49C5-BC88-2D7784511A7D}" dt="2026-02-02T11:24:48.050" v="2898" actId="478"/>
          <ac:picMkLst>
            <pc:docMk/>
            <pc:sldMk cId="2206167748" sldId="4896"/>
            <ac:picMk id="3" creationId="{EAF43CE9-4074-AFA4-9209-D92A3A66C8BE}"/>
          </ac:picMkLst>
        </pc:picChg>
        <pc:picChg chg="add mod">
          <ac:chgData name="Jessica Newport" userId="dede3334-717e-4998-a1ad-2432f5a188d4" providerId="ADAL" clId="{71450B28-6A91-49C5-BC88-2D7784511A7D}" dt="2026-02-02T11:25:16.751" v="2904" actId="1076"/>
          <ac:picMkLst>
            <pc:docMk/>
            <pc:sldMk cId="2206167748" sldId="4896"/>
            <ac:picMk id="7" creationId="{1AC8D237-0DA2-C390-ABC5-90FAE7AFF2DF}"/>
          </ac:picMkLst>
        </pc:picChg>
      </pc:sldChg>
      <pc:sldChg chg="modSp add mod ord modNotesTx">
        <pc:chgData name="Jessica Newport" userId="dede3334-717e-4998-a1ad-2432f5a188d4" providerId="ADAL" clId="{71450B28-6A91-49C5-BC88-2D7784511A7D}" dt="2026-02-02T11:29:26.870" v="3293" actId="20577"/>
        <pc:sldMkLst>
          <pc:docMk/>
          <pc:sldMk cId="161975090" sldId="4897"/>
        </pc:sldMkLst>
        <pc:spChg chg="mod">
          <ac:chgData name="Jessica Newport" userId="dede3334-717e-4998-a1ad-2432f5a188d4" providerId="ADAL" clId="{71450B28-6A91-49C5-BC88-2D7784511A7D}" dt="2026-02-02T11:27:37.074" v="3113" actId="1076"/>
          <ac:spMkLst>
            <pc:docMk/>
            <pc:sldMk cId="161975090" sldId="4897"/>
            <ac:spMk id="2" creationId="{826A61B8-A2C7-EAF9-F80F-D58395FC9498}"/>
          </ac:spMkLst>
        </pc:spChg>
        <pc:spChg chg="mod">
          <ac:chgData name="Jessica Newport" userId="dede3334-717e-4998-a1ad-2432f5a188d4" providerId="ADAL" clId="{71450B28-6A91-49C5-BC88-2D7784511A7D}" dt="2026-02-02T11:29:20.587" v="3292" actId="20577"/>
          <ac:spMkLst>
            <pc:docMk/>
            <pc:sldMk cId="161975090" sldId="4897"/>
            <ac:spMk id="6" creationId="{269A42A9-E604-FB4A-1F8E-0161E35181C4}"/>
          </ac:spMkLst>
        </pc:spChg>
      </pc:sldChg>
      <pc:sldChg chg="modSp add mod modNotesTx">
        <pc:chgData name="Jessica Newport" userId="dede3334-717e-4998-a1ad-2432f5a188d4" providerId="ADAL" clId="{71450B28-6A91-49C5-BC88-2D7784511A7D}" dt="2026-02-02T11:31:21.208" v="3498" actId="20577"/>
        <pc:sldMkLst>
          <pc:docMk/>
          <pc:sldMk cId="1447001700" sldId="4898"/>
        </pc:sldMkLst>
        <pc:spChg chg="mod">
          <ac:chgData name="Jessica Newport" userId="dede3334-717e-4998-a1ad-2432f5a188d4" providerId="ADAL" clId="{71450B28-6A91-49C5-BC88-2D7784511A7D}" dt="2026-02-02T11:31:16.663" v="3495" actId="1076"/>
          <ac:spMkLst>
            <pc:docMk/>
            <pc:sldMk cId="1447001700" sldId="4898"/>
            <ac:spMk id="6" creationId="{F7343B0F-FC9A-D589-D8D0-CE1F20535DAB}"/>
          </ac:spMkLst>
        </pc:spChg>
      </pc:sldChg>
      <pc:sldChg chg="modSp add mod modNotesTx">
        <pc:chgData name="Jessica Newport" userId="dede3334-717e-4998-a1ad-2432f5a188d4" providerId="ADAL" clId="{71450B28-6A91-49C5-BC88-2D7784511A7D}" dt="2026-02-02T11:39:19.106" v="3869" actId="20577"/>
        <pc:sldMkLst>
          <pc:docMk/>
          <pc:sldMk cId="1495055328" sldId="4899"/>
        </pc:sldMkLst>
        <pc:spChg chg="mod">
          <ac:chgData name="Jessica Newport" userId="dede3334-717e-4998-a1ad-2432f5a188d4" providerId="ADAL" clId="{71450B28-6A91-49C5-BC88-2D7784511A7D}" dt="2026-02-02T11:35:39.677" v="3533" actId="20577"/>
          <ac:spMkLst>
            <pc:docMk/>
            <pc:sldMk cId="1495055328" sldId="4899"/>
            <ac:spMk id="2" creationId="{CA4C9878-1E82-36ED-59C9-0DC4CB041ED1}"/>
          </ac:spMkLst>
        </pc:spChg>
        <pc:spChg chg="mod">
          <ac:chgData name="Jessica Newport" userId="dede3334-717e-4998-a1ad-2432f5a188d4" providerId="ADAL" clId="{71450B28-6A91-49C5-BC88-2D7784511A7D}" dt="2026-02-02T11:39:16.704" v="3868" actId="1076"/>
          <ac:spMkLst>
            <pc:docMk/>
            <pc:sldMk cId="1495055328" sldId="4899"/>
            <ac:spMk id="6" creationId="{A2B77B20-26D5-F1B4-4525-C3FA444EE5AA}"/>
          </ac:spMkLst>
        </pc:spChg>
      </pc:sldChg>
      <pc:sldChg chg="modSp add mod modNotesTx">
        <pc:chgData name="Jessica Newport" userId="dede3334-717e-4998-a1ad-2432f5a188d4" providerId="ADAL" clId="{71450B28-6A91-49C5-BC88-2D7784511A7D}" dt="2026-02-02T11:40:56.418" v="4187" actId="20577"/>
        <pc:sldMkLst>
          <pc:docMk/>
          <pc:sldMk cId="2881066988" sldId="4900"/>
        </pc:sldMkLst>
        <pc:spChg chg="mod">
          <ac:chgData name="Jessica Newport" userId="dede3334-717e-4998-a1ad-2432f5a188d4" providerId="ADAL" clId="{71450B28-6A91-49C5-BC88-2D7784511A7D}" dt="2026-02-02T11:40:53.425" v="4186" actId="115"/>
          <ac:spMkLst>
            <pc:docMk/>
            <pc:sldMk cId="2881066988" sldId="4900"/>
            <ac:spMk id="6" creationId="{5E112796-C829-8365-BF66-8D653B05420F}"/>
          </ac:spMkLst>
        </pc:spChg>
      </pc:sldChg>
      <pc:sldChg chg="add ord">
        <pc:chgData name="Jessica Newport" userId="dede3334-717e-4998-a1ad-2432f5a188d4" providerId="ADAL" clId="{71450B28-6A91-49C5-BC88-2D7784511A7D}" dt="2026-02-02T11:41:33.640" v="4191"/>
        <pc:sldMkLst>
          <pc:docMk/>
          <pc:sldMk cId="2030313637" sldId="4901"/>
        </pc:sldMkLst>
      </pc:sldChg>
      <pc:sldChg chg="addSp delSp modSp add mod">
        <pc:chgData name="Jessica Newport" userId="dede3334-717e-4998-a1ad-2432f5a188d4" providerId="ADAL" clId="{71450B28-6A91-49C5-BC88-2D7784511A7D}" dt="2026-02-02T11:43:07.674" v="4225" actId="1076"/>
        <pc:sldMkLst>
          <pc:docMk/>
          <pc:sldMk cId="3319435596" sldId="4902"/>
        </pc:sldMkLst>
        <pc:spChg chg="mod">
          <ac:chgData name="Jessica Newport" userId="dede3334-717e-4998-a1ad-2432f5a188d4" providerId="ADAL" clId="{71450B28-6A91-49C5-BC88-2D7784511A7D}" dt="2026-02-02T11:43:07.674" v="4225" actId="1076"/>
          <ac:spMkLst>
            <pc:docMk/>
            <pc:sldMk cId="3319435596" sldId="4902"/>
            <ac:spMk id="2" creationId="{49AE0BFF-0FA4-A2A4-EF03-11C15AF3F0A4}"/>
          </ac:spMkLst>
        </pc:spChg>
        <pc:picChg chg="add mod">
          <ac:chgData name="Jessica Newport" userId="dede3334-717e-4998-a1ad-2432f5a188d4" providerId="ADAL" clId="{71450B28-6A91-49C5-BC88-2D7784511A7D}" dt="2026-02-02T11:43:02.244" v="4224" actId="1076"/>
          <ac:picMkLst>
            <pc:docMk/>
            <pc:sldMk cId="3319435596" sldId="4902"/>
            <ac:picMk id="5" creationId="{98BCC345-D68A-68A6-E9A6-390EE2A4D001}"/>
          </ac:picMkLst>
        </pc:picChg>
        <pc:picChg chg="del">
          <ac:chgData name="Jessica Newport" userId="dede3334-717e-4998-a1ad-2432f5a188d4" providerId="ADAL" clId="{71450B28-6A91-49C5-BC88-2D7784511A7D}" dt="2026-02-02T11:42:13.213" v="4217" actId="478"/>
          <ac:picMkLst>
            <pc:docMk/>
            <pc:sldMk cId="3319435596" sldId="4902"/>
            <ac:picMk id="6" creationId="{FB28FA79-1FF5-BB33-8FF9-B143CD0887B9}"/>
          </ac:picMkLst>
        </pc:picChg>
      </pc:sldChg>
      <pc:sldChg chg="addSp delSp modSp add mod modAnim">
        <pc:chgData name="Jessica Newport" userId="dede3334-717e-4998-a1ad-2432f5a188d4" providerId="ADAL" clId="{71450B28-6A91-49C5-BC88-2D7784511A7D}" dt="2026-02-02T11:43:28.654" v="4230"/>
        <pc:sldMkLst>
          <pc:docMk/>
          <pc:sldMk cId="1752228423" sldId="4903"/>
        </pc:sldMkLst>
        <pc:spChg chg="del">
          <ac:chgData name="Jessica Newport" userId="dede3334-717e-4998-a1ad-2432f5a188d4" providerId="ADAL" clId="{71450B28-6A91-49C5-BC88-2D7784511A7D}" dt="2026-02-02T11:43:19.481" v="4228" actId="478"/>
          <ac:spMkLst>
            <pc:docMk/>
            <pc:sldMk cId="1752228423" sldId="4903"/>
            <ac:spMk id="2" creationId="{D35E5DEC-232B-23FD-A1AB-AB0B0877CC32}"/>
          </ac:spMkLst>
        </pc:spChg>
        <pc:picChg chg="add mod">
          <ac:chgData name="Jessica Newport" userId="dede3334-717e-4998-a1ad-2432f5a188d4" providerId="ADAL" clId="{71450B28-6A91-49C5-BC88-2D7784511A7D}" dt="2026-02-02T11:43:28.654" v="4230"/>
          <ac:picMkLst>
            <pc:docMk/>
            <pc:sldMk cId="1752228423" sldId="4903"/>
            <ac:picMk id="3" creationId="{8D6E6421-042E-7978-1326-46335F59ACA3}"/>
          </ac:picMkLst>
        </pc:picChg>
        <pc:picChg chg="del">
          <ac:chgData name="Jessica Newport" userId="dede3334-717e-4998-a1ad-2432f5a188d4" providerId="ADAL" clId="{71450B28-6A91-49C5-BC88-2D7784511A7D}" dt="2026-02-02T11:43:20.779" v="4229" actId="478"/>
          <ac:picMkLst>
            <pc:docMk/>
            <pc:sldMk cId="1752228423" sldId="4903"/>
            <ac:picMk id="5" creationId="{1C8BAF46-B6AB-3DF7-55FE-3984B65BFC99}"/>
          </ac:picMkLst>
        </pc:picChg>
      </pc:sldChg>
      <pc:sldChg chg="addSp delSp modSp add mod ord modNotesTx">
        <pc:chgData name="Jessica Newport" userId="dede3334-717e-4998-a1ad-2432f5a188d4" providerId="ADAL" clId="{71450B28-6A91-49C5-BC88-2D7784511A7D}" dt="2026-02-02T11:55:58.050" v="4452" actId="20577"/>
        <pc:sldMkLst>
          <pc:docMk/>
          <pc:sldMk cId="3452082316" sldId="4904"/>
        </pc:sldMkLst>
        <pc:spChg chg="mod">
          <ac:chgData name="Jessica Newport" userId="dede3334-717e-4998-a1ad-2432f5a188d4" providerId="ADAL" clId="{71450B28-6A91-49C5-BC88-2D7784511A7D}" dt="2026-02-02T11:54:02.397" v="4263" actId="5793"/>
          <ac:spMkLst>
            <pc:docMk/>
            <pc:sldMk cId="3452082316" sldId="4904"/>
            <ac:spMk id="2" creationId="{35F54861-5676-D20C-9019-62577ABB9F20}"/>
          </ac:spMkLst>
        </pc:spChg>
        <pc:spChg chg="mod">
          <ac:chgData name="Jessica Newport" userId="dede3334-717e-4998-a1ad-2432f5a188d4" providerId="ADAL" clId="{71450B28-6A91-49C5-BC88-2D7784511A7D}" dt="2026-02-02T11:55:22.384" v="4443" actId="1076"/>
          <ac:spMkLst>
            <pc:docMk/>
            <pc:sldMk cId="3452082316" sldId="4904"/>
            <ac:spMk id="6" creationId="{ED8A3472-4684-A21F-1C3D-787E1D2BD048}"/>
          </ac:spMkLst>
        </pc:spChg>
        <pc:spChg chg="add mod">
          <ac:chgData name="Jessica Newport" userId="dede3334-717e-4998-a1ad-2432f5a188d4" providerId="ADAL" clId="{71450B28-6A91-49C5-BC88-2D7784511A7D}" dt="2026-02-02T11:55:53.416" v="4451" actId="1076"/>
          <ac:spMkLst>
            <pc:docMk/>
            <pc:sldMk cId="3452082316" sldId="4904"/>
            <ac:spMk id="8" creationId="{7962AB25-6297-8271-374E-5DF07539242B}"/>
          </ac:spMkLst>
        </pc:spChg>
        <pc:picChg chg="del">
          <ac:chgData name="Jessica Newport" userId="dede3334-717e-4998-a1ad-2432f5a188d4" providerId="ADAL" clId="{71450B28-6A91-49C5-BC88-2D7784511A7D}" dt="2026-02-02T11:55:23.753" v="4444" actId="478"/>
          <ac:picMkLst>
            <pc:docMk/>
            <pc:sldMk cId="3452082316" sldId="4904"/>
            <ac:picMk id="3" creationId="{8D5F2C76-B80D-5348-FA84-214459A2B005}"/>
          </ac:picMkLst>
        </pc:picChg>
        <pc:picChg chg="add mod">
          <ac:chgData name="Jessica Newport" userId="dede3334-717e-4998-a1ad-2432f5a188d4" providerId="ADAL" clId="{71450B28-6A91-49C5-BC88-2D7784511A7D}" dt="2026-02-02T11:55:53.416" v="4451" actId="1076"/>
          <ac:picMkLst>
            <pc:docMk/>
            <pc:sldMk cId="3452082316" sldId="4904"/>
            <ac:picMk id="7" creationId="{15B4137B-A601-F197-881E-29145C7E2544}"/>
          </ac:picMkLst>
        </pc:picChg>
      </pc:sldChg>
      <pc:sldChg chg="modSp add mod modNotesTx">
        <pc:chgData name="Jessica Newport" userId="dede3334-717e-4998-a1ad-2432f5a188d4" providerId="ADAL" clId="{71450B28-6A91-49C5-BC88-2D7784511A7D}" dt="2026-02-02T11:58:09.072" v="4637" actId="20577"/>
        <pc:sldMkLst>
          <pc:docMk/>
          <pc:sldMk cId="1184423895" sldId="4905"/>
        </pc:sldMkLst>
        <pc:spChg chg="mod">
          <ac:chgData name="Jessica Newport" userId="dede3334-717e-4998-a1ad-2432f5a188d4" providerId="ADAL" clId="{71450B28-6A91-49C5-BC88-2D7784511A7D}" dt="2026-02-02T11:58:05.519" v="4636" actId="20577"/>
          <ac:spMkLst>
            <pc:docMk/>
            <pc:sldMk cId="1184423895" sldId="4905"/>
            <ac:spMk id="2" creationId="{B70C940A-064E-7939-9AF9-4ACB951ECDAA}"/>
          </ac:spMkLst>
        </pc:spChg>
        <pc:spChg chg="mod">
          <ac:chgData name="Jessica Newport" userId="dede3334-717e-4998-a1ad-2432f5a188d4" providerId="ADAL" clId="{71450B28-6A91-49C5-BC88-2D7784511A7D}" dt="2026-02-02T11:57:55.261" v="4625" actId="5793"/>
          <ac:spMkLst>
            <pc:docMk/>
            <pc:sldMk cId="1184423895" sldId="4905"/>
            <ac:spMk id="6" creationId="{4A334032-7B8C-7323-32F8-DCD82F890575}"/>
          </ac:spMkLst>
        </pc:spChg>
      </pc:sldChg>
      <pc:sldChg chg="modSp add mod modNotesTx">
        <pc:chgData name="Jessica Newport" userId="dede3334-717e-4998-a1ad-2432f5a188d4" providerId="ADAL" clId="{71450B28-6A91-49C5-BC88-2D7784511A7D}" dt="2026-02-02T11:59:51.189" v="4900" actId="20577"/>
        <pc:sldMkLst>
          <pc:docMk/>
          <pc:sldMk cId="1654002846" sldId="4906"/>
        </pc:sldMkLst>
        <pc:spChg chg="mod">
          <ac:chgData name="Jessica Newport" userId="dede3334-717e-4998-a1ad-2432f5a188d4" providerId="ADAL" clId="{71450B28-6A91-49C5-BC88-2D7784511A7D}" dt="2026-02-02T11:58:28.953" v="4655" actId="1076"/>
          <ac:spMkLst>
            <pc:docMk/>
            <pc:sldMk cId="1654002846" sldId="4906"/>
            <ac:spMk id="2" creationId="{6C273838-E409-4EB6-CC08-35C7BF3395A5}"/>
          </ac:spMkLst>
        </pc:spChg>
        <pc:spChg chg="mod">
          <ac:chgData name="Jessica Newport" userId="dede3334-717e-4998-a1ad-2432f5a188d4" providerId="ADAL" clId="{71450B28-6A91-49C5-BC88-2D7784511A7D}" dt="2026-02-02T11:59:47.235" v="4899" actId="5793"/>
          <ac:spMkLst>
            <pc:docMk/>
            <pc:sldMk cId="1654002846" sldId="4906"/>
            <ac:spMk id="6" creationId="{46F3F399-7A07-F792-2119-07C4A71950F3}"/>
          </ac:spMkLst>
        </pc:spChg>
      </pc:sldChg>
      <pc:sldChg chg="addSp delSp modSp add mod modNotesTx">
        <pc:chgData name="Jessica Newport" userId="dede3334-717e-4998-a1ad-2432f5a188d4" providerId="ADAL" clId="{71450B28-6A91-49C5-BC88-2D7784511A7D}" dt="2026-02-02T12:04:47.767" v="5241" actId="1076"/>
        <pc:sldMkLst>
          <pc:docMk/>
          <pc:sldMk cId="1250194757" sldId="4907"/>
        </pc:sldMkLst>
        <pc:spChg chg="mod">
          <ac:chgData name="Jessica Newport" userId="dede3334-717e-4998-a1ad-2432f5a188d4" providerId="ADAL" clId="{71450B28-6A91-49C5-BC88-2D7784511A7D}" dt="2026-02-02T12:03:38.616" v="5230" actId="1076"/>
          <ac:spMkLst>
            <pc:docMk/>
            <pc:sldMk cId="1250194757" sldId="4907"/>
            <ac:spMk id="2" creationId="{7C1EF519-26EB-3E71-C9C6-C5B144861FA6}"/>
          </ac:spMkLst>
        </pc:spChg>
        <pc:spChg chg="add del mod">
          <ac:chgData name="Jessica Newport" userId="dede3334-717e-4998-a1ad-2432f5a188d4" providerId="ADAL" clId="{71450B28-6A91-49C5-BC88-2D7784511A7D}" dt="2026-02-02T12:02:02.717" v="5098"/>
          <ac:spMkLst>
            <pc:docMk/>
            <pc:sldMk cId="1250194757" sldId="4907"/>
            <ac:spMk id="3" creationId="{C82F60D1-C7D4-9E7C-1465-174A9A918FC6}"/>
          </ac:spMkLst>
        </pc:spChg>
        <pc:spChg chg="add mod">
          <ac:chgData name="Jessica Newport" userId="dede3334-717e-4998-a1ad-2432f5a188d4" providerId="ADAL" clId="{71450B28-6A91-49C5-BC88-2D7784511A7D}" dt="2026-02-02T12:03:33.330" v="5229" actId="255"/>
          <ac:spMkLst>
            <pc:docMk/>
            <pc:sldMk cId="1250194757" sldId="4907"/>
            <ac:spMk id="5" creationId="{3BC1490A-7087-5D00-053D-F9F1A71938FD}"/>
          </ac:spMkLst>
        </pc:spChg>
        <pc:spChg chg="del mod">
          <ac:chgData name="Jessica Newport" userId="dede3334-717e-4998-a1ad-2432f5a188d4" providerId="ADAL" clId="{71450B28-6A91-49C5-BC88-2D7784511A7D}" dt="2026-02-02T12:00:36.523" v="4925"/>
          <ac:spMkLst>
            <pc:docMk/>
            <pc:sldMk cId="1250194757" sldId="4907"/>
            <ac:spMk id="6" creationId="{A1A5EA8A-93C0-CEDE-3186-90CA45C3789A}"/>
          </ac:spMkLst>
        </pc:spChg>
        <pc:spChg chg="del">
          <ac:chgData name="Jessica Newport" userId="dede3334-717e-4998-a1ad-2432f5a188d4" providerId="ADAL" clId="{71450B28-6A91-49C5-BC88-2D7784511A7D}" dt="2026-02-02T12:00:30.258" v="4922" actId="478"/>
          <ac:spMkLst>
            <pc:docMk/>
            <pc:sldMk cId="1250194757" sldId="4907"/>
            <ac:spMk id="8" creationId="{8A09518E-913A-EFE1-FC56-FF0C85E2E643}"/>
          </ac:spMkLst>
        </pc:spChg>
        <pc:spChg chg="add mod">
          <ac:chgData name="Jessica Newport" userId="dede3334-717e-4998-a1ad-2432f5a188d4" providerId="ADAL" clId="{71450B28-6A91-49C5-BC88-2D7784511A7D}" dt="2026-02-02T12:03:28.610" v="5228" actId="255"/>
          <ac:spMkLst>
            <pc:docMk/>
            <pc:sldMk cId="1250194757" sldId="4907"/>
            <ac:spMk id="9" creationId="{C458CD9E-0AAC-A41A-756F-EAA4D5E893F1}"/>
          </ac:spMkLst>
        </pc:spChg>
        <pc:picChg chg="del">
          <ac:chgData name="Jessica Newport" userId="dede3334-717e-4998-a1ad-2432f5a188d4" providerId="ADAL" clId="{71450B28-6A91-49C5-BC88-2D7784511A7D}" dt="2026-02-02T12:00:30.258" v="4922" actId="478"/>
          <ac:picMkLst>
            <pc:docMk/>
            <pc:sldMk cId="1250194757" sldId="4907"/>
            <ac:picMk id="7" creationId="{CF5761BF-4DF1-7B38-75BF-4FA980BDCEDB}"/>
          </ac:picMkLst>
        </pc:picChg>
        <pc:picChg chg="add mod">
          <ac:chgData name="Jessica Newport" userId="dede3334-717e-4998-a1ad-2432f5a188d4" providerId="ADAL" clId="{71450B28-6A91-49C5-BC88-2D7784511A7D}" dt="2026-02-02T12:04:47.767" v="5241" actId="1076"/>
          <ac:picMkLst>
            <pc:docMk/>
            <pc:sldMk cId="1250194757" sldId="4907"/>
            <ac:picMk id="11" creationId="{BB3C4938-3370-C67D-DEE0-5D0D707ADE26}"/>
          </ac:picMkLst>
        </pc:picChg>
      </pc:sldChg>
      <pc:sldChg chg="addSp delSp modSp add mod modNotesTx">
        <pc:chgData name="Jessica Newport" userId="dede3334-717e-4998-a1ad-2432f5a188d4" providerId="ADAL" clId="{71450B28-6A91-49C5-BC88-2D7784511A7D}" dt="2026-02-02T12:08:33.431" v="5577" actId="1076"/>
        <pc:sldMkLst>
          <pc:docMk/>
          <pc:sldMk cId="1894366655" sldId="4908"/>
        </pc:sldMkLst>
        <pc:spChg chg="mod">
          <ac:chgData name="Jessica Newport" userId="dede3334-717e-4998-a1ad-2432f5a188d4" providerId="ADAL" clId="{71450B28-6A91-49C5-BC88-2D7784511A7D}" dt="2026-02-02T12:05:49.540" v="5258" actId="20577"/>
          <ac:spMkLst>
            <pc:docMk/>
            <pc:sldMk cId="1894366655" sldId="4908"/>
            <ac:spMk id="2" creationId="{67231C37-889E-6690-42DE-54D09B009ED1}"/>
          </ac:spMkLst>
        </pc:spChg>
        <pc:spChg chg="add del mod">
          <ac:chgData name="Jessica Newport" userId="dede3334-717e-4998-a1ad-2432f5a188d4" providerId="ADAL" clId="{71450B28-6A91-49C5-BC88-2D7784511A7D}" dt="2026-02-02T12:06:49.496" v="5330"/>
          <ac:spMkLst>
            <pc:docMk/>
            <pc:sldMk cId="1894366655" sldId="4908"/>
            <ac:spMk id="3" creationId="{F9FE6598-9509-6E85-D274-E4832D767E5D}"/>
          </ac:spMkLst>
        </pc:spChg>
        <pc:spChg chg="add mod">
          <ac:chgData name="Jessica Newport" userId="dede3334-717e-4998-a1ad-2432f5a188d4" providerId="ADAL" clId="{71450B28-6A91-49C5-BC88-2D7784511A7D}" dt="2026-02-02T12:08:33.431" v="5577" actId="1076"/>
          <ac:spMkLst>
            <pc:docMk/>
            <pc:sldMk cId="1894366655" sldId="4908"/>
            <ac:spMk id="5" creationId="{9247D46C-21CF-2FE1-C455-BD9651A3935D}"/>
          </ac:spMkLst>
        </pc:spChg>
        <pc:spChg chg="del mod">
          <ac:chgData name="Jessica Newport" userId="dede3334-717e-4998-a1ad-2432f5a188d4" providerId="ADAL" clId="{71450B28-6A91-49C5-BC88-2D7784511A7D}" dt="2026-02-02T12:06:18.347" v="5262"/>
          <ac:spMkLst>
            <pc:docMk/>
            <pc:sldMk cId="1894366655" sldId="4908"/>
            <ac:spMk id="6" creationId="{F369124F-E8B8-8DF7-6135-FE52DC5E9A51}"/>
          </ac:spMkLst>
        </pc:spChg>
      </pc:sldChg>
      <pc:sldChg chg="modSp add mod modNotesTx">
        <pc:chgData name="Jessica Newport" userId="dede3334-717e-4998-a1ad-2432f5a188d4" providerId="ADAL" clId="{71450B28-6A91-49C5-BC88-2D7784511A7D}" dt="2026-02-02T12:11:27.991" v="6019" actId="1076"/>
        <pc:sldMkLst>
          <pc:docMk/>
          <pc:sldMk cId="82187022" sldId="4909"/>
        </pc:sldMkLst>
        <pc:spChg chg="mod">
          <ac:chgData name="Jessica Newport" userId="dede3334-717e-4998-a1ad-2432f5a188d4" providerId="ADAL" clId="{71450B28-6A91-49C5-BC88-2D7784511A7D}" dt="2026-02-02T12:11:27.991" v="6019" actId="1076"/>
          <ac:spMkLst>
            <pc:docMk/>
            <pc:sldMk cId="82187022" sldId="4909"/>
            <ac:spMk id="5" creationId="{CDCC87DE-D16D-9BF1-4891-B1049BC74107}"/>
          </ac:spMkLst>
        </pc:spChg>
      </pc:sldChg>
      <pc:sldChg chg="add">
        <pc:chgData name="Jessica Newport" userId="dede3334-717e-4998-a1ad-2432f5a188d4" providerId="ADAL" clId="{71450B28-6A91-49C5-BC88-2D7784511A7D}" dt="2026-02-02T12:11:36.764" v="6021" actId="2890"/>
        <pc:sldMkLst>
          <pc:docMk/>
          <pc:sldMk cId="3974904311" sldId="4910"/>
        </pc:sldMkLst>
      </pc:sldChg>
      <pc:sldChg chg="modSp add mod modNotesTx">
        <pc:chgData name="Jessica Newport" userId="dede3334-717e-4998-a1ad-2432f5a188d4" providerId="ADAL" clId="{71450B28-6A91-49C5-BC88-2D7784511A7D}" dt="2026-02-02T12:14:15.920" v="6532" actId="20577"/>
        <pc:sldMkLst>
          <pc:docMk/>
          <pc:sldMk cId="2842718483" sldId="4911"/>
        </pc:sldMkLst>
        <pc:spChg chg="mod">
          <ac:chgData name="Jessica Newport" userId="dede3334-717e-4998-a1ad-2432f5a188d4" providerId="ADAL" clId="{71450B28-6A91-49C5-BC88-2D7784511A7D}" dt="2026-02-02T12:14:13.064" v="6531" actId="1076"/>
          <ac:spMkLst>
            <pc:docMk/>
            <pc:sldMk cId="2842718483" sldId="4911"/>
            <ac:spMk id="5" creationId="{94ED3CB2-96D5-8653-0FD9-D44F720E2472}"/>
          </ac:spMkLst>
        </pc:spChg>
      </pc:sldChg>
      <pc:sldChg chg="modSp add mod modNotesTx">
        <pc:chgData name="Jessica Newport" userId="dede3334-717e-4998-a1ad-2432f5a188d4" providerId="ADAL" clId="{71450B28-6A91-49C5-BC88-2D7784511A7D}" dt="2026-02-02T12:16:06.290" v="6945" actId="20577"/>
        <pc:sldMkLst>
          <pc:docMk/>
          <pc:sldMk cId="2277099040" sldId="4912"/>
        </pc:sldMkLst>
        <pc:spChg chg="mod">
          <ac:chgData name="Jessica Newport" userId="dede3334-717e-4998-a1ad-2432f5a188d4" providerId="ADAL" clId="{71450B28-6A91-49C5-BC88-2D7784511A7D}" dt="2026-02-02T12:16:03.829" v="6944" actId="1076"/>
          <ac:spMkLst>
            <pc:docMk/>
            <pc:sldMk cId="2277099040" sldId="4912"/>
            <ac:spMk id="5" creationId="{4EC0D47A-5113-0045-4269-CCD38E455208}"/>
          </ac:spMkLst>
        </pc:spChg>
      </pc:sldChg>
      <pc:sldChg chg="modSp add mod ord">
        <pc:chgData name="Jessica Newport" userId="dede3334-717e-4998-a1ad-2432f5a188d4" providerId="ADAL" clId="{71450B28-6A91-49C5-BC88-2D7784511A7D}" dt="2026-02-02T12:17:45.783" v="6964" actId="1076"/>
        <pc:sldMkLst>
          <pc:docMk/>
          <pc:sldMk cId="502341229" sldId="4913"/>
        </pc:sldMkLst>
        <pc:spChg chg="mod">
          <ac:chgData name="Jessica Newport" userId="dede3334-717e-4998-a1ad-2432f5a188d4" providerId="ADAL" clId="{71450B28-6A91-49C5-BC88-2D7784511A7D}" dt="2026-02-02T12:17:45.783" v="6964" actId="1076"/>
          <ac:spMkLst>
            <pc:docMk/>
            <pc:sldMk cId="502341229" sldId="4913"/>
            <ac:spMk id="2" creationId="{12F4AD4A-74A1-46EC-4992-DE7B1371C9C4}"/>
          </ac:spMkLst>
        </pc:spChg>
        <pc:spChg chg="mod">
          <ac:chgData name="Jessica Newport" userId="dede3334-717e-4998-a1ad-2432f5a188d4" providerId="ADAL" clId="{71450B28-6A91-49C5-BC88-2D7784511A7D}" dt="2026-02-02T12:17:25.930" v="6963" actId="255"/>
          <ac:spMkLst>
            <pc:docMk/>
            <pc:sldMk cId="502341229" sldId="4913"/>
            <ac:spMk id="6" creationId="{540C9721-9C7D-2057-F817-F25FDE898275}"/>
          </ac:spMkLst>
        </pc:spChg>
      </pc:sldChg>
      <pc:sldChg chg="addSp delSp modSp add mod">
        <pc:chgData name="Jessica Newport" userId="dede3334-717e-4998-a1ad-2432f5a188d4" providerId="ADAL" clId="{71450B28-6A91-49C5-BC88-2D7784511A7D}" dt="2026-02-02T12:18:27.469" v="6986" actId="1076"/>
        <pc:sldMkLst>
          <pc:docMk/>
          <pc:sldMk cId="3536399470" sldId="4914"/>
        </pc:sldMkLst>
        <pc:spChg chg="mod">
          <ac:chgData name="Jessica Newport" userId="dede3334-717e-4998-a1ad-2432f5a188d4" providerId="ADAL" clId="{71450B28-6A91-49C5-BC88-2D7784511A7D}" dt="2026-02-02T12:18:06.765" v="6980" actId="20577"/>
          <ac:spMkLst>
            <pc:docMk/>
            <pc:sldMk cId="3536399470" sldId="4914"/>
            <ac:spMk id="2" creationId="{63B58A91-BCB3-828A-6704-CFABB6D5793D}"/>
          </ac:spMkLst>
        </pc:spChg>
        <pc:spChg chg="del">
          <ac:chgData name="Jessica Newport" userId="dede3334-717e-4998-a1ad-2432f5a188d4" providerId="ADAL" clId="{71450B28-6A91-49C5-BC88-2D7784511A7D}" dt="2026-02-02T12:18:10.584" v="6982" actId="478"/>
          <ac:spMkLst>
            <pc:docMk/>
            <pc:sldMk cId="3536399470" sldId="4914"/>
            <ac:spMk id="6" creationId="{A5B3D65F-559F-360D-2358-9FE112A4003F}"/>
          </ac:spMkLst>
        </pc:spChg>
        <pc:spChg chg="add mod">
          <ac:chgData name="Jessica Newport" userId="dede3334-717e-4998-a1ad-2432f5a188d4" providerId="ADAL" clId="{71450B28-6A91-49C5-BC88-2D7784511A7D}" dt="2026-02-02T12:18:27.469" v="6986" actId="1076"/>
          <ac:spMkLst>
            <pc:docMk/>
            <pc:sldMk cId="3536399470" sldId="4914"/>
            <ac:spMk id="7" creationId="{CC3A083B-7FB3-83D4-6C53-01E10DE396A6}"/>
          </ac:spMkLst>
        </pc:spChg>
        <pc:picChg chg="del">
          <ac:chgData name="Jessica Newport" userId="dede3334-717e-4998-a1ad-2432f5a188d4" providerId="ADAL" clId="{71450B28-6A91-49C5-BC88-2D7784511A7D}" dt="2026-02-02T12:18:08.858" v="6981" actId="478"/>
          <ac:picMkLst>
            <pc:docMk/>
            <pc:sldMk cId="3536399470" sldId="4914"/>
            <ac:picMk id="3" creationId="{05701C5E-7F38-B0E5-F5E9-0B8A1E3B7629}"/>
          </ac:picMkLst>
        </pc:picChg>
      </pc:sldChg>
      <pc:sldMasterChg chg="del delSldLayout">
        <pc:chgData name="Jessica Newport" userId="dede3334-717e-4998-a1ad-2432f5a188d4" providerId="ADAL" clId="{71450B28-6A91-49C5-BC88-2D7784511A7D}" dt="2026-02-02T12:18:33.506" v="6987" actId="2696"/>
        <pc:sldMasterMkLst>
          <pc:docMk/>
          <pc:sldMasterMk cId="700849449" sldId="2147483648"/>
        </pc:sldMasterMkLst>
        <pc:sldLayoutChg chg="del">
          <pc:chgData name="Jessica Newport" userId="dede3334-717e-4998-a1ad-2432f5a188d4" providerId="ADAL" clId="{71450B28-6A91-49C5-BC88-2D7784511A7D}" dt="2026-02-02T12:18:33.506" v="6987" actId="2696"/>
          <pc:sldLayoutMkLst>
            <pc:docMk/>
            <pc:sldMasterMk cId="700849449" sldId="2147483648"/>
            <pc:sldLayoutMk cId="435427212" sldId="2147483649"/>
          </pc:sldLayoutMkLst>
        </pc:sldLayoutChg>
        <pc:sldLayoutChg chg="del">
          <pc:chgData name="Jessica Newport" userId="dede3334-717e-4998-a1ad-2432f5a188d4" providerId="ADAL" clId="{71450B28-6A91-49C5-BC88-2D7784511A7D}" dt="2026-02-02T12:18:33.506" v="6987" actId="2696"/>
          <pc:sldLayoutMkLst>
            <pc:docMk/>
            <pc:sldMasterMk cId="700849449" sldId="2147483648"/>
            <pc:sldLayoutMk cId="3320700260" sldId="2147483650"/>
          </pc:sldLayoutMkLst>
        </pc:sldLayoutChg>
        <pc:sldLayoutChg chg="del">
          <pc:chgData name="Jessica Newport" userId="dede3334-717e-4998-a1ad-2432f5a188d4" providerId="ADAL" clId="{71450B28-6A91-49C5-BC88-2D7784511A7D}" dt="2026-02-02T12:18:33.506" v="6987" actId="2696"/>
          <pc:sldLayoutMkLst>
            <pc:docMk/>
            <pc:sldMasterMk cId="700849449" sldId="2147483648"/>
            <pc:sldLayoutMk cId="2676323364" sldId="2147483651"/>
          </pc:sldLayoutMkLst>
        </pc:sldLayoutChg>
        <pc:sldLayoutChg chg="del">
          <pc:chgData name="Jessica Newport" userId="dede3334-717e-4998-a1ad-2432f5a188d4" providerId="ADAL" clId="{71450B28-6A91-49C5-BC88-2D7784511A7D}" dt="2026-02-02T12:18:33.506" v="6987" actId="2696"/>
          <pc:sldLayoutMkLst>
            <pc:docMk/>
            <pc:sldMasterMk cId="700849449" sldId="2147483648"/>
            <pc:sldLayoutMk cId="2851433406" sldId="2147483652"/>
          </pc:sldLayoutMkLst>
        </pc:sldLayoutChg>
        <pc:sldLayoutChg chg="del">
          <pc:chgData name="Jessica Newport" userId="dede3334-717e-4998-a1ad-2432f5a188d4" providerId="ADAL" clId="{71450B28-6A91-49C5-BC88-2D7784511A7D}" dt="2026-02-02T12:18:33.506" v="6987" actId="2696"/>
          <pc:sldLayoutMkLst>
            <pc:docMk/>
            <pc:sldMasterMk cId="700849449" sldId="2147483648"/>
            <pc:sldLayoutMk cId="2836799377" sldId="2147483653"/>
          </pc:sldLayoutMkLst>
        </pc:sldLayoutChg>
        <pc:sldLayoutChg chg="del">
          <pc:chgData name="Jessica Newport" userId="dede3334-717e-4998-a1ad-2432f5a188d4" providerId="ADAL" clId="{71450B28-6A91-49C5-BC88-2D7784511A7D}" dt="2026-02-02T12:18:33.506" v="6987" actId="2696"/>
          <pc:sldLayoutMkLst>
            <pc:docMk/>
            <pc:sldMasterMk cId="700849449" sldId="2147483648"/>
            <pc:sldLayoutMk cId="4155526258" sldId="2147483654"/>
          </pc:sldLayoutMkLst>
        </pc:sldLayoutChg>
        <pc:sldLayoutChg chg="del">
          <pc:chgData name="Jessica Newport" userId="dede3334-717e-4998-a1ad-2432f5a188d4" providerId="ADAL" clId="{71450B28-6A91-49C5-BC88-2D7784511A7D}" dt="2026-02-02T12:18:33.506" v="6987" actId="2696"/>
          <pc:sldLayoutMkLst>
            <pc:docMk/>
            <pc:sldMasterMk cId="700849449" sldId="2147483648"/>
            <pc:sldLayoutMk cId="3081448068" sldId="2147483655"/>
          </pc:sldLayoutMkLst>
        </pc:sldLayoutChg>
        <pc:sldLayoutChg chg="del">
          <pc:chgData name="Jessica Newport" userId="dede3334-717e-4998-a1ad-2432f5a188d4" providerId="ADAL" clId="{71450B28-6A91-49C5-BC88-2D7784511A7D}" dt="2026-02-02T12:18:33.506" v="6987" actId="2696"/>
          <pc:sldLayoutMkLst>
            <pc:docMk/>
            <pc:sldMasterMk cId="700849449" sldId="2147483648"/>
            <pc:sldLayoutMk cId="2595500301" sldId="2147483656"/>
          </pc:sldLayoutMkLst>
        </pc:sldLayoutChg>
        <pc:sldLayoutChg chg="del">
          <pc:chgData name="Jessica Newport" userId="dede3334-717e-4998-a1ad-2432f5a188d4" providerId="ADAL" clId="{71450B28-6A91-49C5-BC88-2D7784511A7D}" dt="2026-02-02T12:18:33.506" v="6987" actId="2696"/>
          <pc:sldLayoutMkLst>
            <pc:docMk/>
            <pc:sldMasterMk cId="700849449" sldId="2147483648"/>
            <pc:sldLayoutMk cId="1651867621" sldId="2147483657"/>
          </pc:sldLayoutMkLst>
        </pc:sldLayoutChg>
        <pc:sldLayoutChg chg="del">
          <pc:chgData name="Jessica Newport" userId="dede3334-717e-4998-a1ad-2432f5a188d4" providerId="ADAL" clId="{71450B28-6A91-49C5-BC88-2D7784511A7D}" dt="2026-02-02T12:18:33.506" v="6987" actId="2696"/>
          <pc:sldLayoutMkLst>
            <pc:docMk/>
            <pc:sldMasterMk cId="700849449" sldId="2147483648"/>
            <pc:sldLayoutMk cId="177156829" sldId="2147483658"/>
          </pc:sldLayoutMkLst>
        </pc:sldLayoutChg>
        <pc:sldLayoutChg chg="del">
          <pc:chgData name="Jessica Newport" userId="dede3334-717e-4998-a1ad-2432f5a188d4" providerId="ADAL" clId="{71450B28-6A91-49C5-BC88-2D7784511A7D}" dt="2026-02-02T12:18:33.506" v="6987" actId="2696"/>
          <pc:sldLayoutMkLst>
            <pc:docMk/>
            <pc:sldMasterMk cId="700849449" sldId="2147483648"/>
            <pc:sldLayoutMk cId="3983276618" sldId="2147483659"/>
          </pc:sldLayoutMkLst>
        </pc:sldLayoutChg>
        <pc:sldLayoutChg chg="del">
          <pc:chgData name="Jessica Newport" userId="dede3334-717e-4998-a1ad-2432f5a188d4" providerId="ADAL" clId="{71450B28-6A91-49C5-BC88-2D7784511A7D}" dt="2026-02-02T11:59:56.150" v="4901" actId="2696"/>
          <pc:sldLayoutMkLst>
            <pc:docMk/>
            <pc:sldMasterMk cId="700849449" sldId="2147483648"/>
            <pc:sldLayoutMk cId="1709855176" sldId="2147483660"/>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5F8D1D-6C32-4D6B-AAF1-037AB3D39108}" type="datetimeFigureOut">
              <a:rPr lang="en-GB" smtClean="0"/>
              <a:t>03/02/2026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953D85-D4B4-4FA9-A353-DF8E4DAF69A1}" type="slidenum">
              <a:rPr lang="en-GB" smtClean="0"/>
              <a:t>‹#›</a:t>
            </a:fld>
            <a:endParaRPr lang="en-GB"/>
          </a:p>
        </p:txBody>
      </p:sp>
    </p:spTree>
    <p:extLst>
      <p:ext uri="{BB962C8B-B14F-4D97-AF65-F5344CB8AC3E}">
        <p14:creationId xmlns:p14="http://schemas.microsoft.com/office/powerpoint/2010/main" val="24250495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Ask them if they can think of any examples of establishments with a strong property design. </a:t>
            </a:r>
          </a:p>
          <a:p>
            <a:endParaRPr lang="en-GB"/>
          </a:p>
          <a:p>
            <a:r>
              <a:rPr lang="en-GB"/>
              <a:t>Chain options such as five guys or </a:t>
            </a:r>
            <a:r>
              <a:rPr lang="en-GB" err="1"/>
              <a:t>wagamamas</a:t>
            </a:r>
            <a:r>
              <a:rPr lang="en-GB"/>
              <a:t> – uniform across locations, so customers know what to expect.</a:t>
            </a:r>
          </a:p>
          <a:p>
            <a:endParaRPr lang="en-GB"/>
          </a:p>
          <a:p>
            <a:r>
              <a:rPr lang="en-GB"/>
              <a:t>Local example – The Shed in Swansea. Décor, layout – accessible fine dining with a heavy focus on local cuisine. Open kitchen to bring the experience directly to the table. Functional layout with easy movement.</a:t>
            </a:r>
          </a:p>
          <a:p>
            <a:endParaRPr lang="en-GB"/>
          </a:p>
        </p:txBody>
      </p:sp>
      <p:sp>
        <p:nvSpPr>
          <p:cNvPr id="4" name="Slide Number Placeholder 3"/>
          <p:cNvSpPr>
            <a:spLocks noGrp="1"/>
          </p:cNvSpPr>
          <p:nvPr>
            <p:ph type="sldNum" sz="quarter" idx="5"/>
          </p:nvPr>
        </p:nvSpPr>
        <p:spPr/>
        <p:txBody>
          <a:bodyPr/>
          <a:lstStyle/>
          <a:p>
            <a:fld id="{24953D85-D4B4-4FA9-A353-DF8E4DAF69A1}" type="slidenum">
              <a:rPr lang="en-GB" smtClean="0"/>
              <a:t>6</a:t>
            </a:fld>
            <a:endParaRPr lang="en-GB"/>
          </a:p>
        </p:txBody>
      </p:sp>
    </p:spTree>
    <p:extLst>
      <p:ext uri="{BB962C8B-B14F-4D97-AF65-F5344CB8AC3E}">
        <p14:creationId xmlns:p14="http://schemas.microsoft.com/office/powerpoint/2010/main" val="18294669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63541D-30DC-79E5-D29C-1D775CD0FA6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16DA1CE-A017-15CD-8D27-A3936FD3BD0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F4C9B4F-F738-CB0E-E5BB-6DB4A2C6BDF1}"/>
              </a:ext>
            </a:extLst>
          </p:cNvPr>
          <p:cNvSpPr>
            <a:spLocks noGrp="1"/>
          </p:cNvSpPr>
          <p:nvPr>
            <p:ph type="body" idx="1"/>
          </p:nvPr>
        </p:nvSpPr>
        <p:spPr/>
        <p:txBody>
          <a:bodyPr/>
          <a:lstStyle/>
          <a:p>
            <a:r>
              <a:rPr lang="en-GB"/>
              <a:t>Theme – casual or fine dining, fast food, specific cuisine.</a:t>
            </a:r>
          </a:p>
          <a:p>
            <a:endParaRPr lang="en-GB"/>
          </a:p>
          <a:p>
            <a:r>
              <a:rPr lang="en-GB"/>
              <a:t>Clear branding – logo, colour scheme, particular aesthetics, signage.</a:t>
            </a:r>
          </a:p>
          <a:p>
            <a:endParaRPr lang="en-GB"/>
          </a:p>
        </p:txBody>
      </p:sp>
      <p:sp>
        <p:nvSpPr>
          <p:cNvPr id="4" name="Slide Number Placeholder 3">
            <a:extLst>
              <a:ext uri="{FF2B5EF4-FFF2-40B4-BE49-F238E27FC236}">
                <a16:creationId xmlns:a16="http://schemas.microsoft.com/office/drawing/2014/main" id="{72534EB1-AFAC-E0EF-327B-61D44072F8D0}"/>
              </a:ext>
            </a:extLst>
          </p:cNvPr>
          <p:cNvSpPr>
            <a:spLocks noGrp="1"/>
          </p:cNvSpPr>
          <p:nvPr>
            <p:ph type="sldNum" sz="quarter" idx="5"/>
          </p:nvPr>
        </p:nvSpPr>
        <p:spPr/>
        <p:txBody>
          <a:bodyPr/>
          <a:lstStyle/>
          <a:p>
            <a:fld id="{24953D85-D4B4-4FA9-A353-DF8E4DAF69A1}" type="slidenum">
              <a:rPr lang="en-GB" smtClean="0"/>
              <a:t>7</a:t>
            </a:fld>
            <a:endParaRPr lang="en-GB"/>
          </a:p>
        </p:txBody>
      </p:sp>
    </p:spTree>
    <p:extLst>
      <p:ext uri="{BB962C8B-B14F-4D97-AF65-F5344CB8AC3E}">
        <p14:creationId xmlns:p14="http://schemas.microsoft.com/office/powerpoint/2010/main" val="30798022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72817B-FC62-5C34-DCFB-B47AEBDE179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DD6922-B922-90A5-8CE6-A65B7DD0BD2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10CCBA0-E864-4155-FBB3-0C23561D76BB}"/>
              </a:ext>
            </a:extLst>
          </p:cNvPr>
          <p:cNvSpPr>
            <a:spLocks noGrp="1"/>
          </p:cNvSpPr>
          <p:nvPr>
            <p:ph type="body" idx="1"/>
          </p:nvPr>
        </p:nvSpPr>
        <p:spPr/>
        <p:txBody>
          <a:bodyPr/>
          <a:lstStyle/>
          <a:p>
            <a:r>
              <a:rPr lang="en-GB"/>
              <a:t>Layout – host desk – tables – bar? Tech – where is the POS?</a:t>
            </a:r>
          </a:p>
          <a:p>
            <a:endParaRPr lang="en-GB"/>
          </a:p>
          <a:p>
            <a:r>
              <a:rPr lang="en-GB"/>
              <a:t>Tables – minimal for space/privacy or close together to maximise covers? Is it easy to rearrange?</a:t>
            </a:r>
          </a:p>
          <a:p>
            <a:endParaRPr lang="en-GB"/>
          </a:p>
          <a:p>
            <a:r>
              <a:rPr lang="en-GB"/>
              <a:t>Bar – is it functional and fit for purpose?</a:t>
            </a:r>
          </a:p>
          <a:p>
            <a:endParaRPr lang="en-GB"/>
          </a:p>
          <a:p>
            <a:r>
              <a:rPr lang="en-GB"/>
              <a:t>Outdoor dining? Do you want it now, or in the future? Is it possible if you do? How will it affect the indoor operations?</a:t>
            </a:r>
          </a:p>
          <a:p>
            <a:endParaRPr lang="en-GB"/>
          </a:p>
          <a:p>
            <a:r>
              <a:rPr lang="en-GB"/>
              <a:t>Back of house/kitchen – are they in line with regulations and designed to promote efficiency?</a:t>
            </a:r>
          </a:p>
          <a:p>
            <a:endParaRPr lang="en-GB"/>
          </a:p>
        </p:txBody>
      </p:sp>
      <p:sp>
        <p:nvSpPr>
          <p:cNvPr id="4" name="Slide Number Placeholder 3">
            <a:extLst>
              <a:ext uri="{FF2B5EF4-FFF2-40B4-BE49-F238E27FC236}">
                <a16:creationId xmlns:a16="http://schemas.microsoft.com/office/drawing/2014/main" id="{D83178B0-F269-AC77-2BEA-512A1EE95BD3}"/>
              </a:ext>
            </a:extLst>
          </p:cNvPr>
          <p:cNvSpPr>
            <a:spLocks noGrp="1"/>
          </p:cNvSpPr>
          <p:nvPr>
            <p:ph type="sldNum" sz="quarter" idx="5"/>
          </p:nvPr>
        </p:nvSpPr>
        <p:spPr/>
        <p:txBody>
          <a:bodyPr/>
          <a:lstStyle/>
          <a:p>
            <a:fld id="{24953D85-D4B4-4FA9-A353-DF8E4DAF69A1}" type="slidenum">
              <a:rPr lang="en-GB" smtClean="0"/>
              <a:t>8</a:t>
            </a:fld>
            <a:endParaRPr lang="en-GB"/>
          </a:p>
        </p:txBody>
      </p:sp>
    </p:spTree>
    <p:extLst>
      <p:ext uri="{BB962C8B-B14F-4D97-AF65-F5344CB8AC3E}">
        <p14:creationId xmlns:p14="http://schemas.microsoft.com/office/powerpoint/2010/main" val="7695222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F456A3-6F38-096A-EC18-8C89EF61B8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A69F69-6C55-F836-AD04-A1DEAE6E79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9666ACB-B2D6-1AF3-F369-347FE9F905D7}"/>
              </a:ext>
            </a:extLst>
          </p:cNvPr>
          <p:cNvSpPr>
            <a:spLocks noGrp="1"/>
          </p:cNvSpPr>
          <p:nvPr>
            <p:ph type="body" idx="1"/>
          </p:nvPr>
        </p:nvSpPr>
        <p:spPr/>
        <p:txBody>
          <a:bodyPr/>
          <a:lstStyle/>
          <a:p>
            <a:pPr marL="0" indent="0">
              <a:buFont typeface="Arial" panose="020B0604020202020204" pitchFamily="34" charset="0"/>
              <a:buNone/>
            </a:pPr>
            <a:r>
              <a:rPr lang="en-GB" sz="1200" b="0">
                <a:solidFill>
                  <a:schemeClr val="tx1"/>
                </a:solidFill>
              </a:rPr>
              <a:t>Delivery/ takeaway? Will you offer these services either now or in the future? Where will the pickup points be?</a:t>
            </a:r>
          </a:p>
          <a:p>
            <a:pPr marL="0" indent="0">
              <a:buFont typeface="Arial" panose="020B0604020202020204" pitchFamily="34" charset="0"/>
              <a:buNone/>
            </a:pPr>
            <a:endParaRPr lang="en-GB" sz="1200" b="0">
              <a:solidFill>
                <a:schemeClr val="tx1"/>
              </a:solidFill>
            </a:endParaRPr>
          </a:p>
          <a:p>
            <a:pPr marL="0" indent="0">
              <a:buFont typeface="Arial" panose="020B0604020202020204" pitchFamily="34" charset="0"/>
              <a:buNone/>
            </a:pPr>
            <a:r>
              <a:rPr lang="en-GB" sz="1200" b="0">
                <a:solidFill>
                  <a:schemeClr val="tx1"/>
                </a:solidFill>
              </a:rPr>
              <a:t>What about private dining or events? What is the risk versus reward?</a:t>
            </a:r>
          </a:p>
          <a:p>
            <a:pPr marL="0" indent="0">
              <a:buFont typeface="Arial" panose="020B0604020202020204" pitchFamily="34" charset="0"/>
              <a:buNone/>
            </a:pPr>
            <a:endParaRPr lang="en-GB" sz="1200" b="0">
              <a:solidFill>
                <a:schemeClr val="tx1"/>
              </a:solidFill>
            </a:endParaRPr>
          </a:p>
          <a:p>
            <a:pPr marL="0" indent="0">
              <a:buFont typeface="Arial" panose="020B0604020202020204" pitchFamily="34" charset="0"/>
              <a:buNone/>
            </a:pPr>
            <a:r>
              <a:rPr lang="en-GB" sz="1200" b="0">
                <a:solidFill>
                  <a:schemeClr val="tx1"/>
                </a:solidFill>
              </a:rPr>
              <a:t>Do you require separation between your bar and restaurant for example? Is this viable?</a:t>
            </a:r>
          </a:p>
          <a:p>
            <a:endParaRPr lang="en-GB"/>
          </a:p>
        </p:txBody>
      </p:sp>
      <p:sp>
        <p:nvSpPr>
          <p:cNvPr id="4" name="Slide Number Placeholder 3">
            <a:extLst>
              <a:ext uri="{FF2B5EF4-FFF2-40B4-BE49-F238E27FC236}">
                <a16:creationId xmlns:a16="http://schemas.microsoft.com/office/drawing/2014/main" id="{F3046CEC-2012-C21A-1220-E802E204D8CD}"/>
              </a:ext>
            </a:extLst>
          </p:cNvPr>
          <p:cNvSpPr>
            <a:spLocks noGrp="1"/>
          </p:cNvSpPr>
          <p:nvPr>
            <p:ph type="sldNum" sz="quarter" idx="5"/>
          </p:nvPr>
        </p:nvSpPr>
        <p:spPr/>
        <p:txBody>
          <a:bodyPr/>
          <a:lstStyle/>
          <a:p>
            <a:fld id="{24953D85-D4B4-4FA9-A353-DF8E4DAF69A1}" type="slidenum">
              <a:rPr lang="en-GB" smtClean="0"/>
              <a:t>9</a:t>
            </a:fld>
            <a:endParaRPr lang="en-GB"/>
          </a:p>
        </p:txBody>
      </p:sp>
    </p:spTree>
    <p:extLst>
      <p:ext uri="{BB962C8B-B14F-4D97-AF65-F5344CB8AC3E}">
        <p14:creationId xmlns:p14="http://schemas.microsoft.com/office/powerpoint/2010/main" val="34926196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1572CF-CF9A-7532-487E-378BA163247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73D76C-EBA2-68D3-4CB7-3D3F81A75DF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11EDC7B-7683-09CD-CB9C-AC064FF042C7}"/>
              </a:ext>
            </a:extLst>
          </p:cNvPr>
          <p:cNvSpPr>
            <a:spLocks noGrp="1"/>
          </p:cNvSpPr>
          <p:nvPr>
            <p:ph type="body" idx="1"/>
          </p:nvPr>
        </p:nvSpPr>
        <p:spPr/>
        <p:txBody>
          <a:bodyPr/>
          <a:lstStyle/>
          <a:p>
            <a:pPr marL="0" indent="0">
              <a:buFont typeface="Arial" panose="020B0604020202020204" pitchFamily="34" charset="0"/>
              <a:buNone/>
            </a:pPr>
            <a:r>
              <a:rPr lang="en-GB" sz="1200" b="0">
                <a:solidFill>
                  <a:schemeClr val="tx1"/>
                </a:solidFill>
              </a:rPr>
              <a:t>Sound &amp; lighting – soft or bright? Why? Music – what genre? Why?</a:t>
            </a:r>
          </a:p>
          <a:p>
            <a:pPr marL="0" indent="0">
              <a:buFont typeface="Arial" panose="020B0604020202020204" pitchFamily="34" charset="0"/>
              <a:buNone/>
            </a:pPr>
            <a:endParaRPr lang="en-GB" sz="1200" b="0">
              <a:solidFill>
                <a:schemeClr val="tx1"/>
              </a:solidFill>
            </a:endParaRPr>
          </a:p>
          <a:p>
            <a:pPr marL="0" indent="0">
              <a:buFont typeface="Arial" panose="020B0604020202020204" pitchFamily="34" charset="0"/>
              <a:buNone/>
            </a:pPr>
            <a:r>
              <a:rPr lang="en-GB" sz="1200" b="0">
                <a:solidFill>
                  <a:schemeClr val="tx1"/>
                </a:solidFill>
              </a:rPr>
              <a:t>Brand – are your choices in line with it? Are they cost effective and realistic?</a:t>
            </a:r>
          </a:p>
          <a:p>
            <a:pPr marL="0" indent="0">
              <a:buFont typeface="Arial" panose="020B0604020202020204" pitchFamily="34" charset="0"/>
              <a:buNone/>
            </a:pPr>
            <a:endParaRPr lang="en-GB" sz="1200" b="0">
              <a:solidFill>
                <a:schemeClr val="tx1"/>
              </a:solidFill>
            </a:endParaRPr>
          </a:p>
          <a:p>
            <a:pPr marL="0" indent="0">
              <a:buFont typeface="Arial" panose="020B0604020202020204" pitchFamily="34" charset="0"/>
              <a:buNone/>
            </a:pPr>
            <a:r>
              <a:rPr lang="en-GB" sz="1200" b="0">
                <a:solidFill>
                  <a:schemeClr val="tx1"/>
                </a:solidFill>
              </a:rPr>
              <a:t>Furnishings/décor/colour scheme – does it reflect you and your business? Does it compliment your products?</a:t>
            </a:r>
          </a:p>
          <a:p>
            <a:pPr marL="0" indent="0">
              <a:buFont typeface="Arial" panose="020B0604020202020204" pitchFamily="34" charset="0"/>
              <a:buNone/>
            </a:pPr>
            <a:endParaRPr lang="en-GB" sz="1200" b="0">
              <a:solidFill>
                <a:schemeClr val="tx1"/>
              </a:solidFill>
            </a:endParaRPr>
          </a:p>
          <a:p>
            <a:pPr marL="0" indent="0">
              <a:buFont typeface="Arial" panose="020B0604020202020204" pitchFamily="34" charset="0"/>
              <a:buNone/>
            </a:pPr>
            <a:r>
              <a:rPr lang="en-GB" sz="1200" b="0">
                <a:solidFill>
                  <a:schemeClr val="tx1"/>
                </a:solidFill>
              </a:rPr>
              <a:t>CSR – Corporate Social Responsibility – are you sustainable? Do you use sustainable products? Why/why not? Consider lighting/energy saving appliances etc.</a:t>
            </a:r>
          </a:p>
          <a:p>
            <a:endParaRPr lang="en-GB"/>
          </a:p>
        </p:txBody>
      </p:sp>
      <p:sp>
        <p:nvSpPr>
          <p:cNvPr id="4" name="Slide Number Placeholder 3">
            <a:extLst>
              <a:ext uri="{FF2B5EF4-FFF2-40B4-BE49-F238E27FC236}">
                <a16:creationId xmlns:a16="http://schemas.microsoft.com/office/drawing/2014/main" id="{F26DEEE4-8C9E-D08F-3DEF-41E0E3840032}"/>
              </a:ext>
            </a:extLst>
          </p:cNvPr>
          <p:cNvSpPr>
            <a:spLocks noGrp="1"/>
          </p:cNvSpPr>
          <p:nvPr>
            <p:ph type="sldNum" sz="quarter" idx="5"/>
          </p:nvPr>
        </p:nvSpPr>
        <p:spPr/>
        <p:txBody>
          <a:bodyPr/>
          <a:lstStyle/>
          <a:p>
            <a:fld id="{24953D85-D4B4-4FA9-A353-DF8E4DAF69A1}" type="slidenum">
              <a:rPr lang="en-GB" smtClean="0"/>
              <a:t>10</a:t>
            </a:fld>
            <a:endParaRPr lang="en-GB"/>
          </a:p>
        </p:txBody>
      </p:sp>
    </p:spTree>
    <p:extLst>
      <p:ext uri="{BB962C8B-B14F-4D97-AF65-F5344CB8AC3E}">
        <p14:creationId xmlns:p14="http://schemas.microsoft.com/office/powerpoint/2010/main" val="38402179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229DF4-703A-6153-8698-0DFA8C8D316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3CC319-D40C-0122-D809-45AAA25D154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108C109-A374-FBE0-8D25-6D0DA0ECC0FE}"/>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C39E418-B78F-2BC3-0AC3-F9DE34D7E829}"/>
              </a:ext>
            </a:extLst>
          </p:cNvPr>
          <p:cNvSpPr>
            <a:spLocks noGrp="1"/>
          </p:cNvSpPr>
          <p:nvPr>
            <p:ph type="sldNum" sz="quarter" idx="5"/>
          </p:nvPr>
        </p:nvSpPr>
        <p:spPr/>
        <p:txBody>
          <a:bodyPr/>
          <a:lstStyle/>
          <a:p>
            <a:fld id="{24953D85-D4B4-4FA9-A353-DF8E4DAF69A1}" type="slidenum">
              <a:rPr lang="en-GB" smtClean="0"/>
              <a:t>11</a:t>
            </a:fld>
            <a:endParaRPr lang="en-GB"/>
          </a:p>
        </p:txBody>
      </p:sp>
    </p:spTree>
    <p:extLst>
      <p:ext uri="{BB962C8B-B14F-4D97-AF65-F5344CB8AC3E}">
        <p14:creationId xmlns:p14="http://schemas.microsoft.com/office/powerpoint/2010/main" val="34817391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01E0B9-36CC-E492-92F7-C79FB977A5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D855CC-A1C6-CA94-28D2-C943105F15B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00EDD38-894C-4E59-07EB-D58793561EFA}"/>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4220B86C-DF3B-2C07-F01E-C7A0C7B69D7E}"/>
              </a:ext>
            </a:extLst>
          </p:cNvPr>
          <p:cNvSpPr>
            <a:spLocks noGrp="1"/>
          </p:cNvSpPr>
          <p:nvPr>
            <p:ph type="sldNum" sz="quarter" idx="5"/>
          </p:nvPr>
        </p:nvSpPr>
        <p:spPr/>
        <p:txBody>
          <a:bodyPr/>
          <a:lstStyle/>
          <a:p>
            <a:fld id="{24953D85-D4B4-4FA9-A353-DF8E4DAF69A1}" type="slidenum">
              <a:rPr lang="en-GB" smtClean="0"/>
              <a:t>12</a:t>
            </a:fld>
            <a:endParaRPr lang="en-GB"/>
          </a:p>
        </p:txBody>
      </p:sp>
    </p:spTree>
    <p:extLst>
      <p:ext uri="{BB962C8B-B14F-4D97-AF65-F5344CB8AC3E}">
        <p14:creationId xmlns:p14="http://schemas.microsoft.com/office/powerpoint/2010/main" val="12792690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AD6968-B548-D555-5601-F06740EAEEA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025CD9-83A0-4A21-1AC1-D479DC6077B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04E2727-CC39-8E4F-DB6B-6176562E927D}"/>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7651DF32-8E83-658E-9E3E-8EA7423BCA73}"/>
              </a:ext>
            </a:extLst>
          </p:cNvPr>
          <p:cNvSpPr>
            <a:spLocks noGrp="1"/>
          </p:cNvSpPr>
          <p:nvPr>
            <p:ph type="sldNum" sz="quarter" idx="5"/>
          </p:nvPr>
        </p:nvSpPr>
        <p:spPr/>
        <p:txBody>
          <a:bodyPr/>
          <a:lstStyle/>
          <a:p>
            <a:fld id="{24953D85-D4B4-4FA9-A353-DF8E4DAF69A1}" type="slidenum">
              <a:rPr lang="en-GB" smtClean="0"/>
              <a:t>13</a:t>
            </a:fld>
            <a:endParaRPr lang="en-GB"/>
          </a:p>
        </p:txBody>
      </p:sp>
    </p:spTree>
    <p:extLst>
      <p:ext uri="{BB962C8B-B14F-4D97-AF65-F5344CB8AC3E}">
        <p14:creationId xmlns:p14="http://schemas.microsoft.com/office/powerpoint/2010/main" val="14227884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AD6968-B548-D555-5601-F06740EAEEA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025CD9-83A0-4A21-1AC1-D479DC6077B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04E2727-CC39-8E4F-DB6B-6176562E927D}"/>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7651DF32-8E83-658E-9E3E-8EA7423BCA73}"/>
              </a:ext>
            </a:extLst>
          </p:cNvPr>
          <p:cNvSpPr>
            <a:spLocks noGrp="1"/>
          </p:cNvSpPr>
          <p:nvPr>
            <p:ph type="sldNum" sz="quarter" idx="5"/>
          </p:nvPr>
        </p:nvSpPr>
        <p:spPr/>
        <p:txBody>
          <a:bodyPr/>
          <a:lstStyle/>
          <a:p>
            <a:fld id="{24953D85-D4B4-4FA9-A353-DF8E4DAF69A1}" type="slidenum">
              <a:rPr lang="en-GB" smtClean="0"/>
              <a:t>14</a:t>
            </a:fld>
            <a:endParaRPr lang="en-GB"/>
          </a:p>
        </p:txBody>
      </p:sp>
    </p:spTree>
    <p:extLst>
      <p:ext uri="{BB962C8B-B14F-4D97-AF65-F5344CB8AC3E}">
        <p14:creationId xmlns:p14="http://schemas.microsoft.com/office/powerpoint/2010/main" val="11500456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4953D85-D4B4-4FA9-A353-DF8E4DAF69A1}" type="slidenum">
              <a:rPr lang="en-GB" smtClean="0"/>
              <a:t>16</a:t>
            </a:fld>
            <a:endParaRPr lang="en-GB"/>
          </a:p>
        </p:txBody>
      </p:sp>
    </p:spTree>
    <p:extLst>
      <p:ext uri="{BB962C8B-B14F-4D97-AF65-F5344CB8AC3E}">
        <p14:creationId xmlns:p14="http://schemas.microsoft.com/office/powerpoint/2010/main" val="24988448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C7EDAA-03EC-6F67-74DC-CB989203632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EF4336-7AD2-D5D9-FA7B-5E6457E047F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3B9B09B-3F04-C0BC-5872-D3CDC50D42F5}"/>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570F8209-2954-98B5-DD0C-360D46910CFA}"/>
              </a:ext>
            </a:extLst>
          </p:cNvPr>
          <p:cNvSpPr>
            <a:spLocks noGrp="1"/>
          </p:cNvSpPr>
          <p:nvPr>
            <p:ph type="sldNum" sz="quarter" idx="5"/>
          </p:nvPr>
        </p:nvSpPr>
        <p:spPr/>
        <p:txBody>
          <a:bodyPr/>
          <a:lstStyle/>
          <a:p>
            <a:fld id="{24953D85-D4B4-4FA9-A353-DF8E4DAF69A1}" type="slidenum">
              <a:rPr lang="en-GB" smtClean="0"/>
              <a:t>17</a:t>
            </a:fld>
            <a:endParaRPr lang="en-GB"/>
          </a:p>
        </p:txBody>
      </p:sp>
    </p:spTree>
    <p:extLst>
      <p:ext uri="{BB962C8B-B14F-4D97-AF65-F5344CB8AC3E}">
        <p14:creationId xmlns:p14="http://schemas.microsoft.com/office/powerpoint/2010/main" val="24516756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4D970B-12D3-1896-9064-23F57F22B5B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C0C1C67-7518-7816-719A-4BD451CB158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85D22FC-9819-4CBC-ADD4-E51461AEA631}"/>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a:p>
          <a:p>
            <a:endParaRPr lang="en-GB"/>
          </a:p>
        </p:txBody>
      </p:sp>
      <p:sp>
        <p:nvSpPr>
          <p:cNvPr id="4" name="Slide Number Placeholder 3">
            <a:extLst>
              <a:ext uri="{FF2B5EF4-FFF2-40B4-BE49-F238E27FC236}">
                <a16:creationId xmlns:a16="http://schemas.microsoft.com/office/drawing/2014/main" id="{F42C593E-54A3-3197-5FB7-578A59AA60BA}"/>
              </a:ext>
            </a:extLst>
          </p:cNvPr>
          <p:cNvSpPr>
            <a:spLocks noGrp="1"/>
          </p:cNvSpPr>
          <p:nvPr>
            <p:ph type="sldNum" sz="quarter" idx="5"/>
          </p:nvPr>
        </p:nvSpPr>
        <p:spPr/>
        <p:txBody>
          <a:bodyPr/>
          <a:lstStyle/>
          <a:p>
            <a:fld id="{24953D85-D4B4-4FA9-A353-DF8E4DAF69A1}" type="slidenum">
              <a:rPr lang="en-GB" smtClean="0"/>
              <a:t>18</a:t>
            </a:fld>
            <a:endParaRPr lang="en-GB"/>
          </a:p>
        </p:txBody>
      </p:sp>
    </p:spTree>
    <p:extLst>
      <p:ext uri="{BB962C8B-B14F-4D97-AF65-F5344CB8AC3E}">
        <p14:creationId xmlns:p14="http://schemas.microsoft.com/office/powerpoint/2010/main" val="27733976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89D906-9E7D-E755-ADED-7B3BA1EBB99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DB8F2A5-3FD2-43DC-11CE-346061B94C3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7517EE3-3D4F-14A1-2452-87BE62D1BDC1}"/>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a:p>
          <a:p>
            <a:pPr marL="285750" indent="-285750">
              <a:buFont typeface="Arial" panose="020B0604020202020204" pitchFamily="34" charset="0"/>
              <a:buChar char="•"/>
            </a:pPr>
            <a:endParaRPr lang="en-GB" sz="1200"/>
          </a:p>
          <a:p>
            <a:endParaRPr lang="en-GB"/>
          </a:p>
        </p:txBody>
      </p:sp>
      <p:sp>
        <p:nvSpPr>
          <p:cNvPr id="4" name="Slide Number Placeholder 3">
            <a:extLst>
              <a:ext uri="{FF2B5EF4-FFF2-40B4-BE49-F238E27FC236}">
                <a16:creationId xmlns:a16="http://schemas.microsoft.com/office/drawing/2014/main" id="{AD105252-018D-C9F8-D619-6DE37F9AE7F3}"/>
              </a:ext>
            </a:extLst>
          </p:cNvPr>
          <p:cNvSpPr>
            <a:spLocks noGrp="1"/>
          </p:cNvSpPr>
          <p:nvPr>
            <p:ph type="sldNum" sz="quarter" idx="5"/>
          </p:nvPr>
        </p:nvSpPr>
        <p:spPr/>
        <p:txBody>
          <a:bodyPr/>
          <a:lstStyle/>
          <a:p>
            <a:fld id="{24953D85-D4B4-4FA9-A353-DF8E4DAF69A1}" type="slidenum">
              <a:rPr lang="en-GB" smtClean="0"/>
              <a:t>19</a:t>
            </a:fld>
            <a:endParaRPr lang="en-GB"/>
          </a:p>
        </p:txBody>
      </p:sp>
    </p:spTree>
    <p:extLst>
      <p:ext uri="{BB962C8B-B14F-4D97-AF65-F5344CB8AC3E}">
        <p14:creationId xmlns:p14="http://schemas.microsoft.com/office/powerpoint/2010/main" val="30841226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31C1F6-C84E-9810-E550-23893BAE39F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850A069-A8D3-AE2F-40B9-D993E0D2F37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2BD3616-2E78-BB93-D4EA-ED8FF92BF32A}"/>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a:p>
          <a:p>
            <a:pPr marL="285750" indent="-285750">
              <a:buFont typeface="Arial" panose="020B0604020202020204" pitchFamily="34" charset="0"/>
              <a:buChar char="•"/>
            </a:pPr>
            <a:endParaRPr lang="en-GB" sz="1200"/>
          </a:p>
          <a:p>
            <a:endParaRPr lang="en-GB"/>
          </a:p>
        </p:txBody>
      </p:sp>
      <p:sp>
        <p:nvSpPr>
          <p:cNvPr id="4" name="Slide Number Placeholder 3">
            <a:extLst>
              <a:ext uri="{FF2B5EF4-FFF2-40B4-BE49-F238E27FC236}">
                <a16:creationId xmlns:a16="http://schemas.microsoft.com/office/drawing/2014/main" id="{ECE7CFC6-E7CE-8D57-2B0C-A85750C0CDA2}"/>
              </a:ext>
            </a:extLst>
          </p:cNvPr>
          <p:cNvSpPr>
            <a:spLocks noGrp="1"/>
          </p:cNvSpPr>
          <p:nvPr>
            <p:ph type="sldNum" sz="quarter" idx="5"/>
          </p:nvPr>
        </p:nvSpPr>
        <p:spPr/>
        <p:txBody>
          <a:bodyPr/>
          <a:lstStyle/>
          <a:p>
            <a:fld id="{24953D85-D4B4-4FA9-A353-DF8E4DAF69A1}" type="slidenum">
              <a:rPr lang="en-GB" smtClean="0"/>
              <a:t>20</a:t>
            </a:fld>
            <a:endParaRPr lang="en-GB"/>
          </a:p>
        </p:txBody>
      </p:sp>
    </p:spTree>
    <p:extLst>
      <p:ext uri="{BB962C8B-B14F-4D97-AF65-F5344CB8AC3E}">
        <p14:creationId xmlns:p14="http://schemas.microsoft.com/office/powerpoint/2010/main" val="4300491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B796E4-E816-6B59-D387-77137D7FD1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BE92DA1-245A-60F7-DEB4-5D7729814F2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7D1D921-7281-8212-04BB-78F3C91AB54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68B6B27B-0112-71C5-92B7-92100468622C}"/>
              </a:ext>
            </a:extLst>
          </p:cNvPr>
          <p:cNvSpPr>
            <a:spLocks noGrp="1"/>
          </p:cNvSpPr>
          <p:nvPr>
            <p:ph type="sldNum" sz="quarter" idx="5"/>
          </p:nvPr>
        </p:nvSpPr>
        <p:spPr/>
        <p:txBody>
          <a:bodyPr/>
          <a:lstStyle/>
          <a:p>
            <a:fld id="{24953D85-D4B4-4FA9-A353-DF8E4DAF69A1}" type="slidenum">
              <a:rPr lang="en-GB" smtClean="0"/>
              <a:t>21</a:t>
            </a:fld>
            <a:endParaRPr lang="en-GB"/>
          </a:p>
        </p:txBody>
      </p:sp>
    </p:spTree>
    <p:extLst>
      <p:ext uri="{BB962C8B-B14F-4D97-AF65-F5344CB8AC3E}">
        <p14:creationId xmlns:p14="http://schemas.microsoft.com/office/powerpoint/2010/main" val="22244860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5C6214-4B5A-82F6-EEB8-75426BBA67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711765A-3ED3-3EB4-E34E-23C4AAD078C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17D3D3B-24A5-5980-DEF3-ECA269B5DF67}"/>
              </a:ext>
            </a:extLst>
          </p:cNvPr>
          <p:cNvSpPr>
            <a:spLocks noGrp="1"/>
          </p:cNvSpPr>
          <p:nvPr>
            <p:ph type="body" idx="1"/>
          </p:nvPr>
        </p:nvSpPr>
        <p:spPr/>
        <p:txBody>
          <a:bodyPr/>
          <a:lstStyle/>
          <a:p>
            <a:pPr marL="0" indent="0">
              <a:buFont typeface="Arial" panose="020B0604020202020204" pitchFamily="34" charset="0"/>
              <a:buNone/>
            </a:pPr>
            <a:endParaRPr lang="en-GB"/>
          </a:p>
        </p:txBody>
      </p:sp>
      <p:sp>
        <p:nvSpPr>
          <p:cNvPr id="4" name="Slide Number Placeholder 3">
            <a:extLst>
              <a:ext uri="{FF2B5EF4-FFF2-40B4-BE49-F238E27FC236}">
                <a16:creationId xmlns:a16="http://schemas.microsoft.com/office/drawing/2014/main" id="{6B559ABA-4ABC-BB3C-B8C0-21A82F768E64}"/>
              </a:ext>
            </a:extLst>
          </p:cNvPr>
          <p:cNvSpPr>
            <a:spLocks noGrp="1"/>
          </p:cNvSpPr>
          <p:nvPr>
            <p:ph type="sldNum" sz="quarter" idx="5"/>
          </p:nvPr>
        </p:nvSpPr>
        <p:spPr/>
        <p:txBody>
          <a:bodyPr/>
          <a:lstStyle/>
          <a:p>
            <a:fld id="{24953D85-D4B4-4FA9-A353-DF8E4DAF69A1}" type="slidenum">
              <a:rPr lang="en-GB" smtClean="0"/>
              <a:t>22</a:t>
            </a:fld>
            <a:endParaRPr lang="en-GB"/>
          </a:p>
        </p:txBody>
      </p:sp>
    </p:spTree>
    <p:extLst>
      <p:ext uri="{BB962C8B-B14F-4D97-AF65-F5344CB8AC3E}">
        <p14:creationId xmlns:p14="http://schemas.microsoft.com/office/powerpoint/2010/main" val="19800985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3CBBDA-466F-255D-4391-55945AD5E64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2A1E006-ACAB-13AF-A369-C073193D2EC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CB7CD86-94CD-0CCD-EB24-5BC5C087778A}"/>
              </a:ext>
            </a:extLst>
          </p:cNvPr>
          <p:cNvSpPr>
            <a:spLocks noGrp="1"/>
          </p:cNvSpPr>
          <p:nvPr>
            <p:ph type="body" idx="1"/>
          </p:nvPr>
        </p:nvSpPr>
        <p:spPr/>
        <p:txBody>
          <a:bodyPr/>
          <a:lstStyle/>
          <a:p>
            <a:pPr marL="0" indent="0">
              <a:buFont typeface="Arial" panose="020B0604020202020204" pitchFamily="34" charset="0"/>
              <a:buNone/>
            </a:pPr>
            <a:endParaRPr lang="en-GB"/>
          </a:p>
        </p:txBody>
      </p:sp>
      <p:sp>
        <p:nvSpPr>
          <p:cNvPr id="4" name="Slide Number Placeholder 3">
            <a:extLst>
              <a:ext uri="{FF2B5EF4-FFF2-40B4-BE49-F238E27FC236}">
                <a16:creationId xmlns:a16="http://schemas.microsoft.com/office/drawing/2014/main" id="{8C59055C-58D0-F030-15BF-B7D5408CCDB3}"/>
              </a:ext>
            </a:extLst>
          </p:cNvPr>
          <p:cNvSpPr>
            <a:spLocks noGrp="1"/>
          </p:cNvSpPr>
          <p:nvPr>
            <p:ph type="sldNum" sz="quarter" idx="5"/>
          </p:nvPr>
        </p:nvSpPr>
        <p:spPr/>
        <p:txBody>
          <a:bodyPr/>
          <a:lstStyle/>
          <a:p>
            <a:fld id="{24953D85-D4B4-4FA9-A353-DF8E4DAF69A1}" type="slidenum">
              <a:rPr lang="en-GB" smtClean="0"/>
              <a:t>23</a:t>
            </a:fld>
            <a:endParaRPr lang="en-GB"/>
          </a:p>
        </p:txBody>
      </p:sp>
    </p:spTree>
    <p:extLst>
      <p:ext uri="{BB962C8B-B14F-4D97-AF65-F5344CB8AC3E}">
        <p14:creationId xmlns:p14="http://schemas.microsoft.com/office/powerpoint/2010/main" val="100740291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1E1B39-EF42-46F3-AA15-55AE1E2F802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7EE844-E517-18F9-41BF-86FCE4F6D7D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89D4CFF-D946-D703-46B5-3CF85B032948}"/>
              </a:ext>
            </a:extLst>
          </p:cNvPr>
          <p:cNvSpPr>
            <a:spLocks noGrp="1"/>
          </p:cNvSpPr>
          <p:nvPr>
            <p:ph type="body" idx="1"/>
          </p:nvPr>
        </p:nvSpPr>
        <p:spPr/>
        <p:txBody>
          <a:bodyPr/>
          <a:lstStyle/>
          <a:p>
            <a:r>
              <a:rPr lang="en-GB"/>
              <a:t>Full plans – detailed/includes drawings of work to be completed. Plans will be checked and approved to avoid costly issues with errors or the need for corrective work if what you do does not comply. Lengthy process so should be submitted well in advance of when you plan to undertake the work.</a:t>
            </a:r>
          </a:p>
          <a:p>
            <a:endParaRPr lang="en-GB"/>
          </a:p>
          <a:p>
            <a:r>
              <a:rPr lang="en-GB"/>
              <a:t>Building notice – Quicker process, but less detailed, so there is potential of errors that may result in costly corrective work. Should only be used for smaller projects where you and your builder are confident you will be operating in line with regulations.</a:t>
            </a:r>
          </a:p>
          <a:p>
            <a:endParaRPr lang="en-GB"/>
          </a:p>
          <a:p>
            <a:r>
              <a:rPr lang="en-GB"/>
              <a:t>Building notice cannot be used for work built close to or over the top of rainwater and foul drains (sewers), or when a new building will front onto a private street. For this you need full plans!</a:t>
            </a:r>
          </a:p>
          <a:p>
            <a:pPr marL="0" indent="0">
              <a:buFont typeface="Arial" panose="020B0604020202020204" pitchFamily="34" charset="0"/>
              <a:buNone/>
            </a:pPr>
            <a:endParaRPr lang="en-GB"/>
          </a:p>
        </p:txBody>
      </p:sp>
      <p:sp>
        <p:nvSpPr>
          <p:cNvPr id="4" name="Slide Number Placeholder 3">
            <a:extLst>
              <a:ext uri="{FF2B5EF4-FFF2-40B4-BE49-F238E27FC236}">
                <a16:creationId xmlns:a16="http://schemas.microsoft.com/office/drawing/2014/main" id="{F0D9F51F-4840-69F3-E879-A7D5CC519D5F}"/>
              </a:ext>
            </a:extLst>
          </p:cNvPr>
          <p:cNvSpPr>
            <a:spLocks noGrp="1"/>
          </p:cNvSpPr>
          <p:nvPr>
            <p:ph type="sldNum" sz="quarter" idx="5"/>
          </p:nvPr>
        </p:nvSpPr>
        <p:spPr/>
        <p:txBody>
          <a:bodyPr/>
          <a:lstStyle/>
          <a:p>
            <a:fld id="{24953D85-D4B4-4FA9-A353-DF8E4DAF69A1}" type="slidenum">
              <a:rPr lang="en-GB" smtClean="0"/>
              <a:t>24</a:t>
            </a:fld>
            <a:endParaRPr lang="en-GB"/>
          </a:p>
        </p:txBody>
      </p:sp>
    </p:spTree>
    <p:extLst>
      <p:ext uri="{BB962C8B-B14F-4D97-AF65-F5344CB8AC3E}">
        <p14:creationId xmlns:p14="http://schemas.microsoft.com/office/powerpoint/2010/main" val="254582301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E003D5-1FC3-1B16-C571-E12371EAA5E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C75F09-6D1C-C527-8D20-AEA9E20BFDD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631B4A2-09DC-B293-F964-E64AADD56FE2}"/>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2BB33A9A-A87B-37F0-BA21-2AFB39C0CA71}"/>
              </a:ext>
            </a:extLst>
          </p:cNvPr>
          <p:cNvSpPr>
            <a:spLocks noGrp="1"/>
          </p:cNvSpPr>
          <p:nvPr>
            <p:ph type="sldNum" sz="quarter" idx="5"/>
          </p:nvPr>
        </p:nvSpPr>
        <p:spPr/>
        <p:txBody>
          <a:bodyPr/>
          <a:lstStyle/>
          <a:p>
            <a:fld id="{24953D85-D4B4-4FA9-A353-DF8E4DAF69A1}" type="slidenum">
              <a:rPr lang="en-GB" smtClean="0"/>
              <a:t>25</a:t>
            </a:fld>
            <a:endParaRPr lang="en-GB"/>
          </a:p>
        </p:txBody>
      </p:sp>
    </p:spTree>
    <p:extLst>
      <p:ext uri="{BB962C8B-B14F-4D97-AF65-F5344CB8AC3E}">
        <p14:creationId xmlns:p14="http://schemas.microsoft.com/office/powerpoint/2010/main" val="268501629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5811B1-1231-E3A2-6264-A21919D7A6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3D6770-9CD4-1A38-AD78-F4EE1F62C48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D82273B-46D4-DD26-548E-6FCC52DBBB84}"/>
              </a:ext>
            </a:extLst>
          </p:cNvPr>
          <p:cNvSpPr>
            <a:spLocks noGrp="1"/>
          </p:cNvSpPr>
          <p:nvPr>
            <p:ph type="body" idx="1"/>
          </p:nvPr>
        </p:nvSpPr>
        <p:spPr/>
        <p:txBody>
          <a:bodyPr/>
          <a:lstStyle/>
          <a:p>
            <a:pPr marL="0" indent="0">
              <a:buFont typeface="Arial" panose="020B0604020202020204" pitchFamily="34" charset="0"/>
              <a:buNone/>
            </a:pPr>
            <a:endParaRPr lang="en-GB"/>
          </a:p>
        </p:txBody>
      </p:sp>
      <p:sp>
        <p:nvSpPr>
          <p:cNvPr id="4" name="Slide Number Placeholder 3">
            <a:extLst>
              <a:ext uri="{FF2B5EF4-FFF2-40B4-BE49-F238E27FC236}">
                <a16:creationId xmlns:a16="http://schemas.microsoft.com/office/drawing/2014/main" id="{3BF108E2-00FC-0109-E60C-AF4FDEDC2B75}"/>
              </a:ext>
            </a:extLst>
          </p:cNvPr>
          <p:cNvSpPr>
            <a:spLocks noGrp="1"/>
          </p:cNvSpPr>
          <p:nvPr>
            <p:ph type="sldNum" sz="quarter" idx="5"/>
          </p:nvPr>
        </p:nvSpPr>
        <p:spPr/>
        <p:txBody>
          <a:bodyPr/>
          <a:lstStyle/>
          <a:p>
            <a:fld id="{24953D85-D4B4-4FA9-A353-DF8E4DAF69A1}" type="slidenum">
              <a:rPr lang="en-GB" smtClean="0"/>
              <a:t>28</a:t>
            </a:fld>
            <a:endParaRPr lang="en-GB"/>
          </a:p>
        </p:txBody>
      </p:sp>
    </p:spTree>
    <p:extLst>
      <p:ext uri="{BB962C8B-B14F-4D97-AF65-F5344CB8AC3E}">
        <p14:creationId xmlns:p14="http://schemas.microsoft.com/office/powerpoint/2010/main" val="409674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8BFCDC-A016-A110-6563-747B376535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6F13F4-D811-B2A4-7FC2-98BC078EE2A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7779C33-AD3B-D0F9-EFB9-2568FA9A013B}"/>
              </a:ext>
            </a:extLst>
          </p:cNvPr>
          <p:cNvSpPr>
            <a:spLocks noGrp="1"/>
          </p:cNvSpPr>
          <p:nvPr>
            <p:ph type="body" idx="1"/>
          </p:nvPr>
        </p:nvSpPr>
        <p:spPr/>
        <p:txBody>
          <a:bodyPr/>
          <a:lstStyle/>
          <a:p>
            <a:pPr marL="0" indent="0">
              <a:buFont typeface="Arial" panose="020B0604020202020204" pitchFamily="34" charset="0"/>
              <a:buNone/>
            </a:pPr>
            <a:endParaRPr lang="en-GB"/>
          </a:p>
        </p:txBody>
      </p:sp>
      <p:sp>
        <p:nvSpPr>
          <p:cNvPr id="4" name="Slide Number Placeholder 3">
            <a:extLst>
              <a:ext uri="{FF2B5EF4-FFF2-40B4-BE49-F238E27FC236}">
                <a16:creationId xmlns:a16="http://schemas.microsoft.com/office/drawing/2014/main" id="{91F47986-EB3A-4540-2FBB-7A05CE6784E8}"/>
              </a:ext>
            </a:extLst>
          </p:cNvPr>
          <p:cNvSpPr>
            <a:spLocks noGrp="1"/>
          </p:cNvSpPr>
          <p:nvPr>
            <p:ph type="sldNum" sz="quarter" idx="5"/>
          </p:nvPr>
        </p:nvSpPr>
        <p:spPr/>
        <p:txBody>
          <a:bodyPr/>
          <a:lstStyle/>
          <a:p>
            <a:fld id="{24953D85-D4B4-4FA9-A353-DF8E4DAF69A1}" type="slidenum">
              <a:rPr lang="en-GB" smtClean="0"/>
              <a:t>29</a:t>
            </a:fld>
            <a:endParaRPr lang="en-GB"/>
          </a:p>
        </p:txBody>
      </p:sp>
    </p:spTree>
    <p:extLst>
      <p:ext uri="{BB962C8B-B14F-4D97-AF65-F5344CB8AC3E}">
        <p14:creationId xmlns:p14="http://schemas.microsoft.com/office/powerpoint/2010/main" val="363006186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CF751A-B0FA-6E31-FEBC-8DE67DA1E77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CC8C7FC-C1DB-8DCA-574C-D6E9CF219F1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93C4F31-1AB0-8AF8-1AEB-D0FE3F7A2D1E}"/>
              </a:ext>
            </a:extLst>
          </p:cNvPr>
          <p:cNvSpPr>
            <a:spLocks noGrp="1"/>
          </p:cNvSpPr>
          <p:nvPr>
            <p:ph type="body" idx="1"/>
          </p:nvPr>
        </p:nvSpPr>
        <p:spPr/>
        <p:txBody>
          <a:bodyPr/>
          <a:lstStyle/>
          <a:p>
            <a:pPr marL="0" indent="0">
              <a:buFont typeface="Arial" panose="020B0604020202020204" pitchFamily="34" charset="0"/>
              <a:buNone/>
            </a:pPr>
            <a:endParaRPr lang="en-GB"/>
          </a:p>
        </p:txBody>
      </p:sp>
      <p:sp>
        <p:nvSpPr>
          <p:cNvPr id="4" name="Slide Number Placeholder 3">
            <a:extLst>
              <a:ext uri="{FF2B5EF4-FFF2-40B4-BE49-F238E27FC236}">
                <a16:creationId xmlns:a16="http://schemas.microsoft.com/office/drawing/2014/main" id="{B34E6885-6E20-7FBE-F4E2-1A1317AA336E}"/>
              </a:ext>
            </a:extLst>
          </p:cNvPr>
          <p:cNvSpPr>
            <a:spLocks noGrp="1"/>
          </p:cNvSpPr>
          <p:nvPr>
            <p:ph type="sldNum" sz="quarter" idx="5"/>
          </p:nvPr>
        </p:nvSpPr>
        <p:spPr/>
        <p:txBody>
          <a:bodyPr/>
          <a:lstStyle/>
          <a:p>
            <a:fld id="{24953D85-D4B4-4FA9-A353-DF8E4DAF69A1}" type="slidenum">
              <a:rPr lang="en-GB" smtClean="0"/>
              <a:t>30</a:t>
            </a:fld>
            <a:endParaRPr lang="en-GB"/>
          </a:p>
        </p:txBody>
      </p:sp>
    </p:spTree>
    <p:extLst>
      <p:ext uri="{BB962C8B-B14F-4D97-AF65-F5344CB8AC3E}">
        <p14:creationId xmlns:p14="http://schemas.microsoft.com/office/powerpoint/2010/main" val="277852297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526600-DC19-403A-EF30-5CCC321CE60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CDEC84-2C3D-8EB9-FACC-4D1124F92BD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FF68E83-AB20-D05C-8BBC-CBEAEB55D817}"/>
              </a:ext>
            </a:extLst>
          </p:cNvPr>
          <p:cNvSpPr>
            <a:spLocks noGrp="1"/>
          </p:cNvSpPr>
          <p:nvPr>
            <p:ph type="body" idx="1"/>
          </p:nvPr>
        </p:nvSpPr>
        <p:spPr/>
        <p:txBody>
          <a:bodyPr/>
          <a:lstStyle/>
          <a:p>
            <a:r>
              <a:rPr lang="en-GB"/>
              <a:t>Conduct a full analysis and present in the appendix. In the main body discuss your findings overall – explain how and why you have reached certain conclusions. Outline how you will capitalise on certain areas and mitigate risks etc.</a:t>
            </a:r>
          </a:p>
          <a:p>
            <a:pPr marL="0" indent="0">
              <a:buFont typeface="Arial" panose="020B0604020202020204" pitchFamily="34" charset="0"/>
              <a:buNone/>
            </a:pPr>
            <a:endParaRPr lang="en-GB"/>
          </a:p>
        </p:txBody>
      </p:sp>
      <p:sp>
        <p:nvSpPr>
          <p:cNvPr id="4" name="Slide Number Placeholder 3">
            <a:extLst>
              <a:ext uri="{FF2B5EF4-FFF2-40B4-BE49-F238E27FC236}">
                <a16:creationId xmlns:a16="http://schemas.microsoft.com/office/drawing/2014/main" id="{4E81C6D3-4C43-41BF-C659-99CFAB7FF3B7}"/>
              </a:ext>
            </a:extLst>
          </p:cNvPr>
          <p:cNvSpPr>
            <a:spLocks noGrp="1"/>
          </p:cNvSpPr>
          <p:nvPr>
            <p:ph type="sldNum" sz="quarter" idx="5"/>
          </p:nvPr>
        </p:nvSpPr>
        <p:spPr/>
        <p:txBody>
          <a:bodyPr/>
          <a:lstStyle/>
          <a:p>
            <a:fld id="{24953D85-D4B4-4FA9-A353-DF8E4DAF69A1}" type="slidenum">
              <a:rPr lang="en-GB" smtClean="0"/>
              <a:t>31</a:t>
            </a:fld>
            <a:endParaRPr lang="en-GB"/>
          </a:p>
        </p:txBody>
      </p:sp>
    </p:spTree>
    <p:extLst>
      <p:ext uri="{BB962C8B-B14F-4D97-AF65-F5344CB8AC3E}">
        <p14:creationId xmlns:p14="http://schemas.microsoft.com/office/powerpoint/2010/main" val="398085796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DEE986-8448-7EBF-025A-6A2CE58D240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432E66A-86CC-E607-1FAB-D431C0868DF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569E29F-6BDF-5FCE-71AE-FA274409458F}"/>
              </a:ext>
            </a:extLst>
          </p:cNvPr>
          <p:cNvSpPr>
            <a:spLocks noGrp="1"/>
          </p:cNvSpPr>
          <p:nvPr>
            <p:ph type="body" idx="1"/>
          </p:nvPr>
        </p:nvSpPr>
        <p:spPr/>
        <p:txBody>
          <a:bodyPr/>
          <a:lstStyle/>
          <a:p>
            <a:pPr marL="0" indent="0">
              <a:buFont typeface="Arial" panose="020B0604020202020204" pitchFamily="34" charset="0"/>
              <a:buNone/>
            </a:pPr>
            <a:r>
              <a:rPr lang="en-GB" sz="1200"/>
              <a:t>Competitors – who are they?</a:t>
            </a:r>
          </a:p>
          <a:p>
            <a:pPr marL="0" indent="0">
              <a:buFont typeface="Arial" panose="020B0604020202020204" pitchFamily="34" charset="0"/>
              <a:buNone/>
            </a:pPr>
            <a:endParaRPr lang="en-GB" sz="1200"/>
          </a:p>
          <a:p>
            <a:pPr marL="0" indent="0">
              <a:buFont typeface="Arial" panose="020B0604020202020204" pitchFamily="34" charset="0"/>
              <a:buNone/>
            </a:pPr>
            <a:r>
              <a:rPr lang="en-GB" sz="1200"/>
              <a:t>What are they good/bad at? </a:t>
            </a:r>
          </a:p>
          <a:p>
            <a:pPr marL="0" indent="0">
              <a:buFont typeface="Arial" panose="020B0604020202020204" pitchFamily="34" charset="0"/>
              <a:buNone/>
            </a:pPr>
            <a:endParaRPr lang="en-GB" sz="1200"/>
          </a:p>
          <a:p>
            <a:pPr marL="0" indent="0">
              <a:buFont typeface="Arial" panose="020B0604020202020204" pitchFamily="34" charset="0"/>
              <a:buNone/>
            </a:pPr>
            <a:r>
              <a:rPr lang="en-GB" sz="1200"/>
              <a:t>How will this inspire your business?</a:t>
            </a:r>
          </a:p>
          <a:p>
            <a:pPr marL="0" indent="0">
              <a:buFont typeface="Arial" panose="020B0604020202020204" pitchFamily="34" charset="0"/>
              <a:buNone/>
            </a:pPr>
            <a:endParaRPr lang="en-GB" sz="1200"/>
          </a:p>
          <a:p>
            <a:pPr marL="0" indent="0">
              <a:buFont typeface="Arial" panose="020B0604020202020204" pitchFamily="34" charset="0"/>
              <a:buNone/>
            </a:pPr>
            <a:r>
              <a:rPr lang="en-GB" sz="1200"/>
              <a:t>How will you compete?</a:t>
            </a:r>
          </a:p>
          <a:p>
            <a:pPr marL="0" indent="0">
              <a:buFont typeface="Arial" panose="020B0604020202020204" pitchFamily="34" charset="0"/>
              <a:buNone/>
            </a:pPr>
            <a:endParaRPr lang="en-GB" sz="1200"/>
          </a:p>
          <a:p>
            <a:pPr marL="0" indent="0">
              <a:buFont typeface="Arial" panose="020B0604020202020204" pitchFamily="34" charset="0"/>
              <a:buNone/>
            </a:pPr>
            <a:r>
              <a:rPr lang="en-GB" sz="1200"/>
              <a:t>What is your USP, how can you use this to command a larger market share?</a:t>
            </a:r>
          </a:p>
          <a:p>
            <a:endParaRPr lang="en-GB"/>
          </a:p>
        </p:txBody>
      </p:sp>
      <p:sp>
        <p:nvSpPr>
          <p:cNvPr id="4" name="Slide Number Placeholder 3">
            <a:extLst>
              <a:ext uri="{FF2B5EF4-FFF2-40B4-BE49-F238E27FC236}">
                <a16:creationId xmlns:a16="http://schemas.microsoft.com/office/drawing/2014/main" id="{BDECBDE3-7E2B-12D8-324F-373688EF7849}"/>
              </a:ext>
            </a:extLst>
          </p:cNvPr>
          <p:cNvSpPr>
            <a:spLocks noGrp="1"/>
          </p:cNvSpPr>
          <p:nvPr>
            <p:ph type="sldNum" sz="quarter" idx="5"/>
          </p:nvPr>
        </p:nvSpPr>
        <p:spPr/>
        <p:txBody>
          <a:bodyPr/>
          <a:lstStyle/>
          <a:p>
            <a:fld id="{24953D85-D4B4-4FA9-A353-DF8E4DAF69A1}" type="slidenum">
              <a:rPr lang="en-GB" smtClean="0"/>
              <a:t>32</a:t>
            </a:fld>
            <a:endParaRPr lang="en-GB"/>
          </a:p>
        </p:txBody>
      </p:sp>
    </p:spTree>
    <p:extLst>
      <p:ext uri="{BB962C8B-B14F-4D97-AF65-F5344CB8AC3E}">
        <p14:creationId xmlns:p14="http://schemas.microsoft.com/office/powerpoint/2010/main" val="203027945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DA8593-3BCD-798F-7320-15BBF56543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CEB0E25-DDB1-931E-7A96-5DFB1B3DCD4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3E07E56-D185-BED4-5EC1-51ED4768CE8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6AFB3E72-1204-092E-7688-9BA27B6F62D4}"/>
              </a:ext>
            </a:extLst>
          </p:cNvPr>
          <p:cNvSpPr>
            <a:spLocks noGrp="1"/>
          </p:cNvSpPr>
          <p:nvPr>
            <p:ph type="sldNum" sz="quarter" idx="5"/>
          </p:nvPr>
        </p:nvSpPr>
        <p:spPr/>
        <p:txBody>
          <a:bodyPr/>
          <a:lstStyle/>
          <a:p>
            <a:fld id="{24953D85-D4B4-4FA9-A353-DF8E4DAF69A1}" type="slidenum">
              <a:rPr lang="en-GB" smtClean="0"/>
              <a:t>33</a:t>
            </a:fld>
            <a:endParaRPr lang="en-GB"/>
          </a:p>
        </p:txBody>
      </p:sp>
    </p:spTree>
    <p:extLst>
      <p:ext uri="{BB962C8B-B14F-4D97-AF65-F5344CB8AC3E}">
        <p14:creationId xmlns:p14="http://schemas.microsoft.com/office/powerpoint/2010/main" val="120601919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49CE47-EF69-41B1-1011-72CEB49C5E4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99C217D-DD11-5A5A-A325-EA18D594146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567A1E1-22BE-76CB-2610-A5A4274FCB5C}"/>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BA3D104D-3F45-657E-7931-F7F251CA2957}"/>
              </a:ext>
            </a:extLst>
          </p:cNvPr>
          <p:cNvSpPr>
            <a:spLocks noGrp="1"/>
          </p:cNvSpPr>
          <p:nvPr>
            <p:ph type="sldNum" sz="quarter" idx="5"/>
          </p:nvPr>
        </p:nvSpPr>
        <p:spPr/>
        <p:txBody>
          <a:bodyPr/>
          <a:lstStyle/>
          <a:p>
            <a:fld id="{24953D85-D4B4-4FA9-A353-DF8E4DAF69A1}" type="slidenum">
              <a:rPr lang="en-GB" smtClean="0"/>
              <a:t>34</a:t>
            </a:fld>
            <a:endParaRPr lang="en-GB"/>
          </a:p>
        </p:txBody>
      </p:sp>
    </p:spTree>
    <p:extLst>
      <p:ext uri="{BB962C8B-B14F-4D97-AF65-F5344CB8AC3E}">
        <p14:creationId xmlns:p14="http://schemas.microsoft.com/office/powerpoint/2010/main" val="301079250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A27639-E3C3-42E8-A4FF-DD70C159EC2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0D39BD-CA67-9C71-D1F8-E133A0676B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38C09FC-2D5F-7660-37F7-0641B7511F82}"/>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041149D3-C906-A680-EBFF-918959EAB53B}"/>
              </a:ext>
            </a:extLst>
          </p:cNvPr>
          <p:cNvSpPr>
            <a:spLocks noGrp="1"/>
          </p:cNvSpPr>
          <p:nvPr>
            <p:ph type="sldNum" sz="quarter" idx="5"/>
          </p:nvPr>
        </p:nvSpPr>
        <p:spPr/>
        <p:txBody>
          <a:bodyPr/>
          <a:lstStyle/>
          <a:p>
            <a:fld id="{24953D85-D4B4-4FA9-A353-DF8E4DAF69A1}" type="slidenum">
              <a:rPr lang="en-GB" smtClean="0"/>
              <a:t>35</a:t>
            </a:fld>
            <a:endParaRPr lang="en-GB"/>
          </a:p>
        </p:txBody>
      </p:sp>
    </p:spTree>
    <p:extLst>
      <p:ext uri="{BB962C8B-B14F-4D97-AF65-F5344CB8AC3E}">
        <p14:creationId xmlns:p14="http://schemas.microsoft.com/office/powerpoint/2010/main" val="288065110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361C55-B9D1-E24C-D94D-88D13FCBA8F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48F8DFC-5DED-DC4F-DE8C-8EB5E0541A7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0184DE1-B38C-3779-8383-5B52450EFEF9}"/>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298F2C25-30C7-C541-89C7-32015C1DE74E}"/>
              </a:ext>
            </a:extLst>
          </p:cNvPr>
          <p:cNvSpPr>
            <a:spLocks noGrp="1"/>
          </p:cNvSpPr>
          <p:nvPr>
            <p:ph type="sldNum" sz="quarter" idx="5"/>
          </p:nvPr>
        </p:nvSpPr>
        <p:spPr/>
        <p:txBody>
          <a:bodyPr/>
          <a:lstStyle/>
          <a:p>
            <a:fld id="{24953D85-D4B4-4FA9-A353-DF8E4DAF69A1}" type="slidenum">
              <a:rPr lang="en-GB" smtClean="0"/>
              <a:t>36</a:t>
            </a:fld>
            <a:endParaRPr lang="en-GB"/>
          </a:p>
        </p:txBody>
      </p:sp>
    </p:spTree>
    <p:extLst>
      <p:ext uri="{BB962C8B-B14F-4D97-AF65-F5344CB8AC3E}">
        <p14:creationId xmlns:p14="http://schemas.microsoft.com/office/powerpoint/2010/main" val="102135298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4953D85-D4B4-4FA9-A353-DF8E4DAF69A1}" type="slidenum">
              <a:rPr lang="en-GB" smtClean="0"/>
              <a:t>37</a:t>
            </a:fld>
            <a:endParaRPr lang="en-GB"/>
          </a:p>
        </p:txBody>
      </p:sp>
    </p:spTree>
    <p:extLst>
      <p:ext uri="{BB962C8B-B14F-4D97-AF65-F5344CB8AC3E}">
        <p14:creationId xmlns:p14="http://schemas.microsoft.com/office/powerpoint/2010/main" val="149958660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5AA254-5A61-60C3-A309-35BFEA10A3C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46918E6-B338-C929-318E-5B2349985A9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03215B-2CBD-1996-294F-CAFAF324A204}"/>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A0A3266C-C238-FCDE-8B8B-D2A1F4E1E3FD}"/>
              </a:ext>
            </a:extLst>
          </p:cNvPr>
          <p:cNvSpPr>
            <a:spLocks noGrp="1"/>
          </p:cNvSpPr>
          <p:nvPr>
            <p:ph type="sldNum" sz="quarter" idx="5"/>
          </p:nvPr>
        </p:nvSpPr>
        <p:spPr/>
        <p:txBody>
          <a:bodyPr/>
          <a:lstStyle/>
          <a:p>
            <a:fld id="{24953D85-D4B4-4FA9-A353-DF8E4DAF69A1}" type="slidenum">
              <a:rPr lang="en-GB" smtClean="0"/>
              <a:t>38</a:t>
            </a:fld>
            <a:endParaRPr lang="en-GB"/>
          </a:p>
        </p:txBody>
      </p:sp>
    </p:spTree>
    <p:extLst>
      <p:ext uri="{BB962C8B-B14F-4D97-AF65-F5344CB8AC3E}">
        <p14:creationId xmlns:p14="http://schemas.microsoft.com/office/powerpoint/2010/main" val="12562040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6096503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137131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1D8BD707-D9CF-40AE-B4C6-C98DA3205C09}" type="datetimeFigureOut">
              <a:rPr lang="en-US" smtClean="0"/>
              <a:t>2/3/2026</a:t>
            </a:fld>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2064325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3114196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921534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662426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84290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771408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7527002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42044154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1D8BD707-D9CF-40AE-B4C6-C98DA3205C09}" type="datetimeFigureOut">
              <a:rPr lang="en-US" smtClean="0"/>
              <a:t>2/3/2026</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5499991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1D8BD707-D9CF-40AE-B4C6-C98DA3205C09}" type="datetimeFigureOut">
              <a:rPr lang="en-US" smtClean="0"/>
              <a:t>2/3/2026</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5096298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Slide 10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400920991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image" Target="../media/image2.png"/><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theme" Target="../theme/theme2.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736272661"/>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2/3/2026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12"/>
          <a:stretch>
            <a:fillRect/>
          </a:stretch>
        </p:blipFill>
        <p:spPr>
          <a:xfrm>
            <a:off x="0" y="0"/>
            <a:ext cx="12192000" cy="6858000"/>
          </a:xfrm>
          <a:prstGeom prst="rect">
            <a:avLst/>
          </a:prstGeom>
        </p:spPr>
      </p:pic>
    </p:spTree>
    <p:extLst>
      <p:ext uri="{BB962C8B-B14F-4D97-AF65-F5344CB8AC3E}">
        <p14:creationId xmlns:p14="http://schemas.microsoft.com/office/powerpoint/2010/main" val="2803228061"/>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s://www.alamy.com/stock-photo/indicating-plans.html" TargetMode="External"/><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hyperlink" Target="https://openclipart.org/detail/3330/key-by-barretr"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hyperlink" Target="https://openclipart.org/detail/3330/key-by-barretr"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hyperlink" Target="https://openclipart.org/detail/3330/key-by-barretr"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hyperlink" Target="https://openclipart.org/detail/3330/key-by-barretr"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hyperlink" Target="https://openclipart.org/detail/3330/key-by-barretr"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4.xml"/><Relationship Id="rId5" Type="http://schemas.openxmlformats.org/officeDocument/2006/relationships/image" Target="../media/image9.jpeg"/><Relationship Id="rId4" Type="http://schemas.openxmlformats.org/officeDocument/2006/relationships/image" Target="../media/image8.jpe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video" Target="https://www.youtube.com/embed/Eh7MHl0aqDs?feature=oembed" TargetMode="External"/><Relationship Id="rId4" Type="http://schemas.openxmlformats.org/officeDocument/2006/relationships/image" Target="../media/image10.jpeg"/></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s://www.wordonfire.org/videos/sermons/law-and-laws-2006/" TargetMode="External"/><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4.xml"/><Relationship Id="rId1" Type="http://schemas.openxmlformats.org/officeDocument/2006/relationships/slideLayout" Target="../slideLayouts/slideLayout4.xml"/><Relationship Id="rId5" Type="http://schemas.openxmlformats.org/officeDocument/2006/relationships/hyperlink" Target="https://creativecommons.org/licenses/by-nc-nd/3.0/" TargetMode="External"/><Relationship Id="rId4" Type="http://schemas.openxmlformats.org/officeDocument/2006/relationships/hyperlink" Target="https://waytodisasterpjo.blogspot.com/2019/01/tarea-5-el-movimiento-obrero.html"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hyperlink" Target="https://freesvg.org/arquivar" TargetMode="External"/><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4.xml"/><Relationship Id="rId1" Type="http://schemas.openxmlformats.org/officeDocument/2006/relationships/video" Target="https://www.youtube.com/embed/7ykkhepT9aE?feature=oembed"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0.xml"/><Relationship Id="rId1" Type="http://schemas.openxmlformats.org/officeDocument/2006/relationships/slideLayout" Target="../slideLayouts/slideLayout4.xml"/><Relationship Id="rId5" Type="http://schemas.openxmlformats.org/officeDocument/2006/relationships/hyperlink" Target="https://creativecommons.org/licenses/by-nc/3.0/" TargetMode="External"/><Relationship Id="rId4" Type="http://schemas.openxmlformats.org/officeDocument/2006/relationships/hyperlink" Target="https://freepngimg.com/png/72547-thinking-photography-question-mark-man-stock"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1.xml"/><Relationship Id="rId1" Type="http://schemas.openxmlformats.org/officeDocument/2006/relationships/slideLayout" Target="../slideLayouts/slideLayout4.xml"/><Relationship Id="rId5" Type="http://schemas.openxmlformats.org/officeDocument/2006/relationships/hyperlink" Target="https://creativecommons.org/licenses/by-nc/3.0/" TargetMode="External"/><Relationship Id="rId4" Type="http://schemas.openxmlformats.org/officeDocument/2006/relationships/hyperlink" Target="https://freepngimg.com/png/72547-thinking-photography-question-mark-man-stock"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2.xml"/><Relationship Id="rId1" Type="http://schemas.openxmlformats.org/officeDocument/2006/relationships/slideLayout" Target="../slideLayouts/slideLayout4.xml"/><Relationship Id="rId5" Type="http://schemas.openxmlformats.org/officeDocument/2006/relationships/hyperlink" Target="https://creativecommons.org/licenses/by-nc/3.0/" TargetMode="External"/><Relationship Id="rId4" Type="http://schemas.openxmlformats.org/officeDocument/2006/relationships/hyperlink" Target="https://freepngimg.com/png/72547-thinking-photography-question-mark-man-stock"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3.xml"/><Relationship Id="rId1" Type="http://schemas.openxmlformats.org/officeDocument/2006/relationships/slideLayout" Target="../slideLayouts/slideLayout4.xml"/><Relationship Id="rId4" Type="http://schemas.openxmlformats.org/officeDocument/2006/relationships/hyperlink" Target="https://pixabay.com/en/problem-analysis-solution-hand-67054/"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4.xml"/><Relationship Id="rId1" Type="http://schemas.openxmlformats.org/officeDocument/2006/relationships/slideLayout" Target="../slideLayouts/slideLayout4.xml"/><Relationship Id="rId4" Type="http://schemas.openxmlformats.org/officeDocument/2006/relationships/hyperlink" Target="https://openclipart.org/detail/3330/key-by-barretr"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5.xml"/><Relationship Id="rId1" Type="http://schemas.openxmlformats.org/officeDocument/2006/relationships/slideLayout" Target="../slideLayouts/slideLayout4.xml"/><Relationship Id="rId4" Type="http://schemas.openxmlformats.org/officeDocument/2006/relationships/hyperlink" Target="https://openclipart.org/detail/3330/key-by-barretr"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6.xml"/><Relationship Id="rId1" Type="http://schemas.openxmlformats.org/officeDocument/2006/relationships/slideLayout" Target="../slideLayouts/slideLayout4.xml"/><Relationship Id="rId4" Type="http://schemas.openxmlformats.org/officeDocument/2006/relationships/hyperlink" Target="https://openclipart.org/detail/3330/key-by-barretr"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7.xml"/><Relationship Id="rId1" Type="http://schemas.openxmlformats.org/officeDocument/2006/relationships/slideLayout" Target="../slideLayouts/slideLayout4.xml"/><Relationship Id="rId4" Type="http://schemas.openxmlformats.org/officeDocument/2006/relationships/hyperlink" Target="https://openclipart.org/detail/3330/key-by-barretr"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8.xml"/><Relationship Id="rId1" Type="http://schemas.openxmlformats.org/officeDocument/2006/relationships/slideLayout" Target="../slideLayouts/slideLayout4.xml"/><Relationship Id="rId4" Type="http://schemas.openxmlformats.org/officeDocument/2006/relationships/hyperlink" Target="https://openclipart.org/detail/3330/key-by-barretr"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8" Type="http://schemas.openxmlformats.org/officeDocument/2006/relationships/hyperlink" Target="https://www.youtube.com/watch?v=7ykkhepT9aE" TargetMode="External"/><Relationship Id="rId3" Type="http://schemas.openxmlformats.org/officeDocument/2006/relationships/hyperlink" Target="https://www.youtube.com/watch?v=Eh7MHl0aqDs" TargetMode="External"/><Relationship Id="rId7" Type="http://schemas.openxmlformats.org/officeDocument/2006/relationships/hyperlink" Target="https://www.legislation.gov.uk/ukpga/1984/55" TargetMode="External"/><Relationship Id="rId2" Type="http://schemas.openxmlformats.org/officeDocument/2006/relationships/notesSlide" Target="../notesSlides/notesSlide30.xml"/><Relationship Id="rId1" Type="http://schemas.openxmlformats.org/officeDocument/2006/relationships/slideLayout" Target="../slideLayouts/slideLayout4.xml"/><Relationship Id="rId6" Type="http://schemas.openxmlformats.org/officeDocument/2006/relationships/hyperlink" Target="https://www.gov.uk/government/publications/national-planning-policy-framework--2" TargetMode="External"/><Relationship Id="rId5" Type="http://schemas.openxmlformats.org/officeDocument/2006/relationships/hyperlink" Target="https://www.legislation.gov.uk/ukpga/1990/8/contents" TargetMode="External"/><Relationship Id="rId4" Type="http://schemas.openxmlformats.org/officeDocument/2006/relationships/hyperlink" Target="https://www.planningportal.co.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4275C2A-1D8C-ABFD-CBA2-EC2FDDC2D700}"/>
              </a:ext>
            </a:extLst>
          </p:cNvPr>
          <p:cNvSpPr txBox="1"/>
          <p:nvPr/>
        </p:nvSpPr>
        <p:spPr>
          <a:xfrm>
            <a:off x="3729979" y="871778"/>
            <a:ext cx="7358731" cy="3554819"/>
          </a:xfrm>
          <a:prstGeom prst="rect">
            <a:avLst/>
          </a:prstGeom>
          <a:noFill/>
        </p:spPr>
        <p:txBody>
          <a:bodyPr wrap="square" rtlCol="0">
            <a:spAutoFit/>
          </a:bodyPr>
          <a:lstStyle/>
          <a:p>
            <a:pPr marL="0" marR="0" lvl="0" indent="0" algn="l" defTabSz="370332" rtl="0" eaLnBrk="1" fontAlgn="auto" latinLnBrk="0" hangingPunct="1">
              <a:lnSpc>
                <a:spcPct val="100000"/>
              </a:lnSpc>
              <a:spcBef>
                <a:spcPts val="0"/>
              </a:spcBef>
              <a:spcAft>
                <a:spcPts val="600"/>
              </a:spcAft>
              <a:buClrTx/>
              <a:buSzTx/>
              <a:buFontTx/>
              <a:buNone/>
              <a:tabLst/>
              <a:defRPr/>
            </a:pPr>
            <a:r>
              <a:rPr kumimoji="0" lang="en-GB" sz="4000" b="0" i="0" u="none" strike="noStrike" kern="1200" cap="none" spc="0" normalizeH="0" baseline="0" noProof="0">
                <a:ln>
                  <a:noFill/>
                </a:ln>
                <a:solidFill>
                  <a:prstClr val="white"/>
                </a:solidFill>
                <a:effectLst/>
                <a:uLnTx/>
                <a:uFillTx/>
                <a:latin typeface="Raleway" pitchFamily="2" charset="0"/>
                <a:ea typeface="+mn-ea"/>
                <a:cs typeface="+mn-cs"/>
              </a:rPr>
              <a:t>Leading Restaurant Strategy</a:t>
            </a:r>
          </a:p>
          <a:p>
            <a:pPr marL="0" marR="0" lvl="0" indent="0" algn="l" defTabSz="370332" rtl="0" eaLnBrk="1" fontAlgn="auto" latinLnBrk="0" hangingPunct="1">
              <a:lnSpc>
                <a:spcPct val="100000"/>
              </a:lnSpc>
              <a:spcBef>
                <a:spcPts val="0"/>
              </a:spcBef>
              <a:spcAft>
                <a:spcPts val="600"/>
              </a:spcAft>
              <a:buClrTx/>
              <a:buSzTx/>
              <a:buFontTx/>
              <a:buNone/>
              <a:tabLst/>
              <a:defRPr/>
            </a:pPr>
            <a:r>
              <a:rPr kumimoji="0" lang="en-GB" sz="4000" b="0" i="0" u="none" strike="noStrike" kern="1200" cap="none" spc="0" normalizeH="0" baseline="0" noProof="0">
                <a:ln>
                  <a:noFill/>
                </a:ln>
                <a:solidFill>
                  <a:prstClr val="white"/>
                </a:solidFill>
                <a:effectLst/>
                <a:uLnTx/>
                <a:uFillTx/>
                <a:latin typeface="Raleway" pitchFamily="2" charset="0"/>
                <a:ea typeface="+mn-ea"/>
                <a:cs typeface="+mn-cs"/>
              </a:rPr>
              <a:t>International Gastronomy Management</a:t>
            </a:r>
          </a:p>
          <a:p>
            <a:pPr marL="0" marR="0" lvl="0" indent="0" algn="l" defTabSz="370332" rtl="0" eaLnBrk="1" fontAlgn="auto" latinLnBrk="0" hangingPunct="1">
              <a:lnSpc>
                <a:spcPct val="150000"/>
              </a:lnSpc>
              <a:spcBef>
                <a:spcPts val="0"/>
              </a:spcBef>
              <a:spcAft>
                <a:spcPts val="600"/>
              </a:spcAft>
              <a:buClrTx/>
              <a:buSzTx/>
              <a:buFontTx/>
              <a:buNone/>
              <a:tabLst/>
              <a:defRPr/>
            </a:pPr>
            <a:r>
              <a:rPr kumimoji="0" lang="en-GB" sz="4000" b="0" i="0" u="none" strike="noStrike" kern="1200" cap="none" spc="0" normalizeH="0" baseline="0" noProof="0">
                <a:ln>
                  <a:noFill/>
                </a:ln>
                <a:solidFill>
                  <a:prstClr val="white"/>
                </a:solidFill>
                <a:effectLst/>
                <a:uLnTx/>
                <a:uFillTx/>
                <a:latin typeface="Raleway" pitchFamily="2" charset="0"/>
                <a:ea typeface="+mn-ea"/>
                <a:cs typeface="+mn-cs"/>
              </a:rPr>
              <a:t>[BMGM6001]</a:t>
            </a:r>
          </a:p>
          <a:p>
            <a:pPr marL="0" marR="0" lvl="0" indent="0" algn="l" defTabSz="457200" rtl="0" eaLnBrk="1" fontAlgn="auto" latinLnBrk="0" hangingPunct="1">
              <a:lnSpc>
                <a:spcPct val="100000"/>
              </a:lnSpc>
              <a:spcBef>
                <a:spcPts val="0"/>
              </a:spcBef>
              <a:spcAft>
                <a:spcPts val="600"/>
              </a:spcAft>
              <a:buClrTx/>
              <a:buSzTx/>
              <a:buFontTx/>
              <a:buNone/>
              <a:tabLst/>
              <a:defRPr/>
            </a:pPr>
            <a:endParaRPr kumimoji="0" lang="en-GB" sz="30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99042483-E171-D46B-184F-10986136BEF0}"/>
              </a:ext>
            </a:extLst>
          </p:cNvPr>
          <p:cNvSpPr txBox="1"/>
          <p:nvPr/>
        </p:nvSpPr>
        <p:spPr>
          <a:xfrm>
            <a:off x="3729979" y="4220987"/>
            <a:ext cx="7505371" cy="1323439"/>
          </a:xfrm>
          <a:prstGeom prst="rect">
            <a:avLst/>
          </a:prstGeom>
          <a:noFill/>
        </p:spPr>
        <p:txBody>
          <a:bodyPr wrap="square" rtlCol="0">
            <a:spAutoFit/>
          </a:bodyPr>
          <a:lstStyle/>
          <a:p>
            <a:pPr marL="0" marR="0" lvl="0" indent="0" algn="l" defTabSz="370332" rtl="0" eaLnBrk="1" fontAlgn="auto" latinLnBrk="0" hangingPunct="1">
              <a:lnSpc>
                <a:spcPct val="100000"/>
              </a:lnSpc>
              <a:spcBef>
                <a:spcPts val="0"/>
              </a:spcBef>
              <a:spcAft>
                <a:spcPts val="600"/>
              </a:spcAft>
              <a:buClrTx/>
              <a:buSzTx/>
              <a:buFontTx/>
              <a:buNone/>
              <a:tabLst/>
              <a:defRPr/>
            </a:pPr>
            <a:r>
              <a:rPr kumimoji="0" lang="en-GB" sz="4000" b="0" i="0" u="none" strike="noStrike" kern="1200" cap="none" spc="0" normalizeH="0" baseline="0" noProof="0">
                <a:ln>
                  <a:noFill/>
                </a:ln>
                <a:solidFill>
                  <a:prstClr val="white"/>
                </a:solidFill>
                <a:effectLst/>
                <a:uLnTx/>
                <a:uFillTx/>
                <a:latin typeface="Raleway" pitchFamily="2" charset="0"/>
                <a:ea typeface="+mn-ea"/>
                <a:cs typeface="+mn-cs"/>
              </a:rPr>
              <a:t>Week 2 – Design, Laws &amp; Regulations</a:t>
            </a:r>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C07351F-A7F4-02CD-7131-EC911641390A}"/>
              </a:ext>
            </a:extLst>
          </p:cNvPr>
          <p:cNvSpPr txBox="1"/>
          <p:nvPr/>
        </p:nvSpPr>
        <p:spPr>
          <a:xfrm>
            <a:off x="3067623" y="563441"/>
            <a:ext cx="6301533"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a:ln>
                  <a:noFill/>
                </a:ln>
                <a:solidFill>
                  <a:prstClr val="black"/>
                </a:solidFill>
                <a:effectLst/>
                <a:uLnTx/>
                <a:uFillTx/>
                <a:latin typeface="Raleway" pitchFamily="2" charset="0"/>
                <a:ea typeface="+mn-ea"/>
                <a:cs typeface="Arial" panose="020B0604020202020204" pitchFamily="34" charset="0"/>
              </a:rPr>
              <a:t>Today’s objectives</a:t>
            </a:r>
          </a:p>
        </p:txBody>
      </p:sp>
      <p:sp>
        <p:nvSpPr>
          <p:cNvPr id="4" name="TextBox 3">
            <a:extLst>
              <a:ext uri="{FF2B5EF4-FFF2-40B4-BE49-F238E27FC236}">
                <a16:creationId xmlns:a16="http://schemas.microsoft.com/office/drawing/2014/main" id="{A2F66A39-41C6-E830-EDC9-72C83913FAA2}"/>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BFBD3389-FD69-41D9-29BC-6E46EEFE5F1A}"/>
              </a:ext>
            </a:extLst>
          </p:cNvPr>
          <p:cNvSpPr txBox="1"/>
          <p:nvPr/>
        </p:nvSpPr>
        <p:spPr>
          <a:xfrm>
            <a:off x="1416149" y="2209117"/>
            <a:ext cx="10090818" cy="2677656"/>
          </a:xfrm>
          <a:prstGeom prst="rect">
            <a:avLst/>
          </a:prstGeom>
          <a:no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zh-MO" sz="3600" b="0" i="0" u="none" strike="noStrike" kern="1200" cap="none" spc="0" normalizeH="0" baseline="0" noProof="0">
                <a:ln>
                  <a:noFill/>
                </a:ln>
                <a:solidFill>
                  <a:prstClr val="black"/>
                </a:solidFill>
                <a:effectLst/>
                <a:uLnTx/>
                <a:uFillTx/>
                <a:latin typeface="Raleway" pitchFamily="2" charset="0"/>
                <a:ea typeface="新細明體" panose="02020500000000000000" pitchFamily="18" charset="-120"/>
                <a:cs typeface="+mn-cs"/>
              </a:rPr>
              <a:t>Restaurant Property Design</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3600">
                <a:solidFill>
                  <a:prstClr val="black"/>
                </a:solidFill>
                <a:latin typeface="Raleway" pitchFamily="2" charset="0"/>
                <a:ea typeface="新細明體" panose="02020500000000000000" pitchFamily="18" charset="-120"/>
              </a:rPr>
              <a:t>Planning Laws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600" b="0" i="0" u="none" strike="noStrike" kern="1200" cap="none" spc="0" normalizeH="0" baseline="0" noProof="0">
                <a:ln>
                  <a:noFill/>
                </a:ln>
                <a:solidFill>
                  <a:prstClr val="black"/>
                </a:solidFill>
                <a:effectLst/>
                <a:uLnTx/>
                <a:uFillTx/>
                <a:latin typeface="Raleway" pitchFamily="2" charset="0"/>
                <a:ea typeface="新細明體" panose="02020500000000000000" pitchFamily="18" charset="-120"/>
                <a:cs typeface="+mn-cs"/>
              </a:rPr>
              <a:t>Building Regulations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3600">
                <a:solidFill>
                  <a:prstClr val="black"/>
                </a:solidFill>
                <a:latin typeface="Raleway" pitchFamily="2" charset="0"/>
                <a:ea typeface="新細明體" panose="02020500000000000000" pitchFamily="18" charset="-120"/>
              </a:rPr>
              <a:t>Business Plan Template</a:t>
            </a:r>
            <a:endParaRPr kumimoji="0" lang="en-GB" sz="3600" b="0" i="0" u="none" strike="noStrike" kern="1200" cap="none" spc="0" normalizeH="0" baseline="0" noProof="0">
              <a:ln>
                <a:noFill/>
              </a:ln>
              <a:solidFill>
                <a:prstClr val="black"/>
              </a:solidFill>
              <a:effectLst/>
              <a:uLnTx/>
              <a:uFillTx/>
              <a:latin typeface="Raleway"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571646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BEADAF-D587-AD1D-2972-C0DA03468CC4}"/>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2DEB43C0-5872-8A74-3E18-B0102ED36103}"/>
              </a:ext>
            </a:extLst>
          </p:cNvPr>
          <p:cNvSpPr txBox="1"/>
          <p:nvPr/>
        </p:nvSpPr>
        <p:spPr>
          <a:xfrm>
            <a:off x="3067623" y="563441"/>
            <a:ext cx="6486071"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a:ln>
                  <a:noFill/>
                </a:ln>
                <a:solidFill>
                  <a:prstClr val="black"/>
                </a:solidFill>
                <a:effectLst/>
                <a:uLnTx/>
                <a:uFillTx/>
                <a:latin typeface="Raleway" pitchFamily="2" charset="0"/>
                <a:ea typeface="+mn-ea"/>
                <a:cs typeface="Arial" panose="020B0604020202020204" pitchFamily="34" charset="0"/>
              </a:rPr>
              <a:t>Recap of last week</a:t>
            </a:r>
          </a:p>
        </p:txBody>
      </p:sp>
      <p:sp>
        <p:nvSpPr>
          <p:cNvPr id="4" name="TextBox 3">
            <a:extLst>
              <a:ext uri="{FF2B5EF4-FFF2-40B4-BE49-F238E27FC236}">
                <a16:creationId xmlns:a16="http://schemas.microsoft.com/office/drawing/2014/main" id="{1EE2CB63-6233-C988-DBFF-B89AE679320E}"/>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C15D8122-83AF-06E6-7A9C-DBF0CCAA3705}"/>
              </a:ext>
            </a:extLst>
          </p:cNvPr>
          <p:cNvSpPr txBox="1"/>
          <p:nvPr/>
        </p:nvSpPr>
        <p:spPr>
          <a:xfrm>
            <a:off x="5859360" y="1486771"/>
            <a:ext cx="5319502" cy="5447645"/>
          </a:xfrm>
          <a:prstGeom prst="rect">
            <a:avLst/>
          </a:prstGeom>
          <a:no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zh-MO" sz="3600" b="0" i="0" u="none" strike="noStrike" kern="1200" cap="none" spc="0" normalizeH="0" baseline="0" noProof="0">
                <a:ln>
                  <a:noFill/>
                </a:ln>
                <a:solidFill>
                  <a:prstClr val="black"/>
                </a:solidFill>
                <a:effectLst/>
                <a:uLnTx/>
                <a:uFillTx/>
                <a:latin typeface="Raleway" pitchFamily="2" charset="0"/>
                <a:ea typeface="新細明體" panose="02020500000000000000" pitchFamily="18" charset="-120"/>
                <a:cs typeface="+mn-cs"/>
              </a:rPr>
              <a:t>Introductions</a:t>
            </a:r>
          </a:p>
          <a:p>
            <a:pPr marR="0" lvl="0" algn="l" defTabSz="914400" rtl="0" eaLnBrk="1" fontAlgn="auto" latinLnBrk="0" hangingPunct="1">
              <a:lnSpc>
                <a:spcPct val="100000"/>
              </a:lnSpc>
              <a:spcBef>
                <a:spcPts val="0"/>
              </a:spcBef>
              <a:spcAft>
                <a:spcPts val="0"/>
              </a:spcAft>
              <a:buClrTx/>
              <a:buSzTx/>
              <a:tabLst/>
              <a:defRPr/>
            </a:pPr>
            <a:endParaRPr kumimoji="0" lang="en-GB" altLang="zh-MO" sz="3600" b="0" i="0" u="none" strike="noStrike" kern="1200" cap="none" spc="0" normalizeH="0" baseline="0" noProof="0">
              <a:ln>
                <a:noFill/>
              </a:ln>
              <a:solidFill>
                <a:prstClr val="black"/>
              </a:solidFill>
              <a:effectLst/>
              <a:uLnTx/>
              <a:uFillTx/>
              <a:latin typeface="Raleway" pitchFamily="2" charset="0"/>
              <a:ea typeface="新細明體" panose="02020500000000000000" pitchFamily="18" charset="-120"/>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ltLang="zh-MO" sz="3600">
                <a:solidFill>
                  <a:prstClr val="black"/>
                </a:solidFill>
                <a:latin typeface="Raleway" pitchFamily="2" charset="0"/>
                <a:ea typeface="新細明體" panose="02020500000000000000" pitchFamily="18" charset="-120"/>
              </a:rPr>
              <a:t>Module overview</a:t>
            </a:r>
          </a:p>
          <a:p>
            <a:pPr marR="0" lvl="0" algn="l" defTabSz="914400" rtl="0" eaLnBrk="1" fontAlgn="auto" latinLnBrk="0" hangingPunct="1">
              <a:lnSpc>
                <a:spcPct val="100000"/>
              </a:lnSpc>
              <a:spcBef>
                <a:spcPts val="0"/>
              </a:spcBef>
              <a:spcAft>
                <a:spcPts val="0"/>
              </a:spcAft>
              <a:buClrTx/>
              <a:buSzTx/>
              <a:tabLst/>
              <a:defRPr/>
            </a:pPr>
            <a:endParaRPr lang="en-GB" altLang="zh-MO" sz="3600">
              <a:solidFill>
                <a:prstClr val="black"/>
              </a:solidFill>
              <a:latin typeface="Raleway" pitchFamily="2" charset="0"/>
              <a:ea typeface="新細明體" panose="02020500000000000000" pitchFamily="18" charset="-12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zh-MO" sz="3600" b="0" i="0" u="none" strike="noStrike" kern="1200" cap="none" spc="0" normalizeH="0" baseline="0" noProof="0">
                <a:ln>
                  <a:noFill/>
                </a:ln>
                <a:solidFill>
                  <a:prstClr val="black"/>
                </a:solidFill>
                <a:effectLst/>
                <a:uLnTx/>
                <a:uFillTx/>
                <a:latin typeface="Raleway" pitchFamily="2" charset="0"/>
                <a:ea typeface="新細明體" panose="02020500000000000000" pitchFamily="18" charset="-120"/>
                <a:cs typeface="+mn-cs"/>
              </a:rPr>
              <a:t>Module </a:t>
            </a:r>
            <a:r>
              <a:rPr lang="en-GB" altLang="zh-MO" sz="3600">
                <a:solidFill>
                  <a:prstClr val="black"/>
                </a:solidFill>
                <a:latin typeface="Raleway" pitchFamily="2" charset="0"/>
                <a:ea typeface="新細明體" panose="02020500000000000000" pitchFamily="18" charset="-120"/>
              </a:rPr>
              <a:t>handbook</a:t>
            </a:r>
          </a:p>
          <a:p>
            <a:pPr marR="0" lvl="0" algn="l" defTabSz="914400" rtl="0" eaLnBrk="1" fontAlgn="auto" latinLnBrk="0" hangingPunct="1">
              <a:lnSpc>
                <a:spcPct val="100000"/>
              </a:lnSpc>
              <a:spcBef>
                <a:spcPts val="0"/>
              </a:spcBef>
              <a:spcAft>
                <a:spcPts val="0"/>
              </a:spcAft>
              <a:buClrTx/>
              <a:buSzTx/>
              <a:tabLst/>
              <a:defRPr/>
            </a:pPr>
            <a:endParaRPr kumimoji="0" lang="en-GB" altLang="zh-MO" sz="3600" b="0" i="0" u="none" strike="noStrike" kern="1200" cap="none" spc="0" normalizeH="0" baseline="0" noProof="0">
              <a:ln>
                <a:noFill/>
              </a:ln>
              <a:solidFill>
                <a:prstClr val="black"/>
              </a:solidFill>
              <a:effectLst/>
              <a:uLnTx/>
              <a:uFillTx/>
              <a:latin typeface="Raleway" pitchFamily="2" charset="0"/>
              <a:ea typeface="新細明體" panose="02020500000000000000" pitchFamily="18" charset="-120"/>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ltLang="zh-MO" sz="3600">
                <a:solidFill>
                  <a:prstClr val="black"/>
                </a:solidFill>
                <a:latin typeface="Raleway" pitchFamily="2" charset="0"/>
                <a:ea typeface="新細明體" panose="02020500000000000000" pitchFamily="18" charset="-120"/>
              </a:rPr>
              <a:t>Overview of what is restaurant strategy</a:t>
            </a:r>
            <a:endParaRPr kumimoji="0" lang="en-GB" altLang="zh-MO" sz="3600" b="0" i="0" u="none" strike="noStrike" kern="1200" cap="none" spc="0" normalizeH="0" baseline="0" noProof="0">
              <a:ln>
                <a:noFill/>
              </a:ln>
              <a:solidFill>
                <a:prstClr val="black"/>
              </a:solidFill>
              <a:effectLst/>
              <a:uLnTx/>
              <a:uFillTx/>
              <a:latin typeface="Raleway" pitchFamily="2" charset="0"/>
              <a:ea typeface="新細明體" panose="02020500000000000000" pitchFamily="18" charset="-120"/>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3600" b="0" i="0" u="none" strike="noStrike" kern="1200" cap="none" spc="0" normalizeH="0" baseline="0" noProof="0">
              <a:ln>
                <a:noFill/>
              </a:ln>
              <a:solidFill>
                <a:prstClr val="black"/>
              </a:solidFill>
              <a:effectLst/>
              <a:uLnTx/>
              <a:uFillTx/>
              <a:latin typeface="Raleway"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3" name="Picture 2" descr="Top view of a wooden fork and spoon at the edge of a white notebook">
            <a:extLst>
              <a:ext uri="{FF2B5EF4-FFF2-40B4-BE49-F238E27FC236}">
                <a16:creationId xmlns:a16="http://schemas.microsoft.com/office/drawing/2014/main" id="{A6310C7D-FA25-571F-8A9C-6F51B92FB8C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1021" y="1894804"/>
            <a:ext cx="4808574" cy="3429000"/>
          </a:xfrm>
          <a:prstGeom prst="rect">
            <a:avLst/>
          </a:prstGeom>
        </p:spPr>
      </p:pic>
    </p:spTree>
    <p:extLst>
      <p:ext uri="{BB962C8B-B14F-4D97-AF65-F5344CB8AC3E}">
        <p14:creationId xmlns:p14="http://schemas.microsoft.com/office/powerpoint/2010/main" val="32043304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D6029D-0C10-6D0D-F62C-5FCF7C9871AF}"/>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5BA7DFAD-04AA-D4F1-70D8-ED346E89ADC2}"/>
              </a:ext>
            </a:extLst>
          </p:cNvPr>
          <p:cNvSpPr txBox="1"/>
          <p:nvPr/>
        </p:nvSpPr>
        <p:spPr>
          <a:xfrm>
            <a:off x="815375" y="1949114"/>
            <a:ext cx="4490588" cy="258532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a:ln>
                  <a:noFill/>
                </a:ln>
                <a:solidFill>
                  <a:prstClr val="black"/>
                </a:solidFill>
                <a:effectLst/>
                <a:uLnTx/>
                <a:uFillTx/>
                <a:latin typeface="Raleway" pitchFamily="2" charset="0"/>
                <a:ea typeface="+mn-ea"/>
                <a:cs typeface="Arial" panose="020B0604020202020204" pitchFamily="34" charset="0"/>
              </a:rPr>
              <a:t>Restaurant Property Design</a:t>
            </a:r>
          </a:p>
        </p:txBody>
      </p:sp>
      <p:sp>
        <p:nvSpPr>
          <p:cNvPr id="4" name="TextBox 3">
            <a:extLst>
              <a:ext uri="{FF2B5EF4-FFF2-40B4-BE49-F238E27FC236}">
                <a16:creationId xmlns:a16="http://schemas.microsoft.com/office/drawing/2014/main" id="{8CFA7FCE-D3A8-520F-799F-27FAF58E371D}"/>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5" name="Picture 4" descr="A pencil on a blueprint&#10;&#10;AI-generated content may be incorrect.">
            <a:extLst>
              <a:ext uri="{FF2B5EF4-FFF2-40B4-BE49-F238E27FC236}">
                <a16:creationId xmlns:a16="http://schemas.microsoft.com/office/drawing/2014/main" id="{13E26D34-6EB3-F3A0-ECE4-7B2C4923292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196623" y="851327"/>
            <a:ext cx="6514851" cy="4780898"/>
          </a:xfrm>
          <a:prstGeom prst="rect">
            <a:avLst/>
          </a:prstGeom>
        </p:spPr>
      </p:pic>
    </p:spTree>
    <p:extLst>
      <p:ext uri="{BB962C8B-B14F-4D97-AF65-F5344CB8AC3E}">
        <p14:creationId xmlns:p14="http://schemas.microsoft.com/office/powerpoint/2010/main" val="12938408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13BEC1-FB99-2A80-8052-D57E18E14110}"/>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C4B7DBF7-EE5C-AAE7-4BA0-703226DF8391}"/>
              </a:ext>
            </a:extLst>
          </p:cNvPr>
          <p:cNvSpPr txBox="1"/>
          <p:nvPr/>
        </p:nvSpPr>
        <p:spPr>
          <a:xfrm>
            <a:off x="1420681" y="371539"/>
            <a:ext cx="9350637"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a:ln>
                  <a:noFill/>
                </a:ln>
                <a:solidFill>
                  <a:prstClr val="black"/>
                </a:solidFill>
                <a:effectLst/>
                <a:uLnTx/>
                <a:uFillTx/>
                <a:latin typeface="Raleway" pitchFamily="2" charset="0"/>
                <a:ea typeface="+mn-ea"/>
                <a:cs typeface="Arial" panose="020B0604020202020204" pitchFamily="34" charset="0"/>
              </a:rPr>
              <a:t>Restaurant Property Design</a:t>
            </a:r>
          </a:p>
        </p:txBody>
      </p:sp>
      <p:sp>
        <p:nvSpPr>
          <p:cNvPr id="4" name="TextBox 3">
            <a:extLst>
              <a:ext uri="{FF2B5EF4-FFF2-40B4-BE49-F238E27FC236}">
                <a16:creationId xmlns:a16="http://schemas.microsoft.com/office/drawing/2014/main" id="{CDE4E242-BAF2-18A4-4686-65F672A3E4D2}"/>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B94DE120-6361-7D38-FC34-307C797FB988}"/>
              </a:ext>
            </a:extLst>
          </p:cNvPr>
          <p:cNvSpPr txBox="1"/>
          <p:nvPr/>
        </p:nvSpPr>
        <p:spPr>
          <a:xfrm>
            <a:off x="5894759" y="1813173"/>
            <a:ext cx="5319502" cy="3231654"/>
          </a:xfrm>
          <a:prstGeom prst="rect">
            <a:avLst/>
          </a:prstGeom>
          <a:noFill/>
        </p:spPr>
        <p:txBody>
          <a:bodyPr wrap="square" rtlCol="0">
            <a:spAutoFit/>
          </a:bodyPr>
          <a:lstStyle/>
          <a:p>
            <a:pPr marR="0" lvl="0" algn="l" defTabSz="914400" rtl="0" eaLnBrk="1" fontAlgn="auto" latinLnBrk="0" hangingPunct="1">
              <a:lnSpc>
                <a:spcPct val="100000"/>
              </a:lnSpc>
              <a:spcBef>
                <a:spcPts val="0"/>
              </a:spcBef>
              <a:spcAft>
                <a:spcPts val="0"/>
              </a:spcAft>
              <a:buClrTx/>
              <a:buSzTx/>
              <a:tabLst/>
              <a:defRPr/>
            </a:pPr>
            <a:r>
              <a:rPr kumimoji="0" lang="en-GB" sz="3600" b="0" i="0" u="none" strike="noStrike" kern="1200" cap="none" spc="0" normalizeH="0" baseline="0" noProof="0">
                <a:ln>
                  <a:noFill/>
                </a:ln>
                <a:solidFill>
                  <a:prstClr val="black"/>
                </a:solidFill>
                <a:effectLst/>
                <a:uLnTx/>
                <a:uFillTx/>
                <a:latin typeface="Raleway" pitchFamily="2" charset="0"/>
                <a:ea typeface="+mn-ea"/>
                <a:cs typeface="+mn-cs"/>
              </a:rPr>
              <a:t>3 key points:</a:t>
            </a:r>
          </a:p>
          <a:p>
            <a:pPr marR="0" lvl="0" algn="l" defTabSz="914400" rtl="0" eaLnBrk="1" fontAlgn="auto" latinLnBrk="0" hangingPunct="1">
              <a:lnSpc>
                <a:spcPct val="100000"/>
              </a:lnSpc>
              <a:spcBef>
                <a:spcPts val="0"/>
              </a:spcBef>
              <a:spcAft>
                <a:spcPts val="0"/>
              </a:spcAft>
              <a:buClrTx/>
              <a:buSzTx/>
              <a:tabLst/>
              <a:defRPr/>
            </a:pPr>
            <a:endParaRPr lang="en-GB" sz="3600">
              <a:solidFill>
                <a:prstClr val="black"/>
              </a:solidFill>
              <a:latin typeface="Raleway" pitchFamily="2" charset="0"/>
            </a:endParaRPr>
          </a:p>
          <a:p>
            <a:pPr marL="742950" marR="0" lvl="0" indent="-74295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3600" b="0" i="0" u="none" strike="noStrike" kern="1200" cap="none" spc="0" normalizeH="0" baseline="0" noProof="0">
                <a:ln>
                  <a:noFill/>
                </a:ln>
                <a:solidFill>
                  <a:prstClr val="black"/>
                </a:solidFill>
                <a:effectLst/>
                <a:uLnTx/>
                <a:uFillTx/>
                <a:latin typeface="Raleway" pitchFamily="2" charset="0"/>
                <a:ea typeface="+mn-ea"/>
                <a:cs typeface="+mn-cs"/>
              </a:rPr>
              <a:t>Architecture</a:t>
            </a:r>
          </a:p>
          <a:p>
            <a:pPr marL="742950" marR="0" lvl="0" indent="-742950" algn="l" defTabSz="914400" rtl="0" eaLnBrk="1" fontAlgn="auto" latinLnBrk="0" hangingPunct="1">
              <a:lnSpc>
                <a:spcPct val="100000"/>
              </a:lnSpc>
              <a:spcBef>
                <a:spcPts val="0"/>
              </a:spcBef>
              <a:spcAft>
                <a:spcPts val="0"/>
              </a:spcAft>
              <a:buClrTx/>
              <a:buSzTx/>
              <a:buFont typeface="+mj-lt"/>
              <a:buAutoNum type="arabicPeriod"/>
              <a:tabLst/>
              <a:defRPr/>
            </a:pPr>
            <a:r>
              <a:rPr lang="en-GB" sz="3600">
                <a:solidFill>
                  <a:prstClr val="black"/>
                </a:solidFill>
                <a:latin typeface="Raleway" pitchFamily="2" charset="0"/>
              </a:rPr>
              <a:t>Interiors</a:t>
            </a:r>
          </a:p>
          <a:p>
            <a:pPr marL="742950" marR="0" lvl="0" indent="-74295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3600" b="0" i="0" u="none" strike="noStrike" kern="1200" cap="none" spc="0" normalizeH="0" baseline="0" noProof="0">
                <a:ln>
                  <a:noFill/>
                </a:ln>
                <a:solidFill>
                  <a:prstClr val="black"/>
                </a:solidFill>
                <a:effectLst/>
                <a:uLnTx/>
                <a:uFillTx/>
                <a:latin typeface="Raleway" pitchFamily="2" charset="0"/>
                <a:ea typeface="+mn-ea"/>
                <a:cs typeface="+mn-cs"/>
              </a:rPr>
              <a:t>Functional Design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5" name="Picture 4" descr="White plate with gold knife and fork">
            <a:extLst>
              <a:ext uri="{FF2B5EF4-FFF2-40B4-BE49-F238E27FC236}">
                <a16:creationId xmlns:a16="http://schemas.microsoft.com/office/drawing/2014/main" id="{00794AAE-7A8B-6B5A-E258-708C75CF42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7739" y="1813173"/>
            <a:ext cx="4146998" cy="3298260"/>
          </a:xfrm>
          <a:prstGeom prst="rect">
            <a:avLst/>
          </a:prstGeom>
        </p:spPr>
      </p:pic>
    </p:spTree>
    <p:extLst>
      <p:ext uri="{BB962C8B-B14F-4D97-AF65-F5344CB8AC3E}">
        <p14:creationId xmlns:p14="http://schemas.microsoft.com/office/powerpoint/2010/main" val="25106088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6E6FD5-074F-65F6-051F-40A470D50A2C}"/>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CE6423A1-1960-4BE6-97F1-E9EA3FFDAF07}"/>
              </a:ext>
            </a:extLst>
          </p:cNvPr>
          <p:cNvSpPr txBox="1"/>
          <p:nvPr/>
        </p:nvSpPr>
        <p:spPr>
          <a:xfrm>
            <a:off x="395561" y="242750"/>
            <a:ext cx="11400878"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a:ln>
                  <a:noFill/>
                </a:ln>
                <a:solidFill>
                  <a:prstClr val="black"/>
                </a:solidFill>
                <a:effectLst/>
                <a:uLnTx/>
                <a:uFillTx/>
                <a:latin typeface="Raleway" pitchFamily="2" charset="0"/>
                <a:ea typeface="+mn-ea"/>
                <a:cs typeface="Arial" panose="020B0604020202020204" pitchFamily="34" charset="0"/>
              </a:rPr>
              <a:t>Your establishment design must…</a:t>
            </a:r>
          </a:p>
        </p:txBody>
      </p:sp>
      <p:sp>
        <p:nvSpPr>
          <p:cNvPr id="4" name="TextBox 3">
            <a:extLst>
              <a:ext uri="{FF2B5EF4-FFF2-40B4-BE49-F238E27FC236}">
                <a16:creationId xmlns:a16="http://schemas.microsoft.com/office/drawing/2014/main" id="{9D1396F7-FF2A-62C3-A72B-B3A631B0B29F}"/>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9685C436-5826-AC91-0CD2-E6C22D8EB6D5}"/>
              </a:ext>
            </a:extLst>
          </p:cNvPr>
          <p:cNvSpPr txBox="1"/>
          <p:nvPr/>
        </p:nvSpPr>
        <p:spPr>
          <a:xfrm>
            <a:off x="6096000" y="1813173"/>
            <a:ext cx="5319502" cy="4339650"/>
          </a:xfrm>
          <a:prstGeom prst="rect">
            <a:avLst/>
          </a:prstGeom>
          <a:noFill/>
        </p:spPr>
        <p:txBody>
          <a:bodyPr wrap="square" rtlCol="0">
            <a:spAutoFit/>
          </a:bodyPr>
          <a:lstStyle/>
          <a:p>
            <a:pPr marL="571500" marR="0" lvl="0" indent="-5715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GB" sz="3600" b="0" i="0" u="none" strike="noStrike" kern="1200" cap="none" spc="0" normalizeH="0" baseline="0" noProof="0">
                <a:ln>
                  <a:noFill/>
                </a:ln>
                <a:solidFill>
                  <a:prstClr val="black"/>
                </a:solidFill>
                <a:effectLst/>
                <a:uLnTx/>
                <a:uFillTx/>
                <a:latin typeface="Raleway" pitchFamily="2" charset="0"/>
                <a:ea typeface="+mn-ea"/>
                <a:cs typeface="+mn-cs"/>
              </a:rPr>
              <a:t>Be visually appealing</a:t>
            </a:r>
          </a:p>
          <a:p>
            <a:pPr marL="571500" marR="0" lvl="0" indent="-5715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lang="en-GB" sz="3600">
                <a:solidFill>
                  <a:prstClr val="black"/>
                </a:solidFill>
                <a:latin typeface="Raleway" pitchFamily="2" charset="0"/>
              </a:rPr>
              <a:t>Be operationally efficient</a:t>
            </a:r>
          </a:p>
          <a:p>
            <a:pPr marL="571500" marR="0" lvl="0" indent="-5715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GB" sz="3600" b="0" i="0" u="none" strike="noStrike" kern="1200" cap="none" spc="0" normalizeH="0" baseline="0" noProof="0">
                <a:ln>
                  <a:noFill/>
                </a:ln>
                <a:solidFill>
                  <a:prstClr val="black"/>
                </a:solidFill>
                <a:effectLst/>
                <a:uLnTx/>
                <a:uFillTx/>
                <a:latin typeface="Raleway" pitchFamily="2" charset="0"/>
                <a:ea typeface="+mn-ea"/>
                <a:cs typeface="+mn-cs"/>
              </a:rPr>
              <a:t>Complement your brand identity</a:t>
            </a:r>
          </a:p>
          <a:p>
            <a:pPr marL="571500" marR="0" lvl="0" indent="-5715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lang="en-GB" sz="3600">
                <a:solidFill>
                  <a:prstClr val="black"/>
                </a:solidFill>
                <a:latin typeface="Raleway" pitchFamily="2" charset="0"/>
              </a:rPr>
              <a:t>Appeal to your target market</a:t>
            </a:r>
            <a:endParaRPr kumimoji="0" lang="en-GB" sz="3600" b="0" i="0" u="none" strike="noStrike" kern="1200" cap="none" spc="0" normalizeH="0" baseline="0" noProof="0">
              <a:ln>
                <a:noFill/>
              </a:ln>
              <a:solidFill>
                <a:prstClr val="black"/>
              </a:solidFill>
              <a:effectLst/>
              <a:uLnTx/>
              <a:uFillTx/>
              <a:latin typeface="Raleway"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5" name="Picture 4" descr="White plate with gold knife and fork">
            <a:extLst>
              <a:ext uri="{FF2B5EF4-FFF2-40B4-BE49-F238E27FC236}">
                <a16:creationId xmlns:a16="http://schemas.microsoft.com/office/drawing/2014/main" id="{01CAAC84-7A0D-3EF3-C82D-BB242D3F52F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7739" y="1813173"/>
            <a:ext cx="4146998" cy="3298260"/>
          </a:xfrm>
          <a:prstGeom prst="rect">
            <a:avLst/>
          </a:prstGeom>
        </p:spPr>
      </p:pic>
    </p:spTree>
    <p:extLst>
      <p:ext uri="{BB962C8B-B14F-4D97-AF65-F5344CB8AC3E}">
        <p14:creationId xmlns:p14="http://schemas.microsoft.com/office/powerpoint/2010/main" val="35936739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06DB69-E820-1EC6-3301-EBAC96AA279F}"/>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3E0ED89E-34FB-35F6-945F-E347FB305973}"/>
              </a:ext>
            </a:extLst>
          </p:cNvPr>
          <p:cNvSpPr txBox="1"/>
          <p:nvPr/>
        </p:nvSpPr>
        <p:spPr>
          <a:xfrm>
            <a:off x="2800065" y="243512"/>
            <a:ext cx="6591869"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a:ln>
                  <a:noFill/>
                </a:ln>
                <a:solidFill>
                  <a:prstClr val="black"/>
                </a:solidFill>
                <a:effectLst/>
                <a:uLnTx/>
                <a:uFillTx/>
                <a:latin typeface="Raleway" pitchFamily="2" charset="0"/>
                <a:ea typeface="+mn-ea"/>
                <a:cs typeface="Arial" panose="020B0604020202020204" pitchFamily="34" charset="0"/>
              </a:rPr>
              <a:t>Key Considerations</a:t>
            </a:r>
          </a:p>
        </p:txBody>
      </p:sp>
      <p:sp>
        <p:nvSpPr>
          <p:cNvPr id="4" name="TextBox 3">
            <a:extLst>
              <a:ext uri="{FF2B5EF4-FFF2-40B4-BE49-F238E27FC236}">
                <a16:creationId xmlns:a16="http://schemas.microsoft.com/office/drawing/2014/main" id="{77764B54-47DB-8308-F44E-ADF78A141F2D}"/>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97B0A615-9471-090A-4AC4-3BE4D5C8457C}"/>
              </a:ext>
            </a:extLst>
          </p:cNvPr>
          <p:cNvSpPr txBox="1"/>
          <p:nvPr/>
        </p:nvSpPr>
        <p:spPr>
          <a:xfrm>
            <a:off x="287510" y="1593564"/>
            <a:ext cx="8735242" cy="3231654"/>
          </a:xfrm>
          <a:prstGeom prst="rect">
            <a:avLst/>
          </a:prstGeom>
          <a:noFill/>
        </p:spPr>
        <p:txBody>
          <a:bodyPr wrap="square" rtlCol="0">
            <a:spAutoFit/>
          </a:bodyPr>
          <a:lstStyle/>
          <a:p>
            <a:pPr marL="571500" marR="0" lvl="0" indent="-5715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GB" sz="3600" b="0" i="0" u="none" strike="noStrike" kern="1200" cap="none" spc="0" normalizeH="0" baseline="0" noProof="0">
                <a:ln>
                  <a:noFill/>
                </a:ln>
                <a:solidFill>
                  <a:prstClr val="black"/>
                </a:solidFill>
                <a:effectLst/>
                <a:uLnTx/>
                <a:uFillTx/>
                <a:latin typeface="Raleway" pitchFamily="2" charset="0"/>
                <a:ea typeface="+mn-ea"/>
                <a:cs typeface="+mn-cs"/>
              </a:rPr>
              <a:t>Theme</a:t>
            </a:r>
          </a:p>
          <a:p>
            <a:pPr marL="571500" marR="0" lvl="0" indent="-5715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lang="en-GB" sz="3600">
                <a:solidFill>
                  <a:prstClr val="black"/>
                </a:solidFill>
                <a:latin typeface="Raleway" pitchFamily="2" charset="0"/>
              </a:rPr>
              <a:t>Clear branding</a:t>
            </a:r>
          </a:p>
          <a:p>
            <a:pPr marL="571500" marR="0" lvl="0" indent="-5715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GB" sz="3600" b="0" i="0" u="none" strike="noStrike" kern="1200" cap="none" spc="0" normalizeH="0" baseline="0" noProof="0">
                <a:ln>
                  <a:noFill/>
                </a:ln>
                <a:solidFill>
                  <a:prstClr val="black"/>
                </a:solidFill>
                <a:effectLst/>
                <a:uLnTx/>
                <a:uFillTx/>
                <a:latin typeface="Raleway" pitchFamily="2" charset="0"/>
                <a:ea typeface="+mn-ea"/>
                <a:cs typeface="+mn-cs"/>
              </a:rPr>
              <a:t>Make it easy for consumers to understand what you are providing – this will encourage loyalty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9" name="Picture 8" descr="A yellow key with a black background&#10;&#10;AI-generated content may be incorrect.">
            <a:extLst>
              <a:ext uri="{FF2B5EF4-FFF2-40B4-BE49-F238E27FC236}">
                <a16:creationId xmlns:a16="http://schemas.microsoft.com/office/drawing/2014/main" id="{47AB9748-AB31-FA53-EF18-1CD503FD671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838021" y="1931234"/>
            <a:ext cx="2970570" cy="2995532"/>
          </a:xfrm>
          <a:prstGeom prst="rect">
            <a:avLst/>
          </a:prstGeom>
        </p:spPr>
      </p:pic>
    </p:spTree>
    <p:extLst>
      <p:ext uri="{BB962C8B-B14F-4D97-AF65-F5344CB8AC3E}">
        <p14:creationId xmlns:p14="http://schemas.microsoft.com/office/powerpoint/2010/main" val="3972644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1DDC94-5442-3DCF-A553-6D0059D58837}"/>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761A7ED5-225D-BF35-34D8-CAA445CECD99}"/>
              </a:ext>
            </a:extLst>
          </p:cNvPr>
          <p:cNvSpPr txBox="1"/>
          <p:nvPr/>
        </p:nvSpPr>
        <p:spPr>
          <a:xfrm>
            <a:off x="2800065" y="243512"/>
            <a:ext cx="6591869"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a:ln>
                  <a:noFill/>
                </a:ln>
                <a:solidFill>
                  <a:prstClr val="black"/>
                </a:solidFill>
                <a:effectLst/>
                <a:uLnTx/>
                <a:uFillTx/>
                <a:latin typeface="Raleway" pitchFamily="2" charset="0"/>
                <a:ea typeface="+mn-ea"/>
                <a:cs typeface="Arial" panose="020B0604020202020204" pitchFamily="34" charset="0"/>
              </a:rPr>
              <a:t>Key Considerations</a:t>
            </a:r>
          </a:p>
        </p:txBody>
      </p:sp>
      <p:sp>
        <p:nvSpPr>
          <p:cNvPr id="4" name="TextBox 3">
            <a:extLst>
              <a:ext uri="{FF2B5EF4-FFF2-40B4-BE49-F238E27FC236}">
                <a16:creationId xmlns:a16="http://schemas.microsoft.com/office/drawing/2014/main" id="{72E71EC2-93D8-99B3-164F-0397DC1B35E9}"/>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644DE450-239B-2FC4-0A6D-2DFAA748E5A2}"/>
              </a:ext>
            </a:extLst>
          </p:cNvPr>
          <p:cNvSpPr txBox="1"/>
          <p:nvPr/>
        </p:nvSpPr>
        <p:spPr>
          <a:xfrm>
            <a:off x="287510" y="1593564"/>
            <a:ext cx="8735242" cy="3231654"/>
          </a:xfrm>
          <a:prstGeom prst="rect">
            <a:avLst/>
          </a:prstGeom>
          <a:noFill/>
        </p:spPr>
        <p:txBody>
          <a:bodyPr wrap="square" rtlCol="0">
            <a:spAutoFit/>
          </a:bodyPr>
          <a:lstStyle/>
          <a:p>
            <a:pPr marL="571500" marR="0" lvl="0" indent="-5715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GB" sz="3600" b="0" i="0" u="none" strike="noStrike" kern="1200" cap="none" spc="0" normalizeH="0" baseline="0" noProof="0">
                <a:ln>
                  <a:noFill/>
                </a:ln>
                <a:solidFill>
                  <a:prstClr val="black"/>
                </a:solidFill>
                <a:effectLst/>
                <a:uLnTx/>
                <a:uFillTx/>
                <a:latin typeface="Raleway" pitchFamily="2" charset="0"/>
                <a:ea typeface="+mn-ea"/>
                <a:cs typeface="+mn-cs"/>
              </a:rPr>
              <a:t>Layout</a:t>
            </a:r>
          </a:p>
          <a:p>
            <a:pPr marL="571500" marR="0" lvl="0" indent="-5715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lang="en-GB" sz="3600">
                <a:solidFill>
                  <a:prstClr val="black"/>
                </a:solidFill>
                <a:latin typeface="Raleway" pitchFamily="2" charset="0"/>
              </a:rPr>
              <a:t>Back of house</a:t>
            </a:r>
          </a:p>
          <a:p>
            <a:pPr marL="571500" marR="0" lvl="0" indent="-5715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GB" sz="3600" b="0" i="0" u="none" strike="noStrike" kern="1200" cap="none" spc="0" normalizeH="0" baseline="0" noProof="0">
                <a:ln>
                  <a:noFill/>
                </a:ln>
                <a:solidFill>
                  <a:prstClr val="black"/>
                </a:solidFill>
                <a:effectLst/>
                <a:uLnTx/>
                <a:uFillTx/>
                <a:latin typeface="Raleway" pitchFamily="2" charset="0"/>
                <a:ea typeface="+mn-ea"/>
                <a:cs typeface="+mn-cs"/>
              </a:rPr>
              <a:t>Tables</a:t>
            </a:r>
          </a:p>
          <a:p>
            <a:pPr marL="571500" marR="0" lvl="0" indent="-5715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lang="en-GB" sz="3600">
                <a:solidFill>
                  <a:prstClr val="black"/>
                </a:solidFill>
                <a:latin typeface="Raleway" pitchFamily="2" charset="0"/>
              </a:rPr>
              <a:t>Bar</a:t>
            </a:r>
          </a:p>
          <a:p>
            <a:pPr marL="571500" marR="0" lvl="0" indent="-5715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lang="en-GB" sz="3600">
                <a:solidFill>
                  <a:prstClr val="black"/>
                </a:solidFill>
                <a:latin typeface="Raleway" pitchFamily="2" charset="0"/>
              </a:rPr>
              <a:t>Outdoor dining</a:t>
            </a:r>
            <a:endParaRPr kumimoji="0" lang="en-GB" sz="3600" b="0" i="0" u="none" strike="noStrike" kern="1200" cap="none" spc="0" normalizeH="0" baseline="0" noProof="0">
              <a:ln>
                <a:noFill/>
              </a:ln>
              <a:solidFill>
                <a:prstClr val="black"/>
              </a:solidFill>
              <a:effectLst/>
              <a:uLnTx/>
              <a:uFillTx/>
              <a:latin typeface="Raleway"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9" name="Picture 8" descr="A yellow key with a black background&#10;&#10;AI-generated content may be incorrect.">
            <a:extLst>
              <a:ext uri="{FF2B5EF4-FFF2-40B4-BE49-F238E27FC236}">
                <a16:creationId xmlns:a16="http://schemas.microsoft.com/office/drawing/2014/main" id="{901EF3FB-4F86-414D-BC41-A0ECC566DF1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838021" y="1931234"/>
            <a:ext cx="2970570" cy="2995532"/>
          </a:xfrm>
          <a:prstGeom prst="rect">
            <a:avLst/>
          </a:prstGeom>
        </p:spPr>
      </p:pic>
    </p:spTree>
    <p:extLst>
      <p:ext uri="{BB962C8B-B14F-4D97-AF65-F5344CB8AC3E}">
        <p14:creationId xmlns:p14="http://schemas.microsoft.com/office/powerpoint/2010/main" val="9685226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91F1EF-3ED3-A2F8-C61A-6B425D7AB158}"/>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A1C8E3E3-D3C6-BB12-F3C4-7E4BF8EC5F56}"/>
              </a:ext>
            </a:extLst>
          </p:cNvPr>
          <p:cNvSpPr txBox="1"/>
          <p:nvPr/>
        </p:nvSpPr>
        <p:spPr>
          <a:xfrm>
            <a:off x="2800065" y="243512"/>
            <a:ext cx="6591869"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a:ln>
                  <a:noFill/>
                </a:ln>
                <a:solidFill>
                  <a:prstClr val="black"/>
                </a:solidFill>
                <a:effectLst/>
                <a:uLnTx/>
                <a:uFillTx/>
                <a:latin typeface="Raleway" pitchFamily="2" charset="0"/>
                <a:ea typeface="+mn-ea"/>
                <a:cs typeface="Arial" panose="020B0604020202020204" pitchFamily="34" charset="0"/>
              </a:rPr>
              <a:t>Key Considerations</a:t>
            </a:r>
          </a:p>
        </p:txBody>
      </p:sp>
      <p:sp>
        <p:nvSpPr>
          <p:cNvPr id="4" name="TextBox 3">
            <a:extLst>
              <a:ext uri="{FF2B5EF4-FFF2-40B4-BE49-F238E27FC236}">
                <a16:creationId xmlns:a16="http://schemas.microsoft.com/office/drawing/2014/main" id="{D7DE1590-F8BD-03A0-02DA-58BC8F18DBF9}"/>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A9936F81-EAA0-E321-F2E5-7F8D5715D1BD}"/>
              </a:ext>
            </a:extLst>
          </p:cNvPr>
          <p:cNvSpPr txBox="1"/>
          <p:nvPr/>
        </p:nvSpPr>
        <p:spPr>
          <a:xfrm>
            <a:off x="287510" y="2237507"/>
            <a:ext cx="8735242" cy="2123658"/>
          </a:xfrm>
          <a:prstGeom prst="rect">
            <a:avLst/>
          </a:prstGeom>
          <a:noFill/>
        </p:spPr>
        <p:txBody>
          <a:bodyPr wrap="square" rtlCol="0">
            <a:spAutoFit/>
          </a:bodyPr>
          <a:lstStyle/>
          <a:p>
            <a:pPr marL="571500" marR="0" lvl="0" indent="-5715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GB" sz="3600" b="0" i="0" u="none" strike="noStrike" kern="1200" cap="none" spc="0" normalizeH="0" baseline="0" noProof="0">
                <a:ln>
                  <a:noFill/>
                </a:ln>
                <a:solidFill>
                  <a:prstClr val="black"/>
                </a:solidFill>
                <a:effectLst/>
                <a:uLnTx/>
                <a:uFillTx/>
                <a:latin typeface="Raleway" pitchFamily="2" charset="0"/>
                <a:ea typeface="+mn-ea"/>
                <a:cs typeface="+mn-cs"/>
              </a:rPr>
              <a:t>Delivery/takeaway</a:t>
            </a:r>
          </a:p>
          <a:p>
            <a:pPr marL="571500" marR="0" lvl="0" indent="-5715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lang="en-GB" sz="3600">
                <a:solidFill>
                  <a:prstClr val="black"/>
                </a:solidFill>
                <a:latin typeface="Raleway" pitchFamily="2" charset="0"/>
              </a:rPr>
              <a:t>Service separation</a:t>
            </a:r>
          </a:p>
          <a:p>
            <a:pPr marL="571500" marR="0" lvl="0" indent="-5715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lang="en-GB" sz="3600">
                <a:solidFill>
                  <a:prstClr val="black"/>
                </a:solidFill>
                <a:latin typeface="Raleway" pitchFamily="2" charset="0"/>
              </a:rPr>
              <a:t>Private dining/events</a:t>
            </a:r>
            <a:endParaRPr kumimoji="0" lang="en-GB" sz="3600" b="0" i="0" u="none" strike="noStrike" kern="1200" cap="none" spc="0" normalizeH="0" baseline="0" noProof="0">
              <a:ln>
                <a:noFill/>
              </a:ln>
              <a:solidFill>
                <a:prstClr val="black"/>
              </a:solidFill>
              <a:effectLst/>
              <a:uLnTx/>
              <a:uFillTx/>
              <a:latin typeface="Raleway"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9" name="Picture 8" descr="A yellow key with a black background&#10;&#10;AI-generated content may be incorrect.">
            <a:extLst>
              <a:ext uri="{FF2B5EF4-FFF2-40B4-BE49-F238E27FC236}">
                <a16:creationId xmlns:a16="http://schemas.microsoft.com/office/drawing/2014/main" id="{08050142-C671-6934-3D3B-E5685276BEF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838021" y="1931234"/>
            <a:ext cx="2970570" cy="2995532"/>
          </a:xfrm>
          <a:prstGeom prst="rect">
            <a:avLst/>
          </a:prstGeom>
        </p:spPr>
      </p:pic>
    </p:spTree>
    <p:extLst>
      <p:ext uri="{BB962C8B-B14F-4D97-AF65-F5344CB8AC3E}">
        <p14:creationId xmlns:p14="http://schemas.microsoft.com/office/powerpoint/2010/main" val="40117674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E56179-2B1D-972F-AC03-15ECCF37BC8A}"/>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2BFAA331-411C-1230-EEAA-A790F07895D7}"/>
              </a:ext>
            </a:extLst>
          </p:cNvPr>
          <p:cNvSpPr txBox="1"/>
          <p:nvPr/>
        </p:nvSpPr>
        <p:spPr>
          <a:xfrm>
            <a:off x="2800065" y="243512"/>
            <a:ext cx="6591869"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a:ln>
                  <a:noFill/>
                </a:ln>
                <a:solidFill>
                  <a:prstClr val="black"/>
                </a:solidFill>
                <a:effectLst/>
                <a:uLnTx/>
                <a:uFillTx/>
                <a:latin typeface="Raleway" pitchFamily="2" charset="0"/>
                <a:ea typeface="+mn-ea"/>
                <a:cs typeface="Arial" panose="020B0604020202020204" pitchFamily="34" charset="0"/>
              </a:rPr>
              <a:t>Key Considerations</a:t>
            </a:r>
          </a:p>
        </p:txBody>
      </p:sp>
      <p:sp>
        <p:nvSpPr>
          <p:cNvPr id="4" name="TextBox 3">
            <a:extLst>
              <a:ext uri="{FF2B5EF4-FFF2-40B4-BE49-F238E27FC236}">
                <a16:creationId xmlns:a16="http://schemas.microsoft.com/office/drawing/2014/main" id="{760B8A04-03CB-B894-6283-4D51BF158625}"/>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65D0A573-E47A-F216-C98A-37ADED602C5C}"/>
              </a:ext>
            </a:extLst>
          </p:cNvPr>
          <p:cNvSpPr txBox="1"/>
          <p:nvPr/>
        </p:nvSpPr>
        <p:spPr>
          <a:xfrm>
            <a:off x="287510" y="2237507"/>
            <a:ext cx="8735242" cy="2677656"/>
          </a:xfrm>
          <a:prstGeom prst="rect">
            <a:avLst/>
          </a:prstGeom>
          <a:noFill/>
        </p:spPr>
        <p:txBody>
          <a:bodyPr wrap="square" rtlCol="0">
            <a:spAutoFit/>
          </a:bodyPr>
          <a:lstStyle/>
          <a:p>
            <a:pPr marL="571500" marR="0" lvl="0" indent="-5715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GB" sz="3600" b="0" i="0" u="none" strike="noStrike" kern="1200" cap="none" spc="0" normalizeH="0" baseline="0" noProof="0">
                <a:ln>
                  <a:noFill/>
                </a:ln>
                <a:solidFill>
                  <a:prstClr val="black"/>
                </a:solidFill>
                <a:effectLst/>
                <a:uLnTx/>
                <a:uFillTx/>
                <a:latin typeface="Raleway" pitchFamily="2" charset="0"/>
                <a:ea typeface="+mn-ea"/>
                <a:cs typeface="+mn-cs"/>
              </a:rPr>
              <a:t>Sound &amp; lighting</a:t>
            </a:r>
          </a:p>
          <a:p>
            <a:pPr marL="571500" marR="0" lvl="0" indent="-5715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lang="en-GB" sz="3600">
                <a:solidFill>
                  <a:prstClr val="black"/>
                </a:solidFill>
                <a:latin typeface="Raleway" pitchFamily="2" charset="0"/>
              </a:rPr>
              <a:t>Brand</a:t>
            </a:r>
          </a:p>
          <a:p>
            <a:pPr marL="571500" marR="0" lvl="0" indent="-5715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GB" sz="3600" b="0" i="0" u="none" strike="noStrike" kern="1200" cap="none" spc="0" normalizeH="0" baseline="0" noProof="0">
                <a:ln>
                  <a:noFill/>
                </a:ln>
                <a:solidFill>
                  <a:prstClr val="black"/>
                </a:solidFill>
                <a:effectLst/>
                <a:uLnTx/>
                <a:uFillTx/>
                <a:latin typeface="Raleway" pitchFamily="2" charset="0"/>
                <a:ea typeface="+mn-ea"/>
                <a:cs typeface="+mn-cs"/>
              </a:rPr>
              <a:t>Furnishings, décor &amp; colour scheme</a:t>
            </a:r>
          </a:p>
          <a:p>
            <a:pPr marL="571500" marR="0" lvl="0" indent="-5715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lang="en-GB" sz="3600">
                <a:solidFill>
                  <a:prstClr val="black"/>
                </a:solidFill>
                <a:latin typeface="Raleway" pitchFamily="2" charset="0"/>
              </a:rPr>
              <a:t>CSR</a:t>
            </a:r>
            <a:endParaRPr kumimoji="0" lang="en-GB" sz="3600" b="0" i="0" u="none" strike="noStrike" kern="1200" cap="none" spc="0" normalizeH="0" baseline="0" noProof="0">
              <a:ln>
                <a:noFill/>
              </a:ln>
              <a:solidFill>
                <a:prstClr val="black"/>
              </a:solidFill>
              <a:effectLst/>
              <a:uLnTx/>
              <a:uFillTx/>
              <a:latin typeface="Raleway"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9" name="Picture 8" descr="A yellow key with a black background&#10;&#10;AI-generated content may be incorrect.">
            <a:extLst>
              <a:ext uri="{FF2B5EF4-FFF2-40B4-BE49-F238E27FC236}">
                <a16:creationId xmlns:a16="http://schemas.microsoft.com/office/drawing/2014/main" id="{A5FF18FD-3CC6-4580-601F-70E84128F99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838021" y="1931234"/>
            <a:ext cx="2970570" cy="2995532"/>
          </a:xfrm>
          <a:prstGeom prst="rect">
            <a:avLst/>
          </a:prstGeom>
        </p:spPr>
      </p:pic>
    </p:spTree>
    <p:extLst>
      <p:ext uri="{BB962C8B-B14F-4D97-AF65-F5344CB8AC3E}">
        <p14:creationId xmlns:p14="http://schemas.microsoft.com/office/powerpoint/2010/main" val="5906888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A922A1-F52C-E085-F26B-51CF0DE9EB99}"/>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4A61877A-44AB-ED1A-4BAC-5CF46A5EE2BA}"/>
              </a:ext>
            </a:extLst>
          </p:cNvPr>
          <p:cNvSpPr txBox="1"/>
          <p:nvPr/>
        </p:nvSpPr>
        <p:spPr>
          <a:xfrm>
            <a:off x="2800065" y="243512"/>
            <a:ext cx="6591869"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a:ln>
                  <a:noFill/>
                </a:ln>
                <a:solidFill>
                  <a:prstClr val="black"/>
                </a:solidFill>
                <a:effectLst/>
                <a:uLnTx/>
                <a:uFillTx/>
                <a:latin typeface="Raleway" pitchFamily="2" charset="0"/>
                <a:ea typeface="+mn-ea"/>
                <a:cs typeface="Arial" panose="020B0604020202020204" pitchFamily="34" charset="0"/>
              </a:rPr>
              <a:t>Key Considerations</a:t>
            </a:r>
          </a:p>
        </p:txBody>
      </p:sp>
      <p:sp>
        <p:nvSpPr>
          <p:cNvPr id="4" name="TextBox 3">
            <a:extLst>
              <a:ext uri="{FF2B5EF4-FFF2-40B4-BE49-F238E27FC236}">
                <a16:creationId xmlns:a16="http://schemas.microsoft.com/office/drawing/2014/main" id="{A3BB6B55-ACE2-1286-FE2E-698030BFC85D}"/>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3871D376-6822-7F48-5F55-374E4002DDF5}"/>
              </a:ext>
            </a:extLst>
          </p:cNvPr>
          <p:cNvSpPr txBox="1"/>
          <p:nvPr/>
        </p:nvSpPr>
        <p:spPr>
          <a:xfrm>
            <a:off x="102779" y="2516894"/>
            <a:ext cx="8735242" cy="2677656"/>
          </a:xfrm>
          <a:prstGeom prst="rect">
            <a:avLst/>
          </a:prstGeom>
          <a:noFill/>
        </p:spPr>
        <p:txBody>
          <a:bodyPr wrap="square" rtlCol="0">
            <a:spAutoFit/>
          </a:bodyPr>
          <a:lstStyle/>
          <a:p>
            <a:pPr marL="571500" marR="0" lvl="0" indent="-5715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GB" sz="3600" b="1" i="0" u="none" strike="noStrike" kern="1200" cap="none" spc="0" normalizeH="0" baseline="0" noProof="0">
                <a:ln>
                  <a:noFill/>
                </a:ln>
                <a:solidFill>
                  <a:prstClr val="black"/>
                </a:solidFill>
                <a:effectLst/>
                <a:uLnTx/>
                <a:uFillTx/>
                <a:latin typeface="Raleway" pitchFamily="2" charset="0"/>
                <a:ea typeface="+mn-ea"/>
                <a:cs typeface="+mn-cs"/>
              </a:rPr>
              <a:t>Accessibility &amp; in line with regulations – are you complying with the relevant laws? More on this later!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9" name="Picture 8" descr="A yellow key with a black background&#10;&#10;AI-generated content may be incorrect.">
            <a:extLst>
              <a:ext uri="{FF2B5EF4-FFF2-40B4-BE49-F238E27FC236}">
                <a16:creationId xmlns:a16="http://schemas.microsoft.com/office/drawing/2014/main" id="{FD86EDBD-654D-EEE1-14B8-A06012D23A3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838021" y="1931234"/>
            <a:ext cx="2970570" cy="2995532"/>
          </a:xfrm>
          <a:prstGeom prst="rect">
            <a:avLst/>
          </a:prstGeom>
        </p:spPr>
      </p:pic>
    </p:spTree>
    <p:extLst>
      <p:ext uri="{BB962C8B-B14F-4D97-AF65-F5344CB8AC3E}">
        <p14:creationId xmlns:p14="http://schemas.microsoft.com/office/powerpoint/2010/main" val="30205808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734C9A-D239-E39F-1CDE-2723E6040255}"/>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5D26A553-84F0-1777-ABE9-7F6A682E924F}"/>
              </a:ext>
            </a:extLst>
          </p:cNvPr>
          <p:cNvSpPr txBox="1"/>
          <p:nvPr/>
        </p:nvSpPr>
        <p:spPr>
          <a:xfrm>
            <a:off x="1841324" y="238463"/>
            <a:ext cx="8509352" cy="132343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a:ln>
                  <a:noFill/>
                </a:ln>
                <a:solidFill>
                  <a:prstClr val="black"/>
                </a:solidFill>
                <a:effectLst/>
                <a:uLnTx/>
                <a:uFillTx/>
                <a:latin typeface="Raleway" pitchFamily="2" charset="0"/>
                <a:ea typeface="+mn-ea"/>
                <a:cs typeface="Arial" panose="020B0604020202020204" pitchFamily="34" charset="0"/>
              </a:rPr>
              <a:t>Remember the design is the first impression, so make it count!</a:t>
            </a:r>
          </a:p>
        </p:txBody>
      </p:sp>
      <p:sp>
        <p:nvSpPr>
          <p:cNvPr id="4" name="TextBox 3">
            <a:extLst>
              <a:ext uri="{FF2B5EF4-FFF2-40B4-BE49-F238E27FC236}">
                <a16:creationId xmlns:a16="http://schemas.microsoft.com/office/drawing/2014/main" id="{39C30CF4-931F-6F9C-B5FF-A17AD76CBA84}"/>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D3F16068-986B-CA77-24B7-7DFE6C5751A6}"/>
              </a:ext>
            </a:extLst>
          </p:cNvPr>
          <p:cNvSpPr txBox="1"/>
          <p:nvPr/>
        </p:nvSpPr>
        <p:spPr>
          <a:xfrm>
            <a:off x="383409" y="2026564"/>
            <a:ext cx="6655830" cy="34163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prstClr val="black"/>
                </a:solidFill>
                <a:effectLst/>
                <a:uLnTx/>
                <a:uFillTx/>
                <a:latin typeface="Calibri" panose="020F0502020204030204"/>
                <a:ea typeface="+mn-ea"/>
                <a:cs typeface="+mn-cs"/>
              </a:rPr>
              <a:t>Your customer will see the exterior first – will it impress or leave them nervous?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400">
              <a:solidFill>
                <a:prstClr val="black"/>
              </a:solidFill>
              <a:latin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prstClr val="black"/>
                </a:solidFill>
                <a:effectLst/>
                <a:uLnTx/>
                <a:uFillTx/>
                <a:latin typeface="Calibri" panose="020F0502020204030204"/>
                <a:ea typeface="+mn-ea"/>
                <a:cs typeface="+mn-cs"/>
              </a:rPr>
              <a:t>This is a dining establishment, but before sampling your food your customer will experience interiors, layout, lighting, sounds, table décor, menu, bar, accessibility of bathrooms. </a:t>
            </a:r>
            <a:r>
              <a:rPr kumimoji="0" lang="en-GB" sz="2400" b="1" i="0" u="none" strike="noStrike" kern="1200" cap="none" spc="0" normalizeH="0" baseline="0" noProof="0">
                <a:ln>
                  <a:noFill/>
                </a:ln>
                <a:solidFill>
                  <a:prstClr val="black"/>
                </a:solidFill>
                <a:effectLst/>
                <a:uLnTx/>
                <a:uFillTx/>
                <a:latin typeface="Calibri" panose="020F0502020204030204"/>
                <a:ea typeface="+mn-ea"/>
                <a:cs typeface="+mn-cs"/>
              </a:rPr>
              <a:t>Do not underestimate the power of these elements by overlooking their importance!</a:t>
            </a:r>
          </a:p>
        </p:txBody>
      </p:sp>
      <p:pic>
        <p:nvPicPr>
          <p:cNvPr id="3" name="Picture 2" descr="Red wine glasses and bottle">
            <a:extLst>
              <a:ext uri="{FF2B5EF4-FFF2-40B4-BE49-F238E27FC236}">
                <a16:creationId xmlns:a16="http://schemas.microsoft.com/office/drawing/2014/main" id="{52C7FFE0-F2FD-6A8D-E678-EDAA27231E3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09149" y="3453212"/>
            <a:ext cx="3215426" cy="2142780"/>
          </a:xfrm>
          <a:prstGeom prst="rect">
            <a:avLst/>
          </a:prstGeom>
        </p:spPr>
      </p:pic>
      <p:pic>
        <p:nvPicPr>
          <p:cNvPr id="5" name="Picture 4" descr="Rustic boho table setting">
            <a:extLst>
              <a:ext uri="{FF2B5EF4-FFF2-40B4-BE49-F238E27FC236}">
                <a16:creationId xmlns:a16="http://schemas.microsoft.com/office/drawing/2014/main" id="{9DDB73B5-93BC-BD12-A102-65B14AAEEEE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464898" y="948435"/>
            <a:ext cx="2559677" cy="1706451"/>
          </a:xfrm>
          <a:prstGeom prst="rect">
            <a:avLst/>
          </a:prstGeom>
        </p:spPr>
      </p:pic>
      <p:pic>
        <p:nvPicPr>
          <p:cNvPr id="7" name="Picture 6" descr="Many light bulbs">
            <a:extLst>
              <a:ext uri="{FF2B5EF4-FFF2-40B4-BE49-F238E27FC236}">
                <a16:creationId xmlns:a16="http://schemas.microsoft.com/office/drawing/2014/main" id="{B8E0A2AF-4632-378F-26B1-CF236DB0F9C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832121" y="1544030"/>
            <a:ext cx="2449190" cy="1632395"/>
          </a:xfrm>
          <a:prstGeom prst="rect">
            <a:avLst/>
          </a:prstGeom>
        </p:spPr>
      </p:pic>
    </p:spTree>
    <p:extLst>
      <p:ext uri="{BB962C8B-B14F-4D97-AF65-F5344CB8AC3E}">
        <p14:creationId xmlns:p14="http://schemas.microsoft.com/office/powerpoint/2010/main" val="39155444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F8F2CA-0095-6AEE-004A-232C49D01466}"/>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AE1CC87D-E87C-4BA3-C114-34869C3BE0B9}"/>
              </a:ext>
            </a:extLst>
          </p:cNvPr>
          <p:cNvSpPr txBox="1"/>
          <p:nvPr/>
        </p:nvSpPr>
        <p:spPr>
          <a:xfrm>
            <a:off x="1841324" y="549642"/>
            <a:ext cx="8509352"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a:ln>
                  <a:noFill/>
                </a:ln>
                <a:solidFill>
                  <a:prstClr val="black"/>
                </a:solidFill>
                <a:effectLst/>
                <a:uLnTx/>
                <a:uFillTx/>
                <a:latin typeface="Raleway" pitchFamily="2" charset="0"/>
                <a:ea typeface="+mn-ea"/>
                <a:cs typeface="Arial" panose="020B0604020202020204" pitchFamily="34" charset="0"/>
              </a:rPr>
              <a:t>Design = Overall Experience</a:t>
            </a:r>
          </a:p>
        </p:txBody>
      </p:sp>
      <p:sp>
        <p:nvSpPr>
          <p:cNvPr id="4" name="TextBox 3">
            <a:extLst>
              <a:ext uri="{FF2B5EF4-FFF2-40B4-BE49-F238E27FC236}">
                <a16:creationId xmlns:a16="http://schemas.microsoft.com/office/drawing/2014/main" id="{E1296CF0-2795-F04A-3397-31B9B4B5C3C0}"/>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8" name="Online Media 4" title="Designing Restaurant Experiences by Yenn Wong | BODW 2021">
            <a:hlinkClick r:id="" action="ppaction://media"/>
            <a:extLst>
              <a:ext uri="{FF2B5EF4-FFF2-40B4-BE49-F238E27FC236}">
                <a16:creationId xmlns:a16="http://schemas.microsoft.com/office/drawing/2014/main" id="{C76F7600-51BF-27CF-EE3A-3D73CBE0A317}"/>
              </a:ext>
            </a:extLst>
          </p:cNvPr>
          <p:cNvPicPr>
            <a:picLocks noRot="1" noChangeAspect="1"/>
          </p:cNvPicPr>
          <p:nvPr>
            <a:videoFile r:link="rId1"/>
          </p:nvPr>
        </p:nvPicPr>
        <p:blipFill>
          <a:blip r:embed="rId4"/>
          <a:stretch>
            <a:fillRect/>
          </a:stretch>
        </p:blipFill>
        <p:spPr>
          <a:xfrm>
            <a:off x="2859109" y="1894059"/>
            <a:ext cx="6711425" cy="3791964"/>
          </a:xfrm>
          <a:prstGeom prst="rect">
            <a:avLst/>
          </a:prstGeom>
        </p:spPr>
      </p:pic>
    </p:spTree>
    <p:extLst>
      <p:ext uri="{BB962C8B-B14F-4D97-AF65-F5344CB8AC3E}">
        <p14:creationId xmlns:p14="http://schemas.microsoft.com/office/powerpoint/2010/main" val="722038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8"/>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8"/>
                                        </p:tgtEl>
                                      </p:cBhvr>
                                    </p:cmd>
                                  </p:childTnLst>
                                </p:cTn>
                              </p:par>
                            </p:childTnLst>
                          </p:cTn>
                        </p:par>
                      </p:childTnLst>
                    </p:cTn>
                  </p:par>
                </p:childTnLst>
              </p:cTn>
              <p:nextCondLst>
                <p:cond evt="onClick" delay="0">
                  <p:tgtEl>
                    <p:spTgt spid="8"/>
                  </p:tgtEl>
                </p:cond>
              </p:nextCondLst>
            </p:seq>
            <p:video>
              <p:cMediaNode vol="80000">
                <p:cTn id="12" fill="hold" display="0">
                  <p:stCondLst>
                    <p:cond delay="indefinite"/>
                  </p:stCondLst>
                </p:cTn>
                <p:tgtEl>
                  <p:spTgt spid="8"/>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F8F2CA-0095-6AEE-004A-232C49D01466}"/>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E1296CF0-2795-F04A-3397-31B9B4B5C3C0}"/>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3" name="Picture 4" descr="94,925 Break Time Stock Photos - Free &amp; Royalty-Free Stock Photos from  Dreamstime">
            <a:extLst>
              <a:ext uri="{FF2B5EF4-FFF2-40B4-BE49-F238E27FC236}">
                <a16:creationId xmlns:a16="http://schemas.microsoft.com/office/drawing/2014/main" id="{010C472D-5801-20CB-6222-37D9FE484E4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0" y="566825"/>
            <a:ext cx="7620000" cy="5076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68961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5C747F-49C4-36E4-377C-84BF07DC343E}"/>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39ECAC41-FF60-3E1D-EA1F-FB8D51314670}"/>
              </a:ext>
            </a:extLst>
          </p:cNvPr>
          <p:cNvSpPr txBox="1"/>
          <p:nvPr/>
        </p:nvSpPr>
        <p:spPr>
          <a:xfrm>
            <a:off x="480526" y="1720840"/>
            <a:ext cx="4490588" cy="34163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a:ln>
                  <a:noFill/>
                </a:ln>
                <a:solidFill>
                  <a:prstClr val="black"/>
                </a:solidFill>
                <a:effectLst/>
                <a:uLnTx/>
                <a:uFillTx/>
                <a:latin typeface="Raleway" pitchFamily="2" charset="0"/>
                <a:ea typeface="+mn-ea"/>
                <a:cs typeface="Arial" panose="020B0604020202020204" pitchFamily="34" charset="0"/>
              </a:rPr>
              <a:t>Planning Laws &amp; Building Regulations</a:t>
            </a:r>
          </a:p>
        </p:txBody>
      </p:sp>
      <p:sp>
        <p:nvSpPr>
          <p:cNvPr id="4" name="TextBox 3">
            <a:extLst>
              <a:ext uri="{FF2B5EF4-FFF2-40B4-BE49-F238E27FC236}">
                <a16:creationId xmlns:a16="http://schemas.microsoft.com/office/drawing/2014/main" id="{EFCB6D4A-02D2-3CF8-9F8E-5E8FE74A6A90}"/>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6" name="Picture 5" descr="A gavel on a wooden block&#10;&#10;AI-generated content may be incorrect.">
            <a:extLst>
              <a:ext uri="{FF2B5EF4-FFF2-40B4-BE49-F238E27FC236}">
                <a16:creationId xmlns:a16="http://schemas.microsoft.com/office/drawing/2014/main" id="{8C6C1927-5405-10B9-98B0-A647B794349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260589" y="1614688"/>
            <a:ext cx="6450885" cy="3628623"/>
          </a:xfrm>
          <a:prstGeom prst="rect">
            <a:avLst/>
          </a:prstGeom>
        </p:spPr>
      </p:pic>
    </p:spTree>
    <p:extLst>
      <p:ext uri="{BB962C8B-B14F-4D97-AF65-F5344CB8AC3E}">
        <p14:creationId xmlns:p14="http://schemas.microsoft.com/office/powerpoint/2010/main" val="26045255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CCC30D-DA0E-3A01-9F47-9F12A53C558A}"/>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E75D5651-7CF2-0EFC-39DA-3C294FF3BB22}"/>
              </a:ext>
            </a:extLst>
          </p:cNvPr>
          <p:cNvSpPr txBox="1"/>
          <p:nvPr/>
        </p:nvSpPr>
        <p:spPr>
          <a:xfrm>
            <a:off x="2348333" y="203519"/>
            <a:ext cx="9406345" cy="132343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a:ln>
                  <a:noFill/>
                </a:ln>
                <a:solidFill>
                  <a:prstClr val="black"/>
                </a:solidFill>
                <a:effectLst/>
                <a:uLnTx/>
                <a:uFillTx/>
                <a:latin typeface="Raleway" pitchFamily="2" charset="0"/>
                <a:ea typeface="+mn-ea"/>
                <a:cs typeface="Arial" panose="020B0604020202020204" pitchFamily="34" charset="0"/>
              </a:rPr>
              <a:t>Planning Laws: The use and development of land &amp; buildings</a:t>
            </a:r>
          </a:p>
        </p:txBody>
      </p:sp>
      <p:sp>
        <p:nvSpPr>
          <p:cNvPr id="4" name="TextBox 3">
            <a:extLst>
              <a:ext uri="{FF2B5EF4-FFF2-40B4-BE49-F238E27FC236}">
                <a16:creationId xmlns:a16="http://schemas.microsoft.com/office/drawing/2014/main" id="{CAA6B0DE-8458-2069-6073-8B9A7990AB84}"/>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502134DF-2FF6-D083-04AA-F2C9B0E55F20}"/>
              </a:ext>
            </a:extLst>
          </p:cNvPr>
          <p:cNvSpPr txBox="1"/>
          <p:nvPr/>
        </p:nvSpPr>
        <p:spPr>
          <a:xfrm>
            <a:off x="5324914" y="1813173"/>
            <a:ext cx="6290179" cy="4154984"/>
          </a:xfrm>
          <a:prstGeom prst="rect">
            <a:avLst/>
          </a:prstGeom>
          <a:noFill/>
        </p:spPr>
        <p:txBody>
          <a:bodyPr wrap="square" rtlCol="0">
            <a:spAutoFit/>
          </a:bodyPr>
          <a:lstStyle/>
          <a:p>
            <a:pPr marR="0" lvl="0" algn="l" defTabSz="914400" rtl="0" eaLnBrk="1" fontAlgn="auto" latinLnBrk="0" hangingPunct="1">
              <a:lnSpc>
                <a:spcPct val="100000"/>
              </a:lnSpc>
              <a:spcBef>
                <a:spcPts val="0"/>
              </a:spcBef>
              <a:spcAft>
                <a:spcPts val="0"/>
              </a:spcAft>
              <a:buClrTx/>
              <a:buSzTx/>
              <a:tabLst/>
              <a:defRPr/>
            </a:pPr>
            <a:r>
              <a:rPr kumimoji="0" lang="en-GB" sz="2800" b="1" i="0" u="none" strike="noStrike" kern="1200" cap="none" spc="0" normalizeH="0" baseline="0" noProof="0">
                <a:ln>
                  <a:noFill/>
                </a:ln>
                <a:solidFill>
                  <a:prstClr val="black"/>
                </a:solidFill>
                <a:effectLst/>
                <a:uLnTx/>
                <a:uFillTx/>
                <a:latin typeface="Raleway" pitchFamily="2" charset="0"/>
                <a:ea typeface="+mn-ea"/>
                <a:cs typeface="+mn-cs"/>
              </a:rPr>
              <a:t>Must align with local &amp; national policies – check with local authority!</a:t>
            </a:r>
          </a:p>
          <a:p>
            <a:pPr marR="0" lvl="0" algn="l" defTabSz="914400" rtl="0" eaLnBrk="1" fontAlgn="auto" latinLnBrk="0" hangingPunct="1">
              <a:lnSpc>
                <a:spcPct val="100000"/>
              </a:lnSpc>
              <a:spcBef>
                <a:spcPts val="0"/>
              </a:spcBef>
              <a:spcAft>
                <a:spcPts val="0"/>
              </a:spcAft>
              <a:buClrTx/>
              <a:buSzTx/>
              <a:tabLst/>
              <a:defRPr/>
            </a:pPr>
            <a:endParaRPr kumimoji="0" lang="en-GB" sz="3600" b="0" i="0" u="none" strike="noStrike" kern="1200" cap="none" spc="0" normalizeH="0" baseline="0" noProof="0">
              <a:ln>
                <a:noFill/>
              </a:ln>
              <a:solidFill>
                <a:prstClr val="black"/>
              </a:solidFill>
              <a:effectLst/>
              <a:uLnTx/>
              <a:uFillTx/>
              <a:latin typeface="Raleway" pitchFamily="2" charset="0"/>
              <a:ea typeface="+mn-ea"/>
              <a:cs typeface="+mn-cs"/>
            </a:endParaRPr>
          </a:p>
          <a:p>
            <a:pPr marR="0" lvl="0" algn="l" defTabSz="914400" rtl="0" eaLnBrk="1" fontAlgn="auto" latinLnBrk="0" hangingPunct="1">
              <a:lnSpc>
                <a:spcPct val="100000"/>
              </a:lnSpc>
              <a:spcBef>
                <a:spcPts val="0"/>
              </a:spcBef>
              <a:spcAft>
                <a:spcPts val="0"/>
              </a:spcAft>
              <a:buClrTx/>
              <a:buSzTx/>
              <a:tabLst/>
              <a:defRPr/>
            </a:pPr>
            <a:r>
              <a:rPr lang="en-GB" sz="2400" b="1" u="sng">
                <a:solidFill>
                  <a:prstClr val="black"/>
                </a:solidFill>
              </a:rPr>
              <a:t>Ensure:</a:t>
            </a:r>
          </a:p>
          <a:p>
            <a:pPr marR="0" lvl="0" algn="l" defTabSz="914400" rtl="0" eaLnBrk="1" fontAlgn="auto" latinLnBrk="0" hangingPunct="1">
              <a:lnSpc>
                <a:spcPct val="100000"/>
              </a:lnSpc>
              <a:spcBef>
                <a:spcPts val="0"/>
              </a:spcBef>
              <a:spcAft>
                <a:spcPts val="0"/>
              </a:spcAft>
              <a:buClrTx/>
              <a:buSzTx/>
              <a:tabLst/>
              <a:defRPr/>
            </a:pPr>
            <a:r>
              <a:rPr lang="en-GB" sz="2400">
                <a:solidFill>
                  <a:prstClr val="black"/>
                </a:solidFill>
              </a:rPr>
              <a:t>Your concept is sustainable</a:t>
            </a:r>
          </a:p>
          <a:p>
            <a:pPr marR="0" lvl="0" algn="l" defTabSz="914400" rtl="0" eaLnBrk="1" fontAlgn="auto" latinLnBrk="0" hangingPunct="1">
              <a:lnSpc>
                <a:spcPct val="100000"/>
              </a:lnSpc>
              <a:spcBef>
                <a:spcPts val="0"/>
              </a:spcBef>
              <a:spcAft>
                <a:spcPts val="0"/>
              </a:spcAft>
              <a:buClrTx/>
              <a:buSzTx/>
              <a:tabLst/>
              <a:defRPr/>
            </a:pPr>
            <a:r>
              <a:rPr lang="en-GB" sz="2400">
                <a:solidFill>
                  <a:prstClr val="black"/>
                </a:solidFill>
                <a:latin typeface="Calibri" panose="020F0502020204030204"/>
              </a:rPr>
              <a:t>You consider local environment &amp; cultural heritage</a:t>
            </a:r>
          </a:p>
          <a:p>
            <a:pPr marR="0" lvl="0" algn="l" defTabSz="914400" rtl="0" eaLnBrk="1" fontAlgn="auto" latinLnBrk="0" hangingPunct="1">
              <a:lnSpc>
                <a:spcPct val="100000"/>
              </a:lnSpc>
              <a:spcBef>
                <a:spcPts val="0"/>
              </a:spcBef>
              <a:spcAft>
                <a:spcPts val="0"/>
              </a:spcAft>
              <a:buClrTx/>
              <a:buSzTx/>
              <a:tabLst/>
              <a:defRPr/>
            </a:pPr>
            <a:r>
              <a:rPr lang="en-GB" sz="2400">
                <a:solidFill>
                  <a:prstClr val="black"/>
                </a:solidFill>
                <a:latin typeface="Calibri" panose="020F0502020204030204"/>
              </a:rPr>
              <a:t>You protect public health, safety &amp; wellbeing</a:t>
            </a:r>
          </a:p>
          <a:p>
            <a:pPr marR="0" lvl="0" algn="l" defTabSz="914400" rtl="0" eaLnBrk="1" fontAlgn="auto" latinLnBrk="0" hangingPunct="1">
              <a:lnSpc>
                <a:spcPct val="100000"/>
              </a:lnSpc>
              <a:spcBef>
                <a:spcPts val="0"/>
              </a:spcBef>
              <a:spcAft>
                <a:spcPts val="0"/>
              </a:spcAft>
              <a:buClrTx/>
              <a:buSzTx/>
              <a:tabLst/>
              <a:defRPr/>
            </a:pPr>
            <a:r>
              <a:rPr lang="en-GB" sz="2400">
                <a:solidFill>
                  <a:prstClr val="black"/>
                </a:solidFill>
                <a:latin typeface="Calibri" panose="020F0502020204030204"/>
              </a:rPr>
              <a:t>You regulate land use closely</a:t>
            </a:r>
            <a:endParaRPr lang="en-GB" sz="2400">
              <a:solidFill>
                <a:prstClr val="black"/>
              </a:solidFill>
              <a:latin typeface="Raleway" pitchFamily="2" charset="0"/>
            </a:endParaRPr>
          </a:p>
        </p:txBody>
      </p:sp>
      <p:pic>
        <p:nvPicPr>
          <p:cNvPr id="3" name="Picture 2" descr="Worktools on blueprint">
            <a:extLst>
              <a:ext uri="{FF2B5EF4-FFF2-40B4-BE49-F238E27FC236}">
                <a16:creationId xmlns:a16="http://schemas.microsoft.com/office/drawing/2014/main" id="{4E616212-77E3-9841-7559-44FF328C24E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2349" y="1813173"/>
            <a:ext cx="4829982" cy="3368902"/>
          </a:xfrm>
          <a:prstGeom prst="rect">
            <a:avLst/>
          </a:prstGeom>
        </p:spPr>
      </p:pic>
    </p:spTree>
    <p:extLst>
      <p:ext uri="{BB962C8B-B14F-4D97-AF65-F5344CB8AC3E}">
        <p14:creationId xmlns:p14="http://schemas.microsoft.com/office/powerpoint/2010/main" val="24407687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76B862-40A2-49B8-D735-433F10299713}"/>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DA4AD877-357A-E7FE-C7CB-A489A46D438A}"/>
              </a:ext>
            </a:extLst>
          </p:cNvPr>
          <p:cNvSpPr txBox="1"/>
          <p:nvPr/>
        </p:nvSpPr>
        <p:spPr>
          <a:xfrm>
            <a:off x="2348333" y="203519"/>
            <a:ext cx="9406345" cy="132343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a:ln>
                  <a:noFill/>
                </a:ln>
                <a:solidFill>
                  <a:prstClr val="black"/>
                </a:solidFill>
                <a:effectLst/>
                <a:uLnTx/>
                <a:uFillTx/>
                <a:latin typeface="Raleway" pitchFamily="2" charset="0"/>
                <a:ea typeface="+mn-ea"/>
                <a:cs typeface="Arial" panose="020B0604020202020204" pitchFamily="34" charset="0"/>
              </a:rPr>
              <a:t>Planning Laws: The use and development of land &amp; buildings</a:t>
            </a:r>
          </a:p>
        </p:txBody>
      </p:sp>
      <p:sp>
        <p:nvSpPr>
          <p:cNvPr id="4" name="TextBox 3">
            <a:extLst>
              <a:ext uri="{FF2B5EF4-FFF2-40B4-BE49-F238E27FC236}">
                <a16:creationId xmlns:a16="http://schemas.microsoft.com/office/drawing/2014/main" id="{3491F6B3-5C89-5D90-59C1-7AD3AA24F1B7}"/>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4FC45E4E-3759-2B25-03B1-FBF60F699B12}"/>
              </a:ext>
            </a:extLst>
          </p:cNvPr>
          <p:cNvSpPr txBox="1"/>
          <p:nvPr/>
        </p:nvSpPr>
        <p:spPr>
          <a:xfrm>
            <a:off x="5312035" y="2163947"/>
            <a:ext cx="6290179" cy="2862322"/>
          </a:xfrm>
          <a:prstGeom prst="rect">
            <a:avLst/>
          </a:prstGeom>
          <a:noFill/>
        </p:spPr>
        <p:txBody>
          <a:bodyPr wrap="square" rtlCol="0">
            <a:spAutoFit/>
          </a:bodyPr>
          <a:lstStyle/>
          <a:p>
            <a:pPr marR="0" lvl="0" algn="l" defTabSz="914400" rtl="0" eaLnBrk="1" fontAlgn="auto" latinLnBrk="0" hangingPunct="1">
              <a:lnSpc>
                <a:spcPct val="100000"/>
              </a:lnSpc>
              <a:spcBef>
                <a:spcPts val="0"/>
              </a:spcBef>
              <a:spcAft>
                <a:spcPts val="0"/>
              </a:spcAft>
              <a:buClrTx/>
              <a:buSzTx/>
              <a:tabLst/>
              <a:defRPr/>
            </a:pPr>
            <a:r>
              <a:rPr kumimoji="0" lang="en-GB" sz="3600" b="1" i="0" u="none" strike="noStrike" kern="1200" cap="none" spc="0" normalizeH="0" baseline="0" noProof="0">
                <a:ln>
                  <a:noFill/>
                </a:ln>
                <a:solidFill>
                  <a:prstClr val="black"/>
                </a:solidFill>
                <a:effectLst/>
                <a:uLnTx/>
                <a:uFillTx/>
                <a:latin typeface="Raleway" pitchFamily="2" charset="0"/>
                <a:ea typeface="+mn-ea"/>
                <a:cs typeface="+mn-cs"/>
              </a:rPr>
              <a:t>Consider:</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lang="en-GB" sz="3600">
                <a:solidFill>
                  <a:prstClr val="black"/>
                </a:solidFill>
                <a:latin typeface="Raleway" pitchFamily="2" charset="0"/>
              </a:rPr>
              <a:t>Planning Permission</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lang="en-GB" sz="3600">
                <a:solidFill>
                  <a:prstClr val="black"/>
                </a:solidFill>
                <a:latin typeface="Raleway" pitchFamily="2" charset="0"/>
              </a:rPr>
              <a:t>Local restrictions</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lang="en-GB" sz="3600">
                <a:solidFill>
                  <a:prstClr val="black"/>
                </a:solidFill>
                <a:latin typeface="Raleway" pitchFamily="2" charset="0"/>
              </a:rPr>
              <a:t>Is it a listed building?</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lang="en-GB" sz="3600">
                <a:solidFill>
                  <a:prstClr val="black"/>
                </a:solidFill>
                <a:latin typeface="Raleway" pitchFamily="2" charset="0"/>
              </a:rPr>
              <a:t>Is it legal?</a:t>
            </a:r>
          </a:p>
        </p:txBody>
      </p:sp>
      <p:pic>
        <p:nvPicPr>
          <p:cNvPr id="3" name="Picture 2" descr="Worktools on blueprint">
            <a:extLst>
              <a:ext uri="{FF2B5EF4-FFF2-40B4-BE49-F238E27FC236}">
                <a16:creationId xmlns:a16="http://schemas.microsoft.com/office/drawing/2014/main" id="{105AA6E0-20C5-AF40-A030-1315FCCF21D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2349" y="1813173"/>
            <a:ext cx="4829982" cy="3368902"/>
          </a:xfrm>
          <a:prstGeom prst="rect">
            <a:avLst/>
          </a:prstGeom>
        </p:spPr>
      </p:pic>
    </p:spTree>
    <p:extLst>
      <p:ext uri="{BB962C8B-B14F-4D97-AF65-F5344CB8AC3E}">
        <p14:creationId xmlns:p14="http://schemas.microsoft.com/office/powerpoint/2010/main" val="21566325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4AD7A0-9E36-8BF0-6F9E-D90C193AB7B4}"/>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AC5FF808-E45A-C58B-0440-A501515F328D}"/>
              </a:ext>
            </a:extLst>
          </p:cNvPr>
          <p:cNvSpPr txBox="1"/>
          <p:nvPr/>
        </p:nvSpPr>
        <p:spPr>
          <a:xfrm>
            <a:off x="1884693" y="180871"/>
            <a:ext cx="9406345" cy="132343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a:ln>
                  <a:noFill/>
                </a:ln>
                <a:solidFill>
                  <a:prstClr val="black"/>
                </a:solidFill>
                <a:effectLst/>
                <a:uLnTx/>
                <a:uFillTx/>
                <a:latin typeface="Raleway" pitchFamily="2" charset="0"/>
                <a:ea typeface="+mn-ea"/>
                <a:cs typeface="Arial" panose="020B0604020202020204" pitchFamily="34" charset="0"/>
              </a:rPr>
              <a:t>Planning Laws: UK specific – The Process</a:t>
            </a:r>
          </a:p>
        </p:txBody>
      </p:sp>
      <p:sp>
        <p:nvSpPr>
          <p:cNvPr id="4" name="TextBox 3">
            <a:extLst>
              <a:ext uri="{FF2B5EF4-FFF2-40B4-BE49-F238E27FC236}">
                <a16:creationId xmlns:a16="http://schemas.microsoft.com/office/drawing/2014/main" id="{FAF8AB3D-0FBC-A00A-D75D-B78FF68720A5}"/>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65F7FB31-76BD-95DB-8486-8362C1DB1D94}"/>
              </a:ext>
            </a:extLst>
          </p:cNvPr>
          <p:cNvSpPr txBox="1"/>
          <p:nvPr/>
        </p:nvSpPr>
        <p:spPr>
          <a:xfrm>
            <a:off x="5389308" y="1349533"/>
            <a:ext cx="6290179" cy="4524315"/>
          </a:xfrm>
          <a:prstGeom prst="rect">
            <a:avLst/>
          </a:prstGeom>
          <a:noFill/>
        </p:spPr>
        <p:txBody>
          <a:bodyPr wrap="square" rtlCol="0">
            <a:spAutoFit/>
          </a:bodyPr>
          <a:lstStyle/>
          <a:p>
            <a:pPr marR="0" lvl="0" algn="l" defTabSz="914400" rtl="0" eaLnBrk="1" fontAlgn="auto" latinLnBrk="0" hangingPunct="1">
              <a:lnSpc>
                <a:spcPct val="100000"/>
              </a:lnSpc>
              <a:spcBef>
                <a:spcPts val="0"/>
              </a:spcBef>
              <a:spcAft>
                <a:spcPts val="0"/>
              </a:spcAft>
              <a:buClrTx/>
              <a:buSzTx/>
              <a:tabLst/>
              <a:defRPr/>
            </a:pPr>
            <a:r>
              <a:rPr kumimoji="0" lang="en-GB" sz="2400" b="1" i="0" u="none" strike="noStrike" kern="1200" cap="none" spc="0" normalizeH="0" baseline="0" noProof="0">
                <a:ln>
                  <a:noFill/>
                </a:ln>
                <a:solidFill>
                  <a:prstClr val="black"/>
                </a:solidFill>
                <a:effectLst/>
                <a:uLnTx/>
                <a:uFillTx/>
                <a:latin typeface="Raleway" pitchFamily="2" charset="0"/>
                <a:ea typeface="+mn-ea"/>
                <a:cs typeface="+mn-cs"/>
              </a:rPr>
              <a:t>Planning permission required for: new buildings or significant alterations, change of use (house to restaurant), extensions.</a:t>
            </a:r>
          </a:p>
          <a:p>
            <a:pPr marR="0" lvl="0" algn="l" defTabSz="914400" rtl="0" eaLnBrk="1" fontAlgn="auto" latinLnBrk="0" hangingPunct="1">
              <a:lnSpc>
                <a:spcPct val="100000"/>
              </a:lnSpc>
              <a:spcBef>
                <a:spcPts val="0"/>
              </a:spcBef>
              <a:spcAft>
                <a:spcPts val="0"/>
              </a:spcAft>
              <a:buClrTx/>
              <a:buSzTx/>
              <a:tabLst/>
              <a:defRPr/>
            </a:pPr>
            <a:endParaRPr lang="en-GB" sz="2400" b="1">
              <a:solidFill>
                <a:prstClr val="black"/>
              </a:solidFill>
              <a:latin typeface="Raleway" pitchFamily="2" charset="0"/>
            </a:endParaRPr>
          </a:p>
          <a:p>
            <a:pPr marR="0" lvl="0" algn="l" defTabSz="914400" rtl="0" eaLnBrk="1" fontAlgn="auto" latinLnBrk="0" hangingPunct="1">
              <a:lnSpc>
                <a:spcPct val="100000"/>
              </a:lnSpc>
              <a:spcBef>
                <a:spcPts val="0"/>
              </a:spcBef>
              <a:spcAft>
                <a:spcPts val="0"/>
              </a:spcAft>
              <a:buClrTx/>
              <a:buSzTx/>
              <a:tabLst/>
              <a:defRPr/>
            </a:pPr>
            <a:r>
              <a:rPr lang="en-GB" sz="2400" b="1">
                <a:solidFill>
                  <a:prstClr val="black"/>
                </a:solidFill>
                <a:latin typeface="Raleway" pitchFamily="2" charset="0"/>
              </a:rPr>
              <a:t>STEP BY STEP</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lang="en-GB" sz="2400">
                <a:solidFill>
                  <a:prstClr val="black"/>
                </a:solidFill>
                <a:latin typeface="Raleway" pitchFamily="2" charset="0"/>
              </a:rPr>
              <a:t>Create &amp; submit plans &amp; documents</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lang="en-GB" sz="2400">
                <a:solidFill>
                  <a:prstClr val="black"/>
                </a:solidFill>
                <a:latin typeface="Raleway" pitchFamily="2" charset="0"/>
              </a:rPr>
              <a:t>Consult neighbours/relevant groups</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lang="en-GB" sz="2400">
                <a:solidFill>
                  <a:prstClr val="black"/>
                </a:solidFill>
                <a:latin typeface="Raleway" pitchFamily="2" charset="0"/>
              </a:rPr>
              <a:t>Await Local Planning Authority decision (can take up to 3-4 months)</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lang="en-GB" sz="2400">
                <a:solidFill>
                  <a:prstClr val="black"/>
                </a:solidFill>
                <a:latin typeface="Raleway" pitchFamily="2" charset="0"/>
              </a:rPr>
              <a:t>Appeals directed to Planning Inspectorate</a:t>
            </a:r>
          </a:p>
        </p:txBody>
      </p:sp>
      <p:pic>
        <p:nvPicPr>
          <p:cNvPr id="3" name="Picture 2" descr="Worktools on blueprint">
            <a:extLst>
              <a:ext uri="{FF2B5EF4-FFF2-40B4-BE49-F238E27FC236}">
                <a16:creationId xmlns:a16="http://schemas.microsoft.com/office/drawing/2014/main" id="{84A7B468-E098-A345-E588-8B4630E64CA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2349" y="1813173"/>
            <a:ext cx="4829982" cy="3368902"/>
          </a:xfrm>
          <a:prstGeom prst="rect">
            <a:avLst/>
          </a:prstGeom>
        </p:spPr>
      </p:pic>
    </p:spTree>
    <p:extLst>
      <p:ext uri="{BB962C8B-B14F-4D97-AF65-F5344CB8AC3E}">
        <p14:creationId xmlns:p14="http://schemas.microsoft.com/office/powerpoint/2010/main" val="18217142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98CF5F-8521-8DA5-FE8F-45A1DB63A61E}"/>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5C8410FB-E03E-8540-F6C3-CADCC5511103}"/>
              </a:ext>
            </a:extLst>
          </p:cNvPr>
          <p:cNvSpPr txBox="1"/>
          <p:nvPr/>
        </p:nvSpPr>
        <p:spPr>
          <a:xfrm>
            <a:off x="1884693" y="180871"/>
            <a:ext cx="9406345" cy="132343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a:ln>
                  <a:noFill/>
                </a:ln>
                <a:solidFill>
                  <a:prstClr val="black"/>
                </a:solidFill>
                <a:effectLst/>
                <a:uLnTx/>
                <a:uFillTx/>
                <a:latin typeface="Raleway" pitchFamily="2" charset="0"/>
                <a:ea typeface="+mn-ea"/>
                <a:cs typeface="Arial" panose="020B0604020202020204" pitchFamily="34" charset="0"/>
              </a:rPr>
              <a:t>Planning Laws: UK specific – The Paperwork</a:t>
            </a:r>
          </a:p>
        </p:txBody>
      </p:sp>
      <p:sp>
        <p:nvSpPr>
          <p:cNvPr id="4" name="TextBox 3">
            <a:extLst>
              <a:ext uri="{FF2B5EF4-FFF2-40B4-BE49-F238E27FC236}">
                <a16:creationId xmlns:a16="http://schemas.microsoft.com/office/drawing/2014/main" id="{3643E955-86FF-8AE8-0842-4802E137EB06}"/>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CB1A7BBC-941B-B537-2913-4580BDAD95BA}"/>
              </a:ext>
            </a:extLst>
          </p:cNvPr>
          <p:cNvSpPr txBox="1"/>
          <p:nvPr/>
        </p:nvSpPr>
        <p:spPr>
          <a:xfrm>
            <a:off x="5376429" y="1604798"/>
            <a:ext cx="6290179" cy="3785652"/>
          </a:xfrm>
          <a:prstGeom prst="rect">
            <a:avLst/>
          </a:prstGeom>
          <a:noFill/>
        </p:spPr>
        <p:txBody>
          <a:bodyPr wrap="square" rtlCol="0">
            <a:spAutoFit/>
          </a:bodyPr>
          <a:lstStyle/>
          <a:p>
            <a:pPr marR="0" lvl="0" algn="l" defTabSz="914400" rtl="0" eaLnBrk="1" fontAlgn="auto" latinLnBrk="0" hangingPunct="1">
              <a:lnSpc>
                <a:spcPct val="100000"/>
              </a:lnSpc>
              <a:spcBef>
                <a:spcPts val="0"/>
              </a:spcBef>
              <a:spcAft>
                <a:spcPts val="0"/>
              </a:spcAft>
              <a:buClrTx/>
              <a:buSzTx/>
              <a:tabLst/>
              <a:defRPr/>
            </a:pPr>
            <a:r>
              <a:rPr lang="en-GB" sz="2400">
                <a:solidFill>
                  <a:prstClr val="black"/>
                </a:solidFill>
                <a:latin typeface="Raleway" pitchFamily="2" charset="0"/>
              </a:rPr>
              <a:t>The Town and Country Planning Act 1990</a:t>
            </a:r>
          </a:p>
          <a:p>
            <a:pPr marR="0" lvl="0" algn="l" defTabSz="914400" rtl="0" eaLnBrk="1" fontAlgn="auto" latinLnBrk="0" hangingPunct="1">
              <a:lnSpc>
                <a:spcPct val="100000"/>
              </a:lnSpc>
              <a:spcBef>
                <a:spcPts val="0"/>
              </a:spcBef>
              <a:spcAft>
                <a:spcPts val="0"/>
              </a:spcAft>
              <a:buClrTx/>
              <a:buSzTx/>
              <a:tabLst/>
              <a:defRPr/>
            </a:pPr>
            <a:endParaRPr lang="en-GB" sz="2400">
              <a:solidFill>
                <a:prstClr val="black"/>
              </a:solidFill>
              <a:latin typeface="Raleway" pitchFamily="2" charset="0"/>
            </a:endParaRPr>
          </a:p>
          <a:p>
            <a:pPr marR="0" lvl="0" algn="l" defTabSz="914400" rtl="0" eaLnBrk="1" fontAlgn="auto" latinLnBrk="0" hangingPunct="1">
              <a:lnSpc>
                <a:spcPct val="100000"/>
              </a:lnSpc>
              <a:spcBef>
                <a:spcPts val="0"/>
              </a:spcBef>
              <a:spcAft>
                <a:spcPts val="0"/>
              </a:spcAft>
              <a:buClrTx/>
              <a:buSzTx/>
              <a:tabLst/>
              <a:defRPr/>
            </a:pPr>
            <a:r>
              <a:rPr lang="en-GB" sz="2400">
                <a:solidFill>
                  <a:prstClr val="black"/>
                </a:solidFill>
                <a:latin typeface="Raleway" pitchFamily="2" charset="0"/>
              </a:rPr>
              <a:t>National Planning Policy Framework (NPPF)</a:t>
            </a:r>
          </a:p>
          <a:p>
            <a:pPr marR="0" lvl="0" algn="l" defTabSz="914400" rtl="0" eaLnBrk="1" fontAlgn="auto" latinLnBrk="0" hangingPunct="1">
              <a:lnSpc>
                <a:spcPct val="100000"/>
              </a:lnSpc>
              <a:spcBef>
                <a:spcPts val="0"/>
              </a:spcBef>
              <a:spcAft>
                <a:spcPts val="0"/>
              </a:spcAft>
              <a:buClrTx/>
              <a:buSzTx/>
              <a:tabLst/>
              <a:defRPr/>
            </a:pPr>
            <a:endParaRPr lang="en-GB" sz="2400">
              <a:solidFill>
                <a:prstClr val="black"/>
              </a:solidFill>
              <a:latin typeface="Raleway" pitchFamily="2" charset="0"/>
            </a:endParaRPr>
          </a:p>
          <a:p>
            <a:pPr marR="0" lvl="0" algn="l" defTabSz="914400" rtl="0" eaLnBrk="1" fontAlgn="auto" latinLnBrk="0" hangingPunct="1">
              <a:lnSpc>
                <a:spcPct val="100000"/>
              </a:lnSpc>
              <a:spcBef>
                <a:spcPts val="0"/>
              </a:spcBef>
              <a:spcAft>
                <a:spcPts val="0"/>
              </a:spcAft>
              <a:buClrTx/>
              <a:buSzTx/>
              <a:tabLst/>
              <a:defRPr/>
            </a:pPr>
            <a:r>
              <a:rPr lang="en-GB" sz="2400">
                <a:solidFill>
                  <a:prstClr val="black"/>
                </a:solidFill>
                <a:latin typeface="Raleway" pitchFamily="2" charset="0"/>
              </a:rPr>
              <a:t>Local Planning Authorities (LPAs)</a:t>
            </a:r>
          </a:p>
          <a:p>
            <a:pPr marR="0" lvl="0" algn="l" defTabSz="914400" rtl="0" eaLnBrk="1" fontAlgn="auto" latinLnBrk="0" hangingPunct="1">
              <a:lnSpc>
                <a:spcPct val="100000"/>
              </a:lnSpc>
              <a:spcBef>
                <a:spcPts val="0"/>
              </a:spcBef>
              <a:spcAft>
                <a:spcPts val="0"/>
              </a:spcAft>
              <a:buClrTx/>
              <a:buSzTx/>
              <a:tabLst/>
              <a:defRPr/>
            </a:pPr>
            <a:endParaRPr lang="en-GB" sz="2400">
              <a:solidFill>
                <a:prstClr val="black"/>
              </a:solidFill>
              <a:latin typeface="Raleway" pitchFamily="2" charset="0"/>
            </a:endParaRPr>
          </a:p>
          <a:p>
            <a:pPr marR="0" lvl="0" algn="l" defTabSz="914400" rtl="0" eaLnBrk="1" fontAlgn="auto" latinLnBrk="0" hangingPunct="1">
              <a:lnSpc>
                <a:spcPct val="100000"/>
              </a:lnSpc>
              <a:spcBef>
                <a:spcPts val="0"/>
              </a:spcBef>
              <a:spcAft>
                <a:spcPts val="0"/>
              </a:spcAft>
              <a:buClrTx/>
              <a:buSzTx/>
              <a:tabLst/>
              <a:defRPr/>
            </a:pPr>
            <a:r>
              <a:rPr lang="en-GB" sz="2400">
                <a:solidFill>
                  <a:prstClr val="black"/>
                </a:solidFill>
                <a:latin typeface="Raleway" pitchFamily="2" charset="0"/>
              </a:rPr>
              <a:t>Permitted Development Rights (PDRs)</a:t>
            </a:r>
          </a:p>
          <a:p>
            <a:pPr marR="0" lvl="0" algn="l" defTabSz="914400" rtl="0" eaLnBrk="1" fontAlgn="auto" latinLnBrk="0" hangingPunct="1">
              <a:lnSpc>
                <a:spcPct val="100000"/>
              </a:lnSpc>
              <a:spcBef>
                <a:spcPts val="0"/>
              </a:spcBef>
              <a:spcAft>
                <a:spcPts val="0"/>
              </a:spcAft>
              <a:buClrTx/>
              <a:buSzTx/>
              <a:tabLst/>
              <a:defRPr/>
            </a:pPr>
            <a:endParaRPr lang="en-GB" sz="2400">
              <a:solidFill>
                <a:prstClr val="black"/>
              </a:solidFill>
              <a:latin typeface="Raleway" pitchFamily="2" charset="0"/>
            </a:endParaRPr>
          </a:p>
          <a:p>
            <a:pPr marR="0" lvl="0" algn="l" defTabSz="914400" rtl="0" eaLnBrk="1" fontAlgn="auto" latinLnBrk="0" hangingPunct="1">
              <a:lnSpc>
                <a:spcPct val="100000"/>
              </a:lnSpc>
              <a:spcBef>
                <a:spcPts val="0"/>
              </a:spcBef>
              <a:spcAft>
                <a:spcPts val="0"/>
              </a:spcAft>
              <a:buClrTx/>
              <a:buSzTx/>
              <a:tabLst/>
              <a:defRPr/>
            </a:pPr>
            <a:r>
              <a:rPr lang="en-GB" sz="2400" b="1">
                <a:solidFill>
                  <a:prstClr val="black"/>
                </a:solidFill>
                <a:latin typeface="Raleway" pitchFamily="2" charset="0"/>
              </a:rPr>
              <a:t>Worth some research!!</a:t>
            </a:r>
          </a:p>
        </p:txBody>
      </p:sp>
      <p:pic>
        <p:nvPicPr>
          <p:cNvPr id="3" name="Picture 2" descr="Worktools on blueprint">
            <a:extLst>
              <a:ext uri="{FF2B5EF4-FFF2-40B4-BE49-F238E27FC236}">
                <a16:creationId xmlns:a16="http://schemas.microsoft.com/office/drawing/2014/main" id="{D327B638-78EA-C128-112B-0E0EC83F04F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2349" y="1813173"/>
            <a:ext cx="4829982" cy="3368902"/>
          </a:xfrm>
          <a:prstGeom prst="rect">
            <a:avLst/>
          </a:prstGeom>
        </p:spPr>
      </p:pic>
    </p:spTree>
    <p:extLst>
      <p:ext uri="{BB962C8B-B14F-4D97-AF65-F5344CB8AC3E}">
        <p14:creationId xmlns:p14="http://schemas.microsoft.com/office/powerpoint/2010/main" val="30999244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FFE3F6-F089-7893-D9FB-D80AB26CBCC3}"/>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71B9B465-DF42-00CE-2244-B3B3023517B8}"/>
              </a:ext>
            </a:extLst>
          </p:cNvPr>
          <p:cNvSpPr txBox="1"/>
          <p:nvPr/>
        </p:nvSpPr>
        <p:spPr>
          <a:xfrm>
            <a:off x="4571675" y="182943"/>
            <a:ext cx="3048649"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a:ln>
                  <a:noFill/>
                </a:ln>
                <a:solidFill>
                  <a:prstClr val="black"/>
                </a:solidFill>
                <a:effectLst/>
                <a:uLnTx/>
                <a:uFillTx/>
                <a:latin typeface="Raleway" pitchFamily="2" charset="0"/>
                <a:ea typeface="+mn-ea"/>
                <a:cs typeface="Arial" panose="020B0604020202020204" pitchFamily="34" charset="0"/>
              </a:rPr>
              <a:t>Debate</a:t>
            </a:r>
          </a:p>
        </p:txBody>
      </p:sp>
      <p:sp>
        <p:nvSpPr>
          <p:cNvPr id="4" name="TextBox 3">
            <a:extLst>
              <a:ext uri="{FF2B5EF4-FFF2-40B4-BE49-F238E27FC236}">
                <a16:creationId xmlns:a16="http://schemas.microsoft.com/office/drawing/2014/main" id="{1180C030-761C-5672-662B-A35845C5016C}"/>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A983FB2F-FCDB-DAA8-3986-952CAAC280BC}"/>
              </a:ext>
            </a:extLst>
          </p:cNvPr>
          <p:cNvSpPr txBox="1"/>
          <p:nvPr/>
        </p:nvSpPr>
        <p:spPr>
          <a:xfrm>
            <a:off x="6612801" y="1467550"/>
            <a:ext cx="5132732" cy="4031873"/>
          </a:xfrm>
          <a:prstGeom prst="rect">
            <a:avLst/>
          </a:prstGeom>
          <a:noFill/>
        </p:spPr>
        <p:txBody>
          <a:bodyPr wrap="square" rtlCol="0">
            <a:spAutoFit/>
          </a:bodyPr>
          <a:lstStyle/>
          <a:p>
            <a:pPr marR="0" lvl="0" algn="l" defTabSz="914400" rtl="0" eaLnBrk="1" fontAlgn="auto" latinLnBrk="0" hangingPunct="1">
              <a:lnSpc>
                <a:spcPct val="100000"/>
              </a:lnSpc>
              <a:spcBef>
                <a:spcPts val="0"/>
              </a:spcBef>
              <a:spcAft>
                <a:spcPts val="0"/>
              </a:spcAft>
              <a:buClrTx/>
              <a:buSzTx/>
              <a:tabLst/>
              <a:defRPr/>
            </a:pPr>
            <a:r>
              <a:rPr lang="en-GB" sz="3200">
                <a:solidFill>
                  <a:prstClr val="black"/>
                </a:solidFill>
                <a:latin typeface="Raleway" pitchFamily="2" charset="0"/>
              </a:rPr>
              <a:t>Should listed buildings be protected? Why/why not?</a:t>
            </a:r>
          </a:p>
          <a:p>
            <a:pPr marR="0" lvl="0" algn="l" defTabSz="914400" rtl="0" eaLnBrk="1" fontAlgn="auto" latinLnBrk="0" hangingPunct="1">
              <a:lnSpc>
                <a:spcPct val="100000"/>
              </a:lnSpc>
              <a:spcBef>
                <a:spcPts val="0"/>
              </a:spcBef>
              <a:spcAft>
                <a:spcPts val="0"/>
              </a:spcAft>
              <a:buClrTx/>
              <a:buSzTx/>
              <a:tabLst/>
              <a:defRPr/>
            </a:pPr>
            <a:endParaRPr lang="en-GB" sz="3200">
              <a:solidFill>
                <a:prstClr val="black"/>
              </a:solidFill>
              <a:latin typeface="Raleway" pitchFamily="2" charset="0"/>
            </a:endParaRPr>
          </a:p>
          <a:p>
            <a:pPr marR="0" lvl="0" algn="l" defTabSz="914400" rtl="0" eaLnBrk="1" fontAlgn="auto" latinLnBrk="0" hangingPunct="1">
              <a:lnSpc>
                <a:spcPct val="100000"/>
              </a:lnSpc>
              <a:spcBef>
                <a:spcPts val="0"/>
              </a:spcBef>
              <a:spcAft>
                <a:spcPts val="0"/>
              </a:spcAft>
              <a:buClrTx/>
              <a:buSzTx/>
              <a:tabLst/>
              <a:defRPr/>
            </a:pPr>
            <a:r>
              <a:rPr lang="en-GB" sz="3200">
                <a:solidFill>
                  <a:prstClr val="black"/>
                </a:solidFill>
                <a:latin typeface="Raleway" pitchFamily="2" charset="0"/>
              </a:rPr>
              <a:t>How would you approach discussing your business concept with local residents?</a:t>
            </a:r>
          </a:p>
        </p:txBody>
      </p:sp>
      <p:pic>
        <p:nvPicPr>
          <p:cNvPr id="7" name="Picture 6" descr="A couple of cartoon characters speaking at podiums&#10;&#10;AI-generated content may be incorrect.">
            <a:extLst>
              <a:ext uri="{FF2B5EF4-FFF2-40B4-BE49-F238E27FC236}">
                <a16:creationId xmlns:a16="http://schemas.microsoft.com/office/drawing/2014/main" id="{1AC8D237-0DA2-C390-ABC5-90FAE7AFF2D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13060" y="1467550"/>
            <a:ext cx="5958950" cy="3392018"/>
          </a:xfrm>
          <a:prstGeom prst="rect">
            <a:avLst/>
          </a:prstGeom>
        </p:spPr>
      </p:pic>
      <p:sp>
        <p:nvSpPr>
          <p:cNvPr id="8" name="TextBox 7">
            <a:extLst>
              <a:ext uri="{FF2B5EF4-FFF2-40B4-BE49-F238E27FC236}">
                <a16:creationId xmlns:a16="http://schemas.microsoft.com/office/drawing/2014/main" id="{CB18CD06-5C99-BC01-2EFC-FD3F1C047BB3}"/>
              </a:ext>
            </a:extLst>
          </p:cNvPr>
          <p:cNvSpPr txBox="1"/>
          <p:nvPr/>
        </p:nvSpPr>
        <p:spPr>
          <a:xfrm>
            <a:off x="313060" y="4774247"/>
            <a:ext cx="5958950" cy="230832"/>
          </a:xfrm>
          <a:prstGeom prst="rect">
            <a:avLst/>
          </a:prstGeom>
          <a:noFill/>
        </p:spPr>
        <p:txBody>
          <a:bodyPr wrap="square" rtlCol="0">
            <a:spAutoFit/>
          </a:bodyPr>
          <a:lstStyle/>
          <a:p>
            <a:r>
              <a:rPr lang="en-GB" sz="900">
                <a:hlinkClick r:id="rId4" tooltip="https://waytodisasterpjo.blogspot.com/2019/01/tarea-5-el-movimiento-obrero.html"/>
              </a:rPr>
              <a:t>This Photo</a:t>
            </a:r>
            <a:r>
              <a:rPr lang="en-GB" sz="900"/>
              <a:t> by Unknown Author is licensed under </a:t>
            </a:r>
            <a:r>
              <a:rPr lang="en-GB" sz="900">
                <a:hlinkClick r:id="rId5" tooltip="https://creativecommons.org/licenses/by-nc-nd/3.0/"/>
              </a:rPr>
              <a:t>CC BY-NC-ND</a:t>
            </a:r>
            <a:endParaRPr lang="en-GB" sz="900"/>
          </a:p>
        </p:txBody>
      </p:sp>
    </p:spTree>
    <p:extLst>
      <p:ext uri="{BB962C8B-B14F-4D97-AF65-F5344CB8AC3E}">
        <p14:creationId xmlns:p14="http://schemas.microsoft.com/office/powerpoint/2010/main" val="22061677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1F1395-8AF3-5388-7797-F08D577D7E96}"/>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826A61B8-A2C7-EAF9-F80F-D58395FC9498}"/>
              </a:ext>
            </a:extLst>
          </p:cNvPr>
          <p:cNvSpPr txBox="1"/>
          <p:nvPr/>
        </p:nvSpPr>
        <p:spPr>
          <a:xfrm>
            <a:off x="1770866" y="352486"/>
            <a:ext cx="9406345" cy="132343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a:ln>
                  <a:noFill/>
                </a:ln>
                <a:solidFill>
                  <a:prstClr val="black"/>
                </a:solidFill>
                <a:effectLst/>
                <a:uLnTx/>
                <a:uFillTx/>
                <a:latin typeface="Raleway" pitchFamily="2" charset="0"/>
                <a:ea typeface="+mn-ea"/>
                <a:cs typeface="Arial" panose="020B0604020202020204" pitchFamily="34" charset="0"/>
              </a:rPr>
              <a:t>Building Regulations – Construction, design &amp; maintenance</a:t>
            </a:r>
          </a:p>
        </p:txBody>
      </p:sp>
      <p:sp>
        <p:nvSpPr>
          <p:cNvPr id="4" name="TextBox 3">
            <a:extLst>
              <a:ext uri="{FF2B5EF4-FFF2-40B4-BE49-F238E27FC236}">
                <a16:creationId xmlns:a16="http://schemas.microsoft.com/office/drawing/2014/main" id="{733FC38B-7803-F690-A821-1C65309E3445}"/>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269A42A9-E604-FB4A-1F8E-0161E35181C4}"/>
              </a:ext>
            </a:extLst>
          </p:cNvPr>
          <p:cNvSpPr txBox="1"/>
          <p:nvPr/>
        </p:nvSpPr>
        <p:spPr>
          <a:xfrm>
            <a:off x="5324914" y="1813173"/>
            <a:ext cx="6290179" cy="3416320"/>
          </a:xfrm>
          <a:prstGeom prst="rect">
            <a:avLst/>
          </a:prstGeom>
          <a:noFill/>
        </p:spPr>
        <p:txBody>
          <a:bodyPr wrap="square" rtlCol="0">
            <a:spAutoFit/>
          </a:bodyPr>
          <a:lstStyle/>
          <a:p>
            <a:pPr marR="0" lvl="0" algn="l" defTabSz="914400" rtl="0" eaLnBrk="1" fontAlgn="auto" latinLnBrk="0" hangingPunct="1">
              <a:lnSpc>
                <a:spcPct val="100000"/>
              </a:lnSpc>
              <a:spcBef>
                <a:spcPts val="0"/>
              </a:spcBef>
              <a:spcAft>
                <a:spcPts val="0"/>
              </a:spcAft>
              <a:buClrTx/>
              <a:buSzTx/>
              <a:tabLst/>
              <a:defRPr/>
            </a:pPr>
            <a:r>
              <a:rPr lang="en-GB" sz="2400" b="1" u="sng">
                <a:solidFill>
                  <a:prstClr val="black"/>
                </a:solidFill>
                <a:latin typeface="Raleway" pitchFamily="2" charset="0"/>
              </a:rPr>
              <a:t>Ensure the site meets minimum requirements for:</a:t>
            </a:r>
          </a:p>
          <a:p>
            <a:pPr marR="0" lvl="0" algn="l" defTabSz="914400" rtl="0" eaLnBrk="1" fontAlgn="auto" latinLnBrk="0" hangingPunct="1">
              <a:lnSpc>
                <a:spcPct val="100000"/>
              </a:lnSpc>
              <a:spcBef>
                <a:spcPts val="0"/>
              </a:spcBef>
              <a:spcAft>
                <a:spcPts val="0"/>
              </a:spcAft>
              <a:buClrTx/>
              <a:buSzTx/>
              <a:tabLst/>
              <a:defRPr/>
            </a:pPr>
            <a:endParaRPr lang="en-GB" sz="2400" b="1" u="sng">
              <a:solidFill>
                <a:prstClr val="black"/>
              </a:solidFill>
              <a:latin typeface="Raleway" pitchFamily="2" charset="0"/>
            </a:endParaRP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lang="en-GB" sz="2400">
                <a:solidFill>
                  <a:prstClr val="black"/>
                </a:solidFill>
                <a:latin typeface="Raleway" pitchFamily="2" charset="0"/>
              </a:rPr>
              <a:t>Structure</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lang="en-GB" sz="2400">
                <a:solidFill>
                  <a:prstClr val="black"/>
                </a:solidFill>
                <a:latin typeface="Raleway" pitchFamily="2" charset="0"/>
              </a:rPr>
              <a:t>Fire Safety</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lang="en-GB" sz="2400">
                <a:solidFill>
                  <a:prstClr val="black"/>
                </a:solidFill>
                <a:latin typeface="Raleway" pitchFamily="2" charset="0"/>
              </a:rPr>
              <a:t>Energy Efficiency</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lang="en-GB" sz="2400">
                <a:solidFill>
                  <a:prstClr val="black"/>
                </a:solidFill>
                <a:latin typeface="Raleway" pitchFamily="2" charset="0"/>
              </a:rPr>
              <a:t>Environmental Sustainability</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lang="en-GB" sz="2400">
                <a:solidFill>
                  <a:prstClr val="black"/>
                </a:solidFill>
                <a:latin typeface="Raleway" pitchFamily="2" charset="0"/>
              </a:rPr>
              <a:t>Accessibility</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lang="en-GB" sz="2400">
                <a:solidFill>
                  <a:prstClr val="black"/>
                </a:solidFill>
                <a:latin typeface="Raleway" pitchFamily="2" charset="0"/>
              </a:rPr>
              <a:t>Safe Plumbing/Drainage/Ventilation</a:t>
            </a:r>
          </a:p>
        </p:txBody>
      </p:sp>
      <p:pic>
        <p:nvPicPr>
          <p:cNvPr id="3" name="Picture 2" descr="Worktools on blueprint">
            <a:extLst>
              <a:ext uri="{FF2B5EF4-FFF2-40B4-BE49-F238E27FC236}">
                <a16:creationId xmlns:a16="http://schemas.microsoft.com/office/drawing/2014/main" id="{707C00A4-8217-C8B7-593D-EACA04B8BA4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2349" y="1813173"/>
            <a:ext cx="4829982" cy="3368902"/>
          </a:xfrm>
          <a:prstGeom prst="rect">
            <a:avLst/>
          </a:prstGeom>
        </p:spPr>
      </p:pic>
    </p:spTree>
    <p:extLst>
      <p:ext uri="{BB962C8B-B14F-4D97-AF65-F5344CB8AC3E}">
        <p14:creationId xmlns:p14="http://schemas.microsoft.com/office/powerpoint/2010/main" val="1619750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B18A11-4782-46BF-FF88-912B505118BE}"/>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CFAC6E94-7E5B-7106-8458-13F9A5FE6C8C}"/>
              </a:ext>
            </a:extLst>
          </p:cNvPr>
          <p:cNvSpPr txBox="1"/>
          <p:nvPr/>
        </p:nvSpPr>
        <p:spPr>
          <a:xfrm>
            <a:off x="1770866" y="352486"/>
            <a:ext cx="9406345" cy="132343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a:ln>
                  <a:noFill/>
                </a:ln>
                <a:solidFill>
                  <a:prstClr val="black"/>
                </a:solidFill>
                <a:effectLst/>
                <a:uLnTx/>
                <a:uFillTx/>
                <a:latin typeface="Raleway" pitchFamily="2" charset="0"/>
                <a:ea typeface="+mn-ea"/>
                <a:cs typeface="Arial" panose="020B0604020202020204" pitchFamily="34" charset="0"/>
              </a:rPr>
              <a:t>Building Regulations – Construction, design &amp; maintenance</a:t>
            </a:r>
          </a:p>
        </p:txBody>
      </p:sp>
      <p:sp>
        <p:nvSpPr>
          <p:cNvPr id="4" name="TextBox 3">
            <a:extLst>
              <a:ext uri="{FF2B5EF4-FFF2-40B4-BE49-F238E27FC236}">
                <a16:creationId xmlns:a16="http://schemas.microsoft.com/office/drawing/2014/main" id="{3FF24993-59B0-E8E6-AEEE-29ABC6304392}"/>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F7343B0F-FC9A-D589-D8D0-CE1F20535DAB}"/>
              </a:ext>
            </a:extLst>
          </p:cNvPr>
          <p:cNvSpPr txBox="1"/>
          <p:nvPr/>
        </p:nvSpPr>
        <p:spPr>
          <a:xfrm>
            <a:off x="5363551" y="2090172"/>
            <a:ext cx="6290179" cy="2677656"/>
          </a:xfrm>
          <a:prstGeom prst="rect">
            <a:avLst/>
          </a:prstGeom>
          <a:no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2400" b="1">
                <a:solidFill>
                  <a:prstClr val="black"/>
                </a:solidFill>
                <a:latin typeface="Raleway" pitchFamily="2" charset="0"/>
              </a:rPr>
              <a:t>Have you carried out site inspections through an authorised third party?</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lang="en-GB" sz="2400" b="1">
              <a:solidFill>
                <a:prstClr val="black"/>
              </a:solidFill>
              <a:latin typeface="Raleway" pitchFamily="2" charset="0"/>
            </a:endParaRP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2400" b="1">
                <a:solidFill>
                  <a:prstClr val="black"/>
                </a:solidFill>
                <a:latin typeface="Raleway" pitchFamily="2" charset="0"/>
              </a:rPr>
              <a:t>Do you have relevant certifications?</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lang="en-GB" sz="2400" b="1">
              <a:solidFill>
                <a:prstClr val="black"/>
              </a:solidFill>
              <a:latin typeface="Raleway" pitchFamily="2" charset="0"/>
            </a:endParaRP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2400" b="1">
                <a:solidFill>
                  <a:prstClr val="black"/>
                </a:solidFill>
                <a:latin typeface="Raleway" pitchFamily="2" charset="0"/>
              </a:rPr>
              <a:t>Remember: land = planning laws. Building = building regulations.</a:t>
            </a:r>
          </a:p>
        </p:txBody>
      </p:sp>
      <p:pic>
        <p:nvPicPr>
          <p:cNvPr id="3" name="Picture 2" descr="Worktools on blueprint">
            <a:extLst>
              <a:ext uri="{FF2B5EF4-FFF2-40B4-BE49-F238E27FC236}">
                <a16:creationId xmlns:a16="http://schemas.microsoft.com/office/drawing/2014/main" id="{F385E4B3-F700-BB8B-91DB-A8D642D599E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2349" y="1813173"/>
            <a:ext cx="4829982" cy="3368902"/>
          </a:xfrm>
          <a:prstGeom prst="rect">
            <a:avLst/>
          </a:prstGeom>
        </p:spPr>
      </p:pic>
    </p:spTree>
    <p:extLst>
      <p:ext uri="{BB962C8B-B14F-4D97-AF65-F5344CB8AC3E}">
        <p14:creationId xmlns:p14="http://schemas.microsoft.com/office/powerpoint/2010/main" val="14470017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933978-E8B9-2CF9-B66D-601BD1CD1D52}"/>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CA4C9878-1E82-36ED-59C9-0DC4CB041ED1}"/>
              </a:ext>
            </a:extLst>
          </p:cNvPr>
          <p:cNvSpPr txBox="1"/>
          <p:nvPr/>
        </p:nvSpPr>
        <p:spPr>
          <a:xfrm>
            <a:off x="1770866" y="352486"/>
            <a:ext cx="9406345" cy="132343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a:ln>
                  <a:noFill/>
                </a:ln>
                <a:solidFill>
                  <a:prstClr val="black"/>
                </a:solidFill>
                <a:effectLst/>
                <a:uLnTx/>
                <a:uFillTx/>
                <a:latin typeface="Raleway" pitchFamily="2" charset="0"/>
                <a:ea typeface="+mn-ea"/>
                <a:cs typeface="Arial" panose="020B0604020202020204" pitchFamily="34" charset="0"/>
              </a:rPr>
              <a:t>Building Regulations: UK specific – The Process</a:t>
            </a:r>
          </a:p>
        </p:txBody>
      </p:sp>
      <p:sp>
        <p:nvSpPr>
          <p:cNvPr id="4" name="TextBox 3">
            <a:extLst>
              <a:ext uri="{FF2B5EF4-FFF2-40B4-BE49-F238E27FC236}">
                <a16:creationId xmlns:a16="http://schemas.microsoft.com/office/drawing/2014/main" id="{A35D9A53-B534-E344-D64D-2DDEDCDD5D1A}"/>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A2B77B20-26D5-F1B4-4525-C3FA444EE5AA}"/>
              </a:ext>
            </a:extLst>
          </p:cNvPr>
          <p:cNvSpPr txBox="1"/>
          <p:nvPr/>
        </p:nvSpPr>
        <p:spPr>
          <a:xfrm>
            <a:off x="5337794" y="1675925"/>
            <a:ext cx="6290179" cy="4154984"/>
          </a:xfrm>
          <a:prstGeom prst="rect">
            <a:avLst/>
          </a:prstGeom>
          <a:no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2400" b="1">
                <a:solidFill>
                  <a:prstClr val="black"/>
                </a:solidFill>
                <a:latin typeface="Raleway" pitchFamily="2" charset="0"/>
              </a:rPr>
              <a:t>The Building Act 1984 – </a:t>
            </a:r>
            <a:r>
              <a:rPr lang="en-GB" sz="2400">
                <a:solidFill>
                  <a:prstClr val="black"/>
                </a:solidFill>
                <a:latin typeface="Raleway" pitchFamily="2" charset="0"/>
              </a:rPr>
              <a:t>MUST COMPLY WITH BUILDING REGULATIONS EVEN IF PLANNING PERMISSION NOT REQUIRED – check out www.planningportal.co.uk</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lang="en-GB" sz="2400" b="1">
              <a:solidFill>
                <a:prstClr val="black"/>
              </a:solidFill>
              <a:latin typeface="Raleway" pitchFamily="2" charset="0"/>
            </a:endParaRPr>
          </a:p>
          <a:p>
            <a:pPr marR="0" lvl="0" algn="l" defTabSz="914400" rtl="0" eaLnBrk="1" fontAlgn="auto" latinLnBrk="0" hangingPunct="1">
              <a:lnSpc>
                <a:spcPct val="100000"/>
              </a:lnSpc>
              <a:spcBef>
                <a:spcPts val="0"/>
              </a:spcBef>
              <a:spcAft>
                <a:spcPts val="0"/>
              </a:spcAft>
              <a:buClrTx/>
              <a:buSzTx/>
              <a:tabLst/>
              <a:defRPr/>
            </a:pPr>
            <a:r>
              <a:rPr lang="en-GB" sz="2400" b="1">
                <a:solidFill>
                  <a:prstClr val="black"/>
                </a:solidFill>
                <a:latin typeface="Raleway" pitchFamily="2" charset="0"/>
              </a:rPr>
              <a:t>Building regulations are required for:</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lang="en-GB" sz="2400" b="1">
              <a:solidFill>
                <a:prstClr val="black"/>
              </a:solidFill>
              <a:latin typeface="Raleway" pitchFamily="2" charset="0"/>
            </a:endParaRP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2400">
                <a:solidFill>
                  <a:prstClr val="black"/>
                </a:solidFill>
                <a:latin typeface="Raleway" pitchFamily="2" charset="0"/>
              </a:rPr>
              <a:t>New Builds, Extensions or Alterations, Changes to Building Structure, New Installations – plumbing/electrical</a:t>
            </a:r>
          </a:p>
        </p:txBody>
      </p:sp>
      <p:pic>
        <p:nvPicPr>
          <p:cNvPr id="3" name="Picture 2" descr="Worktools on blueprint">
            <a:extLst>
              <a:ext uri="{FF2B5EF4-FFF2-40B4-BE49-F238E27FC236}">
                <a16:creationId xmlns:a16="http://schemas.microsoft.com/office/drawing/2014/main" id="{7B4B0402-309A-1507-5247-3664B454CD7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2349" y="1813173"/>
            <a:ext cx="4829982" cy="3368902"/>
          </a:xfrm>
          <a:prstGeom prst="rect">
            <a:avLst/>
          </a:prstGeom>
        </p:spPr>
      </p:pic>
    </p:spTree>
    <p:extLst>
      <p:ext uri="{BB962C8B-B14F-4D97-AF65-F5344CB8AC3E}">
        <p14:creationId xmlns:p14="http://schemas.microsoft.com/office/powerpoint/2010/main" val="14950553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B4138C-F42E-625E-9932-B2DEEEC995A0}"/>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EDD0ACF9-A07E-CF64-3547-CF402E864F7E}"/>
              </a:ext>
            </a:extLst>
          </p:cNvPr>
          <p:cNvSpPr txBox="1"/>
          <p:nvPr/>
        </p:nvSpPr>
        <p:spPr>
          <a:xfrm>
            <a:off x="1770866" y="352486"/>
            <a:ext cx="9406345" cy="132343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a:ln>
                  <a:noFill/>
                </a:ln>
                <a:solidFill>
                  <a:prstClr val="black"/>
                </a:solidFill>
                <a:effectLst/>
                <a:uLnTx/>
                <a:uFillTx/>
                <a:latin typeface="Raleway" pitchFamily="2" charset="0"/>
                <a:ea typeface="+mn-ea"/>
                <a:cs typeface="Arial" panose="020B0604020202020204" pitchFamily="34" charset="0"/>
              </a:rPr>
              <a:t>Building Regulations: UK specific – The Process</a:t>
            </a:r>
          </a:p>
        </p:txBody>
      </p:sp>
      <p:sp>
        <p:nvSpPr>
          <p:cNvPr id="4" name="TextBox 3">
            <a:extLst>
              <a:ext uri="{FF2B5EF4-FFF2-40B4-BE49-F238E27FC236}">
                <a16:creationId xmlns:a16="http://schemas.microsoft.com/office/drawing/2014/main" id="{48367608-9953-9AD2-895D-9079362A1E69}"/>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5E112796-C829-8365-BF66-8D653B05420F}"/>
              </a:ext>
            </a:extLst>
          </p:cNvPr>
          <p:cNvSpPr txBox="1"/>
          <p:nvPr/>
        </p:nvSpPr>
        <p:spPr>
          <a:xfrm>
            <a:off x="5376430" y="1604798"/>
            <a:ext cx="6290179" cy="3785652"/>
          </a:xfrm>
          <a:prstGeom prst="rect">
            <a:avLst/>
          </a:prstGeom>
          <a:noFill/>
        </p:spPr>
        <p:txBody>
          <a:bodyPr wrap="square" rtlCol="0">
            <a:spAutoFit/>
          </a:bodyPr>
          <a:lstStyle/>
          <a:p>
            <a:pPr marR="0" lvl="0" algn="l" defTabSz="914400" rtl="0" eaLnBrk="1" fontAlgn="auto" latinLnBrk="0" hangingPunct="1">
              <a:lnSpc>
                <a:spcPct val="100000"/>
              </a:lnSpc>
              <a:spcBef>
                <a:spcPts val="0"/>
              </a:spcBef>
              <a:spcAft>
                <a:spcPts val="0"/>
              </a:spcAft>
              <a:buClrTx/>
              <a:buSzTx/>
              <a:tabLst/>
              <a:defRPr/>
            </a:pPr>
            <a:r>
              <a:rPr lang="en-GB" sz="2400" b="1" u="sng">
                <a:solidFill>
                  <a:prstClr val="black"/>
                </a:solidFill>
                <a:latin typeface="Raleway" pitchFamily="2" charset="0"/>
              </a:rPr>
              <a:t>STEP BY STEP:</a:t>
            </a:r>
          </a:p>
          <a:p>
            <a:pPr marR="0" lvl="0" algn="l" defTabSz="914400" rtl="0" eaLnBrk="1" fontAlgn="auto" latinLnBrk="0" hangingPunct="1">
              <a:lnSpc>
                <a:spcPct val="100000"/>
              </a:lnSpc>
              <a:spcBef>
                <a:spcPts val="0"/>
              </a:spcBef>
              <a:spcAft>
                <a:spcPts val="0"/>
              </a:spcAft>
              <a:buClrTx/>
              <a:buSzTx/>
              <a:tabLst/>
              <a:defRPr/>
            </a:pPr>
            <a:endParaRPr lang="en-GB" sz="2400">
              <a:solidFill>
                <a:prstClr val="black"/>
              </a:solidFill>
              <a:latin typeface="Raleway" pitchFamily="2" charset="0"/>
            </a:endParaRP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lang="en-GB" sz="2400">
                <a:solidFill>
                  <a:prstClr val="black"/>
                </a:solidFill>
                <a:latin typeface="Raleway" pitchFamily="2" charset="0"/>
              </a:rPr>
              <a:t>Create &amp; submit plans to Local Authority – determine if full plans application or building notice required</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lang="en-GB" sz="2400">
                <a:solidFill>
                  <a:prstClr val="black"/>
                </a:solidFill>
                <a:latin typeface="Raleway" pitchFamily="2" charset="0"/>
              </a:rPr>
              <a:t>Site visit for inspection</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lang="en-GB" sz="2400">
                <a:solidFill>
                  <a:prstClr val="black"/>
                </a:solidFill>
                <a:latin typeface="Raleway" pitchFamily="2" charset="0"/>
              </a:rPr>
              <a:t>Completion certificate issued</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lang="en-GB" sz="2400">
                <a:solidFill>
                  <a:prstClr val="black"/>
                </a:solidFill>
                <a:latin typeface="Raleway" pitchFamily="2" charset="0"/>
              </a:rPr>
              <a:t>Enforcement for failure to comply = legal action and/or demolition of non-compliant work</a:t>
            </a:r>
          </a:p>
        </p:txBody>
      </p:sp>
      <p:pic>
        <p:nvPicPr>
          <p:cNvPr id="3" name="Picture 2" descr="Worktools on blueprint">
            <a:extLst>
              <a:ext uri="{FF2B5EF4-FFF2-40B4-BE49-F238E27FC236}">
                <a16:creationId xmlns:a16="http://schemas.microsoft.com/office/drawing/2014/main" id="{730114F1-3771-162F-EAEE-AD85B8A32BD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2349" y="1813173"/>
            <a:ext cx="4829982" cy="3368902"/>
          </a:xfrm>
          <a:prstGeom prst="rect">
            <a:avLst/>
          </a:prstGeom>
        </p:spPr>
      </p:pic>
    </p:spTree>
    <p:extLst>
      <p:ext uri="{BB962C8B-B14F-4D97-AF65-F5344CB8AC3E}">
        <p14:creationId xmlns:p14="http://schemas.microsoft.com/office/powerpoint/2010/main" val="28810669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C53497-3880-8187-24FA-A69D372FFF5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B0BBCD96-99CC-2F50-3494-65FCBEC1C370}"/>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3" name="Picture 4" descr="94,925 Break Time Stock Photos - Free &amp; Royalty-Free Stock Photos from  Dreamstime">
            <a:extLst>
              <a:ext uri="{FF2B5EF4-FFF2-40B4-BE49-F238E27FC236}">
                <a16:creationId xmlns:a16="http://schemas.microsoft.com/office/drawing/2014/main" id="{1349FFB1-8BED-7950-89A2-DEBA3C4C4E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0" y="566825"/>
            <a:ext cx="7620000" cy="5076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03136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FFA245-2975-311D-FC3A-A1020AD4639C}"/>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49AE0BFF-0FA4-A2A4-EF03-11C15AF3F0A4}"/>
              </a:ext>
            </a:extLst>
          </p:cNvPr>
          <p:cNvSpPr txBox="1"/>
          <p:nvPr/>
        </p:nvSpPr>
        <p:spPr>
          <a:xfrm>
            <a:off x="467272" y="1870563"/>
            <a:ext cx="4490588" cy="258532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a:ln>
                  <a:noFill/>
                </a:ln>
                <a:solidFill>
                  <a:prstClr val="black"/>
                </a:solidFill>
                <a:effectLst/>
                <a:uLnTx/>
                <a:uFillTx/>
                <a:latin typeface="Raleway" pitchFamily="2" charset="0"/>
                <a:ea typeface="+mn-ea"/>
                <a:cs typeface="Arial" panose="020B0604020202020204" pitchFamily="34" charset="0"/>
              </a:rPr>
              <a:t>Business Plan Template</a:t>
            </a:r>
          </a:p>
        </p:txBody>
      </p:sp>
      <p:sp>
        <p:nvSpPr>
          <p:cNvPr id="4" name="TextBox 3">
            <a:extLst>
              <a:ext uri="{FF2B5EF4-FFF2-40B4-BE49-F238E27FC236}">
                <a16:creationId xmlns:a16="http://schemas.microsoft.com/office/drawing/2014/main" id="{AF79B3C5-9738-A385-15AD-DBEC4697A9AB}"/>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5" name="Picture 4" descr="A diagram of a business plan&#10;&#10;AI-generated content may be incorrect.">
            <a:extLst>
              <a:ext uri="{FF2B5EF4-FFF2-40B4-BE49-F238E27FC236}">
                <a16:creationId xmlns:a16="http://schemas.microsoft.com/office/drawing/2014/main" id="{98BCC345-D68A-68A6-E9A6-390EE2A4D00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393505" y="8485"/>
            <a:ext cx="6331223" cy="6331223"/>
          </a:xfrm>
          <a:prstGeom prst="rect">
            <a:avLst/>
          </a:prstGeom>
        </p:spPr>
      </p:pic>
    </p:spTree>
    <p:extLst>
      <p:ext uri="{BB962C8B-B14F-4D97-AF65-F5344CB8AC3E}">
        <p14:creationId xmlns:p14="http://schemas.microsoft.com/office/powerpoint/2010/main" val="33194355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48C08F-7C47-77C9-802A-2BD7C5D26528}"/>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7DB9C905-04A8-36D6-E767-2B0C3D19263B}"/>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3" name="Online Media 4" title="Writing a Business Plan">
            <a:hlinkClick r:id="" action="ppaction://media"/>
            <a:extLst>
              <a:ext uri="{FF2B5EF4-FFF2-40B4-BE49-F238E27FC236}">
                <a16:creationId xmlns:a16="http://schemas.microsoft.com/office/drawing/2014/main" id="{8D6E6421-042E-7978-1326-46335F59ACA3}"/>
              </a:ext>
            </a:extLst>
          </p:cNvPr>
          <p:cNvPicPr>
            <a:picLocks noRot="1" noChangeAspect="1"/>
          </p:cNvPicPr>
          <p:nvPr>
            <a:videoFile r:link="rId1"/>
          </p:nvPr>
        </p:nvPicPr>
        <p:blipFill>
          <a:blip r:embed="rId3"/>
          <a:stretch>
            <a:fillRect/>
          </a:stretch>
        </p:blipFill>
        <p:spPr>
          <a:xfrm>
            <a:off x="2112136" y="558446"/>
            <a:ext cx="8391503" cy="4741211"/>
          </a:xfrm>
          <a:prstGeom prst="rect">
            <a:avLst/>
          </a:prstGeom>
        </p:spPr>
      </p:pic>
    </p:spTree>
    <p:extLst>
      <p:ext uri="{BB962C8B-B14F-4D97-AF65-F5344CB8AC3E}">
        <p14:creationId xmlns:p14="http://schemas.microsoft.com/office/powerpoint/2010/main" val="1752228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3"/>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3"/>
                                        </p:tgtEl>
                                      </p:cBhvr>
                                    </p:cmd>
                                  </p:childTnLst>
                                </p:cTn>
                              </p:par>
                            </p:childTnLst>
                          </p:cTn>
                        </p:par>
                      </p:childTnLst>
                    </p:cTn>
                  </p:par>
                </p:childTnLst>
              </p:cTn>
              <p:nextCondLst>
                <p:cond evt="onClick" delay="0">
                  <p:tgtEl>
                    <p:spTgt spid="3"/>
                  </p:tgtEl>
                </p:cond>
              </p:nextCondLst>
            </p:seq>
            <p:video>
              <p:cMediaNode vol="80000">
                <p:cTn id="12" fill="hold" display="0">
                  <p:stCondLst>
                    <p:cond delay="indefinite"/>
                  </p:stCondLst>
                </p:cTn>
                <p:tgtEl>
                  <p:spTgt spid="3"/>
                </p:tgtEl>
              </p:cMediaNode>
            </p:vide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DD108A-3D02-3AFC-091A-4ED34F755AF3}"/>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35F54861-5676-D20C-9019-62577ABB9F20}"/>
              </a:ext>
            </a:extLst>
          </p:cNvPr>
          <p:cNvSpPr txBox="1"/>
          <p:nvPr/>
        </p:nvSpPr>
        <p:spPr>
          <a:xfrm>
            <a:off x="1770866" y="352486"/>
            <a:ext cx="9406345"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a:ln>
                  <a:noFill/>
                </a:ln>
                <a:solidFill>
                  <a:prstClr val="black"/>
                </a:solidFill>
                <a:effectLst/>
                <a:uLnTx/>
                <a:uFillTx/>
                <a:latin typeface="Raleway" pitchFamily="2" charset="0"/>
                <a:ea typeface="+mn-ea"/>
                <a:cs typeface="Arial" panose="020B0604020202020204" pitchFamily="34" charset="0"/>
              </a:rPr>
              <a:t>Questions to ask yourself…</a:t>
            </a:r>
          </a:p>
        </p:txBody>
      </p:sp>
      <p:sp>
        <p:nvSpPr>
          <p:cNvPr id="4" name="TextBox 3">
            <a:extLst>
              <a:ext uri="{FF2B5EF4-FFF2-40B4-BE49-F238E27FC236}">
                <a16:creationId xmlns:a16="http://schemas.microsoft.com/office/drawing/2014/main" id="{B7EAEDB0-DCC4-BC92-AE7B-DA865A7CB89B}"/>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ED8A3472-4684-A21F-1C3D-787E1D2BD048}"/>
              </a:ext>
            </a:extLst>
          </p:cNvPr>
          <p:cNvSpPr txBox="1"/>
          <p:nvPr/>
        </p:nvSpPr>
        <p:spPr>
          <a:xfrm>
            <a:off x="5389309" y="1974130"/>
            <a:ext cx="6290179" cy="3046988"/>
          </a:xfrm>
          <a:prstGeom prst="rect">
            <a:avLst/>
          </a:prstGeom>
          <a:no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lang="en-GB" sz="2400">
                <a:solidFill>
                  <a:prstClr val="black"/>
                </a:solidFill>
                <a:latin typeface="Raleway" pitchFamily="2" charset="0"/>
              </a:rPr>
              <a:t>What is your business? Who is it for?</a:t>
            </a:r>
          </a:p>
          <a:p>
            <a:pPr marR="0" lvl="0" algn="l" defTabSz="914400" rtl="0" eaLnBrk="1" fontAlgn="auto" latinLnBrk="0" hangingPunct="1">
              <a:lnSpc>
                <a:spcPct val="100000"/>
              </a:lnSpc>
              <a:spcBef>
                <a:spcPts val="0"/>
              </a:spcBef>
              <a:spcAft>
                <a:spcPts val="0"/>
              </a:spcAft>
              <a:buClrTx/>
              <a:buSzTx/>
              <a:tabLst/>
              <a:defRPr/>
            </a:pPr>
            <a:endParaRPr lang="en-GB" sz="2400">
              <a:solidFill>
                <a:prstClr val="black"/>
              </a:solidFill>
              <a:latin typeface="Raleway" pitchFamily="2" charset="0"/>
            </a:endParaRPr>
          </a:p>
          <a:p>
            <a:pPr marL="342900" marR="0" lvl="0" indent="-3429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lang="en-GB" sz="2400">
                <a:solidFill>
                  <a:prstClr val="black"/>
                </a:solidFill>
                <a:latin typeface="Raleway" pitchFamily="2" charset="0"/>
              </a:rPr>
              <a:t>What is your product/service?</a:t>
            </a:r>
          </a:p>
          <a:p>
            <a:pPr marR="0" lvl="0" algn="l" defTabSz="914400" rtl="0" eaLnBrk="1" fontAlgn="auto" latinLnBrk="0" hangingPunct="1">
              <a:lnSpc>
                <a:spcPct val="100000"/>
              </a:lnSpc>
              <a:spcBef>
                <a:spcPts val="0"/>
              </a:spcBef>
              <a:spcAft>
                <a:spcPts val="0"/>
              </a:spcAft>
              <a:buClrTx/>
              <a:buSzTx/>
              <a:tabLst/>
              <a:defRPr/>
            </a:pPr>
            <a:endParaRPr lang="en-GB" sz="2400">
              <a:solidFill>
                <a:prstClr val="black"/>
              </a:solidFill>
              <a:latin typeface="Raleway" pitchFamily="2" charset="0"/>
            </a:endParaRPr>
          </a:p>
          <a:p>
            <a:pPr marL="342900" marR="0" lvl="0" indent="-3429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lang="en-GB" sz="2400">
                <a:solidFill>
                  <a:prstClr val="black"/>
                </a:solidFill>
                <a:latin typeface="Raleway" pitchFamily="2" charset="0"/>
              </a:rPr>
              <a:t>What are the features &amp; benefits?</a:t>
            </a:r>
          </a:p>
          <a:p>
            <a:pPr marR="0" lvl="0" algn="l" defTabSz="914400" rtl="0" eaLnBrk="1" fontAlgn="auto" latinLnBrk="0" hangingPunct="1">
              <a:lnSpc>
                <a:spcPct val="100000"/>
              </a:lnSpc>
              <a:spcBef>
                <a:spcPts val="0"/>
              </a:spcBef>
              <a:spcAft>
                <a:spcPts val="0"/>
              </a:spcAft>
              <a:buClrTx/>
              <a:buSzTx/>
              <a:tabLst/>
              <a:defRPr/>
            </a:pPr>
            <a:endParaRPr lang="en-GB" sz="2400">
              <a:solidFill>
                <a:prstClr val="black"/>
              </a:solidFill>
              <a:latin typeface="Raleway" pitchFamily="2" charset="0"/>
            </a:endParaRPr>
          </a:p>
          <a:p>
            <a:pPr marL="342900" marR="0" lvl="0" indent="-3429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lang="en-GB" sz="2400">
                <a:solidFill>
                  <a:prstClr val="black"/>
                </a:solidFill>
                <a:latin typeface="Raleway" pitchFamily="2" charset="0"/>
              </a:rPr>
              <a:t>Value proposition – why should consumers choose you?</a:t>
            </a:r>
          </a:p>
        </p:txBody>
      </p:sp>
      <p:pic>
        <p:nvPicPr>
          <p:cNvPr id="7" name="Picture 6" descr="A person leaning on a red question mark&#10;&#10;AI-generated content may be incorrect.">
            <a:extLst>
              <a:ext uri="{FF2B5EF4-FFF2-40B4-BE49-F238E27FC236}">
                <a16:creationId xmlns:a16="http://schemas.microsoft.com/office/drawing/2014/main" id="{15B4137B-A601-F197-881E-29145C7E254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57080" y="1120462"/>
            <a:ext cx="4617075" cy="4617075"/>
          </a:xfrm>
          <a:prstGeom prst="rect">
            <a:avLst/>
          </a:prstGeom>
        </p:spPr>
      </p:pic>
      <p:sp>
        <p:nvSpPr>
          <p:cNvPr id="8" name="TextBox 7">
            <a:extLst>
              <a:ext uri="{FF2B5EF4-FFF2-40B4-BE49-F238E27FC236}">
                <a16:creationId xmlns:a16="http://schemas.microsoft.com/office/drawing/2014/main" id="{7962AB25-6297-8271-374E-5DF07539242B}"/>
              </a:ext>
            </a:extLst>
          </p:cNvPr>
          <p:cNvSpPr txBox="1"/>
          <p:nvPr/>
        </p:nvSpPr>
        <p:spPr>
          <a:xfrm>
            <a:off x="270457" y="5838162"/>
            <a:ext cx="4603698" cy="230832"/>
          </a:xfrm>
          <a:prstGeom prst="rect">
            <a:avLst/>
          </a:prstGeom>
          <a:noFill/>
        </p:spPr>
        <p:txBody>
          <a:bodyPr wrap="square" rtlCol="0">
            <a:spAutoFit/>
          </a:bodyPr>
          <a:lstStyle/>
          <a:p>
            <a:r>
              <a:rPr lang="en-GB" sz="900">
                <a:hlinkClick r:id="rId4" tooltip="https://freepngimg.com/png/72547-thinking-photography-question-mark-man-stock"/>
              </a:rPr>
              <a:t>This Photo</a:t>
            </a:r>
            <a:r>
              <a:rPr lang="en-GB" sz="900"/>
              <a:t> by Unknown Author is licensed under </a:t>
            </a:r>
            <a:r>
              <a:rPr lang="en-GB" sz="900">
                <a:hlinkClick r:id="rId5" tooltip="https://creativecommons.org/licenses/by-nc/3.0/"/>
              </a:rPr>
              <a:t>CC BY-NC</a:t>
            </a:r>
            <a:endParaRPr lang="en-GB" sz="900"/>
          </a:p>
        </p:txBody>
      </p:sp>
    </p:spTree>
    <p:extLst>
      <p:ext uri="{BB962C8B-B14F-4D97-AF65-F5344CB8AC3E}">
        <p14:creationId xmlns:p14="http://schemas.microsoft.com/office/powerpoint/2010/main" val="345208231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45F580-F493-75AC-56CE-E0AC9A1A28E7}"/>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B70C940A-064E-7939-9AF9-4ACB951ECDAA}"/>
              </a:ext>
            </a:extLst>
          </p:cNvPr>
          <p:cNvSpPr txBox="1"/>
          <p:nvPr/>
        </p:nvSpPr>
        <p:spPr>
          <a:xfrm>
            <a:off x="1770866" y="352486"/>
            <a:ext cx="9406345"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a:ln>
                  <a:noFill/>
                </a:ln>
                <a:solidFill>
                  <a:prstClr val="black"/>
                </a:solidFill>
                <a:effectLst/>
                <a:uLnTx/>
                <a:uFillTx/>
                <a:latin typeface="Raleway" pitchFamily="2" charset="0"/>
                <a:ea typeface="+mn-ea"/>
                <a:cs typeface="Arial" panose="020B0604020202020204" pitchFamily="34" charset="0"/>
              </a:rPr>
              <a:t>Questions to ask yourself (staffing)…</a:t>
            </a:r>
          </a:p>
        </p:txBody>
      </p:sp>
      <p:sp>
        <p:nvSpPr>
          <p:cNvPr id="4" name="TextBox 3">
            <a:extLst>
              <a:ext uri="{FF2B5EF4-FFF2-40B4-BE49-F238E27FC236}">
                <a16:creationId xmlns:a16="http://schemas.microsoft.com/office/drawing/2014/main" id="{9408EDCC-37E5-DDF4-E4E7-603978C2C8C5}"/>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4A334032-7B8C-7323-32F8-DCD82F890575}"/>
              </a:ext>
            </a:extLst>
          </p:cNvPr>
          <p:cNvSpPr txBox="1"/>
          <p:nvPr/>
        </p:nvSpPr>
        <p:spPr>
          <a:xfrm>
            <a:off x="5389309" y="1974130"/>
            <a:ext cx="6290179" cy="3785652"/>
          </a:xfrm>
          <a:prstGeom prst="rect">
            <a:avLst/>
          </a:prstGeom>
          <a:no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lang="en-GB" sz="2400">
                <a:solidFill>
                  <a:prstClr val="black"/>
                </a:solidFill>
                <a:latin typeface="Raleway" pitchFamily="2" charset="0"/>
              </a:rPr>
              <a:t>Who currently &amp; how are you justifying this?</a:t>
            </a:r>
          </a:p>
          <a:p>
            <a:pPr marR="0" lvl="0" algn="l" defTabSz="914400" rtl="0" eaLnBrk="1" fontAlgn="auto" latinLnBrk="0" hangingPunct="1">
              <a:lnSpc>
                <a:spcPct val="100000"/>
              </a:lnSpc>
              <a:spcBef>
                <a:spcPts val="0"/>
              </a:spcBef>
              <a:spcAft>
                <a:spcPts val="0"/>
              </a:spcAft>
              <a:buClrTx/>
              <a:buSzTx/>
              <a:tabLst/>
              <a:defRPr/>
            </a:pPr>
            <a:endParaRPr lang="en-GB" sz="2400">
              <a:solidFill>
                <a:prstClr val="black"/>
              </a:solidFill>
              <a:latin typeface="Raleway" pitchFamily="2" charset="0"/>
            </a:endParaRPr>
          </a:p>
          <a:p>
            <a:pPr marL="342900" marR="0" lvl="0" indent="-3429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lang="en-GB" sz="2400">
                <a:solidFill>
                  <a:prstClr val="black"/>
                </a:solidFill>
                <a:latin typeface="Raleway" pitchFamily="2" charset="0"/>
              </a:rPr>
              <a:t>Who will you recruit?</a:t>
            </a:r>
          </a:p>
          <a:p>
            <a:pPr marR="0" lvl="0" algn="l" defTabSz="914400" rtl="0" eaLnBrk="1" fontAlgn="auto" latinLnBrk="0" hangingPunct="1">
              <a:lnSpc>
                <a:spcPct val="100000"/>
              </a:lnSpc>
              <a:spcBef>
                <a:spcPts val="0"/>
              </a:spcBef>
              <a:spcAft>
                <a:spcPts val="0"/>
              </a:spcAft>
              <a:buClrTx/>
              <a:buSzTx/>
              <a:tabLst/>
              <a:defRPr/>
            </a:pPr>
            <a:endParaRPr lang="en-GB" sz="2400">
              <a:solidFill>
                <a:prstClr val="black"/>
              </a:solidFill>
              <a:latin typeface="Raleway" pitchFamily="2" charset="0"/>
            </a:endParaRPr>
          </a:p>
          <a:p>
            <a:pPr marL="342900" marR="0" lvl="0" indent="-3429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lang="en-GB" sz="2400">
                <a:solidFill>
                  <a:prstClr val="black"/>
                </a:solidFill>
                <a:latin typeface="Raleway" pitchFamily="2" charset="0"/>
              </a:rPr>
              <a:t>Through what means?</a:t>
            </a:r>
          </a:p>
          <a:p>
            <a:pPr marR="0" lvl="0" algn="l" defTabSz="914400" rtl="0" eaLnBrk="1" fontAlgn="auto" latinLnBrk="0" hangingPunct="1">
              <a:lnSpc>
                <a:spcPct val="100000"/>
              </a:lnSpc>
              <a:spcBef>
                <a:spcPts val="0"/>
              </a:spcBef>
              <a:spcAft>
                <a:spcPts val="0"/>
              </a:spcAft>
              <a:buClrTx/>
              <a:buSzTx/>
              <a:tabLst/>
              <a:defRPr/>
            </a:pPr>
            <a:endParaRPr lang="en-GB" sz="2400">
              <a:solidFill>
                <a:prstClr val="black"/>
              </a:solidFill>
              <a:latin typeface="Raleway" pitchFamily="2" charset="0"/>
            </a:endParaRPr>
          </a:p>
          <a:p>
            <a:pPr marL="342900" marR="0" lvl="0" indent="-3429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lang="en-GB" sz="2400">
                <a:solidFill>
                  <a:prstClr val="black"/>
                </a:solidFill>
                <a:latin typeface="Raleway" pitchFamily="2" charset="0"/>
              </a:rPr>
              <a:t>How will you train them?</a:t>
            </a:r>
          </a:p>
          <a:p>
            <a:pPr marR="0" lvl="0" algn="l" defTabSz="914400" rtl="0" eaLnBrk="1" fontAlgn="auto" latinLnBrk="0" hangingPunct="1">
              <a:lnSpc>
                <a:spcPct val="100000"/>
              </a:lnSpc>
              <a:spcBef>
                <a:spcPts val="0"/>
              </a:spcBef>
              <a:spcAft>
                <a:spcPts val="0"/>
              </a:spcAft>
              <a:buClrTx/>
              <a:buSzTx/>
              <a:tabLst/>
              <a:defRPr/>
            </a:pPr>
            <a:endParaRPr lang="en-GB" sz="2400">
              <a:solidFill>
                <a:prstClr val="black"/>
              </a:solidFill>
              <a:latin typeface="Raleway" pitchFamily="2" charset="0"/>
            </a:endParaRPr>
          </a:p>
          <a:p>
            <a:pPr marL="342900" marR="0" lvl="0" indent="-3429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lang="en-GB" sz="2400">
                <a:solidFill>
                  <a:prstClr val="black"/>
                </a:solidFill>
                <a:latin typeface="Raleway" pitchFamily="2" charset="0"/>
              </a:rPr>
              <a:t>What are the cost implications?</a:t>
            </a:r>
          </a:p>
        </p:txBody>
      </p:sp>
      <p:pic>
        <p:nvPicPr>
          <p:cNvPr id="7" name="Picture 6" descr="A person leaning on a red question mark&#10;&#10;AI-generated content may be incorrect.">
            <a:extLst>
              <a:ext uri="{FF2B5EF4-FFF2-40B4-BE49-F238E27FC236}">
                <a16:creationId xmlns:a16="http://schemas.microsoft.com/office/drawing/2014/main" id="{4B0659AD-34A4-BE75-7286-0A6D45036CF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57080" y="1120462"/>
            <a:ext cx="4617075" cy="4617075"/>
          </a:xfrm>
          <a:prstGeom prst="rect">
            <a:avLst/>
          </a:prstGeom>
        </p:spPr>
      </p:pic>
      <p:sp>
        <p:nvSpPr>
          <p:cNvPr id="8" name="TextBox 7">
            <a:extLst>
              <a:ext uri="{FF2B5EF4-FFF2-40B4-BE49-F238E27FC236}">
                <a16:creationId xmlns:a16="http://schemas.microsoft.com/office/drawing/2014/main" id="{2765EB1E-82A4-C618-28E2-492214EAA091}"/>
              </a:ext>
            </a:extLst>
          </p:cNvPr>
          <p:cNvSpPr txBox="1"/>
          <p:nvPr/>
        </p:nvSpPr>
        <p:spPr>
          <a:xfrm>
            <a:off x="270457" y="5838162"/>
            <a:ext cx="4603698" cy="230832"/>
          </a:xfrm>
          <a:prstGeom prst="rect">
            <a:avLst/>
          </a:prstGeom>
          <a:noFill/>
        </p:spPr>
        <p:txBody>
          <a:bodyPr wrap="square" rtlCol="0">
            <a:spAutoFit/>
          </a:bodyPr>
          <a:lstStyle/>
          <a:p>
            <a:r>
              <a:rPr lang="en-GB" sz="900">
                <a:hlinkClick r:id="rId4" tooltip="https://freepngimg.com/png/72547-thinking-photography-question-mark-man-stock"/>
              </a:rPr>
              <a:t>This Photo</a:t>
            </a:r>
            <a:r>
              <a:rPr lang="en-GB" sz="900"/>
              <a:t> by Unknown Author is licensed under </a:t>
            </a:r>
            <a:r>
              <a:rPr lang="en-GB" sz="900">
                <a:hlinkClick r:id="rId5" tooltip="https://creativecommons.org/licenses/by-nc/3.0/"/>
              </a:rPr>
              <a:t>CC BY-NC</a:t>
            </a:r>
            <a:endParaRPr lang="en-GB" sz="900"/>
          </a:p>
        </p:txBody>
      </p:sp>
    </p:spTree>
    <p:extLst>
      <p:ext uri="{BB962C8B-B14F-4D97-AF65-F5344CB8AC3E}">
        <p14:creationId xmlns:p14="http://schemas.microsoft.com/office/powerpoint/2010/main" val="11844238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76B8A7-F706-93E0-9278-53C0429F5CA4}"/>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6C273838-E409-4EB6-CC08-35C7BF3395A5}"/>
              </a:ext>
            </a:extLst>
          </p:cNvPr>
          <p:cNvSpPr txBox="1"/>
          <p:nvPr/>
        </p:nvSpPr>
        <p:spPr>
          <a:xfrm>
            <a:off x="1770866" y="127286"/>
            <a:ext cx="9406345" cy="132343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a:ln>
                  <a:noFill/>
                </a:ln>
                <a:solidFill>
                  <a:prstClr val="black"/>
                </a:solidFill>
                <a:effectLst/>
                <a:uLnTx/>
                <a:uFillTx/>
                <a:latin typeface="Raleway" pitchFamily="2" charset="0"/>
                <a:ea typeface="+mn-ea"/>
                <a:cs typeface="Arial" panose="020B0604020202020204" pitchFamily="34" charset="0"/>
              </a:rPr>
              <a:t>Questions to ask yourself (market research)…</a:t>
            </a:r>
          </a:p>
        </p:txBody>
      </p:sp>
      <p:sp>
        <p:nvSpPr>
          <p:cNvPr id="4" name="TextBox 3">
            <a:extLst>
              <a:ext uri="{FF2B5EF4-FFF2-40B4-BE49-F238E27FC236}">
                <a16:creationId xmlns:a16="http://schemas.microsoft.com/office/drawing/2014/main" id="{71E2F3B8-4363-63AB-CC5B-09044FD5BB4E}"/>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46F3F399-7A07-F792-2119-07C4A71950F3}"/>
              </a:ext>
            </a:extLst>
          </p:cNvPr>
          <p:cNvSpPr txBox="1"/>
          <p:nvPr/>
        </p:nvSpPr>
        <p:spPr>
          <a:xfrm>
            <a:off x="5389309" y="1120462"/>
            <a:ext cx="6290179" cy="4893647"/>
          </a:xfrm>
          <a:prstGeom prst="rect">
            <a:avLst/>
          </a:prstGeom>
          <a:no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lang="en-GB" sz="2400">
                <a:solidFill>
                  <a:prstClr val="black"/>
                </a:solidFill>
                <a:latin typeface="Raleway" pitchFamily="2" charset="0"/>
              </a:rPr>
              <a:t>Competitors – who are they?</a:t>
            </a:r>
          </a:p>
          <a:p>
            <a:pPr marR="0" lvl="0" algn="l" defTabSz="914400" rtl="0" eaLnBrk="1" fontAlgn="auto" latinLnBrk="0" hangingPunct="1">
              <a:lnSpc>
                <a:spcPct val="100000"/>
              </a:lnSpc>
              <a:spcBef>
                <a:spcPts val="0"/>
              </a:spcBef>
              <a:spcAft>
                <a:spcPts val="0"/>
              </a:spcAft>
              <a:buClrTx/>
              <a:buSzTx/>
              <a:tabLst/>
              <a:defRPr/>
            </a:pPr>
            <a:endParaRPr lang="en-GB" sz="2400">
              <a:solidFill>
                <a:prstClr val="black"/>
              </a:solidFill>
              <a:latin typeface="Raleway" pitchFamily="2" charset="0"/>
            </a:endParaRPr>
          </a:p>
          <a:p>
            <a:pPr marL="342900" marR="0" lvl="0" indent="-3429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lang="en-GB" sz="2400">
                <a:solidFill>
                  <a:prstClr val="black"/>
                </a:solidFill>
                <a:latin typeface="Raleway" pitchFamily="2" charset="0"/>
              </a:rPr>
              <a:t>What market is your business operating in?</a:t>
            </a:r>
          </a:p>
          <a:p>
            <a:pPr marR="0" lvl="0" algn="l" defTabSz="914400" rtl="0" eaLnBrk="1" fontAlgn="auto" latinLnBrk="0" hangingPunct="1">
              <a:lnSpc>
                <a:spcPct val="100000"/>
              </a:lnSpc>
              <a:spcBef>
                <a:spcPts val="0"/>
              </a:spcBef>
              <a:spcAft>
                <a:spcPts val="0"/>
              </a:spcAft>
              <a:buClrTx/>
              <a:buSzTx/>
              <a:tabLst/>
              <a:defRPr/>
            </a:pPr>
            <a:endParaRPr lang="en-GB" sz="2400">
              <a:solidFill>
                <a:prstClr val="black"/>
              </a:solidFill>
              <a:latin typeface="Raleway" pitchFamily="2" charset="0"/>
            </a:endParaRPr>
          </a:p>
          <a:p>
            <a:pPr marL="342900" marR="0" lvl="0" indent="-3429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lang="en-GB" sz="2400">
                <a:solidFill>
                  <a:prstClr val="black"/>
                </a:solidFill>
                <a:latin typeface="Raleway" pitchFamily="2" charset="0"/>
              </a:rPr>
              <a:t>What current &amp; projected trends do you need to consider?</a:t>
            </a:r>
          </a:p>
          <a:p>
            <a:pPr marR="0" lvl="0" algn="l" defTabSz="914400" rtl="0" eaLnBrk="1" fontAlgn="auto" latinLnBrk="0" hangingPunct="1">
              <a:lnSpc>
                <a:spcPct val="100000"/>
              </a:lnSpc>
              <a:spcBef>
                <a:spcPts val="0"/>
              </a:spcBef>
              <a:spcAft>
                <a:spcPts val="0"/>
              </a:spcAft>
              <a:buClrTx/>
              <a:buSzTx/>
              <a:tabLst/>
              <a:defRPr/>
            </a:pPr>
            <a:endParaRPr lang="en-GB" sz="2400">
              <a:solidFill>
                <a:prstClr val="black"/>
              </a:solidFill>
              <a:latin typeface="Raleway" pitchFamily="2" charset="0"/>
            </a:endParaRPr>
          </a:p>
          <a:p>
            <a:pPr marL="342900" marR="0" lvl="0" indent="-3429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lang="en-GB" sz="2400">
                <a:solidFill>
                  <a:prstClr val="black"/>
                </a:solidFill>
                <a:latin typeface="Raleway" pitchFamily="2" charset="0"/>
              </a:rPr>
              <a:t>Who are your customers?</a:t>
            </a:r>
          </a:p>
          <a:p>
            <a:pPr marR="0" lvl="0" algn="l" defTabSz="914400" rtl="0" eaLnBrk="1" fontAlgn="auto" latinLnBrk="0" hangingPunct="1">
              <a:lnSpc>
                <a:spcPct val="100000"/>
              </a:lnSpc>
              <a:spcBef>
                <a:spcPts val="0"/>
              </a:spcBef>
              <a:spcAft>
                <a:spcPts val="0"/>
              </a:spcAft>
              <a:buClrTx/>
              <a:buSzTx/>
              <a:tabLst/>
              <a:defRPr/>
            </a:pPr>
            <a:endParaRPr lang="en-GB" sz="2400">
              <a:solidFill>
                <a:prstClr val="black"/>
              </a:solidFill>
              <a:latin typeface="Raleway" pitchFamily="2" charset="0"/>
            </a:endParaRPr>
          </a:p>
          <a:p>
            <a:pPr marL="342900" marR="0" lvl="0" indent="-3429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lang="en-GB" sz="2400">
                <a:solidFill>
                  <a:prstClr val="black"/>
                </a:solidFill>
                <a:latin typeface="Raleway" pitchFamily="2" charset="0"/>
              </a:rPr>
              <a:t>Are they more than one demographic?</a:t>
            </a:r>
          </a:p>
          <a:p>
            <a:pPr marR="0" lvl="0" algn="l" defTabSz="914400" rtl="0" eaLnBrk="1" fontAlgn="auto" latinLnBrk="0" hangingPunct="1">
              <a:lnSpc>
                <a:spcPct val="100000"/>
              </a:lnSpc>
              <a:spcBef>
                <a:spcPts val="0"/>
              </a:spcBef>
              <a:spcAft>
                <a:spcPts val="0"/>
              </a:spcAft>
              <a:buClrTx/>
              <a:buSzTx/>
              <a:tabLst/>
              <a:defRPr/>
            </a:pPr>
            <a:endParaRPr lang="en-GB" sz="2400">
              <a:solidFill>
                <a:prstClr val="black"/>
              </a:solidFill>
              <a:latin typeface="Raleway" pitchFamily="2" charset="0"/>
            </a:endParaRPr>
          </a:p>
          <a:p>
            <a:pPr marL="342900" marR="0" lvl="0" indent="-3429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lang="en-GB" sz="2400">
                <a:solidFill>
                  <a:prstClr val="black"/>
                </a:solidFill>
                <a:latin typeface="Raleway" pitchFamily="2" charset="0"/>
              </a:rPr>
              <a:t>How can you capitalise on this?</a:t>
            </a:r>
          </a:p>
        </p:txBody>
      </p:sp>
      <p:pic>
        <p:nvPicPr>
          <p:cNvPr id="7" name="Picture 6" descr="A person leaning on a red question mark&#10;&#10;AI-generated content may be incorrect.">
            <a:extLst>
              <a:ext uri="{FF2B5EF4-FFF2-40B4-BE49-F238E27FC236}">
                <a16:creationId xmlns:a16="http://schemas.microsoft.com/office/drawing/2014/main" id="{55B55A4D-2CE8-2970-F83D-E10605B4A25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57080" y="1120462"/>
            <a:ext cx="4617075" cy="4617075"/>
          </a:xfrm>
          <a:prstGeom prst="rect">
            <a:avLst/>
          </a:prstGeom>
        </p:spPr>
      </p:pic>
      <p:sp>
        <p:nvSpPr>
          <p:cNvPr id="8" name="TextBox 7">
            <a:extLst>
              <a:ext uri="{FF2B5EF4-FFF2-40B4-BE49-F238E27FC236}">
                <a16:creationId xmlns:a16="http://schemas.microsoft.com/office/drawing/2014/main" id="{3E697AAD-40AA-C01F-CEDC-A97336FE8D5E}"/>
              </a:ext>
            </a:extLst>
          </p:cNvPr>
          <p:cNvSpPr txBox="1"/>
          <p:nvPr/>
        </p:nvSpPr>
        <p:spPr>
          <a:xfrm>
            <a:off x="270457" y="5838162"/>
            <a:ext cx="4603698" cy="230832"/>
          </a:xfrm>
          <a:prstGeom prst="rect">
            <a:avLst/>
          </a:prstGeom>
          <a:noFill/>
        </p:spPr>
        <p:txBody>
          <a:bodyPr wrap="square" rtlCol="0">
            <a:spAutoFit/>
          </a:bodyPr>
          <a:lstStyle/>
          <a:p>
            <a:r>
              <a:rPr lang="en-GB" sz="900">
                <a:hlinkClick r:id="rId4" tooltip="https://freepngimg.com/png/72547-thinking-photography-question-mark-man-stock"/>
              </a:rPr>
              <a:t>This Photo</a:t>
            </a:r>
            <a:r>
              <a:rPr lang="en-GB" sz="900"/>
              <a:t> by Unknown Author is licensed under </a:t>
            </a:r>
            <a:r>
              <a:rPr lang="en-GB" sz="900">
                <a:hlinkClick r:id="rId5" tooltip="https://creativecommons.org/licenses/by-nc/3.0/"/>
              </a:rPr>
              <a:t>CC BY-NC</a:t>
            </a:r>
            <a:endParaRPr lang="en-GB" sz="900"/>
          </a:p>
        </p:txBody>
      </p:sp>
    </p:spTree>
    <p:extLst>
      <p:ext uri="{BB962C8B-B14F-4D97-AF65-F5344CB8AC3E}">
        <p14:creationId xmlns:p14="http://schemas.microsoft.com/office/powerpoint/2010/main" val="16540028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741A24-DDC3-FF03-53B2-2B33F5D8245C}"/>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7C1EF519-26EB-3E71-C9C6-C5B144861FA6}"/>
              </a:ext>
            </a:extLst>
          </p:cNvPr>
          <p:cNvSpPr txBox="1"/>
          <p:nvPr/>
        </p:nvSpPr>
        <p:spPr>
          <a:xfrm>
            <a:off x="489396" y="397401"/>
            <a:ext cx="9406345"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a:ln>
                  <a:noFill/>
                </a:ln>
                <a:solidFill>
                  <a:prstClr val="black"/>
                </a:solidFill>
                <a:effectLst/>
                <a:uLnTx/>
                <a:uFillTx/>
                <a:latin typeface="Raleway" pitchFamily="2" charset="0"/>
                <a:ea typeface="+mn-ea"/>
                <a:cs typeface="Arial" panose="020B0604020202020204" pitchFamily="34" charset="0"/>
              </a:rPr>
              <a:t>Analysis Frameworks</a:t>
            </a:r>
          </a:p>
        </p:txBody>
      </p:sp>
      <p:sp>
        <p:nvSpPr>
          <p:cNvPr id="4" name="TextBox 3">
            <a:extLst>
              <a:ext uri="{FF2B5EF4-FFF2-40B4-BE49-F238E27FC236}">
                <a16:creationId xmlns:a16="http://schemas.microsoft.com/office/drawing/2014/main" id="{915E5CFE-89A7-E210-1A5D-B1F5B8411427}"/>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5" name="TextBox 4">
            <a:extLst>
              <a:ext uri="{FF2B5EF4-FFF2-40B4-BE49-F238E27FC236}">
                <a16:creationId xmlns:a16="http://schemas.microsoft.com/office/drawing/2014/main" id="{3BC1490A-7087-5D00-053D-F9F1A71938FD}"/>
              </a:ext>
            </a:extLst>
          </p:cNvPr>
          <p:cNvSpPr txBox="1"/>
          <p:nvPr/>
        </p:nvSpPr>
        <p:spPr>
          <a:xfrm>
            <a:off x="489396" y="1962896"/>
            <a:ext cx="4520485" cy="3785652"/>
          </a:xfrm>
          <a:prstGeom prst="rect">
            <a:avLst/>
          </a:prstGeom>
          <a:noFill/>
        </p:spPr>
        <p:txBody>
          <a:bodyPr wrap="square" rtlCol="0">
            <a:spAutoFit/>
          </a:bodyPr>
          <a:lstStyle/>
          <a:p>
            <a:r>
              <a:rPr lang="en-GB" sz="2400" b="1" u="sng">
                <a:latin typeface="Raleway" pitchFamily="2" charset="0"/>
              </a:rPr>
              <a:t>SWOT</a:t>
            </a:r>
          </a:p>
          <a:p>
            <a:endParaRPr lang="en-GB" sz="2400">
              <a:latin typeface="Raleway" pitchFamily="2" charset="0"/>
            </a:endParaRPr>
          </a:p>
          <a:p>
            <a:r>
              <a:rPr lang="en-GB" sz="2400">
                <a:latin typeface="Raleway" pitchFamily="2" charset="0"/>
              </a:rPr>
              <a:t>Strengths/Weaknesses/Opportunities/Threats</a:t>
            </a:r>
          </a:p>
          <a:p>
            <a:endParaRPr lang="en-GB" sz="2400">
              <a:latin typeface="Raleway" pitchFamily="2" charset="0"/>
            </a:endParaRPr>
          </a:p>
          <a:p>
            <a:r>
              <a:rPr lang="en-GB" sz="2400">
                <a:latin typeface="Raleway" pitchFamily="2" charset="0"/>
              </a:rPr>
              <a:t>How can you capitalise on S and O and minimise W and T?</a:t>
            </a:r>
          </a:p>
          <a:p>
            <a:endParaRPr lang="en-GB" sz="2400">
              <a:latin typeface="Raleway" pitchFamily="2" charset="0"/>
            </a:endParaRPr>
          </a:p>
          <a:p>
            <a:r>
              <a:rPr lang="en-GB" sz="2400" b="1">
                <a:highlight>
                  <a:srgbClr val="FFFF00"/>
                </a:highlight>
                <a:latin typeface="Raleway" pitchFamily="2" charset="0"/>
              </a:rPr>
              <a:t>Full analysis in appendix – discussion in body of plan</a:t>
            </a:r>
          </a:p>
        </p:txBody>
      </p:sp>
      <p:sp>
        <p:nvSpPr>
          <p:cNvPr id="9" name="TextBox 8">
            <a:extLst>
              <a:ext uri="{FF2B5EF4-FFF2-40B4-BE49-F238E27FC236}">
                <a16:creationId xmlns:a16="http://schemas.microsoft.com/office/drawing/2014/main" id="{C458CD9E-0AAC-A41A-756F-EAA4D5E893F1}"/>
              </a:ext>
            </a:extLst>
          </p:cNvPr>
          <p:cNvSpPr txBox="1"/>
          <p:nvPr/>
        </p:nvSpPr>
        <p:spPr>
          <a:xfrm>
            <a:off x="6096000" y="1997839"/>
            <a:ext cx="5081211" cy="3785652"/>
          </a:xfrm>
          <a:prstGeom prst="rect">
            <a:avLst/>
          </a:prstGeom>
          <a:noFill/>
        </p:spPr>
        <p:txBody>
          <a:bodyPr wrap="square" rtlCol="0">
            <a:spAutoFit/>
          </a:bodyPr>
          <a:lstStyle/>
          <a:p>
            <a:r>
              <a:rPr lang="en-GB" sz="2400" b="1" u="sng">
                <a:latin typeface="Raleway" pitchFamily="2" charset="0"/>
              </a:rPr>
              <a:t>PEST</a:t>
            </a:r>
          </a:p>
          <a:p>
            <a:endParaRPr lang="en-GB" sz="2400">
              <a:latin typeface="Raleway" pitchFamily="2" charset="0"/>
            </a:endParaRPr>
          </a:p>
          <a:p>
            <a:r>
              <a:rPr lang="en-GB" sz="2400">
                <a:latin typeface="Raleway" pitchFamily="2" charset="0"/>
              </a:rPr>
              <a:t>Political/Economical/Social/Technological</a:t>
            </a:r>
          </a:p>
          <a:p>
            <a:endParaRPr lang="en-GB" sz="2400">
              <a:latin typeface="Raleway" pitchFamily="2" charset="0"/>
            </a:endParaRPr>
          </a:p>
          <a:p>
            <a:r>
              <a:rPr lang="en-GB" sz="2400">
                <a:latin typeface="Raleway" pitchFamily="2" charset="0"/>
              </a:rPr>
              <a:t>Consider both internal &amp; external factors within this</a:t>
            </a:r>
          </a:p>
          <a:p>
            <a:endParaRPr lang="en-GB" sz="2400">
              <a:latin typeface="Raleway" pitchFamily="2" charset="0"/>
            </a:endParaRPr>
          </a:p>
          <a:p>
            <a:r>
              <a:rPr lang="en-GB" sz="2400" b="1">
                <a:highlight>
                  <a:srgbClr val="FFFF00"/>
                </a:highlight>
                <a:latin typeface="Raleway" pitchFamily="2" charset="0"/>
              </a:rPr>
              <a:t>Full analysis in appendix – discussion in body of plan</a:t>
            </a:r>
          </a:p>
        </p:txBody>
      </p:sp>
      <p:pic>
        <p:nvPicPr>
          <p:cNvPr id="11" name="Picture 10" descr="A magnifying glass with words&#10;&#10;AI-generated content may be incorrect.">
            <a:extLst>
              <a:ext uri="{FF2B5EF4-FFF2-40B4-BE49-F238E27FC236}">
                <a16:creationId xmlns:a16="http://schemas.microsoft.com/office/drawing/2014/main" id="{BB3C4938-3370-C67D-DEE0-5D0D707ADE2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172118" y="195714"/>
            <a:ext cx="3447245" cy="2129392"/>
          </a:xfrm>
          <a:prstGeom prst="rect">
            <a:avLst/>
          </a:prstGeom>
        </p:spPr>
      </p:pic>
    </p:spTree>
    <p:extLst>
      <p:ext uri="{BB962C8B-B14F-4D97-AF65-F5344CB8AC3E}">
        <p14:creationId xmlns:p14="http://schemas.microsoft.com/office/powerpoint/2010/main" val="12501947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2383A5-68D9-3FA6-4169-C60646DE4736}"/>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67231C37-889E-6690-42DE-54D09B009ED1}"/>
              </a:ext>
            </a:extLst>
          </p:cNvPr>
          <p:cNvSpPr txBox="1"/>
          <p:nvPr/>
        </p:nvSpPr>
        <p:spPr>
          <a:xfrm>
            <a:off x="2800065" y="243512"/>
            <a:ext cx="6021200"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a:ln>
                  <a:noFill/>
                </a:ln>
                <a:solidFill>
                  <a:prstClr val="black"/>
                </a:solidFill>
                <a:effectLst/>
                <a:uLnTx/>
                <a:uFillTx/>
                <a:latin typeface="Raleway" pitchFamily="2" charset="0"/>
                <a:ea typeface="+mn-ea"/>
                <a:cs typeface="Arial" panose="020B0604020202020204" pitchFamily="34" charset="0"/>
              </a:rPr>
              <a:t>Helpful Guidance</a:t>
            </a:r>
          </a:p>
        </p:txBody>
      </p:sp>
      <p:sp>
        <p:nvSpPr>
          <p:cNvPr id="4" name="TextBox 3">
            <a:extLst>
              <a:ext uri="{FF2B5EF4-FFF2-40B4-BE49-F238E27FC236}">
                <a16:creationId xmlns:a16="http://schemas.microsoft.com/office/drawing/2014/main" id="{61BEC237-E900-0D3E-BFB9-787E5577D795}"/>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9" name="Picture 8" descr="A yellow key with a black background&#10;&#10;AI-generated content may be incorrect.">
            <a:extLst>
              <a:ext uri="{FF2B5EF4-FFF2-40B4-BE49-F238E27FC236}">
                <a16:creationId xmlns:a16="http://schemas.microsoft.com/office/drawing/2014/main" id="{CA7FFF1E-E4DD-68E7-839F-BF052442A3E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838021" y="1931234"/>
            <a:ext cx="2970570" cy="2995532"/>
          </a:xfrm>
          <a:prstGeom prst="rect">
            <a:avLst/>
          </a:prstGeom>
        </p:spPr>
      </p:pic>
      <p:sp>
        <p:nvSpPr>
          <p:cNvPr id="5" name="TextBox 4">
            <a:extLst>
              <a:ext uri="{FF2B5EF4-FFF2-40B4-BE49-F238E27FC236}">
                <a16:creationId xmlns:a16="http://schemas.microsoft.com/office/drawing/2014/main" id="{9247D46C-21CF-2FE1-C455-BD9651A3935D}"/>
              </a:ext>
            </a:extLst>
          </p:cNvPr>
          <p:cNvSpPr txBox="1"/>
          <p:nvPr/>
        </p:nvSpPr>
        <p:spPr>
          <a:xfrm>
            <a:off x="270457" y="1584273"/>
            <a:ext cx="8165205" cy="4093428"/>
          </a:xfrm>
          <a:prstGeom prst="rect">
            <a:avLst/>
          </a:prstGeom>
          <a:noFill/>
        </p:spPr>
        <p:txBody>
          <a:bodyPr wrap="square" rtlCol="0">
            <a:spAutoFit/>
          </a:bodyPr>
          <a:lstStyle/>
          <a:p>
            <a:r>
              <a:rPr lang="en-GB" sz="2000" b="1">
                <a:latin typeface="Raleway" pitchFamily="2" charset="0"/>
              </a:rPr>
              <a:t>When writing in the competitors' section &amp; when conducting SWOT &amp; PEST analysis:</a:t>
            </a:r>
          </a:p>
          <a:p>
            <a:endParaRPr lang="en-GB" sz="2000">
              <a:latin typeface="Raleway" pitchFamily="2" charset="0"/>
            </a:endParaRPr>
          </a:p>
          <a:p>
            <a:pPr marL="285750" indent="-285750">
              <a:buFont typeface="Wingdings" panose="05000000000000000000" pitchFamily="2" charset="2"/>
              <a:buChar char="q"/>
            </a:pPr>
            <a:r>
              <a:rPr lang="en-GB" sz="2000">
                <a:latin typeface="Raleway" pitchFamily="2" charset="0"/>
              </a:rPr>
              <a:t>Who are your competitors (direct &amp; indirect)?</a:t>
            </a:r>
          </a:p>
          <a:p>
            <a:endParaRPr lang="en-GB" sz="2000">
              <a:latin typeface="Raleway" pitchFamily="2" charset="0"/>
            </a:endParaRPr>
          </a:p>
          <a:p>
            <a:pPr marL="285750" indent="-285750">
              <a:buFont typeface="Wingdings" panose="05000000000000000000" pitchFamily="2" charset="2"/>
              <a:buChar char="q"/>
            </a:pPr>
            <a:r>
              <a:rPr lang="en-GB" sz="2000">
                <a:latin typeface="Raleway" pitchFamily="2" charset="0"/>
              </a:rPr>
              <a:t>What are they good/bad at?</a:t>
            </a:r>
          </a:p>
          <a:p>
            <a:endParaRPr lang="en-GB" sz="2000">
              <a:latin typeface="Raleway" pitchFamily="2" charset="0"/>
            </a:endParaRPr>
          </a:p>
          <a:p>
            <a:pPr marL="285750" indent="-285750">
              <a:buFont typeface="Wingdings" panose="05000000000000000000" pitchFamily="2" charset="2"/>
              <a:buChar char="q"/>
            </a:pPr>
            <a:r>
              <a:rPr lang="en-GB" sz="2000">
                <a:latin typeface="Raleway" pitchFamily="2" charset="0"/>
              </a:rPr>
              <a:t>How will this inspire your business?</a:t>
            </a:r>
          </a:p>
          <a:p>
            <a:endParaRPr lang="en-GB" sz="2000">
              <a:latin typeface="Raleway" pitchFamily="2" charset="0"/>
            </a:endParaRPr>
          </a:p>
          <a:p>
            <a:pPr marL="285750" indent="-285750">
              <a:buFont typeface="Wingdings" panose="05000000000000000000" pitchFamily="2" charset="2"/>
              <a:buChar char="q"/>
            </a:pPr>
            <a:r>
              <a:rPr lang="en-GB" sz="2000">
                <a:latin typeface="Raleway" pitchFamily="2" charset="0"/>
              </a:rPr>
              <a:t>How will you compete?</a:t>
            </a:r>
          </a:p>
          <a:p>
            <a:endParaRPr lang="en-GB" sz="2000">
              <a:latin typeface="Raleway" pitchFamily="2" charset="0"/>
            </a:endParaRPr>
          </a:p>
          <a:p>
            <a:pPr marL="285750" indent="-285750">
              <a:buFont typeface="Wingdings" panose="05000000000000000000" pitchFamily="2" charset="2"/>
              <a:buChar char="q"/>
            </a:pPr>
            <a:r>
              <a:rPr lang="en-GB" sz="2000">
                <a:latin typeface="Raleway" pitchFamily="2" charset="0"/>
              </a:rPr>
              <a:t>What is your USP, how can you use this to command a larger market share? </a:t>
            </a:r>
          </a:p>
        </p:txBody>
      </p:sp>
    </p:spTree>
    <p:extLst>
      <p:ext uri="{BB962C8B-B14F-4D97-AF65-F5344CB8AC3E}">
        <p14:creationId xmlns:p14="http://schemas.microsoft.com/office/powerpoint/2010/main" val="189436665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F3431F-9118-0691-A50A-EE58C13F3CCC}"/>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506D4AD3-F35B-C233-9B45-6442A90A8BEE}"/>
              </a:ext>
            </a:extLst>
          </p:cNvPr>
          <p:cNvSpPr txBox="1"/>
          <p:nvPr/>
        </p:nvSpPr>
        <p:spPr>
          <a:xfrm>
            <a:off x="2800065" y="243512"/>
            <a:ext cx="6021200"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a:ln>
                  <a:noFill/>
                </a:ln>
                <a:solidFill>
                  <a:prstClr val="black"/>
                </a:solidFill>
                <a:effectLst/>
                <a:uLnTx/>
                <a:uFillTx/>
                <a:latin typeface="Raleway" pitchFamily="2" charset="0"/>
                <a:ea typeface="+mn-ea"/>
                <a:cs typeface="Arial" panose="020B0604020202020204" pitchFamily="34" charset="0"/>
              </a:rPr>
              <a:t>Helpful Guidance</a:t>
            </a:r>
          </a:p>
        </p:txBody>
      </p:sp>
      <p:sp>
        <p:nvSpPr>
          <p:cNvPr id="4" name="TextBox 3">
            <a:extLst>
              <a:ext uri="{FF2B5EF4-FFF2-40B4-BE49-F238E27FC236}">
                <a16:creationId xmlns:a16="http://schemas.microsoft.com/office/drawing/2014/main" id="{9EF6E46E-EA51-084B-EF1B-473BB0FF40A8}"/>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9" name="Picture 8" descr="A yellow key with a black background&#10;&#10;AI-generated content may be incorrect.">
            <a:extLst>
              <a:ext uri="{FF2B5EF4-FFF2-40B4-BE49-F238E27FC236}">
                <a16:creationId xmlns:a16="http://schemas.microsoft.com/office/drawing/2014/main" id="{42CCE51C-66A0-FEC4-4637-2363963283A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838021" y="1931234"/>
            <a:ext cx="2970570" cy="2995532"/>
          </a:xfrm>
          <a:prstGeom prst="rect">
            <a:avLst/>
          </a:prstGeom>
        </p:spPr>
      </p:pic>
      <p:sp>
        <p:nvSpPr>
          <p:cNvPr id="5" name="TextBox 4">
            <a:extLst>
              <a:ext uri="{FF2B5EF4-FFF2-40B4-BE49-F238E27FC236}">
                <a16:creationId xmlns:a16="http://schemas.microsoft.com/office/drawing/2014/main" id="{CDCC87DE-D16D-9BF1-4891-B1049BC74107}"/>
              </a:ext>
            </a:extLst>
          </p:cNvPr>
          <p:cNvSpPr txBox="1"/>
          <p:nvPr/>
        </p:nvSpPr>
        <p:spPr>
          <a:xfrm>
            <a:off x="383409" y="1352453"/>
            <a:ext cx="8165205" cy="4401205"/>
          </a:xfrm>
          <a:prstGeom prst="rect">
            <a:avLst/>
          </a:prstGeom>
          <a:noFill/>
        </p:spPr>
        <p:txBody>
          <a:bodyPr wrap="square" rtlCol="0">
            <a:spAutoFit/>
          </a:bodyPr>
          <a:lstStyle/>
          <a:p>
            <a:r>
              <a:rPr lang="en-GB" sz="2000" b="1">
                <a:latin typeface="Raleway" pitchFamily="2" charset="0"/>
              </a:rPr>
              <a:t>When writing in the marketing section &amp; when conducting SWOT &amp; PEST analysis:</a:t>
            </a:r>
          </a:p>
          <a:p>
            <a:endParaRPr lang="en-GB" sz="2000">
              <a:latin typeface="Raleway" pitchFamily="2" charset="0"/>
            </a:endParaRPr>
          </a:p>
          <a:p>
            <a:pPr marL="285750" indent="-285750">
              <a:buFont typeface="Wingdings" panose="05000000000000000000" pitchFamily="2" charset="2"/>
              <a:buChar char="q"/>
            </a:pPr>
            <a:r>
              <a:rPr lang="en-GB" sz="2000" b="1" u="sng">
                <a:latin typeface="Raleway" pitchFamily="2" charset="0"/>
              </a:rPr>
              <a:t>Price</a:t>
            </a:r>
            <a:r>
              <a:rPr lang="en-GB" sz="2000">
                <a:latin typeface="Raleway" pitchFamily="2" charset="0"/>
              </a:rPr>
              <a:t> – how can you generate a profit whilst being competitive &amp; affordable?</a:t>
            </a:r>
          </a:p>
          <a:p>
            <a:endParaRPr lang="en-GB" sz="2000">
              <a:latin typeface="Raleway" pitchFamily="2" charset="0"/>
            </a:endParaRPr>
          </a:p>
          <a:p>
            <a:pPr marL="285750" indent="-285750">
              <a:buFont typeface="Wingdings" panose="05000000000000000000" pitchFamily="2" charset="2"/>
              <a:buChar char="q"/>
            </a:pPr>
            <a:r>
              <a:rPr lang="en-GB" sz="2000" b="1" u="sng">
                <a:latin typeface="Raleway" pitchFamily="2" charset="0"/>
              </a:rPr>
              <a:t>Product</a:t>
            </a:r>
            <a:r>
              <a:rPr lang="en-GB" sz="2000">
                <a:latin typeface="Raleway" pitchFamily="2" charset="0"/>
              </a:rPr>
              <a:t> – what will it look like? How will you brand it? Any images – logo etc?</a:t>
            </a:r>
          </a:p>
          <a:p>
            <a:endParaRPr lang="en-GB" sz="2000">
              <a:latin typeface="Raleway" pitchFamily="2" charset="0"/>
            </a:endParaRPr>
          </a:p>
          <a:p>
            <a:pPr marL="285750" indent="-285750">
              <a:buFont typeface="Wingdings" panose="05000000000000000000" pitchFamily="2" charset="2"/>
              <a:buChar char="q"/>
            </a:pPr>
            <a:r>
              <a:rPr lang="en-GB" sz="2000" b="1" u="sng">
                <a:latin typeface="Raleway" pitchFamily="2" charset="0"/>
              </a:rPr>
              <a:t>Placement</a:t>
            </a:r>
            <a:r>
              <a:rPr lang="en-GB" sz="2000">
                <a:latin typeface="Raleway" pitchFamily="2" charset="0"/>
              </a:rPr>
              <a:t> – what market sector? What subsections? What can your customer expect with every visit?</a:t>
            </a:r>
          </a:p>
          <a:p>
            <a:endParaRPr lang="en-GB" sz="2000">
              <a:latin typeface="Raleway" pitchFamily="2" charset="0"/>
            </a:endParaRPr>
          </a:p>
          <a:p>
            <a:pPr marL="285750" indent="-285750">
              <a:buFont typeface="Wingdings" panose="05000000000000000000" pitchFamily="2" charset="2"/>
              <a:buChar char="q"/>
            </a:pPr>
            <a:r>
              <a:rPr lang="en-GB" sz="2000" b="1" u="sng">
                <a:latin typeface="Raleway" pitchFamily="2" charset="0"/>
              </a:rPr>
              <a:t>Promotion</a:t>
            </a:r>
            <a:r>
              <a:rPr lang="en-GB" sz="2000">
                <a:latin typeface="Raleway" pitchFamily="2" charset="0"/>
              </a:rPr>
              <a:t> – brand awareness, feedback, loyalty, advertising – what methods? Why? Any successful examples that inspire you?</a:t>
            </a:r>
          </a:p>
        </p:txBody>
      </p:sp>
    </p:spTree>
    <p:extLst>
      <p:ext uri="{BB962C8B-B14F-4D97-AF65-F5344CB8AC3E}">
        <p14:creationId xmlns:p14="http://schemas.microsoft.com/office/powerpoint/2010/main" val="8218702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3C4496-0B76-395D-C343-1C2E9B82A4C4}"/>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EEB031AD-36E7-27D9-DD6B-722B08B19A87}"/>
              </a:ext>
            </a:extLst>
          </p:cNvPr>
          <p:cNvSpPr txBox="1"/>
          <p:nvPr/>
        </p:nvSpPr>
        <p:spPr>
          <a:xfrm>
            <a:off x="2800065" y="243512"/>
            <a:ext cx="6021200"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a:ln>
                  <a:noFill/>
                </a:ln>
                <a:solidFill>
                  <a:prstClr val="black"/>
                </a:solidFill>
                <a:effectLst/>
                <a:uLnTx/>
                <a:uFillTx/>
                <a:latin typeface="Raleway" pitchFamily="2" charset="0"/>
                <a:ea typeface="+mn-ea"/>
                <a:cs typeface="Arial" panose="020B0604020202020204" pitchFamily="34" charset="0"/>
              </a:rPr>
              <a:t>Helpful Guidance</a:t>
            </a:r>
          </a:p>
        </p:txBody>
      </p:sp>
      <p:sp>
        <p:nvSpPr>
          <p:cNvPr id="4" name="TextBox 3">
            <a:extLst>
              <a:ext uri="{FF2B5EF4-FFF2-40B4-BE49-F238E27FC236}">
                <a16:creationId xmlns:a16="http://schemas.microsoft.com/office/drawing/2014/main" id="{B1454578-A05A-EC19-71C0-CB3CE4575652}"/>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9" name="Picture 8" descr="A yellow key with a black background&#10;&#10;AI-generated content may be incorrect.">
            <a:extLst>
              <a:ext uri="{FF2B5EF4-FFF2-40B4-BE49-F238E27FC236}">
                <a16:creationId xmlns:a16="http://schemas.microsoft.com/office/drawing/2014/main" id="{A6C93A59-C507-6799-2632-7D5B56ADF15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838021" y="1931234"/>
            <a:ext cx="2970570" cy="2995532"/>
          </a:xfrm>
          <a:prstGeom prst="rect">
            <a:avLst/>
          </a:prstGeom>
        </p:spPr>
      </p:pic>
      <p:sp>
        <p:nvSpPr>
          <p:cNvPr id="5" name="TextBox 4">
            <a:extLst>
              <a:ext uri="{FF2B5EF4-FFF2-40B4-BE49-F238E27FC236}">
                <a16:creationId xmlns:a16="http://schemas.microsoft.com/office/drawing/2014/main" id="{F08316F2-C157-39A3-9C67-5829B5E7199D}"/>
              </a:ext>
            </a:extLst>
          </p:cNvPr>
          <p:cNvSpPr txBox="1"/>
          <p:nvPr/>
        </p:nvSpPr>
        <p:spPr>
          <a:xfrm>
            <a:off x="383409" y="1352453"/>
            <a:ext cx="8165205" cy="4401205"/>
          </a:xfrm>
          <a:prstGeom prst="rect">
            <a:avLst/>
          </a:prstGeom>
          <a:noFill/>
        </p:spPr>
        <p:txBody>
          <a:bodyPr wrap="square" rtlCol="0">
            <a:spAutoFit/>
          </a:bodyPr>
          <a:lstStyle/>
          <a:p>
            <a:r>
              <a:rPr lang="en-GB" sz="2000" b="1">
                <a:latin typeface="Raleway" pitchFamily="2" charset="0"/>
              </a:rPr>
              <a:t>When writing in the marketing section &amp; when conducting SWOT &amp; PEST analysis:</a:t>
            </a:r>
          </a:p>
          <a:p>
            <a:endParaRPr lang="en-GB" sz="2000">
              <a:latin typeface="Raleway" pitchFamily="2" charset="0"/>
            </a:endParaRPr>
          </a:p>
          <a:p>
            <a:pPr marL="285750" indent="-285750">
              <a:buFont typeface="Wingdings" panose="05000000000000000000" pitchFamily="2" charset="2"/>
              <a:buChar char="q"/>
            </a:pPr>
            <a:r>
              <a:rPr lang="en-GB" sz="2000" b="1" u="sng">
                <a:latin typeface="Raleway" pitchFamily="2" charset="0"/>
              </a:rPr>
              <a:t>Price</a:t>
            </a:r>
            <a:r>
              <a:rPr lang="en-GB" sz="2000">
                <a:latin typeface="Raleway" pitchFamily="2" charset="0"/>
              </a:rPr>
              <a:t> – how can you generate a profit whilst being competitive &amp; affordable?</a:t>
            </a:r>
          </a:p>
          <a:p>
            <a:endParaRPr lang="en-GB" sz="2000">
              <a:latin typeface="Raleway" pitchFamily="2" charset="0"/>
            </a:endParaRPr>
          </a:p>
          <a:p>
            <a:pPr marL="285750" indent="-285750">
              <a:buFont typeface="Wingdings" panose="05000000000000000000" pitchFamily="2" charset="2"/>
              <a:buChar char="q"/>
            </a:pPr>
            <a:r>
              <a:rPr lang="en-GB" sz="2000" b="1" u="sng">
                <a:latin typeface="Raleway" pitchFamily="2" charset="0"/>
              </a:rPr>
              <a:t>Product</a:t>
            </a:r>
            <a:r>
              <a:rPr lang="en-GB" sz="2000">
                <a:latin typeface="Raleway" pitchFamily="2" charset="0"/>
              </a:rPr>
              <a:t> – what will it look like? How will you brand it? Any images – logo etc?</a:t>
            </a:r>
          </a:p>
          <a:p>
            <a:endParaRPr lang="en-GB" sz="2000">
              <a:latin typeface="Raleway" pitchFamily="2" charset="0"/>
            </a:endParaRPr>
          </a:p>
          <a:p>
            <a:pPr marL="285750" indent="-285750">
              <a:buFont typeface="Wingdings" panose="05000000000000000000" pitchFamily="2" charset="2"/>
              <a:buChar char="q"/>
            </a:pPr>
            <a:r>
              <a:rPr lang="en-GB" sz="2000" b="1" u="sng">
                <a:latin typeface="Raleway" pitchFamily="2" charset="0"/>
              </a:rPr>
              <a:t>Placement</a:t>
            </a:r>
            <a:r>
              <a:rPr lang="en-GB" sz="2000">
                <a:latin typeface="Raleway" pitchFamily="2" charset="0"/>
              </a:rPr>
              <a:t> – what market sector? What subsections? What can your customer expect with every visit?</a:t>
            </a:r>
          </a:p>
          <a:p>
            <a:endParaRPr lang="en-GB" sz="2000">
              <a:latin typeface="Raleway" pitchFamily="2" charset="0"/>
            </a:endParaRPr>
          </a:p>
          <a:p>
            <a:pPr marL="285750" indent="-285750">
              <a:buFont typeface="Wingdings" panose="05000000000000000000" pitchFamily="2" charset="2"/>
              <a:buChar char="q"/>
            </a:pPr>
            <a:r>
              <a:rPr lang="en-GB" sz="2000" b="1" u="sng">
                <a:latin typeface="Raleway" pitchFamily="2" charset="0"/>
              </a:rPr>
              <a:t>Promotion</a:t>
            </a:r>
            <a:r>
              <a:rPr lang="en-GB" sz="2000">
                <a:latin typeface="Raleway" pitchFamily="2" charset="0"/>
              </a:rPr>
              <a:t> – brand awareness, feedback, loyalty, advertising – what methods? Why? Any successful examples that inspire you?</a:t>
            </a:r>
          </a:p>
        </p:txBody>
      </p:sp>
    </p:spTree>
    <p:extLst>
      <p:ext uri="{BB962C8B-B14F-4D97-AF65-F5344CB8AC3E}">
        <p14:creationId xmlns:p14="http://schemas.microsoft.com/office/powerpoint/2010/main" val="39749043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2BB827-8B97-62A6-142B-ACD0E22309E6}"/>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3CDD7859-F073-2A9B-50C0-F03E78C89B2A}"/>
              </a:ext>
            </a:extLst>
          </p:cNvPr>
          <p:cNvSpPr txBox="1"/>
          <p:nvPr/>
        </p:nvSpPr>
        <p:spPr>
          <a:xfrm>
            <a:off x="2800065" y="243512"/>
            <a:ext cx="6021200"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a:ln>
                  <a:noFill/>
                </a:ln>
                <a:solidFill>
                  <a:prstClr val="black"/>
                </a:solidFill>
                <a:effectLst/>
                <a:uLnTx/>
                <a:uFillTx/>
                <a:latin typeface="Raleway" pitchFamily="2" charset="0"/>
                <a:ea typeface="+mn-ea"/>
                <a:cs typeface="Arial" panose="020B0604020202020204" pitchFamily="34" charset="0"/>
              </a:rPr>
              <a:t>Helpful Guidance</a:t>
            </a:r>
          </a:p>
        </p:txBody>
      </p:sp>
      <p:sp>
        <p:nvSpPr>
          <p:cNvPr id="4" name="TextBox 3">
            <a:extLst>
              <a:ext uri="{FF2B5EF4-FFF2-40B4-BE49-F238E27FC236}">
                <a16:creationId xmlns:a16="http://schemas.microsoft.com/office/drawing/2014/main" id="{EC06FB98-BA87-154A-EF6D-3F1E7EF4E7B7}"/>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9" name="Picture 8" descr="A yellow key with a black background&#10;&#10;AI-generated content may be incorrect.">
            <a:extLst>
              <a:ext uri="{FF2B5EF4-FFF2-40B4-BE49-F238E27FC236}">
                <a16:creationId xmlns:a16="http://schemas.microsoft.com/office/drawing/2014/main" id="{6431F9CF-4A22-8E07-A67A-DE3CA190557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838021" y="1931234"/>
            <a:ext cx="2970570" cy="2995532"/>
          </a:xfrm>
          <a:prstGeom prst="rect">
            <a:avLst/>
          </a:prstGeom>
        </p:spPr>
      </p:pic>
      <p:sp>
        <p:nvSpPr>
          <p:cNvPr id="5" name="TextBox 4">
            <a:extLst>
              <a:ext uri="{FF2B5EF4-FFF2-40B4-BE49-F238E27FC236}">
                <a16:creationId xmlns:a16="http://schemas.microsoft.com/office/drawing/2014/main" id="{94ED3CB2-96D5-8653-0FD9-D44F720E2472}"/>
              </a:ext>
            </a:extLst>
          </p:cNvPr>
          <p:cNvSpPr txBox="1"/>
          <p:nvPr/>
        </p:nvSpPr>
        <p:spPr>
          <a:xfrm>
            <a:off x="383409" y="1536174"/>
            <a:ext cx="8165205" cy="3785652"/>
          </a:xfrm>
          <a:prstGeom prst="rect">
            <a:avLst/>
          </a:prstGeom>
          <a:noFill/>
        </p:spPr>
        <p:txBody>
          <a:bodyPr wrap="square" rtlCol="0">
            <a:spAutoFit/>
          </a:bodyPr>
          <a:lstStyle/>
          <a:p>
            <a:r>
              <a:rPr lang="en-GB" sz="2000" b="1">
                <a:latin typeface="Raleway" pitchFamily="2" charset="0"/>
              </a:rPr>
              <a:t>What do you need to consider for location, suppliers &amp; resources?</a:t>
            </a:r>
          </a:p>
          <a:p>
            <a:endParaRPr lang="en-GB" sz="2000">
              <a:latin typeface="Raleway" pitchFamily="2" charset="0"/>
            </a:endParaRPr>
          </a:p>
          <a:p>
            <a:pPr marL="285750" indent="-285750">
              <a:buFont typeface="Wingdings" panose="05000000000000000000" pitchFamily="2" charset="2"/>
              <a:buChar char="q"/>
            </a:pPr>
            <a:r>
              <a:rPr lang="en-GB" sz="2000">
                <a:latin typeface="Raleway" pitchFamily="2" charset="0"/>
              </a:rPr>
              <a:t>Where is your business located? Do you have adequate office space if required? Expansion? Outdoor space? Costings?</a:t>
            </a:r>
          </a:p>
          <a:p>
            <a:endParaRPr lang="en-GB" sz="2000">
              <a:latin typeface="Raleway" pitchFamily="2" charset="0"/>
            </a:endParaRPr>
          </a:p>
          <a:p>
            <a:pPr marL="285750" indent="-285750">
              <a:buFont typeface="Wingdings" panose="05000000000000000000" pitchFamily="2" charset="2"/>
              <a:buChar char="q"/>
            </a:pPr>
            <a:r>
              <a:rPr lang="en-GB" sz="2000">
                <a:latin typeface="Raleway" pitchFamily="2" charset="0"/>
              </a:rPr>
              <a:t>What do you need? The tools to do the job, where can you obtain these? Show costings to demonstrate research.</a:t>
            </a:r>
          </a:p>
          <a:p>
            <a:endParaRPr lang="en-GB" sz="2000">
              <a:latin typeface="Raleway" pitchFamily="2" charset="0"/>
            </a:endParaRPr>
          </a:p>
          <a:p>
            <a:pPr marL="285750" indent="-285750">
              <a:buFont typeface="Wingdings" panose="05000000000000000000" pitchFamily="2" charset="2"/>
              <a:buChar char="q"/>
            </a:pPr>
            <a:r>
              <a:rPr lang="en-GB" sz="2000">
                <a:latin typeface="Raleway" pitchFamily="2" charset="0"/>
              </a:rPr>
              <a:t>Who will be your suppliers? Include costings to demonstrate research, explain why they have been selected – reputation? Price? Location? Brand suitability?</a:t>
            </a:r>
          </a:p>
        </p:txBody>
      </p:sp>
    </p:spTree>
    <p:extLst>
      <p:ext uri="{BB962C8B-B14F-4D97-AF65-F5344CB8AC3E}">
        <p14:creationId xmlns:p14="http://schemas.microsoft.com/office/powerpoint/2010/main" val="284271848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DA452C-7707-738A-08FD-B9273E59157B}"/>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9ADD0DE5-9601-78BE-3A23-BB878CF8AEF5}"/>
              </a:ext>
            </a:extLst>
          </p:cNvPr>
          <p:cNvSpPr txBox="1"/>
          <p:nvPr/>
        </p:nvSpPr>
        <p:spPr>
          <a:xfrm>
            <a:off x="2800065" y="243512"/>
            <a:ext cx="6021200"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a:ln>
                  <a:noFill/>
                </a:ln>
                <a:solidFill>
                  <a:prstClr val="black"/>
                </a:solidFill>
                <a:effectLst/>
                <a:uLnTx/>
                <a:uFillTx/>
                <a:latin typeface="Raleway" pitchFamily="2" charset="0"/>
                <a:ea typeface="+mn-ea"/>
                <a:cs typeface="Arial" panose="020B0604020202020204" pitchFamily="34" charset="0"/>
              </a:rPr>
              <a:t>Helpful Guidance</a:t>
            </a:r>
          </a:p>
        </p:txBody>
      </p:sp>
      <p:sp>
        <p:nvSpPr>
          <p:cNvPr id="4" name="TextBox 3">
            <a:extLst>
              <a:ext uri="{FF2B5EF4-FFF2-40B4-BE49-F238E27FC236}">
                <a16:creationId xmlns:a16="http://schemas.microsoft.com/office/drawing/2014/main" id="{DCA421D1-09E6-F119-3A8A-DA27CEA5E868}"/>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9" name="Picture 8" descr="A yellow key with a black background&#10;&#10;AI-generated content may be incorrect.">
            <a:extLst>
              <a:ext uri="{FF2B5EF4-FFF2-40B4-BE49-F238E27FC236}">
                <a16:creationId xmlns:a16="http://schemas.microsoft.com/office/drawing/2014/main" id="{0C86BBED-D1EB-3D6B-3A14-90BF58C951C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838021" y="1931234"/>
            <a:ext cx="2970570" cy="2995532"/>
          </a:xfrm>
          <a:prstGeom prst="rect">
            <a:avLst/>
          </a:prstGeom>
        </p:spPr>
      </p:pic>
      <p:sp>
        <p:nvSpPr>
          <p:cNvPr id="5" name="TextBox 4">
            <a:extLst>
              <a:ext uri="{FF2B5EF4-FFF2-40B4-BE49-F238E27FC236}">
                <a16:creationId xmlns:a16="http://schemas.microsoft.com/office/drawing/2014/main" id="{4EC0D47A-5113-0045-4269-CCD38E455208}"/>
              </a:ext>
            </a:extLst>
          </p:cNvPr>
          <p:cNvSpPr txBox="1"/>
          <p:nvPr/>
        </p:nvSpPr>
        <p:spPr>
          <a:xfrm>
            <a:off x="383409" y="1690062"/>
            <a:ext cx="8165205" cy="3477875"/>
          </a:xfrm>
          <a:prstGeom prst="rect">
            <a:avLst/>
          </a:prstGeom>
          <a:noFill/>
        </p:spPr>
        <p:txBody>
          <a:bodyPr wrap="square" rtlCol="0">
            <a:spAutoFit/>
          </a:bodyPr>
          <a:lstStyle/>
          <a:p>
            <a:r>
              <a:rPr lang="en-GB" sz="2000" b="1">
                <a:latin typeface="Raleway" pitchFamily="2" charset="0"/>
              </a:rPr>
              <a:t>Financial Information:</a:t>
            </a:r>
          </a:p>
          <a:p>
            <a:endParaRPr lang="en-GB" sz="2000">
              <a:latin typeface="Raleway" pitchFamily="2" charset="0"/>
            </a:endParaRPr>
          </a:p>
          <a:p>
            <a:pPr marL="285750" indent="-285750">
              <a:buFont typeface="Wingdings" panose="05000000000000000000" pitchFamily="2" charset="2"/>
              <a:buChar char="q"/>
            </a:pPr>
            <a:r>
              <a:rPr lang="en-GB" sz="2000">
                <a:latin typeface="Raleway" pitchFamily="2" charset="0"/>
              </a:rPr>
              <a:t>Include figures!</a:t>
            </a:r>
          </a:p>
          <a:p>
            <a:endParaRPr lang="en-GB" sz="2000">
              <a:latin typeface="Raleway" pitchFamily="2" charset="0"/>
            </a:endParaRPr>
          </a:p>
          <a:p>
            <a:pPr marL="285750" indent="-285750">
              <a:buFont typeface="Wingdings" panose="05000000000000000000" pitchFamily="2" charset="2"/>
              <a:buChar char="q"/>
            </a:pPr>
            <a:r>
              <a:rPr lang="en-GB" sz="2000">
                <a:latin typeface="Raleway" pitchFamily="2" charset="0"/>
              </a:rPr>
              <a:t>Use the included box to demonstrate understanding &amp; provide a detailed impression of year one.</a:t>
            </a:r>
          </a:p>
          <a:p>
            <a:endParaRPr lang="en-GB" sz="2000">
              <a:latin typeface="Raleway" pitchFamily="2" charset="0"/>
            </a:endParaRPr>
          </a:p>
          <a:p>
            <a:pPr marL="285750" indent="-285750">
              <a:buFont typeface="Wingdings" panose="05000000000000000000" pitchFamily="2" charset="2"/>
              <a:buChar char="q"/>
            </a:pPr>
            <a:r>
              <a:rPr lang="en-GB" sz="2000">
                <a:latin typeface="Raleway" pitchFamily="2" charset="0"/>
              </a:rPr>
              <a:t>Follow up with a discussion of figures – link to all costs for relevance &amp; accurate information &amp; explain how these figures were reached for context – only you know why these figures are relevant, but this is vital information for the reader!</a:t>
            </a:r>
          </a:p>
        </p:txBody>
      </p:sp>
    </p:spTree>
    <p:extLst>
      <p:ext uri="{BB962C8B-B14F-4D97-AF65-F5344CB8AC3E}">
        <p14:creationId xmlns:p14="http://schemas.microsoft.com/office/powerpoint/2010/main" val="227709904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D4491A-3186-757C-2404-28BCA2806F94}"/>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12F4AD4A-74A1-46EC-4992-DE7B1371C9C4}"/>
              </a:ext>
            </a:extLst>
          </p:cNvPr>
          <p:cNvSpPr txBox="1"/>
          <p:nvPr/>
        </p:nvSpPr>
        <p:spPr>
          <a:xfrm>
            <a:off x="3048807" y="318742"/>
            <a:ext cx="3874779"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a:ln>
                  <a:noFill/>
                </a:ln>
                <a:solidFill>
                  <a:prstClr val="black"/>
                </a:solidFill>
                <a:effectLst/>
                <a:uLnTx/>
                <a:uFillTx/>
                <a:latin typeface="Raleway" pitchFamily="2" charset="0"/>
                <a:ea typeface="+mn-ea"/>
                <a:cs typeface="Arial" panose="020B0604020202020204" pitchFamily="34" charset="0"/>
              </a:rPr>
              <a:t>Next Week</a:t>
            </a:r>
          </a:p>
        </p:txBody>
      </p:sp>
      <p:sp>
        <p:nvSpPr>
          <p:cNvPr id="4" name="TextBox 3">
            <a:extLst>
              <a:ext uri="{FF2B5EF4-FFF2-40B4-BE49-F238E27FC236}">
                <a16:creationId xmlns:a16="http://schemas.microsoft.com/office/drawing/2014/main" id="{96D67EE4-1CAD-FFB4-9C84-94767B9FDEF7}"/>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540C9721-9C7D-2057-F817-F25FDE898275}"/>
              </a:ext>
            </a:extLst>
          </p:cNvPr>
          <p:cNvSpPr txBox="1"/>
          <p:nvPr/>
        </p:nvSpPr>
        <p:spPr>
          <a:xfrm>
            <a:off x="5859360" y="1486771"/>
            <a:ext cx="5319502" cy="5447645"/>
          </a:xfrm>
          <a:prstGeom prst="rect">
            <a:avLst/>
          </a:prstGeom>
          <a:noFill/>
        </p:spPr>
        <p:txBody>
          <a:bodyPr wrap="square" rtlCol="0">
            <a:spAutoFit/>
          </a:bodyPr>
          <a:lstStyle/>
          <a:p>
            <a:r>
              <a:rPr lang="en-GB" sz="2400"/>
              <a:t>Financial Planning</a:t>
            </a:r>
          </a:p>
          <a:p>
            <a:endParaRPr lang="en-GB" sz="2400"/>
          </a:p>
          <a:p>
            <a:pPr marL="285750" indent="-285750">
              <a:buFont typeface="Arial" panose="020B0604020202020204" pitchFamily="34" charset="0"/>
              <a:buChar char="•"/>
            </a:pPr>
            <a:r>
              <a:rPr lang="en-GB" sz="2400"/>
              <a:t>How to be sustainable in hospitality</a:t>
            </a:r>
          </a:p>
          <a:p>
            <a:endParaRPr lang="en-GB" sz="2400"/>
          </a:p>
          <a:p>
            <a:pPr marL="285750" indent="-285750">
              <a:buFont typeface="Arial" panose="020B0604020202020204" pitchFamily="34" charset="0"/>
              <a:buChar char="•"/>
            </a:pPr>
            <a:r>
              <a:rPr lang="en-GB" sz="2400"/>
              <a:t>Costing analysis for short- and long-term decision making</a:t>
            </a:r>
          </a:p>
          <a:p>
            <a:endParaRPr lang="en-GB" sz="2400"/>
          </a:p>
          <a:p>
            <a:pPr marL="285750" indent="-285750">
              <a:buFont typeface="Arial" panose="020B0604020202020204" pitchFamily="34" charset="0"/>
              <a:buChar char="•"/>
            </a:pPr>
            <a:r>
              <a:rPr lang="en-GB" sz="2400"/>
              <a:t>Practical attempts at the finance section of the business plan – prepare with your concept over this next week if possible and we can use your real ideas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3600" b="0" i="0" u="none" strike="noStrike" kern="1200" cap="none" spc="0" normalizeH="0" baseline="0" noProof="0">
              <a:ln>
                <a:noFill/>
              </a:ln>
              <a:solidFill>
                <a:prstClr val="black"/>
              </a:solidFill>
              <a:effectLst/>
              <a:uLnTx/>
              <a:uFillTx/>
              <a:latin typeface="Raleway"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3" name="Picture 2" descr="Top view of a wooden fork and spoon at the edge of a white notebook">
            <a:extLst>
              <a:ext uri="{FF2B5EF4-FFF2-40B4-BE49-F238E27FC236}">
                <a16:creationId xmlns:a16="http://schemas.microsoft.com/office/drawing/2014/main" id="{384572BB-A126-AEC4-5C52-88D4CF35D88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1021" y="1894804"/>
            <a:ext cx="4808574" cy="3429000"/>
          </a:xfrm>
          <a:prstGeom prst="rect">
            <a:avLst/>
          </a:prstGeom>
        </p:spPr>
      </p:pic>
    </p:spTree>
    <p:extLst>
      <p:ext uri="{BB962C8B-B14F-4D97-AF65-F5344CB8AC3E}">
        <p14:creationId xmlns:p14="http://schemas.microsoft.com/office/powerpoint/2010/main" val="50234122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215D14-D7C4-AB36-FCD1-39A2BE87BFFF}"/>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63B58A91-BCB3-828A-6704-CFABB6D5793D}"/>
              </a:ext>
            </a:extLst>
          </p:cNvPr>
          <p:cNvSpPr txBox="1"/>
          <p:nvPr/>
        </p:nvSpPr>
        <p:spPr>
          <a:xfrm>
            <a:off x="3048807" y="318742"/>
            <a:ext cx="4993675"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a:ln>
                  <a:noFill/>
                </a:ln>
                <a:solidFill>
                  <a:prstClr val="black"/>
                </a:solidFill>
                <a:effectLst/>
                <a:uLnTx/>
                <a:uFillTx/>
                <a:latin typeface="Raleway" pitchFamily="2" charset="0"/>
                <a:ea typeface="+mn-ea"/>
                <a:cs typeface="Arial" panose="020B0604020202020204" pitchFamily="34" charset="0"/>
              </a:rPr>
              <a:t>Reference List</a:t>
            </a:r>
          </a:p>
        </p:txBody>
      </p:sp>
      <p:sp>
        <p:nvSpPr>
          <p:cNvPr id="4" name="TextBox 3">
            <a:extLst>
              <a:ext uri="{FF2B5EF4-FFF2-40B4-BE49-F238E27FC236}">
                <a16:creationId xmlns:a16="http://schemas.microsoft.com/office/drawing/2014/main" id="{91A6F586-B86F-15F8-B56F-477E23170D1C}"/>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7" name="TextBox 6">
            <a:extLst>
              <a:ext uri="{FF2B5EF4-FFF2-40B4-BE49-F238E27FC236}">
                <a16:creationId xmlns:a16="http://schemas.microsoft.com/office/drawing/2014/main" id="{CC3A083B-7FB3-83D4-6C53-01E10DE396A6}"/>
              </a:ext>
            </a:extLst>
          </p:cNvPr>
          <p:cNvSpPr txBox="1"/>
          <p:nvPr/>
        </p:nvSpPr>
        <p:spPr>
          <a:xfrm>
            <a:off x="167425" y="1582340"/>
            <a:ext cx="11668259" cy="3693319"/>
          </a:xfrm>
          <a:prstGeom prst="rect">
            <a:avLst/>
          </a:prstGeom>
          <a:noFill/>
        </p:spPr>
        <p:txBody>
          <a:bodyPr wrap="square">
            <a:spAutoFit/>
          </a:bodyPr>
          <a:lstStyle/>
          <a:p>
            <a:r>
              <a:rPr lang="en-GB" b="1" i="0" err="1">
                <a:solidFill>
                  <a:srgbClr val="0F0F0F"/>
                </a:solidFill>
                <a:effectLst/>
              </a:rPr>
              <a:t>Bodw</a:t>
            </a:r>
            <a:r>
              <a:rPr lang="en-GB" b="1" i="0">
                <a:solidFill>
                  <a:srgbClr val="0F0F0F"/>
                </a:solidFill>
                <a:effectLst/>
              </a:rPr>
              <a:t>+. (2021) Designing Restaurant Experiences by </a:t>
            </a:r>
            <a:r>
              <a:rPr lang="en-GB" b="1" i="0" err="1">
                <a:solidFill>
                  <a:srgbClr val="0F0F0F"/>
                </a:solidFill>
                <a:effectLst/>
              </a:rPr>
              <a:t>Yenn</a:t>
            </a:r>
            <a:r>
              <a:rPr lang="en-GB" b="1" i="0">
                <a:solidFill>
                  <a:srgbClr val="0F0F0F"/>
                </a:solidFill>
                <a:effectLst/>
              </a:rPr>
              <a:t> Wong | BODW 2021, [online], available at: </a:t>
            </a:r>
            <a:r>
              <a:rPr lang="en-GB">
                <a:hlinkClick r:id="rId3"/>
              </a:rPr>
              <a:t>Designing Restaurant Experiences by </a:t>
            </a:r>
            <a:r>
              <a:rPr lang="en-GB" err="1">
                <a:hlinkClick r:id="rId3"/>
              </a:rPr>
              <a:t>Yenn</a:t>
            </a:r>
            <a:r>
              <a:rPr lang="en-GB">
                <a:hlinkClick r:id="rId3"/>
              </a:rPr>
              <a:t> Wong | BODW 2021 – YouTube</a:t>
            </a:r>
            <a:endParaRPr lang="en-GB"/>
          </a:p>
          <a:p>
            <a:endParaRPr lang="en-GB"/>
          </a:p>
          <a:p>
            <a:r>
              <a:rPr lang="en-GB" b="1"/>
              <a:t>Planning Portal. (2025), [online], available at: </a:t>
            </a:r>
            <a:r>
              <a:rPr lang="en-GB">
                <a:hlinkClick r:id="rId4"/>
              </a:rPr>
              <a:t>Planning Portal</a:t>
            </a:r>
            <a:endParaRPr lang="en-GB"/>
          </a:p>
          <a:p>
            <a:endParaRPr lang="en-GB"/>
          </a:p>
          <a:p>
            <a:r>
              <a:rPr lang="en-GB" b="1"/>
              <a:t>Legislation.Gov.UK. (2025) Town and Country Planning Act 1990, [online], available at: </a:t>
            </a:r>
            <a:r>
              <a:rPr lang="en-GB">
                <a:hlinkClick r:id="rId5"/>
              </a:rPr>
              <a:t>Town and Country Planning Act 1990</a:t>
            </a:r>
            <a:endParaRPr lang="en-GB"/>
          </a:p>
          <a:p>
            <a:endParaRPr lang="en-GB"/>
          </a:p>
          <a:p>
            <a:r>
              <a:rPr lang="en-GB" b="1"/>
              <a:t>Gov.UK. (2025) National Planning Policy Framework, [online], available at:</a:t>
            </a:r>
            <a:r>
              <a:rPr lang="en-GB"/>
              <a:t> </a:t>
            </a:r>
            <a:r>
              <a:rPr lang="en-GB">
                <a:hlinkClick r:id="rId6"/>
              </a:rPr>
              <a:t>National Planning Policy Framework - GOV.UK</a:t>
            </a:r>
            <a:endParaRPr lang="en-GB"/>
          </a:p>
          <a:p>
            <a:endParaRPr lang="en-GB"/>
          </a:p>
          <a:p>
            <a:r>
              <a:rPr lang="en-GB" b="1"/>
              <a:t>Legislation.Gov.UK (2025) Building Act 1984, [online], available at: </a:t>
            </a:r>
            <a:r>
              <a:rPr lang="en-GB">
                <a:hlinkClick r:id="rId7"/>
              </a:rPr>
              <a:t>Building Act 1984</a:t>
            </a:r>
            <a:endParaRPr lang="en-GB"/>
          </a:p>
          <a:p>
            <a:endParaRPr lang="en-GB"/>
          </a:p>
          <a:p>
            <a:r>
              <a:rPr lang="en-GB" b="1"/>
              <a:t>Red Canoe Credit Union. (2020) Writing a Business Plan, [online], available at: </a:t>
            </a:r>
            <a:r>
              <a:rPr lang="en-GB">
                <a:hlinkClick r:id="rId8"/>
              </a:rPr>
              <a:t>Writing a Business Plan</a:t>
            </a:r>
            <a:endParaRPr lang="en-GB"/>
          </a:p>
        </p:txBody>
      </p:sp>
    </p:spTree>
    <p:extLst>
      <p:ext uri="{BB962C8B-B14F-4D97-AF65-F5344CB8AC3E}">
        <p14:creationId xmlns:p14="http://schemas.microsoft.com/office/powerpoint/2010/main" val="3536399470"/>
      </p:ext>
    </p:extLst>
  </p:cSld>
  <p:clrMapOvr>
    <a:masterClrMapping/>
  </p:clrMapOvr>
</p:sld>
</file>

<file path=ppt/theme/theme1.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2035</Words>
  <Application>Microsoft Office PowerPoint</Application>
  <PresentationFormat>Widescreen</PresentationFormat>
  <Paragraphs>314</Paragraphs>
  <Slides>38</Slides>
  <Notes>30</Notes>
  <HiddenSlides>0</HiddenSlides>
  <MMClips>2</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38</vt:i4>
      </vt:variant>
    </vt:vector>
  </HeadingPairs>
  <TitlesOfParts>
    <vt:vector size="46" baseType="lpstr">
      <vt:lpstr>Arial</vt:lpstr>
      <vt:lpstr>Calibri</vt:lpstr>
      <vt:lpstr>Calibri Light</vt:lpstr>
      <vt:lpstr>Courier New</vt:lpstr>
      <vt:lpstr>Raleway</vt:lpstr>
      <vt:lpstr>Wingdings</vt:lpstr>
      <vt:lpstr>Sub Title 1</vt:lpstr>
      <vt:lpstr>Accessible 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Jessica Newport</cp:lastModifiedBy>
  <cp:revision>1</cp:revision>
  <dcterms:created xsi:type="dcterms:W3CDTF">2023-09-15T09:31:09Z</dcterms:created>
  <dcterms:modified xsi:type="dcterms:W3CDTF">2026-02-03T09:21:58Z</dcterms:modified>
</cp:coreProperties>
</file>