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FBBB4E-6E5F-D41F-BF5C-9FEFF56F4280}" v="269" dt="2025-01-31T18:09:56.680"/>
    <p1510:client id="{7A0988BC-456C-EEB7-1FA7-D8148CC8281F}" v="266" dt="2025-01-31T17:36:23.837"/>
    <p1510:client id="{F3DC4A1C-0C06-E5EA-02C0-EFE88D7F711D}" v="1193" dt="2025-02-02T16:19:46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 Williams-Spooner (2305138)" userId="S::2305138@student.uwtsd.ac.uk::4f453641-f595-43a8-8eb7-6c5552570aad" providerId="AD" clId="Web-{F3DC4A1C-0C06-E5EA-02C0-EFE88D7F711D}"/>
    <pc:docChg chg="addSld modSld">
      <pc:chgData name="Al Williams-Spooner (2305138)" userId="S::2305138@student.uwtsd.ac.uk::4f453641-f595-43a8-8eb7-6c5552570aad" providerId="AD" clId="Web-{F3DC4A1C-0C06-E5EA-02C0-EFE88D7F711D}" dt="2025-02-02T16:19:46.864" v="815" actId="1076"/>
      <pc:docMkLst>
        <pc:docMk/>
      </pc:docMkLst>
      <pc:sldChg chg="modSp">
        <pc:chgData name="Al Williams-Spooner (2305138)" userId="S::2305138@student.uwtsd.ac.uk::4f453641-f595-43a8-8eb7-6c5552570aad" providerId="AD" clId="Web-{F3DC4A1C-0C06-E5EA-02C0-EFE88D7F711D}" dt="2025-02-02T16:19:46.864" v="815" actId="1076"/>
        <pc:sldMkLst>
          <pc:docMk/>
          <pc:sldMk cId="3965458884" sldId="258"/>
        </pc:sldMkLst>
        <pc:spChg chg="mod">
          <ac:chgData name="Al Williams-Spooner (2305138)" userId="S::2305138@student.uwtsd.ac.uk::4f453641-f595-43a8-8eb7-6c5552570aad" providerId="AD" clId="Web-{F3DC4A1C-0C06-E5EA-02C0-EFE88D7F711D}" dt="2025-02-02T14:22:07.770" v="286" actId="20577"/>
          <ac:spMkLst>
            <pc:docMk/>
            <pc:sldMk cId="3965458884" sldId="258"/>
            <ac:spMk id="5" creationId="{8C693885-BF09-7482-9BE9-ED34393BDB14}"/>
          </ac:spMkLst>
        </pc:spChg>
        <pc:spChg chg="mod">
          <ac:chgData name="Al Williams-Spooner (2305138)" userId="S::2305138@student.uwtsd.ac.uk::4f453641-f595-43a8-8eb7-6c5552570aad" providerId="AD" clId="Web-{F3DC4A1C-0C06-E5EA-02C0-EFE88D7F711D}" dt="2025-02-02T16:19:46.864" v="815" actId="1076"/>
          <ac:spMkLst>
            <pc:docMk/>
            <pc:sldMk cId="3965458884" sldId="258"/>
            <ac:spMk id="6" creationId="{2BF78BD9-58AA-9DE5-4B7E-B7ACB085B0B7}"/>
          </ac:spMkLst>
        </pc:spChg>
      </pc:sldChg>
      <pc:sldChg chg="addSp delSp modSp">
        <pc:chgData name="Al Williams-Spooner (2305138)" userId="S::2305138@student.uwtsd.ac.uk::4f453641-f595-43a8-8eb7-6c5552570aad" providerId="AD" clId="Web-{F3DC4A1C-0C06-E5EA-02C0-EFE88D7F711D}" dt="2025-02-02T16:11:25.205" v="810" actId="20577"/>
        <pc:sldMkLst>
          <pc:docMk/>
          <pc:sldMk cId="436408668" sldId="259"/>
        </pc:sldMkLst>
        <pc:spChg chg="mod">
          <ac:chgData name="Al Williams-Spooner (2305138)" userId="S::2305138@student.uwtsd.ac.uk::4f453641-f595-43a8-8eb7-6c5552570aad" providerId="AD" clId="Web-{F3DC4A1C-0C06-E5EA-02C0-EFE88D7F711D}" dt="2025-02-02T16:11:25.205" v="810" actId="20577"/>
          <ac:spMkLst>
            <pc:docMk/>
            <pc:sldMk cId="436408668" sldId="259"/>
            <ac:spMk id="3" creationId="{6434BD95-40EE-589E-974D-A5FF980C0A03}"/>
          </ac:spMkLst>
        </pc:spChg>
        <pc:picChg chg="add del mod">
          <ac:chgData name="Al Williams-Spooner (2305138)" userId="S::2305138@student.uwtsd.ac.uk::4f453641-f595-43a8-8eb7-6c5552570aad" providerId="AD" clId="Web-{F3DC4A1C-0C06-E5EA-02C0-EFE88D7F711D}" dt="2025-02-02T16:04:35.379" v="688"/>
          <ac:picMkLst>
            <pc:docMk/>
            <pc:sldMk cId="436408668" sldId="259"/>
            <ac:picMk id="4" creationId="{F03844D1-40E9-2ADB-892F-F362E9FC94CD}"/>
          </ac:picMkLst>
        </pc:picChg>
      </pc:sldChg>
      <pc:sldChg chg="addSp delSp modSp new mod setBg">
        <pc:chgData name="Al Williams-Spooner (2305138)" userId="S::2305138@student.uwtsd.ac.uk::4f453641-f595-43a8-8eb7-6c5552570aad" providerId="AD" clId="Web-{F3DC4A1C-0C06-E5EA-02C0-EFE88D7F711D}" dt="2025-02-02T16:10:03.015" v="772" actId="20577"/>
        <pc:sldMkLst>
          <pc:docMk/>
          <pc:sldMk cId="1603599939" sldId="260"/>
        </pc:sldMkLst>
        <pc:spChg chg="del mod">
          <ac:chgData name="Al Williams-Spooner (2305138)" userId="S::2305138@student.uwtsd.ac.uk::4f453641-f595-43a8-8eb7-6c5552570aad" providerId="AD" clId="Web-{F3DC4A1C-0C06-E5EA-02C0-EFE88D7F711D}" dt="2025-02-02T15:52:48.824" v="493"/>
          <ac:spMkLst>
            <pc:docMk/>
            <pc:sldMk cId="1603599939" sldId="260"/>
            <ac:spMk id="2" creationId="{4DCC206C-EB3C-E5F6-45B5-DFE42936EDD4}"/>
          </ac:spMkLst>
        </pc:spChg>
        <pc:spChg chg="del mod">
          <ac:chgData name="Al Williams-Spooner (2305138)" userId="S::2305138@student.uwtsd.ac.uk::4f453641-f595-43a8-8eb7-6c5552570aad" providerId="AD" clId="Web-{F3DC4A1C-0C06-E5EA-02C0-EFE88D7F711D}" dt="2025-02-02T15:52:56.184" v="494"/>
          <ac:spMkLst>
            <pc:docMk/>
            <pc:sldMk cId="1603599939" sldId="260"/>
            <ac:spMk id="3" creationId="{38DB316E-0D74-DC5C-ACA9-5833FBCBF607}"/>
          </ac:spMkLst>
        </pc:spChg>
        <pc:spChg chg="add mod">
          <ac:chgData name="Al Williams-Spooner (2305138)" userId="S::2305138@student.uwtsd.ac.uk::4f453641-f595-43a8-8eb7-6c5552570aad" providerId="AD" clId="Web-{F3DC4A1C-0C06-E5EA-02C0-EFE88D7F711D}" dt="2025-02-02T15:55:33.033" v="519" actId="20577"/>
          <ac:spMkLst>
            <pc:docMk/>
            <pc:sldMk cId="1603599939" sldId="260"/>
            <ac:spMk id="5" creationId="{48FA629F-01A2-FFF7-B1E6-5DAC94FCD2B2}"/>
          </ac:spMkLst>
        </pc:spChg>
        <pc:spChg chg="add mod">
          <ac:chgData name="Al Williams-Spooner (2305138)" userId="S::2305138@student.uwtsd.ac.uk::4f453641-f595-43a8-8eb7-6c5552570aad" providerId="AD" clId="Web-{F3DC4A1C-0C06-E5EA-02C0-EFE88D7F711D}" dt="2025-02-02T15:59:46.994" v="637" actId="20577"/>
          <ac:spMkLst>
            <pc:docMk/>
            <pc:sldMk cId="1603599939" sldId="260"/>
            <ac:spMk id="6" creationId="{DFC08C43-16ED-B089-DB01-677145883F04}"/>
          </ac:spMkLst>
        </pc:spChg>
        <pc:spChg chg="add">
          <ac:chgData name="Al Williams-Spooner (2305138)" userId="S::2305138@student.uwtsd.ac.uk::4f453641-f595-43a8-8eb7-6c5552570aad" providerId="AD" clId="Web-{F3DC4A1C-0C06-E5EA-02C0-EFE88D7F711D}" dt="2025-02-02T15:52:43.887" v="492"/>
          <ac:spMkLst>
            <pc:docMk/>
            <pc:sldMk cId="1603599939" sldId="260"/>
            <ac:spMk id="8" creationId="{EEF92585-7A99-6108-9663-8C59032742EC}"/>
          </ac:spMkLst>
        </pc:spChg>
        <pc:spChg chg="add">
          <ac:chgData name="Al Williams-Spooner (2305138)" userId="S::2305138@student.uwtsd.ac.uk::4f453641-f595-43a8-8eb7-6c5552570aad" providerId="AD" clId="Web-{F3DC4A1C-0C06-E5EA-02C0-EFE88D7F711D}" dt="2025-02-02T15:52:43.887" v="492"/>
          <ac:spMkLst>
            <pc:docMk/>
            <pc:sldMk cId="1603599939" sldId="260"/>
            <ac:spMk id="10" creationId="{C6D5B03A-B780-A698-DFA9-C9932F22DDD0}"/>
          </ac:spMkLst>
        </pc:spChg>
        <pc:spChg chg="add mod">
          <ac:chgData name="Al Williams-Spooner (2305138)" userId="S::2305138@student.uwtsd.ac.uk::4f453641-f595-43a8-8eb7-6c5552570aad" providerId="AD" clId="Web-{F3DC4A1C-0C06-E5EA-02C0-EFE88D7F711D}" dt="2025-02-02T16:10:03.015" v="772" actId="20577"/>
          <ac:spMkLst>
            <pc:docMk/>
            <pc:sldMk cId="1603599939" sldId="260"/>
            <ac:spMk id="11" creationId="{71C80E92-0179-5819-BA6B-A5006553785F}"/>
          </ac:spMkLst>
        </pc:spChg>
        <pc:picChg chg="add mod">
          <ac:chgData name="Al Williams-Spooner (2305138)" userId="S::2305138@student.uwtsd.ac.uk::4f453641-f595-43a8-8eb7-6c5552570aad" providerId="AD" clId="Web-{F3DC4A1C-0C06-E5EA-02C0-EFE88D7F711D}" dt="2025-02-02T15:54:24.874" v="497" actId="14100"/>
          <ac:picMkLst>
            <pc:docMk/>
            <pc:sldMk cId="1603599939" sldId="260"/>
            <ac:picMk id="4" creationId="{CA30E214-D21C-F7C0-188C-503D035B31A2}"/>
          </ac:picMkLst>
        </pc:picChg>
        <pc:picChg chg="add mod">
          <ac:chgData name="Al Williams-Spooner (2305138)" userId="S::2305138@student.uwtsd.ac.uk::4f453641-f595-43a8-8eb7-6c5552570aad" providerId="AD" clId="Web-{F3DC4A1C-0C06-E5EA-02C0-EFE88D7F711D}" dt="2025-02-02T16:05:10.880" v="692" actId="1076"/>
          <ac:picMkLst>
            <pc:docMk/>
            <pc:sldMk cId="1603599939" sldId="260"/>
            <ac:picMk id="7" creationId="{A2C957A9-3EFA-579E-AFD4-190C7E257049}"/>
          </ac:picMkLst>
        </pc:picChg>
        <pc:picChg chg="add mod">
          <ac:chgData name="Al Williams-Spooner (2305138)" userId="S::2305138@student.uwtsd.ac.uk::4f453641-f595-43a8-8eb7-6c5552570aad" providerId="AD" clId="Web-{F3DC4A1C-0C06-E5EA-02C0-EFE88D7F711D}" dt="2025-02-02T16:08:17.621" v="741" actId="1076"/>
          <ac:picMkLst>
            <pc:docMk/>
            <pc:sldMk cId="1603599939" sldId="260"/>
            <ac:picMk id="9" creationId="{B9ED7EB5-924E-81D2-A14D-47E7C152BCD6}"/>
          </ac:picMkLst>
        </pc:picChg>
      </pc:sldChg>
    </pc:docChg>
  </pc:docChgLst>
  <pc:docChgLst>
    <pc:chgData name="Al Williams-Spooner (2305138)" userId="S::2305138@student.uwtsd.ac.uk::4f453641-f595-43a8-8eb7-6c5552570aad" providerId="AD" clId="Web-{7A0988BC-456C-EEB7-1FA7-D8148CC8281F}"/>
    <pc:docChg chg="addSld delSld modSld addMainMaster delMainMaster">
      <pc:chgData name="Al Williams-Spooner (2305138)" userId="S::2305138@student.uwtsd.ac.uk::4f453641-f595-43a8-8eb7-6c5552570aad" providerId="AD" clId="Web-{7A0988BC-456C-EEB7-1FA7-D8148CC8281F}" dt="2025-01-31T17:36:23.837" v="174"/>
      <pc:docMkLst>
        <pc:docMk/>
      </pc:docMkLst>
      <pc:sldChg chg="addSp delSp modSp mod setBg modClrScheme setClrOvrMap chgLayout">
        <pc:chgData name="Al Williams-Spooner (2305138)" userId="S::2305138@student.uwtsd.ac.uk::4f453641-f595-43a8-8eb7-6c5552570aad" providerId="AD" clId="Web-{7A0988BC-456C-EEB7-1FA7-D8148CC8281F}" dt="2025-01-31T13:48:43.418" v="49"/>
        <pc:sldMkLst>
          <pc:docMk/>
          <pc:sldMk cId="109857222" sldId="256"/>
        </pc:sldMkLst>
        <pc:spChg chg="mod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 Williams-Spooner (2305138)" userId="S::2305138@student.uwtsd.ac.uk::4f453641-f595-43a8-8eb7-6c5552570aad" providerId="AD" clId="Web-{7A0988BC-456C-EEB7-1FA7-D8148CC8281F}" dt="2025-01-31T13:47:05.086" v="29"/>
          <ac:spMkLst>
            <pc:docMk/>
            <pc:sldMk cId="109857222" sldId="256"/>
            <ac:spMk id="9" creationId="{ECC07320-C2CA-4E29-8481-9D9E143C7788}"/>
          </ac:spMkLst>
        </pc:spChg>
        <pc:spChg chg="add del">
          <ac:chgData name="Al Williams-Spooner (2305138)" userId="S::2305138@student.uwtsd.ac.uk::4f453641-f595-43a8-8eb7-6c5552570aad" providerId="AD" clId="Web-{7A0988BC-456C-EEB7-1FA7-D8148CC8281F}" dt="2025-01-31T13:47:05.086" v="29"/>
          <ac:spMkLst>
            <pc:docMk/>
            <pc:sldMk cId="109857222" sldId="256"/>
            <ac:spMk id="11" creationId="{178FB36B-5BFE-42CA-BC60-1115E0D95EEC}"/>
          </ac:spMkLst>
        </pc:spChg>
        <pc:spChg chg="add del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16" creationId="{6E448DB1-4196-18A6-15DA-C72635C1B11E}"/>
          </ac:spMkLst>
        </pc:spChg>
        <pc:spChg chg="add del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18" creationId="{DF15DF8A-891A-1965-E372-1BA1F3B945EF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23" creationId="{0EECA69B-4C2A-7F31-8019-E90DB3BD49CB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3:48:43.418" v="49"/>
          <ac:spMkLst>
            <pc:docMk/>
            <pc:sldMk cId="109857222" sldId="256"/>
            <ac:spMk id="25" creationId="{857DEAC1-B3AA-6569-0A44-A191DF2F3C67}"/>
          </ac:spMkLst>
        </pc:spChg>
        <pc:picChg chg="add mod ord">
          <ac:chgData name="Al Williams-Spooner (2305138)" userId="S::2305138@student.uwtsd.ac.uk::4f453641-f595-43a8-8eb7-6c5552570aad" providerId="AD" clId="Web-{7A0988BC-456C-EEB7-1FA7-D8148CC8281F}" dt="2025-01-31T13:48:43.418" v="49"/>
          <ac:picMkLst>
            <pc:docMk/>
            <pc:sldMk cId="109857222" sldId="256"/>
            <ac:picMk id="4" creationId="{8335CB5D-0857-F2B3-D7D2-5AAC011752A3}"/>
          </ac:picMkLst>
        </pc:picChg>
      </pc:sldChg>
      <pc:sldChg chg="addSp delSp modSp new mod modTransition setBg addAnim">
        <pc:chgData name="Al Williams-Spooner (2305138)" userId="S::2305138@student.uwtsd.ac.uk::4f453641-f595-43a8-8eb7-6c5552570aad" providerId="AD" clId="Web-{7A0988BC-456C-EEB7-1FA7-D8148CC8281F}" dt="2025-01-31T17:36:23.837" v="174"/>
        <pc:sldMkLst>
          <pc:docMk/>
          <pc:sldMk cId="1127855180" sldId="257"/>
        </pc:sldMkLst>
        <pc:spChg chg="del mod">
          <ac:chgData name="Al Williams-Spooner (2305138)" userId="S::2305138@student.uwtsd.ac.uk::4f453641-f595-43a8-8eb7-6c5552570aad" providerId="AD" clId="Web-{7A0988BC-456C-EEB7-1FA7-D8148CC8281F}" dt="2025-01-31T15:05:43.163" v="57"/>
          <ac:spMkLst>
            <pc:docMk/>
            <pc:sldMk cId="1127855180" sldId="257"/>
            <ac:spMk id="2" creationId="{B4E9D4B0-24F2-2166-7985-1304C7F0A293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7:32:49.921" v="135" actId="1076"/>
          <ac:spMkLst>
            <pc:docMk/>
            <pc:sldMk cId="1127855180" sldId="257"/>
            <ac:spMk id="2" creationId="{E60E833F-526E-BE4F-3FE7-1E37DC4A4C36}"/>
          </ac:spMkLst>
        </pc:spChg>
        <pc:spChg chg="del mod">
          <ac:chgData name="Al Williams-Spooner (2305138)" userId="S::2305138@student.uwtsd.ac.uk::4f453641-f595-43a8-8eb7-6c5552570aad" providerId="AD" clId="Web-{7A0988BC-456C-EEB7-1FA7-D8148CC8281F}" dt="2025-01-31T15:05:46.304" v="58"/>
          <ac:spMkLst>
            <pc:docMk/>
            <pc:sldMk cId="1127855180" sldId="257"/>
            <ac:spMk id="3" creationId="{70C6F48F-D11C-4D6F-FD21-53066117AF63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7:33:30.095" v="151" actId="1076"/>
          <ac:spMkLst>
            <pc:docMk/>
            <pc:sldMk cId="1127855180" sldId="257"/>
            <ac:spMk id="3" creationId="{E87E7877-F246-158B-046F-FCAB83876C58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5:06:25.555" v="61" actId="1076"/>
          <ac:spMkLst>
            <pc:docMk/>
            <pc:sldMk cId="1127855180" sldId="257"/>
            <ac:spMk id="4" creationId="{64DB20A5-B275-6B3E-B502-BB51A6C5C798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5:07:38.729" v="89" actId="20577"/>
          <ac:spMkLst>
            <pc:docMk/>
            <pc:sldMk cId="1127855180" sldId="257"/>
            <ac:spMk id="5" creationId="{CF314FBC-950B-90A8-DECF-330E6F1641CB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5:08:41.465" v="93" actId="1076"/>
          <ac:spMkLst>
            <pc:docMk/>
            <pc:sldMk cId="1127855180" sldId="257"/>
            <ac:spMk id="6" creationId="{03DCD8E7-F651-1088-D28A-BC484C4B84A7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5:09:42.233" v="131" actId="1076"/>
          <ac:spMkLst>
            <pc:docMk/>
            <pc:sldMk cId="1127855180" sldId="257"/>
            <ac:spMk id="7" creationId="{E26D8704-EEA5-A617-3239-91E9816E27CE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5:05:26.663" v="56"/>
          <ac:spMkLst>
            <pc:docMk/>
            <pc:sldMk cId="1127855180" sldId="257"/>
            <ac:spMk id="8" creationId="{EEF92585-7A99-6108-9663-8C59032742EC}"/>
          </ac:spMkLst>
        </pc:spChg>
        <pc:spChg chg="add mod">
          <ac:chgData name="Al Williams-Spooner (2305138)" userId="S::2305138@student.uwtsd.ac.uk::4f453641-f595-43a8-8eb7-6c5552570aad" providerId="AD" clId="Web-{7A0988BC-456C-EEB7-1FA7-D8148CC8281F}" dt="2025-01-31T17:34:08.190" v="169" actId="14100"/>
          <ac:spMkLst>
            <pc:docMk/>
            <pc:sldMk cId="1127855180" sldId="257"/>
            <ac:spMk id="9" creationId="{B5412667-17A6-5F4D-2B62-84297B7DC564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5:05:26.663" v="56"/>
          <ac:spMkLst>
            <pc:docMk/>
            <pc:sldMk cId="1127855180" sldId="257"/>
            <ac:spMk id="10" creationId="{C6D5B03A-B780-A698-DFA9-C9932F22DDD0}"/>
          </ac:spMkLst>
        </pc:spChg>
      </pc:sldChg>
      <pc:sldChg chg="addSp delSp modSp new del mod setBg">
        <pc:chgData name="Al Williams-Spooner (2305138)" userId="S::2305138@student.uwtsd.ac.uk::4f453641-f595-43a8-8eb7-6c5552570aad" providerId="AD" clId="Web-{7A0988BC-456C-EEB7-1FA7-D8148CC8281F}" dt="2025-01-31T15:04:59.740" v="54"/>
        <pc:sldMkLst>
          <pc:docMk/>
          <pc:sldMk cId="1782314279" sldId="257"/>
        </pc:sldMkLst>
        <pc:spChg chg="del mod">
          <ac:chgData name="Al Williams-Spooner (2305138)" userId="S::2305138@student.uwtsd.ac.uk::4f453641-f595-43a8-8eb7-6c5552570aad" providerId="AD" clId="Web-{7A0988BC-456C-EEB7-1FA7-D8148CC8281F}" dt="2025-01-31T15:04:44.974" v="53"/>
          <ac:spMkLst>
            <pc:docMk/>
            <pc:sldMk cId="1782314279" sldId="257"/>
            <ac:spMk id="2" creationId="{69FB6423-A1A5-2DEB-BB8C-D58D0C5E6830}"/>
          </ac:spMkLst>
        </pc:spChg>
        <pc:spChg chg="del mod">
          <ac:chgData name="Al Williams-Spooner (2305138)" userId="S::2305138@student.uwtsd.ac.uk::4f453641-f595-43a8-8eb7-6c5552570aad" providerId="AD" clId="Web-{7A0988BC-456C-EEB7-1FA7-D8148CC8281F}" dt="2025-01-31T15:04:42.943" v="52"/>
          <ac:spMkLst>
            <pc:docMk/>
            <pc:sldMk cId="1782314279" sldId="257"/>
            <ac:spMk id="3" creationId="{B83AC84F-16F9-14F8-8CEA-BCAE1F689543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3:49:12.544" v="51"/>
          <ac:spMkLst>
            <pc:docMk/>
            <pc:sldMk cId="1782314279" sldId="257"/>
            <ac:spMk id="8" creationId="{EEF92585-7A99-6108-9663-8C59032742EC}"/>
          </ac:spMkLst>
        </pc:spChg>
        <pc:spChg chg="add">
          <ac:chgData name="Al Williams-Spooner (2305138)" userId="S::2305138@student.uwtsd.ac.uk::4f453641-f595-43a8-8eb7-6c5552570aad" providerId="AD" clId="Web-{7A0988BC-456C-EEB7-1FA7-D8148CC8281F}" dt="2025-01-31T13:49:12.544" v="51"/>
          <ac:spMkLst>
            <pc:docMk/>
            <pc:sldMk cId="1782314279" sldId="257"/>
            <ac:spMk id="10" creationId="{C6D5B03A-B780-A698-DFA9-C9932F22DDD0}"/>
          </ac:spMkLst>
        </pc:spChg>
      </pc:sldChg>
      <pc:sldMasterChg chg="del delSldLayout">
        <pc:chgData name="Al Williams-Spooner (2305138)" userId="S::2305138@student.uwtsd.ac.uk::4f453641-f595-43a8-8eb7-6c5552570aad" providerId="AD" clId="Web-{7A0988BC-456C-EEB7-1FA7-D8148CC8281F}" dt="2025-01-31T13:47:05.086" v="29"/>
        <pc:sldMasterMkLst>
          <pc:docMk/>
          <pc:sldMasterMk cId="2460954070" sldId="2147483660"/>
        </pc:sldMasterMkLst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 Williams-Spooner (2305138)" userId="S::2305138@student.uwtsd.ac.uk::4f453641-f595-43a8-8eb7-6c5552570aad" providerId="AD" clId="Web-{7A0988BC-456C-EEB7-1FA7-D8148CC8281F}" dt="2025-01-31T13:47:05.086" v="2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l Williams-Spooner (2305138)" userId="S::2305138@student.uwtsd.ac.uk::4f453641-f595-43a8-8eb7-6c5552570aad" providerId="AD" clId="Web-{7A0988BC-456C-EEB7-1FA7-D8148CC8281F}" dt="2025-01-31T13:48:43.418" v="49"/>
        <pc:sldMasterMkLst>
          <pc:docMk/>
          <pc:sldMasterMk cId="89251860" sldId="2147483672"/>
        </pc:sldMasterMkLst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3349342311" sldId="2147483673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1036891282" sldId="2147483674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3644523526" sldId="2147483675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393221644" sldId="2147483676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3445718208" sldId="2147483677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2730377850" sldId="2147483678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4026214306" sldId="2147483679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1921591217" sldId="2147483680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2657754167" sldId="2147483681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429247167" sldId="2147483682"/>
          </pc:sldLayoutMkLst>
        </pc:sldLayoutChg>
        <pc:sldLayoutChg chg="add del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89251860" sldId="2147483672"/>
            <pc:sldLayoutMk cId="3083650248" sldId="2147483683"/>
          </pc:sldLayoutMkLst>
        </pc:sldLayoutChg>
      </pc:sldMasterChg>
      <pc:sldMasterChg chg="add addSldLayout">
        <pc:chgData name="Al Williams-Spooner (2305138)" userId="S::2305138@student.uwtsd.ac.uk::4f453641-f595-43a8-8eb7-6c5552570aad" providerId="AD" clId="Web-{7A0988BC-456C-EEB7-1FA7-D8148CC8281F}" dt="2025-01-31T13:48:43.418" v="49"/>
        <pc:sldMasterMkLst>
          <pc:docMk/>
          <pc:sldMasterMk cId="1291723485" sldId="2147483720"/>
        </pc:sldMasterMkLst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2282528869" sldId="2147483709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3832143207" sldId="2147483710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3244157806" sldId="2147483711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11903165" sldId="2147483712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4161226934" sldId="2147483713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1820901237" sldId="2147483714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3929071738" sldId="2147483715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3976514711" sldId="2147483716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2888231092" sldId="2147483717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3578219501" sldId="2147483718"/>
          </pc:sldLayoutMkLst>
        </pc:sldLayoutChg>
        <pc:sldLayoutChg chg="add">
          <pc:chgData name="Al Williams-Spooner (2305138)" userId="S::2305138@student.uwtsd.ac.uk::4f453641-f595-43a8-8eb7-6c5552570aad" providerId="AD" clId="Web-{7A0988BC-456C-EEB7-1FA7-D8148CC8281F}" dt="2025-01-31T13:48:43.418" v="49"/>
          <pc:sldLayoutMkLst>
            <pc:docMk/>
            <pc:sldMasterMk cId="1291723485" sldId="2147483720"/>
            <pc:sldLayoutMk cId="837337607" sldId="2147483719"/>
          </pc:sldLayoutMkLst>
        </pc:sldLayoutChg>
      </pc:sldMasterChg>
    </pc:docChg>
  </pc:docChgLst>
  <pc:docChgLst>
    <pc:chgData name="Al Williams-Spooner (2305138)" userId="S::2305138@student.uwtsd.ac.uk::4f453641-f595-43a8-8eb7-6c5552570aad" providerId="AD" clId="Web-{1CFBBB4E-6E5F-D41F-BF5C-9FEFF56F4280}"/>
    <pc:docChg chg="addSld modSld">
      <pc:chgData name="Al Williams-Spooner (2305138)" userId="S::2305138@student.uwtsd.ac.uk::4f453641-f595-43a8-8eb7-6c5552570aad" providerId="AD" clId="Web-{1CFBBB4E-6E5F-D41F-BF5C-9FEFF56F4280}" dt="2025-01-31T18:09:56.195" v="159" actId="20577"/>
      <pc:docMkLst>
        <pc:docMk/>
      </pc:docMkLst>
      <pc:sldChg chg="addSp modSp addAnim">
        <pc:chgData name="Al Williams-Spooner (2305138)" userId="S::2305138@student.uwtsd.ac.uk::4f453641-f595-43a8-8eb7-6c5552570aad" providerId="AD" clId="Web-{1CFBBB4E-6E5F-D41F-BF5C-9FEFF56F4280}" dt="2025-01-31T17:59:36.123" v="14" actId="14100"/>
        <pc:sldMkLst>
          <pc:docMk/>
          <pc:sldMk cId="1127855180" sldId="257"/>
        </pc:sldMkLst>
        <pc:spChg chg="mod">
          <ac:chgData name="Al Williams-Spooner (2305138)" userId="S::2305138@student.uwtsd.ac.uk::4f453641-f595-43a8-8eb7-6c5552570aad" providerId="AD" clId="Web-{1CFBBB4E-6E5F-D41F-BF5C-9FEFF56F4280}" dt="2025-01-31T17:56:33.992" v="7" actId="20577"/>
          <ac:spMkLst>
            <pc:docMk/>
            <pc:sldMk cId="1127855180" sldId="257"/>
            <ac:spMk id="9" creationId="{B5412667-17A6-5F4D-2B62-84297B7DC564}"/>
          </ac:spMkLst>
        </pc:spChg>
        <pc:spChg chg="add mod">
          <ac:chgData name="Al Williams-Spooner (2305138)" userId="S::2305138@student.uwtsd.ac.uk::4f453641-f595-43a8-8eb7-6c5552570aad" providerId="AD" clId="Web-{1CFBBB4E-6E5F-D41F-BF5C-9FEFF56F4280}" dt="2025-01-31T17:59:36.123" v="14" actId="14100"/>
          <ac:spMkLst>
            <pc:docMk/>
            <pc:sldMk cId="1127855180" sldId="257"/>
            <ac:spMk id="11" creationId="{A489133A-3BDF-A525-690C-9D845FFD14C9}"/>
          </ac:spMkLst>
        </pc:spChg>
      </pc:sldChg>
      <pc:sldChg chg="addSp delSp modSp new mod setBg">
        <pc:chgData name="Al Williams-Spooner (2305138)" userId="S::2305138@student.uwtsd.ac.uk::4f453641-f595-43a8-8eb7-6c5552570aad" providerId="AD" clId="Web-{1CFBBB4E-6E5F-D41F-BF5C-9FEFF56F4280}" dt="2025-01-31T18:09:56.195" v="159" actId="20577"/>
        <pc:sldMkLst>
          <pc:docMk/>
          <pc:sldMk cId="3965458884" sldId="258"/>
        </pc:sldMkLst>
        <pc:spChg chg="del mod">
          <ac:chgData name="Al Williams-Spooner (2305138)" userId="S::2305138@student.uwtsd.ac.uk::4f453641-f595-43a8-8eb7-6c5552570aad" providerId="AD" clId="Web-{1CFBBB4E-6E5F-D41F-BF5C-9FEFF56F4280}" dt="2025-01-31T18:00:00.734" v="17"/>
          <ac:spMkLst>
            <pc:docMk/>
            <pc:sldMk cId="3965458884" sldId="258"/>
            <ac:spMk id="2" creationId="{86896866-B998-598D-2D37-55AA65A8DAFD}"/>
          </ac:spMkLst>
        </pc:spChg>
        <pc:spChg chg="del mod">
          <ac:chgData name="Al Williams-Spooner (2305138)" userId="S::2305138@student.uwtsd.ac.uk::4f453641-f595-43a8-8eb7-6c5552570aad" providerId="AD" clId="Web-{1CFBBB4E-6E5F-D41F-BF5C-9FEFF56F4280}" dt="2025-01-31T18:00:05.593" v="18"/>
          <ac:spMkLst>
            <pc:docMk/>
            <pc:sldMk cId="3965458884" sldId="258"/>
            <ac:spMk id="3" creationId="{BE57E3E7-4B5D-2991-5958-2FFF578D9A7B}"/>
          </ac:spMkLst>
        </pc:spChg>
        <pc:spChg chg="add mod">
          <ac:chgData name="Al Williams-Spooner (2305138)" userId="S::2305138@student.uwtsd.ac.uk::4f453641-f595-43a8-8eb7-6c5552570aad" providerId="AD" clId="Web-{1CFBBB4E-6E5F-D41F-BF5C-9FEFF56F4280}" dt="2025-01-31T18:04:59.323" v="30" actId="20577"/>
          <ac:spMkLst>
            <pc:docMk/>
            <pc:sldMk cId="3965458884" sldId="258"/>
            <ac:spMk id="5" creationId="{8C693885-BF09-7482-9BE9-ED34393BDB14}"/>
          </ac:spMkLst>
        </pc:spChg>
        <pc:spChg chg="add mod">
          <ac:chgData name="Al Williams-Spooner (2305138)" userId="S::2305138@student.uwtsd.ac.uk::4f453641-f595-43a8-8eb7-6c5552570aad" providerId="AD" clId="Web-{1CFBBB4E-6E5F-D41F-BF5C-9FEFF56F4280}" dt="2025-01-31T18:09:56.195" v="159" actId="20577"/>
          <ac:spMkLst>
            <pc:docMk/>
            <pc:sldMk cId="3965458884" sldId="258"/>
            <ac:spMk id="6" creationId="{2BF78BD9-58AA-9DE5-4B7E-B7ACB085B0B7}"/>
          </ac:spMkLst>
        </pc:spChg>
        <pc:spChg chg="add">
          <ac:chgData name="Al Williams-Spooner (2305138)" userId="S::2305138@student.uwtsd.ac.uk::4f453641-f595-43a8-8eb7-6c5552570aad" providerId="AD" clId="Web-{1CFBBB4E-6E5F-D41F-BF5C-9FEFF56F4280}" dt="2025-01-31T17:59:53.827" v="16"/>
          <ac:spMkLst>
            <pc:docMk/>
            <pc:sldMk cId="3965458884" sldId="258"/>
            <ac:spMk id="8" creationId="{EEF92585-7A99-6108-9663-8C59032742EC}"/>
          </ac:spMkLst>
        </pc:spChg>
        <pc:spChg chg="add">
          <ac:chgData name="Al Williams-Spooner (2305138)" userId="S::2305138@student.uwtsd.ac.uk::4f453641-f595-43a8-8eb7-6c5552570aad" providerId="AD" clId="Web-{1CFBBB4E-6E5F-D41F-BF5C-9FEFF56F4280}" dt="2025-01-31T17:59:53.827" v="16"/>
          <ac:spMkLst>
            <pc:docMk/>
            <pc:sldMk cId="3965458884" sldId="258"/>
            <ac:spMk id="10" creationId="{C6D5B03A-B780-A698-DFA9-C9932F22DDD0}"/>
          </ac:spMkLst>
        </pc:spChg>
        <pc:picChg chg="add mod">
          <ac:chgData name="Al Williams-Spooner (2305138)" userId="S::2305138@student.uwtsd.ac.uk::4f453641-f595-43a8-8eb7-6c5552570aad" providerId="AD" clId="Web-{1CFBBB4E-6E5F-D41F-BF5C-9FEFF56F4280}" dt="2025-01-31T18:04:35.885" v="22" actId="14100"/>
          <ac:picMkLst>
            <pc:docMk/>
            <pc:sldMk cId="3965458884" sldId="258"/>
            <ac:picMk id="4" creationId="{598F7A5F-3C00-0FD0-D866-18F5E0871456}"/>
          </ac:picMkLst>
        </pc:picChg>
      </pc:sldChg>
      <pc:sldChg chg="addSp modSp new mod setBg">
        <pc:chgData name="Al Williams-Spooner (2305138)" userId="S::2305138@student.uwtsd.ac.uk::4f453641-f595-43a8-8eb7-6c5552570aad" providerId="AD" clId="Web-{1CFBBB4E-6E5F-D41F-BF5C-9FEFF56F4280}" dt="2025-01-31T18:07:21.236" v="58" actId="20577"/>
        <pc:sldMkLst>
          <pc:docMk/>
          <pc:sldMk cId="436408668" sldId="259"/>
        </pc:sldMkLst>
        <pc:spChg chg="mod">
          <ac:chgData name="Al Williams-Spooner (2305138)" userId="S::2305138@student.uwtsd.ac.uk::4f453641-f595-43a8-8eb7-6c5552570aad" providerId="AD" clId="Web-{1CFBBB4E-6E5F-D41F-BF5C-9FEFF56F4280}" dt="2025-01-31T18:05:35.277" v="47" actId="14100"/>
          <ac:spMkLst>
            <pc:docMk/>
            <pc:sldMk cId="436408668" sldId="259"/>
            <ac:spMk id="2" creationId="{B59CF958-8C57-ED21-1657-4E10647520F2}"/>
          </ac:spMkLst>
        </pc:spChg>
        <pc:spChg chg="mod">
          <ac:chgData name="Al Williams-Spooner (2305138)" userId="S::2305138@student.uwtsd.ac.uk::4f453641-f595-43a8-8eb7-6c5552570aad" providerId="AD" clId="Web-{1CFBBB4E-6E5F-D41F-BF5C-9FEFF56F4280}" dt="2025-01-31T18:07:21.236" v="58" actId="20577"/>
          <ac:spMkLst>
            <pc:docMk/>
            <pc:sldMk cId="436408668" sldId="259"/>
            <ac:spMk id="3" creationId="{6434BD95-40EE-589E-974D-A5FF980C0A03}"/>
          </ac:spMkLst>
        </pc:spChg>
        <pc:spChg chg="add">
          <ac:chgData name="Al Williams-Spooner (2305138)" userId="S::2305138@student.uwtsd.ac.uk::4f453641-f595-43a8-8eb7-6c5552570aad" providerId="AD" clId="Web-{1CFBBB4E-6E5F-D41F-BF5C-9FEFF56F4280}" dt="2025-01-31T18:05:08.339" v="32"/>
          <ac:spMkLst>
            <pc:docMk/>
            <pc:sldMk cId="436408668" sldId="259"/>
            <ac:spMk id="8" creationId="{EEF92585-7A99-6108-9663-8C59032742EC}"/>
          </ac:spMkLst>
        </pc:spChg>
        <pc:spChg chg="add">
          <ac:chgData name="Al Williams-Spooner (2305138)" userId="S::2305138@student.uwtsd.ac.uk::4f453641-f595-43a8-8eb7-6c5552570aad" providerId="AD" clId="Web-{1CFBBB4E-6E5F-D41F-BF5C-9FEFF56F4280}" dt="2025-01-31T18:05:08.339" v="32"/>
          <ac:spMkLst>
            <pc:docMk/>
            <pc:sldMk cId="436408668" sldId="259"/>
            <ac:spMk id="10" creationId="{C6D5B03A-B780-A698-DFA9-C9932F22DDD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71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514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23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219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337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226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528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143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157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3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901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72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13" r:id="rId6"/>
    <p:sldLayoutId id="2147483709" r:id="rId7"/>
    <p:sldLayoutId id="2147483710" r:id="rId8"/>
    <p:sldLayoutId id="2147483711" r:id="rId9"/>
    <p:sldLayoutId id="2147483712" r:id="rId10"/>
    <p:sldLayoutId id="214748371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0045943/?ref_=tt_mv_close" TargetMode="External"/><Relationship Id="rId2" Type="http://schemas.openxmlformats.org/officeDocument/2006/relationships/hyperlink" Target="https://harvardfilmarchive.org/calendar/julius-caesar-2011-0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William_Shakespeare%27s_Julius_Caesar" TargetMode="External"/><Relationship Id="rId4" Type="http://schemas.openxmlformats.org/officeDocument/2006/relationships/hyperlink" Target="https://simple.wikipedia.org/wiki/Julius_Caesar_%28play%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 black and white logo&#10;&#10;AI-generated content may be incorrect.">
            <a:extLst>
              <a:ext uri="{FF2B5EF4-FFF2-40B4-BE49-F238E27FC236}">
                <a16:creationId xmlns:a16="http://schemas.microsoft.com/office/drawing/2014/main" id="{8335CB5D-0857-F2B3-D7D2-5AAC011752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5" t="9091" r="57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US" sz="4400"/>
              <a:t>A Review Of...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800"/>
              <a:t>By Al Williams-Spooner (2305138)</a:t>
            </a:r>
          </a:p>
          <a:p>
            <a:pPr algn="r">
              <a:lnSpc>
                <a:spcPct val="90000"/>
              </a:lnSpc>
            </a:pPr>
            <a:r>
              <a:rPr lang="en-US" sz="1800"/>
              <a:t>HPAH5046/HPAH6046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oster for a movie&#10;&#10;AI-generated content may be incorrect.">
            <a:extLst>
              <a:ext uri="{FF2B5EF4-FFF2-40B4-BE49-F238E27FC236}">
                <a16:creationId xmlns:a16="http://schemas.microsoft.com/office/drawing/2014/main" id="{CA30E214-D21C-F7C0-188C-503D035B3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2754" y="817865"/>
            <a:ext cx="3490685" cy="52766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FA629F-01A2-FFF7-B1E6-5DAC94FCD2B2}"/>
              </a:ext>
            </a:extLst>
          </p:cNvPr>
          <p:cNvSpPr txBox="1"/>
          <p:nvPr/>
        </p:nvSpPr>
        <p:spPr>
          <a:xfrm>
            <a:off x="8805333" y="6241142"/>
            <a:ext cx="281819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Lucida Bright"/>
              </a:rPr>
              <a:t>(Theatrical release poster)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C08C43-16ED-B089-DB01-677145883F04}"/>
              </a:ext>
            </a:extLst>
          </p:cNvPr>
          <p:cNvSpPr txBox="1"/>
          <p:nvPr/>
        </p:nvSpPr>
        <p:spPr>
          <a:xfrm>
            <a:off x="520095" y="852713"/>
            <a:ext cx="747485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C00000"/>
                </a:solidFill>
                <a:latin typeface="Lucida Bright"/>
              </a:rPr>
              <a:t>Title</a:t>
            </a:r>
            <a:r>
              <a:rPr lang="en-US" dirty="0">
                <a:latin typeface="Lucida Bright"/>
              </a:rPr>
              <a:t>: William Shakespeare's Julius Caesar</a:t>
            </a:r>
          </a:p>
          <a:p>
            <a:r>
              <a:rPr lang="en-US" dirty="0">
                <a:solidFill>
                  <a:srgbClr val="C00000"/>
                </a:solidFill>
                <a:latin typeface="Lucida Bright"/>
              </a:rPr>
              <a:t>Release Date</a:t>
            </a:r>
            <a:r>
              <a:rPr lang="en-US" dirty="0">
                <a:latin typeface="Lucida Bright"/>
              </a:rPr>
              <a:t>: June 3rd, 1953</a:t>
            </a:r>
          </a:p>
          <a:p>
            <a:r>
              <a:rPr lang="en-US" dirty="0">
                <a:solidFill>
                  <a:srgbClr val="C00000"/>
                </a:solidFill>
                <a:latin typeface="Lucida Bright"/>
              </a:rPr>
              <a:t>Budget:</a:t>
            </a:r>
            <a:r>
              <a:rPr lang="en-US" dirty="0">
                <a:latin typeface="Lucida Bright"/>
              </a:rPr>
              <a:t> $2 Million</a:t>
            </a:r>
          </a:p>
          <a:p>
            <a:r>
              <a:rPr lang="en-US" dirty="0">
                <a:solidFill>
                  <a:srgbClr val="C00000"/>
                </a:solidFill>
                <a:latin typeface="Lucida Bright"/>
              </a:rPr>
              <a:t>Box Office</a:t>
            </a:r>
            <a:r>
              <a:rPr lang="en-US" dirty="0">
                <a:latin typeface="Lucida Bright"/>
              </a:rPr>
              <a:t>: $3.9 Million</a:t>
            </a:r>
          </a:p>
          <a:p>
            <a:r>
              <a:rPr lang="en-US" dirty="0">
                <a:solidFill>
                  <a:srgbClr val="C00000"/>
                </a:solidFill>
                <a:latin typeface="Lucida Bright"/>
              </a:rPr>
              <a:t>Directed by:</a:t>
            </a:r>
            <a:r>
              <a:rPr lang="en-US" dirty="0">
                <a:latin typeface="Lucida Bright"/>
              </a:rPr>
              <a:t> Joseph L. Mankiewicz</a:t>
            </a:r>
          </a:p>
        </p:txBody>
      </p:sp>
      <p:pic>
        <p:nvPicPr>
          <p:cNvPr id="7" name="Picture 6" descr="A person fixing a person&amp;#39;s hair&#10;&#10;AI-generated content may be incorrect.">
            <a:extLst>
              <a:ext uri="{FF2B5EF4-FFF2-40B4-BE49-F238E27FC236}">
                <a16:creationId xmlns:a16="http://schemas.microsoft.com/office/drawing/2014/main" id="{A2C957A9-3EFA-579E-AFD4-190C7E257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187" y="2823028"/>
            <a:ext cx="3870198" cy="2905277"/>
          </a:xfrm>
          <a:prstGeom prst="rect">
            <a:avLst/>
          </a:prstGeom>
        </p:spPr>
      </p:pic>
      <p:pic>
        <p:nvPicPr>
          <p:cNvPr id="9" name="Picture 8" descr="A person in a robe holding a coin next to a statue&#10;&#10;AI-generated content may be incorrect.">
            <a:extLst>
              <a:ext uri="{FF2B5EF4-FFF2-40B4-BE49-F238E27FC236}">
                <a16:creationId xmlns:a16="http://schemas.microsoft.com/office/drawing/2014/main" id="{B9ED7EB5-924E-81D2-A14D-47E7C152BC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597" y="2327124"/>
            <a:ext cx="3178328" cy="4114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C80E92-0179-5819-BA6B-A5006553785F}"/>
              </a:ext>
            </a:extLst>
          </p:cNvPr>
          <p:cNvSpPr txBox="1"/>
          <p:nvPr/>
        </p:nvSpPr>
        <p:spPr>
          <a:xfrm>
            <a:off x="253999" y="5890381"/>
            <a:ext cx="407609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Lucida Bright"/>
              </a:rPr>
              <a:t>FUN FACT: this movie was shot in just 35 days!</a:t>
            </a:r>
          </a:p>
        </p:txBody>
      </p:sp>
    </p:spTree>
    <p:extLst>
      <p:ext uri="{BB962C8B-B14F-4D97-AF65-F5344CB8AC3E}">
        <p14:creationId xmlns:p14="http://schemas.microsoft.com/office/powerpoint/2010/main" val="1603599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DB20A5-B275-6B3E-B502-BB51A6C5C798}"/>
              </a:ext>
            </a:extLst>
          </p:cNvPr>
          <p:cNvSpPr/>
          <p:nvPr/>
        </p:nvSpPr>
        <p:spPr>
          <a:xfrm>
            <a:off x="515696" y="1716424"/>
            <a:ext cx="10252363" cy="2309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314FBC-950B-90A8-DECF-330E6F1641CB}"/>
              </a:ext>
            </a:extLst>
          </p:cNvPr>
          <p:cNvSpPr txBox="1"/>
          <p:nvPr/>
        </p:nvSpPr>
        <p:spPr>
          <a:xfrm>
            <a:off x="515697" y="1108363"/>
            <a:ext cx="48336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Lucida Bright"/>
              </a:rPr>
              <a:t>Movie runtime – 2:01:08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3DCD8E7-F651-1088-D28A-BC484C4B84A7}"/>
              </a:ext>
            </a:extLst>
          </p:cNvPr>
          <p:cNvSpPr/>
          <p:nvPr/>
        </p:nvSpPr>
        <p:spPr>
          <a:xfrm>
            <a:off x="514350" y="2794000"/>
            <a:ext cx="1130300" cy="2667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6D8704-EEA5-A617-3239-91E9816E27CE}"/>
              </a:ext>
            </a:extLst>
          </p:cNvPr>
          <p:cNvSpPr txBox="1"/>
          <p:nvPr/>
        </p:nvSpPr>
        <p:spPr>
          <a:xfrm>
            <a:off x="514350" y="2247900"/>
            <a:ext cx="544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Lucida Bright"/>
                <a:ea typeface="Calibri"/>
                <a:cs typeface="Calibri"/>
              </a:rPr>
              <a:t>Julius Caesar screentime – 00:11:55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60E833F-526E-BE4F-3FE7-1E37DC4A4C36}"/>
              </a:ext>
            </a:extLst>
          </p:cNvPr>
          <p:cNvSpPr/>
          <p:nvPr/>
        </p:nvSpPr>
        <p:spPr>
          <a:xfrm>
            <a:off x="512314" y="3907526"/>
            <a:ext cx="4504186" cy="2714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7E7877-F246-158B-046F-FCAB83876C58}"/>
              </a:ext>
            </a:extLst>
          </p:cNvPr>
          <p:cNvSpPr txBox="1"/>
          <p:nvPr/>
        </p:nvSpPr>
        <p:spPr>
          <a:xfrm>
            <a:off x="515668" y="3327399"/>
            <a:ext cx="4699000" cy="368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Lucida Bright"/>
              </a:rPr>
              <a:t>Brutus screentime – 00:52:09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412667-17A6-5F4D-2B62-84297B7DC564}"/>
              </a:ext>
            </a:extLst>
          </p:cNvPr>
          <p:cNvSpPr txBox="1"/>
          <p:nvPr/>
        </p:nvSpPr>
        <p:spPr>
          <a:xfrm>
            <a:off x="510636" y="4457700"/>
            <a:ext cx="66140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Lucida Bright"/>
              </a:rPr>
              <a:t>Mark Antony's speech runtime – 00:11:12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89133A-3BDF-A525-690C-9D845FFD14C9}"/>
              </a:ext>
            </a:extLst>
          </p:cNvPr>
          <p:cNvSpPr/>
          <p:nvPr/>
        </p:nvSpPr>
        <p:spPr>
          <a:xfrm>
            <a:off x="519632" y="4974771"/>
            <a:ext cx="1087378" cy="28094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85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2" grpId="0" animBg="1"/>
      <p:bldP spid="3" grpId="0"/>
      <p:bldP spid="9" grpId="0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sitting in a chair with a book and a person pointing at him&#10;&#10;AI-generated content may be incorrect.">
            <a:extLst>
              <a:ext uri="{FF2B5EF4-FFF2-40B4-BE49-F238E27FC236}">
                <a16:creationId xmlns:a16="http://schemas.microsoft.com/office/drawing/2014/main" id="{598F7A5F-3C00-0FD0-D866-18F5E0871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47" y="802024"/>
            <a:ext cx="3956438" cy="5403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693885-BF09-7482-9BE9-ED34393BDB14}"/>
              </a:ext>
            </a:extLst>
          </p:cNvPr>
          <p:cNvSpPr txBox="1"/>
          <p:nvPr/>
        </p:nvSpPr>
        <p:spPr>
          <a:xfrm>
            <a:off x="580571" y="6289524"/>
            <a:ext cx="387047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Lucida Bright"/>
              </a:rPr>
              <a:t>(Ghost of Caesar appears to Brutus)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F78BD9-58AA-9DE5-4B7E-B7ACB085B0B7}"/>
              </a:ext>
            </a:extLst>
          </p:cNvPr>
          <p:cNvSpPr txBox="1"/>
          <p:nvPr/>
        </p:nvSpPr>
        <p:spPr>
          <a:xfrm>
            <a:off x="4656666" y="2304143"/>
            <a:ext cx="7257142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solidFill>
                  <a:srgbClr val="C00000"/>
                </a:solidFill>
                <a:latin typeface="Lucida Bright"/>
              </a:rPr>
              <a:t>Why is the play called Julius Caesar and not Brutus? </a:t>
            </a:r>
            <a:endParaRPr lang="en-US" b="1" u="sng" dirty="0">
              <a:solidFill>
                <a:srgbClr val="C00000"/>
              </a:solidFill>
            </a:endParaRPr>
          </a:p>
          <a:p>
            <a:r>
              <a:rPr lang="en-US" sz="1600" dirty="0">
                <a:latin typeface="Lucida Bright"/>
              </a:rPr>
              <a:t>          – Caesar's name would draw in a larger audience</a:t>
            </a:r>
          </a:p>
          <a:p>
            <a:r>
              <a:rPr lang="en-US" sz="1600" dirty="0">
                <a:latin typeface="Lucida Bright"/>
              </a:rPr>
              <a:t>          – his character, although with little screentime compared to others, is influential and haunts the narrative</a:t>
            </a:r>
          </a:p>
          <a:p>
            <a:endParaRPr lang="en-US" sz="1600" dirty="0">
              <a:latin typeface="Lucida Bright"/>
            </a:endParaRPr>
          </a:p>
          <a:p>
            <a:endParaRPr lang="en-US" b="1" u="sng" dirty="0">
              <a:solidFill>
                <a:srgbClr val="C00000"/>
              </a:solidFill>
              <a:latin typeface="Lucida Bright"/>
            </a:endParaRPr>
          </a:p>
          <a:p>
            <a:r>
              <a:rPr lang="en-US" b="1" u="sng" dirty="0">
                <a:solidFill>
                  <a:srgbClr val="C00000"/>
                </a:solidFill>
                <a:latin typeface="Lucida Bright"/>
              </a:rPr>
              <a:t>What is the focus of the play/movie?</a:t>
            </a:r>
          </a:p>
          <a:p>
            <a:r>
              <a:rPr lang="en-US" sz="1600" dirty="0">
                <a:latin typeface="Lucida Bright"/>
              </a:rPr>
              <a:t>          – the death of Julius Caesar and conspirators that instigated it</a:t>
            </a:r>
          </a:p>
          <a:p>
            <a:r>
              <a:rPr lang="en-US" sz="1600" dirty="0">
                <a:latin typeface="Lucida Bright"/>
              </a:rPr>
              <a:t>          – the struggle between justice, love and ambition</a:t>
            </a:r>
          </a:p>
        </p:txBody>
      </p:sp>
    </p:spTree>
    <p:extLst>
      <p:ext uri="{BB962C8B-B14F-4D97-AF65-F5344CB8AC3E}">
        <p14:creationId xmlns:p14="http://schemas.microsoft.com/office/powerpoint/2010/main" val="3965458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CF958-8C57-ED21-1657-4E1064752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11153214" cy="592183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Lucida Bright"/>
                <a:ea typeface="Calibri"/>
                <a:cs typeface="Calibri"/>
              </a:rPr>
              <a:t>Bibliography</a:t>
            </a:r>
            <a:endParaRPr lang="en-US" sz="3200">
              <a:latin typeface="Lucida Bright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BD95-40EE-589E-974D-A5FF980C0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574704"/>
            <a:ext cx="11153214" cy="47712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Lucida Bright"/>
              </a:rPr>
              <a:t>Harvard Film Archive (2011), </a:t>
            </a:r>
            <a:r>
              <a:rPr lang="en-US" sz="1400" i="1" dirty="0">
                <a:latin typeface="Lucida Bright"/>
              </a:rPr>
              <a:t>Julius Caesar</a:t>
            </a:r>
            <a:r>
              <a:rPr lang="en-US" sz="1400" dirty="0">
                <a:latin typeface="Lucida Bright"/>
              </a:rPr>
              <a:t>, Available at </a:t>
            </a:r>
            <a:r>
              <a:rPr lang="en-US" sz="1400" dirty="0">
                <a:latin typeface="Lucida Bright"/>
                <a:ea typeface="+mn-lt"/>
                <a:cs typeface="+mn-lt"/>
                <a:hlinkClick r:id="rId2"/>
              </a:rPr>
              <a:t>https://harvardfilmarchive.org/calendar/julius-caesar-2011-08</a:t>
            </a:r>
            <a:r>
              <a:rPr lang="en-US" sz="1400" dirty="0">
                <a:latin typeface="Lucida Bright"/>
                <a:ea typeface="+mn-lt"/>
                <a:cs typeface="+mn-lt"/>
              </a:rPr>
              <a:t>, (Accessed: 1st January 2025)</a:t>
            </a:r>
            <a:endParaRPr lang="en-US" sz="1400" dirty="0">
              <a:latin typeface="Lucida Br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Lucida Bright"/>
              </a:rPr>
              <a:t>IMBD (2025), </a:t>
            </a:r>
            <a:r>
              <a:rPr lang="en-US" sz="1400" i="1" dirty="0">
                <a:latin typeface="Lucida Bright"/>
              </a:rPr>
              <a:t>Julius Caesar (1953)</a:t>
            </a:r>
            <a:r>
              <a:rPr lang="en-US" sz="1400" dirty="0">
                <a:latin typeface="Lucida Bright"/>
              </a:rPr>
              <a:t>, Available at </a:t>
            </a:r>
            <a:r>
              <a:rPr lang="en-US" sz="1400" dirty="0">
                <a:latin typeface="Lucida Bright"/>
                <a:ea typeface="+mn-lt"/>
                <a:cs typeface="+mn-lt"/>
                <a:hlinkClick r:id="rId3"/>
              </a:rPr>
              <a:t>https://www.imdb.com/title/tt0045943/?ref_=tt_mv_close</a:t>
            </a:r>
            <a:r>
              <a:rPr lang="en-US" sz="1400" dirty="0">
                <a:latin typeface="Lucida Bright"/>
                <a:ea typeface="+mn-lt"/>
                <a:cs typeface="+mn-lt"/>
              </a:rPr>
              <a:t>, (Accessed: 2nd January 2025)</a:t>
            </a:r>
            <a:endParaRPr lang="en-US" sz="1400" dirty="0">
              <a:latin typeface="Lucida Br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Lucida Bright"/>
              </a:rPr>
              <a:t>Julius Caesar (1953), Directed by Joseph </a:t>
            </a:r>
            <a:r>
              <a:rPr lang="en-US" sz="1400" dirty="0" err="1">
                <a:latin typeface="Lucida Bright"/>
              </a:rPr>
              <a:t>Mankiewiez</a:t>
            </a:r>
            <a:r>
              <a:rPr lang="en-US" sz="1400" dirty="0">
                <a:latin typeface="Lucida Bright"/>
              </a:rPr>
              <a:t>, Metro-Goldwyn-Mayer &amp; Loews Cineplex Entertainment</a:t>
            </a: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Lucida Bright"/>
              </a:rPr>
              <a:t>The Illustrated Stratford, (1982), </a:t>
            </a:r>
            <a:r>
              <a:rPr lang="en-US" sz="1400" i="1" dirty="0">
                <a:latin typeface="Lucida Bright"/>
              </a:rPr>
              <a:t>Shakespeare</a:t>
            </a:r>
            <a:r>
              <a:rPr lang="en-US" sz="1400" dirty="0">
                <a:latin typeface="Lucida Bright"/>
              </a:rPr>
              <a:t>, London, The Bath Press</a:t>
            </a: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 err="1">
                <a:latin typeface="Lucida Bright"/>
              </a:rPr>
              <a:t>Shakspeare</a:t>
            </a:r>
            <a:r>
              <a:rPr lang="en-US" sz="1400" dirty="0">
                <a:latin typeface="Lucida Bright"/>
              </a:rPr>
              <a:t>, W., (1982), </a:t>
            </a:r>
            <a:r>
              <a:rPr lang="en-US" sz="1400" i="1" dirty="0">
                <a:latin typeface="Lucida Bright"/>
              </a:rPr>
              <a:t>Julius Caesar</a:t>
            </a:r>
            <a:r>
              <a:rPr lang="en-US" sz="1400" dirty="0">
                <a:latin typeface="Lucida Bright"/>
              </a:rPr>
              <a:t>, in The Illustrated Stratford (ed.) </a:t>
            </a:r>
            <a:r>
              <a:rPr lang="en-US" sz="1400" i="1" dirty="0">
                <a:latin typeface="Lucida Bright"/>
              </a:rPr>
              <a:t>Shakespeare</a:t>
            </a:r>
            <a:r>
              <a:rPr lang="en-US" sz="1400" dirty="0">
                <a:latin typeface="Lucida Bright"/>
              </a:rPr>
              <a:t>, London, The Bath Press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sz="1400" dirty="0" err="1">
                <a:latin typeface="Lucida Bright"/>
              </a:rPr>
              <a:t>Wikepedia</a:t>
            </a:r>
            <a:r>
              <a:rPr lang="en-US" sz="1400" dirty="0">
                <a:latin typeface="Lucida Bright"/>
              </a:rPr>
              <a:t>, (2024), </a:t>
            </a:r>
            <a:r>
              <a:rPr lang="en-US" sz="1400" i="1" dirty="0">
                <a:latin typeface="Lucida Bright"/>
              </a:rPr>
              <a:t>Julius Caesar (play)</a:t>
            </a:r>
            <a:r>
              <a:rPr lang="en-US" sz="1400" dirty="0">
                <a:latin typeface="Lucida Bright"/>
              </a:rPr>
              <a:t>, Available at </a:t>
            </a:r>
            <a:r>
              <a:rPr lang="en-US" sz="1400" dirty="0">
                <a:latin typeface="Lucida Bright"/>
                <a:hlinkClick r:id="rId4"/>
              </a:rPr>
              <a:t>https://simple.wikipedia.org/wiki/Julius_Caesar_%28play%29</a:t>
            </a:r>
            <a:r>
              <a:rPr lang="en-US" sz="1400" dirty="0">
                <a:latin typeface="Lucida Bright"/>
              </a:rPr>
              <a:t>, (Accessed: 1st January 2025)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 err="1">
                <a:latin typeface="Lucida Bright"/>
              </a:rPr>
              <a:t>Wikepedia</a:t>
            </a:r>
            <a:r>
              <a:rPr lang="en-US" sz="1400" dirty="0">
                <a:latin typeface="Lucida Bright"/>
              </a:rPr>
              <a:t>, (2025), William Shakespeare's Julius Caesar, Available at </a:t>
            </a:r>
            <a:r>
              <a:rPr lang="en-US" sz="1400" dirty="0">
                <a:latin typeface="Lucida Bright"/>
                <a:ea typeface="+mn-lt"/>
                <a:cs typeface="+mn-lt"/>
                <a:hlinkClick r:id="rId5"/>
              </a:rPr>
              <a:t>https://en.wikipedia.org/wiki/William_Shakespeare%27s_Julius_Caesar</a:t>
            </a:r>
            <a:r>
              <a:rPr lang="en-US" sz="1400" dirty="0">
                <a:latin typeface="Lucida Bright"/>
                <a:ea typeface="+mn-lt"/>
                <a:cs typeface="+mn-lt"/>
              </a:rPr>
              <a:t>, (Accessed: 2nd January 2025)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40866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GestaltVTI</vt:lpstr>
      <vt:lpstr>A Review Of...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338</cp:revision>
  <dcterms:created xsi:type="dcterms:W3CDTF">2025-01-31T13:45:10Z</dcterms:created>
  <dcterms:modified xsi:type="dcterms:W3CDTF">2025-02-02T16:19:54Z</dcterms:modified>
</cp:coreProperties>
</file>