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  <p:sldId id="265" r:id="rId11"/>
    <p:sldId id="268" r:id="rId12"/>
    <p:sldId id="271" r:id="rId13"/>
    <p:sldId id="272" r:id="rId14"/>
    <p:sldId id="273" r:id="rId15"/>
    <p:sldId id="274" r:id="rId16"/>
    <p:sldId id="275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75926" autoAdjust="0"/>
  </p:normalViewPr>
  <p:slideViewPr>
    <p:cSldViewPr snapToGrid="0">
      <p:cViewPr varScale="1">
        <p:scale>
          <a:sx n="59" d="100"/>
          <a:sy n="59" d="100"/>
        </p:scale>
        <p:origin x="92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AC1771-0728-4AC6-93C0-A566F565BB9C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20A5570-F738-4199-B31F-DC2A47A41715}">
      <dgm:prSet/>
      <dgm:spPr/>
      <dgm:t>
        <a:bodyPr/>
        <a:lstStyle/>
        <a:p>
          <a:r>
            <a:rPr lang="en-GB"/>
            <a:t>Aims and learning objectives</a:t>
          </a:r>
          <a:endParaRPr lang="en-US"/>
        </a:p>
      </dgm:t>
    </dgm:pt>
    <dgm:pt modelId="{6FAC72F0-ABC4-476E-9FEB-68C867ABEB20}" type="parTrans" cxnId="{EE6BD70B-F542-4B8E-BDC5-AF3D441100B1}">
      <dgm:prSet/>
      <dgm:spPr/>
      <dgm:t>
        <a:bodyPr/>
        <a:lstStyle/>
        <a:p>
          <a:endParaRPr lang="en-US"/>
        </a:p>
      </dgm:t>
    </dgm:pt>
    <dgm:pt modelId="{7AAF2B29-E506-48FB-B4B3-FA9C299A312C}" type="sibTrans" cxnId="{EE6BD70B-F542-4B8E-BDC5-AF3D441100B1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01A0645D-3924-4148-B615-722C65C6EE0E}">
      <dgm:prSet/>
      <dgm:spPr/>
      <dgm:t>
        <a:bodyPr/>
        <a:lstStyle/>
        <a:p>
          <a:r>
            <a:rPr lang="en-GB"/>
            <a:t>Preliminary references- lecture recap. </a:t>
          </a:r>
          <a:endParaRPr lang="en-US"/>
        </a:p>
      </dgm:t>
    </dgm:pt>
    <dgm:pt modelId="{2524C101-2CE4-4346-9E2F-B9A0D0A176DC}" type="parTrans" cxnId="{914D7197-A878-41F5-AE8A-0DFF3D5F34CD}">
      <dgm:prSet/>
      <dgm:spPr/>
      <dgm:t>
        <a:bodyPr/>
        <a:lstStyle/>
        <a:p>
          <a:endParaRPr lang="en-US"/>
        </a:p>
      </dgm:t>
    </dgm:pt>
    <dgm:pt modelId="{F1E596C8-1C02-454C-BD70-8D1742EFB5DB}" type="sibTrans" cxnId="{914D7197-A878-41F5-AE8A-0DFF3D5F34CD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3F7E4142-0147-41D2-A216-5DCDF1A54EFB}">
      <dgm:prSet/>
      <dgm:spPr/>
      <dgm:t>
        <a:bodyPr/>
        <a:lstStyle/>
        <a:p>
          <a:r>
            <a:rPr lang="en-GB"/>
            <a:t>Activities.</a:t>
          </a:r>
          <a:endParaRPr lang="en-US"/>
        </a:p>
      </dgm:t>
    </dgm:pt>
    <dgm:pt modelId="{B9F1D5D6-97E5-4905-9F38-F0A3022567FF}" type="parTrans" cxnId="{C7E9F724-7C7C-4462-8E84-165BFE48006B}">
      <dgm:prSet/>
      <dgm:spPr/>
      <dgm:t>
        <a:bodyPr/>
        <a:lstStyle/>
        <a:p>
          <a:endParaRPr lang="en-US"/>
        </a:p>
      </dgm:t>
    </dgm:pt>
    <dgm:pt modelId="{615C18B9-0FB9-469A-AF37-3191BED0D7DA}" type="sibTrans" cxnId="{C7E9F724-7C7C-4462-8E84-165BFE48006B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20007D9B-EC0A-4857-A573-2394BFC782FD}">
      <dgm:prSet/>
      <dgm:spPr/>
      <dgm:t>
        <a:bodyPr/>
        <a:lstStyle/>
        <a:p>
          <a:r>
            <a:rPr lang="en-GB"/>
            <a:t>Summary.</a:t>
          </a:r>
          <a:endParaRPr lang="en-US"/>
        </a:p>
      </dgm:t>
    </dgm:pt>
    <dgm:pt modelId="{E6153095-6C84-4B81-B274-314F2605E5C6}" type="parTrans" cxnId="{D228C554-7758-4F71-B627-F86B5C6D7B36}">
      <dgm:prSet/>
      <dgm:spPr/>
      <dgm:t>
        <a:bodyPr/>
        <a:lstStyle/>
        <a:p>
          <a:endParaRPr lang="en-US"/>
        </a:p>
      </dgm:t>
    </dgm:pt>
    <dgm:pt modelId="{31A8AF41-F01B-4B4C-8227-8CD7B2628276}" type="sibTrans" cxnId="{D228C554-7758-4F71-B627-F86B5C6D7B36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31E950F8-F13B-4C2A-B2E8-DC916493C2AB}">
      <dgm:prSet/>
      <dgm:spPr/>
      <dgm:t>
        <a:bodyPr/>
        <a:lstStyle/>
        <a:p>
          <a:r>
            <a:rPr lang="en-GB"/>
            <a:t>Any questions?</a:t>
          </a:r>
          <a:endParaRPr lang="en-US"/>
        </a:p>
      </dgm:t>
    </dgm:pt>
    <dgm:pt modelId="{F2AE88CA-66C0-48C4-90BC-F8E6A52A1064}" type="parTrans" cxnId="{8A3A0061-9099-4079-94D7-D4F34EB03F38}">
      <dgm:prSet/>
      <dgm:spPr/>
      <dgm:t>
        <a:bodyPr/>
        <a:lstStyle/>
        <a:p>
          <a:endParaRPr lang="en-US"/>
        </a:p>
      </dgm:t>
    </dgm:pt>
    <dgm:pt modelId="{CB0E50C8-AF25-41C7-98C7-C230B3A4AD06}" type="sibTrans" cxnId="{8A3A0061-9099-4079-94D7-D4F34EB03F38}">
      <dgm:prSet phldrT="05" phldr="0"/>
      <dgm:spPr/>
      <dgm:t>
        <a:bodyPr/>
        <a:lstStyle/>
        <a:p>
          <a:r>
            <a:rPr lang="en-US"/>
            <a:t>05</a:t>
          </a:r>
        </a:p>
      </dgm:t>
    </dgm:pt>
    <dgm:pt modelId="{B0E664AA-10E4-40A7-8442-A910AD4D32A0}" type="pres">
      <dgm:prSet presAssocID="{72AC1771-0728-4AC6-93C0-A566F565BB9C}" presName="Name0" presStyleCnt="0">
        <dgm:presLayoutVars>
          <dgm:animLvl val="lvl"/>
          <dgm:resizeHandles val="exact"/>
        </dgm:presLayoutVars>
      </dgm:prSet>
      <dgm:spPr/>
    </dgm:pt>
    <dgm:pt modelId="{379B323A-AE57-49FE-9A13-F19BA1B7A7B8}" type="pres">
      <dgm:prSet presAssocID="{920A5570-F738-4199-B31F-DC2A47A41715}" presName="compositeNode" presStyleCnt="0">
        <dgm:presLayoutVars>
          <dgm:bulletEnabled val="1"/>
        </dgm:presLayoutVars>
      </dgm:prSet>
      <dgm:spPr/>
    </dgm:pt>
    <dgm:pt modelId="{9BAD2357-7AC5-4715-91D9-CF75EC12D7F7}" type="pres">
      <dgm:prSet presAssocID="{920A5570-F738-4199-B31F-DC2A47A41715}" presName="bgRect" presStyleLbl="alignNode1" presStyleIdx="0" presStyleCnt="5"/>
      <dgm:spPr/>
    </dgm:pt>
    <dgm:pt modelId="{4D688EEA-94C1-4461-811B-C812C091E53E}" type="pres">
      <dgm:prSet presAssocID="{7AAF2B29-E506-48FB-B4B3-FA9C299A312C}" presName="sibTransNodeRect" presStyleLbl="alignNode1" presStyleIdx="0" presStyleCnt="5">
        <dgm:presLayoutVars>
          <dgm:chMax val="0"/>
          <dgm:bulletEnabled val="1"/>
        </dgm:presLayoutVars>
      </dgm:prSet>
      <dgm:spPr/>
    </dgm:pt>
    <dgm:pt modelId="{0340F5F4-66D5-4C00-87C2-50CBE117F6F8}" type="pres">
      <dgm:prSet presAssocID="{920A5570-F738-4199-B31F-DC2A47A41715}" presName="nodeRect" presStyleLbl="alignNode1" presStyleIdx="0" presStyleCnt="5">
        <dgm:presLayoutVars>
          <dgm:bulletEnabled val="1"/>
        </dgm:presLayoutVars>
      </dgm:prSet>
      <dgm:spPr/>
    </dgm:pt>
    <dgm:pt modelId="{252DB813-EF7D-4688-AF38-3A205A87AEFF}" type="pres">
      <dgm:prSet presAssocID="{7AAF2B29-E506-48FB-B4B3-FA9C299A312C}" presName="sibTrans" presStyleCnt="0"/>
      <dgm:spPr/>
    </dgm:pt>
    <dgm:pt modelId="{07512BD6-6524-47E6-AA07-5C43FFBB38CF}" type="pres">
      <dgm:prSet presAssocID="{01A0645D-3924-4148-B615-722C65C6EE0E}" presName="compositeNode" presStyleCnt="0">
        <dgm:presLayoutVars>
          <dgm:bulletEnabled val="1"/>
        </dgm:presLayoutVars>
      </dgm:prSet>
      <dgm:spPr/>
    </dgm:pt>
    <dgm:pt modelId="{C8ECB062-6FAC-4A7C-B1EF-30D5D53A8957}" type="pres">
      <dgm:prSet presAssocID="{01A0645D-3924-4148-B615-722C65C6EE0E}" presName="bgRect" presStyleLbl="alignNode1" presStyleIdx="1" presStyleCnt="5"/>
      <dgm:spPr/>
    </dgm:pt>
    <dgm:pt modelId="{6A591ADA-75A5-4269-BA1A-A643A04D58AD}" type="pres">
      <dgm:prSet presAssocID="{F1E596C8-1C02-454C-BD70-8D1742EFB5DB}" presName="sibTransNodeRect" presStyleLbl="alignNode1" presStyleIdx="1" presStyleCnt="5">
        <dgm:presLayoutVars>
          <dgm:chMax val="0"/>
          <dgm:bulletEnabled val="1"/>
        </dgm:presLayoutVars>
      </dgm:prSet>
      <dgm:spPr/>
    </dgm:pt>
    <dgm:pt modelId="{5E47146F-5F48-4472-BD24-289843E84293}" type="pres">
      <dgm:prSet presAssocID="{01A0645D-3924-4148-B615-722C65C6EE0E}" presName="nodeRect" presStyleLbl="alignNode1" presStyleIdx="1" presStyleCnt="5">
        <dgm:presLayoutVars>
          <dgm:bulletEnabled val="1"/>
        </dgm:presLayoutVars>
      </dgm:prSet>
      <dgm:spPr/>
    </dgm:pt>
    <dgm:pt modelId="{EBE4BB31-BDBD-4831-BEC7-1CA561C8CC8E}" type="pres">
      <dgm:prSet presAssocID="{F1E596C8-1C02-454C-BD70-8D1742EFB5DB}" presName="sibTrans" presStyleCnt="0"/>
      <dgm:spPr/>
    </dgm:pt>
    <dgm:pt modelId="{3845CD72-E422-4554-A52F-023C08CAA9FC}" type="pres">
      <dgm:prSet presAssocID="{3F7E4142-0147-41D2-A216-5DCDF1A54EFB}" presName="compositeNode" presStyleCnt="0">
        <dgm:presLayoutVars>
          <dgm:bulletEnabled val="1"/>
        </dgm:presLayoutVars>
      </dgm:prSet>
      <dgm:spPr/>
    </dgm:pt>
    <dgm:pt modelId="{091C79D9-CABE-43D3-920D-7CE2613C337B}" type="pres">
      <dgm:prSet presAssocID="{3F7E4142-0147-41D2-A216-5DCDF1A54EFB}" presName="bgRect" presStyleLbl="alignNode1" presStyleIdx="2" presStyleCnt="5"/>
      <dgm:spPr/>
    </dgm:pt>
    <dgm:pt modelId="{22386A9B-980D-4799-8B43-8D4BFBDDF6F1}" type="pres">
      <dgm:prSet presAssocID="{615C18B9-0FB9-469A-AF37-3191BED0D7DA}" presName="sibTransNodeRect" presStyleLbl="alignNode1" presStyleIdx="2" presStyleCnt="5">
        <dgm:presLayoutVars>
          <dgm:chMax val="0"/>
          <dgm:bulletEnabled val="1"/>
        </dgm:presLayoutVars>
      </dgm:prSet>
      <dgm:spPr/>
    </dgm:pt>
    <dgm:pt modelId="{C3272FD1-4B58-47D8-BAD1-1892F397068C}" type="pres">
      <dgm:prSet presAssocID="{3F7E4142-0147-41D2-A216-5DCDF1A54EFB}" presName="nodeRect" presStyleLbl="alignNode1" presStyleIdx="2" presStyleCnt="5">
        <dgm:presLayoutVars>
          <dgm:bulletEnabled val="1"/>
        </dgm:presLayoutVars>
      </dgm:prSet>
      <dgm:spPr/>
    </dgm:pt>
    <dgm:pt modelId="{9D86914C-CB9B-4658-8476-8011F8473DF2}" type="pres">
      <dgm:prSet presAssocID="{615C18B9-0FB9-469A-AF37-3191BED0D7DA}" presName="sibTrans" presStyleCnt="0"/>
      <dgm:spPr/>
    </dgm:pt>
    <dgm:pt modelId="{8B338441-F04C-46C6-B3C0-6052F7AD00BC}" type="pres">
      <dgm:prSet presAssocID="{20007D9B-EC0A-4857-A573-2394BFC782FD}" presName="compositeNode" presStyleCnt="0">
        <dgm:presLayoutVars>
          <dgm:bulletEnabled val="1"/>
        </dgm:presLayoutVars>
      </dgm:prSet>
      <dgm:spPr/>
    </dgm:pt>
    <dgm:pt modelId="{A7B16D4C-6245-404D-8533-F0129D5F5C0F}" type="pres">
      <dgm:prSet presAssocID="{20007D9B-EC0A-4857-A573-2394BFC782FD}" presName="bgRect" presStyleLbl="alignNode1" presStyleIdx="3" presStyleCnt="5"/>
      <dgm:spPr/>
    </dgm:pt>
    <dgm:pt modelId="{BFB84286-42C0-4612-8C2B-8140B12216A1}" type="pres">
      <dgm:prSet presAssocID="{31A8AF41-F01B-4B4C-8227-8CD7B2628276}" presName="sibTransNodeRect" presStyleLbl="alignNode1" presStyleIdx="3" presStyleCnt="5">
        <dgm:presLayoutVars>
          <dgm:chMax val="0"/>
          <dgm:bulletEnabled val="1"/>
        </dgm:presLayoutVars>
      </dgm:prSet>
      <dgm:spPr/>
    </dgm:pt>
    <dgm:pt modelId="{ADB37701-CA31-4B74-85CE-8E27335F99F0}" type="pres">
      <dgm:prSet presAssocID="{20007D9B-EC0A-4857-A573-2394BFC782FD}" presName="nodeRect" presStyleLbl="alignNode1" presStyleIdx="3" presStyleCnt="5">
        <dgm:presLayoutVars>
          <dgm:bulletEnabled val="1"/>
        </dgm:presLayoutVars>
      </dgm:prSet>
      <dgm:spPr/>
    </dgm:pt>
    <dgm:pt modelId="{4600741D-3A2C-44FB-82BA-8AF445356E2C}" type="pres">
      <dgm:prSet presAssocID="{31A8AF41-F01B-4B4C-8227-8CD7B2628276}" presName="sibTrans" presStyleCnt="0"/>
      <dgm:spPr/>
    </dgm:pt>
    <dgm:pt modelId="{F9EE0380-8DE9-4A62-93A7-77B07838D8F9}" type="pres">
      <dgm:prSet presAssocID="{31E950F8-F13B-4C2A-B2E8-DC916493C2AB}" presName="compositeNode" presStyleCnt="0">
        <dgm:presLayoutVars>
          <dgm:bulletEnabled val="1"/>
        </dgm:presLayoutVars>
      </dgm:prSet>
      <dgm:spPr/>
    </dgm:pt>
    <dgm:pt modelId="{3F9B0A13-D1DA-49FB-8FF5-C112001AD39C}" type="pres">
      <dgm:prSet presAssocID="{31E950F8-F13B-4C2A-B2E8-DC916493C2AB}" presName="bgRect" presStyleLbl="alignNode1" presStyleIdx="4" presStyleCnt="5"/>
      <dgm:spPr/>
    </dgm:pt>
    <dgm:pt modelId="{DF9200E5-E1ED-4C7A-9287-A6F1CE61340E}" type="pres">
      <dgm:prSet presAssocID="{CB0E50C8-AF25-41C7-98C7-C230B3A4AD06}" presName="sibTransNodeRect" presStyleLbl="alignNode1" presStyleIdx="4" presStyleCnt="5">
        <dgm:presLayoutVars>
          <dgm:chMax val="0"/>
          <dgm:bulletEnabled val="1"/>
        </dgm:presLayoutVars>
      </dgm:prSet>
      <dgm:spPr/>
    </dgm:pt>
    <dgm:pt modelId="{5456E901-204D-495D-A798-23C5B73689BE}" type="pres">
      <dgm:prSet presAssocID="{31E950F8-F13B-4C2A-B2E8-DC916493C2AB}" presName="nodeRect" presStyleLbl="alignNode1" presStyleIdx="4" presStyleCnt="5">
        <dgm:presLayoutVars>
          <dgm:bulletEnabled val="1"/>
        </dgm:presLayoutVars>
      </dgm:prSet>
      <dgm:spPr/>
    </dgm:pt>
  </dgm:ptLst>
  <dgm:cxnLst>
    <dgm:cxn modelId="{C47C1800-D5B8-492C-8405-81E4760004F6}" type="presOf" srcId="{920A5570-F738-4199-B31F-DC2A47A41715}" destId="{0340F5F4-66D5-4C00-87C2-50CBE117F6F8}" srcOrd="1" destOrd="0" presId="urn:microsoft.com/office/officeart/2016/7/layout/LinearBlockProcessNumbered"/>
    <dgm:cxn modelId="{53923A05-59D4-47DB-A96A-251EEDCF5B95}" type="presOf" srcId="{615C18B9-0FB9-469A-AF37-3191BED0D7DA}" destId="{22386A9B-980D-4799-8B43-8D4BFBDDF6F1}" srcOrd="0" destOrd="0" presId="urn:microsoft.com/office/officeart/2016/7/layout/LinearBlockProcessNumbered"/>
    <dgm:cxn modelId="{BA38FD09-2B97-4520-8A0D-5134DC26716F}" type="presOf" srcId="{3F7E4142-0147-41D2-A216-5DCDF1A54EFB}" destId="{C3272FD1-4B58-47D8-BAD1-1892F397068C}" srcOrd="1" destOrd="0" presId="urn:microsoft.com/office/officeart/2016/7/layout/LinearBlockProcessNumbered"/>
    <dgm:cxn modelId="{EE6BD70B-F542-4B8E-BDC5-AF3D441100B1}" srcId="{72AC1771-0728-4AC6-93C0-A566F565BB9C}" destId="{920A5570-F738-4199-B31F-DC2A47A41715}" srcOrd="0" destOrd="0" parTransId="{6FAC72F0-ABC4-476E-9FEB-68C867ABEB20}" sibTransId="{7AAF2B29-E506-48FB-B4B3-FA9C299A312C}"/>
    <dgm:cxn modelId="{06AF1E0E-7F77-44B9-A0AB-34193AD09F72}" type="presOf" srcId="{72AC1771-0728-4AC6-93C0-A566F565BB9C}" destId="{B0E664AA-10E4-40A7-8442-A910AD4D32A0}" srcOrd="0" destOrd="0" presId="urn:microsoft.com/office/officeart/2016/7/layout/LinearBlockProcessNumbered"/>
    <dgm:cxn modelId="{A1136D18-EC0F-4C3F-9791-0D6CA9C1E084}" type="presOf" srcId="{CB0E50C8-AF25-41C7-98C7-C230B3A4AD06}" destId="{DF9200E5-E1ED-4C7A-9287-A6F1CE61340E}" srcOrd="0" destOrd="0" presId="urn:microsoft.com/office/officeart/2016/7/layout/LinearBlockProcessNumbered"/>
    <dgm:cxn modelId="{C7E9F724-7C7C-4462-8E84-165BFE48006B}" srcId="{72AC1771-0728-4AC6-93C0-A566F565BB9C}" destId="{3F7E4142-0147-41D2-A216-5DCDF1A54EFB}" srcOrd="2" destOrd="0" parTransId="{B9F1D5D6-97E5-4905-9F38-F0A3022567FF}" sibTransId="{615C18B9-0FB9-469A-AF37-3191BED0D7DA}"/>
    <dgm:cxn modelId="{46A2732A-5267-4C24-947C-F706E2114353}" type="presOf" srcId="{01A0645D-3924-4148-B615-722C65C6EE0E}" destId="{5E47146F-5F48-4472-BD24-289843E84293}" srcOrd="1" destOrd="0" presId="urn:microsoft.com/office/officeart/2016/7/layout/LinearBlockProcessNumbered"/>
    <dgm:cxn modelId="{046D0137-EF43-40D9-BB72-ED6FB613333A}" type="presOf" srcId="{20007D9B-EC0A-4857-A573-2394BFC782FD}" destId="{A7B16D4C-6245-404D-8533-F0129D5F5C0F}" srcOrd="0" destOrd="0" presId="urn:microsoft.com/office/officeart/2016/7/layout/LinearBlockProcessNumbered"/>
    <dgm:cxn modelId="{8A3A0061-9099-4079-94D7-D4F34EB03F38}" srcId="{72AC1771-0728-4AC6-93C0-A566F565BB9C}" destId="{31E950F8-F13B-4C2A-B2E8-DC916493C2AB}" srcOrd="4" destOrd="0" parTransId="{F2AE88CA-66C0-48C4-90BC-F8E6A52A1064}" sibTransId="{CB0E50C8-AF25-41C7-98C7-C230B3A4AD06}"/>
    <dgm:cxn modelId="{52114542-0F28-449F-BAAA-D013A1985344}" type="presOf" srcId="{20007D9B-EC0A-4857-A573-2394BFC782FD}" destId="{ADB37701-CA31-4B74-85CE-8E27335F99F0}" srcOrd="1" destOrd="0" presId="urn:microsoft.com/office/officeart/2016/7/layout/LinearBlockProcessNumbered"/>
    <dgm:cxn modelId="{7E97B343-C4C8-47D8-A247-A3038920BE03}" type="presOf" srcId="{F1E596C8-1C02-454C-BD70-8D1742EFB5DB}" destId="{6A591ADA-75A5-4269-BA1A-A643A04D58AD}" srcOrd="0" destOrd="0" presId="urn:microsoft.com/office/officeart/2016/7/layout/LinearBlockProcessNumbered"/>
    <dgm:cxn modelId="{E4EF9D45-4D60-4565-B587-DE8EA2D7309D}" type="presOf" srcId="{31E950F8-F13B-4C2A-B2E8-DC916493C2AB}" destId="{3F9B0A13-D1DA-49FB-8FF5-C112001AD39C}" srcOrd="0" destOrd="0" presId="urn:microsoft.com/office/officeart/2016/7/layout/LinearBlockProcessNumbered"/>
    <dgm:cxn modelId="{97459D46-88F5-4552-8547-8B4C7EDB202E}" type="presOf" srcId="{920A5570-F738-4199-B31F-DC2A47A41715}" destId="{9BAD2357-7AC5-4715-91D9-CF75EC12D7F7}" srcOrd="0" destOrd="0" presId="urn:microsoft.com/office/officeart/2016/7/layout/LinearBlockProcessNumbered"/>
    <dgm:cxn modelId="{D228C554-7758-4F71-B627-F86B5C6D7B36}" srcId="{72AC1771-0728-4AC6-93C0-A566F565BB9C}" destId="{20007D9B-EC0A-4857-A573-2394BFC782FD}" srcOrd="3" destOrd="0" parTransId="{E6153095-6C84-4B81-B274-314F2605E5C6}" sibTransId="{31A8AF41-F01B-4B4C-8227-8CD7B2628276}"/>
    <dgm:cxn modelId="{E7041987-AA33-4A0D-AC27-7DAD9E6738D5}" type="presOf" srcId="{7AAF2B29-E506-48FB-B4B3-FA9C299A312C}" destId="{4D688EEA-94C1-4461-811B-C812C091E53E}" srcOrd="0" destOrd="0" presId="urn:microsoft.com/office/officeart/2016/7/layout/LinearBlockProcessNumbered"/>
    <dgm:cxn modelId="{F8DFC98A-CBC1-48C8-9DD3-F085E9A2D61C}" type="presOf" srcId="{31E950F8-F13B-4C2A-B2E8-DC916493C2AB}" destId="{5456E901-204D-495D-A798-23C5B73689BE}" srcOrd="1" destOrd="0" presId="urn:microsoft.com/office/officeart/2016/7/layout/LinearBlockProcessNumbered"/>
    <dgm:cxn modelId="{914D7197-A878-41F5-AE8A-0DFF3D5F34CD}" srcId="{72AC1771-0728-4AC6-93C0-A566F565BB9C}" destId="{01A0645D-3924-4148-B615-722C65C6EE0E}" srcOrd="1" destOrd="0" parTransId="{2524C101-2CE4-4346-9E2F-B9A0D0A176DC}" sibTransId="{F1E596C8-1C02-454C-BD70-8D1742EFB5DB}"/>
    <dgm:cxn modelId="{CAA8AC98-30E4-455C-AA19-7040D3AFF4E8}" type="presOf" srcId="{01A0645D-3924-4148-B615-722C65C6EE0E}" destId="{C8ECB062-6FAC-4A7C-B1EF-30D5D53A8957}" srcOrd="0" destOrd="0" presId="urn:microsoft.com/office/officeart/2016/7/layout/LinearBlockProcessNumbered"/>
    <dgm:cxn modelId="{F69B15DB-B7F6-4CED-A8F0-6C369A14DD2A}" type="presOf" srcId="{3F7E4142-0147-41D2-A216-5DCDF1A54EFB}" destId="{091C79D9-CABE-43D3-920D-7CE2613C337B}" srcOrd="0" destOrd="0" presId="urn:microsoft.com/office/officeart/2016/7/layout/LinearBlockProcessNumbered"/>
    <dgm:cxn modelId="{16F890F5-53CF-4FE6-A1E1-B6BE6887B1B1}" type="presOf" srcId="{31A8AF41-F01B-4B4C-8227-8CD7B2628276}" destId="{BFB84286-42C0-4612-8C2B-8140B12216A1}" srcOrd="0" destOrd="0" presId="urn:microsoft.com/office/officeart/2016/7/layout/LinearBlockProcessNumbered"/>
    <dgm:cxn modelId="{76AAB48E-37A3-4A8C-BF96-13AD64653D47}" type="presParOf" srcId="{B0E664AA-10E4-40A7-8442-A910AD4D32A0}" destId="{379B323A-AE57-49FE-9A13-F19BA1B7A7B8}" srcOrd="0" destOrd="0" presId="urn:microsoft.com/office/officeart/2016/7/layout/LinearBlockProcessNumbered"/>
    <dgm:cxn modelId="{11C952C6-B007-4AB9-9AAD-84AB1A7508FD}" type="presParOf" srcId="{379B323A-AE57-49FE-9A13-F19BA1B7A7B8}" destId="{9BAD2357-7AC5-4715-91D9-CF75EC12D7F7}" srcOrd="0" destOrd="0" presId="urn:microsoft.com/office/officeart/2016/7/layout/LinearBlockProcessNumbered"/>
    <dgm:cxn modelId="{8AC038E7-782A-45D3-ADB6-2392991B2C7E}" type="presParOf" srcId="{379B323A-AE57-49FE-9A13-F19BA1B7A7B8}" destId="{4D688EEA-94C1-4461-811B-C812C091E53E}" srcOrd="1" destOrd="0" presId="urn:microsoft.com/office/officeart/2016/7/layout/LinearBlockProcessNumbered"/>
    <dgm:cxn modelId="{BA16F374-223F-485A-A527-791ED0D45237}" type="presParOf" srcId="{379B323A-AE57-49FE-9A13-F19BA1B7A7B8}" destId="{0340F5F4-66D5-4C00-87C2-50CBE117F6F8}" srcOrd="2" destOrd="0" presId="urn:microsoft.com/office/officeart/2016/7/layout/LinearBlockProcessNumbered"/>
    <dgm:cxn modelId="{71D4DAC2-A9F5-428B-9F1B-656D25419F75}" type="presParOf" srcId="{B0E664AA-10E4-40A7-8442-A910AD4D32A0}" destId="{252DB813-EF7D-4688-AF38-3A205A87AEFF}" srcOrd="1" destOrd="0" presId="urn:microsoft.com/office/officeart/2016/7/layout/LinearBlockProcessNumbered"/>
    <dgm:cxn modelId="{7008EF66-E28A-4C1A-99C7-70404EA154A5}" type="presParOf" srcId="{B0E664AA-10E4-40A7-8442-A910AD4D32A0}" destId="{07512BD6-6524-47E6-AA07-5C43FFBB38CF}" srcOrd="2" destOrd="0" presId="urn:microsoft.com/office/officeart/2016/7/layout/LinearBlockProcessNumbered"/>
    <dgm:cxn modelId="{402B107B-2EE9-4C17-864E-8498BCEAEC59}" type="presParOf" srcId="{07512BD6-6524-47E6-AA07-5C43FFBB38CF}" destId="{C8ECB062-6FAC-4A7C-B1EF-30D5D53A8957}" srcOrd="0" destOrd="0" presId="urn:microsoft.com/office/officeart/2016/7/layout/LinearBlockProcessNumbered"/>
    <dgm:cxn modelId="{3995755A-6FA9-4BB0-9724-8013459CC527}" type="presParOf" srcId="{07512BD6-6524-47E6-AA07-5C43FFBB38CF}" destId="{6A591ADA-75A5-4269-BA1A-A643A04D58AD}" srcOrd="1" destOrd="0" presId="urn:microsoft.com/office/officeart/2016/7/layout/LinearBlockProcessNumbered"/>
    <dgm:cxn modelId="{82934D51-E356-4854-9F8D-84B70CA8CA01}" type="presParOf" srcId="{07512BD6-6524-47E6-AA07-5C43FFBB38CF}" destId="{5E47146F-5F48-4472-BD24-289843E84293}" srcOrd="2" destOrd="0" presId="urn:microsoft.com/office/officeart/2016/7/layout/LinearBlockProcessNumbered"/>
    <dgm:cxn modelId="{962C79F8-E34B-48FF-A503-BCB61FBD4166}" type="presParOf" srcId="{B0E664AA-10E4-40A7-8442-A910AD4D32A0}" destId="{EBE4BB31-BDBD-4831-BEC7-1CA561C8CC8E}" srcOrd="3" destOrd="0" presId="urn:microsoft.com/office/officeart/2016/7/layout/LinearBlockProcessNumbered"/>
    <dgm:cxn modelId="{83E4E5B8-DCA2-46D6-8265-F56A321031CF}" type="presParOf" srcId="{B0E664AA-10E4-40A7-8442-A910AD4D32A0}" destId="{3845CD72-E422-4554-A52F-023C08CAA9FC}" srcOrd="4" destOrd="0" presId="urn:microsoft.com/office/officeart/2016/7/layout/LinearBlockProcessNumbered"/>
    <dgm:cxn modelId="{BBB3B992-B3D5-4B51-8623-9875A49FE35E}" type="presParOf" srcId="{3845CD72-E422-4554-A52F-023C08CAA9FC}" destId="{091C79D9-CABE-43D3-920D-7CE2613C337B}" srcOrd="0" destOrd="0" presId="urn:microsoft.com/office/officeart/2016/7/layout/LinearBlockProcessNumbered"/>
    <dgm:cxn modelId="{048C6836-C0B9-4FEE-905D-CE3DB29F6330}" type="presParOf" srcId="{3845CD72-E422-4554-A52F-023C08CAA9FC}" destId="{22386A9B-980D-4799-8B43-8D4BFBDDF6F1}" srcOrd="1" destOrd="0" presId="urn:microsoft.com/office/officeart/2016/7/layout/LinearBlockProcessNumbered"/>
    <dgm:cxn modelId="{4116122B-C98C-49AA-8FFB-80D396480890}" type="presParOf" srcId="{3845CD72-E422-4554-A52F-023C08CAA9FC}" destId="{C3272FD1-4B58-47D8-BAD1-1892F397068C}" srcOrd="2" destOrd="0" presId="urn:microsoft.com/office/officeart/2016/7/layout/LinearBlockProcessNumbered"/>
    <dgm:cxn modelId="{A2F45EF5-9388-488C-8D80-0CC86ADAC38E}" type="presParOf" srcId="{B0E664AA-10E4-40A7-8442-A910AD4D32A0}" destId="{9D86914C-CB9B-4658-8476-8011F8473DF2}" srcOrd="5" destOrd="0" presId="urn:microsoft.com/office/officeart/2016/7/layout/LinearBlockProcessNumbered"/>
    <dgm:cxn modelId="{A6A90147-F0C8-4807-B3D6-55E9C269C48B}" type="presParOf" srcId="{B0E664AA-10E4-40A7-8442-A910AD4D32A0}" destId="{8B338441-F04C-46C6-B3C0-6052F7AD00BC}" srcOrd="6" destOrd="0" presId="urn:microsoft.com/office/officeart/2016/7/layout/LinearBlockProcessNumbered"/>
    <dgm:cxn modelId="{6EE11EAD-081A-41E9-AC09-565248E3D554}" type="presParOf" srcId="{8B338441-F04C-46C6-B3C0-6052F7AD00BC}" destId="{A7B16D4C-6245-404D-8533-F0129D5F5C0F}" srcOrd="0" destOrd="0" presId="urn:microsoft.com/office/officeart/2016/7/layout/LinearBlockProcessNumbered"/>
    <dgm:cxn modelId="{411661C2-61B5-4A8D-A038-2360725BDF39}" type="presParOf" srcId="{8B338441-F04C-46C6-B3C0-6052F7AD00BC}" destId="{BFB84286-42C0-4612-8C2B-8140B12216A1}" srcOrd="1" destOrd="0" presId="urn:microsoft.com/office/officeart/2016/7/layout/LinearBlockProcessNumbered"/>
    <dgm:cxn modelId="{371C366C-87D0-4145-B86E-539B5CF75CCB}" type="presParOf" srcId="{8B338441-F04C-46C6-B3C0-6052F7AD00BC}" destId="{ADB37701-CA31-4B74-85CE-8E27335F99F0}" srcOrd="2" destOrd="0" presId="urn:microsoft.com/office/officeart/2016/7/layout/LinearBlockProcessNumbered"/>
    <dgm:cxn modelId="{29C7683F-C9E1-4F13-9450-68AF2A2A6CDB}" type="presParOf" srcId="{B0E664AA-10E4-40A7-8442-A910AD4D32A0}" destId="{4600741D-3A2C-44FB-82BA-8AF445356E2C}" srcOrd="7" destOrd="0" presId="urn:microsoft.com/office/officeart/2016/7/layout/LinearBlockProcessNumbered"/>
    <dgm:cxn modelId="{BDA900E6-AFC6-4109-8D66-A487F2B470B6}" type="presParOf" srcId="{B0E664AA-10E4-40A7-8442-A910AD4D32A0}" destId="{F9EE0380-8DE9-4A62-93A7-77B07838D8F9}" srcOrd="8" destOrd="0" presId="urn:microsoft.com/office/officeart/2016/7/layout/LinearBlockProcessNumbered"/>
    <dgm:cxn modelId="{A511E11C-8511-45BB-9559-20564622E763}" type="presParOf" srcId="{F9EE0380-8DE9-4A62-93A7-77B07838D8F9}" destId="{3F9B0A13-D1DA-49FB-8FF5-C112001AD39C}" srcOrd="0" destOrd="0" presId="urn:microsoft.com/office/officeart/2016/7/layout/LinearBlockProcessNumbered"/>
    <dgm:cxn modelId="{1926F0B9-3B0E-492B-8755-F2E289488D4E}" type="presParOf" srcId="{F9EE0380-8DE9-4A62-93A7-77B07838D8F9}" destId="{DF9200E5-E1ED-4C7A-9287-A6F1CE61340E}" srcOrd="1" destOrd="0" presId="urn:microsoft.com/office/officeart/2016/7/layout/LinearBlockProcessNumbered"/>
    <dgm:cxn modelId="{282C050C-6F98-49C7-9550-ADB973DD0A0C}" type="presParOf" srcId="{F9EE0380-8DE9-4A62-93A7-77B07838D8F9}" destId="{5456E901-204D-495D-A798-23C5B73689BE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AD02C16-2A11-4003-BC84-9E6627EE9076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E418112-FD6F-4AF8-A224-C84121F7F73D}">
      <dgm:prSet/>
      <dgm:spPr/>
      <dgm:t>
        <a:bodyPr/>
        <a:lstStyle/>
        <a:p>
          <a:r>
            <a:rPr lang="en-GB"/>
            <a:t>The aim of todays session is to recap the lecture content and apply what has been learnt. </a:t>
          </a:r>
          <a:endParaRPr lang="en-US"/>
        </a:p>
      </dgm:t>
    </dgm:pt>
    <dgm:pt modelId="{717FD2BA-DB0F-4DCF-9CEF-6D7D778A74D7}" type="parTrans" cxnId="{9423F4F6-B783-4B1B-9405-BD8FFE70EFE5}">
      <dgm:prSet/>
      <dgm:spPr/>
      <dgm:t>
        <a:bodyPr/>
        <a:lstStyle/>
        <a:p>
          <a:endParaRPr lang="en-US"/>
        </a:p>
      </dgm:t>
    </dgm:pt>
    <dgm:pt modelId="{56D8DA9B-449A-48CE-8E32-007277FDD144}" type="sibTrans" cxnId="{9423F4F6-B783-4B1B-9405-BD8FFE70EFE5}">
      <dgm:prSet/>
      <dgm:spPr/>
      <dgm:t>
        <a:bodyPr/>
        <a:lstStyle/>
        <a:p>
          <a:endParaRPr lang="en-US"/>
        </a:p>
      </dgm:t>
    </dgm:pt>
    <dgm:pt modelId="{91B5AD57-B22B-40AD-8288-97379769DD7F}">
      <dgm:prSet/>
      <dgm:spPr/>
      <dgm:t>
        <a:bodyPr/>
        <a:lstStyle/>
        <a:p>
          <a:r>
            <a:rPr lang="en-GB"/>
            <a:t>By the end of todays session students should be able to demonstrate that they understand preliminary references. </a:t>
          </a:r>
          <a:endParaRPr lang="en-US"/>
        </a:p>
      </dgm:t>
    </dgm:pt>
    <dgm:pt modelId="{1FC56F6A-8856-4CBC-945F-7E76EDFC6086}" type="parTrans" cxnId="{E3A9D809-2825-4E95-A3D2-6F0A993E2FB9}">
      <dgm:prSet/>
      <dgm:spPr/>
      <dgm:t>
        <a:bodyPr/>
        <a:lstStyle/>
        <a:p>
          <a:endParaRPr lang="en-US"/>
        </a:p>
      </dgm:t>
    </dgm:pt>
    <dgm:pt modelId="{9AA35EA9-32DB-43CD-8248-756F2D770E3B}" type="sibTrans" cxnId="{E3A9D809-2825-4E95-A3D2-6F0A993E2FB9}">
      <dgm:prSet/>
      <dgm:spPr/>
      <dgm:t>
        <a:bodyPr/>
        <a:lstStyle/>
        <a:p>
          <a:endParaRPr lang="en-US"/>
        </a:p>
      </dgm:t>
    </dgm:pt>
    <dgm:pt modelId="{BEC5B4F9-C633-4B49-A06A-A787206AC409}" type="pres">
      <dgm:prSet presAssocID="{FAD02C16-2A11-4003-BC84-9E6627EE907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918AA03-1F4C-44A7-A4A1-97BE111B10CE}" type="pres">
      <dgm:prSet presAssocID="{FE418112-FD6F-4AF8-A224-C84121F7F73D}" presName="hierRoot1" presStyleCnt="0"/>
      <dgm:spPr/>
    </dgm:pt>
    <dgm:pt modelId="{E06CDCA2-0080-4ACD-877F-F6FC7C241CC7}" type="pres">
      <dgm:prSet presAssocID="{FE418112-FD6F-4AF8-A224-C84121F7F73D}" presName="composite" presStyleCnt="0"/>
      <dgm:spPr/>
    </dgm:pt>
    <dgm:pt modelId="{172E9763-AB0E-4708-87C2-7E76C71C7564}" type="pres">
      <dgm:prSet presAssocID="{FE418112-FD6F-4AF8-A224-C84121F7F73D}" presName="background" presStyleLbl="node0" presStyleIdx="0" presStyleCnt="2"/>
      <dgm:spPr/>
    </dgm:pt>
    <dgm:pt modelId="{5E3EEB84-BA82-4CDA-9973-D6E0CED34AEF}" type="pres">
      <dgm:prSet presAssocID="{FE418112-FD6F-4AF8-A224-C84121F7F73D}" presName="text" presStyleLbl="fgAcc0" presStyleIdx="0" presStyleCnt="2">
        <dgm:presLayoutVars>
          <dgm:chPref val="3"/>
        </dgm:presLayoutVars>
      </dgm:prSet>
      <dgm:spPr/>
    </dgm:pt>
    <dgm:pt modelId="{3AF09E7A-3435-4BBE-8C54-611686B0EA2C}" type="pres">
      <dgm:prSet presAssocID="{FE418112-FD6F-4AF8-A224-C84121F7F73D}" presName="hierChild2" presStyleCnt="0"/>
      <dgm:spPr/>
    </dgm:pt>
    <dgm:pt modelId="{7EA71E2B-49D7-4BB8-B09D-6CBC862DCA0C}" type="pres">
      <dgm:prSet presAssocID="{91B5AD57-B22B-40AD-8288-97379769DD7F}" presName="hierRoot1" presStyleCnt="0"/>
      <dgm:spPr/>
    </dgm:pt>
    <dgm:pt modelId="{6855DB16-6A0D-41C9-9CCC-370158752BEC}" type="pres">
      <dgm:prSet presAssocID="{91B5AD57-B22B-40AD-8288-97379769DD7F}" presName="composite" presStyleCnt="0"/>
      <dgm:spPr/>
    </dgm:pt>
    <dgm:pt modelId="{F58D6161-2724-48F8-B76A-390C3494C09F}" type="pres">
      <dgm:prSet presAssocID="{91B5AD57-B22B-40AD-8288-97379769DD7F}" presName="background" presStyleLbl="node0" presStyleIdx="1" presStyleCnt="2"/>
      <dgm:spPr/>
    </dgm:pt>
    <dgm:pt modelId="{6EA6CC85-1978-486F-AD67-7E2AC88E6350}" type="pres">
      <dgm:prSet presAssocID="{91B5AD57-B22B-40AD-8288-97379769DD7F}" presName="text" presStyleLbl="fgAcc0" presStyleIdx="1" presStyleCnt="2">
        <dgm:presLayoutVars>
          <dgm:chPref val="3"/>
        </dgm:presLayoutVars>
      </dgm:prSet>
      <dgm:spPr/>
    </dgm:pt>
    <dgm:pt modelId="{F5CE24BB-66B7-40C1-8B26-F9D66ABC2E18}" type="pres">
      <dgm:prSet presAssocID="{91B5AD57-B22B-40AD-8288-97379769DD7F}" presName="hierChild2" presStyleCnt="0"/>
      <dgm:spPr/>
    </dgm:pt>
  </dgm:ptLst>
  <dgm:cxnLst>
    <dgm:cxn modelId="{E3A9D809-2825-4E95-A3D2-6F0A993E2FB9}" srcId="{FAD02C16-2A11-4003-BC84-9E6627EE9076}" destId="{91B5AD57-B22B-40AD-8288-97379769DD7F}" srcOrd="1" destOrd="0" parTransId="{1FC56F6A-8856-4CBC-945F-7E76EDFC6086}" sibTransId="{9AA35EA9-32DB-43CD-8248-756F2D770E3B}"/>
    <dgm:cxn modelId="{EB1FA019-1136-4D89-B024-54F322803125}" type="presOf" srcId="{FE418112-FD6F-4AF8-A224-C84121F7F73D}" destId="{5E3EEB84-BA82-4CDA-9973-D6E0CED34AEF}" srcOrd="0" destOrd="0" presId="urn:microsoft.com/office/officeart/2005/8/layout/hierarchy1"/>
    <dgm:cxn modelId="{00890621-E23F-42B5-92F9-90EA530BC72C}" type="presOf" srcId="{91B5AD57-B22B-40AD-8288-97379769DD7F}" destId="{6EA6CC85-1978-486F-AD67-7E2AC88E6350}" srcOrd="0" destOrd="0" presId="urn:microsoft.com/office/officeart/2005/8/layout/hierarchy1"/>
    <dgm:cxn modelId="{D84B6A98-0EE9-4022-8CCD-EF222089BEC0}" type="presOf" srcId="{FAD02C16-2A11-4003-BC84-9E6627EE9076}" destId="{BEC5B4F9-C633-4B49-A06A-A787206AC409}" srcOrd="0" destOrd="0" presId="urn:microsoft.com/office/officeart/2005/8/layout/hierarchy1"/>
    <dgm:cxn modelId="{9423F4F6-B783-4B1B-9405-BD8FFE70EFE5}" srcId="{FAD02C16-2A11-4003-BC84-9E6627EE9076}" destId="{FE418112-FD6F-4AF8-A224-C84121F7F73D}" srcOrd="0" destOrd="0" parTransId="{717FD2BA-DB0F-4DCF-9CEF-6D7D778A74D7}" sibTransId="{56D8DA9B-449A-48CE-8E32-007277FDD144}"/>
    <dgm:cxn modelId="{389DA28E-2D48-4D6D-A6C9-906F91762600}" type="presParOf" srcId="{BEC5B4F9-C633-4B49-A06A-A787206AC409}" destId="{8918AA03-1F4C-44A7-A4A1-97BE111B10CE}" srcOrd="0" destOrd="0" presId="urn:microsoft.com/office/officeart/2005/8/layout/hierarchy1"/>
    <dgm:cxn modelId="{80180FBC-B6BE-4F1B-B2BB-3909DA77A533}" type="presParOf" srcId="{8918AA03-1F4C-44A7-A4A1-97BE111B10CE}" destId="{E06CDCA2-0080-4ACD-877F-F6FC7C241CC7}" srcOrd="0" destOrd="0" presId="urn:microsoft.com/office/officeart/2005/8/layout/hierarchy1"/>
    <dgm:cxn modelId="{4997166D-504B-4BA2-89C1-CC346910EC0D}" type="presParOf" srcId="{E06CDCA2-0080-4ACD-877F-F6FC7C241CC7}" destId="{172E9763-AB0E-4708-87C2-7E76C71C7564}" srcOrd="0" destOrd="0" presId="urn:microsoft.com/office/officeart/2005/8/layout/hierarchy1"/>
    <dgm:cxn modelId="{589586B0-3BC7-404B-928E-112377D21603}" type="presParOf" srcId="{E06CDCA2-0080-4ACD-877F-F6FC7C241CC7}" destId="{5E3EEB84-BA82-4CDA-9973-D6E0CED34AEF}" srcOrd="1" destOrd="0" presId="urn:microsoft.com/office/officeart/2005/8/layout/hierarchy1"/>
    <dgm:cxn modelId="{87C92981-962C-4FEA-AEE4-FBA4C5BB2CC7}" type="presParOf" srcId="{8918AA03-1F4C-44A7-A4A1-97BE111B10CE}" destId="{3AF09E7A-3435-4BBE-8C54-611686B0EA2C}" srcOrd="1" destOrd="0" presId="urn:microsoft.com/office/officeart/2005/8/layout/hierarchy1"/>
    <dgm:cxn modelId="{C86F9408-0840-4613-A344-E9CDAE6C6855}" type="presParOf" srcId="{BEC5B4F9-C633-4B49-A06A-A787206AC409}" destId="{7EA71E2B-49D7-4BB8-B09D-6CBC862DCA0C}" srcOrd="1" destOrd="0" presId="urn:microsoft.com/office/officeart/2005/8/layout/hierarchy1"/>
    <dgm:cxn modelId="{91518773-E05E-4398-846B-860475E30E9F}" type="presParOf" srcId="{7EA71E2B-49D7-4BB8-B09D-6CBC862DCA0C}" destId="{6855DB16-6A0D-41C9-9CCC-370158752BEC}" srcOrd="0" destOrd="0" presId="urn:microsoft.com/office/officeart/2005/8/layout/hierarchy1"/>
    <dgm:cxn modelId="{D252131E-D1FC-4E2F-A56F-BBEEA3828539}" type="presParOf" srcId="{6855DB16-6A0D-41C9-9CCC-370158752BEC}" destId="{F58D6161-2724-48F8-B76A-390C3494C09F}" srcOrd="0" destOrd="0" presId="urn:microsoft.com/office/officeart/2005/8/layout/hierarchy1"/>
    <dgm:cxn modelId="{FCCAF043-93B2-4380-998F-3085A1C7DDEE}" type="presParOf" srcId="{6855DB16-6A0D-41C9-9CCC-370158752BEC}" destId="{6EA6CC85-1978-486F-AD67-7E2AC88E6350}" srcOrd="1" destOrd="0" presId="urn:microsoft.com/office/officeart/2005/8/layout/hierarchy1"/>
    <dgm:cxn modelId="{63EA2752-BFCF-4D8E-A2FB-88DBAD3B057B}" type="presParOf" srcId="{7EA71E2B-49D7-4BB8-B09D-6CBC862DCA0C}" destId="{F5CE24BB-66B7-40C1-8B26-F9D66ABC2E1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CB9D4D-315A-4A48-9FF7-832FFA59C22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D88832E-71B9-4473-ACBE-94BE12029756}">
      <dgm:prSet/>
      <dgm:spPr/>
      <dgm:t>
        <a:bodyPr/>
        <a:lstStyle/>
        <a:p>
          <a:r>
            <a:rPr lang="en-GB"/>
            <a:t>Now is the time for the Kahoot. </a:t>
          </a:r>
          <a:endParaRPr lang="en-US"/>
        </a:p>
      </dgm:t>
    </dgm:pt>
    <dgm:pt modelId="{C8CE58FA-9314-49B6-8F95-EFE6DAA1C76B}" type="parTrans" cxnId="{21403F6B-8F90-49C6-98FA-3DBF984E4D1E}">
      <dgm:prSet/>
      <dgm:spPr/>
      <dgm:t>
        <a:bodyPr/>
        <a:lstStyle/>
        <a:p>
          <a:endParaRPr lang="en-US"/>
        </a:p>
      </dgm:t>
    </dgm:pt>
    <dgm:pt modelId="{930303B8-B9AB-4F78-B10C-9DE893E8DB51}" type="sibTrans" cxnId="{21403F6B-8F90-49C6-98FA-3DBF984E4D1E}">
      <dgm:prSet/>
      <dgm:spPr/>
      <dgm:t>
        <a:bodyPr/>
        <a:lstStyle/>
        <a:p>
          <a:endParaRPr lang="en-US"/>
        </a:p>
      </dgm:t>
    </dgm:pt>
    <dgm:pt modelId="{7AC7DB57-531D-4450-88F8-1099A67E6416}">
      <dgm:prSet/>
      <dgm:spPr/>
      <dgm:t>
        <a:bodyPr/>
        <a:lstStyle/>
        <a:p>
          <a:r>
            <a:rPr lang="en-GB"/>
            <a:t>Simply head to Kahoot.com/play and enter the game pin. </a:t>
          </a:r>
          <a:endParaRPr lang="en-US"/>
        </a:p>
      </dgm:t>
    </dgm:pt>
    <dgm:pt modelId="{F37FA34E-F028-4E58-BDEA-4CEFDE7F6DBD}" type="parTrans" cxnId="{C037ADEF-64A9-4591-AB7A-34C9E993138D}">
      <dgm:prSet/>
      <dgm:spPr/>
      <dgm:t>
        <a:bodyPr/>
        <a:lstStyle/>
        <a:p>
          <a:endParaRPr lang="en-US"/>
        </a:p>
      </dgm:t>
    </dgm:pt>
    <dgm:pt modelId="{924B8FFB-D791-4E3D-80DA-D80BD76E4279}" type="sibTrans" cxnId="{C037ADEF-64A9-4591-AB7A-34C9E993138D}">
      <dgm:prSet/>
      <dgm:spPr/>
      <dgm:t>
        <a:bodyPr/>
        <a:lstStyle/>
        <a:p>
          <a:endParaRPr lang="en-US"/>
        </a:p>
      </dgm:t>
    </dgm:pt>
    <dgm:pt modelId="{7E41D397-E278-4AA9-A2EC-3F1E246EC80D}" type="pres">
      <dgm:prSet presAssocID="{1DCB9D4D-315A-4A48-9FF7-832FFA59C229}" presName="root" presStyleCnt="0">
        <dgm:presLayoutVars>
          <dgm:dir/>
          <dgm:resizeHandles val="exact"/>
        </dgm:presLayoutVars>
      </dgm:prSet>
      <dgm:spPr/>
    </dgm:pt>
    <dgm:pt modelId="{8DAC0F27-3EAF-4B2A-ACCB-2F98394A5CFA}" type="pres">
      <dgm:prSet presAssocID="{8D88832E-71B9-4473-ACBE-94BE12029756}" presName="compNode" presStyleCnt="0"/>
      <dgm:spPr/>
    </dgm:pt>
    <dgm:pt modelId="{3FE859BB-697D-462F-B92C-2D680B5C644B}" type="pres">
      <dgm:prSet presAssocID="{8D88832E-71B9-4473-ACBE-94BE12029756}" presName="bgRect" presStyleLbl="bgShp" presStyleIdx="0" presStyleCnt="2"/>
      <dgm:spPr/>
    </dgm:pt>
    <dgm:pt modelId="{E1EA47A2-F88F-4F11-B926-E8B78D66074C}" type="pres">
      <dgm:prSet presAssocID="{8D88832E-71B9-4473-ACBE-94BE1202975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tch"/>
        </a:ext>
      </dgm:extLst>
    </dgm:pt>
    <dgm:pt modelId="{98D42DD7-729A-4E96-A008-BB50D3C1E9B2}" type="pres">
      <dgm:prSet presAssocID="{8D88832E-71B9-4473-ACBE-94BE12029756}" presName="spaceRect" presStyleCnt="0"/>
      <dgm:spPr/>
    </dgm:pt>
    <dgm:pt modelId="{F0AECE49-03E1-482A-AA5D-AC42D4ACD185}" type="pres">
      <dgm:prSet presAssocID="{8D88832E-71B9-4473-ACBE-94BE12029756}" presName="parTx" presStyleLbl="revTx" presStyleIdx="0" presStyleCnt="2">
        <dgm:presLayoutVars>
          <dgm:chMax val="0"/>
          <dgm:chPref val="0"/>
        </dgm:presLayoutVars>
      </dgm:prSet>
      <dgm:spPr/>
    </dgm:pt>
    <dgm:pt modelId="{15F79BD4-EABD-497C-A899-2726F0D37E36}" type="pres">
      <dgm:prSet presAssocID="{930303B8-B9AB-4F78-B10C-9DE893E8DB51}" presName="sibTrans" presStyleCnt="0"/>
      <dgm:spPr/>
    </dgm:pt>
    <dgm:pt modelId="{546A03F0-A3B2-476D-A7ED-20312FA6CD44}" type="pres">
      <dgm:prSet presAssocID="{7AC7DB57-531D-4450-88F8-1099A67E6416}" presName="compNode" presStyleCnt="0"/>
      <dgm:spPr/>
    </dgm:pt>
    <dgm:pt modelId="{C7C2784E-5D3B-448C-B098-B011EBD091D2}" type="pres">
      <dgm:prSet presAssocID="{7AC7DB57-531D-4450-88F8-1099A67E6416}" presName="bgRect" presStyleLbl="bgShp" presStyleIdx="1" presStyleCnt="2"/>
      <dgm:spPr/>
    </dgm:pt>
    <dgm:pt modelId="{059887C7-0AA9-4587-AF54-A27287E645D6}" type="pres">
      <dgm:prSet presAssocID="{7AC7DB57-531D-4450-88F8-1099A67E641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n"/>
        </a:ext>
      </dgm:extLst>
    </dgm:pt>
    <dgm:pt modelId="{88990554-4FAE-474A-8746-BB62853ECE14}" type="pres">
      <dgm:prSet presAssocID="{7AC7DB57-531D-4450-88F8-1099A67E6416}" presName="spaceRect" presStyleCnt="0"/>
      <dgm:spPr/>
    </dgm:pt>
    <dgm:pt modelId="{8F046B13-59D3-4068-89D0-AFC6A99DB90F}" type="pres">
      <dgm:prSet presAssocID="{7AC7DB57-531D-4450-88F8-1099A67E641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C0BE95F-4670-42BA-9549-069DA89EBD79}" type="presOf" srcId="{1DCB9D4D-315A-4A48-9FF7-832FFA59C229}" destId="{7E41D397-E278-4AA9-A2EC-3F1E246EC80D}" srcOrd="0" destOrd="0" presId="urn:microsoft.com/office/officeart/2018/2/layout/IconVerticalSolidList"/>
    <dgm:cxn modelId="{21403F6B-8F90-49C6-98FA-3DBF984E4D1E}" srcId="{1DCB9D4D-315A-4A48-9FF7-832FFA59C229}" destId="{8D88832E-71B9-4473-ACBE-94BE12029756}" srcOrd="0" destOrd="0" parTransId="{C8CE58FA-9314-49B6-8F95-EFE6DAA1C76B}" sibTransId="{930303B8-B9AB-4F78-B10C-9DE893E8DB51}"/>
    <dgm:cxn modelId="{F9523254-7EF9-4D11-875F-79DF4052CC5C}" type="presOf" srcId="{7AC7DB57-531D-4450-88F8-1099A67E6416}" destId="{8F046B13-59D3-4068-89D0-AFC6A99DB90F}" srcOrd="0" destOrd="0" presId="urn:microsoft.com/office/officeart/2018/2/layout/IconVerticalSolidList"/>
    <dgm:cxn modelId="{DC903658-EAEB-4DA3-90B7-BBDFD0E08E0A}" type="presOf" srcId="{8D88832E-71B9-4473-ACBE-94BE12029756}" destId="{F0AECE49-03E1-482A-AA5D-AC42D4ACD185}" srcOrd="0" destOrd="0" presId="urn:microsoft.com/office/officeart/2018/2/layout/IconVerticalSolidList"/>
    <dgm:cxn modelId="{C037ADEF-64A9-4591-AB7A-34C9E993138D}" srcId="{1DCB9D4D-315A-4A48-9FF7-832FFA59C229}" destId="{7AC7DB57-531D-4450-88F8-1099A67E6416}" srcOrd="1" destOrd="0" parTransId="{F37FA34E-F028-4E58-BDEA-4CEFDE7F6DBD}" sibTransId="{924B8FFB-D791-4E3D-80DA-D80BD76E4279}"/>
    <dgm:cxn modelId="{6914AD6B-422A-4392-ABE1-6B437CB4AD82}" type="presParOf" srcId="{7E41D397-E278-4AA9-A2EC-3F1E246EC80D}" destId="{8DAC0F27-3EAF-4B2A-ACCB-2F98394A5CFA}" srcOrd="0" destOrd="0" presId="urn:microsoft.com/office/officeart/2018/2/layout/IconVerticalSolidList"/>
    <dgm:cxn modelId="{D411C786-CADF-4246-9F10-43564BC6A3CA}" type="presParOf" srcId="{8DAC0F27-3EAF-4B2A-ACCB-2F98394A5CFA}" destId="{3FE859BB-697D-462F-B92C-2D680B5C644B}" srcOrd="0" destOrd="0" presId="urn:microsoft.com/office/officeart/2018/2/layout/IconVerticalSolidList"/>
    <dgm:cxn modelId="{1EBAD663-8993-49FA-927F-2F6C1469631D}" type="presParOf" srcId="{8DAC0F27-3EAF-4B2A-ACCB-2F98394A5CFA}" destId="{E1EA47A2-F88F-4F11-B926-E8B78D66074C}" srcOrd="1" destOrd="0" presId="urn:microsoft.com/office/officeart/2018/2/layout/IconVerticalSolidList"/>
    <dgm:cxn modelId="{D3A2CA2A-9BB0-435F-BF4E-C39A71956F8C}" type="presParOf" srcId="{8DAC0F27-3EAF-4B2A-ACCB-2F98394A5CFA}" destId="{98D42DD7-729A-4E96-A008-BB50D3C1E9B2}" srcOrd="2" destOrd="0" presId="urn:microsoft.com/office/officeart/2018/2/layout/IconVerticalSolidList"/>
    <dgm:cxn modelId="{66747815-178B-4E66-8175-B4CD003254E8}" type="presParOf" srcId="{8DAC0F27-3EAF-4B2A-ACCB-2F98394A5CFA}" destId="{F0AECE49-03E1-482A-AA5D-AC42D4ACD185}" srcOrd="3" destOrd="0" presId="urn:microsoft.com/office/officeart/2018/2/layout/IconVerticalSolidList"/>
    <dgm:cxn modelId="{FE7742C5-BE8E-4E13-8E46-611B9A8EFA90}" type="presParOf" srcId="{7E41D397-E278-4AA9-A2EC-3F1E246EC80D}" destId="{15F79BD4-EABD-497C-A899-2726F0D37E36}" srcOrd="1" destOrd="0" presId="urn:microsoft.com/office/officeart/2018/2/layout/IconVerticalSolidList"/>
    <dgm:cxn modelId="{D3C2FE4D-3069-437F-8CE9-034EDCDAB92E}" type="presParOf" srcId="{7E41D397-E278-4AA9-A2EC-3F1E246EC80D}" destId="{546A03F0-A3B2-476D-A7ED-20312FA6CD44}" srcOrd="2" destOrd="0" presId="urn:microsoft.com/office/officeart/2018/2/layout/IconVerticalSolidList"/>
    <dgm:cxn modelId="{2E834399-D387-4520-8F2E-4ADA25AFD378}" type="presParOf" srcId="{546A03F0-A3B2-476D-A7ED-20312FA6CD44}" destId="{C7C2784E-5D3B-448C-B098-B011EBD091D2}" srcOrd="0" destOrd="0" presId="urn:microsoft.com/office/officeart/2018/2/layout/IconVerticalSolidList"/>
    <dgm:cxn modelId="{55393465-CDDA-4453-9524-EDD9EDC4D670}" type="presParOf" srcId="{546A03F0-A3B2-476D-A7ED-20312FA6CD44}" destId="{059887C7-0AA9-4587-AF54-A27287E645D6}" srcOrd="1" destOrd="0" presId="urn:microsoft.com/office/officeart/2018/2/layout/IconVerticalSolidList"/>
    <dgm:cxn modelId="{51CF887D-9AD1-4C27-8E54-69471D87F146}" type="presParOf" srcId="{546A03F0-A3B2-476D-A7ED-20312FA6CD44}" destId="{88990554-4FAE-474A-8746-BB62853ECE14}" srcOrd="2" destOrd="0" presId="urn:microsoft.com/office/officeart/2018/2/layout/IconVerticalSolidList"/>
    <dgm:cxn modelId="{58524E00-F80E-4DD1-829B-24AB8A4FF26C}" type="presParOf" srcId="{546A03F0-A3B2-476D-A7ED-20312FA6CD44}" destId="{8F046B13-59D3-4068-89D0-AFC6A99DB9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AD2357-7AC5-4715-91D9-CF75EC12D7F7}">
      <dsp:nvSpPr>
        <dsp:cNvPr id="0" name=""/>
        <dsp:cNvSpPr/>
      </dsp:nvSpPr>
      <dsp:spPr>
        <a:xfrm>
          <a:off x="6338" y="493533"/>
          <a:ext cx="1981395" cy="2377674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5718" tIns="0" rIns="19571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Aims and learning objectives</a:t>
          </a:r>
          <a:endParaRPr lang="en-US" sz="1900" kern="1200"/>
        </a:p>
      </dsp:txBody>
      <dsp:txXfrm>
        <a:off x="6338" y="1444603"/>
        <a:ext cx="1981395" cy="1426604"/>
      </dsp:txXfrm>
    </dsp:sp>
    <dsp:sp modelId="{4D688EEA-94C1-4461-811B-C812C091E53E}">
      <dsp:nvSpPr>
        <dsp:cNvPr id="0" name=""/>
        <dsp:cNvSpPr/>
      </dsp:nvSpPr>
      <dsp:spPr>
        <a:xfrm>
          <a:off x="6338" y="493533"/>
          <a:ext cx="1981395" cy="951069"/>
        </a:xfrm>
        <a:prstGeom prst="rect">
          <a:avLst/>
        </a:prstGeom>
        <a:noFill/>
        <a:ln w="9525" cap="rnd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5718" tIns="165100" rIns="195718" bIns="16510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01</a:t>
          </a:r>
        </a:p>
      </dsp:txBody>
      <dsp:txXfrm>
        <a:off x="6338" y="493533"/>
        <a:ext cx="1981395" cy="951069"/>
      </dsp:txXfrm>
    </dsp:sp>
    <dsp:sp modelId="{C8ECB062-6FAC-4A7C-B1EF-30D5D53A8957}">
      <dsp:nvSpPr>
        <dsp:cNvPr id="0" name=""/>
        <dsp:cNvSpPr/>
      </dsp:nvSpPr>
      <dsp:spPr>
        <a:xfrm>
          <a:off x="2146245" y="493533"/>
          <a:ext cx="1981395" cy="2377674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3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5718" tIns="0" rIns="19571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Preliminary references- lecture recap. </a:t>
          </a:r>
          <a:endParaRPr lang="en-US" sz="1900" kern="1200"/>
        </a:p>
      </dsp:txBody>
      <dsp:txXfrm>
        <a:off x="2146245" y="1444603"/>
        <a:ext cx="1981395" cy="1426604"/>
      </dsp:txXfrm>
    </dsp:sp>
    <dsp:sp modelId="{6A591ADA-75A5-4269-BA1A-A643A04D58AD}">
      <dsp:nvSpPr>
        <dsp:cNvPr id="0" name=""/>
        <dsp:cNvSpPr/>
      </dsp:nvSpPr>
      <dsp:spPr>
        <a:xfrm>
          <a:off x="2146245" y="493533"/>
          <a:ext cx="1981395" cy="951069"/>
        </a:xfrm>
        <a:prstGeom prst="rect">
          <a:avLst/>
        </a:prstGeom>
        <a:noFill/>
        <a:ln w="9525" cap="rnd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5718" tIns="165100" rIns="195718" bIns="16510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02</a:t>
          </a:r>
        </a:p>
      </dsp:txBody>
      <dsp:txXfrm>
        <a:off x="2146245" y="493533"/>
        <a:ext cx="1981395" cy="951069"/>
      </dsp:txXfrm>
    </dsp:sp>
    <dsp:sp modelId="{091C79D9-CABE-43D3-920D-7CE2613C337B}">
      <dsp:nvSpPr>
        <dsp:cNvPr id="0" name=""/>
        <dsp:cNvSpPr/>
      </dsp:nvSpPr>
      <dsp:spPr>
        <a:xfrm>
          <a:off x="4286152" y="493533"/>
          <a:ext cx="1981395" cy="2377674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4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5718" tIns="0" rIns="19571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Activities.</a:t>
          </a:r>
          <a:endParaRPr lang="en-US" sz="1900" kern="1200"/>
        </a:p>
      </dsp:txBody>
      <dsp:txXfrm>
        <a:off x="4286152" y="1444603"/>
        <a:ext cx="1981395" cy="1426604"/>
      </dsp:txXfrm>
    </dsp:sp>
    <dsp:sp modelId="{22386A9B-980D-4799-8B43-8D4BFBDDF6F1}">
      <dsp:nvSpPr>
        <dsp:cNvPr id="0" name=""/>
        <dsp:cNvSpPr/>
      </dsp:nvSpPr>
      <dsp:spPr>
        <a:xfrm>
          <a:off x="4286152" y="493533"/>
          <a:ext cx="1981395" cy="951069"/>
        </a:xfrm>
        <a:prstGeom prst="rect">
          <a:avLst/>
        </a:prstGeom>
        <a:noFill/>
        <a:ln w="9525" cap="rnd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5718" tIns="165100" rIns="195718" bIns="16510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03</a:t>
          </a:r>
        </a:p>
      </dsp:txBody>
      <dsp:txXfrm>
        <a:off x="4286152" y="493533"/>
        <a:ext cx="1981395" cy="951069"/>
      </dsp:txXfrm>
    </dsp:sp>
    <dsp:sp modelId="{A7B16D4C-6245-404D-8533-F0129D5F5C0F}">
      <dsp:nvSpPr>
        <dsp:cNvPr id="0" name=""/>
        <dsp:cNvSpPr/>
      </dsp:nvSpPr>
      <dsp:spPr>
        <a:xfrm>
          <a:off x="6426059" y="493533"/>
          <a:ext cx="1981395" cy="2377674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5718" tIns="0" rIns="19571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Summary.</a:t>
          </a:r>
          <a:endParaRPr lang="en-US" sz="1900" kern="1200"/>
        </a:p>
      </dsp:txBody>
      <dsp:txXfrm>
        <a:off x="6426059" y="1444603"/>
        <a:ext cx="1981395" cy="1426604"/>
      </dsp:txXfrm>
    </dsp:sp>
    <dsp:sp modelId="{BFB84286-42C0-4612-8C2B-8140B12216A1}">
      <dsp:nvSpPr>
        <dsp:cNvPr id="0" name=""/>
        <dsp:cNvSpPr/>
      </dsp:nvSpPr>
      <dsp:spPr>
        <a:xfrm>
          <a:off x="6426059" y="493533"/>
          <a:ext cx="1981395" cy="951069"/>
        </a:xfrm>
        <a:prstGeom prst="rect">
          <a:avLst/>
        </a:prstGeom>
        <a:noFill/>
        <a:ln w="9525" cap="rnd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5718" tIns="165100" rIns="195718" bIns="16510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04</a:t>
          </a:r>
        </a:p>
      </dsp:txBody>
      <dsp:txXfrm>
        <a:off x="6426059" y="493533"/>
        <a:ext cx="1981395" cy="951069"/>
      </dsp:txXfrm>
    </dsp:sp>
    <dsp:sp modelId="{3F9B0A13-D1DA-49FB-8FF5-C112001AD39C}">
      <dsp:nvSpPr>
        <dsp:cNvPr id="0" name=""/>
        <dsp:cNvSpPr/>
      </dsp:nvSpPr>
      <dsp:spPr>
        <a:xfrm>
          <a:off x="8565966" y="493533"/>
          <a:ext cx="1981395" cy="2377674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6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5718" tIns="0" rIns="19571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Any questions?</a:t>
          </a:r>
          <a:endParaRPr lang="en-US" sz="1900" kern="1200"/>
        </a:p>
      </dsp:txBody>
      <dsp:txXfrm>
        <a:off x="8565966" y="1444603"/>
        <a:ext cx="1981395" cy="1426604"/>
      </dsp:txXfrm>
    </dsp:sp>
    <dsp:sp modelId="{DF9200E5-E1ED-4C7A-9287-A6F1CE61340E}">
      <dsp:nvSpPr>
        <dsp:cNvPr id="0" name=""/>
        <dsp:cNvSpPr/>
      </dsp:nvSpPr>
      <dsp:spPr>
        <a:xfrm>
          <a:off x="8565966" y="493533"/>
          <a:ext cx="1981395" cy="951069"/>
        </a:xfrm>
        <a:prstGeom prst="rect">
          <a:avLst/>
        </a:prstGeom>
        <a:noFill/>
        <a:ln w="9525" cap="rnd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5718" tIns="165100" rIns="195718" bIns="16510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05</a:t>
          </a:r>
        </a:p>
      </dsp:txBody>
      <dsp:txXfrm>
        <a:off x="8565966" y="493533"/>
        <a:ext cx="1981395" cy="9510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2E9763-AB0E-4708-87C2-7E76C71C7564}">
      <dsp:nvSpPr>
        <dsp:cNvPr id="0" name=""/>
        <dsp:cNvSpPr/>
      </dsp:nvSpPr>
      <dsp:spPr>
        <a:xfrm>
          <a:off x="1288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3EEB84-BA82-4CDA-9973-D6E0CED34AEF}">
      <dsp:nvSpPr>
        <dsp:cNvPr id="0" name=""/>
        <dsp:cNvSpPr/>
      </dsp:nvSpPr>
      <dsp:spPr>
        <a:xfrm>
          <a:off x="503722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 aim of todays session is to recap the lecture content and apply what has been learnt. </a:t>
          </a:r>
          <a:endParaRPr lang="en-US" sz="2900" kern="1200"/>
        </a:p>
      </dsp:txBody>
      <dsp:txXfrm>
        <a:off x="587823" y="569421"/>
        <a:ext cx="4353708" cy="2703210"/>
      </dsp:txXfrm>
    </dsp:sp>
    <dsp:sp modelId="{F58D6161-2724-48F8-B76A-390C3494C09F}">
      <dsp:nvSpPr>
        <dsp:cNvPr id="0" name=""/>
        <dsp:cNvSpPr/>
      </dsp:nvSpPr>
      <dsp:spPr>
        <a:xfrm>
          <a:off x="5528067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EA6CC85-1978-486F-AD67-7E2AC88E6350}">
      <dsp:nvSpPr>
        <dsp:cNvPr id="0" name=""/>
        <dsp:cNvSpPr/>
      </dsp:nvSpPr>
      <dsp:spPr>
        <a:xfrm>
          <a:off x="6030501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By the end of todays session students should be able to demonstrate that they understand preliminary references. </a:t>
          </a:r>
          <a:endParaRPr lang="en-US" sz="2900" kern="1200"/>
        </a:p>
      </dsp:txBody>
      <dsp:txXfrm>
        <a:off x="6114602" y="569421"/>
        <a:ext cx="4353708" cy="27032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E859BB-697D-462F-B92C-2D680B5C644B}">
      <dsp:nvSpPr>
        <dsp:cNvPr id="0" name=""/>
        <dsp:cNvSpPr/>
      </dsp:nvSpPr>
      <dsp:spPr>
        <a:xfrm>
          <a:off x="0" y="796735"/>
          <a:ext cx="5728344" cy="14708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EA47A2-F88F-4F11-B926-E8B78D66074C}">
      <dsp:nvSpPr>
        <dsp:cNvPr id="0" name=""/>
        <dsp:cNvSpPr/>
      </dsp:nvSpPr>
      <dsp:spPr>
        <a:xfrm>
          <a:off x="444946" y="1127687"/>
          <a:ext cx="808993" cy="8089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AECE49-03E1-482A-AA5D-AC42D4ACD185}">
      <dsp:nvSpPr>
        <dsp:cNvPr id="0" name=""/>
        <dsp:cNvSpPr/>
      </dsp:nvSpPr>
      <dsp:spPr>
        <a:xfrm>
          <a:off x="1698886" y="796735"/>
          <a:ext cx="4029457" cy="1470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670" tIns="155670" rIns="155670" bIns="1556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Now is the time for the Kahoot. </a:t>
          </a:r>
          <a:endParaRPr lang="en-US" sz="2500" kern="1200"/>
        </a:p>
      </dsp:txBody>
      <dsp:txXfrm>
        <a:off x="1698886" y="796735"/>
        <a:ext cx="4029457" cy="1470897"/>
      </dsp:txXfrm>
    </dsp:sp>
    <dsp:sp modelId="{C7C2784E-5D3B-448C-B098-B011EBD091D2}">
      <dsp:nvSpPr>
        <dsp:cNvPr id="0" name=""/>
        <dsp:cNvSpPr/>
      </dsp:nvSpPr>
      <dsp:spPr>
        <a:xfrm>
          <a:off x="0" y="2635357"/>
          <a:ext cx="5728344" cy="14708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9887C7-0AA9-4587-AF54-A27287E645D6}">
      <dsp:nvSpPr>
        <dsp:cNvPr id="0" name=""/>
        <dsp:cNvSpPr/>
      </dsp:nvSpPr>
      <dsp:spPr>
        <a:xfrm>
          <a:off x="444946" y="2966308"/>
          <a:ext cx="808993" cy="8089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046B13-59D3-4068-89D0-AFC6A99DB90F}">
      <dsp:nvSpPr>
        <dsp:cNvPr id="0" name=""/>
        <dsp:cNvSpPr/>
      </dsp:nvSpPr>
      <dsp:spPr>
        <a:xfrm>
          <a:off x="1698886" y="2635357"/>
          <a:ext cx="4029457" cy="1470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670" tIns="155670" rIns="155670" bIns="1556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Simply head to Kahoot.com/play and enter the game pin. </a:t>
          </a:r>
          <a:endParaRPr lang="en-US" sz="2500" kern="1200"/>
        </a:p>
      </dsp:txBody>
      <dsp:txXfrm>
        <a:off x="1698886" y="2635357"/>
        <a:ext cx="4029457" cy="14708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2E583A-A843-4713-8009-64245ACBBB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BC642D-9BF7-4726-885A-C9C7C3D99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661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Direct effect, state liability , indirect effect and supremacy of Eu law – article 267 allowed the court to create these.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BC642D-9BF7-4726-885A-C9C7C3D999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5089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Arbitration- No. </a:t>
            </a:r>
          </a:p>
          <a:p>
            <a:endParaRPr lang="en-GB" dirty="0"/>
          </a:p>
          <a:p>
            <a:r>
              <a:rPr lang="en-GB" dirty="0"/>
              <a:t>Criteria; </a:t>
            </a:r>
          </a:p>
          <a:p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Whether the body is established by law, </a:t>
            </a:r>
          </a:p>
          <a:p>
            <a:pPr marL="228600" indent="-228600">
              <a:buAutoNum type="arabicPeriod"/>
            </a:pPr>
            <a:r>
              <a:rPr lang="en-GB" dirty="0"/>
              <a:t>Whether it is permanent </a:t>
            </a:r>
          </a:p>
          <a:p>
            <a:pPr marL="228600" indent="-228600">
              <a:buAutoNum type="arabicPeriod"/>
            </a:pPr>
            <a:r>
              <a:rPr lang="en-GB" dirty="0"/>
              <a:t>Whether its jurisdiction is compulsory </a:t>
            </a:r>
          </a:p>
          <a:p>
            <a:pPr marL="228600" indent="-228600">
              <a:buAutoNum type="arabicPeriod"/>
            </a:pPr>
            <a:r>
              <a:rPr lang="en-GB" dirty="0"/>
              <a:t>Whether its procedure is inter </a:t>
            </a:r>
            <a:r>
              <a:rPr lang="en-GB" dirty="0" err="1"/>
              <a:t>partes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Whether it applies rule of law. </a:t>
            </a:r>
          </a:p>
          <a:p>
            <a:pPr marL="228600" indent="-228600">
              <a:buAutoNum type="arabicPeriod"/>
            </a:pPr>
            <a:r>
              <a:rPr lang="en-GB" dirty="0"/>
              <a:t>Whether it is independent. </a:t>
            </a:r>
          </a:p>
          <a:p>
            <a:pPr marL="228600" indent="-228600">
              <a:buAutoNum type="arabicPeriod"/>
            </a:pPr>
            <a:r>
              <a:rPr lang="en-GB" dirty="0"/>
              <a:t>Whether the decision rendered is of a judicial nature.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BC642D-9BF7-4726-885A-C9C7C3D999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6301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Test includes that the question referred must; </a:t>
            </a:r>
          </a:p>
          <a:p>
            <a:endParaRPr lang="en-GB" dirty="0"/>
          </a:p>
          <a:p>
            <a:r>
              <a:rPr lang="en-GB" dirty="0"/>
              <a:t>Include a statement of the facts essential to a full understanding of the legal significance of the main proceedings; </a:t>
            </a:r>
          </a:p>
          <a:p>
            <a:endParaRPr lang="en-GB" dirty="0"/>
          </a:p>
          <a:p>
            <a:r>
              <a:rPr lang="en-GB" dirty="0"/>
              <a:t>Include a exposition of the applicable national law</a:t>
            </a:r>
          </a:p>
          <a:p>
            <a:endParaRPr lang="en-GB" dirty="0"/>
          </a:p>
          <a:p>
            <a:r>
              <a:rPr lang="en-GB" dirty="0"/>
              <a:t>A statement of reasons for the reference ; </a:t>
            </a:r>
          </a:p>
          <a:p>
            <a:endParaRPr lang="en-GB" dirty="0"/>
          </a:p>
          <a:p>
            <a:r>
              <a:rPr lang="en-GB" dirty="0"/>
              <a:t>Lastly a summary of the main arguments.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BC642D-9BF7-4726-885A-C9C7C3D999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0396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BC642D-9BF7-4726-885A-C9C7C3D999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7353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refer at any time in the proceedings. </a:t>
            </a:r>
          </a:p>
          <a:p>
            <a:endParaRPr lang="en-GB" dirty="0"/>
          </a:p>
          <a:p>
            <a:r>
              <a:rPr lang="en-GB" dirty="0"/>
              <a:t>Court of last instance is a court where no further appeal can be made. </a:t>
            </a:r>
          </a:p>
          <a:p>
            <a:endParaRPr lang="en-GB" dirty="0"/>
          </a:p>
          <a:p>
            <a:r>
              <a:rPr lang="en-GB" dirty="0"/>
              <a:t>6/64 Costa v ENEL. </a:t>
            </a:r>
          </a:p>
          <a:p>
            <a:endParaRPr lang="en-GB" dirty="0"/>
          </a:p>
          <a:p>
            <a:r>
              <a:rPr lang="en-GB" dirty="0"/>
              <a:t>Avoid obligation  - use of precedent and </a:t>
            </a:r>
            <a:r>
              <a:rPr lang="en-GB" dirty="0" err="1"/>
              <a:t>acte</a:t>
            </a:r>
            <a:r>
              <a:rPr lang="en-GB" dirty="0"/>
              <a:t> </a:t>
            </a:r>
            <a:r>
              <a:rPr lang="en-GB" dirty="0" err="1"/>
              <a:t>clair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Previous ruling made the same answer to the question – 28-32 Da Costa. </a:t>
            </a:r>
          </a:p>
          <a:p>
            <a:endParaRPr lang="en-GB" dirty="0"/>
          </a:p>
          <a:p>
            <a:r>
              <a:rPr lang="en-GB" dirty="0" err="1"/>
              <a:t>Acte</a:t>
            </a:r>
            <a:r>
              <a:rPr lang="en-GB" dirty="0"/>
              <a:t> Clair – Case 283/81 CILFIT.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Acte</a:t>
            </a:r>
            <a:r>
              <a:rPr lang="en-GB" dirty="0"/>
              <a:t> Clair can be </a:t>
            </a:r>
            <a:r>
              <a:rPr lang="en-GB" dirty="0" err="1"/>
              <a:t>asbused</a:t>
            </a:r>
            <a:r>
              <a:rPr lang="en-GB" dirty="0"/>
              <a:t>- R v London boroughs’ transport committee. </a:t>
            </a:r>
          </a:p>
          <a:p>
            <a:endParaRPr lang="en-GB" dirty="0"/>
          </a:p>
          <a:p>
            <a:r>
              <a:rPr lang="en-GB" dirty="0"/>
              <a:t>C-62/00 Marks and Spencer plc. </a:t>
            </a:r>
          </a:p>
          <a:p>
            <a:endParaRPr lang="en-GB" dirty="0"/>
          </a:p>
          <a:p>
            <a:r>
              <a:rPr lang="en-GB" dirty="0"/>
              <a:t>State liability.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BC642D-9BF7-4726-885A-C9C7C3D9995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0742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cHyrSpu8kE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173A1-6C5C-429C-8208-2E341C636C4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Preliminary References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788FC-15FF-469A-A2E1-ABF44B7FDBC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948627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27329-C825-4723-A326-230A31C37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 dirty="0"/>
              <a:t>Content </a:t>
            </a:r>
            <a:endParaRPr lang="en-GB" i="1" u="sng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DD3FBE-BD79-47DF-9DA7-57B6A1BD4D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6965190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6060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27329-C825-4723-A326-230A31C37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 dirty="0"/>
              <a:t>Aims and Learning Objectives </a:t>
            </a:r>
            <a:endParaRPr lang="en-GB" i="1" u="sng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2A4E71-03E2-4189-9DB3-ABD74DEF18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1664719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0434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27329-C825-4723-A326-230A31C372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i="1" u="sng" dirty="0"/>
              <a:t>Preliminary references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A3BF0BDD-EF06-4ABB-92AF-CE5DEF5F66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EU Law Lecture - Art 267 TFEU: Preliminary Reference Procedure –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516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27329-C825-4723-A326-230A31C37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What is it?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A5895-9357-46FF-9C2F-E75F83B8E1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Article 267 of the TFEU. </a:t>
            </a:r>
          </a:p>
          <a:p>
            <a:r>
              <a:rPr lang="en-GB" dirty="0"/>
              <a:t>Refer a question to the court of justice on the meaning of EU law.</a:t>
            </a:r>
          </a:p>
          <a:p>
            <a:r>
              <a:rPr lang="en-GB" dirty="0"/>
              <a:t>Article 267 TFEU – The court of justice of the European union shall have jurisdiction to give preliminary rulings concerning;  </a:t>
            </a:r>
          </a:p>
          <a:p>
            <a:r>
              <a:rPr lang="en-GB" dirty="0"/>
              <a:t>A) the interpretation of the treaties</a:t>
            </a:r>
          </a:p>
          <a:p>
            <a:r>
              <a:rPr lang="en-GB" dirty="0"/>
              <a:t>B) the validity and interpretation of acts of the institutions, bodies, offices or agencies of the union.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26519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27329-C825-4723-A326-230A31C37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Who can refer?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A5895-9357-46FF-9C2F-E75F83B8E1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Courts and tribunals. </a:t>
            </a:r>
          </a:p>
          <a:p>
            <a:r>
              <a:rPr lang="en-GB" dirty="0"/>
              <a:t>Van </a:t>
            </a:r>
            <a:r>
              <a:rPr lang="en-GB" dirty="0" err="1"/>
              <a:t>gend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loos – Case 26/62- tribunals include administrative tribunals. </a:t>
            </a:r>
          </a:p>
          <a:p>
            <a:r>
              <a:rPr lang="en-GB" dirty="0"/>
              <a:t>C-54/96 </a:t>
            </a:r>
            <a:r>
              <a:rPr lang="en-GB" dirty="0" err="1"/>
              <a:t>Dorsch</a:t>
            </a:r>
            <a:r>
              <a:rPr lang="en-GB" dirty="0"/>
              <a:t> – criteria.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665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27329-C825-4723-A326-230A31C37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Relevant and </a:t>
            </a:r>
            <a:r>
              <a:rPr lang="en-GB" i="1" u="sng" dirty="0" err="1"/>
              <a:t>admissable</a:t>
            </a:r>
            <a:endParaRPr lang="en-GB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A5895-9357-46FF-9C2F-E75F83B8E1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hypothetical questions. </a:t>
            </a:r>
          </a:p>
          <a:p>
            <a:r>
              <a:rPr lang="en-GB" dirty="0"/>
              <a:t>Article 267- very little guidance. </a:t>
            </a:r>
          </a:p>
          <a:p>
            <a:r>
              <a:rPr lang="en-GB" dirty="0"/>
              <a:t>No dispute- C-104/79 </a:t>
            </a:r>
            <a:r>
              <a:rPr lang="en-GB" dirty="0" err="1"/>
              <a:t>Foglia</a:t>
            </a:r>
            <a:r>
              <a:rPr lang="en-GB" dirty="0"/>
              <a:t> v </a:t>
            </a:r>
            <a:r>
              <a:rPr lang="en-GB" dirty="0" err="1"/>
              <a:t>Novello</a:t>
            </a:r>
            <a:r>
              <a:rPr lang="en-GB" dirty="0"/>
              <a:t> (No.1). </a:t>
            </a:r>
          </a:p>
          <a:p>
            <a:r>
              <a:rPr lang="en-GB" dirty="0"/>
              <a:t>Guidance 2012. </a:t>
            </a:r>
          </a:p>
        </p:txBody>
      </p:sp>
    </p:spTree>
    <p:extLst>
      <p:ext uri="{BB962C8B-B14F-4D97-AF65-F5344CB8AC3E}">
        <p14:creationId xmlns:p14="http://schemas.microsoft.com/office/powerpoint/2010/main" val="11923581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27329-C825-4723-A326-230A31C37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When will the COJ refuse to answer a question?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A5895-9357-46FF-9C2F-E75F83B8E1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question is hypothetical.</a:t>
            </a:r>
          </a:p>
          <a:p>
            <a:r>
              <a:rPr lang="en-GB" dirty="0"/>
              <a:t>The question is not relevant to the substance of the dispute</a:t>
            </a:r>
          </a:p>
          <a:p>
            <a:r>
              <a:rPr lang="en-GB" dirty="0"/>
              <a:t>The question is not sufficiently clear for any meaningful legal response; and </a:t>
            </a:r>
          </a:p>
          <a:p>
            <a:r>
              <a:rPr lang="en-GB" dirty="0"/>
              <a:t>The facts are insufficiently clear of the application of the legal rules. </a:t>
            </a:r>
          </a:p>
        </p:txBody>
      </p:sp>
    </p:spTree>
    <p:extLst>
      <p:ext uri="{BB962C8B-B14F-4D97-AF65-F5344CB8AC3E}">
        <p14:creationId xmlns:p14="http://schemas.microsoft.com/office/powerpoint/2010/main" val="989035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27329-C825-4723-A326-230A31C37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Obligation or discretion?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A5895-9357-46FF-9C2F-E75F83B8E1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Discretion- Article 267(2) TFEU.</a:t>
            </a:r>
          </a:p>
          <a:p>
            <a:r>
              <a:rPr lang="en-GB" dirty="0"/>
              <a:t>Obligation – Article 267 (3) TFEU.</a:t>
            </a:r>
          </a:p>
          <a:p>
            <a:r>
              <a:rPr lang="en-GB" dirty="0"/>
              <a:t>36/80 and 76/80 Irish creamery Milk suppliers. </a:t>
            </a:r>
          </a:p>
          <a:p>
            <a:r>
              <a:rPr lang="en-GB" dirty="0"/>
              <a:t>What is a court of last instance?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78643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27329-C825-4723-A326-230A31C37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Validity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A5895-9357-46FF-9C2F-E75F83B8E1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Primary law – not questioned under Article 267 TFEU. </a:t>
            </a:r>
          </a:p>
          <a:p>
            <a:r>
              <a:rPr lang="en-GB" dirty="0"/>
              <a:t>Secondary EU law – court of last instance. </a:t>
            </a:r>
          </a:p>
          <a:p>
            <a:r>
              <a:rPr lang="en-GB" dirty="0"/>
              <a:t>Have to raise a question if precedent does not answer the question. </a:t>
            </a:r>
          </a:p>
          <a:p>
            <a:r>
              <a:rPr lang="en-GB" dirty="0"/>
              <a:t>314/85 </a:t>
            </a:r>
            <a:r>
              <a:rPr lang="en-GB" dirty="0" err="1"/>
              <a:t>Firma</a:t>
            </a:r>
            <a:r>
              <a:rPr lang="en-GB" dirty="0"/>
              <a:t> </a:t>
            </a:r>
            <a:r>
              <a:rPr lang="en-GB" dirty="0" err="1"/>
              <a:t>Foto</a:t>
            </a:r>
            <a:r>
              <a:rPr lang="en-GB" dirty="0"/>
              <a:t>- Frost v </a:t>
            </a:r>
            <a:r>
              <a:rPr lang="en-GB" dirty="0" err="1"/>
              <a:t>Hauptzollamt</a:t>
            </a:r>
            <a:r>
              <a:rPr lang="en-GB" dirty="0"/>
              <a:t> </a:t>
            </a:r>
            <a:r>
              <a:rPr lang="en-GB" dirty="0" err="1"/>
              <a:t>lubeck-ost</a:t>
            </a:r>
            <a:r>
              <a:rPr lang="en-GB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09498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27329-C825-4723-A326-230A31C37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A5895-9357-46FF-9C2F-E75F83B8E1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answer the following questions; </a:t>
            </a:r>
          </a:p>
          <a:p>
            <a:r>
              <a:rPr lang="en-GB" dirty="0"/>
              <a:t>What is article 267 of the TFEU?</a:t>
            </a:r>
          </a:p>
          <a:p>
            <a:r>
              <a:rPr lang="en-GB" dirty="0"/>
              <a:t>What is Article 267(2) and (3)?</a:t>
            </a:r>
          </a:p>
          <a:p>
            <a:r>
              <a:rPr lang="en-GB" dirty="0"/>
              <a:t>When would the court of justice refuse to accept a reference? </a:t>
            </a:r>
          </a:p>
        </p:txBody>
      </p:sp>
    </p:spTree>
    <p:extLst>
      <p:ext uri="{BB962C8B-B14F-4D97-AF65-F5344CB8AC3E}">
        <p14:creationId xmlns:p14="http://schemas.microsoft.com/office/powerpoint/2010/main" val="30082598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27329-C825-4723-A326-230A31C37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A5895-9357-46FF-9C2F-E75F83B8E1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 please research reform. </a:t>
            </a:r>
          </a:p>
          <a:p>
            <a:r>
              <a:rPr lang="en-GB" dirty="0"/>
              <a:t>Namely any suggestions for reform of the preliminary ruling procedure. </a:t>
            </a:r>
          </a:p>
          <a:p>
            <a:r>
              <a:rPr lang="en-GB" dirty="0"/>
              <a:t>One element to consider if the growing number of references going to the court of justice. </a:t>
            </a:r>
          </a:p>
          <a:p>
            <a:r>
              <a:rPr lang="en-GB" dirty="0"/>
              <a:t>Another element to consider is the time delay. </a:t>
            </a:r>
          </a:p>
        </p:txBody>
      </p:sp>
    </p:spTree>
    <p:extLst>
      <p:ext uri="{BB962C8B-B14F-4D97-AF65-F5344CB8AC3E}">
        <p14:creationId xmlns:p14="http://schemas.microsoft.com/office/powerpoint/2010/main" val="1009344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2AEC1C-700D-4670-AB84-660213AE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FD0406F2-17B9-43E0-A331-235C91624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227329-C825-4723-A326-230A31C37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011" y="2993572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 dirty="0"/>
              <a:t>Activity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AAFEDC-EE0C-401C-83F0-09AB086E5B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7113462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91993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27329-C825-4723-A326-230A31C37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A5895-9357-46FF-9C2F-E75F83B8E1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Article 267?</a:t>
            </a:r>
          </a:p>
          <a:p>
            <a:r>
              <a:rPr lang="en-GB" dirty="0"/>
              <a:t>Article 267(2) &amp; (3). </a:t>
            </a:r>
          </a:p>
          <a:p>
            <a:r>
              <a:rPr lang="en-GB" dirty="0"/>
              <a:t>Which questions can be referred to the COJ?</a:t>
            </a:r>
          </a:p>
          <a:p>
            <a:r>
              <a:rPr lang="en-GB" dirty="0"/>
              <a:t>Why is Article 267 of the TFEU important? </a:t>
            </a:r>
          </a:p>
        </p:txBody>
      </p:sp>
    </p:spTree>
    <p:extLst>
      <p:ext uri="{BB962C8B-B14F-4D97-AF65-F5344CB8AC3E}">
        <p14:creationId xmlns:p14="http://schemas.microsoft.com/office/powerpoint/2010/main" val="19336053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27329-C825-4723-A326-230A31C37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A5895-9357-46FF-9C2F-E75F83B8E1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Nigel Foster – EU law.</a:t>
            </a:r>
          </a:p>
          <a:p>
            <a:r>
              <a:rPr lang="en-GB" dirty="0"/>
              <a:t>My contact information; 2107156@students.uwtsd. </a:t>
            </a:r>
          </a:p>
        </p:txBody>
      </p:sp>
    </p:spTree>
    <p:extLst>
      <p:ext uri="{BB962C8B-B14F-4D97-AF65-F5344CB8AC3E}">
        <p14:creationId xmlns:p14="http://schemas.microsoft.com/office/powerpoint/2010/main" val="31028524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62D241-C852-4BF0-8117-66DEBAD39FB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1FFA57C-C06B-408B-A86D-1F77BCD9A2F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Any Questions ? </a:t>
            </a:r>
          </a:p>
        </p:txBody>
      </p:sp>
    </p:spTree>
    <p:extLst>
      <p:ext uri="{BB962C8B-B14F-4D97-AF65-F5344CB8AC3E}">
        <p14:creationId xmlns:p14="http://schemas.microsoft.com/office/powerpoint/2010/main" val="24524627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8664B0"/>
      </a:accent1>
      <a:accent2>
        <a:srgbClr val="D75BCD"/>
      </a:accent2>
      <a:accent3>
        <a:srgbClr val="E54D86"/>
      </a:accent3>
      <a:accent4>
        <a:srgbClr val="DE4547"/>
      </a:accent4>
      <a:accent5>
        <a:srgbClr val="F16E40"/>
      </a:accent5>
      <a:accent6>
        <a:srgbClr val="EB9C5A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7AF46513-5B0D-4B03-9323-32F3F0BFC9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2043</TotalTime>
  <Words>702</Words>
  <Application>Microsoft Office PowerPoint</Application>
  <PresentationFormat>Widescreen</PresentationFormat>
  <Paragraphs>115</Paragraphs>
  <Slides>16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Calibri</vt:lpstr>
      <vt:lpstr>Century Gothic</vt:lpstr>
      <vt:lpstr>Wingdings 2</vt:lpstr>
      <vt:lpstr>Quotable</vt:lpstr>
      <vt:lpstr>Preliminary References </vt:lpstr>
      <vt:lpstr>Content </vt:lpstr>
      <vt:lpstr>Aims and Learning Objectives </vt:lpstr>
      <vt:lpstr>Preliminary references </vt:lpstr>
      <vt:lpstr>What is it? </vt:lpstr>
      <vt:lpstr>Who can refer? </vt:lpstr>
      <vt:lpstr>Relevant and admissable</vt:lpstr>
      <vt:lpstr>When will the COJ refuse to answer a question? </vt:lpstr>
      <vt:lpstr>Obligation or discretion? </vt:lpstr>
      <vt:lpstr>Validity </vt:lpstr>
      <vt:lpstr>Activity </vt:lpstr>
      <vt:lpstr>Activity </vt:lpstr>
      <vt:lpstr>Activity </vt:lpstr>
      <vt:lpstr>Summary </vt:lpstr>
      <vt:lpstr>References </vt:lpstr>
      <vt:lpstr>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Preliminary References </dc:title>
  <dc:creator>Zita Draper</dc:creator>
  <cp:lastModifiedBy>Zita Draper</cp:lastModifiedBy>
  <cp:revision>4</cp:revision>
  <dcterms:created xsi:type="dcterms:W3CDTF">2022-01-17T21:41:28Z</dcterms:created>
  <dcterms:modified xsi:type="dcterms:W3CDTF">2022-03-02T21:49:15Z</dcterms:modified>
</cp:coreProperties>
</file>