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024" autoAdjust="0"/>
  </p:normalViewPr>
  <p:slideViewPr>
    <p:cSldViewPr snapToGrid="0" snapToObjects="1">
      <p:cViewPr varScale="1">
        <p:scale>
          <a:sx n="55" d="100"/>
          <a:sy n="55" d="100"/>
        </p:scale>
        <p:origin x="1072" y="4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7.xml.rels><?xml version="1.0" encoding="UTF-8" standalone="yes"?>
<Relationships xmlns="http://schemas.openxmlformats.org/package/2006/relationships"><Relationship Id="rId1" Type="http://schemas.openxmlformats.org/officeDocument/2006/relationships/hyperlink" Target="https://www.healthcareers.nhs.uk/"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7.xml.rels><?xml version="1.0" encoding="UTF-8" standalone="yes"?>
<Relationships xmlns="http://schemas.openxmlformats.org/package/2006/relationships"><Relationship Id="rId1" Type="http://schemas.openxmlformats.org/officeDocument/2006/relationships/hyperlink" Target="https://www.healthcareers.nhs.uk/"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27EE22-CD55-44CD-9FC8-486D2074BA2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D4DD94-A1B9-4C87-B890-A232FB78E98E}">
      <dgm:prSet/>
      <dgm:spPr/>
      <dgm:t>
        <a:bodyPr/>
        <a:lstStyle/>
        <a:p>
          <a:r>
            <a:rPr lang="en-US"/>
            <a:t>• Introduction – Who I am and my career aspirations</a:t>
          </a:r>
        </a:p>
      </dgm:t>
    </dgm:pt>
    <dgm:pt modelId="{572615D2-719D-4A15-9361-2F1D1B0C6977}" type="parTrans" cxnId="{194E34DC-7799-41F6-9B45-890D4AA8A61F}">
      <dgm:prSet/>
      <dgm:spPr/>
      <dgm:t>
        <a:bodyPr/>
        <a:lstStyle/>
        <a:p>
          <a:endParaRPr lang="en-US"/>
        </a:p>
      </dgm:t>
    </dgm:pt>
    <dgm:pt modelId="{EF9C73CF-F64B-4960-A30F-96AD4B7BDAC5}" type="sibTrans" cxnId="{194E34DC-7799-41F6-9B45-890D4AA8A61F}">
      <dgm:prSet/>
      <dgm:spPr/>
      <dgm:t>
        <a:bodyPr/>
        <a:lstStyle/>
        <a:p>
          <a:endParaRPr lang="en-US"/>
        </a:p>
      </dgm:t>
    </dgm:pt>
    <dgm:pt modelId="{83FD8E8D-5E84-4232-9B7D-7BA9931F757A}">
      <dgm:prSet/>
      <dgm:spPr/>
      <dgm:t>
        <a:bodyPr/>
        <a:lstStyle/>
        <a:p>
          <a:r>
            <a:rPr lang="en-US"/>
            <a:t>• What is a SWOT analysis and why it matters</a:t>
          </a:r>
        </a:p>
      </dgm:t>
    </dgm:pt>
    <dgm:pt modelId="{65E8D9AD-4A2C-4B1F-BC4A-F8B4D76A4DDE}" type="parTrans" cxnId="{E93F9BFA-C410-467D-A650-F0EAE925AC11}">
      <dgm:prSet/>
      <dgm:spPr/>
      <dgm:t>
        <a:bodyPr/>
        <a:lstStyle/>
        <a:p>
          <a:endParaRPr lang="en-US"/>
        </a:p>
      </dgm:t>
    </dgm:pt>
    <dgm:pt modelId="{BEDFB68A-4D11-42FF-B271-A10FBA22B307}" type="sibTrans" cxnId="{E93F9BFA-C410-467D-A650-F0EAE925AC11}">
      <dgm:prSet/>
      <dgm:spPr/>
      <dgm:t>
        <a:bodyPr/>
        <a:lstStyle/>
        <a:p>
          <a:endParaRPr lang="en-US"/>
        </a:p>
      </dgm:t>
    </dgm:pt>
    <dgm:pt modelId="{1FC1F3C4-20DB-4B2F-B94B-86775792DC2B}">
      <dgm:prSet/>
      <dgm:spPr/>
      <dgm:t>
        <a:bodyPr/>
        <a:lstStyle/>
        <a:p>
          <a:r>
            <a:rPr lang="en-US"/>
            <a:t>• My personal SWOT breakdown</a:t>
          </a:r>
        </a:p>
      </dgm:t>
    </dgm:pt>
    <dgm:pt modelId="{44006FDE-29F7-4906-84BC-58AB85C7314F}" type="parTrans" cxnId="{4D5C257A-F4CA-4506-9867-E9E2E9D1ADC4}">
      <dgm:prSet/>
      <dgm:spPr/>
      <dgm:t>
        <a:bodyPr/>
        <a:lstStyle/>
        <a:p>
          <a:endParaRPr lang="en-US"/>
        </a:p>
      </dgm:t>
    </dgm:pt>
    <dgm:pt modelId="{487C59F2-555E-43F6-BF83-8AD0DA5284CD}" type="sibTrans" cxnId="{4D5C257A-F4CA-4506-9867-E9E2E9D1ADC4}">
      <dgm:prSet/>
      <dgm:spPr/>
      <dgm:t>
        <a:bodyPr/>
        <a:lstStyle/>
        <a:p>
          <a:endParaRPr lang="en-US"/>
        </a:p>
      </dgm:t>
    </dgm:pt>
    <dgm:pt modelId="{71457533-F39E-45A7-9C8F-0E58CA89EE56}">
      <dgm:prSet/>
      <dgm:spPr/>
      <dgm:t>
        <a:bodyPr/>
        <a:lstStyle/>
        <a:p>
          <a:r>
            <a:rPr lang="en-US"/>
            <a:t>• How strengths help overcome weaknesses &amp; threats</a:t>
          </a:r>
        </a:p>
      </dgm:t>
    </dgm:pt>
    <dgm:pt modelId="{BDB90108-7A74-40D4-A89A-15FE1E7D9C47}" type="parTrans" cxnId="{9F04C0A7-6530-4F9F-A080-3F5499EE6118}">
      <dgm:prSet/>
      <dgm:spPr/>
      <dgm:t>
        <a:bodyPr/>
        <a:lstStyle/>
        <a:p>
          <a:endParaRPr lang="en-US"/>
        </a:p>
      </dgm:t>
    </dgm:pt>
    <dgm:pt modelId="{29B15350-49CA-45C3-979D-A84BD795796F}" type="sibTrans" cxnId="{9F04C0A7-6530-4F9F-A080-3F5499EE6118}">
      <dgm:prSet/>
      <dgm:spPr/>
      <dgm:t>
        <a:bodyPr/>
        <a:lstStyle/>
        <a:p>
          <a:endParaRPr lang="en-US"/>
        </a:p>
      </dgm:t>
    </dgm:pt>
    <dgm:pt modelId="{806D4029-3668-42A7-A8ED-059A3F046EAE}">
      <dgm:prSet/>
      <dgm:spPr/>
      <dgm:t>
        <a:bodyPr/>
        <a:lstStyle/>
        <a:p>
          <a:r>
            <a:rPr lang="en-US"/>
            <a:t>• How I use strengths to pursue opportunities</a:t>
          </a:r>
        </a:p>
      </dgm:t>
    </dgm:pt>
    <dgm:pt modelId="{04953ABF-3AF4-46DC-97B9-3F1BD39D98F7}" type="parTrans" cxnId="{2AA2D62E-612D-4A89-AED2-B9E18B82DD86}">
      <dgm:prSet/>
      <dgm:spPr/>
      <dgm:t>
        <a:bodyPr/>
        <a:lstStyle/>
        <a:p>
          <a:endParaRPr lang="en-US"/>
        </a:p>
      </dgm:t>
    </dgm:pt>
    <dgm:pt modelId="{9DD02474-250E-4A48-8AC4-4A6E18A4D4C9}" type="sibTrans" cxnId="{2AA2D62E-612D-4A89-AED2-B9E18B82DD86}">
      <dgm:prSet/>
      <dgm:spPr/>
      <dgm:t>
        <a:bodyPr/>
        <a:lstStyle/>
        <a:p>
          <a:endParaRPr lang="en-US"/>
        </a:p>
      </dgm:t>
    </dgm:pt>
    <dgm:pt modelId="{0D932F21-E059-4560-AB22-3C0DC00A8E6A}">
      <dgm:prSet/>
      <dgm:spPr/>
      <dgm:t>
        <a:bodyPr/>
        <a:lstStyle/>
        <a:p>
          <a:r>
            <a:rPr lang="en-US"/>
            <a:t>• Summary &amp; Conclusion</a:t>
          </a:r>
        </a:p>
      </dgm:t>
    </dgm:pt>
    <dgm:pt modelId="{133EC1C1-DC2B-42EB-BABE-FEBB9CB021C4}" type="parTrans" cxnId="{9CF60376-7769-4F2C-BEEC-4DDABF5BAF8A}">
      <dgm:prSet/>
      <dgm:spPr/>
      <dgm:t>
        <a:bodyPr/>
        <a:lstStyle/>
        <a:p>
          <a:endParaRPr lang="en-US"/>
        </a:p>
      </dgm:t>
    </dgm:pt>
    <dgm:pt modelId="{B5CAC794-F2EC-4349-840F-5E9037A8A621}" type="sibTrans" cxnId="{9CF60376-7769-4F2C-BEEC-4DDABF5BAF8A}">
      <dgm:prSet/>
      <dgm:spPr/>
      <dgm:t>
        <a:bodyPr/>
        <a:lstStyle/>
        <a:p>
          <a:endParaRPr lang="en-US"/>
        </a:p>
      </dgm:t>
    </dgm:pt>
    <dgm:pt modelId="{5B031114-BA22-41C5-B33C-1DC82C043714}">
      <dgm:prSet/>
      <dgm:spPr/>
      <dgm:t>
        <a:bodyPr/>
        <a:lstStyle/>
        <a:p>
          <a:r>
            <a:rPr lang="en-US"/>
            <a:t>• References</a:t>
          </a:r>
        </a:p>
      </dgm:t>
    </dgm:pt>
    <dgm:pt modelId="{49712D4B-1535-4CC6-BACF-AAB76BA9CA60}" type="parTrans" cxnId="{E3C5BBBD-E419-4F41-9AD4-05E785FF5B4B}">
      <dgm:prSet/>
      <dgm:spPr/>
      <dgm:t>
        <a:bodyPr/>
        <a:lstStyle/>
        <a:p>
          <a:endParaRPr lang="en-US"/>
        </a:p>
      </dgm:t>
    </dgm:pt>
    <dgm:pt modelId="{28FA215E-27CA-4C76-92E9-505C9B959A2F}" type="sibTrans" cxnId="{E3C5BBBD-E419-4F41-9AD4-05E785FF5B4B}">
      <dgm:prSet/>
      <dgm:spPr/>
      <dgm:t>
        <a:bodyPr/>
        <a:lstStyle/>
        <a:p>
          <a:endParaRPr lang="en-US"/>
        </a:p>
      </dgm:t>
    </dgm:pt>
    <dgm:pt modelId="{40943347-F13D-4767-97E6-ACE91EABF601}" type="pres">
      <dgm:prSet presAssocID="{5D27EE22-CD55-44CD-9FC8-486D2074BA2E}" presName="root" presStyleCnt="0">
        <dgm:presLayoutVars>
          <dgm:dir/>
          <dgm:resizeHandles val="exact"/>
        </dgm:presLayoutVars>
      </dgm:prSet>
      <dgm:spPr/>
    </dgm:pt>
    <dgm:pt modelId="{5FB06F3A-E0CC-4BF6-BA08-32A42836FCF1}" type="pres">
      <dgm:prSet presAssocID="{1CD4DD94-A1B9-4C87-B890-A232FB78E98E}" presName="compNode" presStyleCnt="0"/>
      <dgm:spPr/>
    </dgm:pt>
    <dgm:pt modelId="{1248232B-6D5D-436D-97A2-DE349A05306A}" type="pres">
      <dgm:prSet presAssocID="{1CD4DD94-A1B9-4C87-B890-A232FB78E98E}" presName="bgRect" presStyleLbl="bgShp" presStyleIdx="0" presStyleCnt="7"/>
      <dgm:spPr/>
    </dgm:pt>
    <dgm:pt modelId="{5AF62172-4811-4002-87EB-1360A36E3F70}" type="pres">
      <dgm:prSet presAssocID="{1CD4DD94-A1B9-4C87-B890-A232FB78E98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3EBAAC56-0B39-46AE-97ED-78A975160579}" type="pres">
      <dgm:prSet presAssocID="{1CD4DD94-A1B9-4C87-B890-A232FB78E98E}" presName="spaceRect" presStyleCnt="0"/>
      <dgm:spPr/>
    </dgm:pt>
    <dgm:pt modelId="{69CBB161-E721-4F13-9BA5-A4345E869F86}" type="pres">
      <dgm:prSet presAssocID="{1CD4DD94-A1B9-4C87-B890-A232FB78E98E}" presName="parTx" presStyleLbl="revTx" presStyleIdx="0" presStyleCnt="7">
        <dgm:presLayoutVars>
          <dgm:chMax val="0"/>
          <dgm:chPref val="0"/>
        </dgm:presLayoutVars>
      </dgm:prSet>
      <dgm:spPr/>
    </dgm:pt>
    <dgm:pt modelId="{11652FB8-077E-495E-BEEB-DBDA193A5D78}" type="pres">
      <dgm:prSet presAssocID="{EF9C73CF-F64B-4960-A30F-96AD4B7BDAC5}" presName="sibTrans" presStyleCnt="0"/>
      <dgm:spPr/>
    </dgm:pt>
    <dgm:pt modelId="{83135CF9-530F-416D-B714-34F529A43D50}" type="pres">
      <dgm:prSet presAssocID="{83FD8E8D-5E84-4232-9B7D-7BA9931F757A}" presName="compNode" presStyleCnt="0"/>
      <dgm:spPr/>
    </dgm:pt>
    <dgm:pt modelId="{9BBCB989-2F5C-429B-A37E-55599A338767}" type="pres">
      <dgm:prSet presAssocID="{83FD8E8D-5E84-4232-9B7D-7BA9931F757A}" presName="bgRect" presStyleLbl="bgShp" presStyleIdx="1" presStyleCnt="7"/>
      <dgm:spPr/>
    </dgm:pt>
    <dgm:pt modelId="{5CBC2E4B-FE54-440F-B255-BE20C6B1DFDD}" type="pres">
      <dgm:prSet presAssocID="{83FD8E8D-5E84-4232-9B7D-7BA9931F757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9580C4A3-EA0B-4522-B124-F3BAEEF1C09D}" type="pres">
      <dgm:prSet presAssocID="{83FD8E8D-5E84-4232-9B7D-7BA9931F757A}" presName="spaceRect" presStyleCnt="0"/>
      <dgm:spPr/>
    </dgm:pt>
    <dgm:pt modelId="{32D025E8-AC94-417C-AB2D-D88CA750968C}" type="pres">
      <dgm:prSet presAssocID="{83FD8E8D-5E84-4232-9B7D-7BA9931F757A}" presName="parTx" presStyleLbl="revTx" presStyleIdx="1" presStyleCnt="7">
        <dgm:presLayoutVars>
          <dgm:chMax val="0"/>
          <dgm:chPref val="0"/>
        </dgm:presLayoutVars>
      </dgm:prSet>
      <dgm:spPr/>
    </dgm:pt>
    <dgm:pt modelId="{7AA4C74A-DAE7-4F1A-BB5A-BFCA233AAC03}" type="pres">
      <dgm:prSet presAssocID="{BEDFB68A-4D11-42FF-B271-A10FBA22B307}" presName="sibTrans" presStyleCnt="0"/>
      <dgm:spPr/>
    </dgm:pt>
    <dgm:pt modelId="{900F07E5-5AD5-4F9E-B2D1-D407F80FBC2B}" type="pres">
      <dgm:prSet presAssocID="{1FC1F3C4-20DB-4B2F-B94B-86775792DC2B}" presName="compNode" presStyleCnt="0"/>
      <dgm:spPr/>
    </dgm:pt>
    <dgm:pt modelId="{8C0C7353-6FD6-452C-8840-CBB506A68BD5}" type="pres">
      <dgm:prSet presAssocID="{1FC1F3C4-20DB-4B2F-B94B-86775792DC2B}" presName="bgRect" presStyleLbl="bgShp" presStyleIdx="2" presStyleCnt="7"/>
      <dgm:spPr/>
    </dgm:pt>
    <dgm:pt modelId="{083A92D4-F828-48A4-90A1-524D961541FD}" type="pres">
      <dgm:prSet presAssocID="{1FC1F3C4-20DB-4B2F-B94B-86775792DC2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umbbell"/>
        </a:ext>
      </dgm:extLst>
    </dgm:pt>
    <dgm:pt modelId="{9AD95B3E-0ACB-4E1A-93B1-8825EC3F57F7}" type="pres">
      <dgm:prSet presAssocID="{1FC1F3C4-20DB-4B2F-B94B-86775792DC2B}" presName="spaceRect" presStyleCnt="0"/>
      <dgm:spPr/>
    </dgm:pt>
    <dgm:pt modelId="{7B5B72DD-699E-4B00-B285-8A306299C9CF}" type="pres">
      <dgm:prSet presAssocID="{1FC1F3C4-20DB-4B2F-B94B-86775792DC2B}" presName="parTx" presStyleLbl="revTx" presStyleIdx="2" presStyleCnt="7">
        <dgm:presLayoutVars>
          <dgm:chMax val="0"/>
          <dgm:chPref val="0"/>
        </dgm:presLayoutVars>
      </dgm:prSet>
      <dgm:spPr/>
    </dgm:pt>
    <dgm:pt modelId="{2FCDEF97-9EBB-4757-AE6F-32088CC62657}" type="pres">
      <dgm:prSet presAssocID="{487C59F2-555E-43F6-BF83-8AD0DA5284CD}" presName="sibTrans" presStyleCnt="0"/>
      <dgm:spPr/>
    </dgm:pt>
    <dgm:pt modelId="{23CB3225-A09F-4826-B2F5-AFD76EF009B4}" type="pres">
      <dgm:prSet presAssocID="{71457533-F39E-45A7-9C8F-0E58CA89EE56}" presName="compNode" presStyleCnt="0"/>
      <dgm:spPr/>
    </dgm:pt>
    <dgm:pt modelId="{D1B86E1C-E5E4-4EDE-BA1B-47C04E7CF1C9}" type="pres">
      <dgm:prSet presAssocID="{71457533-F39E-45A7-9C8F-0E58CA89EE56}" presName="bgRect" presStyleLbl="bgShp" presStyleIdx="3" presStyleCnt="7"/>
      <dgm:spPr/>
    </dgm:pt>
    <dgm:pt modelId="{498AF489-C46E-476B-A4E0-8E13FADEB31D}" type="pres">
      <dgm:prSet presAssocID="{71457533-F39E-45A7-9C8F-0E58CA89EE5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dioactive"/>
        </a:ext>
      </dgm:extLst>
    </dgm:pt>
    <dgm:pt modelId="{D7236813-B32D-44BD-A99D-CE29E5724E99}" type="pres">
      <dgm:prSet presAssocID="{71457533-F39E-45A7-9C8F-0E58CA89EE56}" presName="spaceRect" presStyleCnt="0"/>
      <dgm:spPr/>
    </dgm:pt>
    <dgm:pt modelId="{9D672F92-4C46-463F-9FC3-7036E17E4DD4}" type="pres">
      <dgm:prSet presAssocID="{71457533-F39E-45A7-9C8F-0E58CA89EE56}" presName="parTx" presStyleLbl="revTx" presStyleIdx="3" presStyleCnt="7">
        <dgm:presLayoutVars>
          <dgm:chMax val="0"/>
          <dgm:chPref val="0"/>
        </dgm:presLayoutVars>
      </dgm:prSet>
      <dgm:spPr/>
    </dgm:pt>
    <dgm:pt modelId="{B6ED9970-122B-4F47-A648-24507FE7AD40}" type="pres">
      <dgm:prSet presAssocID="{29B15350-49CA-45C3-979D-A84BD795796F}" presName="sibTrans" presStyleCnt="0"/>
      <dgm:spPr/>
    </dgm:pt>
    <dgm:pt modelId="{7855269E-2007-4271-A20D-157650F4ABB2}" type="pres">
      <dgm:prSet presAssocID="{806D4029-3668-42A7-A8ED-059A3F046EAE}" presName="compNode" presStyleCnt="0"/>
      <dgm:spPr/>
    </dgm:pt>
    <dgm:pt modelId="{AFC89663-DBDF-44FC-9586-8C6CC9E52B69}" type="pres">
      <dgm:prSet presAssocID="{806D4029-3668-42A7-A8ED-059A3F046EAE}" presName="bgRect" presStyleLbl="bgShp" presStyleIdx="4" presStyleCnt="7"/>
      <dgm:spPr/>
    </dgm:pt>
    <dgm:pt modelId="{C23871E6-4EAA-4B21-99CC-9E196DBD0969}" type="pres">
      <dgm:prSet presAssocID="{806D4029-3668-42A7-A8ED-059A3F046EA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Success"/>
        </a:ext>
      </dgm:extLst>
    </dgm:pt>
    <dgm:pt modelId="{04D150E2-6385-4CA8-892F-4F82B69FBF1D}" type="pres">
      <dgm:prSet presAssocID="{806D4029-3668-42A7-A8ED-059A3F046EAE}" presName="spaceRect" presStyleCnt="0"/>
      <dgm:spPr/>
    </dgm:pt>
    <dgm:pt modelId="{BC3ACEB2-3B7C-4437-8260-74FF547C7921}" type="pres">
      <dgm:prSet presAssocID="{806D4029-3668-42A7-A8ED-059A3F046EAE}" presName="parTx" presStyleLbl="revTx" presStyleIdx="4" presStyleCnt="7">
        <dgm:presLayoutVars>
          <dgm:chMax val="0"/>
          <dgm:chPref val="0"/>
        </dgm:presLayoutVars>
      </dgm:prSet>
      <dgm:spPr/>
    </dgm:pt>
    <dgm:pt modelId="{059B2BEE-E458-488F-A9C7-779CF69CC5EF}" type="pres">
      <dgm:prSet presAssocID="{9DD02474-250E-4A48-8AC4-4A6E18A4D4C9}" presName="sibTrans" presStyleCnt="0"/>
      <dgm:spPr/>
    </dgm:pt>
    <dgm:pt modelId="{8B550D55-5A97-449E-B7BE-B0CAF07A6985}" type="pres">
      <dgm:prSet presAssocID="{0D932F21-E059-4560-AB22-3C0DC00A8E6A}" presName="compNode" presStyleCnt="0"/>
      <dgm:spPr/>
    </dgm:pt>
    <dgm:pt modelId="{B40769F4-EB81-49DB-A1A5-AB8A37F76532}" type="pres">
      <dgm:prSet presAssocID="{0D932F21-E059-4560-AB22-3C0DC00A8E6A}" presName="bgRect" presStyleLbl="bgShp" presStyleIdx="5" presStyleCnt="7"/>
      <dgm:spPr/>
    </dgm:pt>
    <dgm:pt modelId="{5182D3AF-3EEB-47D1-B2F4-C2986A8DFAAE}" type="pres">
      <dgm:prSet presAssocID="{0D932F21-E059-4560-AB22-3C0DC00A8E6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resentation with Checklist"/>
        </a:ext>
      </dgm:extLst>
    </dgm:pt>
    <dgm:pt modelId="{30C933EE-CF7C-45FC-906C-7433DF9B979E}" type="pres">
      <dgm:prSet presAssocID="{0D932F21-E059-4560-AB22-3C0DC00A8E6A}" presName="spaceRect" presStyleCnt="0"/>
      <dgm:spPr/>
    </dgm:pt>
    <dgm:pt modelId="{E02609CB-C6DA-4AD2-9332-E72F060221B7}" type="pres">
      <dgm:prSet presAssocID="{0D932F21-E059-4560-AB22-3C0DC00A8E6A}" presName="parTx" presStyleLbl="revTx" presStyleIdx="5" presStyleCnt="7">
        <dgm:presLayoutVars>
          <dgm:chMax val="0"/>
          <dgm:chPref val="0"/>
        </dgm:presLayoutVars>
      </dgm:prSet>
      <dgm:spPr/>
    </dgm:pt>
    <dgm:pt modelId="{2FF4DCFC-62B1-4635-8507-7E8BCB4315D0}" type="pres">
      <dgm:prSet presAssocID="{B5CAC794-F2EC-4349-840F-5E9037A8A621}" presName="sibTrans" presStyleCnt="0"/>
      <dgm:spPr/>
    </dgm:pt>
    <dgm:pt modelId="{62CB62D3-3CAF-491A-B293-BA32761AD453}" type="pres">
      <dgm:prSet presAssocID="{5B031114-BA22-41C5-B33C-1DC82C043714}" presName="compNode" presStyleCnt="0"/>
      <dgm:spPr/>
    </dgm:pt>
    <dgm:pt modelId="{9EA46FA1-B871-4DCE-86AB-CF54188CD461}" type="pres">
      <dgm:prSet presAssocID="{5B031114-BA22-41C5-B33C-1DC82C043714}" presName="bgRect" presStyleLbl="bgShp" presStyleIdx="6" presStyleCnt="7"/>
      <dgm:spPr/>
    </dgm:pt>
    <dgm:pt modelId="{7E5EDBF4-DBB7-4263-8098-51CC6809C86A}" type="pres">
      <dgm:prSet presAssocID="{5B031114-BA22-41C5-B33C-1DC82C04371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184D9051-B9D6-4A87-9737-0CFE8CAFAD6E}" type="pres">
      <dgm:prSet presAssocID="{5B031114-BA22-41C5-B33C-1DC82C043714}" presName="spaceRect" presStyleCnt="0"/>
      <dgm:spPr/>
    </dgm:pt>
    <dgm:pt modelId="{1861A2BC-2E1B-4EF7-B75A-2BE03B4CD37A}" type="pres">
      <dgm:prSet presAssocID="{5B031114-BA22-41C5-B33C-1DC82C043714}" presName="parTx" presStyleLbl="revTx" presStyleIdx="6" presStyleCnt="7">
        <dgm:presLayoutVars>
          <dgm:chMax val="0"/>
          <dgm:chPref val="0"/>
        </dgm:presLayoutVars>
      </dgm:prSet>
      <dgm:spPr/>
    </dgm:pt>
  </dgm:ptLst>
  <dgm:cxnLst>
    <dgm:cxn modelId="{F6EDE306-E4EF-4E64-B8A1-7598C7376B76}" type="presOf" srcId="{1FC1F3C4-20DB-4B2F-B94B-86775792DC2B}" destId="{7B5B72DD-699E-4B00-B285-8A306299C9CF}" srcOrd="0" destOrd="0" presId="urn:microsoft.com/office/officeart/2018/2/layout/IconVerticalSolidList"/>
    <dgm:cxn modelId="{94232309-081C-45BB-B92D-D1000DA607B2}" type="presOf" srcId="{71457533-F39E-45A7-9C8F-0E58CA89EE56}" destId="{9D672F92-4C46-463F-9FC3-7036E17E4DD4}" srcOrd="0" destOrd="0" presId="urn:microsoft.com/office/officeart/2018/2/layout/IconVerticalSolidList"/>
    <dgm:cxn modelId="{2AA2D62E-612D-4A89-AED2-B9E18B82DD86}" srcId="{5D27EE22-CD55-44CD-9FC8-486D2074BA2E}" destId="{806D4029-3668-42A7-A8ED-059A3F046EAE}" srcOrd="4" destOrd="0" parTransId="{04953ABF-3AF4-46DC-97B9-3F1BD39D98F7}" sibTransId="{9DD02474-250E-4A48-8AC4-4A6E18A4D4C9}"/>
    <dgm:cxn modelId="{6EE8EF47-7643-44DB-B6EA-5ECA6B4B1FF6}" type="presOf" srcId="{5D27EE22-CD55-44CD-9FC8-486D2074BA2E}" destId="{40943347-F13D-4767-97E6-ACE91EABF601}" srcOrd="0" destOrd="0" presId="urn:microsoft.com/office/officeart/2018/2/layout/IconVerticalSolidList"/>
    <dgm:cxn modelId="{30E11073-0014-4667-860E-D50E10E4C522}" type="presOf" srcId="{0D932F21-E059-4560-AB22-3C0DC00A8E6A}" destId="{E02609CB-C6DA-4AD2-9332-E72F060221B7}" srcOrd="0" destOrd="0" presId="urn:microsoft.com/office/officeart/2018/2/layout/IconVerticalSolidList"/>
    <dgm:cxn modelId="{9CF60376-7769-4F2C-BEEC-4DDABF5BAF8A}" srcId="{5D27EE22-CD55-44CD-9FC8-486D2074BA2E}" destId="{0D932F21-E059-4560-AB22-3C0DC00A8E6A}" srcOrd="5" destOrd="0" parTransId="{133EC1C1-DC2B-42EB-BABE-FEBB9CB021C4}" sibTransId="{B5CAC794-F2EC-4349-840F-5E9037A8A621}"/>
    <dgm:cxn modelId="{4D5C257A-F4CA-4506-9867-E9E2E9D1ADC4}" srcId="{5D27EE22-CD55-44CD-9FC8-486D2074BA2E}" destId="{1FC1F3C4-20DB-4B2F-B94B-86775792DC2B}" srcOrd="2" destOrd="0" parTransId="{44006FDE-29F7-4906-84BC-58AB85C7314F}" sibTransId="{487C59F2-555E-43F6-BF83-8AD0DA5284CD}"/>
    <dgm:cxn modelId="{9F04C0A7-6530-4F9F-A080-3F5499EE6118}" srcId="{5D27EE22-CD55-44CD-9FC8-486D2074BA2E}" destId="{71457533-F39E-45A7-9C8F-0E58CA89EE56}" srcOrd="3" destOrd="0" parTransId="{BDB90108-7A74-40D4-A89A-15FE1E7D9C47}" sibTransId="{29B15350-49CA-45C3-979D-A84BD795796F}"/>
    <dgm:cxn modelId="{9BE210BA-229C-4A82-B6DF-172F6C9625DC}" type="presOf" srcId="{806D4029-3668-42A7-A8ED-059A3F046EAE}" destId="{BC3ACEB2-3B7C-4437-8260-74FF547C7921}" srcOrd="0" destOrd="0" presId="urn:microsoft.com/office/officeart/2018/2/layout/IconVerticalSolidList"/>
    <dgm:cxn modelId="{E3C5BBBD-E419-4F41-9AD4-05E785FF5B4B}" srcId="{5D27EE22-CD55-44CD-9FC8-486D2074BA2E}" destId="{5B031114-BA22-41C5-B33C-1DC82C043714}" srcOrd="6" destOrd="0" parTransId="{49712D4B-1535-4CC6-BACF-AAB76BA9CA60}" sibTransId="{28FA215E-27CA-4C76-92E9-505C9B959A2F}"/>
    <dgm:cxn modelId="{7A7643CF-32AC-4E53-8F86-075F07F44149}" type="presOf" srcId="{1CD4DD94-A1B9-4C87-B890-A232FB78E98E}" destId="{69CBB161-E721-4F13-9BA5-A4345E869F86}" srcOrd="0" destOrd="0" presId="urn:microsoft.com/office/officeart/2018/2/layout/IconVerticalSolidList"/>
    <dgm:cxn modelId="{194E34DC-7799-41F6-9B45-890D4AA8A61F}" srcId="{5D27EE22-CD55-44CD-9FC8-486D2074BA2E}" destId="{1CD4DD94-A1B9-4C87-B890-A232FB78E98E}" srcOrd="0" destOrd="0" parTransId="{572615D2-719D-4A15-9361-2F1D1B0C6977}" sibTransId="{EF9C73CF-F64B-4960-A30F-96AD4B7BDAC5}"/>
    <dgm:cxn modelId="{75011DE5-8262-4F91-A98F-BB1BF561E607}" type="presOf" srcId="{83FD8E8D-5E84-4232-9B7D-7BA9931F757A}" destId="{32D025E8-AC94-417C-AB2D-D88CA750968C}" srcOrd="0" destOrd="0" presId="urn:microsoft.com/office/officeart/2018/2/layout/IconVerticalSolidList"/>
    <dgm:cxn modelId="{5B5AAFEF-6965-4723-9ACC-FE4828B5C4F2}" type="presOf" srcId="{5B031114-BA22-41C5-B33C-1DC82C043714}" destId="{1861A2BC-2E1B-4EF7-B75A-2BE03B4CD37A}" srcOrd="0" destOrd="0" presId="urn:microsoft.com/office/officeart/2018/2/layout/IconVerticalSolidList"/>
    <dgm:cxn modelId="{E93F9BFA-C410-467D-A650-F0EAE925AC11}" srcId="{5D27EE22-CD55-44CD-9FC8-486D2074BA2E}" destId="{83FD8E8D-5E84-4232-9B7D-7BA9931F757A}" srcOrd="1" destOrd="0" parTransId="{65E8D9AD-4A2C-4B1F-BC4A-F8B4D76A4DDE}" sibTransId="{BEDFB68A-4D11-42FF-B271-A10FBA22B307}"/>
    <dgm:cxn modelId="{51E61A82-0D35-47B3-9D01-8828AB15634D}" type="presParOf" srcId="{40943347-F13D-4767-97E6-ACE91EABF601}" destId="{5FB06F3A-E0CC-4BF6-BA08-32A42836FCF1}" srcOrd="0" destOrd="0" presId="urn:microsoft.com/office/officeart/2018/2/layout/IconVerticalSolidList"/>
    <dgm:cxn modelId="{35A70D11-7E8D-4CDD-A7B3-D067BD0164F9}" type="presParOf" srcId="{5FB06F3A-E0CC-4BF6-BA08-32A42836FCF1}" destId="{1248232B-6D5D-436D-97A2-DE349A05306A}" srcOrd="0" destOrd="0" presId="urn:microsoft.com/office/officeart/2018/2/layout/IconVerticalSolidList"/>
    <dgm:cxn modelId="{630609E9-7C06-499C-ACBE-74CF3E5EA489}" type="presParOf" srcId="{5FB06F3A-E0CC-4BF6-BA08-32A42836FCF1}" destId="{5AF62172-4811-4002-87EB-1360A36E3F70}" srcOrd="1" destOrd="0" presId="urn:microsoft.com/office/officeart/2018/2/layout/IconVerticalSolidList"/>
    <dgm:cxn modelId="{1D4E7E82-1199-44C8-8707-76E6D3210FB2}" type="presParOf" srcId="{5FB06F3A-E0CC-4BF6-BA08-32A42836FCF1}" destId="{3EBAAC56-0B39-46AE-97ED-78A975160579}" srcOrd="2" destOrd="0" presId="urn:microsoft.com/office/officeart/2018/2/layout/IconVerticalSolidList"/>
    <dgm:cxn modelId="{241DCBC2-DC7B-424F-84D4-4B98CC8E81C5}" type="presParOf" srcId="{5FB06F3A-E0CC-4BF6-BA08-32A42836FCF1}" destId="{69CBB161-E721-4F13-9BA5-A4345E869F86}" srcOrd="3" destOrd="0" presId="urn:microsoft.com/office/officeart/2018/2/layout/IconVerticalSolidList"/>
    <dgm:cxn modelId="{736B5DF7-4211-40F6-A08E-F786DCBD9BF1}" type="presParOf" srcId="{40943347-F13D-4767-97E6-ACE91EABF601}" destId="{11652FB8-077E-495E-BEEB-DBDA193A5D78}" srcOrd="1" destOrd="0" presId="urn:microsoft.com/office/officeart/2018/2/layout/IconVerticalSolidList"/>
    <dgm:cxn modelId="{4355935E-5CD5-45E7-9BF0-0F2B1896D0BF}" type="presParOf" srcId="{40943347-F13D-4767-97E6-ACE91EABF601}" destId="{83135CF9-530F-416D-B714-34F529A43D50}" srcOrd="2" destOrd="0" presId="urn:microsoft.com/office/officeart/2018/2/layout/IconVerticalSolidList"/>
    <dgm:cxn modelId="{44BB0E43-F618-42B0-9649-C35ABEAD14C3}" type="presParOf" srcId="{83135CF9-530F-416D-B714-34F529A43D50}" destId="{9BBCB989-2F5C-429B-A37E-55599A338767}" srcOrd="0" destOrd="0" presId="urn:microsoft.com/office/officeart/2018/2/layout/IconVerticalSolidList"/>
    <dgm:cxn modelId="{78F021A8-B958-449E-9E6E-B25CD7A1F3B9}" type="presParOf" srcId="{83135CF9-530F-416D-B714-34F529A43D50}" destId="{5CBC2E4B-FE54-440F-B255-BE20C6B1DFDD}" srcOrd="1" destOrd="0" presId="urn:microsoft.com/office/officeart/2018/2/layout/IconVerticalSolidList"/>
    <dgm:cxn modelId="{D8B816C5-1DE6-493B-97EE-F73B29311489}" type="presParOf" srcId="{83135CF9-530F-416D-B714-34F529A43D50}" destId="{9580C4A3-EA0B-4522-B124-F3BAEEF1C09D}" srcOrd="2" destOrd="0" presId="urn:microsoft.com/office/officeart/2018/2/layout/IconVerticalSolidList"/>
    <dgm:cxn modelId="{6317E7AB-486E-47F0-B8B1-F604E13726C1}" type="presParOf" srcId="{83135CF9-530F-416D-B714-34F529A43D50}" destId="{32D025E8-AC94-417C-AB2D-D88CA750968C}" srcOrd="3" destOrd="0" presId="urn:microsoft.com/office/officeart/2018/2/layout/IconVerticalSolidList"/>
    <dgm:cxn modelId="{D2C178BD-C489-4C74-8D8A-C9B32225AB1B}" type="presParOf" srcId="{40943347-F13D-4767-97E6-ACE91EABF601}" destId="{7AA4C74A-DAE7-4F1A-BB5A-BFCA233AAC03}" srcOrd="3" destOrd="0" presId="urn:microsoft.com/office/officeart/2018/2/layout/IconVerticalSolidList"/>
    <dgm:cxn modelId="{4A1BB0C8-A0EC-481D-B57F-0389FA871FBF}" type="presParOf" srcId="{40943347-F13D-4767-97E6-ACE91EABF601}" destId="{900F07E5-5AD5-4F9E-B2D1-D407F80FBC2B}" srcOrd="4" destOrd="0" presId="urn:microsoft.com/office/officeart/2018/2/layout/IconVerticalSolidList"/>
    <dgm:cxn modelId="{FFF6E486-6A3C-443D-8F96-65B9AD28270B}" type="presParOf" srcId="{900F07E5-5AD5-4F9E-B2D1-D407F80FBC2B}" destId="{8C0C7353-6FD6-452C-8840-CBB506A68BD5}" srcOrd="0" destOrd="0" presId="urn:microsoft.com/office/officeart/2018/2/layout/IconVerticalSolidList"/>
    <dgm:cxn modelId="{8B7B95E8-F738-4A0D-942D-BD6CEBF574BC}" type="presParOf" srcId="{900F07E5-5AD5-4F9E-B2D1-D407F80FBC2B}" destId="{083A92D4-F828-48A4-90A1-524D961541FD}" srcOrd="1" destOrd="0" presId="urn:microsoft.com/office/officeart/2018/2/layout/IconVerticalSolidList"/>
    <dgm:cxn modelId="{D76F7CCF-0754-4912-9EDA-2CE486F627EE}" type="presParOf" srcId="{900F07E5-5AD5-4F9E-B2D1-D407F80FBC2B}" destId="{9AD95B3E-0ACB-4E1A-93B1-8825EC3F57F7}" srcOrd="2" destOrd="0" presId="urn:microsoft.com/office/officeart/2018/2/layout/IconVerticalSolidList"/>
    <dgm:cxn modelId="{42493318-8F68-4EC7-B97D-C8551AC8AAAC}" type="presParOf" srcId="{900F07E5-5AD5-4F9E-B2D1-D407F80FBC2B}" destId="{7B5B72DD-699E-4B00-B285-8A306299C9CF}" srcOrd="3" destOrd="0" presId="urn:microsoft.com/office/officeart/2018/2/layout/IconVerticalSolidList"/>
    <dgm:cxn modelId="{4696B8AB-B546-4297-ADF1-EF8EABD6196F}" type="presParOf" srcId="{40943347-F13D-4767-97E6-ACE91EABF601}" destId="{2FCDEF97-9EBB-4757-AE6F-32088CC62657}" srcOrd="5" destOrd="0" presId="urn:microsoft.com/office/officeart/2018/2/layout/IconVerticalSolidList"/>
    <dgm:cxn modelId="{8D526366-8039-4E08-9659-AC4C39E806C5}" type="presParOf" srcId="{40943347-F13D-4767-97E6-ACE91EABF601}" destId="{23CB3225-A09F-4826-B2F5-AFD76EF009B4}" srcOrd="6" destOrd="0" presId="urn:microsoft.com/office/officeart/2018/2/layout/IconVerticalSolidList"/>
    <dgm:cxn modelId="{CA787AAB-8CA1-41F9-AEC1-61AE9747195C}" type="presParOf" srcId="{23CB3225-A09F-4826-B2F5-AFD76EF009B4}" destId="{D1B86E1C-E5E4-4EDE-BA1B-47C04E7CF1C9}" srcOrd="0" destOrd="0" presId="urn:microsoft.com/office/officeart/2018/2/layout/IconVerticalSolidList"/>
    <dgm:cxn modelId="{FBC0483B-D7BB-4D5A-A764-4017C8AA4C17}" type="presParOf" srcId="{23CB3225-A09F-4826-B2F5-AFD76EF009B4}" destId="{498AF489-C46E-476B-A4E0-8E13FADEB31D}" srcOrd="1" destOrd="0" presId="urn:microsoft.com/office/officeart/2018/2/layout/IconVerticalSolidList"/>
    <dgm:cxn modelId="{10151E0E-382F-4618-8CB7-C17B6A5B94BB}" type="presParOf" srcId="{23CB3225-A09F-4826-B2F5-AFD76EF009B4}" destId="{D7236813-B32D-44BD-A99D-CE29E5724E99}" srcOrd="2" destOrd="0" presId="urn:microsoft.com/office/officeart/2018/2/layout/IconVerticalSolidList"/>
    <dgm:cxn modelId="{5E285BE9-9A61-46DC-B430-70B16D60C0E9}" type="presParOf" srcId="{23CB3225-A09F-4826-B2F5-AFD76EF009B4}" destId="{9D672F92-4C46-463F-9FC3-7036E17E4DD4}" srcOrd="3" destOrd="0" presId="urn:microsoft.com/office/officeart/2018/2/layout/IconVerticalSolidList"/>
    <dgm:cxn modelId="{9336AC56-B4CF-41BA-BAAD-84D563F8BA70}" type="presParOf" srcId="{40943347-F13D-4767-97E6-ACE91EABF601}" destId="{B6ED9970-122B-4F47-A648-24507FE7AD40}" srcOrd="7" destOrd="0" presId="urn:microsoft.com/office/officeart/2018/2/layout/IconVerticalSolidList"/>
    <dgm:cxn modelId="{5C26C4BD-684E-4369-82F2-0E73204DEB66}" type="presParOf" srcId="{40943347-F13D-4767-97E6-ACE91EABF601}" destId="{7855269E-2007-4271-A20D-157650F4ABB2}" srcOrd="8" destOrd="0" presId="urn:microsoft.com/office/officeart/2018/2/layout/IconVerticalSolidList"/>
    <dgm:cxn modelId="{723566E1-E6A5-499C-B02C-0B2D3249502D}" type="presParOf" srcId="{7855269E-2007-4271-A20D-157650F4ABB2}" destId="{AFC89663-DBDF-44FC-9586-8C6CC9E52B69}" srcOrd="0" destOrd="0" presId="urn:microsoft.com/office/officeart/2018/2/layout/IconVerticalSolidList"/>
    <dgm:cxn modelId="{B53E8AC1-2959-476D-A314-74B8216A8A05}" type="presParOf" srcId="{7855269E-2007-4271-A20D-157650F4ABB2}" destId="{C23871E6-4EAA-4B21-99CC-9E196DBD0969}" srcOrd="1" destOrd="0" presId="urn:microsoft.com/office/officeart/2018/2/layout/IconVerticalSolidList"/>
    <dgm:cxn modelId="{2B4196EF-E2AD-4C11-9C2A-FBDC25582162}" type="presParOf" srcId="{7855269E-2007-4271-A20D-157650F4ABB2}" destId="{04D150E2-6385-4CA8-892F-4F82B69FBF1D}" srcOrd="2" destOrd="0" presId="urn:microsoft.com/office/officeart/2018/2/layout/IconVerticalSolidList"/>
    <dgm:cxn modelId="{C1BF26DF-01BC-40A8-9C71-8CCFFF18C18B}" type="presParOf" srcId="{7855269E-2007-4271-A20D-157650F4ABB2}" destId="{BC3ACEB2-3B7C-4437-8260-74FF547C7921}" srcOrd="3" destOrd="0" presId="urn:microsoft.com/office/officeart/2018/2/layout/IconVerticalSolidList"/>
    <dgm:cxn modelId="{5CEDA46E-5645-4DA0-8DB4-DC5F0EA9C610}" type="presParOf" srcId="{40943347-F13D-4767-97E6-ACE91EABF601}" destId="{059B2BEE-E458-488F-A9C7-779CF69CC5EF}" srcOrd="9" destOrd="0" presId="urn:microsoft.com/office/officeart/2018/2/layout/IconVerticalSolidList"/>
    <dgm:cxn modelId="{9E0874C1-DDF9-4A55-BF1B-6179DE175A02}" type="presParOf" srcId="{40943347-F13D-4767-97E6-ACE91EABF601}" destId="{8B550D55-5A97-449E-B7BE-B0CAF07A6985}" srcOrd="10" destOrd="0" presId="urn:microsoft.com/office/officeart/2018/2/layout/IconVerticalSolidList"/>
    <dgm:cxn modelId="{FB59E4E7-1E40-4277-B884-2D26DC6C7EB0}" type="presParOf" srcId="{8B550D55-5A97-449E-B7BE-B0CAF07A6985}" destId="{B40769F4-EB81-49DB-A1A5-AB8A37F76532}" srcOrd="0" destOrd="0" presId="urn:microsoft.com/office/officeart/2018/2/layout/IconVerticalSolidList"/>
    <dgm:cxn modelId="{2C944B19-1B81-4899-B783-97B3E4D5FCF7}" type="presParOf" srcId="{8B550D55-5A97-449E-B7BE-B0CAF07A6985}" destId="{5182D3AF-3EEB-47D1-B2F4-C2986A8DFAAE}" srcOrd="1" destOrd="0" presId="urn:microsoft.com/office/officeart/2018/2/layout/IconVerticalSolidList"/>
    <dgm:cxn modelId="{C98EA7A0-B81B-4305-98D0-1313C8BECA83}" type="presParOf" srcId="{8B550D55-5A97-449E-B7BE-B0CAF07A6985}" destId="{30C933EE-CF7C-45FC-906C-7433DF9B979E}" srcOrd="2" destOrd="0" presId="urn:microsoft.com/office/officeart/2018/2/layout/IconVerticalSolidList"/>
    <dgm:cxn modelId="{E427D8C3-C887-4C51-AE0C-BAB93DA4C307}" type="presParOf" srcId="{8B550D55-5A97-449E-B7BE-B0CAF07A6985}" destId="{E02609CB-C6DA-4AD2-9332-E72F060221B7}" srcOrd="3" destOrd="0" presId="urn:microsoft.com/office/officeart/2018/2/layout/IconVerticalSolidList"/>
    <dgm:cxn modelId="{958B4388-6265-4694-B7BB-5DF768811448}" type="presParOf" srcId="{40943347-F13D-4767-97E6-ACE91EABF601}" destId="{2FF4DCFC-62B1-4635-8507-7E8BCB4315D0}" srcOrd="11" destOrd="0" presId="urn:microsoft.com/office/officeart/2018/2/layout/IconVerticalSolidList"/>
    <dgm:cxn modelId="{E90627DE-1D44-488C-8AB5-F8E501B18D32}" type="presParOf" srcId="{40943347-F13D-4767-97E6-ACE91EABF601}" destId="{62CB62D3-3CAF-491A-B293-BA32761AD453}" srcOrd="12" destOrd="0" presId="urn:microsoft.com/office/officeart/2018/2/layout/IconVerticalSolidList"/>
    <dgm:cxn modelId="{F665D77C-FE58-42DB-90DC-A6C762E2C85C}" type="presParOf" srcId="{62CB62D3-3CAF-491A-B293-BA32761AD453}" destId="{9EA46FA1-B871-4DCE-86AB-CF54188CD461}" srcOrd="0" destOrd="0" presId="urn:microsoft.com/office/officeart/2018/2/layout/IconVerticalSolidList"/>
    <dgm:cxn modelId="{7FBD233F-765A-4271-AD91-D8B596882072}" type="presParOf" srcId="{62CB62D3-3CAF-491A-B293-BA32761AD453}" destId="{7E5EDBF4-DBB7-4263-8098-51CC6809C86A}" srcOrd="1" destOrd="0" presId="urn:microsoft.com/office/officeart/2018/2/layout/IconVerticalSolidList"/>
    <dgm:cxn modelId="{475E1F23-08A4-46E7-A754-4435D2C0A152}" type="presParOf" srcId="{62CB62D3-3CAF-491A-B293-BA32761AD453}" destId="{184D9051-B9D6-4A87-9737-0CFE8CAFAD6E}" srcOrd="2" destOrd="0" presId="urn:microsoft.com/office/officeart/2018/2/layout/IconVerticalSolidList"/>
    <dgm:cxn modelId="{9B214702-3376-432A-A2B4-5DC52B1F163A}" type="presParOf" srcId="{62CB62D3-3CAF-491A-B293-BA32761AD453}" destId="{1861A2BC-2E1B-4EF7-B75A-2BE03B4CD37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BBD0D6-DDA3-4B9C-93D4-7E57CB3BEFF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154F48-DC69-4434-A5A6-FD4EB9DC3E27}">
      <dgm:prSet/>
      <dgm:spPr/>
      <dgm:t>
        <a:bodyPr/>
        <a:lstStyle/>
        <a:p>
          <a:r>
            <a:rPr lang="en-US" b="0" i="0" baseline="0"/>
            <a:t>My name is Aqeel Ahmed and I am currently pursuing a certificate in Health and Social Care.</a:t>
          </a:r>
          <a:endParaRPr lang="en-US"/>
        </a:p>
      </dgm:t>
    </dgm:pt>
    <dgm:pt modelId="{50E3C6F1-B002-4E10-94B9-88A8D69D363A}" type="parTrans" cxnId="{210A3AFF-9066-4098-93F0-F679FEEA0A46}">
      <dgm:prSet/>
      <dgm:spPr/>
      <dgm:t>
        <a:bodyPr/>
        <a:lstStyle/>
        <a:p>
          <a:endParaRPr lang="en-US"/>
        </a:p>
      </dgm:t>
    </dgm:pt>
    <dgm:pt modelId="{2D7D64B4-5509-42E4-9528-1C48485E4DA4}" type="sibTrans" cxnId="{210A3AFF-9066-4098-93F0-F679FEEA0A46}">
      <dgm:prSet/>
      <dgm:spPr/>
      <dgm:t>
        <a:bodyPr/>
        <a:lstStyle/>
        <a:p>
          <a:endParaRPr lang="en-US"/>
        </a:p>
      </dgm:t>
    </dgm:pt>
    <dgm:pt modelId="{00D6CB27-8C9B-4DCB-8BA3-4370A7247C3E}">
      <dgm:prSet/>
      <dgm:spPr/>
      <dgm:t>
        <a:bodyPr/>
        <a:lstStyle/>
        <a:p>
          <a:r>
            <a:rPr lang="en-US" b="0" i="0" baseline="0"/>
            <a:t>I aspire to work as a Mental Health Support Worker within the NHS, a role that requires compassion, resilience, and strong interpersonal skills.</a:t>
          </a:r>
          <a:endParaRPr lang="en-US"/>
        </a:p>
      </dgm:t>
    </dgm:pt>
    <dgm:pt modelId="{5AEAF394-2720-489B-BCF8-88338B4C62C7}" type="parTrans" cxnId="{92B41DA3-85C8-41CB-BCF7-7D587FED5E2A}">
      <dgm:prSet/>
      <dgm:spPr/>
      <dgm:t>
        <a:bodyPr/>
        <a:lstStyle/>
        <a:p>
          <a:endParaRPr lang="en-US"/>
        </a:p>
      </dgm:t>
    </dgm:pt>
    <dgm:pt modelId="{B9486E8F-06C7-4542-9607-B0573FFC03ED}" type="sibTrans" cxnId="{92B41DA3-85C8-41CB-BCF7-7D587FED5E2A}">
      <dgm:prSet/>
      <dgm:spPr/>
      <dgm:t>
        <a:bodyPr/>
        <a:lstStyle/>
        <a:p>
          <a:endParaRPr lang="en-US"/>
        </a:p>
      </dgm:t>
    </dgm:pt>
    <dgm:pt modelId="{5A16255A-204A-4C70-BCD5-B6740677C995}">
      <dgm:prSet/>
      <dgm:spPr/>
      <dgm:t>
        <a:bodyPr/>
        <a:lstStyle/>
        <a:p>
          <a:r>
            <a:rPr lang="en-US" b="0" i="0" baseline="0"/>
            <a:t>This presentation will outline a personal SWOT analysis to assess my readiness and growth areas for this career path.</a:t>
          </a:r>
          <a:endParaRPr lang="en-US"/>
        </a:p>
      </dgm:t>
    </dgm:pt>
    <dgm:pt modelId="{45EE6D95-2631-4640-B71C-2C32915D1109}" type="parTrans" cxnId="{509BF070-7B2D-473E-9E3E-79690D7E8EC3}">
      <dgm:prSet/>
      <dgm:spPr/>
      <dgm:t>
        <a:bodyPr/>
        <a:lstStyle/>
        <a:p>
          <a:endParaRPr lang="en-US"/>
        </a:p>
      </dgm:t>
    </dgm:pt>
    <dgm:pt modelId="{9DA21136-99C7-447D-AE92-88CCE4C3847E}" type="sibTrans" cxnId="{509BF070-7B2D-473E-9E3E-79690D7E8EC3}">
      <dgm:prSet/>
      <dgm:spPr/>
      <dgm:t>
        <a:bodyPr/>
        <a:lstStyle/>
        <a:p>
          <a:endParaRPr lang="en-US"/>
        </a:p>
      </dgm:t>
    </dgm:pt>
    <dgm:pt modelId="{41771729-F601-4519-85B1-DA2FCA0A0482}">
      <dgm:prSet/>
      <dgm:spPr/>
      <dgm:t>
        <a:bodyPr/>
        <a:lstStyle/>
        <a:p>
          <a:r>
            <a:rPr lang="en-US" b="0" i="0" baseline="0"/>
            <a:t>Reflecting on personal strengths and areas of development is essential for setting realistic goals in health professions (Thompson, 2020).</a:t>
          </a:r>
          <a:endParaRPr lang="en-US"/>
        </a:p>
      </dgm:t>
    </dgm:pt>
    <dgm:pt modelId="{1C71C730-C570-4F26-8E86-876219BD6E72}" type="parTrans" cxnId="{7FEF3ACA-A432-40CB-A917-9566D6BFFB79}">
      <dgm:prSet/>
      <dgm:spPr/>
      <dgm:t>
        <a:bodyPr/>
        <a:lstStyle/>
        <a:p>
          <a:endParaRPr lang="en-US"/>
        </a:p>
      </dgm:t>
    </dgm:pt>
    <dgm:pt modelId="{CFEDB4ED-40DD-451C-8A58-5035B04A7E71}" type="sibTrans" cxnId="{7FEF3ACA-A432-40CB-A917-9566D6BFFB79}">
      <dgm:prSet/>
      <dgm:spPr/>
      <dgm:t>
        <a:bodyPr/>
        <a:lstStyle/>
        <a:p>
          <a:endParaRPr lang="en-US"/>
        </a:p>
      </dgm:t>
    </dgm:pt>
    <dgm:pt modelId="{C816AFF7-7CA6-417B-839F-E21CAFAB484B}" type="pres">
      <dgm:prSet presAssocID="{EFBBD0D6-DDA3-4B9C-93D4-7E57CB3BEFF8}" presName="root" presStyleCnt="0">
        <dgm:presLayoutVars>
          <dgm:dir/>
          <dgm:resizeHandles val="exact"/>
        </dgm:presLayoutVars>
      </dgm:prSet>
      <dgm:spPr/>
    </dgm:pt>
    <dgm:pt modelId="{D47C90AE-AFCD-494A-A887-06B8D7EC8E18}" type="pres">
      <dgm:prSet presAssocID="{71154F48-DC69-4434-A5A6-FD4EB9DC3E27}" presName="compNode" presStyleCnt="0"/>
      <dgm:spPr/>
    </dgm:pt>
    <dgm:pt modelId="{4AD04B0E-2124-4A2B-8037-2E33492D0545}" type="pres">
      <dgm:prSet presAssocID="{71154F48-DC69-4434-A5A6-FD4EB9DC3E27}" presName="bgRect" presStyleLbl="bgShp" presStyleIdx="0" presStyleCnt="4"/>
      <dgm:spPr/>
    </dgm:pt>
    <dgm:pt modelId="{03DF407B-EB22-4050-AD64-334CA5F3C53F}" type="pres">
      <dgm:prSet presAssocID="{71154F48-DC69-4434-A5A6-FD4EB9DC3E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C387FFE7-39CF-4FB6-B64F-A07BEF0FB762}" type="pres">
      <dgm:prSet presAssocID="{71154F48-DC69-4434-A5A6-FD4EB9DC3E27}" presName="spaceRect" presStyleCnt="0"/>
      <dgm:spPr/>
    </dgm:pt>
    <dgm:pt modelId="{91FB6E48-490E-4043-8469-A7D36D6ABCA0}" type="pres">
      <dgm:prSet presAssocID="{71154F48-DC69-4434-A5A6-FD4EB9DC3E27}" presName="parTx" presStyleLbl="revTx" presStyleIdx="0" presStyleCnt="4">
        <dgm:presLayoutVars>
          <dgm:chMax val="0"/>
          <dgm:chPref val="0"/>
        </dgm:presLayoutVars>
      </dgm:prSet>
      <dgm:spPr/>
    </dgm:pt>
    <dgm:pt modelId="{B279C9B3-5B28-4971-8539-BF99E7076051}" type="pres">
      <dgm:prSet presAssocID="{2D7D64B4-5509-42E4-9528-1C48485E4DA4}" presName="sibTrans" presStyleCnt="0"/>
      <dgm:spPr/>
    </dgm:pt>
    <dgm:pt modelId="{03A26530-4EE0-4CDD-8D42-40B8E1A90D4B}" type="pres">
      <dgm:prSet presAssocID="{00D6CB27-8C9B-4DCB-8BA3-4370A7247C3E}" presName="compNode" presStyleCnt="0"/>
      <dgm:spPr/>
    </dgm:pt>
    <dgm:pt modelId="{8BB3945D-5F24-4652-9F45-37FA8E39E72A}" type="pres">
      <dgm:prSet presAssocID="{00D6CB27-8C9B-4DCB-8BA3-4370A7247C3E}" presName="bgRect" presStyleLbl="bgShp" presStyleIdx="1" presStyleCnt="4"/>
      <dgm:spPr/>
    </dgm:pt>
    <dgm:pt modelId="{0E6D5045-AC7A-4919-B425-BFA19EF30135}" type="pres">
      <dgm:prSet presAssocID="{00D6CB27-8C9B-4DCB-8BA3-4370A7247C3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55A920CB-B0CF-4298-8953-214CA3CA40D3}" type="pres">
      <dgm:prSet presAssocID="{00D6CB27-8C9B-4DCB-8BA3-4370A7247C3E}" presName="spaceRect" presStyleCnt="0"/>
      <dgm:spPr/>
    </dgm:pt>
    <dgm:pt modelId="{584598DD-AF25-4CD9-A1A2-98A1C320CF0B}" type="pres">
      <dgm:prSet presAssocID="{00D6CB27-8C9B-4DCB-8BA3-4370A7247C3E}" presName="parTx" presStyleLbl="revTx" presStyleIdx="1" presStyleCnt="4">
        <dgm:presLayoutVars>
          <dgm:chMax val="0"/>
          <dgm:chPref val="0"/>
        </dgm:presLayoutVars>
      </dgm:prSet>
      <dgm:spPr/>
    </dgm:pt>
    <dgm:pt modelId="{56CA77FF-FD48-471B-9468-C863EF7722E1}" type="pres">
      <dgm:prSet presAssocID="{B9486E8F-06C7-4542-9607-B0573FFC03ED}" presName="sibTrans" presStyleCnt="0"/>
      <dgm:spPr/>
    </dgm:pt>
    <dgm:pt modelId="{E0FA67BC-DFBE-4030-B3B7-B61D9925DD39}" type="pres">
      <dgm:prSet presAssocID="{5A16255A-204A-4C70-BCD5-B6740677C995}" presName="compNode" presStyleCnt="0"/>
      <dgm:spPr/>
    </dgm:pt>
    <dgm:pt modelId="{2B2C19BA-B13C-4A0C-8F2E-EB0B730EA5B8}" type="pres">
      <dgm:prSet presAssocID="{5A16255A-204A-4C70-BCD5-B6740677C995}" presName="bgRect" presStyleLbl="bgShp" presStyleIdx="2" presStyleCnt="4"/>
      <dgm:spPr/>
    </dgm:pt>
    <dgm:pt modelId="{740848D0-F36E-40D1-BD0C-46490FBD0B42}" type="pres">
      <dgm:prSet presAssocID="{5A16255A-204A-4C70-BCD5-B6740677C99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3163CFA-8D4C-45A7-B37F-3C26DF204D4F}" type="pres">
      <dgm:prSet presAssocID="{5A16255A-204A-4C70-BCD5-B6740677C995}" presName="spaceRect" presStyleCnt="0"/>
      <dgm:spPr/>
    </dgm:pt>
    <dgm:pt modelId="{C39B013C-21AD-4531-87D1-E3A995965475}" type="pres">
      <dgm:prSet presAssocID="{5A16255A-204A-4C70-BCD5-B6740677C995}" presName="parTx" presStyleLbl="revTx" presStyleIdx="2" presStyleCnt="4">
        <dgm:presLayoutVars>
          <dgm:chMax val="0"/>
          <dgm:chPref val="0"/>
        </dgm:presLayoutVars>
      </dgm:prSet>
      <dgm:spPr/>
    </dgm:pt>
    <dgm:pt modelId="{B916B0AE-6341-4011-AF6F-53B37A6AFEDB}" type="pres">
      <dgm:prSet presAssocID="{9DA21136-99C7-447D-AE92-88CCE4C3847E}" presName="sibTrans" presStyleCnt="0"/>
      <dgm:spPr/>
    </dgm:pt>
    <dgm:pt modelId="{6BEF5765-117F-4388-92E8-16E5F1FFA1C7}" type="pres">
      <dgm:prSet presAssocID="{41771729-F601-4519-85B1-DA2FCA0A0482}" presName="compNode" presStyleCnt="0"/>
      <dgm:spPr/>
    </dgm:pt>
    <dgm:pt modelId="{80D44C2E-7BE6-4756-8CA0-C8285961487F}" type="pres">
      <dgm:prSet presAssocID="{41771729-F601-4519-85B1-DA2FCA0A0482}" presName="bgRect" presStyleLbl="bgShp" presStyleIdx="3" presStyleCnt="4"/>
      <dgm:spPr/>
    </dgm:pt>
    <dgm:pt modelId="{D159FC4C-9983-4177-BD06-F15EFB069D9A}" type="pres">
      <dgm:prSet presAssocID="{41771729-F601-4519-85B1-DA2FCA0A04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90189BA7-D54D-4F40-B8D0-B0669EF4CE2E}" type="pres">
      <dgm:prSet presAssocID="{41771729-F601-4519-85B1-DA2FCA0A0482}" presName="spaceRect" presStyleCnt="0"/>
      <dgm:spPr/>
    </dgm:pt>
    <dgm:pt modelId="{402C1A10-D394-4CD3-B14D-239D99805D1B}" type="pres">
      <dgm:prSet presAssocID="{41771729-F601-4519-85B1-DA2FCA0A0482}" presName="parTx" presStyleLbl="revTx" presStyleIdx="3" presStyleCnt="4">
        <dgm:presLayoutVars>
          <dgm:chMax val="0"/>
          <dgm:chPref val="0"/>
        </dgm:presLayoutVars>
      </dgm:prSet>
      <dgm:spPr/>
    </dgm:pt>
  </dgm:ptLst>
  <dgm:cxnLst>
    <dgm:cxn modelId="{18D3800F-AA2D-4B46-83A0-A27E0F2C4177}" type="presOf" srcId="{41771729-F601-4519-85B1-DA2FCA0A0482}" destId="{402C1A10-D394-4CD3-B14D-239D99805D1B}" srcOrd="0" destOrd="0" presId="urn:microsoft.com/office/officeart/2018/2/layout/IconVerticalSolidList"/>
    <dgm:cxn modelId="{16482133-4203-4AF2-BEE6-574D863F3B44}" type="presOf" srcId="{EFBBD0D6-DDA3-4B9C-93D4-7E57CB3BEFF8}" destId="{C816AFF7-7CA6-417B-839F-E21CAFAB484B}" srcOrd="0" destOrd="0" presId="urn:microsoft.com/office/officeart/2018/2/layout/IconVerticalSolidList"/>
    <dgm:cxn modelId="{E55DB242-9AF0-45B2-A59D-4F8BDC11B303}" type="presOf" srcId="{00D6CB27-8C9B-4DCB-8BA3-4370A7247C3E}" destId="{584598DD-AF25-4CD9-A1A2-98A1C320CF0B}" srcOrd="0" destOrd="0" presId="urn:microsoft.com/office/officeart/2018/2/layout/IconVerticalSolidList"/>
    <dgm:cxn modelId="{03722B6E-3588-4912-B6A3-A326846A4BDE}" type="presOf" srcId="{71154F48-DC69-4434-A5A6-FD4EB9DC3E27}" destId="{91FB6E48-490E-4043-8469-A7D36D6ABCA0}" srcOrd="0" destOrd="0" presId="urn:microsoft.com/office/officeart/2018/2/layout/IconVerticalSolidList"/>
    <dgm:cxn modelId="{509BF070-7B2D-473E-9E3E-79690D7E8EC3}" srcId="{EFBBD0D6-DDA3-4B9C-93D4-7E57CB3BEFF8}" destId="{5A16255A-204A-4C70-BCD5-B6740677C995}" srcOrd="2" destOrd="0" parTransId="{45EE6D95-2631-4640-B71C-2C32915D1109}" sibTransId="{9DA21136-99C7-447D-AE92-88CCE4C3847E}"/>
    <dgm:cxn modelId="{92B41DA3-85C8-41CB-BCF7-7D587FED5E2A}" srcId="{EFBBD0D6-DDA3-4B9C-93D4-7E57CB3BEFF8}" destId="{00D6CB27-8C9B-4DCB-8BA3-4370A7247C3E}" srcOrd="1" destOrd="0" parTransId="{5AEAF394-2720-489B-BCF8-88338B4C62C7}" sibTransId="{B9486E8F-06C7-4542-9607-B0573FFC03ED}"/>
    <dgm:cxn modelId="{7FEF3ACA-A432-40CB-A917-9566D6BFFB79}" srcId="{EFBBD0D6-DDA3-4B9C-93D4-7E57CB3BEFF8}" destId="{41771729-F601-4519-85B1-DA2FCA0A0482}" srcOrd="3" destOrd="0" parTransId="{1C71C730-C570-4F26-8E86-876219BD6E72}" sibTransId="{CFEDB4ED-40DD-451C-8A58-5035B04A7E71}"/>
    <dgm:cxn modelId="{AD125EDE-0245-4D8E-A5B2-5C59118CC533}" type="presOf" srcId="{5A16255A-204A-4C70-BCD5-B6740677C995}" destId="{C39B013C-21AD-4531-87D1-E3A995965475}" srcOrd="0" destOrd="0" presId="urn:microsoft.com/office/officeart/2018/2/layout/IconVerticalSolidList"/>
    <dgm:cxn modelId="{210A3AFF-9066-4098-93F0-F679FEEA0A46}" srcId="{EFBBD0D6-DDA3-4B9C-93D4-7E57CB3BEFF8}" destId="{71154F48-DC69-4434-A5A6-FD4EB9DC3E27}" srcOrd="0" destOrd="0" parTransId="{50E3C6F1-B002-4E10-94B9-88A8D69D363A}" sibTransId="{2D7D64B4-5509-42E4-9528-1C48485E4DA4}"/>
    <dgm:cxn modelId="{2106F1ED-DA1A-4EF9-B3C0-E1D271041C08}" type="presParOf" srcId="{C816AFF7-7CA6-417B-839F-E21CAFAB484B}" destId="{D47C90AE-AFCD-494A-A887-06B8D7EC8E18}" srcOrd="0" destOrd="0" presId="urn:microsoft.com/office/officeart/2018/2/layout/IconVerticalSolidList"/>
    <dgm:cxn modelId="{9813B9BE-36E6-4DD2-ADB0-01478E6A04C9}" type="presParOf" srcId="{D47C90AE-AFCD-494A-A887-06B8D7EC8E18}" destId="{4AD04B0E-2124-4A2B-8037-2E33492D0545}" srcOrd="0" destOrd="0" presId="urn:microsoft.com/office/officeart/2018/2/layout/IconVerticalSolidList"/>
    <dgm:cxn modelId="{DCB4F548-05E9-4400-BB21-89E35B1E6A1D}" type="presParOf" srcId="{D47C90AE-AFCD-494A-A887-06B8D7EC8E18}" destId="{03DF407B-EB22-4050-AD64-334CA5F3C53F}" srcOrd="1" destOrd="0" presId="urn:microsoft.com/office/officeart/2018/2/layout/IconVerticalSolidList"/>
    <dgm:cxn modelId="{8F84EB2F-BA5D-464F-82EE-F65B0A648B32}" type="presParOf" srcId="{D47C90AE-AFCD-494A-A887-06B8D7EC8E18}" destId="{C387FFE7-39CF-4FB6-B64F-A07BEF0FB762}" srcOrd="2" destOrd="0" presId="urn:microsoft.com/office/officeart/2018/2/layout/IconVerticalSolidList"/>
    <dgm:cxn modelId="{2D56D257-FCF3-4458-A033-2EAB69667BDE}" type="presParOf" srcId="{D47C90AE-AFCD-494A-A887-06B8D7EC8E18}" destId="{91FB6E48-490E-4043-8469-A7D36D6ABCA0}" srcOrd="3" destOrd="0" presId="urn:microsoft.com/office/officeart/2018/2/layout/IconVerticalSolidList"/>
    <dgm:cxn modelId="{0C44F468-2E41-4EE3-95BE-2676255D5882}" type="presParOf" srcId="{C816AFF7-7CA6-417B-839F-E21CAFAB484B}" destId="{B279C9B3-5B28-4971-8539-BF99E7076051}" srcOrd="1" destOrd="0" presId="urn:microsoft.com/office/officeart/2018/2/layout/IconVerticalSolidList"/>
    <dgm:cxn modelId="{DA863FDD-06F7-4C5B-B172-C55E87DB761B}" type="presParOf" srcId="{C816AFF7-7CA6-417B-839F-E21CAFAB484B}" destId="{03A26530-4EE0-4CDD-8D42-40B8E1A90D4B}" srcOrd="2" destOrd="0" presId="urn:microsoft.com/office/officeart/2018/2/layout/IconVerticalSolidList"/>
    <dgm:cxn modelId="{9AA65794-A9CE-4CFB-A0DE-503D5EAE4AFB}" type="presParOf" srcId="{03A26530-4EE0-4CDD-8D42-40B8E1A90D4B}" destId="{8BB3945D-5F24-4652-9F45-37FA8E39E72A}" srcOrd="0" destOrd="0" presId="urn:microsoft.com/office/officeart/2018/2/layout/IconVerticalSolidList"/>
    <dgm:cxn modelId="{CDCC8C33-0862-497A-9B65-43B5A793920E}" type="presParOf" srcId="{03A26530-4EE0-4CDD-8D42-40B8E1A90D4B}" destId="{0E6D5045-AC7A-4919-B425-BFA19EF30135}" srcOrd="1" destOrd="0" presId="urn:microsoft.com/office/officeart/2018/2/layout/IconVerticalSolidList"/>
    <dgm:cxn modelId="{BF81E0B7-CB64-485B-B3B1-86192AF38912}" type="presParOf" srcId="{03A26530-4EE0-4CDD-8D42-40B8E1A90D4B}" destId="{55A920CB-B0CF-4298-8953-214CA3CA40D3}" srcOrd="2" destOrd="0" presId="urn:microsoft.com/office/officeart/2018/2/layout/IconVerticalSolidList"/>
    <dgm:cxn modelId="{DC41F7E4-BD59-4A7E-BDEF-84B1753F2CD7}" type="presParOf" srcId="{03A26530-4EE0-4CDD-8D42-40B8E1A90D4B}" destId="{584598DD-AF25-4CD9-A1A2-98A1C320CF0B}" srcOrd="3" destOrd="0" presId="urn:microsoft.com/office/officeart/2018/2/layout/IconVerticalSolidList"/>
    <dgm:cxn modelId="{A9348927-16D5-4B24-8FCF-F8E7D43EE647}" type="presParOf" srcId="{C816AFF7-7CA6-417B-839F-E21CAFAB484B}" destId="{56CA77FF-FD48-471B-9468-C863EF7722E1}" srcOrd="3" destOrd="0" presId="urn:microsoft.com/office/officeart/2018/2/layout/IconVerticalSolidList"/>
    <dgm:cxn modelId="{CF5D11F2-0232-4A03-A808-F0AD85AD9F1B}" type="presParOf" srcId="{C816AFF7-7CA6-417B-839F-E21CAFAB484B}" destId="{E0FA67BC-DFBE-4030-B3B7-B61D9925DD39}" srcOrd="4" destOrd="0" presId="urn:microsoft.com/office/officeart/2018/2/layout/IconVerticalSolidList"/>
    <dgm:cxn modelId="{B0103F98-1BB3-48F2-B586-5769E54EF4D0}" type="presParOf" srcId="{E0FA67BC-DFBE-4030-B3B7-B61D9925DD39}" destId="{2B2C19BA-B13C-4A0C-8F2E-EB0B730EA5B8}" srcOrd="0" destOrd="0" presId="urn:microsoft.com/office/officeart/2018/2/layout/IconVerticalSolidList"/>
    <dgm:cxn modelId="{EEA4143C-DAC2-416D-A613-FBFAF9A11A62}" type="presParOf" srcId="{E0FA67BC-DFBE-4030-B3B7-B61D9925DD39}" destId="{740848D0-F36E-40D1-BD0C-46490FBD0B42}" srcOrd="1" destOrd="0" presId="urn:microsoft.com/office/officeart/2018/2/layout/IconVerticalSolidList"/>
    <dgm:cxn modelId="{360709CD-0308-4392-8890-A27867D07F43}" type="presParOf" srcId="{E0FA67BC-DFBE-4030-B3B7-B61D9925DD39}" destId="{F3163CFA-8D4C-45A7-B37F-3C26DF204D4F}" srcOrd="2" destOrd="0" presId="urn:microsoft.com/office/officeart/2018/2/layout/IconVerticalSolidList"/>
    <dgm:cxn modelId="{74E41F9C-D7C9-4403-BC52-E7257BD89B46}" type="presParOf" srcId="{E0FA67BC-DFBE-4030-B3B7-B61D9925DD39}" destId="{C39B013C-21AD-4531-87D1-E3A995965475}" srcOrd="3" destOrd="0" presId="urn:microsoft.com/office/officeart/2018/2/layout/IconVerticalSolidList"/>
    <dgm:cxn modelId="{73B56AF5-0362-4898-A0E0-1862278A27F4}" type="presParOf" srcId="{C816AFF7-7CA6-417B-839F-E21CAFAB484B}" destId="{B916B0AE-6341-4011-AF6F-53B37A6AFEDB}" srcOrd="5" destOrd="0" presId="urn:microsoft.com/office/officeart/2018/2/layout/IconVerticalSolidList"/>
    <dgm:cxn modelId="{47FAA231-B6F3-423F-866C-90C0ECC9D45F}" type="presParOf" srcId="{C816AFF7-7CA6-417B-839F-E21CAFAB484B}" destId="{6BEF5765-117F-4388-92E8-16E5F1FFA1C7}" srcOrd="6" destOrd="0" presId="urn:microsoft.com/office/officeart/2018/2/layout/IconVerticalSolidList"/>
    <dgm:cxn modelId="{AF11F197-6AEC-4445-8A21-F7306F3FBE5B}" type="presParOf" srcId="{6BEF5765-117F-4388-92E8-16E5F1FFA1C7}" destId="{80D44C2E-7BE6-4756-8CA0-C8285961487F}" srcOrd="0" destOrd="0" presId="urn:microsoft.com/office/officeart/2018/2/layout/IconVerticalSolidList"/>
    <dgm:cxn modelId="{68B34C41-DA59-4ED7-927C-F4E444BCBD5D}" type="presParOf" srcId="{6BEF5765-117F-4388-92E8-16E5F1FFA1C7}" destId="{D159FC4C-9983-4177-BD06-F15EFB069D9A}" srcOrd="1" destOrd="0" presId="urn:microsoft.com/office/officeart/2018/2/layout/IconVerticalSolidList"/>
    <dgm:cxn modelId="{F69B3371-FB3D-46B4-9B22-5F4BC399D5F3}" type="presParOf" srcId="{6BEF5765-117F-4388-92E8-16E5F1FFA1C7}" destId="{90189BA7-D54D-4F40-B8D0-B0669EF4CE2E}" srcOrd="2" destOrd="0" presId="urn:microsoft.com/office/officeart/2018/2/layout/IconVerticalSolidList"/>
    <dgm:cxn modelId="{8AB0F656-8A54-49EF-9D93-9B8635CDEE42}" type="presParOf" srcId="{6BEF5765-117F-4388-92E8-16E5F1FFA1C7}" destId="{402C1A10-D394-4CD3-B14D-239D99805D1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CF3914-DA6D-43B9-AAEB-C5FF8253EA3B}" type="doc">
      <dgm:prSet loTypeId="urn:microsoft.com/office/officeart/2005/8/layout/hProcess9" loCatId="process" qsTypeId="urn:microsoft.com/office/officeart/2005/8/quickstyle/simple1" qsCatId="simple" csTypeId="urn:microsoft.com/office/officeart/2005/8/colors/colorful1" csCatId="colorful"/>
      <dgm:spPr/>
      <dgm:t>
        <a:bodyPr/>
        <a:lstStyle/>
        <a:p>
          <a:endParaRPr lang="en-US"/>
        </a:p>
      </dgm:t>
    </dgm:pt>
    <dgm:pt modelId="{4D738D45-1B33-41A0-AD78-EB5667C56ADD}">
      <dgm:prSet/>
      <dgm:spPr/>
      <dgm:t>
        <a:bodyPr/>
        <a:lstStyle/>
        <a:p>
          <a:r>
            <a:rPr lang="en-US"/>
            <a:t>A SWOT analysis is a self-evaluation tool used to assess Strengths, Weaknesses, Opportunities, and Threats.</a:t>
          </a:r>
        </a:p>
      </dgm:t>
    </dgm:pt>
    <dgm:pt modelId="{6A4AFA59-47A5-4C54-BECE-81E037631647}" type="parTrans" cxnId="{30B0CA98-F564-4420-9FF9-0DD7ED994771}">
      <dgm:prSet/>
      <dgm:spPr/>
      <dgm:t>
        <a:bodyPr/>
        <a:lstStyle/>
        <a:p>
          <a:endParaRPr lang="en-US"/>
        </a:p>
      </dgm:t>
    </dgm:pt>
    <dgm:pt modelId="{3F48307A-8471-4AF4-AC93-811B0B727847}" type="sibTrans" cxnId="{30B0CA98-F564-4420-9FF9-0DD7ED994771}">
      <dgm:prSet/>
      <dgm:spPr/>
      <dgm:t>
        <a:bodyPr/>
        <a:lstStyle/>
        <a:p>
          <a:endParaRPr lang="en-US"/>
        </a:p>
      </dgm:t>
    </dgm:pt>
    <dgm:pt modelId="{66613A5A-B759-41D5-8674-3657B095F92D}">
      <dgm:prSet/>
      <dgm:spPr/>
      <dgm:t>
        <a:bodyPr/>
        <a:lstStyle/>
        <a:p>
          <a:r>
            <a:rPr lang="en-US" dirty="0"/>
            <a:t>It supports personal and professional development by identifying internal capabilities and external influences (Adams, 2019).</a:t>
          </a:r>
        </a:p>
      </dgm:t>
    </dgm:pt>
    <dgm:pt modelId="{D87E56AE-AF92-41D2-B5B9-FE2A7147552D}" type="parTrans" cxnId="{84DC3981-018A-410D-B1DD-401F646AB209}">
      <dgm:prSet/>
      <dgm:spPr/>
      <dgm:t>
        <a:bodyPr/>
        <a:lstStyle/>
        <a:p>
          <a:endParaRPr lang="en-US"/>
        </a:p>
      </dgm:t>
    </dgm:pt>
    <dgm:pt modelId="{B5D8526D-4287-434C-AA1C-2CB32E28673C}" type="sibTrans" cxnId="{84DC3981-018A-410D-B1DD-401F646AB209}">
      <dgm:prSet/>
      <dgm:spPr/>
      <dgm:t>
        <a:bodyPr/>
        <a:lstStyle/>
        <a:p>
          <a:endParaRPr lang="en-US"/>
        </a:p>
      </dgm:t>
    </dgm:pt>
    <dgm:pt modelId="{7F6D677F-59CD-42B2-A6AD-29A1B278019B}">
      <dgm:prSet/>
      <dgm:spPr/>
      <dgm:t>
        <a:bodyPr/>
        <a:lstStyle/>
        <a:p>
          <a:r>
            <a:rPr lang="en-US"/>
            <a:t>For health and social care professionals, this analysis promotes reflective practice and targeted growth planning.</a:t>
          </a:r>
        </a:p>
      </dgm:t>
    </dgm:pt>
    <dgm:pt modelId="{67816A04-1F2A-4588-8F3F-C90C0E12FF27}" type="parTrans" cxnId="{2DAA8175-6AA9-4D87-89D2-68D2F5A455D8}">
      <dgm:prSet/>
      <dgm:spPr/>
      <dgm:t>
        <a:bodyPr/>
        <a:lstStyle/>
        <a:p>
          <a:endParaRPr lang="en-US"/>
        </a:p>
      </dgm:t>
    </dgm:pt>
    <dgm:pt modelId="{2CBFFC5E-3B06-492D-B6A8-1A9DC41BF8AF}" type="sibTrans" cxnId="{2DAA8175-6AA9-4D87-89D2-68D2F5A455D8}">
      <dgm:prSet/>
      <dgm:spPr/>
      <dgm:t>
        <a:bodyPr/>
        <a:lstStyle/>
        <a:p>
          <a:endParaRPr lang="en-US"/>
        </a:p>
      </dgm:t>
    </dgm:pt>
    <dgm:pt modelId="{4364709C-2114-402F-8C0C-0312F57A6451}">
      <dgm:prSet/>
      <dgm:spPr/>
      <dgm:t>
        <a:bodyPr/>
        <a:lstStyle/>
        <a:p>
          <a:r>
            <a:rPr lang="en-US"/>
            <a:t>Applying SWOT frameworks can lead to improved decision-making and career strategy (NHS Health Careers, 2023).</a:t>
          </a:r>
        </a:p>
      </dgm:t>
    </dgm:pt>
    <dgm:pt modelId="{DB0DEF4A-EDE7-4BAC-8E81-3661A78E467B}" type="parTrans" cxnId="{87C5E4D1-18BB-47F1-9FD0-680A8BBFDDBC}">
      <dgm:prSet/>
      <dgm:spPr/>
      <dgm:t>
        <a:bodyPr/>
        <a:lstStyle/>
        <a:p>
          <a:endParaRPr lang="en-US"/>
        </a:p>
      </dgm:t>
    </dgm:pt>
    <dgm:pt modelId="{6F0FEECD-D23C-4898-A5B0-F4A6449AC134}" type="sibTrans" cxnId="{87C5E4D1-18BB-47F1-9FD0-680A8BBFDDBC}">
      <dgm:prSet/>
      <dgm:spPr/>
      <dgm:t>
        <a:bodyPr/>
        <a:lstStyle/>
        <a:p>
          <a:endParaRPr lang="en-US"/>
        </a:p>
      </dgm:t>
    </dgm:pt>
    <dgm:pt modelId="{04E42E61-9051-4F9C-83EB-2112F5504E39}" type="pres">
      <dgm:prSet presAssocID="{5BCF3914-DA6D-43B9-AAEB-C5FF8253EA3B}" presName="CompostProcess" presStyleCnt="0">
        <dgm:presLayoutVars>
          <dgm:dir/>
          <dgm:resizeHandles val="exact"/>
        </dgm:presLayoutVars>
      </dgm:prSet>
      <dgm:spPr/>
    </dgm:pt>
    <dgm:pt modelId="{49CEE01C-E11A-4F69-932E-7C5980CC14F0}" type="pres">
      <dgm:prSet presAssocID="{5BCF3914-DA6D-43B9-AAEB-C5FF8253EA3B}" presName="arrow" presStyleLbl="bgShp" presStyleIdx="0" presStyleCnt="1"/>
      <dgm:spPr/>
    </dgm:pt>
    <dgm:pt modelId="{47DFA2C9-5BB0-45D3-925B-B2E14CA708DF}" type="pres">
      <dgm:prSet presAssocID="{5BCF3914-DA6D-43B9-AAEB-C5FF8253EA3B}" presName="linearProcess" presStyleCnt="0"/>
      <dgm:spPr/>
    </dgm:pt>
    <dgm:pt modelId="{3D32CEE2-9061-4BE2-818B-995FF585752E}" type="pres">
      <dgm:prSet presAssocID="{4D738D45-1B33-41A0-AD78-EB5667C56ADD}" presName="textNode" presStyleLbl="node1" presStyleIdx="0" presStyleCnt="4">
        <dgm:presLayoutVars>
          <dgm:bulletEnabled val="1"/>
        </dgm:presLayoutVars>
      </dgm:prSet>
      <dgm:spPr/>
    </dgm:pt>
    <dgm:pt modelId="{D6B41A4C-80B6-4075-AC48-556C6BF95C9F}" type="pres">
      <dgm:prSet presAssocID="{3F48307A-8471-4AF4-AC93-811B0B727847}" presName="sibTrans" presStyleCnt="0"/>
      <dgm:spPr/>
    </dgm:pt>
    <dgm:pt modelId="{69C718BE-C55C-4BFC-8BBC-4330EDFC1AB6}" type="pres">
      <dgm:prSet presAssocID="{66613A5A-B759-41D5-8674-3657B095F92D}" presName="textNode" presStyleLbl="node1" presStyleIdx="1" presStyleCnt="4">
        <dgm:presLayoutVars>
          <dgm:bulletEnabled val="1"/>
        </dgm:presLayoutVars>
      </dgm:prSet>
      <dgm:spPr/>
    </dgm:pt>
    <dgm:pt modelId="{2336CC6A-3F47-44A2-9A73-DFDE7C42B1ED}" type="pres">
      <dgm:prSet presAssocID="{B5D8526D-4287-434C-AA1C-2CB32E28673C}" presName="sibTrans" presStyleCnt="0"/>
      <dgm:spPr/>
    </dgm:pt>
    <dgm:pt modelId="{D94F7DC6-F738-4DCD-856D-284E993BE6AA}" type="pres">
      <dgm:prSet presAssocID="{7F6D677F-59CD-42B2-A6AD-29A1B278019B}" presName="textNode" presStyleLbl="node1" presStyleIdx="2" presStyleCnt="4">
        <dgm:presLayoutVars>
          <dgm:bulletEnabled val="1"/>
        </dgm:presLayoutVars>
      </dgm:prSet>
      <dgm:spPr/>
    </dgm:pt>
    <dgm:pt modelId="{F654CE9F-8093-474D-A3FC-17B68D74B908}" type="pres">
      <dgm:prSet presAssocID="{2CBFFC5E-3B06-492D-B6A8-1A9DC41BF8AF}" presName="sibTrans" presStyleCnt="0"/>
      <dgm:spPr/>
    </dgm:pt>
    <dgm:pt modelId="{752191A1-D680-4B48-B1AE-30D71234DF21}" type="pres">
      <dgm:prSet presAssocID="{4364709C-2114-402F-8C0C-0312F57A6451}" presName="textNode" presStyleLbl="node1" presStyleIdx="3" presStyleCnt="4">
        <dgm:presLayoutVars>
          <dgm:bulletEnabled val="1"/>
        </dgm:presLayoutVars>
      </dgm:prSet>
      <dgm:spPr/>
    </dgm:pt>
  </dgm:ptLst>
  <dgm:cxnLst>
    <dgm:cxn modelId="{67CA1D03-180D-4522-B824-BBC8DC9568A4}" type="presOf" srcId="{7F6D677F-59CD-42B2-A6AD-29A1B278019B}" destId="{D94F7DC6-F738-4DCD-856D-284E993BE6AA}" srcOrd="0" destOrd="0" presId="urn:microsoft.com/office/officeart/2005/8/layout/hProcess9"/>
    <dgm:cxn modelId="{40208529-109F-448B-B3E7-E9C4264FBFAA}" type="presOf" srcId="{4364709C-2114-402F-8C0C-0312F57A6451}" destId="{752191A1-D680-4B48-B1AE-30D71234DF21}" srcOrd="0" destOrd="0" presId="urn:microsoft.com/office/officeart/2005/8/layout/hProcess9"/>
    <dgm:cxn modelId="{2DAA8175-6AA9-4D87-89D2-68D2F5A455D8}" srcId="{5BCF3914-DA6D-43B9-AAEB-C5FF8253EA3B}" destId="{7F6D677F-59CD-42B2-A6AD-29A1B278019B}" srcOrd="2" destOrd="0" parTransId="{67816A04-1F2A-4588-8F3F-C90C0E12FF27}" sibTransId="{2CBFFC5E-3B06-492D-B6A8-1A9DC41BF8AF}"/>
    <dgm:cxn modelId="{C4419476-8641-4149-8C8C-797716B1F1E7}" type="presOf" srcId="{66613A5A-B759-41D5-8674-3657B095F92D}" destId="{69C718BE-C55C-4BFC-8BBC-4330EDFC1AB6}" srcOrd="0" destOrd="0" presId="urn:microsoft.com/office/officeart/2005/8/layout/hProcess9"/>
    <dgm:cxn modelId="{358B1581-AD04-40C8-9DC3-61C9F2A05501}" type="presOf" srcId="{5BCF3914-DA6D-43B9-AAEB-C5FF8253EA3B}" destId="{04E42E61-9051-4F9C-83EB-2112F5504E39}" srcOrd="0" destOrd="0" presId="urn:microsoft.com/office/officeart/2005/8/layout/hProcess9"/>
    <dgm:cxn modelId="{84DC3981-018A-410D-B1DD-401F646AB209}" srcId="{5BCF3914-DA6D-43B9-AAEB-C5FF8253EA3B}" destId="{66613A5A-B759-41D5-8674-3657B095F92D}" srcOrd="1" destOrd="0" parTransId="{D87E56AE-AF92-41D2-B5B9-FE2A7147552D}" sibTransId="{B5D8526D-4287-434C-AA1C-2CB32E28673C}"/>
    <dgm:cxn modelId="{30B0CA98-F564-4420-9FF9-0DD7ED994771}" srcId="{5BCF3914-DA6D-43B9-AAEB-C5FF8253EA3B}" destId="{4D738D45-1B33-41A0-AD78-EB5667C56ADD}" srcOrd="0" destOrd="0" parTransId="{6A4AFA59-47A5-4C54-BECE-81E037631647}" sibTransId="{3F48307A-8471-4AF4-AC93-811B0B727847}"/>
    <dgm:cxn modelId="{AF445AA8-A9C6-43F1-9419-E2CB743E94C7}" type="presOf" srcId="{4D738D45-1B33-41A0-AD78-EB5667C56ADD}" destId="{3D32CEE2-9061-4BE2-818B-995FF585752E}" srcOrd="0" destOrd="0" presId="urn:microsoft.com/office/officeart/2005/8/layout/hProcess9"/>
    <dgm:cxn modelId="{87C5E4D1-18BB-47F1-9FD0-680A8BBFDDBC}" srcId="{5BCF3914-DA6D-43B9-AAEB-C5FF8253EA3B}" destId="{4364709C-2114-402F-8C0C-0312F57A6451}" srcOrd="3" destOrd="0" parTransId="{DB0DEF4A-EDE7-4BAC-8E81-3661A78E467B}" sibTransId="{6F0FEECD-D23C-4898-A5B0-F4A6449AC134}"/>
    <dgm:cxn modelId="{9582AA27-D5B1-4A3E-8EE2-27BF8B07A7C8}" type="presParOf" srcId="{04E42E61-9051-4F9C-83EB-2112F5504E39}" destId="{49CEE01C-E11A-4F69-932E-7C5980CC14F0}" srcOrd="0" destOrd="0" presId="urn:microsoft.com/office/officeart/2005/8/layout/hProcess9"/>
    <dgm:cxn modelId="{92733D57-9299-4850-A126-2F1969EAD147}" type="presParOf" srcId="{04E42E61-9051-4F9C-83EB-2112F5504E39}" destId="{47DFA2C9-5BB0-45D3-925B-B2E14CA708DF}" srcOrd="1" destOrd="0" presId="urn:microsoft.com/office/officeart/2005/8/layout/hProcess9"/>
    <dgm:cxn modelId="{B19973BE-6456-4D4C-8A01-D3001386A38C}" type="presParOf" srcId="{47DFA2C9-5BB0-45D3-925B-B2E14CA708DF}" destId="{3D32CEE2-9061-4BE2-818B-995FF585752E}" srcOrd="0" destOrd="0" presId="urn:microsoft.com/office/officeart/2005/8/layout/hProcess9"/>
    <dgm:cxn modelId="{13343945-88D0-4C10-8EAC-4E9579C13EA1}" type="presParOf" srcId="{47DFA2C9-5BB0-45D3-925B-B2E14CA708DF}" destId="{D6B41A4C-80B6-4075-AC48-556C6BF95C9F}" srcOrd="1" destOrd="0" presId="urn:microsoft.com/office/officeart/2005/8/layout/hProcess9"/>
    <dgm:cxn modelId="{D4EF5F33-CADA-43AE-A917-84FFDC2360B3}" type="presParOf" srcId="{47DFA2C9-5BB0-45D3-925B-B2E14CA708DF}" destId="{69C718BE-C55C-4BFC-8BBC-4330EDFC1AB6}" srcOrd="2" destOrd="0" presId="urn:microsoft.com/office/officeart/2005/8/layout/hProcess9"/>
    <dgm:cxn modelId="{32B21DFF-FD24-4D57-AB47-4E6C560C4239}" type="presParOf" srcId="{47DFA2C9-5BB0-45D3-925B-B2E14CA708DF}" destId="{2336CC6A-3F47-44A2-9A73-DFDE7C42B1ED}" srcOrd="3" destOrd="0" presId="urn:microsoft.com/office/officeart/2005/8/layout/hProcess9"/>
    <dgm:cxn modelId="{6A6844F6-7C09-4E06-BE1D-DC05DBA5934C}" type="presParOf" srcId="{47DFA2C9-5BB0-45D3-925B-B2E14CA708DF}" destId="{D94F7DC6-F738-4DCD-856D-284E993BE6AA}" srcOrd="4" destOrd="0" presId="urn:microsoft.com/office/officeart/2005/8/layout/hProcess9"/>
    <dgm:cxn modelId="{06C3B4A3-B96F-4871-BF71-18595BAF1CFD}" type="presParOf" srcId="{47DFA2C9-5BB0-45D3-925B-B2E14CA708DF}" destId="{F654CE9F-8093-474D-A3FC-17B68D74B908}" srcOrd="5" destOrd="0" presId="urn:microsoft.com/office/officeart/2005/8/layout/hProcess9"/>
    <dgm:cxn modelId="{F45E744A-3CD5-42CF-AB1F-0C66F7217E38}" type="presParOf" srcId="{47DFA2C9-5BB0-45D3-925B-B2E14CA708DF}" destId="{752191A1-D680-4B48-B1AE-30D71234DF21}"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2B505D-B27D-4786-B38B-4457DB3334A7}"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D99F504A-6695-474A-9A88-96A8AE323956}">
      <dgm:prSet/>
      <dgm:spPr/>
      <dgm:t>
        <a:bodyPr/>
        <a:lstStyle/>
        <a:p>
          <a:r>
            <a:rPr lang="en-US"/>
            <a:t>My strengths include empathy and emotional intelligence, strong communication skills, and effective teamwork.</a:t>
          </a:r>
        </a:p>
      </dgm:t>
    </dgm:pt>
    <dgm:pt modelId="{85C7CC87-1D50-4FD3-A940-C68D87559213}" type="parTrans" cxnId="{AC130C71-DF01-45D0-BD2D-3F8B9307FC14}">
      <dgm:prSet/>
      <dgm:spPr/>
      <dgm:t>
        <a:bodyPr/>
        <a:lstStyle/>
        <a:p>
          <a:endParaRPr lang="en-US"/>
        </a:p>
      </dgm:t>
    </dgm:pt>
    <dgm:pt modelId="{511805DA-CF96-4ED5-A9C3-5EB3D1237E4A}" type="sibTrans" cxnId="{AC130C71-DF01-45D0-BD2D-3F8B9307FC14}">
      <dgm:prSet/>
      <dgm:spPr/>
      <dgm:t>
        <a:bodyPr/>
        <a:lstStyle/>
        <a:p>
          <a:endParaRPr lang="en-US"/>
        </a:p>
      </dgm:t>
    </dgm:pt>
    <dgm:pt modelId="{A79E0893-933B-4F60-ABAC-3E5B83171079}">
      <dgm:prSet/>
      <dgm:spPr/>
      <dgm:t>
        <a:bodyPr/>
        <a:lstStyle/>
        <a:p>
          <a:r>
            <a:rPr lang="en-US" dirty="0"/>
            <a:t>Weaknesses I’m addressing include time management, anxiety when speaking publicly, and limited practical  experience.</a:t>
          </a:r>
        </a:p>
      </dgm:t>
    </dgm:pt>
    <dgm:pt modelId="{07484890-7776-422E-A7F7-129F74050D2A}" type="parTrans" cxnId="{C3F96BAC-7919-4F7B-852E-335E853ACE37}">
      <dgm:prSet/>
      <dgm:spPr/>
      <dgm:t>
        <a:bodyPr/>
        <a:lstStyle/>
        <a:p>
          <a:endParaRPr lang="en-US"/>
        </a:p>
      </dgm:t>
    </dgm:pt>
    <dgm:pt modelId="{C522E4F7-88C2-4856-8222-B1DCBE06338E}" type="sibTrans" cxnId="{C3F96BAC-7919-4F7B-852E-335E853ACE37}">
      <dgm:prSet/>
      <dgm:spPr/>
      <dgm:t>
        <a:bodyPr/>
        <a:lstStyle/>
        <a:p>
          <a:endParaRPr lang="en-US"/>
        </a:p>
      </dgm:t>
    </dgm:pt>
    <dgm:pt modelId="{EBAF2F1F-0F67-4AB6-96C4-94DECEA1DCE7}">
      <dgm:prSet/>
      <dgm:spPr/>
      <dgm:t>
        <a:bodyPr/>
        <a:lstStyle/>
        <a:p>
          <a:r>
            <a:rPr lang="en-US"/>
            <a:t>Opportunities available to me include NHS apprenticeships, CPD courses, and professional networking events.</a:t>
          </a:r>
        </a:p>
      </dgm:t>
    </dgm:pt>
    <dgm:pt modelId="{EF81DF96-A446-461D-9859-5443EF1A15DE}" type="parTrans" cxnId="{6D022CC9-8DDA-4F86-99E1-71EAE57DECF3}">
      <dgm:prSet/>
      <dgm:spPr/>
      <dgm:t>
        <a:bodyPr/>
        <a:lstStyle/>
        <a:p>
          <a:endParaRPr lang="en-US"/>
        </a:p>
      </dgm:t>
    </dgm:pt>
    <dgm:pt modelId="{4C8638DC-1920-49D7-BF27-04F62374912C}" type="sibTrans" cxnId="{6D022CC9-8DDA-4F86-99E1-71EAE57DECF3}">
      <dgm:prSet/>
      <dgm:spPr/>
      <dgm:t>
        <a:bodyPr/>
        <a:lstStyle/>
        <a:p>
          <a:endParaRPr lang="en-US"/>
        </a:p>
      </dgm:t>
    </dgm:pt>
    <dgm:pt modelId="{D4E25A7B-D935-4B50-88E5-0C98D48E0067}">
      <dgm:prSet/>
      <dgm:spPr/>
      <dgm:t>
        <a:bodyPr/>
        <a:lstStyle/>
        <a:p>
          <a:r>
            <a:rPr lang="en-US" dirty="0"/>
            <a:t>Threats include competitive job markets, limited funding, and risk of emotional burnout.</a:t>
          </a:r>
        </a:p>
      </dgm:t>
    </dgm:pt>
    <dgm:pt modelId="{49DF720A-EC14-439A-B2A3-D628AF83ABA2}" type="parTrans" cxnId="{E0B4E66B-21EF-4E42-9B28-11CB50394BBD}">
      <dgm:prSet/>
      <dgm:spPr/>
      <dgm:t>
        <a:bodyPr/>
        <a:lstStyle/>
        <a:p>
          <a:endParaRPr lang="en-US"/>
        </a:p>
      </dgm:t>
    </dgm:pt>
    <dgm:pt modelId="{54A72E64-AE73-4021-B44D-40BCC2083166}" type="sibTrans" cxnId="{E0B4E66B-21EF-4E42-9B28-11CB50394BBD}">
      <dgm:prSet/>
      <dgm:spPr/>
      <dgm:t>
        <a:bodyPr/>
        <a:lstStyle/>
        <a:p>
          <a:endParaRPr lang="en-US"/>
        </a:p>
      </dgm:t>
    </dgm:pt>
    <dgm:pt modelId="{9BC35EB8-4D3F-42C9-A954-1C844A3D6AED}" type="pres">
      <dgm:prSet presAssocID="{672B505D-B27D-4786-B38B-4457DB3334A7}" presName="matrix" presStyleCnt="0">
        <dgm:presLayoutVars>
          <dgm:chMax val="1"/>
          <dgm:dir/>
          <dgm:resizeHandles val="exact"/>
        </dgm:presLayoutVars>
      </dgm:prSet>
      <dgm:spPr/>
    </dgm:pt>
    <dgm:pt modelId="{ACC83F2C-F0F5-42F5-9A65-25DA11A9F7EB}" type="pres">
      <dgm:prSet presAssocID="{672B505D-B27D-4786-B38B-4457DB3334A7}" presName="diamond" presStyleLbl="bgShp" presStyleIdx="0" presStyleCnt="1"/>
      <dgm:spPr/>
    </dgm:pt>
    <dgm:pt modelId="{8F87391A-9271-4CC5-9DAE-FA8E0B56EDA7}" type="pres">
      <dgm:prSet presAssocID="{672B505D-B27D-4786-B38B-4457DB3334A7}" presName="quad1" presStyleLbl="node1" presStyleIdx="0" presStyleCnt="4">
        <dgm:presLayoutVars>
          <dgm:chMax val="0"/>
          <dgm:chPref val="0"/>
          <dgm:bulletEnabled val="1"/>
        </dgm:presLayoutVars>
      </dgm:prSet>
      <dgm:spPr/>
    </dgm:pt>
    <dgm:pt modelId="{611265A0-2087-4ACA-A501-1068467F6481}" type="pres">
      <dgm:prSet presAssocID="{672B505D-B27D-4786-B38B-4457DB3334A7}" presName="quad2" presStyleLbl="node1" presStyleIdx="1" presStyleCnt="4">
        <dgm:presLayoutVars>
          <dgm:chMax val="0"/>
          <dgm:chPref val="0"/>
          <dgm:bulletEnabled val="1"/>
        </dgm:presLayoutVars>
      </dgm:prSet>
      <dgm:spPr/>
    </dgm:pt>
    <dgm:pt modelId="{89226D69-7FD7-4A76-9991-8A4BCA699465}" type="pres">
      <dgm:prSet presAssocID="{672B505D-B27D-4786-B38B-4457DB3334A7}" presName="quad3" presStyleLbl="node1" presStyleIdx="2" presStyleCnt="4">
        <dgm:presLayoutVars>
          <dgm:chMax val="0"/>
          <dgm:chPref val="0"/>
          <dgm:bulletEnabled val="1"/>
        </dgm:presLayoutVars>
      </dgm:prSet>
      <dgm:spPr/>
    </dgm:pt>
    <dgm:pt modelId="{41CA71BC-6806-4E2D-B375-F0CA58EA119D}" type="pres">
      <dgm:prSet presAssocID="{672B505D-B27D-4786-B38B-4457DB3334A7}" presName="quad4" presStyleLbl="node1" presStyleIdx="3" presStyleCnt="4">
        <dgm:presLayoutVars>
          <dgm:chMax val="0"/>
          <dgm:chPref val="0"/>
          <dgm:bulletEnabled val="1"/>
        </dgm:presLayoutVars>
      </dgm:prSet>
      <dgm:spPr/>
    </dgm:pt>
  </dgm:ptLst>
  <dgm:cxnLst>
    <dgm:cxn modelId="{570BA836-F65D-4D5B-B53F-87D491C19B53}" type="presOf" srcId="{EBAF2F1F-0F67-4AB6-96C4-94DECEA1DCE7}" destId="{89226D69-7FD7-4A76-9991-8A4BCA699465}" srcOrd="0" destOrd="0" presId="urn:microsoft.com/office/officeart/2005/8/layout/matrix3"/>
    <dgm:cxn modelId="{D5033D66-A68B-4099-A9C5-06D437540AD8}" type="presOf" srcId="{D4E25A7B-D935-4B50-88E5-0C98D48E0067}" destId="{41CA71BC-6806-4E2D-B375-F0CA58EA119D}" srcOrd="0" destOrd="0" presId="urn:microsoft.com/office/officeart/2005/8/layout/matrix3"/>
    <dgm:cxn modelId="{E0B4E66B-21EF-4E42-9B28-11CB50394BBD}" srcId="{672B505D-B27D-4786-B38B-4457DB3334A7}" destId="{D4E25A7B-D935-4B50-88E5-0C98D48E0067}" srcOrd="3" destOrd="0" parTransId="{49DF720A-EC14-439A-B2A3-D628AF83ABA2}" sibTransId="{54A72E64-AE73-4021-B44D-40BCC2083166}"/>
    <dgm:cxn modelId="{AC130C71-DF01-45D0-BD2D-3F8B9307FC14}" srcId="{672B505D-B27D-4786-B38B-4457DB3334A7}" destId="{D99F504A-6695-474A-9A88-96A8AE323956}" srcOrd="0" destOrd="0" parTransId="{85C7CC87-1D50-4FD3-A940-C68D87559213}" sibTransId="{511805DA-CF96-4ED5-A9C3-5EB3D1237E4A}"/>
    <dgm:cxn modelId="{5A2A0173-799F-4A59-A442-D1B6DC6740A6}" type="presOf" srcId="{A79E0893-933B-4F60-ABAC-3E5B83171079}" destId="{611265A0-2087-4ACA-A501-1068467F6481}" srcOrd="0" destOrd="0" presId="urn:microsoft.com/office/officeart/2005/8/layout/matrix3"/>
    <dgm:cxn modelId="{C3F96BAC-7919-4F7B-852E-335E853ACE37}" srcId="{672B505D-B27D-4786-B38B-4457DB3334A7}" destId="{A79E0893-933B-4F60-ABAC-3E5B83171079}" srcOrd="1" destOrd="0" parTransId="{07484890-7776-422E-A7F7-129F74050D2A}" sibTransId="{C522E4F7-88C2-4856-8222-B1DCBE06338E}"/>
    <dgm:cxn modelId="{784F79C7-6487-4BF4-889F-E36F35572FD3}" type="presOf" srcId="{D99F504A-6695-474A-9A88-96A8AE323956}" destId="{8F87391A-9271-4CC5-9DAE-FA8E0B56EDA7}" srcOrd="0" destOrd="0" presId="urn:microsoft.com/office/officeart/2005/8/layout/matrix3"/>
    <dgm:cxn modelId="{6D022CC9-8DDA-4F86-99E1-71EAE57DECF3}" srcId="{672B505D-B27D-4786-B38B-4457DB3334A7}" destId="{EBAF2F1F-0F67-4AB6-96C4-94DECEA1DCE7}" srcOrd="2" destOrd="0" parTransId="{EF81DF96-A446-461D-9859-5443EF1A15DE}" sibTransId="{4C8638DC-1920-49D7-BF27-04F62374912C}"/>
    <dgm:cxn modelId="{9CAE5BF2-A3A6-4856-871A-69CDFCA60D8A}" type="presOf" srcId="{672B505D-B27D-4786-B38B-4457DB3334A7}" destId="{9BC35EB8-4D3F-42C9-A954-1C844A3D6AED}" srcOrd="0" destOrd="0" presId="urn:microsoft.com/office/officeart/2005/8/layout/matrix3"/>
    <dgm:cxn modelId="{97E91DA7-E871-42FB-A91A-FA1C4CB66704}" type="presParOf" srcId="{9BC35EB8-4D3F-42C9-A954-1C844A3D6AED}" destId="{ACC83F2C-F0F5-42F5-9A65-25DA11A9F7EB}" srcOrd="0" destOrd="0" presId="urn:microsoft.com/office/officeart/2005/8/layout/matrix3"/>
    <dgm:cxn modelId="{6133F016-883B-4F8A-8C74-12E2B23D5B33}" type="presParOf" srcId="{9BC35EB8-4D3F-42C9-A954-1C844A3D6AED}" destId="{8F87391A-9271-4CC5-9DAE-FA8E0B56EDA7}" srcOrd="1" destOrd="0" presId="urn:microsoft.com/office/officeart/2005/8/layout/matrix3"/>
    <dgm:cxn modelId="{9B4F82D6-04DF-419D-AABD-00050FBC39A8}" type="presParOf" srcId="{9BC35EB8-4D3F-42C9-A954-1C844A3D6AED}" destId="{611265A0-2087-4ACA-A501-1068467F6481}" srcOrd="2" destOrd="0" presId="urn:microsoft.com/office/officeart/2005/8/layout/matrix3"/>
    <dgm:cxn modelId="{2469EBFC-552E-4A6B-B57F-BADB524A5BF7}" type="presParOf" srcId="{9BC35EB8-4D3F-42C9-A954-1C844A3D6AED}" destId="{89226D69-7FD7-4A76-9991-8A4BCA699465}" srcOrd="3" destOrd="0" presId="urn:microsoft.com/office/officeart/2005/8/layout/matrix3"/>
    <dgm:cxn modelId="{DF9F0320-4DAB-43F4-8F6C-AE2242B25D39}" type="presParOf" srcId="{9BC35EB8-4D3F-42C9-A954-1C844A3D6AED}" destId="{41CA71BC-6806-4E2D-B375-F0CA58EA119D}"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F0F6E5-DEA8-4CEF-B00A-5E14471CBFAE}" type="doc">
      <dgm:prSet loTypeId="urn:microsoft.com/office/officeart/2009/3/layout/StepUpProcess" loCatId="process" qsTypeId="urn:microsoft.com/office/officeart/2005/8/quickstyle/simple1" qsCatId="simple" csTypeId="urn:microsoft.com/office/officeart/2018/5/colors/Iconchunking_neutralicontext_colorful1" csCatId="colorful" phldr="1"/>
      <dgm:spPr/>
      <dgm:t>
        <a:bodyPr/>
        <a:lstStyle/>
        <a:p>
          <a:endParaRPr lang="en-US"/>
        </a:p>
      </dgm:t>
    </dgm:pt>
    <dgm:pt modelId="{02DDBF0B-6CA6-467F-A939-F8DC502B21CD}">
      <dgm:prSet/>
      <dgm:spPr/>
      <dgm:t>
        <a:bodyPr/>
        <a:lstStyle/>
        <a:p>
          <a:r>
            <a:rPr lang="en-US" b="0" i="0" baseline="0" dirty="0">
              <a:solidFill>
                <a:schemeClr val="tx1"/>
              </a:solidFill>
            </a:rPr>
            <a:t>NHS apprenticeship opportunities align with my strengths in compassion and motivation to support others.</a:t>
          </a:r>
          <a:endParaRPr lang="en-US" dirty="0">
            <a:solidFill>
              <a:schemeClr val="tx1"/>
            </a:solidFill>
          </a:endParaRPr>
        </a:p>
      </dgm:t>
    </dgm:pt>
    <dgm:pt modelId="{1A0DFD67-2E19-44A6-8FA3-639F2FF65CAE}" type="parTrans" cxnId="{2EB4EC23-AC81-42B7-819C-DA96D49A5C61}">
      <dgm:prSet/>
      <dgm:spPr/>
      <dgm:t>
        <a:bodyPr/>
        <a:lstStyle/>
        <a:p>
          <a:endParaRPr lang="en-US"/>
        </a:p>
      </dgm:t>
    </dgm:pt>
    <dgm:pt modelId="{A2FCA174-FA3D-44E3-BBA8-D66B156A396E}" type="sibTrans" cxnId="{2EB4EC23-AC81-42B7-819C-DA96D49A5C61}">
      <dgm:prSet/>
      <dgm:spPr/>
      <dgm:t>
        <a:bodyPr/>
        <a:lstStyle/>
        <a:p>
          <a:endParaRPr lang="en-US"/>
        </a:p>
      </dgm:t>
    </dgm:pt>
    <dgm:pt modelId="{FF72E3EF-22F2-4108-9C7D-17EE3C0984DB}">
      <dgm:prSet/>
      <dgm:spPr/>
      <dgm:t>
        <a:bodyPr/>
        <a:lstStyle/>
        <a:p>
          <a:r>
            <a:rPr lang="en-US" b="0" i="0" baseline="0" dirty="0">
              <a:solidFill>
                <a:schemeClr val="tx1"/>
              </a:solidFill>
            </a:rPr>
            <a:t>My communication skills allow me to engage confidently during interviews and written applications.</a:t>
          </a:r>
          <a:endParaRPr lang="en-US" dirty="0">
            <a:solidFill>
              <a:schemeClr val="tx1"/>
            </a:solidFill>
          </a:endParaRPr>
        </a:p>
      </dgm:t>
    </dgm:pt>
    <dgm:pt modelId="{5A97B217-2289-497B-ACC6-D876587AAA46}" type="parTrans" cxnId="{4FC3058D-9620-490A-B584-A3E228407320}">
      <dgm:prSet/>
      <dgm:spPr/>
      <dgm:t>
        <a:bodyPr/>
        <a:lstStyle/>
        <a:p>
          <a:endParaRPr lang="en-US"/>
        </a:p>
      </dgm:t>
    </dgm:pt>
    <dgm:pt modelId="{A86974B1-4DAB-4245-B7EC-F54C418530C6}" type="sibTrans" cxnId="{4FC3058D-9620-490A-B584-A3E228407320}">
      <dgm:prSet/>
      <dgm:spPr/>
      <dgm:t>
        <a:bodyPr/>
        <a:lstStyle/>
        <a:p>
          <a:endParaRPr lang="en-US"/>
        </a:p>
      </dgm:t>
    </dgm:pt>
    <dgm:pt modelId="{EB890357-1E6A-42ED-8460-825493E13BBD}">
      <dgm:prSet/>
      <dgm:spPr/>
      <dgm:t>
        <a:bodyPr/>
        <a:lstStyle/>
        <a:p>
          <a:r>
            <a:rPr lang="en-US" b="0" i="0" baseline="0" dirty="0">
              <a:solidFill>
                <a:schemeClr val="tx1"/>
              </a:solidFill>
            </a:rPr>
            <a:t>Online CPD courses enhance my skills and show my commitment to lifelong learning (Thompson, 2020).</a:t>
          </a:r>
          <a:endParaRPr lang="en-US" dirty="0">
            <a:solidFill>
              <a:schemeClr val="tx1"/>
            </a:solidFill>
          </a:endParaRPr>
        </a:p>
      </dgm:t>
    </dgm:pt>
    <dgm:pt modelId="{8B70F1BB-D3A9-4D0D-AA7E-1D8FB451336B}" type="parTrans" cxnId="{E82D9F7B-1BB0-44A4-852C-B79C81FB0571}">
      <dgm:prSet/>
      <dgm:spPr/>
      <dgm:t>
        <a:bodyPr/>
        <a:lstStyle/>
        <a:p>
          <a:endParaRPr lang="en-US"/>
        </a:p>
      </dgm:t>
    </dgm:pt>
    <dgm:pt modelId="{285046E4-8CD8-43D3-80A0-7FC56C1B30C6}" type="sibTrans" cxnId="{E82D9F7B-1BB0-44A4-852C-B79C81FB0571}">
      <dgm:prSet/>
      <dgm:spPr/>
      <dgm:t>
        <a:bodyPr/>
        <a:lstStyle/>
        <a:p>
          <a:endParaRPr lang="en-US"/>
        </a:p>
      </dgm:t>
    </dgm:pt>
    <dgm:pt modelId="{C749A1C2-3291-4DAA-AD0B-E630588D8167}">
      <dgm:prSet/>
      <dgm:spPr/>
      <dgm:t>
        <a:bodyPr/>
        <a:lstStyle/>
        <a:p>
          <a:r>
            <a:rPr lang="en-US" b="0" i="0" baseline="0" dirty="0">
              <a:solidFill>
                <a:schemeClr val="tx1"/>
              </a:solidFill>
            </a:rPr>
            <a:t>Networking events in the sector offer platforms to build relationships and learn from experienced professionals.</a:t>
          </a:r>
          <a:endParaRPr lang="en-US" dirty="0">
            <a:solidFill>
              <a:schemeClr val="tx1"/>
            </a:solidFill>
          </a:endParaRPr>
        </a:p>
      </dgm:t>
    </dgm:pt>
    <dgm:pt modelId="{4178BD6E-F0DC-43C5-B20E-596153F192F4}" type="parTrans" cxnId="{536851C6-7C8B-42BE-8CD1-A1B98D6A0541}">
      <dgm:prSet/>
      <dgm:spPr/>
      <dgm:t>
        <a:bodyPr/>
        <a:lstStyle/>
        <a:p>
          <a:endParaRPr lang="en-US"/>
        </a:p>
      </dgm:t>
    </dgm:pt>
    <dgm:pt modelId="{4FC57492-CF85-431B-B92E-C61343A4C8E2}" type="sibTrans" cxnId="{536851C6-7C8B-42BE-8CD1-A1B98D6A0541}">
      <dgm:prSet/>
      <dgm:spPr/>
      <dgm:t>
        <a:bodyPr/>
        <a:lstStyle/>
        <a:p>
          <a:endParaRPr lang="en-US"/>
        </a:p>
      </dgm:t>
    </dgm:pt>
    <dgm:pt modelId="{544FB77B-F5EC-485D-85CF-4F06CD26B5DB}" type="pres">
      <dgm:prSet presAssocID="{C7F0F6E5-DEA8-4CEF-B00A-5E14471CBFAE}" presName="rootnode" presStyleCnt="0">
        <dgm:presLayoutVars>
          <dgm:chMax/>
          <dgm:chPref/>
          <dgm:dir/>
          <dgm:animLvl val="lvl"/>
        </dgm:presLayoutVars>
      </dgm:prSet>
      <dgm:spPr/>
    </dgm:pt>
    <dgm:pt modelId="{1808B4EB-310F-4373-9AA7-8445E516DE89}" type="pres">
      <dgm:prSet presAssocID="{02DDBF0B-6CA6-467F-A939-F8DC502B21CD}" presName="composite" presStyleCnt="0"/>
      <dgm:spPr/>
    </dgm:pt>
    <dgm:pt modelId="{68E763E9-A6F4-4762-84ED-F13CD182C1DB}" type="pres">
      <dgm:prSet presAssocID="{02DDBF0B-6CA6-467F-A939-F8DC502B21CD}" presName="LShape" presStyleLbl="alignNode1" presStyleIdx="0" presStyleCnt="7"/>
      <dgm:spPr/>
    </dgm:pt>
    <dgm:pt modelId="{A6CAD683-1AD6-40AA-877D-E8E288825BF1}" type="pres">
      <dgm:prSet presAssocID="{02DDBF0B-6CA6-467F-A939-F8DC502B21CD}" presName="ParentText" presStyleLbl="revTx" presStyleIdx="0" presStyleCnt="4">
        <dgm:presLayoutVars>
          <dgm:chMax val="0"/>
          <dgm:chPref val="0"/>
          <dgm:bulletEnabled val="1"/>
        </dgm:presLayoutVars>
      </dgm:prSet>
      <dgm:spPr/>
    </dgm:pt>
    <dgm:pt modelId="{777B9B58-971B-4B4F-96DC-5340479871EC}" type="pres">
      <dgm:prSet presAssocID="{02DDBF0B-6CA6-467F-A939-F8DC502B21CD}" presName="Triangle" presStyleLbl="alignNode1" presStyleIdx="1" presStyleCnt="7"/>
      <dgm:spPr/>
    </dgm:pt>
    <dgm:pt modelId="{77BAD4BD-64F3-4EA1-B193-BE54BB301639}" type="pres">
      <dgm:prSet presAssocID="{A2FCA174-FA3D-44E3-BBA8-D66B156A396E}" presName="sibTrans" presStyleCnt="0"/>
      <dgm:spPr/>
    </dgm:pt>
    <dgm:pt modelId="{D3B6B2CA-D1B6-4698-845E-47381B66B9C1}" type="pres">
      <dgm:prSet presAssocID="{A2FCA174-FA3D-44E3-BBA8-D66B156A396E}" presName="space" presStyleCnt="0"/>
      <dgm:spPr/>
    </dgm:pt>
    <dgm:pt modelId="{6239212F-A8C4-4C35-B3C3-AC527B5527A2}" type="pres">
      <dgm:prSet presAssocID="{FF72E3EF-22F2-4108-9C7D-17EE3C0984DB}" presName="composite" presStyleCnt="0"/>
      <dgm:spPr/>
    </dgm:pt>
    <dgm:pt modelId="{60975485-5C66-422A-837C-206D7708F78D}" type="pres">
      <dgm:prSet presAssocID="{FF72E3EF-22F2-4108-9C7D-17EE3C0984DB}" presName="LShape" presStyleLbl="alignNode1" presStyleIdx="2" presStyleCnt="7"/>
      <dgm:spPr/>
    </dgm:pt>
    <dgm:pt modelId="{59342EE7-F4B5-40FF-8FDA-125320D0201D}" type="pres">
      <dgm:prSet presAssocID="{FF72E3EF-22F2-4108-9C7D-17EE3C0984DB}" presName="ParentText" presStyleLbl="revTx" presStyleIdx="1" presStyleCnt="4">
        <dgm:presLayoutVars>
          <dgm:chMax val="0"/>
          <dgm:chPref val="0"/>
          <dgm:bulletEnabled val="1"/>
        </dgm:presLayoutVars>
      </dgm:prSet>
      <dgm:spPr/>
    </dgm:pt>
    <dgm:pt modelId="{90958CF8-7E3C-4BE9-9339-44CC75E01CBE}" type="pres">
      <dgm:prSet presAssocID="{FF72E3EF-22F2-4108-9C7D-17EE3C0984DB}" presName="Triangle" presStyleLbl="alignNode1" presStyleIdx="3" presStyleCnt="7"/>
      <dgm:spPr/>
    </dgm:pt>
    <dgm:pt modelId="{D4624A1D-ABB6-41D8-8F9A-B9297CAC27F4}" type="pres">
      <dgm:prSet presAssocID="{A86974B1-4DAB-4245-B7EC-F54C418530C6}" presName="sibTrans" presStyleCnt="0"/>
      <dgm:spPr/>
    </dgm:pt>
    <dgm:pt modelId="{FED973B7-E31A-41B9-B517-BCCC03E1A6A9}" type="pres">
      <dgm:prSet presAssocID="{A86974B1-4DAB-4245-B7EC-F54C418530C6}" presName="space" presStyleCnt="0"/>
      <dgm:spPr/>
    </dgm:pt>
    <dgm:pt modelId="{DAB772EF-94AE-4A1B-9229-7A68AF4EFB26}" type="pres">
      <dgm:prSet presAssocID="{EB890357-1E6A-42ED-8460-825493E13BBD}" presName="composite" presStyleCnt="0"/>
      <dgm:spPr/>
    </dgm:pt>
    <dgm:pt modelId="{B0B9B351-7094-4852-923D-0CDA24A146A2}" type="pres">
      <dgm:prSet presAssocID="{EB890357-1E6A-42ED-8460-825493E13BBD}" presName="LShape" presStyleLbl="alignNode1" presStyleIdx="4" presStyleCnt="7"/>
      <dgm:spPr/>
    </dgm:pt>
    <dgm:pt modelId="{AEE4A28A-C91A-4EB7-9E92-380AD37899F4}" type="pres">
      <dgm:prSet presAssocID="{EB890357-1E6A-42ED-8460-825493E13BBD}" presName="ParentText" presStyleLbl="revTx" presStyleIdx="2" presStyleCnt="4">
        <dgm:presLayoutVars>
          <dgm:chMax val="0"/>
          <dgm:chPref val="0"/>
          <dgm:bulletEnabled val="1"/>
        </dgm:presLayoutVars>
      </dgm:prSet>
      <dgm:spPr/>
    </dgm:pt>
    <dgm:pt modelId="{D3AC7636-76E5-4D43-A358-3CC1A53F056A}" type="pres">
      <dgm:prSet presAssocID="{EB890357-1E6A-42ED-8460-825493E13BBD}" presName="Triangle" presStyleLbl="alignNode1" presStyleIdx="5" presStyleCnt="7"/>
      <dgm:spPr/>
    </dgm:pt>
    <dgm:pt modelId="{24323B13-1615-4B04-8B43-C096DD97DC5E}" type="pres">
      <dgm:prSet presAssocID="{285046E4-8CD8-43D3-80A0-7FC56C1B30C6}" presName="sibTrans" presStyleCnt="0"/>
      <dgm:spPr/>
    </dgm:pt>
    <dgm:pt modelId="{CF7FDE7D-A99D-406C-9E90-4CD4772C960A}" type="pres">
      <dgm:prSet presAssocID="{285046E4-8CD8-43D3-80A0-7FC56C1B30C6}" presName="space" presStyleCnt="0"/>
      <dgm:spPr/>
    </dgm:pt>
    <dgm:pt modelId="{BDFC48FA-B047-402E-9F57-2F5E1F96C37F}" type="pres">
      <dgm:prSet presAssocID="{C749A1C2-3291-4DAA-AD0B-E630588D8167}" presName="composite" presStyleCnt="0"/>
      <dgm:spPr/>
    </dgm:pt>
    <dgm:pt modelId="{602ECB96-CB11-4D43-B4A8-EF2B827764FC}" type="pres">
      <dgm:prSet presAssocID="{C749A1C2-3291-4DAA-AD0B-E630588D8167}" presName="LShape" presStyleLbl="alignNode1" presStyleIdx="6" presStyleCnt="7"/>
      <dgm:spPr/>
    </dgm:pt>
    <dgm:pt modelId="{B9372127-0485-40C1-B392-699F29953240}" type="pres">
      <dgm:prSet presAssocID="{C749A1C2-3291-4DAA-AD0B-E630588D8167}" presName="ParentText" presStyleLbl="revTx" presStyleIdx="3" presStyleCnt="4">
        <dgm:presLayoutVars>
          <dgm:chMax val="0"/>
          <dgm:chPref val="0"/>
          <dgm:bulletEnabled val="1"/>
        </dgm:presLayoutVars>
      </dgm:prSet>
      <dgm:spPr/>
    </dgm:pt>
  </dgm:ptLst>
  <dgm:cxnLst>
    <dgm:cxn modelId="{02A42909-B519-4249-A9B1-C68782772438}" type="presOf" srcId="{FF72E3EF-22F2-4108-9C7D-17EE3C0984DB}" destId="{59342EE7-F4B5-40FF-8FDA-125320D0201D}" srcOrd="0" destOrd="0" presId="urn:microsoft.com/office/officeart/2009/3/layout/StepUpProcess"/>
    <dgm:cxn modelId="{2EB4EC23-AC81-42B7-819C-DA96D49A5C61}" srcId="{C7F0F6E5-DEA8-4CEF-B00A-5E14471CBFAE}" destId="{02DDBF0B-6CA6-467F-A939-F8DC502B21CD}" srcOrd="0" destOrd="0" parTransId="{1A0DFD67-2E19-44A6-8FA3-639F2FF65CAE}" sibTransId="{A2FCA174-FA3D-44E3-BBA8-D66B156A396E}"/>
    <dgm:cxn modelId="{E07BF630-B25E-479B-A0DC-7292BD725F03}" type="presOf" srcId="{EB890357-1E6A-42ED-8460-825493E13BBD}" destId="{AEE4A28A-C91A-4EB7-9E92-380AD37899F4}" srcOrd="0" destOrd="0" presId="urn:microsoft.com/office/officeart/2009/3/layout/StepUpProcess"/>
    <dgm:cxn modelId="{512CE835-DF78-4BEB-8058-853BEDDBF7AA}" type="presOf" srcId="{C7F0F6E5-DEA8-4CEF-B00A-5E14471CBFAE}" destId="{544FB77B-F5EC-485D-85CF-4F06CD26B5DB}" srcOrd="0" destOrd="0" presId="urn:microsoft.com/office/officeart/2009/3/layout/StepUpProcess"/>
    <dgm:cxn modelId="{99999448-4C0C-4172-8D68-9329406046DE}" type="presOf" srcId="{C749A1C2-3291-4DAA-AD0B-E630588D8167}" destId="{B9372127-0485-40C1-B392-699F29953240}" srcOrd="0" destOrd="0" presId="urn:microsoft.com/office/officeart/2009/3/layout/StepUpProcess"/>
    <dgm:cxn modelId="{E82D9F7B-1BB0-44A4-852C-B79C81FB0571}" srcId="{C7F0F6E5-DEA8-4CEF-B00A-5E14471CBFAE}" destId="{EB890357-1E6A-42ED-8460-825493E13BBD}" srcOrd="2" destOrd="0" parTransId="{8B70F1BB-D3A9-4D0D-AA7E-1D8FB451336B}" sibTransId="{285046E4-8CD8-43D3-80A0-7FC56C1B30C6}"/>
    <dgm:cxn modelId="{4FC3058D-9620-490A-B584-A3E228407320}" srcId="{C7F0F6E5-DEA8-4CEF-B00A-5E14471CBFAE}" destId="{FF72E3EF-22F2-4108-9C7D-17EE3C0984DB}" srcOrd="1" destOrd="0" parTransId="{5A97B217-2289-497B-ACC6-D876587AAA46}" sibTransId="{A86974B1-4DAB-4245-B7EC-F54C418530C6}"/>
    <dgm:cxn modelId="{6C4F2799-6169-440B-BB10-B0DA22FA2095}" type="presOf" srcId="{02DDBF0B-6CA6-467F-A939-F8DC502B21CD}" destId="{A6CAD683-1AD6-40AA-877D-E8E288825BF1}" srcOrd="0" destOrd="0" presId="urn:microsoft.com/office/officeart/2009/3/layout/StepUpProcess"/>
    <dgm:cxn modelId="{536851C6-7C8B-42BE-8CD1-A1B98D6A0541}" srcId="{C7F0F6E5-DEA8-4CEF-B00A-5E14471CBFAE}" destId="{C749A1C2-3291-4DAA-AD0B-E630588D8167}" srcOrd="3" destOrd="0" parTransId="{4178BD6E-F0DC-43C5-B20E-596153F192F4}" sibTransId="{4FC57492-CF85-431B-B92E-C61343A4C8E2}"/>
    <dgm:cxn modelId="{D79B978D-5E4D-4E4E-9975-357630019AB1}" type="presParOf" srcId="{544FB77B-F5EC-485D-85CF-4F06CD26B5DB}" destId="{1808B4EB-310F-4373-9AA7-8445E516DE89}" srcOrd="0" destOrd="0" presId="urn:microsoft.com/office/officeart/2009/3/layout/StepUpProcess"/>
    <dgm:cxn modelId="{B78895D7-DCCB-4BCF-8206-3EC28D19C163}" type="presParOf" srcId="{1808B4EB-310F-4373-9AA7-8445E516DE89}" destId="{68E763E9-A6F4-4762-84ED-F13CD182C1DB}" srcOrd="0" destOrd="0" presId="urn:microsoft.com/office/officeart/2009/3/layout/StepUpProcess"/>
    <dgm:cxn modelId="{8D94066A-C579-4FED-A58A-9BD0C8DAA75F}" type="presParOf" srcId="{1808B4EB-310F-4373-9AA7-8445E516DE89}" destId="{A6CAD683-1AD6-40AA-877D-E8E288825BF1}" srcOrd="1" destOrd="0" presId="urn:microsoft.com/office/officeart/2009/3/layout/StepUpProcess"/>
    <dgm:cxn modelId="{7C8DCB9E-1B74-417F-869F-08B32B3F04BB}" type="presParOf" srcId="{1808B4EB-310F-4373-9AA7-8445E516DE89}" destId="{777B9B58-971B-4B4F-96DC-5340479871EC}" srcOrd="2" destOrd="0" presId="urn:microsoft.com/office/officeart/2009/3/layout/StepUpProcess"/>
    <dgm:cxn modelId="{E4A38A3D-2735-4C6D-B261-CC34B12F0963}" type="presParOf" srcId="{544FB77B-F5EC-485D-85CF-4F06CD26B5DB}" destId="{77BAD4BD-64F3-4EA1-B193-BE54BB301639}" srcOrd="1" destOrd="0" presId="urn:microsoft.com/office/officeart/2009/3/layout/StepUpProcess"/>
    <dgm:cxn modelId="{BE417800-0379-48C6-9D42-3C97A1E89E51}" type="presParOf" srcId="{77BAD4BD-64F3-4EA1-B193-BE54BB301639}" destId="{D3B6B2CA-D1B6-4698-845E-47381B66B9C1}" srcOrd="0" destOrd="0" presId="urn:microsoft.com/office/officeart/2009/3/layout/StepUpProcess"/>
    <dgm:cxn modelId="{0301F2C4-B89B-4886-B302-0C5DFB4195B6}" type="presParOf" srcId="{544FB77B-F5EC-485D-85CF-4F06CD26B5DB}" destId="{6239212F-A8C4-4C35-B3C3-AC527B5527A2}" srcOrd="2" destOrd="0" presId="urn:microsoft.com/office/officeart/2009/3/layout/StepUpProcess"/>
    <dgm:cxn modelId="{2ED4F45F-EDD1-4306-B714-E6EFF29E2787}" type="presParOf" srcId="{6239212F-A8C4-4C35-B3C3-AC527B5527A2}" destId="{60975485-5C66-422A-837C-206D7708F78D}" srcOrd="0" destOrd="0" presId="urn:microsoft.com/office/officeart/2009/3/layout/StepUpProcess"/>
    <dgm:cxn modelId="{D280D4FD-7958-480E-9732-91061882061C}" type="presParOf" srcId="{6239212F-A8C4-4C35-B3C3-AC527B5527A2}" destId="{59342EE7-F4B5-40FF-8FDA-125320D0201D}" srcOrd="1" destOrd="0" presId="urn:microsoft.com/office/officeart/2009/3/layout/StepUpProcess"/>
    <dgm:cxn modelId="{09DECFB5-A024-43BF-B82A-400BF074D732}" type="presParOf" srcId="{6239212F-A8C4-4C35-B3C3-AC527B5527A2}" destId="{90958CF8-7E3C-4BE9-9339-44CC75E01CBE}" srcOrd="2" destOrd="0" presId="urn:microsoft.com/office/officeart/2009/3/layout/StepUpProcess"/>
    <dgm:cxn modelId="{B0615419-49CF-4B8E-ADA3-5DD4F3D61283}" type="presParOf" srcId="{544FB77B-F5EC-485D-85CF-4F06CD26B5DB}" destId="{D4624A1D-ABB6-41D8-8F9A-B9297CAC27F4}" srcOrd="3" destOrd="0" presId="urn:microsoft.com/office/officeart/2009/3/layout/StepUpProcess"/>
    <dgm:cxn modelId="{8C3CD8E6-96B8-43F2-BA01-FDDB6DE8BCE2}" type="presParOf" srcId="{D4624A1D-ABB6-41D8-8F9A-B9297CAC27F4}" destId="{FED973B7-E31A-41B9-B517-BCCC03E1A6A9}" srcOrd="0" destOrd="0" presId="urn:microsoft.com/office/officeart/2009/3/layout/StepUpProcess"/>
    <dgm:cxn modelId="{9B3FF028-C607-47E3-A12C-85E10E78C157}" type="presParOf" srcId="{544FB77B-F5EC-485D-85CF-4F06CD26B5DB}" destId="{DAB772EF-94AE-4A1B-9229-7A68AF4EFB26}" srcOrd="4" destOrd="0" presId="urn:microsoft.com/office/officeart/2009/3/layout/StepUpProcess"/>
    <dgm:cxn modelId="{5019894F-2877-4F91-B09D-1BB629EA9A4A}" type="presParOf" srcId="{DAB772EF-94AE-4A1B-9229-7A68AF4EFB26}" destId="{B0B9B351-7094-4852-923D-0CDA24A146A2}" srcOrd="0" destOrd="0" presId="urn:microsoft.com/office/officeart/2009/3/layout/StepUpProcess"/>
    <dgm:cxn modelId="{893B53D2-7849-4066-82C7-98E2C6CDBA17}" type="presParOf" srcId="{DAB772EF-94AE-4A1B-9229-7A68AF4EFB26}" destId="{AEE4A28A-C91A-4EB7-9E92-380AD37899F4}" srcOrd="1" destOrd="0" presId="urn:microsoft.com/office/officeart/2009/3/layout/StepUpProcess"/>
    <dgm:cxn modelId="{8DA8993D-1815-4D66-ACF0-B65FB3E90C48}" type="presParOf" srcId="{DAB772EF-94AE-4A1B-9229-7A68AF4EFB26}" destId="{D3AC7636-76E5-4D43-A358-3CC1A53F056A}" srcOrd="2" destOrd="0" presId="urn:microsoft.com/office/officeart/2009/3/layout/StepUpProcess"/>
    <dgm:cxn modelId="{AE1619A5-3ED4-4D7A-AC22-43F7ECB4C1AC}" type="presParOf" srcId="{544FB77B-F5EC-485D-85CF-4F06CD26B5DB}" destId="{24323B13-1615-4B04-8B43-C096DD97DC5E}" srcOrd="5" destOrd="0" presId="urn:microsoft.com/office/officeart/2009/3/layout/StepUpProcess"/>
    <dgm:cxn modelId="{8EF0677F-A5F0-41E5-9DFC-67B3C4FB3FC9}" type="presParOf" srcId="{24323B13-1615-4B04-8B43-C096DD97DC5E}" destId="{CF7FDE7D-A99D-406C-9E90-4CD4772C960A}" srcOrd="0" destOrd="0" presId="urn:microsoft.com/office/officeart/2009/3/layout/StepUpProcess"/>
    <dgm:cxn modelId="{4D71B115-E93F-45B4-88DA-0117917361E7}" type="presParOf" srcId="{544FB77B-F5EC-485D-85CF-4F06CD26B5DB}" destId="{BDFC48FA-B047-402E-9F57-2F5E1F96C37F}" srcOrd="6" destOrd="0" presId="urn:microsoft.com/office/officeart/2009/3/layout/StepUpProcess"/>
    <dgm:cxn modelId="{18930FEC-A853-4F9E-A9F1-C395CC01EDD3}" type="presParOf" srcId="{BDFC48FA-B047-402E-9F57-2F5E1F96C37F}" destId="{602ECB96-CB11-4D43-B4A8-EF2B827764FC}" srcOrd="0" destOrd="0" presId="urn:microsoft.com/office/officeart/2009/3/layout/StepUpProcess"/>
    <dgm:cxn modelId="{6EDA9649-4348-42DD-B169-D522421CA8CF}" type="presParOf" srcId="{BDFC48FA-B047-402E-9F57-2F5E1F96C37F}" destId="{B9372127-0485-40C1-B392-699F29953240}"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A818C1-EE33-46FC-A0AA-64521A4A1347}" type="doc">
      <dgm:prSet loTypeId="urn:microsoft.com/office/officeart/2005/8/layout/pyramid2" loCatId="list" qsTypeId="urn:microsoft.com/office/officeart/2005/8/quickstyle/simple1" qsCatId="simple" csTypeId="urn:microsoft.com/office/officeart/2005/8/colors/colorful2" csCatId="colorful"/>
      <dgm:spPr/>
      <dgm:t>
        <a:bodyPr/>
        <a:lstStyle/>
        <a:p>
          <a:endParaRPr lang="en-US"/>
        </a:p>
      </dgm:t>
    </dgm:pt>
    <dgm:pt modelId="{91452508-BAC5-46F9-8A76-9F13DD01B341}">
      <dgm:prSet/>
      <dgm:spPr/>
      <dgm:t>
        <a:bodyPr/>
        <a:lstStyle/>
        <a:p>
          <a:r>
            <a:rPr lang="en-US" b="0" i="0" baseline="0"/>
            <a:t>Completing this SWOT analysis has helped clarify my current strengths and areas for development.</a:t>
          </a:r>
          <a:endParaRPr lang="en-US"/>
        </a:p>
      </dgm:t>
    </dgm:pt>
    <dgm:pt modelId="{16200031-23F3-48FA-9BDD-A15FA30417BC}" type="parTrans" cxnId="{3669EA69-5AFB-4E6F-9567-9CF552212735}">
      <dgm:prSet/>
      <dgm:spPr/>
      <dgm:t>
        <a:bodyPr/>
        <a:lstStyle/>
        <a:p>
          <a:endParaRPr lang="en-US"/>
        </a:p>
      </dgm:t>
    </dgm:pt>
    <dgm:pt modelId="{EA7A2F2E-7F4A-422F-B992-509F5243E527}" type="sibTrans" cxnId="{3669EA69-5AFB-4E6F-9567-9CF552212735}">
      <dgm:prSet/>
      <dgm:spPr/>
      <dgm:t>
        <a:bodyPr/>
        <a:lstStyle/>
        <a:p>
          <a:endParaRPr lang="en-US"/>
        </a:p>
      </dgm:t>
    </dgm:pt>
    <dgm:pt modelId="{6F49AF06-D648-4E6A-8E4F-C55830DC2626}">
      <dgm:prSet/>
      <dgm:spPr/>
      <dgm:t>
        <a:bodyPr/>
        <a:lstStyle/>
        <a:p>
          <a:r>
            <a:rPr lang="en-US" b="0" i="0" baseline="0" dirty="0"/>
            <a:t>I plan to actively pursue opportunities that align with my values and professional goals.</a:t>
          </a:r>
          <a:endParaRPr lang="en-US" dirty="0"/>
        </a:p>
      </dgm:t>
    </dgm:pt>
    <dgm:pt modelId="{B0AF0DE4-B405-4383-A75E-5C8D1957CA96}" type="parTrans" cxnId="{A7B4F170-2C87-4D96-88BB-067D4CE1BBE6}">
      <dgm:prSet/>
      <dgm:spPr/>
      <dgm:t>
        <a:bodyPr/>
        <a:lstStyle/>
        <a:p>
          <a:endParaRPr lang="en-US"/>
        </a:p>
      </dgm:t>
    </dgm:pt>
    <dgm:pt modelId="{0E150314-14D8-49DC-8187-E496D540B476}" type="sibTrans" cxnId="{A7B4F170-2C87-4D96-88BB-067D4CE1BBE6}">
      <dgm:prSet/>
      <dgm:spPr/>
      <dgm:t>
        <a:bodyPr/>
        <a:lstStyle/>
        <a:p>
          <a:endParaRPr lang="en-US"/>
        </a:p>
      </dgm:t>
    </dgm:pt>
    <dgm:pt modelId="{E9D694B2-5628-4F6D-A999-A30AD4891BC9}">
      <dgm:prSet/>
      <dgm:spPr/>
      <dgm:t>
        <a:bodyPr/>
        <a:lstStyle/>
        <a:p>
          <a:r>
            <a:rPr lang="en-US" b="0" i="0" baseline="0"/>
            <a:t>I will also address weaknesses and prepare strategies to handle potential threats in my career path.</a:t>
          </a:r>
          <a:endParaRPr lang="en-US"/>
        </a:p>
      </dgm:t>
    </dgm:pt>
    <dgm:pt modelId="{9B703FA8-46C7-4AF3-912E-D9559735982D}" type="parTrans" cxnId="{6E5A52DC-D13C-4441-9960-5504F5D9905A}">
      <dgm:prSet/>
      <dgm:spPr/>
      <dgm:t>
        <a:bodyPr/>
        <a:lstStyle/>
        <a:p>
          <a:endParaRPr lang="en-US"/>
        </a:p>
      </dgm:t>
    </dgm:pt>
    <dgm:pt modelId="{5B292CC2-C837-4899-A966-2BC5D8370CF0}" type="sibTrans" cxnId="{6E5A52DC-D13C-4441-9960-5504F5D9905A}">
      <dgm:prSet/>
      <dgm:spPr/>
      <dgm:t>
        <a:bodyPr/>
        <a:lstStyle/>
        <a:p>
          <a:endParaRPr lang="en-US"/>
        </a:p>
      </dgm:t>
    </dgm:pt>
    <dgm:pt modelId="{533BCEE4-7AC9-4F49-987D-587CCF7EEF5E}">
      <dgm:prSet/>
      <dgm:spPr/>
      <dgm:t>
        <a:bodyPr/>
        <a:lstStyle/>
        <a:p>
          <a:r>
            <a:rPr lang="en-US" b="0" i="0" baseline="0"/>
            <a:t>Reflective tools like SWOT play a vital role in guiding health care professionals through self-awareness and growth (Adams, 2019).</a:t>
          </a:r>
          <a:endParaRPr lang="en-US"/>
        </a:p>
      </dgm:t>
    </dgm:pt>
    <dgm:pt modelId="{176E72C8-167A-4FCA-8938-084CD5F88A65}" type="parTrans" cxnId="{6E660F73-18D4-4FF5-AC3F-4A89EB69E3D5}">
      <dgm:prSet/>
      <dgm:spPr/>
      <dgm:t>
        <a:bodyPr/>
        <a:lstStyle/>
        <a:p>
          <a:endParaRPr lang="en-US"/>
        </a:p>
      </dgm:t>
    </dgm:pt>
    <dgm:pt modelId="{A99B1ECD-A99E-4D81-ADFE-E4501D766809}" type="sibTrans" cxnId="{6E660F73-18D4-4FF5-AC3F-4A89EB69E3D5}">
      <dgm:prSet/>
      <dgm:spPr/>
      <dgm:t>
        <a:bodyPr/>
        <a:lstStyle/>
        <a:p>
          <a:endParaRPr lang="en-US"/>
        </a:p>
      </dgm:t>
    </dgm:pt>
    <dgm:pt modelId="{7D09DDCF-F80F-407C-A4B6-38C6469101DB}" type="pres">
      <dgm:prSet presAssocID="{05A818C1-EE33-46FC-A0AA-64521A4A1347}" presName="compositeShape" presStyleCnt="0">
        <dgm:presLayoutVars>
          <dgm:dir/>
          <dgm:resizeHandles/>
        </dgm:presLayoutVars>
      </dgm:prSet>
      <dgm:spPr/>
    </dgm:pt>
    <dgm:pt modelId="{4BAC540E-3714-465E-AE70-BF7B85E9E5E1}" type="pres">
      <dgm:prSet presAssocID="{05A818C1-EE33-46FC-A0AA-64521A4A1347}" presName="pyramid" presStyleLbl="node1" presStyleIdx="0" presStyleCnt="1"/>
      <dgm:spPr/>
    </dgm:pt>
    <dgm:pt modelId="{F9ECFE20-0B02-45E2-ADD8-155C665D97BA}" type="pres">
      <dgm:prSet presAssocID="{05A818C1-EE33-46FC-A0AA-64521A4A1347}" presName="theList" presStyleCnt="0"/>
      <dgm:spPr/>
    </dgm:pt>
    <dgm:pt modelId="{9547F021-42D9-47CC-9B24-9A8CC2F1B7B7}" type="pres">
      <dgm:prSet presAssocID="{91452508-BAC5-46F9-8A76-9F13DD01B341}" presName="aNode" presStyleLbl="fgAcc1" presStyleIdx="0" presStyleCnt="4">
        <dgm:presLayoutVars>
          <dgm:bulletEnabled val="1"/>
        </dgm:presLayoutVars>
      </dgm:prSet>
      <dgm:spPr/>
    </dgm:pt>
    <dgm:pt modelId="{0E9C2400-C850-4C97-A3A2-E8BFF1FFB4D6}" type="pres">
      <dgm:prSet presAssocID="{91452508-BAC5-46F9-8A76-9F13DD01B341}" presName="aSpace" presStyleCnt="0"/>
      <dgm:spPr/>
    </dgm:pt>
    <dgm:pt modelId="{DA0DB591-5A30-4F2C-BBEB-06FE16542638}" type="pres">
      <dgm:prSet presAssocID="{6F49AF06-D648-4E6A-8E4F-C55830DC2626}" presName="aNode" presStyleLbl="fgAcc1" presStyleIdx="1" presStyleCnt="4">
        <dgm:presLayoutVars>
          <dgm:bulletEnabled val="1"/>
        </dgm:presLayoutVars>
      </dgm:prSet>
      <dgm:spPr/>
    </dgm:pt>
    <dgm:pt modelId="{3B114D6A-936C-4A73-B332-0112AE4AC097}" type="pres">
      <dgm:prSet presAssocID="{6F49AF06-D648-4E6A-8E4F-C55830DC2626}" presName="aSpace" presStyleCnt="0"/>
      <dgm:spPr/>
    </dgm:pt>
    <dgm:pt modelId="{183CA86D-347A-44EF-8EE4-48E1D50FEFA7}" type="pres">
      <dgm:prSet presAssocID="{E9D694B2-5628-4F6D-A999-A30AD4891BC9}" presName="aNode" presStyleLbl="fgAcc1" presStyleIdx="2" presStyleCnt="4">
        <dgm:presLayoutVars>
          <dgm:bulletEnabled val="1"/>
        </dgm:presLayoutVars>
      </dgm:prSet>
      <dgm:spPr/>
    </dgm:pt>
    <dgm:pt modelId="{D174BC48-9A7C-4AFC-99AC-0181E657ED9E}" type="pres">
      <dgm:prSet presAssocID="{E9D694B2-5628-4F6D-A999-A30AD4891BC9}" presName="aSpace" presStyleCnt="0"/>
      <dgm:spPr/>
    </dgm:pt>
    <dgm:pt modelId="{4D2FAB44-8858-40CB-94E9-6301F241B631}" type="pres">
      <dgm:prSet presAssocID="{533BCEE4-7AC9-4F49-987D-587CCF7EEF5E}" presName="aNode" presStyleLbl="fgAcc1" presStyleIdx="3" presStyleCnt="4">
        <dgm:presLayoutVars>
          <dgm:bulletEnabled val="1"/>
        </dgm:presLayoutVars>
      </dgm:prSet>
      <dgm:spPr/>
    </dgm:pt>
    <dgm:pt modelId="{830F2DC3-ACC0-4B73-A939-92C0FBFDF2F8}" type="pres">
      <dgm:prSet presAssocID="{533BCEE4-7AC9-4F49-987D-587CCF7EEF5E}" presName="aSpace" presStyleCnt="0"/>
      <dgm:spPr/>
    </dgm:pt>
  </dgm:ptLst>
  <dgm:cxnLst>
    <dgm:cxn modelId="{0028A405-E9CE-4229-9496-68C9DC675514}" type="presOf" srcId="{E9D694B2-5628-4F6D-A999-A30AD4891BC9}" destId="{183CA86D-347A-44EF-8EE4-48E1D50FEFA7}" srcOrd="0" destOrd="0" presId="urn:microsoft.com/office/officeart/2005/8/layout/pyramid2"/>
    <dgm:cxn modelId="{68C80007-5C30-483A-91AE-226E0AE11F65}" type="presOf" srcId="{91452508-BAC5-46F9-8A76-9F13DD01B341}" destId="{9547F021-42D9-47CC-9B24-9A8CC2F1B7B7}" srcOrd="0" destOrd="0" presId="urn:microsoft.com/office/officeart/2005/8/layout/pyramid2"/>
    <dgm:cxn modelId="{3669EA69-5AFB-4E6F-9567-9CF552212735}" srcId="{05A818C1-EE33-46FC-A0AA-64521A4A1347}" destId="{91452508-BAC5-46F9-8A76-9F13DD01B341}" srcOrd="0" destOrd="0" parTransId="{16200031-23F3-48FA-9BDD-A15FA30417BC}" sibTransId="{EA7A2F2E-7F4A-422F-B992-509F5243E527}"/>
    <dgm:cxn modelId="{A7B4F170-2C87-4D96-88BB-067D4CE1BBE6}" srcId="{05A818C1-EE33-46FC-A0AA-64521A4A1347}" destId="{6F49AF06-D648-4E6A-8E4F-C55830DC2626}" srcOrd="1" destOrd="0" parTransId="{B0AF0DE4-B405-4383-A75E-5C8D1957CA96}" sibTransId="{0E150314-14D8-49DC-8187-E496D540B476}"/>
    <dgm:cxn modelId="{6E660F73-18D4-4FF5-AC3F-4A89EB69E3D5}" srcId="{05A818C1-EE33-46FC-A0AA-64521A4A1347}" destId="{533BCEE4-7AC9-4F49-987D-587CCF7EEF5E}" srcOrd="3" destOrd="0" parTransId="{176E72C8-167A-4FCA-8938-084CD5F88A65}" sibTransId="{A99B1ECD-A99E-4D81-ADFE-E4501D766809}"/>
    <dgm:cxn modelId="{B196FF84-8031-44BD-A5AC-F99A640AE90D}" type="presOf" srcId="{05A818C1-EE33-46FC-A0AA-64521A4A1347}" destId="{7D09DDCF-F80F-407C-A4B6-38C6469101DB}" srcOrd="0" destOrd="0" presId="urn:microsoft.com/office/officeart/2005/8/layout/pyramid2"/>
    <dgm:cxn modelId="{3B15DAB2-75C3-48FF-A0A0-E2D08C9ED748}" type="presOf" srcId="{6F49AF06-D648-4E6A-8E4F-C55830DC2626}" destId="{DA0DB591-5A30-4F2C-BBEB-06FE16542638}" srcOrd="0" destOrd="0" presId="urn:microsoft.com/office/officeart/2005/8/layout/pyramid2"/>
    <dgm:cxn modelId="{6E5A52DC-D13C-4441-9960-5504F5D9905A}" srcId="{05A818C1-EE33-46FC-A0AA-64521A4A1347}" destId="{E9D694B2-5628-4F6D-A999-A30AD4891BC9}" srcOrd="2" destOrd="0" parTransId="{9B703FA8-46C7-4AF3-912E-D9559735982D}" sibTransId="{5B292CC2-C837-4899-A966-2BC5D8370CF0}"/>
    <dgm:cxn modelId="{69C03FF6-C2EE-4EAA-A329-3172A404CB94}" type="presOf" srcId="{533BCEE4-7AC9-4F49-987D-587CCF7EEF5E}" destId="{4D2FAB44-8858-40CB-94E9-6301F241B631}" srcOrd="0" destOrd="0" presId="urn:microsoft.com/office/officeart/2005/8/layout/pyramid2"/>
    <dgm:cxn modelId="{D218086F-F0D4-409D-87F2-4EB19DB91253}" type="presParOf" srcId="{7D09DDCF-F80F-407C-A4B6-38C6469101DB}" destId="{4BAC540E-3714-465E-AE70-BF7B85E9E5E1}" srcOrd="0" destOrd="0" presId="urn:microsoft.com/office/officeart/2005/8/layout/pyramid2"/>
    <dgm:cxn modelId="{19E34002-5C99-414D-8BE3-4F53C47D262B}" type="presParOf" srcId="{7D09DDCF-F80F-407C-A4B6-38C6469101DB}" destId="{F9ECFE20-0B02-45E2-ADD8-155C665D97BA}" srcOrd="1" destOrd="0" presId="urn:microsoft.com/office/officeart/2005/8/layout/pyramid2"/>
    <dgm:cxn modelId="{85AE763C-58B3-49D6-A995-8D287C573525}" type="presParOf" srcId="{F9ECFE20-0B02-45E2-ADD8-155C665D97BA}" destId="{9547F021-42D9-47CC-9B24-9A8CC2F1B7B7}" srcOrd="0" destOrd="0" presId="urn:microsoft.com/office/officeart/2005/8/layout/pyramid2"/>
    <dgm:cxn modelId="{AD04CB39-28D4-492D-B2CF-C14658F2C567}" type="presParOf" srcId="{F9ECFE20-0B02-45E2-ADD8-155C665D97BA}" destId="{0E9C2400-C850-4C97-A3A2-E8BFF1FFB4D6}" srcOrd="1" destOrd="0" presId="urn:microsoft.com/office/officeart/2005/8/layout/pyramid2"/>
    <dgm:cxn modelId="{FD88C7B5-9C82-4897-8366-D7297E7F63DE}" type="presParOf" srcId="{F9ECFE20-0B02-45E2-ADD8-155C665D97BA}" destId="{DA0DB591-5A30-4F2C-BBEB-06FE16542638}" srcOrd="2" destOrd="0" presId="urn:microsoft.com/office/officeart/2005/8/layout/pyramid2"/>
    <dgm:cxn modelId="{AADBD4E5-143A-4BBA-A561-B7B04403D1D8}" type="presParOf" srcId="{F9ECFE20-0B02-45E2-ADD8-155C665D97BA}" destId="{3B114D6A-936C-4A73-B332-0112AE4AC097}" srcOrd="3" destOrd="0" presId="urn:microsoft.com/office/officeart/2005/8/layout/pyramid2"/>
    <dgm:cxn modelId="{D217698E-1E0E-43F6-BA20-D8F4F73AAAE2}" type="presParOf" srcId="{F9ECFE20-0B02-45E2-ADD8-155C665D97BA}" destId="{183CA86D-347A-44EF-8EE4-48E1D50FEFA7}" srcOrd="4" destOrd="0" presId="urn:microsoft.com/office/officeart/2005/8/layout/pyramid2"/>
    <dgm:cxn modelId="{6A8E7964-611C-4532-B217-6B6D3FA55290}" type="presParOf" srcId="{F9ECFE20-0B02-45E2-ADD8-155C665D97BA}" destId="{D174BC48-9A7C-4AFC-99AC-0181E657ED9E}" srcOrd="5" destOrd="0" presId="urn:microsoft.com/office/officeart/2005/8/layout/pyramid2"/>
    <dgm:cxn modelId="{8861F9EA-28EA-473C-A604-66FD41664AF2}" type="presParOf" srcId="{F9ECFE20-0B02-45E2-ADD8-155C665D97BA}" destId="{4D2FAB44-8858-40CB-94E9-6301F241B631}" srcOrd="6" destOrd="0" presId="urn:microsoft.com/office/officeart/2005/8/layout/pyramid2"/>
    <dgm:cxn modelId="{D85A6529-FADF-4D5C-A51B-9BA809B62F8E}" type="presParOf" srcId="{F9ECFE20-0B02-45E2-ADD8-155C665D97BA}" destId="{830F2DC3-ACC0-4B73-A939-92C0FBFDF2F8}"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28457AA-F588-44E8-AB06-CD3F21C9435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B662FF4-7DA8-4843-991B-CE8B669F0826}">
      <dgm:prSet/>
      <dgm:spPr/>
      <dgm:t>
        <a:bodyPr/>
        <a:lstStyle/>
        <a:p>
          <a:r>
            <a:rPr lang="en-US" dirty="0"/>
            <a:t>Adams, R., 2019. </a:t>
          </a:r>
          <a:r>
            <a:rPr lang="en-US" i="1" dirty="0"/>
            <a:t>Communication skills in health and social care</a:t>
          </a:r>
          <a:r>
            <a:rPr lang="en-US" dirty="0"/>
            <a:t>. British Journal of Nursing, 28(7), pp.456-460.</a:t>
          </a:r>
        </a:p>
      </dgm:t>
    </dgm:pt>
    <dgm:pt modelId="{38FF40A3-4785-4CF9-8A2D-80625521903D}" type="parTrans" cxnId="{152528A5-A5DB-49DA-B864-C619C1CF9CFE}">
      <dgm:prSet/>
      <dgm:spPr/>
      <dgm:t>
        <a:bodyPr/>
        <a:lstStyle/>
        <a:p>
          <a:endParaRPr lang="en-US"/>
        </a:p>
      </dgm:t>
    </dgm:pt>
    <dgm:pt modelId="{66552C68-C0C4-4DC7-ABD7-14122D13F9FE}" type="sibTrans" cxnId="{152528A5-A5DB-49DA-B864-C619C1CF9CFE}">
      <dgm:prSet/>
      <dgm:spPr/>
      <dgm:t>
        <a:bodyPr/>
        <a:lstStyle/>
        <a:p>
          <a:endParaRPr lang="en-US"/>
        </a:p>
      </dgm:t>
    </dgm:pt>
    <dgm:pt modelId="{175F85C8-75B3-444F-9887-EC1CE0823C78}">
      <dgm:prSet/>
      <dgm:spPr/>
      <dgm:t>
        <a:bodyPr/>
        <a:lstStyle/>
        <a:p>
          <a:r>
            <a:rPr lang="en-US" dirty="0"/>
            <a:t>NHS Health Careers, 2023. </a:t>
          </a:r>
          <a:r>
            <a:rPr lang="en-US" i="1" dirty="0"/>
            <a:t>Explore roles</a:t>
          </a:r>
          <a:r>
            <a:rPr lang="en-US" dirty="0"/>
            <a:t>. [online] Available at: </a:t>
          </a:r>
          <a:r>
            <a:rPr lang="en-US" dirty="0">
              <a:hlinkClick xmlns:r="http://schemas.openxmlformats.org/officeDocument/2006/relationships" r:id="rId1"/>
            </a:rPr>
            <a:t>https://www.healthcareers.nhs.uk</a:t>
          </a:r>
          <a:r>
            <a:rPr lang="en-US" dirty="0"/>
            <a:t> </a:t>
          </a:r>
        </a:p>
      </dgm:t>
    </dgm:pt>
    <dgm:pt modelId="{25B24537-0C0D-4173-97F7-610C51FCB1CE}" type="parTrans" cxnId="{7CBC5A29-17BB-4519-87AF-3728E9A46C18}">
      <dgm:prSet/>
      <dgm:spPr/>
      <dgm:t>
        <a:bodyPr/>
        <a:lstStyle/>
        <a:p>
          <a:endParaRPr lang="en-US"/>
        </a:p>
      </dgm:t>
    </dgm:pt>
    <dgm:pt modelId="{22F4294A-7F27-45E3-B23E-C05BC2B9223B}" type="sibTrans" cxnId="{7CBC5A29-17BB-4519-87AF-3728E9A46C18}">
      <dgm:prSet/>
      <dgm:spPr/>
      <dgm:t>
        <a:bodyPr/>
        <a:lstStyle/>
        <a:p>
          <a:endParaRPr lang="en-US"/>
        </a:p>
      </dgm:t>
    </dgm:pt>
    <dgm:pt modelId="{EBA5520A-9C90-4FE6-A1AF-82EF20974C82}">
      <dgm:prSet/>
      <dgm:spPr/>
      <dgm:t>
        <a:bodyPr/>
        <a:lstStyle/>
        <a:p>
          <a:r>
            <a:rPr lang="en-US"/>
            <a:t>Thompson, N., 2020. </a:t>
          </a:r>
          <a:r>
            <a:rPr lang="en-US" i="1"/>
            <a:t>People Skills</a:t>
          </a:r>
          <a:r>
            <a:rPr lang="en-US"/>
            <a:t>. 4th ed. London: Red Globe Press.</a:t>
          </a:r>
        </a:p>
      </dgm:t>
    </dgm:pt>
    <dgm:pt modelId="{AEC14587-7D8D-4FBE-92D6-D16093A41C72}" type="parTrans" cxnId="{73755DC4-0672-4376-8307-1C0A9298F1D5}">
      <dgm:prSet/>
      <dgm:spPr/>
      <dgm:t>
        <a:bodyPr/>
        <a:lstStyle/>
        <a:p>
          <a:endParaRPr lang="en-US"/>
        </a:p>
      </dgm:t>
    </dgm:pt>
    <dgm:pt modelId="{EA42AB5E-7B12-4176-8994-EA7F10D8D7DF}" type="sibTrans" cxnId="{73755DC4-0672-4376-8307-1C0A9298F1D5}">
      <dgm:prSet/>
      <dgm:spPr/>
      <dgm:t>
        <a:bodyPr/>
        <a:lstStyle/>
        <a:p>
          <a:endParaRPr lang="en-US"/>
        </a:p>
      </dgm:t>
    </dgm:pt>
    <dgm:pt modelId="{D07EBCC2-82B4-4ACD-8FB3-54B1CCA3169C}" type="pres">
      <dgm:prSet presAssocID="{228457AA-F588-44E8-AB06-CD3F21C94358}" presName="vert0" presStyleCnt="0">
        <dgm:presLayoutVars>
          <dgm:dir/>
          <dgm:animOne val="branch"/>
          <dgm:animLvl val="lvl"/>
        </dgm:presLayoutVars>
      </dgm:prSet>
      <dgm:spPr/>
    </dgm:pt>
    <dgm:pt modelId="{6BB1050D-FC35-44CD-9BF9-0597386123FF}" type="pres">
      <dgm:prSet presAssocID="{EB662FF4-7DA8-4843-991B-CE8B669F0826}" presName="thickLine" presStyleLbl="alignNode1" presStyleIdx="0" presStyleCnt="3"/>
      <dgm:spPr/>
    </dgm:pt>
    <dgm:pt modelId="{CD1A1CAA-A930-4C83-992D-D47E0AD07A07}" type="pres">
      <dgm:prSet presAssocID="{EB662FF4-7DA8-4843-991B-CE8B669F0826}" presName="horz1" presStyleCnt="0"/>
      <dgm:spPr/>
    </dgm:pt>
    <dgm:pt modelId="{711ED226-9A4F-4388-8FB6-EE4283B918FD}" type="pres">
      <dgm:prSet presAssocID="{EB662FF4-7DA8-4843-991B-CE8B669F0826}" presName="tx1" presStyleLbl="revTx" presStyleIdx="0" presStyleCnt="3"/>
      <dgm:spPr/>
    </dgm:pt>
    <dgm:pt modelId="{1206E798-43B7-4123-BBB4-50D40BAA321D}" type="pres">
      <dgm:prSet presAssocID="{EB662FF4-7DA8-4843-991B-CE8B669F0826}" presName="vert1" presStyleCnt="0"/>
      <dgm:spPr/>
    </dgm:pt>
    <dgm:pt modelId="{FBEC2679-EC10-44A5-BD90-4CDE517AD421}" type="pres">
      <dgm:prSet presAssocID="{175F85C8-75B3-444F-9887-EC1CE0823C78}" presName="thickLine" presStyleLbl="alignNode1" presStyleIdx="1" presStyleCnt="3"/>
      <dgm:spPr/>
    </dgm:pt>
    <dgm:pt modelId="{D5B71BDE-2AD2-469D-90A4-E22468A99927}" type="pres">
      <dgm:prSet presAssocID="{175F85C8-75B3-444F-9887-EC1CE0823C78}" presName="horz1" presStyleCnt="0"/>
      <dgm:spPr/>
    </dgm:pt>
    <dgm:pt modelId="{89F8BB19-8F8A-4C2A-95D7-EF846761CF6B}" type="pres">
      <dgm:prSet presAssocID="{175F85C8-75B3-444F-9887-EC1CE0823C78}" presName="tx1" presStyleLbl="revTx" presStyleIdx="1" presStyleCnt="3"/>
      <dgm:spPr/>
    </dgm:pt>
    <dgm:pt modelId="{53FA628A-2C36-4D02-AB1E-42C355EA7F5A}" type="pres">
      <dgm:prSet presAssocID="{175F85C8-75B3-444F-9887-EC1CE0823C78}" presName="vert1" presStyleCnt="0"/>
      <dgm:spPr/>
    </dgm:pt>
    <dgm:pt modelId="{12B4251E-F9A5-4DF1-B16D-10A65B24212F}" type="pres">
      <dgm:prSet presAssocID="{EBA5520A-9C90-4FE6-A1AF-82EF20974C82}" presName="thickLine" presStyleLbl="alignNode1" presStyleIdx="2" presStyleCnt="3"/>
      <dgm:spPr/>
    </dgm:pt>
    <dgm:pt modelId="{880787A9-2189-4B96-B1A4-0B566C44E85B}" type="pres">
      <dgm:prSet presAssocID="{EBA5520A-9C90-4FE6-A1AF-82EF20974C82}" presName="horz1" presStyleCnt="0"/>
      <dgm:spPr/>
    </dgm:pt>
    <dgm:pt modelId="{F38A6DA0-35EC-4A4A-96BA-71AA1F7803C8}" type="pres">
      <dgm:prSet presAssocID="{EBA5520A-9C90-4FE6-A1AF-82EF20974C82}" presName="tx1" presStyleLbl="revTx" presStyleIdx="2" presStyleCnt="3"/>
      <dgm:spPr/>
    </dgm:pt>
    <dgm:pt modelId="{12AE89DC-A9D0-4FD3-8453-ECC3FAE656D1}" type="pres">
      <dgm:prSet presAssocID="{EBA5520A-9C90-4FE6-A1AF-82EF20974C82}" presName="vert1" presStyleCnt="0"/>
      <dgm:spPr/>
    </dgm:pt>
  </dgm:ptLst>
  <dgm:cxnLst>
    <dgm:cxn modelId="{97CF190C-AEC7-483F-83EA-94B7C23F54DD}" type="presOf" srcId="{EBA5520A-9C90-4FE6-A1AF-82EF20974C82}" destId="{F38A6DA0-35EC-4A4A-96BA-71AA1F7803C8}" srcOrd="0" destOrd="0" presId="urn:microsoft.com/office/officeart/2008/layout/LinedList"/>
    <dgm:cxn modelId="{7CBC5A29-17BB-4519-87AF-3728E9A46C18}" srcId="{228457AA-F588-44E8-AB06-CD3F21C94358}" destId="{175F85C8-75B3-444F-9887-EC1CE0823C78}" srcOrd="1" destOrd="0" parTransId="{25B24537-0C0D-4173-97F7-610C51FCB1CE}" sibTransId="{22F4294A-7F27-45E3-B23E-C05BC2B9223B}"/>
    <dgm:cxn modelId="{210EBC62-1881-4B9A-B362-FC0777523813}" type="presOf" srcId="{175F85C8-75B3-444F-9887-EC1CE0823C78}" destId="{89F8BB19-8F8A-4C2A-95D7-EF846761CF6B}" srcOrd="0" destOrd="0" presId="urn:microsoft.com/office/officeart/2008/layout/LinedList"/>
    <dgm:cxn modelId="{5580594F-7BC5-429C-9533-53CDD04A1AF6}" type="presOf" srcId="{228457AA-F588-44E8-AB06-CD3F21C94358}" destId="{D07EBCC2-82B4-4ACD-8FB3-54B1CCA3169C}" srcOrd="0" destOrd="0" presId="urn:microsoft.com/office/officeart/2008/layout/LinedList"/>
    <dgm:cxn modelId="{C4A267A4-D6C2-4EBB-9602-DADD948BB304}" type="presOf" srcId="{EB662FF4-7DA8-4843-991B-CE8B669F0826}" destId="{711ED226-9A4F-4388-8FB6-EE4283B918FD}" srcOrd="0" destOrd="0" presId="urn:microsoft.com/office/officeart/2008/layout/LinedList"/>
    <dgm:cxn modelId="{152528A5-A5DB-49DA-B864-C619C1CF9CFE}" srcId="{228457AA-F588-44E8-AB06-CD3F21C94358}" destId="{EB662FF4-7DA8-4843-991B-CE8B669F0826}" srcOrd="0" destOrd="0" parTransId="{38FF40A3-4785-4CF9-8A2D-80625521903D}" sibTransId="{66552C68-C0C4-4DC7-ABD7-14122D13F9FE}"/>
    <dgm:cxn modelId="{73755DC4-0672-4376-8307-1C0A9298F1D5}" srcId="{228457AA-F588-44E8-AB06-CD3F21C94358}" destId="{EBA5520A-9C90-4FE6-A1AF-82EF20974C82}" srcOrd="2" destOrd="0" parTransId="{AEC14587-7D8D-4FBE-92D6-D16093A41C72}" sibTransId="{EA42AB5E-7B12-4176-8994-EA7F10D8D7DF}"/>
    <dgm:cxn modelId="{BD9D9126-4EB8-488C-8FEF-65DBFCFE2FC2}" type="presParOf" srcId="{D07EBCC2-82B4-4ACD-8FB3-54B1CCA3169C}" destId="{6BB1050D-FC35-44CD-9BF9-0597386123FF}" srcOrd="0" destOrd="0" presId="urn:microsoft.com/office/officeart/2008/layout/LinedList"/>
    <dgm:cxn modelId="{ACD4D554-7BDF-4B2B-A8E5-4E207DD06F84}" type="presParOf" srcId="{D07EBCC2-82B4-4ACD-8FB3-54B1CCA3169C}" destId="{CD1A1CAA-A930-4C83-992D-D47E0AD07A07}" srcOrd="1" destOrd="0" presId="urn:microsoft.com/office/officeart/2008/layout/LinedList"/>
    <dgm:cxn modelId="{FFA51893-67B9-496D-B5E2-28865E39F8D7}" type="presParOf" srcId="{CD1A1CAA-A930-4C83-992D-D47E0AD07A07}" destId="{711ED226-9A4F-4388-8FB6-EE4283B918FD}" srcOrd="0" destOrd="0" presId="urn:microsoft.com/office/officeart/2008/layout/LinedList"/>
    <dgm:cxn modelId="{4EA00ECB-D25F-449E-8377-F1B779F63B8E}" type="presParOf" srcId="{CD1A1CAA-A930-4C83-992D-D47E0AD07A07}" destId="{1206E798-43B7-4123-BBB4-50D40BAA321D}" srcOrd="1" destOrd="0" presId="urn:microsoft.com/office/officeart/2008/layout/LinedList"/>
    <dgm:cxn modelId="{42591F80-FB2B-441D-B755-776C0502D3E3}" type="presParOf" srcId="{D07EBCC2-82B4-4ACD-8FB3-54B1CCA3169C}" destId="{FBEC2679-EC10-44A5-BD90-4CDE517AD421}" srcOrd="2" destOrd="0" presId="urn:microsoft.com/office/officeart/2008/layout/LinedList"/>
    <dgm:cxn modelId="{842994B5-CBD5-4D16-8E35-E75C70ACB344}" type="presParOf" srcId="{D07EBCC2-82B4-4ACD-8FB3-54B1CCA3169C}" destId="{D5B71BDE-2AD2-469D-90A4-E22468A99927}" srcOrd="3" destOrd="0" presId="urn:microsoft.com/office/officeart/2008/layout/LinedList"/>
    <dgm:cxn modelId="{207E1EE4-DF0C-4771-95A2-F52D3E651D5F}" type="presParOf" srcId="{D5B71BDE-2AD2-469D-90A4-E22468A99927}" destId="{89F8BB19-8F8A-4C2A-95D7-EF846761CF6B}" srcOrd="0" destOrd="0" presId="urn:microsoft.com/office/officeart/2008/layout/LinedList"/>
    <dgm:cxn modelId="{0125A83D-FAF1-48DB-B4DC-C3CF9056328D}" type="presParOf" srcId="{D5B71BDE-2AD2-469D-90A4-E22468A99927}" destId="{53FA628A-2C36-4D02-AB1E-42C355EA7F5A}" srcOrd="1" destOrd="0" presId="urn:microsoft.com/office/officeart/2008/layout/LinedList"/>
    <dgm:cxn modelId="{2DC6B027-7940-4C4C-A0B1-C047F6A6CFCA}" type="presParOf" srcId="{D07EBCC2-82B4-4ACD-8FB3-54B1CCA3169C}" destId="{12B4251E-F9A5-4DF1-B16D-10A65B24212F}" srcOrd="4" destOrd="0" presId="urn:microsoft.com/office/officeart/2008/layout/LinedList"/>
    <dgm:cxn modelId="{6ED831EE-5DB8-4011-B35B-6C6866575751}" type="presParOf" srcId="{D07EBCC2-82B4-4ACD-8FB3-54B1CCA3169C}" destId="{880787A9-2189-4B96-B1A4-0B566C44E85B}" srcOrd="5" destOrd="0" presId="urn:microsoft.com/office/officeart/2008/layout/LinedList"/>
    <dgm:cxn modelId="{0DDCD962-58A6-492A-8049-BB4777EA486C}" type="presParOf" srcId="{880787A9-2189-4B96-B1A4-0B566C44E85B}" destId="{F38A6DA0-35EC-4A4A-96BA-71AA1F7803C8}" srcOrd="0" destOrd="0" presId="urn:microsoft.com/office/officeart/2008/layout/LinedList"/>
    <dgm:cxn modelId="{8FC06CA6-071F-453C-9E69-8491197D562A}" type="presParOf" srcId="{880787A9-2189-4B96-B1A4-0B566C44E85B}" destId="{12AE89DC-A9D0-4FD3-8453-ECC3FAE656D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8232B-6D5D-436D-97A2-DE349A05306A}">
      <dsp:nvSpPr>
        <dsp:cNvPr id="0" name=""/>
        <dsp:cNvSpPr/>
      </dsp:nvSpPr>
      <dsp:spPr>
        <a:xfrm>
          <a:off x="0" y="420"/>
          <a:ext cx="5641974" cy="578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F62172-4811-4002-87EB-1360A36E3F70}">
      <dsp:nvSpPr>
        <dsp:cNvPr id="0" name=""/>
        <dsp:cNvSpPr/>
      </dsp:nvSpPr>
      <dsp:spPr>
        <a:xfrm>
          <a:off x="175108" y="130666"/>
          <a:ext cx="318379" cy="3183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CBB161-E721-4F13-9BA5-A4345E869F86}">
      <dsp:nvSpPr>
        <dsp:cNvPr id="0" name=""/>
        <dsp:cNvSpPr/>
      </dsp:nvSpPr>
      <dsp:spPr>
        <a:xfrm>
          <a:off x="668596" y="420"/>
          <a:ext cx="4973378" cy="57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64" tIns="61264" rIns="61264" bIns="61264" numCol="1" spcCol="1270" anchor="ctr" anchorCtr="0">
          <a:noAutofit/>
        </a:bodyPr>
        <a:lstStyle/>
        <a:p>
          <a:pPr marL="0" lvl="0" indent="0" algn="l" defTabSz="711200">
            <a:lnSpc>
              <a:spcPct val="90000"/>
            </a:lnSpc>
            <a:spcBef>
              <a:spcPct val="0"/>
            </a:spcBef>
            <a:spcAft>
              <a:spcPct val="35000"/>
            </a:spcAft>
            <a:buNone/>
          </a:pPr>
          <a:r>
            <a:rPr lang="en-US" sz="1600" kern="1200"/>
            <a:t>• Introduction – Who I am and my career aspirations</a:t>
          </a:r>
        </a:p>
      </dsp:txBody>
      <dsp:txXfrm>
        <a:off x="668596" y="420"/>
        <a:ext cx="4973378" cy="578871"/>
      </dsp:txXfrm>
    </dsp:sp>
    <dsp:sp modelId="{9BBCB989-2F5C-429B-A37E-55599A338767}">
      <dsp:nvSpPr>
        <dsp:cNvPr id="0" name=""/>
        <dsp:cNvSpPr/>
      </dsp:nvSpPr>
      <dsp:spPr>
        <a:xfrm>
          <a:off x="0" y="724010"/>
          <a:ext cx="5641974" cy="578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BC2E4B-FE54-440F-B255-BE20C6B1DFDD}">
      <dsp:nvSpPr>
        <dsp:cNvPr id="0" name=""/>
        <dsp:cNvSpPr/>
      </dsp:nvSpPr>
      <dsp:spPr>
        <a:xfrm>
          <a:off x="175108" y="854256"/>
          <a:ext cx="318379" cy="3183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D025E8-AC94-417C-AB2D-D88CA750968C}">
      <dsp:nvSpPr>
        <dsp:cNvPr id="0" name=""/>
        <dsp:cNvSpPr/>
      </dsp:nvSpPr>
      <dsp:spPr>
        <a:xfrm>
          <a:off x="668596" y="724010"/>
          <a:ext cx="4973378" cy="57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64" tIns="61264" rIns="61264" bIns="61264" numCol="1" spcCol="1270" anchor="ctr" anchorCtr="0">
          <a:noAutofit/>
        </a:bodyPr>
        <a:lstStyle/>
        <a:p>
          <a:pPr marL="0" lvl="0" indent="0" algn="l" defTabSz="711200">
            <a:lnSpc>
              <a:spcPct val="90000"/>
            </a:lnSpc>
            <a:spcBef>
              <a:spcPct val="0"/>
            </a:spcBef>
            <a:spcAft>
              <a:spcPct val="35000"/>
            </a:spcAft>
            <a:buNone/>
          </a:pPr>
          <a:r>
            <a:rPr lang="en-US" sz="1600" kern="1200"/>
            <a:t>• What is a SWOT analysis and why it matters</a:t>
          </a:r>
        </a:p>
      </dsp:txBody>
      <dsp:txXfrm>
        <a:off x="668596" y="724010"/>
        <a:ext cx="4973378" cy="578871"/>
      </dsp:txXfrm>
    </dsp:sp>
    <dsp:sp modelId="{8C0C7353-6FD6-452C-8840-CBB506A68BD5}">
      <dsp:nvSpPr>
        <dsp:cNvPr id="0" name=""/>
        <dsp:cNvSpPr/>
      </dsp:nvSpPr>
      <dsp:spPr>
        <a:xfrm>
          <a:off x="0" y="1447599"/>
          <a:ext cx="5641974" cy="578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3A92D4-F828-48A4-90A1-524D961541FD}">
      <dsp:nvSpPr>
        <dsp:cNvPr id="0" name=""/>
        <dsp:cNvSpPr/>
      </dsp:nvSpPr>
      <dsp:spPr>
        <a:xfrm>
          <a:off x="175108" y="1577845"/>
          <a:ext cx="318379" cy="3183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5B72DD-699E-4B00-B285-8A306299C9CF}">
      <dsp:nvSpPr>
        <dsp:cNvPr id="0" name=""/>
        <dsp:cNvSpPr/>
      </dsp:nvSpPr>
      <dsp:spPr>
        <a:xfrm>
          <a:off x="668596" y="1447599"/>
          <a:ext cx="4973378" cy="57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64" tIns="61264" rIns="61264" bIns="61264" numCol="1" spcCol="1270" anchor="ctr" anchorCtr="0">
          <a:noAutofit/>
        </a:bodyPr>
        <a:lstStyle/>
        <a:p>
          <a:pPr marL="0" lvl="0" indent="0" algn="l" defTabSz="711200">
            <a:lnSpc>
              <a:spcPct val="90000"/>
            </a:lnSpc>
            <a:spcBef>
              <a:spcPct val="0"/>
            </a:spcBef>
            <a:spcAft>
              <a:spcPct val="35000"/>
            </a:spcAft>
            <a:buNone/>
          </a:pPr>
          <a:r>
            <a:rPr lang="en-US" sz="1600" kern="1200"/>
            <a:t>• My personal SWOT breakdown</a:t>
          </a:r>
        </a:p>
      </dsp:txBody>
      <dsp:txXfrm>
        <a:off x="668596" y="1447599"/>
        <a:ext cx="4973378" cy="578871"/>
      </dsp:txXfrm>
    </dsp:sp>
    <dsp:sp modelId="{D1B86E1C-E5E4-4EDE-BA1B-47C04E7CF1C9}">
      <dsp:nvSpPr>
        <dsp:cNvPr id="0" name=""/>
        <dsp:cNvSpPr/>
      </dsp:nvSpPr>
      <dsp:spPr>
        <a:xfrm>
          <a:off x="0" y="2171189"/>
          <a:ext cx="5641974" cy="578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8AF489-C46E-476B-A4E0-8E13FADEB31D}">
      <dsp:nvSpPr>
        <dsp:cNvPr id="0" name=""/>
        <dsp:cNvSpPr/>
      </dsp:nvSpPr>
      <dsp:spPr>
        <a:xfrm>
          <a:off x="175108" y="2301435"/>
          <a:ext cx="318379" cy="3183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672F92-4C46-463F-9FC3-7036E17E4DD4}">
      <dsp:nvSpPr>
        <dsp:cNvPr id="0" name=""/>
        <dsp:cNvSpPr/>
      </dsp:nvSpPr>
      <dsp:spPr>
        <a:xfrm>
          <a:off x="668596" y="2171189"/>
          <a:ext cx="4973378" cy="57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64" tIns="61264" rIns="61264" bIns="61264" numCol="1" spcCol="1270" anchor="ctr" anchorCtr="0">
          <a:noAutofit/>
        </a:bodyPr>
        <a:lstStyle/>
        <a:p>
          <a:pPr marL="0" lvl="0" indent="0" algn="l" defTabSz="711200">
            <a:lnSpc>
              <a:spcPct val="90000"/>
            </a:lnSpc>
            <a:spcBef>
              <a:spcPct val="0"/>
            </a:spcBef>
            <a:spcAft>
              <a:spcPct val="35000"/>
            </a:spcAft>
            <a:buNone/>
          </a:pPr>
          <a:r>
            <a:rPr lang="en-US" sz="1600" kern="1200"/>
            <a:t>• How strengths help overcome weaknesses &amp; threats</a:t>
          </a:r>
        </a:p>
      </dsp:txBody>
      <dsp:txXfrm>
        <a:off x="668596" y="2171189"/>
        <a:ext cx="4973378" cy="578871"/>
      </dsp:txXfrm>
    </dsp:sp>
    <dsp:sp modelId="{AFC89663-DBDF-44FC-9586-8C6CC9E52B69}">
      <dsp:nvSpPr>
        <dsp:cNvPr id="0" name=""/>
        <dsp:cNvSpPr/>
      </dsp:nvSpPr>
      <dsp:spPr>
        <a:xfrm>
          <a:off x="0" y="2894778"/>
          <a:ext cx="5641974" cy="578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3871E6-4EAA-4B21-99CC-9E196DBD0969}">
      <dsp:nvSpPr>
        <dsp:cNvPr id="0" name=""/>
        <dsp:cNvSpPr/>
      </dsp:nvSpPr>
      <dsp:spPr>
        <a:xfrm>
          <a:off x="175108" y="3025024"/>
          <a:ext cx="318379" cy="3183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3ACEB2-3B7C-4437-8260-74FF547C7921}">
      <dsp:nvSpPr>
        <dsp:cNvPr id="0" name=""/>
        <dsp:cNvSpPr/>
      </dsp:nvSpPr>
      <dsp:spPr>
        <a:xfrm>
          <a:off x="668596" y="2894778"/>
          <a:ext cx="4973378" cy="57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64" tIns="61264" rIns="61264" bIns="61264" numCol="1" spcCol="1270" anchor="ctr" anchorCtr="0">
          <a:noAutofit/>
        </a:bodyPr>
        <a:lstStyle/>
        <a:p>
          <a:pPr marL="0" lvl="0" indent="0" algn="l" defTabSz="711200">
            <a:lnSpc>
              <a:spcPct val="90000"/>
            </a:lnSpc>
            <a:spcBef>
              <a:spcPct val="0"/>
            </a:spcBef>
            <a:spcAft>
              <a:spcPct val="35000"/>
            </a:spcAft>
            <a:buNone/>
          </a:pPr>
          <a:r>
            <a:rPr lang="en-US" sz="1600" kern="1200"/>
            <a:t>• How I use strengths to pursue opportunities</a:t>
          </a:r>
        </a:p>
      </dsp:txBody>
      <dsp:txXfrm>
        <a:off x="668596" y="2894778"/>
        <a:ext cx="4973378" cy="578871"/>
      </dsp:txXfrm>
    </dsp:sp>
    <dsp:sp modelId="{B40769F4-EB81-49DB-A1A5-AB8A37F76532}">
      <dsp:nvSpPr>
        <dsp:cNvPr id="0" name=""/>
        <dsp:cNvSpPr/>
      </dsp:nvSpPr>
      <dsp:spPr>
        <a:xfrm>
          <a:off x="0" y="3618368"/>
          <a:ext cx="5641974" cy="578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2D3AF-3EEB-47D1-B2F4-C2986A8DFAAE}">
      <dsp:nvSpPr>
        <dsp:cNvPr id="0" name=""/>
        <dsp:cNvSpPr/>
      </dsp:nvSpPr>
      <dsp:spPr>
        <a:xfrm>
          <a:off x="175108" y="3748614"/>
          <a:ext cx="318379" cy="31837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2609CB-C6DA-4AD2-9332-E72F060221B7}">
      <dsp:nvSpPr>
        <dsp:cNvPr id="0" name=""/>
        <dsp:cNvSpPr/>
      </dsp:nvSpPr>
      <dsp:spPr>
        <a:xfrm>
          <a:off x="668596" y="3618368"/>
          <a:ext cx="4973378" cy="57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64" tIns="61264" rIns="61264" bIns="61264" numCol="1" spcCol="1270" anchor="ctr" anchorCtr="0">
          <a:noAutofit/>
        </a:bodyPr>
        <a:lstStyle/>
        <a:p>
          <a:pPr marL="0" lvl="0" indent="0" algn="l" defTabSz="711200">
            <a:lnSpc>
              <a:spcPct val="90000"/>
            </a:lnSpc>
            <a:spcBef>
              <a:spcPct val="0"/>
            </a:spcBef>
            <a:spcAft>
              <a:spcPct val="35000"/>
            </a:spcAft>
            <a:buNone/>
          </a:pPr>
          <a:r>
            <a:rPr lang="en-US" sz="1600" kern="1200"/>
            <a:t>• Summary &amp; Conclusion</a:t>
          </a:r>
        </a:p>
      </dsp:txBody>
      <dsp:txXfrm>
        <a:off x="668596" y="3618368"/>
        <a:ext cx="4973378" cy="578871"/>
      </dsp:txXfrm>
    </dsp:sp>
    <dsp:sp modelId="{9EA46FA1-B871-4DCE-86AB-CF54188CD461}">
      <dsp:nvSpPr>
        <dsp:cNvPr id="0" name=""/>
        <dsp:cNvSpPr/>
      </dsp:nvSpPr>
      <dsp:spPr>
        <a:xfrm>
          <a:off x="0" y="4341957"/>
          <a:ext cx="5641974" cy="578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EDBF4-DBB7-4263-8098-51CC6809C86A}">
      <dsp:nvSpPr>
        <dsp:cNvPr id="0" name=""/>
        <dsp:cNvSpPr/>
      </dsp:nvSpPr>
      <dsp:spPr>
        <a:xfrm>
          <a:off x="175108" y="4472203"/>
          <a:ext cx="318379" cy="31837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61A2BC-2E1B-4EF7-B75A-2BE03B4CD37A}">
      <dsp:nvSpPr>
        <dsp:cNvPr id="0" name=""/>
        <dsp:cNvSpPr/>
      </dsp:nvSpPr>
      <dsp:spPr>
        <a:xfrm>
          <a:off x="668596" y="4341957"/>
          <a:ext cx="4973378" cy="57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64" tIns="61264" rIns="61264" bIns="61264" numCol="1" spcCol="1270" anchor="ctr" anchorCtr="0">
          <a:noAutofit/>
        </a:bodyPr>
        <a:lstStyle/>
        <a:p>
          <a:pPr marL="0" lvl="0" indent="0" algn="l" defTabSz="711200">
            <a:lnSpc>
              <a:spcPct val="90000"/>
            </a:lnSpc>
            <a:spcBef>
              <a:spcPct val="0"/>
            </a:spcBef>
            <a:spcAft>
              <a:spcPct val="35000"/>
            </a:spcAft>
            <a:buNone/>
          </a:pPr>
          <a:r>
            <a:rPr lang="en-US" sz="1600" kern="1200"/>
            <a:t>• References</a:t>
          </a:r>
        </a:p>
      </dsp:txBody>
      <dsp:txXfrm>
        <a:off x="668596" y="4341957"/>
        <a:ext cx="4973378" cy="5788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04B0E-2124-4A2B-8037-2E33492D0545}">
      <dsp:nvSpPr>
        <dsp:cNvPr id="0" name=""/>
        <dsp:cNvSpPr/>
      </dsp:nvSpPr>
      <dsp:spPr>
        <a:xfrm>
          <a:off x="0" y="2051"/>
          <a:ext cx="6596063"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F407B-EB22-4050-AD64-334CA5F3C53F}">
      <dsp:nvSpPr>
        <dsp:cNvPr id="0" name=""/>
        <dsp:cNvSpPr/>
      </dsp:nvSpPr>
      <dsp:spPr>
        <a:xfrm>
          <a:off x="314458" y="235946"/>
          <a:ext cx="571743" cy="571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FB6E48-490E-4043-8469-A7D36D6ABCA0}">
      <dsp:nvSpPr>
        <dsp:cNvPr id="0" name=""/>
        <dsp:cNvSpPr/>
      </dsp:nvSpPr>
      <dsp:spPr>
        <a:xfrm>
          <a:off x="1200661" y="2051"/>
          <a:ext cx="5395401"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844550">
            <a:lnSpc>
              <a:spcPct val="90000"/>
            </a:lnSpc>
            <a:spcBef>
              <a:spcPct val="0"/>
            </a:spcBef>
            <a:spcAft>
              <a:spcPct val="35000"/>
            </a:spcAft>
            <a:buNone/>
          </a:pPr>
          <a:r>
            <a:rPr lang="en-US" sz="1900" b="0" i="0" kern="1200" baseline="0"/>
            <a:t>My name is Aqeel Ahmed and I am currently pursuing a certificate in Health and Social Care.</a:t>
          </a:r>
          <a:endParaRPr lang="en-US" sz="1900" kern="1200"/>
        </a:p>
      </dsp:txBody>
      <dsp:txXfrm>
        <a:off x="1200661" y="2051"/>
        <a:ext cx="5395401" cy="1039533"/>
      </dsp:txXfrm>
    </dsp:sp>
    <dsp:sp modelId="{8BB3945D-5F24-4652-9F45-37FA8E39E72A}">
      <dsp:nvSpPr>
        <dsp:cNvPr id="0" name=""/>
        <dsp:cNvSpPr/>
      </dsp:nvSpPr>
      <dsp:spPr>
        <a:xfrm>
          <a:off x="0" y="1301468"/>
          <a:ext cx="6596063"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6D5045-AC7A-4919-B425-BFA19EF30135}">
      <dsp:nvSpPr>
        <dsp:cNvPr id="0" name=""/>
        <dsp:cNvSpPr/>
      </dsp:nvSpPr>
      <dsp:spPr>
        <a:xfrm>
          <a:off x="314458" y="1535363"/>
          <a:ext cx="571743" cy="571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4598DD-AF25-4CD9-A1A2-98A1C320CF0B}">
      <dsp:nvSpPr>
        <dsp:cNvPr id="0" name=""/>
        <dsp:cNvSpPr/>
      </dsp:nvSpPr>
      <dsp:spPr>
        <a:xfrm>
          <a:off x="1200661" y="1301468"/>
          <a:ext cx="5395401"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844550">
            <a:lnSpc>
              <a:spcPct val="90000"/>
            </a:lnSpc>
            <a:spcBef>
              <a:spcPct val="0"/>
            </a:spcBef>
            <a:spcAft>
              <a:spcPct val="35000"/>
            </a:spcAft>
            <a:buNone/>
          </a:pPr>
          <a:r>
            <a:rPr lang="en-US" sz="1900" b="0" i="0" kern="1200" baseline="0"/>
            <a:t>I aspire to work as a Mental Health Support Worker within the NHS, a role that requires compassion, resilience, and strong interpersonal skills.</a:t>
          </a:r>
          <a:endParaRPr lang="en-US" sz="1900" kern="1200"/>
        </a:p>
      </dsp:txBody>
      <dsp:txXfrm>
        <a:off x="1200661" y="1301468"/>
        <a:ext cx="5395401" cy="1039533"/>
      </dsp:txXfrm>
    </dsp:sp>
    <dsp:sp modelId="{2B2C19BA-B13C-4A0C-8F2E-EB0B730EA5B8}">
      <dsp:nvSpPr>
        <dsp:cNvPr id="0" name=""/>
        <dsp:cNvSpPr/>
      </dsp:nvSpPr>
      <dsp:spPr>
        <a:xfrm>
          <a:off x="0" y="2600885"/>
          <a:ext cx="6596063"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848D0-F36E-40D1-BD0C-46490FBD0B42}">
      <dsp:nvSpPr>
        <dsp:cNvPr id="0" name=""/>
        <dsp:cNvSpPr/>
      </dsp:nvSpPr>
      <dsp:spPr>
        <a:xfrm>
          <a:off x="314458" y="2834780"/>
          <a:ext cx="571743" cy="571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9B013C-21AD-4531-87D1-E3A995965475}">
      <dsp:nvSpPr>
        <dsp:cNvPr id="0" name=""/>
        <dsp:cNvSpPr/>
      </dsp:nvSpPr>
      <dsp:spPr>
        <a:xfrm>
          <a:off x="1200661" y="2600885"/>
          <a:ext cx="5395401"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844550">
            <a:lnSpc>
              <a:spcPct val="90000"/>
            </a:lnSpc>
            <a:spcBef>
              <a:spcPct val="0"/>
            </a:spcBef>
            <a:spcAft>
              <a:spcPct val="35000"/>
            </a:spcAft>
            <a:buNone/>
          </a:pPr>
          <a:r>
            <a:rPr lang="en-US" sz="1900" b="0" i="0" kern="1200" baseline="0"/>
            <a:t>This presentation will outline a personal SWOT analysis to assess my readiness and growth areas for this career path.</a:t>
          </a:r>
          <a:endParaRPr lang="en-US" sz="1900" kern="1200"/>
        </a:p>
      </dsp:txBody>
      <dsp:txXfrm>
        <a:off x="1200661" y="2600885"/>
        <a:ext cx="5395401" cy="1039533"/>
      </dsp:txXfrm>
    </dsp:sp>
    <dsp:sp modelId="{80D44C2E-7BE6-4756-8CA0-C8285961487F}">
      <dsp:nvSpPr>
        <dsp:cNvPr id="0" name=""/>
        <dsp:cNvSpPr/>
      </dsp:nvSpPr>
      <dsp:spPr>
        <a:xfrm>
          <a:off x="0" y="3900303"/>
          <a:ext cx="6596063"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59FC4C-9983-4177-BD06-F15EFB069D9A}">
      <dsp:nvSpPr>
        <dsp:cNvPr id="0" name=""/>
        <dsp:cNvSpPr/>
      </dsp:nvSpPr>
      <dsp:spPr>
        <a:xfrm>
          <a:off x="314458" y="4134198"/>
          <a:ext cx="571743" cy="5717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2C1A10-D394-4CD3-B14D-239D99805D1B}">
      <dsp:nvSpPr>
        <dsp:cNvPr id="0" name=""/>
        <dsp:cNvSpPr/>
      </dsp:nvSpPr>
      <dsp:spPr>
        <a:xfrm>
          <a:off x="1200661" y="3900303"/>
          <a:ext cx="5395401"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844550">
            <a:lnSpc>
              <a:spcPct val="90000"/>
            </a:lnSpc>
            <a:spcBef>
              <a:spcPct val="0"/>
            </a:spcBef>
            <a:spcAft>
              <a:spcPct val="35000"/>
            </a:spcAft>
            <a:buNone/>
          </a:pPr>
          <a:r>
            <a:rPr lang="en-US" sz="1900" b="0" i="0" kern="1200" baseline="0"/>
            <a:t>Reflecting on personal strengths and areas of development is essential for setting realistic goals in health professions (Thompson, 2020).</a:t>
          </a:r>
          <a:endParaRPr lang="en-US" sz="1900" kern="1200"/>
        </a:p>
      </dsp:txBody>
      <dsp:txXfrm>
        <a:off x="1200661" y="3900303"/>
        <a:ext cx="5395401" cy="10395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CEE01C-E11A-4F69-932E-7C5980CC14F0}">
      <dsp:nvSpPr>
        <dsp:cNvPr id="0" name=""/>
        <dsp:cNvSpPr/>
      </dsp:nvSpPr>
      <dsp:spPr>
        <a:xfrm>
          <a:off x="494704" y="0"/>
          <a:ext cx="5606653" cy="494188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32CEE2-9061-4BE2-818B-995FF585752E}">
      <dsp:nvSpPr>
        <dsp:cNvPr id="0" name=""/>
        <dsp:cNvSpPr/>
      </dsp:nvSpPr>
      <dsp:spPr>
        <a:xfrm>
          <a:off x="3301" y="1482566"/>
          <a:ext cx="1587821" cy="197675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 SWOT analysis is a self-evaluation tool used to assess Strengths, Weaknesses, Opportunities, and Threats.</a:t>
          </a:r>
        </a:p>
      </dsp:txBody>
      <dsp:txXfrm>
        <a:off x="80812" y="1560077"/>
        <a:ext cx="1432799" cy="1821733"/>
      </dsp:txXfrm>
    </dsp:sp>
    <dsp:sp modelId="{69C718BE-C55C-4BFC-8BBC-4330EDFC1AB6}">
      <dsp:nvSpPr>
        <dsp:cNvPr id="0" name=""/>
        <dsp:cNvSpPr/>
      </dsp:nvSpPr>
      <dsp:spPr>
        <a:xfrm>
          <a:off x="1670514" y="1482566"/>
          <a:ext cx="1587821" cy="1976755"/>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It supports personal and professional development by identifying internal capabilities and external influences (Adams, 2019).</a:t>
          </a:r>
        </a:p>
      </dsp:txBody>
      <dsp:txXfrm>
        <a:off x="1748025" y="1560077"/>
        <a:ext cx="1432799" cy="1821733"/>
      </dsp:txXfrm>
    </dsp:sp>
    <dsp:sp modelId="{D94F7DC6-F738-4DCD-856D-284E993BE6AA}">
      <dsp:nvSpPr>
        <dsp:cNvPr id="0" name=""/>
        <dsp:cNvSpPr/>
      </dsp:nvSpPr>
      <dsp:spPr>
        <a:xfrm>
          <a:off x="3337727" y="1482566"/>
          <a:ext cx="1587821" cy="1976755"/>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For health and social care professionals, this analysis promotes reflective practice and targeted growth planning.</a:t>
          </a:r>
        </a:p>
      </dsp:txBody>
      <dsp:txXfrm>
        <a:off x="3415238" y="1560077"/>
        <a:ext cx="1432799" cy="1821733"/>
      </dsp:txXfrm>
    </dsp:sp>
    <dsp:sp modelId="{752191A1-D680-4B48-B1AE-30D71234DF21}">
      <dsp:nvSpPr>
        <dsp:cNvPr id="0" name=""/>
        <dsp:cNvSpPr/>
      </dsp:nvSpPr>
      <dsp:spPr>
        <a:xfrm>
          <a:off x="5004939" y="1482566"/>
          <a:ext cx="1587821" cy="1976755"/>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Applying SWOT frameworks can lead to improved decision-making and career strategy (NHS Health Careers, 2023).</a:t>
          </a:r>
        </a:p>
      </dsp:txBody>
      <dsp:txXfrm>
        <a:off x="5082450" y="1560077"/>
        <a:ext cx="1432799" cy="18217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83F2C-F0F5-42F5-9A65-25DA11A9F7EB}">
      <dsp:nvSpPr>
        <dsp:cNvPr id="0" name=""/>
        <dsp:cNvSpPr/>
      </dsp:nvSpPr>
      <dsp:spPr>
        <a:xfrm>
          <a:off x="407597" y="0"/>
          <a:ext cx="6172728" cy="617272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87391A-9271-4CC5-9DAE-FA8E0B56EDA7}">
      <dsp:nvSpPr>
        <dsp:cNvPr id="0" name=""/>
        <dsp:cNvSpPr/>
      </dsp:nvSpPr>
      <dsp:spPr>
        <a:xfrm>
          <a:off x="994006" y="586409"/>
          <a:ext cx="2407363" cy="240736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My strengths include empathy and emotional intelligence, strong communication skills, and effective teamwork.</a:t>
          </a:r>
        </a:p>
      </dsp:txBody>
      <dsp:txXfrm>
        <a:off x="1111524" y="703927"/>
        <a:ext cx="2172327" cy="2172327"/>
      </dsp:txXfrm>
    </dsp:sp>
    <dsp:sp modelId="{611265A0-2087-4ACA-A501-1068467F6481}">
      <dsp:nvSpPr>
        <dsp:cNvPr id="0" name=""/>
        <dsp:cNvSpPr/>
      </dsp:nvSpPr>
      <dsp:spPr>
        <a:xfrm>
          <a:off x="3586552" y="586409"/>
          <a:ext cx="2407363" cy="2407363"/>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Weaknesses I’m addressing include time management, anxiety when speaking publicly, and limited practical  experience.</a:t>
          </a:r>
        </a:p>
      </dsp:txBody>
      <dsp:txXfrm>
        <a:off x="3704070" y="703927"/>
        <a:ext cx="2172327" cy="2172327"/>
      </dsp:txXfrm>
    </dsp:sp>
    <dsp:sp modelId="{89226D69-7FD7-4A76-9991-8A4BCA699465}">
      <dsp:nvSpPr>
        <dsp:cNvPr id="0" name=""/>
        <dsp:cNvSpPr/>
      </dsp:nvSpPr>
      <dsp:spPr>
        <a:xfrm>
          <a:off x="994006" y="3178954"/>
          <a:ext cx="2407363" cy="2407363"/>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Opportunities available to me include NHS apprenticeships, CPD courses, and professional networking events.</a:t>
          </a:r>
        </a:p>
      </dsp:txBody>
      <dsp:txXfrm>
        <a:off x="1111524" y="3296472"/>
        <a:ext cx="2172327" cy="2172327"/>
      </dsp:txXfrm>
    </dsp:sp>
    <dsp:sp modelId="{41CA71BC-6806-4E2D-B375-F0CA58EA119D}">
      <dsp:nvSpPr>
        <dsp:cNvPr id="0" name=""/>
        <dsp:cNvSpPr/>
      </dsp:nvSpPr>
      <dsp:spPr>
        <a:xfrm>
          <a:off x="3586552" y="3178954"/>
          <a:ext cx="2407363" cy="2407363"/>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Threats include competitive job markets, limited funding, and risk of emotional burnout.</a:t>
          </a:r>
        </a:p>
      </dsp:txBody>
      <dsp:txXfrm>
        <a:off x="3704070" y="3296472"/>
        <a:ext cx="2172327" cy="21723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E763E9-A6F4-4762-84ED-F13CD182C1DB}">
      <dsp:nvSpPr>
        <dsp:cNvPr id="0" name=""/>
        <dsp:cNvSpPr/>
      </dsp:nvSpPr>
      <dsp:spPr>
        <a:xfrm rot="5400000">
          <a:off x="455294" y="1483936"/>
          <a:ext cx="1351079" cy="2248165"/>
        </a:xfrm>
        <a:prstGeom prst="corner">
          <a:avLst>
            <a:gd name="adj1" fmla="val 16120"/>
            <a:gd name="adj2" fmla="val 1611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CAD683-1AD6-40AA-877D-E8E288825BF1}">
      <dsp:nvSpPr>
        <dsp:cNvPr id="0" name=""/>
        <dsp:cNvSpPr/>
      </dsp:nvSpPr>
      <dsp:spPr>
        <a:xfrm>
          <a:off x="229765" y="2155653"/>
          <a:ext cx="2029656" cy="1779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dirty="0">
              <a:solidFill>
                <a:schemeClr val="tx1"/>
              </a:solidFill>
            </a:rPr>
            <a:t>NHS apprenticeship opportunities align with my strengths in compassion and motivation to support others.</a:t>
          </a:r>
          <a:endParaRPr lang="en-US" sz="1800" kern="1200" dirty="0">
            <a:solidFill>
              <a:schemeClr val="tx1"/>
            </a:solidFill>
          </a:endParaRPr>
        </a:p>
      </dsp:txBody>
      <dsp:txXfrm>
        <a:off x="229765" y="2155653"/>
        <a:ext cx="2029656" cy="1779112"/>
      </dsp:txXfrm>
    </dsp:sp>
    <dsp:sp modelId="{777B9B58-971B-4B4F-96DC-5340479871EC}">
      <dsp:nvSpPr>
        <dsp:cNvPr id="0" name=""/>
        <dsp:cNvSpPr/>
      </dsp:nvSpPr>
      <dsp:spPr>
        <a:xfrm>
          <a:off x="1876468" y="1318424"/>
          <a:ext cx="382954" cy="382954"/>
        </a:xfrm>
        <a:prstGeom prst="triangle">
          <a:avLst>
            <a:gd name="adj" fmla="val 10000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975485-5C66-422A-837C-206D7708F78D}">
      <dsp:nvSpPr>
        <dsp:cNvPr id="0" name=""/>
        <dsp:cNvSpPr/>
      </dsp:nvSpPr>
      <dsp:spPr>
        <a:xfrm rot="5400000">
          <a:off x="2939990" y="869096"/>
          <a:ext cx="1351079" cy="2248165"/>
        </a:xfrm>
        <a:prstGeom prst="corner">
          <a:avLst>
            <a:gd name="adj1" fmla="val 16120"/>
            <a:gd name="adj2" fmla="val 16110"/>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342EE7-F4B5-40FF-8FDA-125320D0201D}">
      <dsp:nvSpPr>
        <dsp:cNvPr id="0" name=""/>
        <dsp:cNvSpPr/>
      </dsp:nvSpPr>
      <dsp:spPr>
        <a:xfrm>
          <a:off x="2714461" y="1540813"/>
          <a:ext cx="2029656" cy="1779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dirty="0">
              <a:solidFill>
                <a:schemeClr val="tx1"/>
              </a:solidFill>
            </a:rPr>
            <a:t>My communication skills allow me to engage confidently during interviews and written applications.</a:t>
          </a:r>
          <a:endParaRPr lang="en-US" sz="1800" kern="1200" dirty="0">
            <a:solidFill>
              <a:schemeClr val="tx1"/>
            </a:solidFill>
          </a:endParaRPr>
        </a:p>
      </dsp:txBody>
      <dsp:txXfrm>
        <a:off x="2714461" y="1540813"/>
        <a:ext cx="2029656" cy="1779112"/>
      </dsp:txXfrm>
    </dsp:sp>
    <dsp:sp modelId="{90958CF8-7E3C-4BE9-9339-44CC75E01CBE}">
      <dsp:nvSpPr>
        <dsp:cNvPr id="0" name=""/>
        <dsp:cNvSpPr/>
      </dsp:nvSpPr>
      <dsp:spPr>
        <a:xfrm>
          <a:off x="4361164" y="703583"/>
          <a:ext cx="382954" cy="382954"/>
        </a:xfrm>
        <a:prstGeom prst="triangle">
          <a:avLst>
            <a:gd name="adj" fmla="val 100000"/>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B9B351-7094-4852-923D-0CDA24A146A2}">
      <dsp:nvSpPr>
        <dsp:cNvPr id="0" name=""/>
        <dsp:cNvSpPr/>
      </dsp:nvSpPr>
      <dsp:spPr>
        <a:xfrm rot="5400000">
          <a:off x="5424686" y="254255"/>
          <a:ext cx="1351079" cy="2248165"/>
        </a:xfrm>
        <a:prstGeom prst="corner">
          <a:avLst>
            <a:gd name="adj1" fmla="val 16120"/>
            <a:gd name="adj2" fmla="val 16110"/>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E4A28A-C91A-4EB7-9E92-380AD37899F4}">
      <dsp:nvSpPr>
        <dsp:cNvPr id="0" name=""/>
        <dsp:cNvSpPr/>
      </dsp:nvSpPr>
      <dsp:spPr>
        <a:xfrm>
          <a:off x="5199157" y="925972"/>
          <a:ext cx="2029656" cy="1779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dirty="0">
              <a:solidFill>
                <a:schemeClr val="tx1"/>
              </a:solidFill>
            </a:rPr>
            <a:t>Online CPD courses enhance my skills and show my commitment to lifelong learning (Thompson, 2020).</a:t>
          </a:r>
          <a:endParaRPr lang="en-US" sz="1800" kern="1200" dirty="0">
            <a:solidFill>
              <a:schemeClr val="tx1"/>
            </a:solidFill>
          </a:endParaRPr>
        </a:p>
      </dsp:txBody>
      <dsp:txXfrm>
        <a:off x="5199157" y="925972"/>
        <a:ext cx="2029656" cy="1779112"/>
      </dsp:txXfrm>
    </dsp:sp>
    <dsp:sp modelId="{D3AC7636-76E5-4D43-A358-3CC1A53F056A}">
      <dsp:nvSpPr>
        <dsp:cNvPr id="0" name=""/>
        <dsp:cNvSpPr/>
      </dsp:nvSpPr>
      <dsp:spPr>
        <a:xfrm>
          <a:off x="6845860" y="88743"/>
          <a:ext cx="382954" cy="382954"/>
        </a:xfrm>
        <a:prstGeom prst="triangle">
          <a:avLst>
            <a:gd name="adj" fmla="val 10000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2ECB96-CB11-4D43-B4A8-EF2B827764FC}">
      <dsp:nvSpPr>
        <dsp:cNvPr id="0" name=""/>
        <dsp:cNvSpPr/>
      </dsp:nvSpPr>
      <dsp:spPr>
        <a:xfrm rot="5400000">
          <a:off x="7909382" y="-360584"/>
          <a:ext cx="1351079" cy="2248165"/>
        </a:xfrm>
        <a:prstGeom prst="corner">
          <a:avLst>
            <a:gd name="adj1" fmla="val 16120"/>
            <a:gd name="adj2" fmla="val 1611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372127-0485-40C1-B392-699F29953240}">
      <dsp:nvSpPr>
        <dsp:cNvPr id="0" name=""/>
        <dsp:cNvSpPr/>
      </dsp:nvSpPr>
      <dsp:spPr>
        <a:xfrm>
          <a:off x="7683854" y="311132"/>
          <a:ext cx="2029656" cy="1779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dirty="0">
              <a:solidFill>
                <a:schemeClr val="tx1"/>
              </a:solidFill>
            </a:rPr>
            <a:t>Networking events in the sector offer platforms to build relationships and learn from experienced professionals.</a:t>
          </a:r>
          <a:endParaRPr lang="en-US" sz="1800" kern="1200" dirty="0">
            <a:solidFill>
              <a:schemeClr val="tx1"/>
            </a:solidFill>
          </a:endParaRPr>
        </a:p>
      </dsp:txBody>
      <dsp:txXfrm>
        <a:off x="7683854" y="311132"/>
        <a:ext cx="2029656" cy="17791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C540E-3714-465E-AE70-BF7B85E9E5E1}">
      <dsp:nvSpPr>
        <dsp:cNvPr id="0" name=""/>
        <dsp:cNvSpPr/>
      </dsp:nvSpPr>
      <dsp:spPr>
        <a:xfrm>
          <a:off x="0" y="0"/>
          <a:ext cx="5972944" cy="6248399"/>
        </a:xfrm>
        <a:prstGeom prst="triangl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47F021-42D9-47CC-9B24-9A8CC2F1B7B7}">
      <dsp:nvSpPr>
        <dsp:cNvPr id="0" name=""/>
        <dsp:cNvSpPr/>
      </dsp:nvSpPr>
      <dsp:spPr>
        <a:xfrm>
          <a:off x="2986472" y="625450"/>
          <a:ext cx="3882413" cy="1110555"/>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baseline="0"/>
            <a:t>Completing this SWOT analysis has helped clarify my current strengths and areas for development.</a:t>
          </a:r>
          <a:endParaRPr lang="en-US" sz="1700" kern="1200"/>
        </a:p>
      </dsp:txBody>
      <dsp:txXfrm>
        <a:off x="3040685" y="679663"/>
        <a:ext cx="3773987" cy="1002129"/>
      </dsp:txXfrm>
    </dsp:sp>
    <dsp:sp modelId="{DA0DB591-5A30-4F2C-BBEB-06FE16542638}">
      <dsp:nvSpPr>
        <dsp:cNvPr id="0" name=""/>
        <dsp:cNvSpPr/>
      </dsp:nvSpPr>
      <dsp:spPr>
        <a:xfrm>
          <a:off x="2986472" y="1874824"/>
          <a:ext cx="3882413" cy="1110555"/>
        </a:xfrm>
        <a:prstGeom prst="roundRect">
          <a:avLst/>
        </a:prstGeom>
        <a:solidFill>
          <a:schemeClr val="lt1">
            <a:alpha val="90000"/>
            <a:hueOff val="0"/>
            <a:satOff val="0"/>
            <a:lumOff val="0"/>
            <a:alphaOff val="0"/>
          </a:schemeClr>
        </a:solidFill>
        <a:ln w="15875" cap="flat" cmpd="sng" algn="ctr">
          <a:solidFill>
            <a:schemeClr val="accent2">
              <a:hueOff val="-279374"/>
              <a:satOff val="-3219"/>
              <a:lumOff val="7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baseline="0" dirty="0"/>
            <a:t>I plan to actively pursue opportunities that align with my values and professional goals.</a:t>
          </a:r>
          <a:endParaRPr lang="en-US" sz="1700" kern="1200" dirty="0"/>
        </a:p>
      </dsp:txBody>
      <dsp:txXfrm>
        <a:off x="3040685" y="1929037"/>
        <a:ext cx="3773987" cy="1002129"/>
      </dsp:txXfrm>
    </dsp:sp>
    <dsp:sp modelId="{183CA86D-347A-44EF-8EE4-48E1D50FEFA7}">
      <dsp:nvSpPr>
        <dsp:cNvPr id="0" name=""/>
        <dsp:cNvSpPr/>
      </dsp:nvSpPr>
      <dsp:spPr>
        <a:xfrm>
          <a:off x="2986472" y="3124199"/>
          <a:ext cx="3882413" cy="1110555"/>
        </a:xfrm>
        <a:prstGeom prst="roundRect">
          <a:avLst/>
        </a:prstGeom>
        <a:solidFill>
          <a:schemeClr val="lt1">
            <a:alpha val="90000"/>
            <a:hueOff val="0"/>
            <a:satOff val="0"/>
            <a:lumOff val="0"/>
            <a:alphaOff val="0"/>
          </a:schemeClr>
        </a:solidFill>
        <a:ln w="15875" cap="flat" cmpd="sng" algn="ctr">
          <a:solidFill>
            <a:schemeClr val="accent2">
              <a:hueOff val="-558749"/>
              <a:satOff val="-6439"/>
              <a:lumOff val="1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baseline="0"/>
            <a:t>I will also address weaknesses and prepare strategies to handle potential threats in my career path.</a:t>
          </a:r>
          <a:endParaRPr lang="en-US" sz="1700" kern="1200"/>
        </a:p>
      </dsp:txBody>
      <dsp:txXfrm>
        <a:off x="3040685" y="3178412"/>
        <a:ext cx="3773987" cy="1002129"/>
      </dsp:txXfrm>
    </dsp:sp>
    <dsp:sp modelId="{4D2FAB44-8858-40CB-94E9-6301F241B631}">
      <dsp:nvSpPr>
        <dsp:cNvPr id="0" name=""/>
        <dsp:cNvSpPr/>
      </dsp:nvSpPr>
      <dsp:spPr>
        <a:xfrm>
          <a:off x="2986472" y="4373574"/>
          <a:ext cx="3882413" cy="1110555"/>
        </a:xfrm>
        <a:prstGeom prst="roundRect">
          <a:avLst/>
        </a:prstGeom>
        <a:solidFill>
          <a:schemeClr val="lt1">
            <a:alpha val="90000"/>
            <a:hueOff val="0"/>
            <a:satOff val="0"/>
            <a:lumOff val="0"/>
            <a:alphaOff val="0"/>
          </a:schemeClr>
        </a:solidFill>
        <a:ln w="15875" cap="flat" cmpd="sng" algn="ctr">
          <a:solidFill>
            <a:schemeClr val="accent2">
              <a:hueOff val="-838123"/>
              <a:satOff val="-9658"/>
              <a:lumOff val="21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baseline="0"/>
            <a:t>Reflective tools like SWOT play a vital role in guiding health care professionals through self-awareness and growth (Adams, 2019).</a:t>
          </a:r>
          <a:endParaRPr lang="en-US" sz="1700" kern="1200"/>
        </a:p>
      </dsp:txBody>
      <dsp:txXfrm>
        <a:off x="3040685" y="4427787"/>
        <a:ext cx="3773987" cy="10021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1050D-FC35-44CD-9BF9-0597386123FF}">
      <dsp:nvSpPr>
        <dsp:cNvPr id="0" name=""/>
        <dsp:cNvSpPr/>
      </dsp:nvSpPr>
      <dsp:spPr>
        <a:xfrm>
          <a:off x="0" y="1964"/>
          <a:ext cx="972026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1ED226-9A4F-4388-8FB6-EE4283B918FD}">
      <dsp:nvSpPr>
        <dsp:cNvPr id="0" name=""/>
        <dsp:cNvSpPr/>
      </dsp:nvSpPr>
      <dsp:spPr>
        <a:xfrm>
          <a:off x="0" y="1964"/>
          <a:ext cx="9720262" cy="1339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Adams, R., 2019. </a:t>
          </a:r>
          <a:r>
            <a:rPr lang="en-US" sz="3200" i="1" kern="1200" dirty="0"/>
            <a:t>Communication skills in health and social care</a:t>
          </a:r>
          <a:r>
            <a:rPr lang="en-US" sz="3200" kern="1200" dirty="0"/>
            <a:t>. British Journal of Nursing, 28(7), pp.456-460.</a:t>
          </a:r>
        </a:p>
      </dsp:txBody>
      <dsp:txXfrm>
        <a:off x="0" y="1964"/>
        <a:ext cx="9720262" cy="1339598"/>
      </dsp:txXfrm>
    </dsp:sp>
    <dsp:sp modelId="{FBEC2679-EC10-44A5-BD90-4CDE517AD421}">
      <dsp:nvSpPr>
        <dsp:cNvPr id="0" name=""/>
        <dsp:cNvSpPr/>
      </dsp:nvSpPr>
      <dsp:spPr>
        <a:xfrm>
          <a:off x="0" y="1341563"/>
          <a:ext cx="9720262"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F8BB19-8F8A-4C2A-95D7-EF846761CF6B}">
      <dsp:nvSpPr>
        <dsp:cNvPr id="0" name=""/>
        <dsp:cNvSpPr/>
      </dsp:nvSpPr>
      <dsp:spPr>
        <a:xfrm>
          <a:off x="0" y="1341563"/>
          <a:ext cx="9720262" cy="1339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NHS Health Careers, 2023. </a:t>
          </a:r>
          <a:r>
            <a:rPr lang="en-US" sz="3200" i="1" kern="1200" dirty="0"/>
            <a:t>Explore roles</a:t>
          </a:r>
          <a:r>
            <a:rPr lang="en-US" sz="3200" kern="1200" dirty="0"/>
            <a:t>. [online] Available at: </a:t>
          </a:r>
          <a:r>
            <a:rPr lang="en-US" sz="3200" kern="1200" dirty="0">
              <a:hlinkClick xmlns:r="http://schemas.openxmlformats.org/officeDocument/2006/relationships" r:id="rId1"/>
            </a:rPr>
            <a:t>https://www.healthcareers.nhs.uk</a:t>
          </a:r>
          <a:r>
            <a:rPr lang="en-US" sz="3200" kern="1200" dirty="0"/>
            <a:t> </a:t>
          </a:r>
        </a:p>
      </dsp:txBody>
      <dsp:txXfrm>
        <a:off x="0" y="1341563"/>
        <a:ext cx="9720262" cy="1339598"/>
      </dsp:txXfrm>
    </dsp:sp>
    <dsp:sp modelId="{12B4251E-F9A5-4DF1-B16D-10A65B24212F}">
      <dsp:nvSpPr>
        <dsp:cNvPr id="0" name=""/>
        <dsp:cNvSpPr/>
      </dsp:nvSpPr>
      <dsp:spPr>
        <a:xfrm>
          <a:off x="0" y="2681161"/>
          <a:ext cx="9720262"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8A6DA0-35EC-4A4A-96BA-71AA1F7803C8}">
      <dsp:nvSpPr>
        <dsp:cNvPr id="0" name=""/>
        <dsp:cNvSpPr/>
      </dsp:nvSpPr>
      <dsp:spPr>
        <a:xfrm>
          <a:off x="0" y="2681161"/>
          <a:ext cx="9720262" cy="1339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Thompson, N., 2020. </a:t>
          </a:r>
          <a:r>
            <a:rPr lang="en-US" sz="3200" i="1" kern="1200"/>
            <a:t>People Skills</a:t>
          </a:r>
          <a:r>
            <a:rPr lang="en-US" sz="3200" kern="1200"/>
            <a:t>. 4th ed. London: Red Globe Press.</a:t>
          </a:r>
        </a:p>
      </dsp:txBody>
      <dsp:txXfrm>
        <a:off x="0" y="2681161"/>
        <a:ext cx="9720262" cy="133959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19D633-F7CB-48F9-AEDB-FC82DA2DD88C}" type="datetimeFigureOut">
              <a:rPr lang="en-US" smtClean="0"/>
              <a:t>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BD145A-3C47-4E09-8A2B-B3D5E0479F20}" type="slidenum">
              <a:rPr lang="en-US" smtClean="0"/>
              <a:t>‹#›</a:t>
            </a:fld>
            <a:endParaRPr lang="en-US"/>
          </a:p>
        </p:txBody>
      </p:sp>
    </p:spTree>
    <p:extLst>
      <p:ext uri="{BB962C8B-B14F-4D97-AF65-F5344CB8AC3E}">
        <p14:creationId xmlns:p14="http://schemas.microsoft.com/office/powerpoint/2010/main" val="2539788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Aqeel Ahmed, and I am currently studying Health and Social Care. I’m aiming to become a Mental Health Support Worker within the NHS. In this presentation, I will walk you through a personal SWOT analysis, which will help me assess my readiness and areas for growth in this career path. By reflecting on my strengths and weaknesses, I aim to set clear and actionable goals for my professional development</a:t>
            </a:r>
          </a:p>
        </p:txBody>
      </p:sp>
      <p:sp>
        <p:nvSpPr>
          <p:cNvPr id="4" name="Slide Number Placeholder 3"/>
          <p:cNvSpPr>
            <a:spLocks noGrp="1"/>
          </p:cNvSpPr>
          <p:nvPr>
            <p:ph type="sldNum" sz="quarter" idx="5"/>
          </p:nvPr>
        </p:nvSpPr>
        <p:spPr/>
        <p:txBody>
          <a:bodyPr/>
          <a:lstStyle/>
          <a:p>
            <a:fld id="{41BD145A-3C47-4E09-8A2B-B3D5E0479F20}" type="slidenum">
              <a:rPr lang="en-US" smtClean="0"/>
              <a:t>3</a:t>
            </a:fld>
            <a:endParaRPr lang="en-US"/>
          </a:p>
        </p:txBody>
      </p:sp>
    </p:spTree>
    <p:extLst>
      <p:ext uri="{BB962C8B-B14F-4D97-AF65-F5344CB8AC3E}">
        <p14:creationId xmlns:p14="http://schemas.microsoft.com/office/powerpoint/2010/main" val="1315024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A SWOT analysis is a framework used to identify and evaluate your Strengths, Weaknesses, Opportunities, and Threats. In this slide, I’ll explain how this analysis supports personal and professional growth by helping you assess internal and external factors. For health professionals like us, it's essential to use this tool for continuous self-reflection and goal setting. This process helps improve decision-making and career planning within the healthcare sector</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This is my personal SWOT analysis. My strengths include empathy and emotional intelligence, which help me build strong connections with others. However, I’m working on improving time management, public speaking, and gaining more clinical experience. There are opportunities for growth in areas like NHS apprenticeships and CPD courses. But, I am also mindful of threats like high competition for roles and the stress of emotional burnout in this field.</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I can leverage my strengths to manage my weaknesses and mitigate threats. For example, my empathy and communication skills help me build trust and overcome my limited clinical experience. I also use my communication abilities to reduce anxiety during public speaking, and working in teams allows me to improve my time management. Emotional intelligence plays a significant role in managing stress and helping me stay resilient in demanding roles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I plan to use my strengths to take advantage of various opportunities. My compassion and motivation align perfectly with NHS apprenticeship programs, allowing me to gain hands-on experience. Additionally, my strong communication skills will help me engage in interviews and applications. Online CPD courses will enhance my skills further, and attending networking events will allow me to build relationships with professionals in the sector</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lang="en-US" dirty="0"/>
              <a:t>In conclusion, this SWOT analysis has helped me clarify where I stand in terms of my strengths and areas for development. I’m committed to taking action on the opportunities available to me and addressing my weaknesses. By applying this reflection process, I can better prepare myself for the challenges ahead and achieve my career goals. This process will be crucial in guiding me through my professional journey in health and social care.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3723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78841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4714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32533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45173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22176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22320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36399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1381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1556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7296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BCAD085-E8A6-8845-BD4E-CB4CCA059FC4}" type="datetimeFigureOut">
              <a:rPr lang="en-US" smtClean="0"/>
              <a:t>11/5/2025</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1FF6DA9-008F-8B48-92A6-B652298478BF}"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96256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411DB08-1669-426B-BBEB-FAD285EF8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9E4219-121F-4CD1-AA58-24746CD29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276" y="640080"/>
            <a:ext cx="4208656" cy="3034857"/>
          </a:xfrm>
        </p:spPr>
        <p:txBody>
          <a:bodyPr anchor="b">
            <a:normAutofit/>
          </a:bodyPr>
          <a:lstStyle/>
          <a:p>
            <a:r>
              <a:rPr lang="en-US" sz="4400" b="1" dirty="0">
                <a:solidFill>
                  <a:srgbClr val="FFFFFF"/>
                </a:solidFill>
              </a:rPr>
              <a:t>Self-Awareness Presentation – SWOT Analysis</a:t>
            </a:r>
          </a:p>
        </p:txBody>
      </p:sp>
      <p:sp>
        <p:nvSpPr>
          <p:cNvPr id="3" name="Subtitle 2"/>
          <p:cNvSpPr>
            <a:spLocks noGrp="1"/>
          </p:cNvSpPr>
          <p:nvPr>
            <p:ph type="subTitle" idx="1"/>
          </p:nvPr>
        </p:nvSpPr>
        <p:spPr>
          <a:xfrm>
            <a:off x="638921" y="3849539"/>
            <a:ext cx="4204012" cy="2359417"/>
          </a:xfrm>
        </p:spPr>
        <p:txBody>
          <a:bodyPr anchor="t">
            <a:normAutofit/>
          </a:bodyPr>
          <a:lstStyle/>
          <a:p>
            <a:pPr algn="r"/>
            <a:r>
              <a:rPr lang="en-US" sz="1600" dirty="0">
                <a:solidFill>
                  <a:srgbClr val="FFFFFF"/>
                </a:solidFill>
              </a:rPr>
              <a:t>Student Name: Aqeel Ahmed</a:t>
            </a:r>
          </a:p>
          <a:p>
            <a:pPr algn="r"/>
            <a:r>
              <a:rPr lang="en-US" sz="1600" dirty="0">
                <a:solidFill>
                  <a:srgbClr val="FFFFFF"/>
                </a:solidFill>
              </a:rPr>
              <a:t>Student ID: 2430138 </a:t>
            </a:r>
          </a:p>
          <a:p>
            <a:pPr algn="r"/>
            <a:r>
              <a:rPr lang="en-US" sz="1600" dirty="0">
                <a:solidFill>
                  <a:srgbClr val="FFFFFF"/>
                </a:solidFill>
              </a:rPr>
              <a:t>Module: LCHS4009 </a:t>
            </a:r>
          </a:p>
          <a:p>
            <a:pPr algn="r"/>
            <a:r>
              <a:rPr lang="en-US" sz="1600" dirty="0">
                <a:solidFill>
                  <a:srgbClr val="FFFFFF"/>
                </a:solidFill>
              </a:rPr>
              <a:t>Assignment title: self-awareness presentation</a:t>
            </a:r>
          </a:p>
          <a:p>
            <a:pPr algn="r"/>
            <a:r>
              <a:rPr lang="en-US" sz="1600" dirty="0">
                <a:solidFill>
                  <a:srgbClr val="FFFFFF"/>
                </a:solidFill>
              </a:rPr>
              <a:t>Lecturer name: Soban Sadiq </a:t>
            </a:r>
          </a:p>
          <a:p>
            <a:pPr algn="r"/>
            <a:r>
              <a:rPr lang="en-US" sz="1600" dirty="0">
                <a:solidFill>
                  <a:srgbClr val="FFFFFF"/>
                </a:solidFill>
              </a:rPr>
              <a:t>Submission deadline: 10</a:t>
            </a:r>
            <a:r>
              <a:rPr lang="en-US" sz="1600" baseline="30000" dirty="0">
                <a:solidFill>
                  <a:srgbClr val="FFFFFF"/>
                </a:solidFill>
              </a:rPr>
              <a:t>th</a:t>
            </a:r>
            <a:r>
              <a:rPr lang="en-US" sz="1600" dirty="0">
                <a:solidFill>
                  <a:srgbClr val="FFFFFF"/>
                </a:solidFill>
              </a:rPr>
              <a:t> November 2025 </a:t>
            </a:r>
          </a:p>
        </p:txBody>
      </p:sp>
      <p:cxnSp>
        <p:nvCxnSpPr>
          <p:cNvPr id="20" name="Straight Connector 19">
            <a:extLst>
              <a:ext uri="{FF2B5EF4-FFF2-40B4-BE49-F238E27FC236}">
                <a16:creationId xmlns:a16="http://schemas.microsoft.com/office/drawing/2014/main" id="{52F50912-06FD-4216-BAD3-21050F5956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765314"/>
            <a:ext cx="3931920" cy="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CB40515-3D00-2FAA-A614-E9FB93A6B4A2}"/>
              </a:ext>
            </a:extLst>
          </p:cNvPr>
          <p:cNvPicPr>
            <a:picLocks noChangeAspect="1"/>
          </p:cNvPicPr>
          <p:nvPr/>
        </p:nvPicPr>
        <p:blipFill>
          <a:blip r:embed="rId2"/>
          <a:srcRect l="5260" r="12471" b="-1"/>
          <a:stretch>
            <a:fillRect/>
          </a:stretch>
        </p:blipFill>
        <p:spPr>
          <a:xfrm>
            <a:off x="6096000" y="1221448"/>
            <a:ext cx="5459470" cy="44160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4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2000"/>
                                  </p:stCondLst>
                                  <p:iterate type="lt">
                                    <p:tmPct val="10000"/>
                                  </p:iterate>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4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415612" cy="5571066"/>
          </a:xfrm>
        </p:spPr>
        <p:txBody>
          <a:bodyPr>
            <a:normAutofit/>
          </a:bodyPr>
          <a:lstStyle/>
          <a:p>
            <a:r>
              <a:rPr lang="en-US" b="1" dirty="0">
                <a:solidFill>
                  <a:srgbClr val="FFFFFF"/>
                </a:solidFill>
              </a:rPr>
              <a:t>Overview</a:t>
            </a:r>
          </a:p>
        </p:txBody>
      </p:sp>
      <p:graphicFrame>
        <p:nvGraphicFramePr>
          <p:cNvPr id="5" name="Content Placeholder 2">
            <a:extLst>
              <a:ext uri="{FF2B5EF4-FFF2-40B4-BE49-F238E27FC236}">
                <a16:creationId xmlns:a16="http://schemas.microsoft.com/office/drawing/2014/main" id="{2F2A1085-F522-F256-4360-97E48BCFAFA4}"/>
              </a:ext>
            </a:extLst>
          </p:cNvPr>
          <p:cNvGraphicFramePr>
            <a:graphicFrameLocks noGrp="1"/>
          </p:cNvGraphicFramePr>
          <p:nvPr>
            <p:ph idx="1"/>
            <p:extLst>
              <p:ext uri="{D42A27DB-BD31-4B8C-83A1-F6EECF244321}">
                <p14:modId xmlns:p14="http://schemas.microsoft.com/office/powerpoint/2010/main" val="1591214143"/>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29872" y="643467"/>
            <a:ext cx="3898840" cy="5571066"/>
          </a:xfrm>
        </p:spPr>
        <p:txBody>
          <a:bodyPr>
            <a:normAutofit/>
          </a:bodyPr>
          <a:lstStyle/>
          <a:p>
            <a:r>
              <a:rPr b="1" dirty="0"/>
              <a:t>Introduction</a:t>
            </a:r>
          </a:p>
        </p:txBody>
      </p:sp>
      <p:cxnSp>
        <p:nvCxnSpPr>
          <p:cNvPr id="12" name="Straight Connector 11">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53463"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77D1B0DB-3FC8-3031-1485-E68D30293688}"/>
              </a:ext>
            </a:extLst>
          </p:cNvPr>
          <p:cNvGraphicFramePr>
            <a:graphicFrameLocks noGrp="1"/>
          </p:cNvGraphicFramePr>
          <p:nvPr>
            <p:ph idx="1"/>
            <p:extLst>
              <p:ext uri="{D42A27DB-BD31-4B8C-83A1-F6EECF244321}">
                <p14:modId xmlns:p14="http://schemas.microsoft.com/office/powerpoint/2010/main" val="3786738248"/>
              </p:ext>
            </p:extLst>
          </p:nvPr>
        </p:nvGraphicFramePr>
        <p:xfrm>
          <a:off x="942975" y="933450"/>
          <a:ext cx="6596063" cy="4941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29872" y="643467"/>
            <a:ext cx="3473009" cy="5571066"/>
          </a:xfrm>
        </p:spPr>
        <p:txBody>
          <a:bodyPr>
            <a:normAutofit/>
          </a:bodyPr>
          <a:lstStyle/>
          <a:p>
            <a:r>
              <a:rPr b="1" dirty="0"/>
              <a:t>What is a SWOT Analysis?</a:t>
            </a:r>
          </a:p>
        </p:txBody>
      </p:sp>
      <p:cxnSp>
        <p:nvCxnSpPr>
          <p:cNvPr id="14" name="Straight Connector 13">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53463"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68F10787-E3FB-5EEE-26B5-67E0C47DE509}"/>
              </a:ext>
            </a:extLst>
          </p:cNvPr>
          <p:cNvGraphicFramePr>
            <a:graphicFrameLocks noGrp="1"/>
          </p:cNvGraphicFramePr>
          <p:nvPr>
            <p:ph idx="1"/>
            <p:extLst>
              <p:ext uri="{D42A27DB-BD31-4B8C-83A1-F6EECF244321}">
                <p14:modId xmlns:p14="http://schemas.microsoft.com/office/powerpoint/2010/main" val="666305578"/>
              </p:ext>
            </p:extLst>
          </p:nvPr>
        </p:nvGraphicFramePr>
        <p:xfrm>
          <a:off x="942975" y="933450"/>
          <a:ext cx="6596063" cy="4941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29872" y="643467"/>
            <a:ext cx="3473009" cy="5571066"/>
          </a:xfrm>
        </p:spPr>
        <p:txBody>
          <a:bodyPr>
            <a:normAutofit/>
          </a:bodyPr>
          <a:lstStyle/>
          <a:p>
            <a:r>
              <a:rPr b="1" dirty="0"/>
              <a:t>My Personal SWOT Analysis</a:t>
            </a:r>
          </a:p>
        </p:txBody>
      </p:sp>
      <p:cxnSp>
        <p:nvCxnSpPr>
          <p:cNvPr id="11" name="Straight Connector 10">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53463"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126BEB5-DE10-F817-2741-FBCA66EE0337}"/>
              </a:ext>
            </a:extLst>
          </p:cNvPr>
          <p:cNvGraphicFramePr>
            <a:graphicFrameLocks noGrp="1"/>
          </p:cNvGraphicFramePr>
          <p:nvPr>
            <p:ph idx="1"/>
            <p:extLst>
              <p:ext uri="{D42A27DB-BD31-4B8C-83A1-F6EECF244321}">
                <p14:modId xmlns:p14="http://schemas.microsoft.com/office/powerpoint/2010/main" val="3510925947"/>
              </p:ext>
            </p:extLst>
          </p:nvPr>
        </p:nvGraphicFramePr>
        <p:xfrm>
          <a:off x="589119" y="304272"/>
          <a:ext cx="6987923" cy="6172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normAutofit/>
          </a:bodyPr>
          <a:lstStyle/>
          <a:p>
            <a:r>
              <a:rPr lang="en-US" b="1"/>
              <a:t>Using Strengths to Manage Weaknesses/Threats</a:t>
            </a:r>
          </a:p>
        </p:txBody>
      </p:sp>
      <p:sp>
        <p:nvSpPr>
          <p:cNvPr id="4" name="Rectangle 1">
            <a:extLst>
              <a:ext uri="{FF2B5EF4-FFF2-40B4-BE49-F238E27FC236}">
                <a16:creationId xmlns:a16="http://schemas.microsoft.com/office/drawing/2014/main" id="{E741232B-E0E1-3306-15A0-522FDB65217F}"/>
              </a:ext>
            </a:extLst>
          </p:cNvPr>
          <p:cNvSpPr>
            <a:spLocks noGrp="1" noChangeArrowheads="1"/>
          </p:cNvSpPr>
          <p:nvPr>
            <p:ph idx="1"/>
          </p:nvPr>
        </p:nvSpPr>
        <p:spPr bwMode="auto">
          <a:xfrm>
            <a:off x="1024128" y="2286000"/>
            <a:ext cx="4754880" cy="4023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My empathy allows me to connect with service users and build trust despite my limited </a:t>
            </a:r>
            <a:r>
              <a:rPr lang="en-US" altLang="en-US" sz="2000" dirty="0">
                <a:latin typeface="Arial" panose="020B0604020202020204" pitchFamily="34" charset="0"/>
              </a:rPr>
              <a:t>practical</a:t>
            </a:r>
            <a:r>
              <a:rPr kumimoji="0" lang="en-US" altLang="en-US" sz="2000" b="0" i="0" u="none" strike="noStrike" cap="none" normalizeH="0" baseline="0" dirty="0">
                <a:ln>
                  <a:noFill/>
                </a:ln>
                <a:effectLst/>
                <a:latin typeface="Arial" panose="020B0604020202020204" pitchFamily="34" charset="0"/>
              </a:rPr>
              <a:t> experience.</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Communication skills help reduce my anxiety in group settings by enabling clear and confident expression.</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Collaborating in teams enhances time management through shared planning and accountability.</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Emotional intelligence helps manage stress and contributes to resilience in high-pressure care roles.</a:t>
            </a:r>
          </a:p>
        </p:txBody>
      </p:sp>
      <p:pic>
        <p:nvPicPr>
          <p:cNvPr id="16" name="Picture 15" descr="3D rendering of game pieces tied together with a rope">
            <a:extLst>
              <a:ext uri="{FF2B5EF4-FFF2-40B4-BE49-F238E27FC236}">
                <a16:creationId xmlns:a16="http://schemas.microsoft.com/office/drawing/2014/main" id="{6A2F22DC-E7CD-C531-7AB0-C9EAF9E2C123}"/>
              </a:ext>
            </a:extLst>
          </p:cNvPr>
          <p:cNvPicPr>
            <a:picLocks noChangeAspect="1"/>
          </p:cNvPicPr>
          <p:nvPr/>
        </p:nvPicPr>
        <p:blipFill>
          <a:blip r:embed="rId3"/>
          <a:srcRect r="15624" b="-1"/>
          <a:stretch>
            <a:fillRect/>
          </a:stretch>
        </p:blipFill>
        <p:spPr>
          <a:xfrm>
            <a:off x="6217922" y="2286000"/>
            <a:ext cx="4526278" cy="402336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normAutofit/>
          </a:bodyPr>
          <a:lstStyle/>
          <a:p>
            <a:r>
              <a:rPr b="1" dirty="0"/>
              <a:t>Using Strengths to Seize Opportunities</a:t>
            </a:r>
          </a:p>
        </p:txBody>
      </p:sp>
      <p:graphicFrame>
        <p:nvGraphicFramePr>
          <p:cNvPr id="6" name="Rectangle 1">
            <a:extLst>
              <a:ext uri="{FF2B5EF4-FFF2-40B4-BE49-F238E27FC236}">
                <a16:creationId xmlns:a16="http://schemas.microsoft.com/office/drawing/2014/main" id="{C4D523C4-EC86-FFF6-A2D0-8CB772510324}"/>
              </a:ext>
            </a:extLst>
          </p:cNvPr>
          <p:cNvGraphicFramePr>
            <a:graphicFrameLocks noGrp="1"/>
          </p:cNvGraphicFramePr>
          <p:nvPr>
            <p:ph idx="1"/>
            <p:extLst>
              <p:ext uri="{D42A27DB-BD31-4B8C-83A1-F6EECF244321}">
                <p14:modId xmlns:p14="http://schemas.microsoft.com/office/powerpoint/2010/main" val="2738554643"/>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415612" cy="5571066"/>
          </a:xfrm>
        </p:spPr>
        <p:txBody>
          <a:bodyPr>
            <a:normAutofit/>
          </a:bodyPr>
          <a:lstStyle/>
          <a:p>
            <a:r>
              <a:rPr lang="en-US" b="1" dirty="0">
                <a:solidFill>
                  <a:srgbClr val="FFFFFF"/>
                </a:solidFill>
              </a:rPr>
              <a:t>Conclusion</a:t>
            </a:r>
          </a:p>
        </p:txBody>
      </p:sp>
      <p:graphicFrame>
        <p:nvGraphicFramePr>
          <p:cNvPr id="6" name="Rectangle 1">
            <a:extLst>
              <a:ext uri="{FF2B5EF4-FFF2-40B4-BE49-F238E27FC236}">
                <a16:creationId xmlns:a16="http://schemas.microsoft.com/office/drawing/2014/main" id="{7170CEF0-0DAD-76B9-23CA-20C855CD0F25}"/>
              </a:ext>
            </a:extLst>
          </p:cNvPr>
          <p:cNvGraphicFramePr>
            <a:graphicFrameLocks noGrp="1"/>
          </p:cNvGraphicFramePr>
          <p:nvPr>
            <p:ph idx="1"/>
            <p:extLst>
              <p:ext uri="{D42A27DB-BD31-4B8C-83A1-F6EECF244321}">
                <p14:modId xmlns:p14="http://schemas.microsoft.com/office/powerpoint/2010/main" val="2686986172"/>
              </p:ext>
            </p:extLst>
          </p:nvPr>
        </p:nvGraphicFramePr>
        <p:xfrm>
          <a:off x="5072743" y="326571"/>
          <a:ext cx="6868886" cy="6248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normAutofit/>
          </a:bodyPr>
          <a:lstStyle/>
          <a:p>
            <a:r>
              <a:rPr b="1" dirty="0"/>
              <a:t>References </a:t>
            </a:r>
          </a:p>
        </p:txBody>
      </p:sp>
      <p:graphicFrame>
        <p:nvGraphicFramePr>
          <p:cNvPr id="5" name="Content Placeholder 2">
            <a:extLst>
              <a:ext uri="{FF2B5EF4-FFF2-40B4-BE49-F238E27FC236}">
                <a16:creationId xmlns:a16="http://schemas.microsoft.com/office/drawing/2014/main" id="{208CFE2B-F090-A18F-3567-8717976B5B5A}"/>
              </a:ext>
            </a:extLst>
          </p:cNvPr>
          <p:cNvGraphicFramePr>
            <a:graphicFrameLocks noGrp="1"/>
          </p:cNvGraphicFramePr>
          <p:nvPr>
            <p:ph idx="1"/>
            <p:extLst>
              <p:ext uri="{D42A27DB-BD31-4B8C-83A1-F6EECF244321}">
                <p14:modId xmlns:p14="http://schemas.microsoft.com/office/powerpoint/2010/main" val="3817656539"/>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24</TotalTime>
  <Words>1046</Words>
  <Application>Microsoft Office PowerPoint</Application>
  <PresentationFormat>Widescreen</PresentationFormat>
  <Paragraphs>56</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Tw Cen MT</vt:lpstr>
      <vt:lpstr>Tw Cen MT Condensed</vt:lpstr>
      <vt:lpstr>Wingdings 3</vt:lpstr>
      <vt:lpstr>Integral</vt:lpstr>
      <vt:lpstr>Self-Awareness Presentation – SWOT Analysis</vt:lpstr>
      <vt:lpstr>Overview</vt:lpstr>
      <vt:lpstr>Introduction</vt:lpstr>
      <vt:lpstr>What is a SWOT Analysis?</vt:lpstr>
      <vt:lpstr>My Personal SWOT Analysis</vt:lpstr>
      <vt:lpstr>Using Strengths to Manage Weaknesses/Threats</vt:lpstr>
      <vt:lpstr>Using Strengths to Seize Opportunities</vt:lpstr>
      <vt:lpstr>Conclusion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abc</dc:creator>
  <cp:keywords/>
  <dc:description>generated using python-pptx</dc:description>
  <cp:lastModifiedBy>harley education</cp:lastModifiedBy>
  <cp:revision>3</cp:revision>
  <dcterms:created xsi:type="dcterms:W3CDTF">2013-01-27T09:14:16Z</dcterms:created>
  <dcterms:modified xsi:type="dcterms:W3CDTF">2025-11-05T13:38:28Z</dcterms:modified>
  <cp:category/>
</cp:coreProperties>
</file>