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AE9E8"/>
          </a:solidFill>
        </a:fill>
      </a:tcStyle>
    </a:wholeTbl>
    <a:band1H>
      <a:tcStyle>
        <a:tcBdr/>
        <a:fill>
          <a:solidFill>
            <a:srgbClr val="F5D0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5D0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4522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45221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4522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4522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F8CE49-CB40-414D-1CB3-F990E561253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C2E28F6-7379-5591-5C2F-A3F9913D1C3E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5F30AB0-CDA8-A5DE-BE5F-EB672A487033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70D7761-D3E7-B708-82AF-7835D01BE30B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C9D2BCE9-F3AE-B95D-FE87-71FC99DEFC8E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19072DE-478F-7077-28CC-B13D59E82A13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4C1E1A5-14C2-DB17-833F-A77972CB765F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0082CD1-57B8-E7AC-E16E-A2DEE9DCADCC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B2EECA4-7F3A-AA4A-67A5-2B0D27D8C1F0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258218-7944-D9B3-83BA-FD8730D42A0C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696FAA9-7BD3-8D1A-5763-4034674EA78A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1F732EF-450D-C3C3-F2B8-995E59AB62E8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A17A2240-6C20-D6CC-EC96-31E0D3896BFE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C3E236-FA2F-2316-2451-FEC6871711C3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D63CF41-1FE7-45A4-2C63-AE243DEE4792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50DF33E-E5FF-0A50-E5B1-97925292C2C8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BA98BF2-03F0-6779-C360-535E00AB2373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38A0264-658D-DCD6-0321-A95CA9935AB1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A7F6101-CCCF-54C2-05E5-35C746C39433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C9E0AE-7880-7AED-CD28-0FF9BCDB3ED2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1F268E-32FE-17FA-F56E-0216774B887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2539B-C148-1822-864B-99D8C37D509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20C0E-51F6-BD8D-70CB-46D0D1D581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324C1B2-D7E1-4D6E-B007-4726FFD663B8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DDE87-C81A-C173-5FBF-FA19241889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C6ECE-2129-765C-1C3F-3A646374D1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3F1999A-E690-44AC-8991-2294393B447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1846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6DE1771-A6F0-E1DC-E0FE-05BE3723A10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B742FE5-EB14-006E-9BDC-1D0313782B95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613E927-CE1F-D9E9-5575-5BA40AA44321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A0206EC-3F0F-8369-478C-DEE23E0A6A10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2DD381B0-E09E-08A9-A7F3-0B262B2FA160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825907A-67D6-E49B-B439-B8F754003B13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4278B6-DC6D-A2FB-CBDB-6F506B093657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CAA6372-D89D-FB2B-3ABC-CC7A5D010649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236AC1A-9493-FE1B-E3D8-C48DFC043898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91E4DEA-664B-BCF3-7D3F-8C8F83E7377E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E0B4166-F8AA-CD29-A2D9-2997CCF4B727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76BAE21-1102-CAD6-57CE-AEBCCC5C0F69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0288F0FD-FA68-6BDD-DD98-C8D6335F4783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974B224-FA4F-B087-32CC-F65D3366770C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34A5D7C-E483-E544-FB8D-DDEBC3E9E699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0DCA3DE-C07C-685B-CEB6-C5B6D6B1F0F3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9D0395A-F93C-C217-E927-6E617964C370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DA757ED-14E5-AF9B-8CDC-EB3A57B3080C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0E5F025-5D5F-6A62-37A1-B080A3048192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0007FC4-E04C-163B-902F-4EC15ABEF54D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DB1886-EE74-9817-A39E-0E0EFC11D3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F2B6E-F0E3-85D0-0995-215CF7E305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A7B95-DBB6-1E01-3E5B-8F0562F1D1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5EF4581-AF81-46FE-BF5C-4DDEB91620D5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0BD46-5A8C-4EB1-4EE1-770A6D5ABD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ED536-97CB-76D9-1A9D-E7F8BF5D15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F011DFB-BC98-452B-97A2-39AE38885BD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3438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182869A-6162-3724-EF3B-8E46F1E3206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71E0526-C6E1-7F20-C11F-B1E7271B12BB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1E53590-2B54-9421-F36D-0C15C735F670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1ABEF2B-A9E5-7F83-67D6-05C457E75E94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7007998A-C9B8-3B9D-9D41-8EE051C8D016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C6F2D0B-798C-3D67-2086-B2312100A1D5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0627CE7-81C2-C3F3-D866-EC19DF7BD366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1927C1D-C599-63D5-71A4-242E5838EBCF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B4E40F2-B504-CE08-FCFE-9330EE60FB3F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FE18451-F3F2-39D0-27A1-9944EE09515F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FB51BF-ECB2-C670-D2C7-93B1B7C39942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5F06A82-58FA-64E0-8D5F-14C65E433823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306AA1D3-A5F3-80AB-125A-7AE05C4B428F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21FFA0B-E59B-E850-3FDA-D22D5FFBC502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E5B0562-A6B1-7D2A-A60C-95DCA9FE3A2D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C51C407-9A8A-4B2A-EA08-352F9CE0E63C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AF15CF-C45B-7C73-4B3B-C0D72428A7D7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C4F91A7-1D8B-8781-EB13-FD988D00736A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150483F-2AAD-4C8A-B852-3702975C6DEE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7C732C6-A788-0A84-80DB-FBC6297FB8D6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9A87F4-982A-10EE-25CB-6868A1C32C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0375D-D1B9-4CA8-C909-E33EAFE8C3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29C85-ECA3-B201-BCC4-12AD3C2243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4C98D05-6CA2-4DAF-AFC8-88630805CD61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42626-46D3-0E69-7831-16B9CBFE51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EE20B-84AB-162A-EF8E-3075D8473E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4C6EBB6-C482-4765-9C2B-21EE4EF2ABB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483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6B02C4F6-F4FE-FF72-86A4-3C3A32ACB032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9" name="Freeform: Shape 7">
            <a:extLst>
              <a:ext uri="{FF2B5EF4-FFF2-40B4-BE49-F238E27FC236}">
                <a16:creationId xmlns:a16="http://schemas.microsoft.com/office/drawing/2014/main" id="{A4779F61-CB95-7626-8464-F5B33F35768B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8">
            <a:extLst>
              <a:ext uri="{FF2B5EF4-FFF2-40B4-BE49-F238E27FC236}">
                <a16:creationId xmlns:a16="http://schemas.microsoft.com/office/drawing/2014/main" id="{A306B7DB-3B7E-F598-0416-CFD22798DD7B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ED72B158-C125-AD85-DFAC-BC0919E9096D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2" name="Graphic 141">
            <a:extLst>
              <a:ext uri="{FF2B5EF4-FFF2-40B4-BE49-F238E27FC236}">
                <a16:creationId xmlns:a16="http://schemas.microsoft.com/office/drawing/2014/main" id="{09EE7F7B-3D5A-7F5C-7C99-1512264DC410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3" name="Freeform: Shape 11">
              <a:extLst>
                <a:ext uri="{FF2B5EF4-FFF2-40B4-BE49-F238E27FC236}">
                  <a16:creationId xmlns:a16="http://schemas.microsoft.com/office/drawing/2014/main" id="{A35FE0A2-66E1-CE53-EF14-1A92740961CD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2">
              <a:extLst>
                <a:ext uri="{FF2B5EF4-FFF2-40B4-BE49-F238E27FC236}">
                  <a16:creationId xmlns:a16="http://schemas.microsoft.com/office/drawing/2014/main" id="{4B004F12-A8E2-E265-19EC-2C652102AC14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3">
              <a:extLst>
                <a:ext uri="{FF2B5EF4-FFF2-40B4-BE49-F238E27FC236}">
                  <a16:creationId xmlns:a16="http://schemas.microsoft.com/office/drawing/2014/main" id="{E07D12E1-2475-921A-E0CC-56FEA4B3F19A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4">
              <a:extLst>
                <a:ext uri="{FF2B5EF4-FFF2-40B4-BE49-F238E27FC236}">
                  <a16:creationId xmlns:a16="http://schemas.microsoft.com/office/drawing/2014/main" id="{FE5C3977-3156-2EC5-E0EA-0F671B72BEB8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5">
              <a:extLst>
                <a:ext uri="{FF2B5EF4-FFF2-40B4-BE49-F238E27FC236}">
                  <a16:creationId xmlns:a16="http://schemas.microsoft.com/office/drawing/2014/main" id="{B03B0A22-D455-CAA0-101E-C708A1869DA1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6">
              <a:extLst>
                <a:ext uri="{FF2B5EF4-FFF2-40B4-BE49-F238E27FC236}">
                  <a16:creationId xmlns:a16="http://schemas.microsoft.com/office/drawing/2014/main" id="{80579F7B-B1D5-6955-5835-277C221880C6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Freeform: Shape 17">
              <a:extLst>
                <a:ext uri="{FF2B5EF4-FFF2-40B4-BE49-F238E27FC236}">
                  <a16:creationId xmlns:a16="http://schemas.microsoft.com/office/drawing/2014/main" id="{EBAB4C39-4BB1-C705-07BF-72F77C3B550C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20" name="Graphic 157">
            <a:extLst>
              <a:ext uri="{FF2B5EF4-FFF2-40B4-BE49-F238E27FC236}">
                <a16:creationId xmlns:a16="http://schemas.microsoft.com/office/drawing/2014/main" id="{34D5CC6E-2764-87B9-5A0D-BAB90C1C1A0A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1" name="Freeform: Shape 19">
              <a:extLst>
                <a:ext uri="{FF2B5EF4-FFF2-40B4-BE49-F238E27FC236}">
                  <a16:creationId xmlns:a16="http://schemas.microsoft.com/office/drawing/2014/main" id="{41ACC63D-FC2D-CAD4-042B-D8B92B74DB46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0">
              <a:extLst>
                <a:ext uri="{FF2B5EF4-FFF2-40B4-BE49-F238E27FC236}">
                  <a16:creationId xmlns:a16="http://schemas.microsoft.com/office/drawing/2014/main" id="{5B3B8700-57C5-0300-CD7E-BDEF93480029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1">
              <a:extLst>
                <a:ext uri="{FF2B5EF4-FFF2-40B4-BE49-F238E27FC236}">
                  <a16:creationId xmlns:a16="http://schemas.microsoft.com/office/drawing/2014/main" id="{9FFDDB55-1B5A-614B-1D9C-A458B1614E57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2">
              <a:extLst>
                <a:ext uri="{FF2B5EF4-FFF2-40B4-BE49-F238E27FC236}">
                  <a16:creationId xmlns:a16="http://schemas.microsoft.com/office/drawing/2014/main" id="{A52F6402-9E30-5781-0276-F071999564DA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3">
              <a:extLst>
                <a:ext uri="{FF2B5EF4-FFF2-40B4-BE49-F238E27FC236}">
                  <a16:creationId xmlns:a16="http://schemas.microsoft.com/office/drawing/2014/main" id="{249F185F-F481-CA0F-2429-F06552330C20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4">
              <a:extLst>
                <a:ext uri="{FF2B5EF4-FFF2-40B4-BE49-F238E27FC236}">
                  <a16:creationId xmlns:a16="http://schemas.microsoft.com/office/drawing/2014/main" id="{DE75854B-FC48-9A60-A9D0-79DB253C4DC2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7" name="Freeform: Shape 25">
              <a:extLst>
                <a:ext uri="{FF2B5EF4-FFF2-40B4-BE49-F238E27FC236}">
                  <a16:creationId xmlns:a16="http://schemas.microsoft.com/office/drawing/2014/main" id="{B653B0CB-6697-E90F-9185-38C998FD2127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8FD050-F8FB-248E-1A01-5B41AE63E6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4E782-6B89-BCA3-4DCA-398D472AE3B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3EF6C-BF00-D5FB-EF1E-170EF557AB2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BF4A4-1D85-26EA-3153-207BA78770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136CE6B-E954-47AF-B5FD-2052B1740F02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325892-8E4D-DE57-CD8B-05B940A8E4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7EC42-A03C-3AF1-BC8A-D84AC84CEA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7806A4D-1A9B-4026-B6E1-75DE40C7C0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641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6">
            <a:extLst>
              <a:ext uri="{FF2B5EF4-FFF2-40B4-BE49-F238E27FC236}">
                <a16:creationId xmlns:a16="http://schemas.microsoft.com/office/drawing/2014/main" id="{7237A224-F26B-E77A-670E-BB219690203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11" name="Freeform: Shape 7">
            <a:extLst>
              <a:ext uri="{FF2B5EF4-FFF2-40B4-BE49-F238E27FC236}">
                <a16:creationId xmlns:a16="http://schemas.microsoft.com/office/drawing/2014/main" id="{1A367231-F345-EA68-B3BB-8D11B9F1A665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2" name="Freeform: Shape 8">
            <a:extLst>
              <a:ext uri="{FF2B5EF4-FFF2-40B4-BE49-F238E27FC236}">
                <a16:creationId xmlns:a16="http://schemas.microsoft.com/office/drawing/2014/main" id="{CCE02C0C-565B-CE03-954B-735C076ABDA5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478DE279-B1FB-9104-6AAB-F8F815573BFE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4" name="Graphic 141">
            <a:extLst>
              <a:ext uri="{FF2B5EF4-FFF2-40B4-BE49-F238E27FC236}">
                <a16:creationId xmlns:a16="http://schemas.microsoft.com/office/drawing/2014/main" id="{792D8DAE-D1A9-DFE7-16E5-7F4C9C18E02F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5" name="Freeform: Shape 11">
              <a:extLst>
                <a:ext uri="{FF2B5EF4-FFF2-40B4-BE49-F238E27FC236}">
                  <a16:creationId xmlns:a16="http://schemas.microsoft.com/office/drawing/2014/main" id="{41E212C3-44C6-42E7-74A8-F9E16B07442A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2">
              <a:extLst>
                <a:ext uri="{FF2B5EF4-FFF2-40B4-BE49-F238E27FC236}">
                  <a16:creationId xmlns:a16="http://schemas.microsoft.com/office/drawing/2014/main" id="{3D60A97E-CBB8-FF0A-8AA9-54150BD7AC24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3">
              <a:extLst>
                <a:ext uri="{FF2B5EF4-FFF2-40B4-BE49-F238E27FC236}">
                  <a16:creationId xmlns:a16="http://schemas.microsoft.com/office/drawing/2014/main" id="{8BA71D28-14D0-FEBC-CFFF-43A671166599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4">
              <a:extLst>
                <a:ext uri="{FF2B5EF4-FFF2-40B4-BE49-F238E27FC236}">
                  <a16:creationId xmlns:a16="http://schemas.microsoft.com/office/drawing/2014/main" id="{D0217C1F-9E85-831E-F0FE-3A702534787B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Freeform: Shape 15">
              <a:extLst>
                <a:ext uri="{FF2B5EF4-FFF2-40B4-BE49-F238E27FC236}">
                  <a16:creationId xmlns:a16="http://schemas.microsoft.com/office/drawing/2014/main" id="{B4A51DD1-B16C-C29E-2213-82FFDDC92A48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Freeform: Shape 16">
              <a:extLst>
                <a:ext uri="{FF2B5EF4-FFF2-40B4-BE49-F238E27FC236}">
                  <a16:creationId xmlns:a16="http://schemas.microsoft.com/office/drawing/2014/main" id="{D58C60E4-D245-4EF9-3485-F32662F58DFA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17">
              <a:extLst>
                <a:ext uri="{FF2B5EF4-FFF2-40B4-BE49-F238E27FC236}">
                  <a16:creationId xmlns:a16="http://schemas.microsoft.com/office/drawing/2014/main" id="{D814A0AF-4783-6113-426A-9904C95ACD0D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22" name="Graphic 157">
            <a:extLst>
              <a:ext uri="{FF2B5EF4-FFF2-40B4-BE49-F238E27FC236}">
                <a16:creationId xmlns:a16="http://schemas.microsoft.com/office/drawing/2014/main" id="{ED9442DA-FCAE-ABEF-7E4F-084D71B08150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3" name="Freeform: Shape 19">
              <a:extLst>
                <a:ext uri="{FF2B5EF4-FFF2-40B4-BE49-F238E27FC236}">
                  <a16:creationId xmlns:a16="http://schemas.microsoft.com/office/drawing/2014/main" id="{B05E3DF1-912D-AEA0-2AA1-72178BC78BB8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0">
              <a:extLst>
                <a:ext uri="{FF2B5EF4-FFF2-40B4-BE49-F238E27FC236}">
                  <a16:creationId xmlns:a16="http://schemas.microsoft.com/office/drawing/2014/main" id="{AB743E8E-1492-0778-18BF-F08AD2958891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1">
              <a:extLst>
                <a:ext uri="{FF2B5EF4-FFF2-40B4-BE49-F238E27FC236}">
                  <a16:creationId xmlns:a16="http://schemas.microsoft.com/office/drawing/2014/main" id="{DB21687B-7467-26A3-D6EA-A2A6195202FA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2">
              <a:extLst>
                <a:ext uri="{FF2B5EF4-FFF2-40B4-BE49-F238E27FC236}">
                  <a16:creationId xmlns:a16="http://schemas.microsoft.com/office/drawing/2014/main" id="{D3B496B6-ED04-F2FF-46A9-4D0614CD99F5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7" name="Freeform: Shape 23">
              <a:extLst>
                <a:ext uri="{FF2B5EF4-FFF2-40B4-BE49-F238E27FC236}">
                  <a16:creationId xmlns:a16="http://schemas.microsoft.com/office/drawing/2014/main" id="{616DD719-4800-777F-0FF4-08EEE5BF7149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8" name="Freeform: Shape 24">
              <a:extLst>
                <a:ext uri="{FF2B5EF4-FFF2-40B4-BE49-F238E27FC236}">
                  <a16:creationId xmlns:a16="http://schemas.microsoft.com/office/drawing/2014/main" id="{9A15AA80-A5AA-826F-2CFD-14DE7574960A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9" name="Freeform: Shape 25">
              <a:extLst>
                <a:ext uri="{FF2B5EF4-FFF2-40B4-BE49-F238E27FC236}">
                  <a16:creationId xmlns:a16="http://schemas.microsoft.com/office/drawing/2014/main" id="{4DF47FC8-DEE4-14FC-5D4F-F60FAD2CA3A9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34D9D9-4797-EEC5-5A9E-11D082F8AA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262F9-DABD-81E6-B3D6-A09C5EC484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4DDD0C-ECE1-0A3C-1428-E165FB800F7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EFB946-94B6-5FC0-95A8-90C600C5D5B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1CBDBB-4353-6D7B-EF03-01C7D36E460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35485B-10B7-6B9A-2A56-E3A187CDE2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D82D6F2-286A-45B5-9B07-88BC3B1803FB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FFD625-44F9-CDCA-B28E-58B06FA596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68A61F-75A6-3B33-7382-D61B65E06C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DFC9B0E-F835-4A43-B7F9-CEFF10F9CE4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91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C804C4BC-C729-3A53-173D-6A4AC73F7705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7" name="Freeform: Shape 7">
            <a:extLst>
              <a:ext uri="{FF2B5EF4-FFF2-40B4-BE49-F238E27FC236}">
                <a16:creationId xmlns:a16="http://schemas.microsoft.com/office/drawing/2014/main" id="{2E80E3AF-8458-43B0-27E9-F5E90831504B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8" name="Freeform: Shape 8">
            <a:extLst>
              <a:ext uri="{FF2B5EF4-FFF2-40B4-BE49-F238E27FC236}">
                <a16:creationId xmlns:a16="http://schemas.microsoft.com/office/drawing/2014/main" id="{C0BEE114-7E5B-3F3D-EB03-4A922882AAE8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Freeform: Shape 9">
            <a:extLst>
              <a:ext uri="{FF2B5EF4-FFF2-40B4-BE49-F238E27FC236}">
                <a16:creationId xmlns:a16="http://schemas.microsoft.com/office/drawing/2014/main" id="{5478BCAD-3339-0DC8-68CB-07658F49D408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0" name="Graphic 141">
            <a:extLst>
              <a:ext uri="{FF2B5EF4-FFF2-40B4-BE49-F238E27FC236}">
                <a16:creationId xmlns:a16="http://schemas.microsoft.com/office/drawing/2014/main" id="{0CD7084A-75D5-968B-EEC5-A0C6234485ED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1" name="Freeform: Shape 11">
              <a:extLst>
                <a:ext uri="{FF2B5EF4-FFF2-40B4-BE49-F238E27FC236}">
                  <a16:creationId xmlns:a16="http://schemas.microsoft.com/office/drawing/2014/main" id="{EC160407-D551-847F-7258-FCF23EF3A8EB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45810167-4736-1487-05E0-615FD3E6B3F8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3">
              <a:extLst>
                <a:ext uri="{FF2B5EF4-FFF2-40B4-BE49-F238E27FC236}">
                  <a16:creationId xmlns:a16="http://schemas.microsoft.com/office/drawing/2014/main" id="{151776AD-2479-5C8D-F61D-D08AEE73365E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4">
              <a:extLst>
                <a:ext uri="{FF2B5EF4-FFF2-40B4-BE49-F238E27FC236}">
                  <a16:creationId xmlns:a16="http://schemas.microsoft.com/office/drawing/2014/main" id="{DD298EE3-AB41-14EA-1339-C35FAE7B6851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5">
              <a:extLst>
                <a:ext uri="{FF2B5EF4-FFF2-40B4-BE49-F238E27FC236}">
                  <a16:creationId xmlns:a16="http://schemas.microsoft.com/office/drawing/2014/main" id="{C46EB59A-5AAC-0204-4A91-BDC97E6E7779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8B540EC7-C088-765E-C968-F22B051ABAF1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7">
              <a:extLst>
                <a:ext uri="{FF2B5EF4-FFF2-40B4-BE49-F238E27FC236}">
                  <a16:creationId xmlns:a16="http://schemas.microsoft.com/office/drawing/2014/main" id="{AD4B0A5D-1499-AE91-98AF-A9C1D41BB84C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8" name="Graphic 157">
            <a:extLst>
              <a:ext uri="{FF2B5EF4-FFF2-40B4-BE49-F238E27FC236}">
                <a16:creationId xmlns:a16="http://schemas.microsoft.com/office/drawing/2014/main" id="{8CC9E405-AE31-70C2-C582-C863E0E63506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19" name="Freeform: Shape 19">
              <a:extLst>
                <a:ext uri="{FF2B5EF4-FFF2-40B4-BE49-F238E27FC236}">
                  <a16:creationId xmlns:a16="http://schemas.microsoft.com/office/drawing/2014/main" id="{85491A87-E47F-8DCB-0EE2-0CBE9E28FC68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Freeform: Shape 20">
              <a:extLst>
                <a:ext uri="{FF2B5EF4-FFF2-40B4-BE49-F238E27FC236}">
                  <a16:creationId xmlns:a16="http://schemas.microsoft.com/office/drawing/2014/main" id="{0AEB7CD9-110E-81F8-3ED8-5A653ED9CC62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1">
              <a:extLst>
                <a:ext uri="{FF2B5EF4-FFF2-40B4-BE49-F238E27FC236}">
                  <a16:creationId xmlns:a16="http://schemas.microsoft.com/office/drawing/2014/main" id="{8AF36E69-5E36-7A8C-4DEE-808EA88A26E0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2">
              <a:extLst>
                <a:ext uri="{FF2B5EF4-FFF2-40B4-BE49-F238E27FC236}">
                  <a16:creationId xmlns:a16="http://schemas.microsoft.com/office/drawing/2014/main" id="{048109A5-EC5A-0D01-7385-1EF1BC0B7B87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3">
              <a:extLst>
                <a:ext uri="{FF2B5EF4-FFF2-40B4-BE49-F238E27FC236}">
                  <a16:creationId xmlns:a16="http://schemas.microsoft.com/office/drawing/2014/main" id="{D8B4B387-7551-E362-2DC7-07E32D03B7C8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4">
              <a:extLst>
                <a:ext uri="{FF2B5EF4-FFF2-40B4-BE49-F238E27FC236}">
                  <a16:creationId xmlns:a16="http://schemas.microsoft.com/office/drawing/2014/main" id="{3439E0F2-4823-272C-E617-CFBF9EF3C915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5">
              <a:extLst>
                <a:ext uri="{FF2B5EF4-FFF2-40B4-BE49-F238E27FC236}">
                  <a16:creationId xmlns:a16="http://schemas.microsoft.com/office/drawing/2014/main" id="{3EDB5771-0D6E-8363-D5C8-10432451ABD0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C5619B-285A-9D1D-2FD5-ECF57B4555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BC4AC-1DAB-209A-51EF-57AAB1FE11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A846B98-842C-4E2A-9E2C-7293CDE17A95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E96F2-CF75-B015-21FE-0C0B56AB25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B2DC7-9AAD-8D68-B3F9-E2C9E633DC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AE3ECF0-DB99-4BDA-B252-11D2D7C5F20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256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35E29FB9-B4E8-C564-5EFB-AAD2479DB77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549D325E-1AD5-FF78-BAB0-1450FA2FA91A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D5983D36-C478-E12E-C537-B896E631A6EE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8" name="Freeform: Shape 9">
            <a:extLst>
              <a:ext uri="{FF2B5EF4-FFF2-40B4-BE49-F238E27FC236}">
                <a16:creationId xmlns:a16="http://schemas.microsoft.com/office/drawing/2014/main" id="{49640336-A0B2-2072-02CF-15191AC6AE0E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9" name="Graphic 141">
            <a:extLst>
              <a:ext uri="{FF2B5EF4-FFF2-40B4-BE49-F238E27FC236}">
                <a16:creationId xmlns:a16="http://schemas.microsoft.com/office/drawing/2014/main" id="{7648BB62-7694-835F-40CF-011E0D52AA76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0" name="Freeform: Shape 11">
              <a:extLst>
                <a:ext uri="{FF2B5EF4-FFF2-40B4-BE49-F238E27FC236}">
                  <a16:creationId xmlns:a16="http://schemas.microsoft.com/office/drawing/2014/main" id="{83C3F77B-392B-CFDF-A8B9-80EE9B76B910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74A04D7B-6BB0-FCDA-9F4E-4D8231EBD71B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2" name="Freeform: Shape 13">
              <a:extLst>
                <a:ext uri="{FF2B5EF4-FFF2-40B4-BE49-F238E27FC236}">
                  <a16:creationId xmlns:a16="http://schemas.microsoft.com/office/drawing/2014/main" id="{455D5857-1F4F-D05D-3FFC-7D0FA3A46776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4">
              <a:extLst>
                <a:ext uri="{FF2B5EF4-FFF2-40B4-BE49-F238E27FC236}">
                  <a16:creationId xmlns:a16="http://schemas.microsoft.com/office/drawing/2014/main" id="{AB13F449-9F21-D79A-EF8E-BC31927C2A9D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5">
              <a:extLst>
                <a:ext uri="{FF2B5EF4-FFF2-40B4-BE49-F238E27FC236}">
                  <a16:creationId xmlns:a16="http://schemas.microsoft.com/office/drawing/2014/main" id="{590051BA-A018-E66E-C458-2829F272BE70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6">
              <a:extLst>
                <a:ext uri="{FF2B5EF4-FFF2-40B4-BE49-F238E27FC236}">
                  <a16:creationId xmlns:a16="http://schemas.microsoft.com/office/drawing/2014/main" id="{07A1E684-7DBC-FCB8-8C43-F18D360729E9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7">
              <a:extLst>
                <a:ext uri="{FF2B5EF4-FFF2-40B4-BE49-F238E27FC236}">
                  <a16:creationId xmlns:a16="http://schemas.microsoft.com/office/drawing/2014/main" id="{1D970320-CE6D-D527-EE4B-8B21E6C18C95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7" name="Graphic 157">
            <a:extLst>
              <a:ext uri="{FF2B5EF4-FFF2-40B4-BE49-F238E27FC236}">
                <a16:creationId xmlns:a16="http://schemas.microsoft.com/office/drawing/2014/main" id="{8B450AF3-4C7C-75DA-0669-B810DE6337BD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18" name="Freeform: Shape 19">
              <a:extLst>
                <a:ext uri="{FF2B5EF4-FFF2-40B4-BE49-F238E27FC236}">
                  <a16:creationId xmlns:a16="http://schemas.microsoft.com/office/drawing/2014/main" id="{10762EEC-2DA3-A022-5D85-A2BCA895F3C0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Freeform: Shape 20">
              <a:extLst>
                <a:ext uri="{FF2B5EF4-FFF2-40B4-BE49-F238E27FC236}">
                  <a16:creationId xmlns:a16="http://schemas.microsoft.com/office/drawing/2014/main" id="{3E221CD5-1EEB-46D0-4867-0D79C7547D98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Freeform: Shape 21">
              <a:extLst>
                <a:ext uri="{FF2B5EF4-FFF2-40B4-BE49-F238E27FC236}">
                  <a16:creationId xmlns:a16="http://schemas.microsoft.com/office/drawing/2014/main" id="{B82DC38A-391E-5BCE-D200-B07DF1C00831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2">
              <a:extLst>
                <a:ext uri="{FF2B5EF4-FFF2-40B4-BE49-F238E27FC236}">
                  <a16:creationId xmlns:a16="http://schemas.microsoft.com/office/drawing/2014/main" id="{4EAE6BF8-3F9E-6659-3E7D-71DC2C89A63A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3">
              <a:extLst>
                <a:ext uri="{FF2B5EF4-FFF2-40B4-BE49-F238E27FC236}">
                  <a16:creationId xmlns:a16="http://schemas.microsoft.com/office/drawing/2014/main" id="{4A95AD2B-41E9-6462-0D58-C26BA47AE12A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4">
              <a:extLst>
                <a:ext uri="{FF2B5EF4-FFF2-40B4-BE49-F238E27FC236}">
                  <a16:creationId xmlns:a16="http://schemas.microsoft.com/office/drawing/2014/main" id="{64F36325-506A-BC05-75FE-7E1BC46569F3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5">
              <a:extLst>
                <a:ext uri="{FF2B5EF4-FFF2-40B4-BE49-F238E27FC236}">
                  <a16:creationId xmlns:a16="http://schemas.microsoft.com/office/drawing/2014/main" id="{BE1AEFA4-A757-9C94-BA6C-D26E2EB996C4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E5413B-B127-067C-059F-7AC7E6C718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A2E95E3-2AB1-4D94-BB15-9949D591AA11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1298C2-EA5D-6D4D-5991-668C196834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7885B-815D-9EDC-C7F1-68402DDFC3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77E2B31-9B76-4AA1-AA2B-80A2E4789DA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46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9D42CD9A-871D-5C89-B74F-B26A920BF0D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9" name="Freeform: Shape 7">
            <a:extLst>
              <a:ext uri="{FF2B5EF4-FFF2-40B4-BE49-F238E27FC236}">
                <a16:creationId xmlns:a16="http://schemas.microsoft.com/office/drawing/2014/main" id="{14F9284D-513E-8101-C65D-CFA612EDC170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8">
            <a:extLst>
              <a:ext uri="{FF2B5EF4-FFF2-40B4-BE49-F238E27FC236}">
                <a16:creationId xmlns:a16="http://schemas.microsoft.com/office/drawing/2014/main" id="{0BB8247A-67A1-B385-D9F0-BC1D7FFD1335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B136B8FF-CE1D-1667-0F57-BCDA6B369D14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2" name="Graphic 141">
            <a:extLst>
              <a:ext uri="{FF2B5EF4-FFF2-40B4-BE49-F238E27FC236}">
                <a16:creationId xmlns:a16="http://schemas.microsoft.com/office/drawing/2014/main" id="{9B146633-1A6A-B405-6F74-EE2DA45BDE22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3" name="Freeform: Shape 11">
              <a:extLst>
                <a:ext uri="{FF2B5EF4-FFF2-40B4-BE49-F238E27FC236}">
                  <a16:creationId xmlns:a16="http://schemas.microsoft.com/office/drawing/2014/main" id="{0E010AB4-75D7-978C-A58E-3F799249E9D8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2">
              <a:extLst>
                <a:ext uri="{FF2B5EF4-FFF2-40B4-BE49-F238E27FC236}">
                  <a16:creationId xmlns:a16="http://schemas.microsoft.com/office/drawing/2014/main" id="{7DFB70F4-4761-CAF0-3DB9-F0B58AA09436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3">
              <a:extLst>
                <a:ext uri="{FF2B5EF4-FFF2-40B4-BE49-F238E27FC236}">
                  <a16:creationId xmlns:a16="http://schemas.microsoft.com/office/drawing/2014/main" id="{8088BBC8-DCB4-E78F-3AD6-A016FE9925E9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4">
              <a:extLst>
                <a:ext uri="{FF2B5EF4-FFF2-40B4-BE49-F238E27FC236}">
                  <a16:creationId xmlns:a16="http://schemas.microsoft.com/office/drawing/2014/main" id="{DAE5A64D-ADCF-4A26-FC28-8B44BCC20AF7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5">
              <a:extLst>
                <a:ext uri="{FF2B5EF4-FFF2-40B4-BE49-F238E27FC236}">
                  <a16:creationId xmlns:a16="http://schemas.microsoft.com/office/drawing/2014/main" id="{0AA15F9E-C40D-FDC3-B646-8D13EB3B0D0E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6">
              <a:extLst>
                <a:ext uri="{FF2B5EF4-FFF2-40B4-BE49-F238E27FC236}">
                  <a16:creationId xmlns:a16="http://schemas.microsoft.com/office/drawing/2014/main" id="{D22B320C-AB8B-1795-F506-E842DA752DE6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Freeform: Shape 17">
              <a:extLst>
                <a:ext uri="{FF2B5EF4-FFF2-40B4-BE49-F238E27FC236}">
                  <a16:creationId xmlns:a16="http://schemas.microsoft.com/office/drawing/2014/main" id="{EA0035E2-9236-FA7F-59C5-0179F43496F3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20" name="Graphic 157">
            <a:extLst>
              <a:ext uri="{FF2B5EF4-FFF2-40B4-BE49-F238E27FC236}">
                <a16:creationId xmlns:a16="http://schemas.microsoft.com/office/drawing/2014/main" id="{55700EC6-3D68-A9A6-F006-286109D1C510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1" name="Freeform: Shape 19">
              <a:extLst>
                <a:ext uri="{FF2B5EF4-FFF2-40B4-BE49-F238E27FC236}">
                  <a16:creationId xmlns:a16="http://schemas.microsoft.com/office/drawing/2014/main" id="{99871B39-853E-E9FD-373D-C0CC631F1A8D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0">
              <a:extLst>
                <a:ext uri="{FF2B5EF4-FFF2-40B4-BE49-F238E27FC236}">
                  <a16:creationId xmlns:a16="http://schemas.microsoft.com/office/drawing/2014/main" id="{66B3BC6F-6EB1-B7A4-CC42-A0A39129A42F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1">
              <a:extLst>
                <a:ext uri="{FF2B5EF4-FFF2-40B4-BE49-F238E27FC236}">
                  <a16:creationId xmlns:a16="http://schemas.microsoft.com/office/drawing/2014/main" id="{3763C311-F34B-852B-CCD4-9DF404B450F9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2">
              <a:extLst>
                <a:ext uri="{FF2B5EF4-FFF2-40B4-BE49-F238E27FC236}">
                  <a16:creationId xmlns:a16="http://schemas.microsoft.com/office/drawing/2014/main" id="{758B60F8-8FDB-59B1-C214-D3A990F4CB37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3">
              <a:extLst>
                <a:ext uri="{FF2B5EF4-FFF2-40B4-BE49-F238E27FC236}">
                  <a16:creationId xmlns:a16="http://schemas.microsoft.com/office/drawing/2014/main" id="{73C628D9-963E-625B-2D26-6FB5A96EF2B2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4">
              <a:extLst>
                <a:ext uri="{FF2B5EF4-FFF2-40B4-BE49-F238E27FC236}">
                  <a16:creationId xmlns:a16="http://schemas.microsoft.com/office/drawing/2014/main" id="{A6B6F20D-9460-3165-DD92-06F3A79A517E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7" name="Freeform: Shape 25">
              <a:extLst>
                <a:ext uri="{FF2B5EF4-FFF2-40B4-BE49-F238E27FC236}">
                  <a16:creationId xmlns:a16="http://schemas.microsoft.com/office/drawing/2014/main" id="{F676BFB9-AF0A-1D07-270A-08DD91304ED9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EE46D3-ABD3-54D7-63CA-89DEF5586C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697D1-5282-9CF5-3909-2C31C35E83C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B261E9-9FA5-6AD5-0908-C7E7E12C420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1647C0-244C-4A36-733D-31AD1CDD6F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C33ECB9-F9D9-449F-9357-C7AB975AF52D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2CB734-524F-1240-F93A-0AD0308A04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25D33-8F6A-585E-C35A-DC3A4174EE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C13B631-1095-4B1D-B676-4A0FC44187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644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5A5513AF-D60F-513C-253C-7611EBDFF8B2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9" name="Freeform: Shape 7">
            <a:extLst>
              <a:ext uri="{FF2B5EF4-FFF2-40B4-BE49-F238E27FC236}">
                <a16:creationId xmlns:a16="http://schemas.microsoft.com/office/drawing/2014/main" id="{EA4E300F-B2A2-C584-7A9E-C0A8653616C8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8">
            <a:extLst>
              <a:ext uri="{FF2B5EF4-FFF2-40B4-BE49-F238E27FC236}">
                <a16:creationId xmlns:a16="http://schemas.microsoft.com/office/drawing/2014/main" id="{627B7A4F-A449-7318-BBA2-B2D379B8F333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A77A890B-D1F6-173B-A185-955011F093AD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2" name="Graphic 141">
            <a:extLst>
              <a:ext uri="{FF2B5EF4-FFF2-40B4-BE49-F238E27FC236}">
                <a16:creationId xmlns:a16="http://schemas.microsoft.com/office/drawing/2014/main" id="{61166FD7-25A2-8566-0370-38841C5EEDDB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3" name="Freeform: Shape 11">
              <a:extLst>
                <a:ext uri="{FF2B5EF4-FFF2-40B4-BE49-F238E27FC236}">
                  <a16:creationId xmlns:a16="http://schemas.microsoft.com/office/drawing/2014/main" id="{F0407D8F-5117-39E8-B51B-45DC2B936320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2">
              <a:extLst>
                <a:ext uri="{FF2B5EF4-FFF2-40B4-BE49-F238E27FC236}">
                  <a16:creationId xmlns:a16="http://schemas.microsoft.com/office/drawing/2014/main" id="{7E7CC2D0-31D7-1941-C790-9B6653511B0B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3">
              <a:extLst>
                <a:ext uri="{FF2B5EF4-FFF2-40B4-BE49-F238E27FC236}">
                  <a16:creationId xmlns:a16="http://schemas.microsoft.com/office/drawing/2014/main" id="{A70341CE-60B3-0926-DE6E-EF02756D3958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4">
              <a:extLst>
                <a:ext uri="{FF2B5EF4-FFF2-40B4-BE49-F238E27FC236}">
                  <a16:creationId xmlns:a16="http://schemas.microsoft.com/office/drawing/2014/main" id="{281F3E36-35B2-4FE0-A518-5FAC9FD094D4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5">
              <a:extLst>
                <a:ext uri="{FF2B5EF4-FFF2-40B4-BE49-F238E27FC236}">
                  <a16:creationId xmlns:a16="http://schemas.microsoft.com/office/drawing/2014/main" id="{BE6A5032-FE83-117F-4AE4-61185A86F03A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6">
              <a:extLst>
                <a:ext uri="{FF2B5EF4-FFF2-40B4-BE49-F238E27FC236}">
                  <a16:creationId xmlns:a16="http://schemas.microsoft.com/office/drawing/2014/main" id="{1EB7EA1D-5F8E-434E-9978-4231E40EBAA6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Freeform: Shape 17">
              <a:extLst>
                <a:ext uri="{FF2B5EF4-FFF2-40B4-BE49-F238E27FC236}">
                  <a16:creationId xmlns:a16="http://schemas.microsoft.com/office/drawing/2014/main" id="{902F3E0A-2951-F423-484A-2DFFDA18B1AD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20" name="Graphic 157">
            <a:extLst>
              <a:ext uri="{FF2B5EF4-FFF2-40B4-BE49-F238E27FC236}">
                <a16:creationId xmlns:a16="http://schemas.microsoft.com/office/drawing/2014/main" id="{61187F4E-D9CB-D729-335B-5541BEC5AE84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1" name="Freeform: Shape 19">
              <a:extLst>
                <a:ext uri="{FF2B5EF4-FFF2-40B4-BE49-F238E27FC236}">
                  <a16:creationId xmlns:a16="http://schemas.microsoft.com/office/drawing/2014/main" id="{A2ED23B4-8A8F-F511-1FE2-902CB4E2FD69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0">
              <a:extLst>
                <a:ext uri="{FF2B5EF4-FFF2-40B4-BE49-F238E27FC236}">
                  <a16:creationId xmlns:a16="http://schemas.microsoft.com/office/drawing/2014/main" id="{273C8471-EA03-39B9-00BC-C6B22D6140D5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1">
              <a:extLst>
                <a:ext uri="{FF2B5EF4-FFF2-40B4-BE49-F238E27FC236}">
                  <a16:creationId xmlns:a16="http://schemas.microsoft.com/office/drawing/2014/main" id="{7283D76D-BCF3-12AD-6761-D425C04BAD14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2">
              <a:extLst>
                <a:ext uri="{FF2B5EF4-FFF2-40B4-BE49-F238E27FC236}">
                  <a16:creationId xmlns:a16="http://schemas.microsoft.com/office/drawing/2014/main" id="{D9FB52D7-71CA-D926-2017-D8349D9D176D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3">
              <a:extLst>
                <a:ext uri="{FF2B5EF4-FFF2-40B4-BE49-F238E27FC236}">
                  <a16:creationId xmlns:a16="http://schemas.microsoft.com/office/drawing/2014/main" id="{D0F4F381-7BD9-85C9-35BB-685B925C3753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4">
              <a:extLst>
                <a:ext uri="{FF2B5EF4-FFF2-40B4-BE49-F238E27FC236}">
                  <a16:creationId xmlns:a16="http://schemas.microsoft.com/office/drawing/2014/main" id="{12A0B0F1-F748-FD72-66CB-CE277F366B15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7" name="Freeform: Shape 25">
              <a:extLst>
                <a:ext uri="{FF2B5EF4-FFF2-40B4-BE49-F238E27FC236}">
                  <a16:creationId xmlns:a16="http://schemas.microsoft.com/office/drawing/2014/main" id="{474E769F-93B4-4744-0BF5-66172D28B82D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6CC744-94EF-5453-686A-514BF2C9DB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13022F-41A1-B337-3A14-096540FB1AA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916CE-17EA-4CE7-D743-2572387A65C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2D24F-0790-0C43-239A-1CAD57A05E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F109102-11EB-40D9-8ABB-B68A3A5FD02E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2DD29-D5CE-7230-8B27-FE8E7B442C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732551-2EEE-037F-D01A-C2BD787CDB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46D3652-38A0-432F-8811-3A2C0754C4E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36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E79AE5-9BD5-0C95-D5F2-FE0F3D36115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1773010-A0C9-A3CA-A640-92DC7C3464FD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F01B885-B5C8-871C-3174-709517CA258A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32BB965-1D2E-6775-BE66-56AF057AF31F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7A23F6B5-697D-D18B-6798-62CB2F401DF5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E1FD351-C6C8-46C2-8D01-4843628E9B31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48908B7-2DF2-E026-233A-7936204D1711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7FF201-14BF-6BBB-900E-44A021E16120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1F78FEA-8731-4C96-EFD2-62376FB0DB98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FFCE378-11F9-FDB5-1849-B084A125B2AF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571C5C4-CB89-DD76-0F40-1FD7033CD5C6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08E2A1D-C6DE-4DAD-4D47-F8DBB2AAC272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27A916D8-2740-6230-639A-81988F942184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7A9D4D0-6128-83E4-D4F8-EAAA1BD69CE2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B65638C-073F-CFE3-E711-A6AF572BF2A4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0393628-2A12-A80B-0E7A-B5F5D91AD30F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22776A-9E2E-8877-E143-2A7C4F4C65A3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65EC86-00C7-D802-C0E8-A41CFD985EBE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9D7731D-DF43-2149-E8A8-2757BFB97BDC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3180F68-56CD-D893-EC54-7BF96C04873D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2A0F4-9E27-FCD7-97CA-B14226050F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3ABB19-9641-1B72-C36B-997224882E9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9D58F-523A-B8FC-3A21-0DED315BEC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1D45091-5F4A-4A01-9593-A88C758A434A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39611-39E3-92F2-F237-880E0CD337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AEC24-817A-21EA-F1AB-8E03078DE6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C62C0BE-A2B4-4ABB-8FB1-1B02D93F812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82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58AA4E3-B406-E256-3BF8-9A8B2162177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CED2EBE-9799-D5A9-F677-E5FE336238D5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D243DD4-2974-A1F4-CAD0-691E1FA47711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79AE9C-FD07-FFD3-A310-17DB06F2E02B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FDDA158E-F3B1-6D01-2332-E641FD15477C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3EA388-EBDF-0CE7-0010-FF25A00CF1BB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2EF6004-E8C9-AC5F-41DC-16AEB70A678A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13FB534-92A9-1D86-C1D2-8DEAABB008CE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B3C3AC6-7654-7CB7-B2A6-A37308263B2C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6CA8F69-17FD-194B-0A23-47A246B4A17A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1B9FCE5-2C55-F0BC-EF9D-9C03370D578A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AE27AF0-9698-97B4-AE8F-932B414FB8E1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D0ED6599-AE80-5476-DF05-061AF4DFEC71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B22E5B0-1CCC-7755-56E5-178F6FD9D263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7E3C2DC-4DEB-D4DC-902B-D5CAE55D7C73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C81DB6E-4010-2ACE-5F91-FD0A2107C935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B0A48FB-C29E-10C5-9F4F-0EBDF660B4AB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F7F9023-67BF-6512-87B8-C655597552A4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7D92463-A62A-CEAF-A42D-5FB4B4B6B7F1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A746A62-AD73-7B82-7C7A-98D59A12267F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83608-3209-9B93-8A7B-4BC4A50AD37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4F8B6E-2CCA-149C-EF7E-88D4EE15769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E9122-2003-6C59-3637-D0AA3D0B66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738F499-7AB0-4E33-A36E-6E3E31A134A7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3FBAB-DDAB-B371-56E3-0F4C7E3603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11678-724E-FD48-247F-19C12141B0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905996" y="6356351"/>
            <a:ext cx="144779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ABEFF5E-7D22-44C6-AEFB-16B35A004F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425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35FC962C-F6D8-BEBB-298D-74A55538B1E2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3" name="Freeform: Shape 7">
            <a:extLst>
              <a:ext uri="{FF2B5EF4-FFF2-40B4-BE49-F238E27FC236}">
                <a16:creationId xmlns:a16="http://schemas.microsoft.com/office/drawing/2014/main" id="{BE6F8033-DD57-D2AF-4734-EF0F4DD7EFFF}"/>
              </a:ext>
            </a:extLst>
          </p:cNvPr>
          <p:cNvSpPr/>
          <p:nvPr/>
        </p:nvSpPr>
        <p:spPr>
          <a:xfrm rot="10799991">
            <a:off x="692849" y="-3092"/>
            <a:ext cx="1326108" cy="5976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Freeform: Shape 8">
            <a:extLst>
              <a:ext uri="{FF2B5EF4-FFF2-40B4-BE49-F238E27FC236}">
                <a16:creationId xmlns:a16="http://schemas.microsoft.com/office/drawing/2014/main" id="{9919BFD8-40AA-EE3A-28A0-301FA893786C}"/>
              </a:ext>
            </a:extLst>
          </p:cNvPr>
          <p:cNvSpPr/>
          <p:nvPr/>
        </p:nvSpPr>
        <p:spPr>
          <a:xfrm>
            <a:off x="10439256" y="6172200"/>
            <a:ext cx="1482105" cy="6793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82102"/>
              <a:gd name="f7" fmla="val 679363"/>
              <a:gd name="f8" fmla="val 741051"/>
              <a:gd name="f9" fmla="val 1102506"/>
              <a:gd name="f10" fmla="val 1404077"/>
              <a:gd name="f11" fmla="val 256390"/>
              <a:gd name="f12" fmla="val 1473822"/>
              <a:gd name="f13" fmla="val 597226"/>
              <a:gd name="f14" fmla="val 8280"/>
              <a:gd name="f15" fmla="val 78025"/>
              <a:gd name="f16" fmla="val 379596"/>
              <a:gd name="f17" fmla="+- 0 0 -90"/>
              <a:gd name="f18" fmla="*/ f3 1 1482102"/>
              <a:gd name="f19" fmla="*/ f4 1 679363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482102"/>
              <a:gd name="f28" fmla="*/ f24 1 679363"/>
              <a:gd name="f29" fmla="*/ 741051 f25 1"/>
              <a:gd name="f30" fmla="*/ 0 f24 1"/>
              <a:gd name="f31" fmla="*/ 1473822 f25 1"/>
              <a:gd name="f32" fmla="*/ 597226 f24 1"/>
              <a:gd name="f33" fmla="*/ 1482102 f25 1"/>
              <a:gd name="f34" fmla="*/ 679363 f24 1"/>
              <a:gd name="f35" fmla="*/ 0 f25 1"/>
              <a:gd name="f36" fmla="*/ 8280 f25 1"/>
              <a:gd name="f37" fmla="+- f26 0 f1"/>
              <a:gd name="f38" fmla="*/ f29 1 1482102"/>
              <a:gd name="f39" fmla="*/ f30 1 679363"/>
              <a:gd name="f40" fmla="*/ f31 1 1482102"/>
              <a:gd name="f41" fmla="*/ f32 1 679363"/>
              <a:gd name="f42" fmla="*/ f33 1 1482102"/>
              <a:gd name="f43" fmla="*/ f34 1 679363"/>
              <a:gd name="f44" fmla="*/ f35 1 1482102"/>
              <a:gd name="f45" fmla="*/ f36 1 1482102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482102" h="679363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Freeform: Shape 9">
            <a:extLst>
              <a:ext uri="{FF2B5EF4-FFF2-40B4-BE49-F238E27FC236}">
                <a16:creationId xmlns:a16="http://schemas.microsoft.com/office/drawing/2014/main" id="{CF5933D9-0424-3126-EC6E-A1BF3710430F}"/>
              </a:ext>
            </a:extLst>
          </p:cNvPr>
          <p:cNvSpPr/>
          <p:nvPr/>
        </p:nvSpPr>
        <p:spPr>
          <a:xfrm>
            <a:off x="7977353" y="5197175"/>
            <a:ext cx="4211598" cy="16608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11600"/>
              <a:gd name="f7" fmla="val 1660822"/>
              <a:gd name="f8" fmla="val 58430"/>
              <a:gd name="f9" fmla="val 4136524"/>
              <a:gd name="f10" fmla="val 208808"/>
              <a:gd name="f11" fmla="val 4089791"/>
              <a:gd name="f12" fmla="val 287770"/>
              <a:gd name="f13" fmla="val 4030588"/>
              <a:gd name="f14" fmla="val 363780"/>
              <a:gd name="f15" fmla="val 3973354"/>
              <a:gd name="f16" fmla="val 437313"/>
              <a:gd name="f17" fmla="val 3943819"/>
              <a:gd name="f18" fmla="val 475222"/>
              <a:gd name="f19" fmla="val 3913231"/>
              <a:gd name="f20" fmla="val 514465"/>
              <a:gd name="f21" fmla="val 3884746"/>
              <a:gd name="f22" fmla="val 553613"/>
              <a:gd name="f23" fmla="val 3872801"/>
              <a:gd name="f24" fmla="val 569996"/>
              <a:gd name="f25" fmla="val 3861119"/>
              <a:gd name="f26" fmla="val 586569"/>
              <a:gd name="f27" fmla="val 3849435"/>
              <a:gd name="f28" fmla="val 603143"/>
              <a:gd name="f29" fmla="val 3796665"/>
              <a:gd name="f30" fmla="val 678009"/>
              <a:gd name="f31" fmla="val 3742187"/>
              <a:gd name="f32" fmla="val 755352"/>
              <a:gd name="f33" fmla="val 3661849"/>
              <a:gd name="f34" fmla="val 819075"/>
              <a:gd name="f35" fmla="val 3596214"/>
              <a:gd name="f36" fmla="val 871176"/>
              <a:gd name="f37" fmla="val 3509050"/>
              <a:gd name="f38" fmla="val 916230"/>
              <a:gd name="f39" fmla="val 3402589"/>
              <a:gd name="f40" fmla="val 952996"/>
              <a:gd name="f41" fmla="val 3312406"/>
              <a:gd name="f42" fmla="val 984048"/>
              <a:gd name="f43" fmla="val 3215660"/>
              <a:gd name="f44" fmla="val 1005003"/>
              <a:gd name="f45" fmla="val 3130202"/>
              <a:gd name="f46" fmla="val 1023386"/>
              <a:gd name="f47" fmla="val 3058529"/>
              <a:gd name="f48" fmla="val 1038816"/>
              <a:gd name="f49" fmla="val 2985412"/>
              <a:gd name="f50" fmla="val 1053675"/>
              <a:gd name="f51" fmla="val 2914657"/>
              <a:gd name="f52" fmla="val 1068058"/>
              <a:gd name="f53" fmla="val 2805176"/>
              <a:gd name="f54" fmla="val 1090251"/>
              <a:gd name="f55" fmla="val 2692021"/>
              <a:gd name="f56" fmla="val 1113207"/>
              <a:gd name="f57" fmla="val 2582149"/>
              <a:gd name="f58" fmla="val 1138924"/>
              <a:gd name="f59" fmla="val 2549330"/>
              <a:gd name="f60" fmla="val 1146639"/>
              <a:gd name="f61" fmla="val 2516644"/>
              <a:gd name="f62" fmla="val 1154450"/>
              <a:gd name="f63" fmla="val 2483958"/>
              <a:gd name="f64" fmla="val 1162356"/>
              <a:gd name="f65" fmla="val 2367257"/>
              <a:gd name="f66" fmla="val 1190550"/>
              <a:gd name="f67" fmla="val 2246621"/>
              <a:gd name="f68" fmla="val 1219601"/>
              <a:gd name="f69" fmla="val 2123750"/>
              <a:gd name="f70" fmla="val 1238651"/>
              <a:gd name="f71" fmla="val 2004294"/>
              <a:gd name="f72" fmla="val 1257129"/>
              <a:gd name="f73" fmla="val 1880769"/>
              <a:gd name="f74" fmla="val 1265416"/>
              <a:gd name="f75" fmla="val 1761444"/>
              <a:gd name="f76" fmla="val 1273417"/>
              <a:gd name="f77" fmla="val 1711167"/>
              <a:gd name="f78" fmla="val 1276751"/>
              <a:gd name="f79" fmla="val 1659184"/>
              <a:gd name="f80" fmla="val 1280275"/>
              <a:gd name="f81" fmla="val 1608382"/>
              <a:gd name="f82" fmla="val 1284466"/>
              <a:gd name="f83" fmla="val 1408589"/>
              <a:gd name="f84" fmla="val 1300944"/>
              <a:gd name="f85" fmla="val 1214570"/>
              <a:gd name="f86" fmla="val 1325805"/>
              <a:gd name="f87" fmla="val 999942"/>
              <a:gd name="f88" fmla="val 1354284"/>
              <a:gd name="f89" fmla="val 826403"/>
              <a:gd name="f90" fmla="val 1377240"/>
              <a:gd name="f91" fmla="val 647744"/>
              <a:gd name="f92" fmla="val 1400957"/>
              <a:gd name="f93" fmla="val 484705"/>
              <a:gd name="f94" fmla="val 1450487"/>
              <a:gd name="f95" fmla="val 355831"/>
              <a:gd name="f96" fmla="val 1489635"/>
              <a:gd name="f97" fmla="val 231387"/>
              <a:gd name="f98" fmla="val 1544374"/>
              <a:gd name="f99" fmla="val 113310"/>
              <a:gd name="f100" fmla="val 1613700"/>
              <a:gd name="f101" fmla="val 39668"/>
              <a:gd name="f102" fmla="val 96701"/>
              <a:gd name="f103" fmla="val 1598934"/>
              <a:gd name="f104" fmla="val 216635"/>
              <a:gd name="f105" fmla="val 1528533"/>
              <a:gd name="f106" fmla="val 343196"/>
              <a:gd name="f107" fmla="val 1472919"/>
              <a:gd name="f108" fmla="val 474335"/>
              <a:gd name="f109" fmla="val 1433056"/>
              <a:gd name="f110" fmla="val 639999"/>
              <a:gd name="f111" fmla="val 1382669"/>
              <a:gd name="f112" fmla="val 820102"/>
              <a:gd name="f113" fmla="val 1358856"/>
              <a:gd name="f114" fmla="val 994299"/>
              <a:gd name="f115" fmla="val 1335806"/>
              <a:gd name="f116" fmla="val 1210239"/>
              <a:gd name="f117" fmla="val 1307231"/>
              <a:gd name="f118" fmla="val 1404650"/>
              <a:gd name="f119" fmla="val 1282275"/>
              <a:gd name="f120" fmla="val 1605231"/>
              <a:gd name="f121" fmla="val 1265702"/>
              <a:gd name="f122" fmla="val 1656428"/>
              <a:gd name="f123" fmla="val 1261511"/>
              <a:gd name="f124" fmla="val 1708411"/>
              <a:gd name="f125" fmla="val 1257987"/>
              <a:gd name="f126" fmla="val 1758819"/>
              <a:gd name="f127" fmla="val 1254558"/>
              <a:gd name="f128" fmla="val 1877487"/>
              <a:gd name="f129" fmla="val 1246557"/>
              <a:gd name="f130" fmla="val 2000094"/>
              <a:gd name="f131" fmla="val 1238365"/>
              <a:gd name="f132" fmla="val 2118106"/>
              <a:gd name="f133" fmla="val 1220077"/>
              <a:gd name="f134" fmla="val 2239531"/>
              <a:gd name="f135" fmla="val 1201313"/>
              <a:gd name="f136" fmla="val 2359513"/>
              <a:gd name="f137" fmla="val 1172357"/>
              <a:gd name="f138" fmla="val 2475557"/>
              <a:gd name="f139" fmla="val 1144353"/>
              <a:gd name="f140" fmla="val 2508243"/>
              <a:gd name="f141" fmla="val 1136448"/>
              <a:gd name="f142" fmla="val 2541060"/>
              <a:gd name="f143" fmla="val 1128542"/>
              <a:gd name="f144" fmla="val 2573878"/>
              <a:gd name="f145" fmla="val 1120827"/>
              <a:gd name="f146" fmla="val 2684276"/>
              <a:gd name="f147" fmla="val 1094919"/>
              <a:gd name="f148" fmla="val 2797694"/>
              <a:gd name="f149" fmla="val 1071963"/>
              <a:gd name="f150" fmla="val 2907437"/>
              <a:gd name="f151" fmla="val 1049675"/>
              <a:gd name="f152" fmla="val 2978061"/>
              <a:gd name="f153" fmla="val 1035387"/>
              <a:gd name="f154" fmla="val 3051178"/>
              <a:gd name="f155" fmla="val 1020528"/>
              <a:gd name="f156" fmla="val 3122589"/>
              <a:gd name="f157" fmla="val 1005098"/>
              <a:gd name="f158" fmla="val 3206997"/>
              <a:gd name="f159" fmla="val 986810"/>
              <a:gd name="f160" fmla="val 3302823"/>
              <a:gd name="f161" fmla="val 966141"/>
              <a:gd name="f162" fmla="val 3391169"/>
              <a:gd name="f163" fmla="val 935756"/>
              <a:gd name="f164" fmla="val 3494479"/>
              <a:gd name="f165" fmla="val 900132"/>
              <a:gd name="f166" fmla="val 3578886"/>
              <a:gd name="f167" fmla="val 856508"/>
              <a:gd name="f168" fmla="val 3642290"/>
              <a:gd name="f169" fmla="val 806216"/>
              <a:gd name="f170" fmla="val 3720133"/>
              <a:gd name="f171" fmla="val 744303"/>
              <a:gd name="f172" fmla="val 3773953"/>
              <a:gd name="f173" fmla="val 668103"/>
              <a:gd name="f174" fmla="val 3825937"/>
              <a:gd name="f175" fmla="val 594475"/>
              <a:gd name="f176" fmla="val 3837621"/>
              <a:gd name="f177" fmla="val 577902"/>
              <a:gd name="f178" fmla="val 561233"/>
              <a:gd name="f179" fmla="val 3861381"/>
              <a:gd name="f180" fmla="val 544755"/>
              <a:gd name="f181" fmla="val 3889997"/>
              <a:gd name="f182" fmla="val 505416"/>
              <a:gd name="f183" fmla="val 3920715"/>
              <a:gd name="f184" fmla="val 465983"/>
              <a:gd name="f185" fmla="val 3950381"/>
              <a:gd name="f186" fmla="val 427978"/>
              <a:gd name="f187" fmla="val 4007353"/>
              <a:gd name="f188" fmla="val 354921"/>
              <a:gd name="f189" fmla="val 4066163"/>
              <a:gd name="f190" fmla="val 279388"/>
              <a:gd name="f191" fmla="val 4112370"/>
              <a:gd name="f192" fmla="val 201378"/>
              <a:gd name="f193" fmla="val 4144662"/>
              <a:gd name="f194" fmla="val 146800"/>
              <a:gd name="f195" fmla="val 4170785"/>
              <a:gd name="f196" fmla="val 89364"/>
              <a:gd name="f197" fmla="val 4195989"/>
              <a:gd name="f198" fmla="val 33834"/>
              <a:gd name="f199" fmla="+- 0 0 -90"/>
              <a:gd name="f200" fmla="*/ f3 1 4211600"/>
              <a:gd name="f201" fmla="*/ f4 1 1660822"/>
              <a:gd name="f202" fmla="val f5"/>
              <a:gd name="f203" fmla="val f6"/>
              <a:gd name="f204" fmla="val f7"/>
              <a:gd name="f205" fmla="*/ f199 f0 1"/>
              <a:gd name="f206" fmla="+- f204 0 f202"/>
              <a:gd name="f207" fmla="+- f203 0 f202"/>
              <a:gd name="f208" fmla="*/ f205 1 f2"/>
              <a:gd name="f209" fmla="*/ f207 1 4211600"/>
              <a:gd name="f210" fmla="*/ f206 1 1660822"/>
              <a:gd name="f211" fmla="*/ 4211600 f207 1"/>
              <a:gd name="f212" fmla="*/ 0 f206 1"/>
              <a:gd name="f213" fmla="*/ 58430 f206 1"/>
              <a:gd name="f214" fmla="*/ 4136524 f207 1"/>
              <a:gd name="f215" fmla="*/ 208808 f206 1"/>
              <a:gd name="f216" fmla="*/ 3973354 f207 1"/>
              <a:gd name="f217" fmla="*/ 437313 f206 1"/>
              <a:gd name="f218" fmla="*/ 3884746 f207 1"/>
              <a:gd name="f219" fmla="*/ 553613 f206 1"/>
              <a:gd name="f220" fmla="*/ 3849435 f207 1"/>
              <a:gd name="f221" fmla="*/ 603143 f206 1"/>
              <a:gd name="f222" fmla="*/ 3661849 f207 1"/>
              <a:gd name="f223" fmla="*/ 819075 f206 1"/>
              <a:gd name="f224" fmla="*/ 3402589 f207 1"/>
              <a:gd name="f225" fmla="*/ 952996 f206 1"/>
              <a:gd name="f226" fmla="*/ 3130202 f207 1"/>
              <a:gd name="f227" fmla="*/ 1023386 f206 1"/>
              <a:gd name="f228" fmla="*/ 2914657 f207 1"/>
              <a:gd name="f229" fmla="*/ 1068058 f206 1"/>
              <a:gd name="f230" fmla="*/ 2582149 f207 1"/>
              <a:gd name="f231" fmla="*/ 1138924 f206 1"/>
              <a:gd name="f232" fmla="*/ 2483958 f207 1"/>
              <a:gd name="f233" fmla="*/ 1162356 f206 1"/>
              <a:gd name="f234" fmla="*/ 2123750 f207 1"/>
              <a:gd name="f235" fmla="*/ 1238651 f206 1"/>
              <a:gd name="f236" fmla="*/ 1761444 f207 1"/>
              <a:gd name="f237" fmla="*/ 1273417 f206 1"/>
              <a:gd name="f238" fmla="*/ 1608382 f207 1"/>
              <a:gd name="f239" fmla="*/ 1284466 f206 1"/>
              <a:gd name="f240" fmla="*/ 999942 f207 1"/>
              <a:gd name="f241" fmla="*/ 1354284 f206 1"/>
              <a:gd name="f242" fmla="*/ 484705 f207 1"/>
              <a:gd name="f243" fmla="*/ 1450487 f206 1"/>
              <a:gd name="f244" fmla="*/ 113310 f207 1"/>
              <a:gd name="f245" fmla="*/ 1613700 f206 1"/>
              <a:gd name="f246" fmla="*/ 39668 f207 1"/>
              <a:gd name="f247" fmla="*/ 1660822 f206 1"/>
              <a:gd name="f248" fmla="*/ 0 f207 1"/>
              <a:gd name="f249" fmla="*/ 96701 f207 1"/>
              <a:gd name="f250" fmla="*/ 1598934 f206 1"/>
              <a:gd name="f251" fmla="*/ 474335 f207 1"/>
              <a:gd name="f252" fmla="*/ 1433056 f206 1"/>
              <a:gd name="f253" fmla="*/ 994299 f207 1"/>
              <a:gd name="f254" fmla="*/ 1335806 f206 1"/>
              <a:gd name="f255" fmla="*/ 1605231 f207 1"/>
              <a:gd name="f256" fmla="*/ 1265702 f206 1"/>
              <a:gd name="f257" fmla="*/ 1758819 f207 1"/>
              <a:gd name="f258" fmla="*/ 1254558 f206 1"/>
              <a:gd name="f259" fmla="*/ 2118106 f207 1"/>
              <a:gd name="f260" fmla="*/ 1220077 f206 1"/>
              <a:gd name="f261" fmla="*/ 2475557 f207 1"/>
              <a:gd name="f262" fmla="*/ 1144353 f206 1"/>
              <a:gd name="f263" fmla="*/ 2573878 f207 1"/>
              <a:gd name="f264" fmla="*/ 1120827 f206 1"/>
              <a:gd name="f265" fmla="*/ 2907437 f207 1"/>
              <a:gd name="f266" fmla="*/ 1049675 f206 1"/>
              <a:gd name="f267" fmla="*/ 3122589 f207 1"/>
              <a:gd name="f268" fmla="*/ 1005098 f206 1"/>
              <a:gd name="f269" fmla="*/ 3391169 f207 1"/>
              <a:gd name="f270" fmla="*/ 935756 f206 1"/>
              <a:gd name="f271" fmla="*/ 3642290 f207 1"/>
              <a:gd name="f272" fmla="*/ 806216 f206 1"/>
              <a:gd name="f273" fmla="*/ 3825937 f207 1"/>
              <a:gd name="f274" fmla="*/ 594475 f206 1"/>
              <a:gd name="f275" fmla="*/ 3861381 f207 1"/>
              <a:gd name="f276" fmla="*/ 544755 f206 1"/>
              <a:gd name="f277" fmla="*/ 3950381 f207 1"/>
              <a:gd name="f278" fmla="*/ 427978 f206 1"/>
              <a:gd name="f279" fmla="*/ 4112370 f207 1"/>
              <a:gd name="f280" fmla="*/ 201378 f206 1"/>
              <a:gd name="f281" fmla="*/ 4195989 f207 1"/>
              <a:gd name="f282" fmla="*/ 33834 f206 1"/>
              <a:gd name="f283" fmla="+- f208 0 f1"/>
              <a:gd name="f284" fmla="*/ f211 1 4211600"/>
              <a:gd name="f285" fmla="*/ f212 1 1660822"/>
              <a:gd name="f286" fmla="*/ f213 1 1660822"/>
              <a:gd name="f287" fmla="*/ f214 1 4211600"/>
              <a:gd name="f288" fmla="*/ f215 1 1660822"/>
              <a:gd name="f289" fmla="*/ f216 1 4211600"/>
              <a:gd name="f290" fmla="*/ f217 1 1660822"/>
              <a:gd name="f291" fmla="*/ f218 1 4211600"/>
              <a:gd name="f292" fmla="*/ f219 1 1660822"/>
              <a:gd name="f293" fmla="*/ f220 1 4211600"/>
              <a:gd name="f294" fmla="*/ f221 1 1660822"/>
              <a:gd name="f295" fmla="*/ f222 1 4211600"/>
              <a:gd name="f296" fmla="*/ f223 1 1660822"/>
              <a:gd name="f297" fmla="*/ f224 1 4211600"/>
              <a:gd name="f298" fmla="*/ f225 1 1660822"/>
              <a:gd name="f299" fmla="*/ f226 1 4211600"/>
              <a:gd name="f300" fmla="*/ f227 1 1660822"/>
              <a:gd name="f301" fmla="*/ f228 1 4211600"/>
              <a:gd name="f302" fmla="*/ f229 1 1660822"/>
              <a:gd name="f303" fmla="*/ f230 1 4211600"/>
              <a:gd name="f304" fmla="*/ f231 1 1660822"/>
              <a:gd name="f305" fmla="*/ f232 1 4211600"/>
              <a:gd name="f306" fmla="*/ f233 1 1660822"/>
              <a:gd name="f307" fmla="*/ f234 1 4211600"/>
              <a:gd name="f308" fmla="*/ f235 1 1660822"/>
              <a:gd name="f309" fmla="*/ f236 1 4211600"/>
              <a:gd name="f310" fmla="*/ f237 1 1660822"/>
              <a:gd name="f311" fmla="*/ f238 1 4211600"/>
              <a:gd name="f312" fmla="*/ f239 1 1660822"/>
              <a:gd name="f313" fmla="*/ f240 1 4211600"/>
              <a:gd name="f314" fmla="*/ f241 1 1660822"/>
              <a:gd name="f315" fmla="*/ f242 1 4211600"/>
              <a:gd name="f316" fmla="*/ f243 1 1660822"/>
              <a:gd name="f317" fmla="*/ f244 1 4211600"/>
              <a:gd name="f318" fmla="*/ f245 1 1660822"/>
              <a:gd name="f319" fmla="*/ f246 1 4211600"/>
              <a:gd name="f320" fmla="*/ f247 1 1660822"/>
              <a:gd name="f321" fmla="*/ f248 1 4211600"/>
              <a:gd name="f322" fmla="*/ f249 1 4211600"/>
              <a:gd name="f323" fmla="*/ f250 1 1660822"/>
              <a:gd name="f324" fmla="*/ f251 1 4211600"/>
              <a:gd name="f325" fmla="*/ f252 1 1660822"/>
              <a:gd name="f326" fmla="*/ f253 1 4211600"/>
              <a:gd name="f327" fmla="*/ f254 1 1660822"/>
              <a:gd name="f328" fmla="*/ f255 1 4211600"/>
              <a:gd name="f329" fmla="*/ f256 1 1660822"/>
              <a:gd name="f330" fmla="*/ f257 1 4211600"/>
              <a:gd name="f331" fmla="*/ f258 1 1660822"/>
              <a:gd name="f332" fmla="*/ f259 1 4211600"/>
              <a:gd name="f333" fmla="*/ f260 1 1660822"/>
              <a:gd name="f334" fmla="*/ f261 1 4211600"/>
              <a:gd name="f335" fmla="*/ f262 1 1660822"/>
              <a:gd name="f336" fmla="*/ f263 1 4211600"/>
              <a:gd name="f337" fmla="*/ f264 1 1660822"/>
              <a:gd name="f338" fmla="*/ f265 1 4211600"/>
              <a:gd name="f339" fmla="*/ f266 1 1660822"/>
              <a:gd name="f340" fmla="*/ f267 1 4211600"/>
              <a:gd name="f341" fmla="*/ f268 1 1660822"/>
              <a:gd name="f342" fmla="*/ f269 1 4211600"/>
              <a:gd name="f343" fmla="*/ f270 1 1660822"/>
              <a:gd name="f344" fmla="*/ f271 1 4211600"/>
              <a:gd name="f345" fmla="*/ f272 1 1660822"/>
              <a:gd name="f346" fmla="*/ f273 1 4211600"/>
              <a:gd name="f347" fmla="*/ f274 1 1660822"/>
              <a:gd name="f348" fmla="*/ f275 1 4211600"/>
              <a:gd name="f349" fmla="*/ f276 1 1660822"/>
              <a:gd name="f350" fmla="*/ f277 1 4211600"/>
              <a:gd name="f351" fmla="*/ f278 1 1660822"/>
              <a:gd name="f352" fmla="*/ f279 1 4211600"/>
              <a:gd name="f353" fmla="*/ f280 1 1660822"/>
              <a:gd name="f354" fmla="*/ f281 1 4211600"/>
              <a:gd name="f355" fmla="*/ f282 1 1660822"/>
              <a:gd name="f356" fmla="*/ f202 1 f209"/>
              <a:gd name="f357" fmla="*/ f203 1 f209"/>
              <a:gd name="f358" fmla="*/ f202 1 f210"/>
              <a:gd name="f359" fmla="*/ f204 1 f210"/>
              <a:gd name="f360" fmla="*/ f284 1 f209"/>
              <a:gd name="f361" fmla="*/ f285 1 f210"/>
              <a:gd name="f362" fmla="*/ f286 1 f210"/>
              <a:gd name="f363" fmla="*/ f287 1 f209"/>
              <a:gd name="f364" fmla="*/ f288 1 f210"/>
              <a:gd name="f365" fmla="*/ f289 1 f209"/>
              <a:gd name="f366" fmla="*/ f290 1 f210"/>
              <a:gd name="f367" fmla="*/ f291 1 f209"/>
              <a:gd name="f368" fmla="*/ f292 1 f210"/>
              <a:gd name="f369" fmla="*/ f293 1 f209"/>
              <a:gd name="f370" fmla="*/ f294 1 f210"/>
              <a:gd name="f371" fmla="*/ f295 1 f209"/>
              <a:gd name="f372" fmla="*/ f296 1 f210"/>
              <a:gd name="f373" fmla="*/ f297 1 f209"/>
              <a:gd name="f374" fmla="*/ f298 1 f210"/>
              <a:gd name="f375" fmla="*/ f299 1 f209"/>
              <a:gd name="f376" fmla="*/ f300 1 f210"/>
              <a:gd name="f377" fmla="*/ f301 1 f209"/>
              <a:gd name="f378" fmla="*/ f302 1 f210"/>
              <a:gd name="f379" fmla="*/ f303 1 f209"/>
              <a:gd name="f380" fmla="*/ f304 1 f210"/>
              <a:gd name="f381" fmla="*/ f305 1 f209"/>
              <a:gd name="f382" fmla="*/ f306 1 f210"/>
              <a:gd name="f383" fmla="*/ f307 1 f209"/>
              <a:gd name="f384" fmla="*/ f308 1 f210"/>
              <a:gd name="f385" fmla="*/ f309 1 f209"/>
              <a:gd name="f386" fmla="*/ f310 1 f210"/>
              <a:gd name="f387" fmla="*/ f311 1 f209"/>
              <a:gd name="f388" fmla="*/ f312 1 f210"/>
              <a:gd name="f389" fmla="*/ f313 1 f209"/>
              <a:gd name="f390" fmla="*/ f314 1 f210"/>
              <a:gd name="f391" fmla="*/ f315 1 f209"/>
              <a:gd name="f392" fmla="*/ f316 1 f210"/>
              <a:gd name="f393" fmla="*/ f317 1 f209"/>
              <a:gd name="f394" fmla="*/ f318 1 f210"/>
              <a:gd name="f395" fmla="*/ f319 1 f209"/>
              <a:gd name="f396" fmla="*/ f320 1 f210"/>
              <a:gd name="f397" fmla="*/ f321 1 f209"/>
              <a:gd name="f398" fmla="*/ f322 1 f209"/>
              <a:gd name="f399" fmla="*/ f323 1 f210"/>
              <a:gd name="f400" fmla="*/ f324 1 f209"/>
              <a:gd name="f401" fmla="*/ f325 1 f210"/>
              <a:gd name="f402" fmla="*/ f326 1 f209"/>
              <a:gd name="f403" fmla="*/ f327 1 f210"/>
              <a:gd name="f404" fmla="*/ f328 1 f209"/>
              <a:gd name="f405" fmla="*/ f329 1 f210"/>
              <a:gd name="f406" fmla="*/ f330 1 f209"/>
              <a:gd name="f407" fmla="*/ f331 1 f210"/>
              <a:gd name="f408" fmla="*/ f332 1 f209"/>
              <a:gd name="f409" fmla="*/ f333 1 f210"/>
              <a:gd name="f410" fmla="*/ f334 1 f209"/>
              <a:gd name="f411" fmla="*/ f335 1 f210"/>
              <a:gd name="f412" fmla="*/ f336 1 f209"/>
              <a:gd name="f413" fmla="*/ f337 1 f210"/>
              <a:gd name="f414" fmla="*/ f338 1 f209"/>
              <a:gd name="f415" fmla="*/ f339 1 f210"/>
              <a:gd name="f416" fmla="*/ f340 1 f209"/>
              <a:gd name="f417" fmla="*/ f341 1 f210"/>
              <a:gd name="f418" fmla="*/ f342 1 f209"/>
              <a:gd name="f419" fmla="*/ f343 1 f210"/>
              <a:gd name="f420" fmla="*/ f344 1 f209"/>
              <a:gd name="f421" fmla="*/ f345 1 f210"/>
              <a:gd name="f422" fmla="*/ f346 1 f209"/>
              <a:gd name="f423" fmla="*/ f347 1 f210"/>
              <a:gd name="f424" fmla="*/ f348 1 f209"/>
              <a:gd name="f425" fmla="*/ f349 1 f210"/>
              <a:gd name="f426" fmla="*/ f350 1 f209"/>
              <a:gd name="f427" fmla="*/ f351 1 f210"/>
              <a:gd name="f428" fmla="*/ f352 1 f209"/>
              <a:gd name="f429" fmla="*/ f353 1 f210"/>
              <a:gd name="f430" fmla="*/ f354 1 f209"/>
              <a:gd name="f431" fmla="*/ f355 1 f210"/>
              <a:gd name="f432" fmla="*/ f356 f200 1"/>
              <a:gd name="f433" fmla="*/ f357 f200 1"/>
              <a:gd name="f434" fmla="*/ f359 f201 1"/>
              <a:gd name="f435" fmla="*/ f358 f201 1"/>
              <a:gd name="f436" fmla="*/ f360 f200 1"/>
              <a:gd name="f437" fmla="*/ f361 f201 1"/>
              <a:gd name="f438" fmla="*/ f362 f201 1"/>
              <a:gd name="f439" fmla="*/ f363 f200 1"/>
              <a:gd name="f440" fmla="*/ f364 f201 1"/>
              <a:gd name="f441" fmla="*/ f365 f200 1"/>
              <a:gd name="f442" fmla="*/ f366 f201 1"/>
              <a:gd name="f443" fmla="*/ f367 f200 1"/>
              <a:gd name="f444" fmla="*/ f368 f201 1"/>
              <a:gd name="f445" fmla="*/ f369 f200 1"/>
              <a:gd name="f446" fmla="*/ f370 f201 1"/>
              <a:gd name="f447" fmla="*/ f371 f200 1"/>
              <a:gd name="f448" fmla="*/ f372 f201 1"/>
              <a:gd name="f449" fmla="*/ f373 f200 1"/>
              <a:gd name="f450" fmla="*/ f374 f201 1"/>
              <a:gd name="f451" fmla="*/ f375 f200 1"/>
              <a:gd name="f452" fmla="*/ f376 f201 1"/>
              <a:gd name="f453" fmla="*/ f377 f200 1"/>
              <a:gd name="f454" fmla="*/ f378 f201 1"/>
              <a:gd name="f455" fmla="*/ f379 f200 1"/>
              <a:gd name="f456" fmla="*/ f380 f201 1"/>
              <a:gd name="f457" fmla="*/ f381 f200 1"/>
              <a:gd name="f458" fmla="*/ f382 f201 1"/>
              <a:gd name="f459" fmla="*/ f383 f200 1"/>
              <a:gd name="f460" fmla="*/ f384 f201 1"/>
              <a:gd name="f461" fmla="*/ f385 f200 1"/>
              <a:gd name="f462" fmla="*/ f386 f201 1"/>
              <a:gd name="f463" fmla="*/ f387 f200 1"/>
              <a:gd name="f464" fmla="*/ f388 f201 1"/>
              <a:gd name="f465" fmla="*/ f389 f200 1"/>
              <a:gd name="f466" fmla="*/ f390 f201 1"/>
              <a:gd name="f467" fmla="*/ f391 f200 1"/>
              <a:gd name="f468" fmla="*/ f392 f201 1"/>
              <a:gd name="f469" fmla="*/ f393 f200 1"/>
              <a:gd name="f470" fmla="*/ f394 f201 1"/>
              <a:gd name="f471" fmla="*/ f395 f200 1"/>
              <a:gd name="f472" fmla="*/ f396 f201 1"/>
              <a:gd name="f473" fmla="*/ f397 f200 1"/>
              <a:gd name="f474" fmla="*/ f398 f200 1"/>
              <a:gd name="f475" fmla="*/ f399 f201 1"/>
              <a:gd name="f476" fmla="*/ f400 f200 1"/>
              <a:gd name="f477" fmla="*/ f401 f201 1"/>
              <a:gd name="f478" fmla="*/ f402 f200 1"/>
              <a:gd name="f479" fmla="*/ f403 f201 1"/>
              <a:gd name="f480" fmla="*/ f404 f200 1"/>
              <a:gd name="f481" fmla="*/ f405 f201 1"/>
              <a:gd name="f482" fmla="*/ f406 f200 1"/>
              <a:gd name="f483" fmla="*/ f407 f201 1"/>
              <a:gd name="f484" fmla="*/ f408 f200 1"/>
              <a:gd name="f485" fmla="*/ f409 f201 1"/>
              <a:gd name="f486" fmla="*/ f410 f200 1"/>
              <a:gd name="f487" fmla="*/ f411 f201 1"/>
              <a:gd name="f488" fmla="*/ f412 f200 1"/>
              <a:gd name="f489" fmla="*/ f413 f201 1"/>
              <a:gd name="f490" fmla="*/ f414 f200 1"/>
              <a:gd name="f491" fmla="*/ f415 f201 1"/>
              <a:gd name="f492" fmla="*/ f416 f200 1"/>
              <a:gd name="f493" fmla="*/ f417 f201 1"/>
              <a:gd name="f494" fmla="*/ f418 f200 1"/>
              <a:gd name="f495" fmla="*/ f419 f201 1"/>
              <a:gd name="f496" fmla="*/ f420 f200 1"/>
              <a:gd name="f497" fmla="*/ f421 f201 1"/>
              <a:gd name="f498" fmla="*/ f422 f200 1"/>
              <a:gd name="f499" fmla="*/ f423 f201 1"/>
              <a:gd name="f500" fmla="*/ f424 f200 1"/>
              <a:gd name="f501" fmla="*/ f425 f201 1"/>
              <a:gd name="f502" fmla="*/ f426 f200 1"/>
              <a:gd name="f503" fmla="*/ f427 f201 1"/>
              <a:gd name="f504" fmla="*/ f428 f200 1"/>
              <a:gd name="f505" fmla="*/ f429 f201 1"/>
              <a:gd name="f506" fmla="*/ f430 f200 1"/>
              <a:gd name="f507" fmla="*/ f431 f2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3">
                <a:pos x="f436" y="f437"/>
              </a:cxn>
              <a:cxn ang="f283">
                <a:pos x="f436" y="f438"/>
              </a:cxn>
              <a:cxn ang="f283">
                <a:pos x="f439" y="f440"/>
              </a:cxn>
              <a:cxn ang="f283">
                <a:pos x="f441" y="f442"/>
              </a:cxn>
              <a:cxn ang="f283">
                <a:pos x="f443" y="f444"/>
              </a:cxn>
              <a:cxn ang="f283">
                <a:pos x="f445" y="f446"/>
              </a:cxn>
              <a:cxn ang="f283">
                <a:pos x="f447" y="f448"/>
              </a:cxn>
              <a:cxn ang="f283">
                <a:pos x="f449" y="f450"/>
              </a:cxn>
              <a:cxn ang="f283">
                <a:pos x="f451" y="f452"/>
              </a:cxn>
              <a:cxn ang="f283">
                <a:pos x="f453" y="f454"/>
              </a:cxn>
              <a:cxn ang="f283">
                <a:pos x="f455" y="f456"/>
              </a:cxn>
              <a:cxn ang="f283">
                <a:pos x="f457" y="f458"/>
              </a:cxn>
              <a:cxn ang="f283">
                <a:pos x="f459" y="f460"/>
              </a:cxn>
              <a:cxn ang="f283">
                <a:pos x="f461" y="f462"/>
              </a:cxn>
              <a:cxn ang="f283">
                <a:pos x="f463" y="f464"/>
              </a:cxn>
              <a:cxn ang="f283">
                <a:pos x="f465" y="f466"/>
              </a:cxn>
              <a:cxn ang="f283">
                <a:pos x="f467" y="f468"/>
              </a:cxn>
              <a:cxn ang="f283">
                <a:pos x="f469" y="f470"/>
              </a:cxn>
              <a:cxn ang="f283">
                <a:pos x="f471" y="f472"/>
              </a:cxn>
              <a:cxn ang="f283">
                <a:pos x="f473" y="f472"/>
              </a:cxn>
              <a:cxn ang="f283">
                <a:pos x="f474" y="f475"/>
              </a:cxn>
              <a:cxn ang="f283">
                <a:pos x="f476" y="f477"/>
              </a:cxn>
              <a:cxn ang="f283">
                <a:pos x="f478" y="f479"/>
              </a:cxn>
              <a:cxn ang="f283">
                <a:pos x="f480" y="f481"/>
              </a:cxn>
              <a:cxn ang="f283">
                <a:pos x="f482" y="f483"/>
              </a:cxn>
              <a:cxn ang="f283">
                <a:pos x="f484" y="f485"/>
              </a:cxn>
              <a:cxn ang="f283">
                <a:pos x="f486" y="f487"/>
              </a:cxn>
              <a:cxn ang="f283">
                <a:pos x="f488" y="f489"/>
              </a:cxn>
              <a:cxn ang="f283">
                <a:pos x="f490" y="f491"/>
              </a:cxn>
              <a:cxn ang="f283">
                <a:pos x="f492" y="f493"/>
              </a:cxn>
              <a:cxn ang="f283">
                <a:pos x="f494" y="f495"/>
              </a:cxn>
              <a:cxn ang="f283">
                <a:pos x="f496" y="f497"/>
              </a:cxn>
              <a:cxn ang="f283">
                <a:pos x="f498" y="f499"/>
              </a:cxn>
              <a:cxn ang="f283">
                <a:pos x="f500" y="f501"/>
              </a:cxn>
              <a:cxn ang="f283">
                <a:pos x="f502" y="f503"/>
              </a:cxn>
              <a:cxn ang="f283">
                <a:pos x="f504" y="f505"/>
              </a:cxn>
              <a:cxn ang="f283">
                <a:pos x="f506" y="f507"/>
              </a:cxn>
            </a:cxnLst>
            <a:rect l="f432" t="f435" r="f433" b="f434"/>
            <a:pathLst>
              <a:path w="4211600" h="1660822">
                <a:moveTo>
                  <a:pt x="f6" y="f5"/>
                </a:move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lnTo>
                  <a:pt x="f101" y="f7"/>
                </a:lnTo>
                <a:lnTo>
                  <a:pt x="f5" y="f7"/>
                </a:ln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2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lose/>
              </a:path>
            </a:pathLst>
          </a:custGeom>
          <a:solidFill>
            <a:srgbClr val="E4522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6" name="Graphic 141">
            <a:extLst>
              <a:ext uri="{FF2B5EF4-FFF2-40B4-BE49-F238E27FC236}">
                <a16:creationId xmlns:a16="http://schemas.microsoft.com/office/drawing/2014/main" id="{17303F64-4EDF-46D8-DDBE-4F6A698ECB0C}"/>
              </a:ext>
            </a:extLst>
          </p:cNvPr>
          <p:cNvGrpSpPr/>
          <p:nvPr/>
        </p:nvGrpSpPr>
        <p:grpSpPr>
          <a:xfrm>
            <a:off x="10844" y="15179"/>
            <a:ext cx="2198958" cy="3331250"/>
            <a:chOff x="10844" y="15179"/>
            <a:chExt cx="2198958" cy="3331250"/>
          </a:xfrm>
        </p:grpSpPr>
        <p:sp>
          <p:nvSpPr>
            <p:cNvPr id="7" name="Freeform: Shape 11">
              <a:extLst>
                <a:ext uri="{FF2B5EF4-FFF2-40B4-BE49-F238E27FC236}">
                  <a16:creationId xmlns:a16="http://schemas.microsoft.com/office/drawing/2014/main" id="{7FA865A2-0B01-4F10-299F-B3DB1D84D1EB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8" name="Freeform: Shape 12">
              <a:extLst>
                <a:ext uri="{FF2B5EF4-FFF2-40B4-BE49-F238E27FC236}">
                  <a16:creationId xmlns:a16="http://schemas.microsoft.com/office/drawing/2014/main" id="{0BF0BC32-30AB-CC84-F436-D233F7078EB3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9" name="Freeform: Shape 13">
              <a:extLst>
                <a:ext uri="{FF2B5EF4-FFF2-40B4-BE49-F238E27FC236}">
                  <a16:creationId xmlns:a16="http://schemas.microsoft.com/office/drawing/2014/main" id="{7CE780C4-E922-1687-A846-2681BCDBEC67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0" name="Freeform: Shape 14">
              <a:extLst>
                <a:ext uri="{FF2B5EF4-FFF2-40B4-BE49-F238E27FC236}">
                  <a16:creationId xmlns:a16="http://schemas.microsoft.com/office/drawing/2014/main" id="{4DB87827-549F-1477-DCC2-31CC524E32EA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1" name="Freeform: Shape 15">
              <a:extLst>
                <a:ext uri="{FF2B5EF4-FFF2-40B4-BE49-F238E27FC236}">
                  <a16:creationId xmlns:a16="http://schemas.microsoft.com/office/drawing/2014/main" id="{07D30117-E899-18CF-4BC0-33A776195B84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2" name="Freeform: Shape 16">
              <a:extLst>
                <a:ext uri="{FF2B5EF4-FFF2-40B4-BE49-F238E27FC236}">
                  <a16:creationId xmlns:a16="http://schemas.microsoft.com/office/drawing/2014/main" id="{A137D8BF-961F-AAE5-EDFA-789F2D98BD6E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3" name="Freeform: Shape 17">
              <a:extLst>
                <a:ext uri="{FF2B5EF4-FFF2-40B4-BE49-F238E27FC236}">
                  <a16:creationId xmlns:a16="http://schemas.microsoft.com/office/drawing/2014/main" id="{44C24858-0A2E-1271-1616-3F646DF724F2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4" name="Graphic 157">
            <a:extLst>
              <a:ext uri="{FF2B5EF4-FFF2-40B4-BE49-F238E27FC236}">
                <a16:creationId xmlns:a16="http://schemas.microsoft.com/office/drawing/2014/main" id="{0DD4DD07-2248-AC45-4E60-EDAF78D9123E}"/>
              </a:ext>
            </a:extLst>
          </p:cNvPr>
          <p:cNvGrpSpPr/>
          <p:nvPr/>
        </p:nvGrpSpPr>
        <p:grpSpPr>
          <a:xfrm>
            <a:off x="8610603" y="3276596"/>
            <a:ext cx="3529254" cy="3581403"/>
            <a:chOff x="8610603" y="3276596"/>
            <a:chExt cx="3529254" cy="3581403"/>
          </a:xfrm>
        </p:grpSpPr>
        <p:sp>
          <p:nvSpPr>
            <p:cNvPr id="15" name="Freeform: Shape 19">
              <a:extLst>
                <a:ext uri="{FF2B5EF4-FFF2-40B4-BE49-F238E27FC236}">
                  <a16:creationId xmlns:a16="http://schemas.microsoft.com/office/drawing/2014/main" id="{C408434C-1D34-8054-833B-09A375122C02}"/>
                </a:ext>
              </a:extLst>
            </p:cNvPr>
            <p:cNvSpPr/>
            <p:nvPr/>
          </p:nvSpPr>
          <p:spPr>
            <a:xfrm>
              <a:off x="8610603" y="3276596"/>
              <a:ext cx="3516197" cy="35654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946874"/>
                <a:gd name="f7" fmla="val 3989641"/>
                <a:gd name="f8" fmla="val 19050"/>
                <a:gd name="f9" fmla="val 3957257"/>
                <a:gd name="f10" fmla="val 50959"/>
                <a:gd name="f11" fmla="val 3916013"/>
                <a:gd name="f12" fmla="val 79439"/>
                <a:gd name="f13" fmla="val 3891153"/>
                <a:gd name="f14" fmla="val 165544"/>
                <a:gd name="f15" fmla="val 3815906"/>
                <a:gd name="f16" fmla="val 227933"/>
                <a:gd name="f17" fmla="val 3717989"/>
                <a:gd name="f18" fmla="val 297371"/>
                <a:gd name="f19" fmla="val 3626930"/>
                <a:gd name="f20" fmla="val 346615"/>
                <a:gd name="f21" fmla="val 3562255"/>
                <a:gd name="f22" fmla="val 398050"/>
                <a:gd name="f23" fmla="val 3499009"/>
                <a:gd name="f24" fmla="val 454343"/>
                <a:gd name="f25" fmla="val 3440335"/>
                <a:gd name="f26" fmla="val 506349"/>
                <a:gd name="f27" fmla="val 3386042"/>
                <a:gd name="f28" fmla="val 562642"/>
                <a:gd name="f29" fmla="val 3336227"/>
                <a:gd name="f30" fmla="val 622363"/>
                <a:gd name="f31" fmla="val 3290697"/>
                <a:gd name="f32" fmla="val 719519"/>
                <a:gd name="f33" fmla="val 3216688"/>
                <a:gd name="f34" fmla="val 824960"/>
                <a:gd name="f35" fmla="val 3154585"/>
                <a:gd name="f36" fmla="val 927068"/>
                <a:gd name="f37" fmla="val 3087434"/>
                <a:gd name="f38" fmla="val 1011365"/>
                <a:gd name="f39" fmla="val 3031998"/>
                <a:gd name="f40" fmla="val 1093565"/>
                <a:gd name="f41" fmla="val 2973324"/>
                <a:gd name="f42" fmla="val 1176338"/>
                <a:gd name="f43" fmla="val 2915603"/>
                <a:gd name="f44" fmla="val 1246537"/>
                <a:gd name="f45" fmla="val 2866644"/>
                <a:gd name="f46" fmla="val 1317308"/>
                <a:gd name="f47" fmla="val 2818066"/>
                <a:gd name="f48" fmla="val 1394270"/>
                <a:gd name="f49" fmla="val 2780729"/>
                <a:gd name="f50" fmla="val 1459421"/>
                <a:gd name="f51" fmla="val 2749106"/>
                <a:gd name="f52" fmla="val 1528763"/>
                <a:gd name="f53" fmla="val 2724436"/>
                <a:gd name="f54" fmla="val 1601057"/>
                <a:gd name="f55" fmla="val 2723483"/>
                <a:gd name="f56" fmla="val 1653350"/>
                <a:gd name="f57" fmla="val 2722721"/>
                <a:gd name="f58" fmla="val 1704785"/>
                <a:gd name="f59" fmla="val 2733485"/>
                <a:gd name="f60" fmla="val 1756220"/>
                <a:gd name="f61" fmla="val 2743772"/>
                <a:gd name="f62" fmla="val 1800320"/>
                <a:gd name="f63" fmla="val 2752630"/>
                <a:gd name="f64" fmla="val 1844612"/>
                <a:gd name="f65" fmla="val 2760250"/>
                <a:gd name="f66" fmla="val 1889189"/>
                <a:gd name="f67" fmla="val 2765965"/>
                <a:gd name="f68" fmla="val 1928622"/>
                <a:gd name="f69" fmla="val 2771013"/>
                <a:gd name="f70" fmla="val 1968437"/>
                <a:gd name="f71" fmla="val 2773299"/>
                <a:gd name="f72" fmla="val 2007394"/>
                <a:gd name="f73" fmla="val 2073878"/>
                <a:gd name="f74" fmla="val 2753487"/>
                <a:gd name="f75" fmla="val 2130647"/>
                <a:gd name="f76" fmla="val 2712911"/>
                <a:gd name="f77" fmla="val 2184654"/>
                <a:gd name="f78" fmla="val 2671763"/>
                <a:gd name="f79" fmla="val 2245900"/>
                <a:gd name="f80" fmla="val 2625090"/>
                <a:gd name="f81" fmla="val 2304002"/>
                <a:gd name="f82" fmla="val 2573465"/>
                <a:gd name="f83" fmla="val 2372773"/>
                <a:gd name="f84" fmla="val 2538984"/>
                <a:gd name="f85" fmla="val 2394395"/>
                <a:gd name="f86" fmla="val 2528126"/>
                <a:gd name="f87" fmla="val 2416874"/>
                <a:gd name="f88" fmla="val 2518982"/>
                <a:gd name="f89" fmla="val 2439543"/>
                <a:gd name="f90" fmla="val 2510504"/>
                <a:gd name="f91" fmla="val 2509552"/>
                <a:gd name="f92" fmla="val 2484215"/>
                <a:gd name="f93" fmla="val 2580037"/>
                <a:gd name="f94" fmla="val 2459450"/>
                <a:gd name="f95" fmla="val 2650617"/>
                <a:gd name="f96" fmla="val 2434781"/>
                <a:gd name="f97" fmla="val 2695956"/>
                <a:gd name="f98" fmla="val 2418874"/>
                <a:gd name="f99" fmla="val 2741295"/>
                <a:gd name="f100" fmla="val 2402872"/>
                <a:gd name="f101" fmla="val 2785110"/>
                <a:gd name="f102" fmla="val 2383060"/>
                <a:gd name="f103" fmla="val 2824448"/>
                <a:gd name="f104" fmla="val 2365248"/>
                <a:gd name="f105" fmla="val 2862358"/>
                <a:gd name="f106" fmla="val 2344198"/>
                <a:gd name="f107" fmla="val 2897315"/>
                <a:gd name="f108" fmla="val 2318861"/>
                <a:gd name="f109" fmla="val 2934367"/>
                <a:gd name="f110" fmla="val 2292096"/>
                <a:gd name="f111" fmla="val 2968085"/>
                <a:gd name="f112" fmla="val 2260854"/>
                <a:gd name="f113" fmla="val 2997994"/>
                <a:gd name="f114" fmla="val 2226183"/>
                <a:gd name="f115" fmla="val 3020949"/>
                <a:gd name="f116" fmla="val 2199513"/>
                <a:gd name="f117" fmla="val 3041714"/>
                <a:gd name="f118" fmla="val 2170938"/>
                <a:gd name="f119" fmla="val 3061240"/>
                <a:gd name="f120" fmla="val 2141506"/>
                <a:gd name="f121" fmla="val 3091529"/>
                <a:gd name="f122" fmla="val 2095976"/>
                <a:gd name="f123" fmla="val 3119533"/>
                <a:gd name="f124" fmla="val 2049018"/>
                <a:gd name="f125" fmla="val 3152108"/>
                <a:gd name="f126" fmla="val 2005203"/>
                <a:gd name="f127" fmla="val 3188113"/>
                <a:gd name="f128" fmla="val 1956626"/>
                <a:gd name="f129" fmla="val 3229261"/>
                <a:gd name="f130" fmla="val 1912144"/>
                <a:gd name="f131" fmla="val 3274124"/>
                <a:gd name="f132" fmla="val 1871567"/>
                <a:gd name="f133" fmla="val 3311747"/>
                <a:gd name="f134" fmla="val 1837563"/>
                <a:gd name="f135" fmla="val 3351848"/>
                <a:gd name="f136" fmla="val 1806321"/>
                <a:gd name="f137" fmla="val 3388138"/>
                <a:gd name="f138" fmla="val 1770888"/>
                <a:gd name="f139" fmla="val 3416999"/>
                <a:gd name="f140" fmla="val 1742694"/>
                <a:gd name="f141" fmla="val 3443002"/>
                <a:gd name="f142" fmla="val 1711833"/>
                <a:gd name="f143" fmla="val 3466529"/>
                <a:gd name="f144" fmla="val 1679162"/>
                <a:gd name="f145" fmla="val 3495008"/>
                <a:gd name="f146" fmla="val 1639348"/>
                <a:gd name="f147" fmla="val 3519392"/>
                <a:gd name="f148" fmla="val 1596771"/>
                <a:gd name="f149" fmla="val 3538633"/>
                <a:gd name="f150" fmla="val 1551718"/>
                <a:gd name="f151" fmla="val 3562731"/>
                <a:gd name="f152" fmla="val 1495616"/>
                <a:gd name="f153" fmla="val 3578924"/>
                <a:gd name="f154" fmla="val 1436465"/>
                <a:gd name="f155" fmla="val 3588544"/>
                <a:gd name="f156" fmla="val 1376172"/>
                <a:gd name="f157" fmla="val 3592925"/>
                <a:gd name="f158" fmla="val 1348740"/>
                <a:gd name="f159" fmla="val 3595688"/>
                <a:gd name="f160" fmla="val 1321022"/>
                <a:gd name="f161" fmla="val 3597402"/>
                <a:gd name="f162" fmla="val 1293305"/>
                <a:gd name="f163" fmla="val 3605974"/>
                <a:gd name="f164" fmla="val 1155859"/>
                <a:gd name="f165" fmla="val 3717703"/>
                <a:gd name="f166" fmla="val 1018127"/>
                <a:gd name="f167" fmla="val 3721227"/>
                <a:gd name="f168" fmla="val 880491"/>
                <a:gd name="f169" fmla="val 3724751"/>
                <a:gd name="f170" fmla="val 740855"/>
                <a:gd name="f171" fmla="val 3743135"/>
                <a:gd name="f172" fmla="val 602171"/>
                <a:gd name="f173" fmla="val 3761137"/>
                <a:gd name="f174" fmla="val 463677"/>
                <a:gd name="f175" fmla="val 3776186"/>
                <a:gd name="f176" fmla="val 347758"/>
                <a:gd name="f177" fmla="val 3934968"/>
                <a:gd name="f178" fmla="val 116205"/>
                <a:gd name="f179" fmla="+- 0 0 -90"/>
                <a:gd name="f180" fmla="*/ f3 1 3946874"/>
                <a:gd name="f181" fmla="*/ f4 1 3989641"/>
                <a:gd name="f182" fmla="val f5"/>
                <a:gd name="f183" fmla="val f6"/>
                <a:gd name="f184" fmla="val f7"/>
                <a:gd name="f185" fmla="*/ f179 f0 1"/>
                <a:gd name="f186" fmla="+- f184 0 f182"/>
                <a:gd name="f187" fmla="+- f183 0 f182"/>
                <a:gd name="f188" fmla="*/ f185 1 f2"/>
                <a:gd name="f189" fmla="*/ f187 1 3946874"/>
                <a:gd name="f190" fmla="*/ f186 1 3989641"/>
                <a:gd name="f191" fmla="*/ 0 f187 1"/>
                <a:gd name="f192" fmla="*/ 3989641 f186 1"/>
                <a:gd name="f193" fmla="*/ 79439 f187 1"/>
                <a:gd name="f194" fmla="*/ 3891153 f186 1"/>
                <a:gd name="f195" fmla="*/ 297371 f187 1"/>
                <a:gd name="f196" fmla="*/ 3626930 f186 1"/>
                <a:gd name="f197" fmla="*/ 454343 f187 1"/>
                <a:gd name="f198" fmla="*/ 3440335 f186 1"/>
                <a:gd name="f199" fmla="*/ 622363 f187 1"/>
                <a:gd name="f200" fmla="*/ 3290697 f186 1"/>
                <a:gd name="f201" fmla="*/ 927068 f187 1"/>
                <a:gd name="f202" fmla="*/ 3087434 f186 1"/>
                <a:gd name="f203" fmla="*/ 1176338 f187 1"/>
                <a:gd name="f204" fmla="*/ 2915603 f186 1"/>
                <a:gd name="f205" fmla="*/ 1394270 f187 1"/>
                <a:gd name="f206" fmla="*/ 2780729 f186 1"/>
                <a:gd name="f207" fmla="*/ 1601057 f187 1"/>
                <a:gd name="f208" fmla="*/ 2723483 f186 1"/>
                <a:gd name="f209" fmla="*/ 1756220 f187 1"/>
                <a:gd name="f210" fmla="*/ 2743772 f186 1"/>
                <a:gd name="f211" fmla="*/ 1889189 f187 1"/>
                <a:gd name="f212" fmla="*/ 2765965 f186 1"/>
                <a:gd name="f213" fmla="*/ 2007394 f187 1"/>
                <a:gd name="f214" fmla="*/ 2184654 f187 1"/>
                <a:gd name="f215" fmla="*/ 2671763 f186 1"/>
                <a:gd name="f216" fmla="*/ 2372773 f187 1"/>
                <a:gd name="f217" fmla="*/ 2538984 f186 1"/>
                <a:gd name="f218" fmla="*/ 2439543 f187 1"/>
                <a:gd name="f219" fmla="*/ 2510504 f186 1"/>
                <a:gd name="f220" fmla="*/ 2650617 f187 1"/>
                <a:gd name="f221" fmla="*/ 2434781 f186 1"/>
                <a:gd name="f222" fmla="*/ 2785110 f187 1"/>
                <a:gd name="f223" fmla="*/ 2383060 f186 1"/>
                <a:gd name="f224" fmla="*/ 2897315 f187 1"/>
                <a:gd name="f225" fmla="*/ 2318861 f186 1"/>
                <a:gd name="f226" fmla="*/ 2997994 f187 1"/>
                <a:gd name="f227" fmla="*/ 2226183 f186 1"/>
                <a:gd name="f228" fmla="*/ 3061240 f187 1"/>
                <a:gd name="f229" fmla="*/ 2141506 f186 1"/>
                <a:gd name="f230" fmla="*/ 3152108 f187 1"/>
                <a:gd name="f231" fmla="*/ 2005203 f186 1"/>
                <a:gd name="f232" fmla="*/ 3274124 f187 1"/>
                <a:gd name="f233" fmla="*/ 1871567 f186 1"/>
                <a:gd name="f234" fmla="*/ 3388138 f187 1"/>
                <a:gd name="f235" fmla="*/ 1770888 f186 1"/>
                <a:gd name="f236" fmla="*/ 3466529 f187 1"/>
                <a:gd name="f237" fmla="*/ 1679162 f186 1"/>
                <a:gd name="f238" fmla="*/ 3538633 f187 1"/>
                <a:gd name="f239" fmla="*/ 1551718 f186 1"/>
                <a:gd name="f240" fmla="*/ 3588544 f187 1"/>
                <a:gd name="f241" fmla="*/ 1376172 f186 1"/>
                <a:gd name="f242" fmla="*/ 3597402 f187 1"/>
                <a:gd name="f243" fmla="*/ 1293305 f186 1"/>
                <a:gd name="f244" fmla="*/ 3721227 f187 1"/>
                <a:gd name="f245" fmla="*/ 880491 f186 1"/>
                <a:gd name="f246" fmla="*/ 3761137 f187 1"/>
                <a:gd name="f247" fmla="*/ 463677 f186 1"/>
                <a:gd name="f248" fmla="*/ 3946874 f187 1"/>
                <a:gd name="f249" fmla="*/ 0 f186 1"/>
                <a:gd name="f250" fmla="+- f188 0 f1"/>
                <a:gd name="f251" fmla="*/ f191 1 3946874"/>
                <a:gd name="f252" fmla="*/ f192 1 3989641"/>
                <a:gd name="f253" fmla="*/ f193 1 3946874"/>
                <a:gd name="f254" fmla="*/ f194 1 3989641"/>
                <a:gd name="f255" fmla="*/ f195 1 3946874"/>
                <a:gd name="f256" fmla="*/ f196 1 3989641"/>
                <a:gd name="f257" fmla="*/ f197 1 3946874"/>
                <a:gd name="f258" fmla="*/ f198 1 3989641"/>
                <a:gd name="f259" fmla="*/ f199 1 3946874"/>
                <a:gd name="f260" fmla="*/ f200 1 3989641"/>
                <a:gd name="f261" fmla="*/ f201 1 3946874"/>
                <a:gd name="f262" fmla="*/ f202 1 3989641"/>
                <a:gd name="f263" fmla="*/ f203 1 3946874"/>
                <a:gd name="f264" fmla="*/ f204 1 3989641"/>
                <a:gd name="f265" fmla="*/ f205 1 3946874"/>
                <a:gd name="f266" fmla="*/ f206 1 3989641"/>
                <a:gd name="f267" fmla="*/ f207 1 3946874"/>
                <a:gd name="f268" fmla="*/ f208 1 3989641"/>
                <a:gd name="f269" fmla="*/ f209 1 3946874"/>
                <a:gd name="f270" fmla="*/ f210 1 3989641"/>
                <a:gd name="f271" fmla="*/ f211 1 3946874"/>
                <a:gd name="f272" fmla="*/ f212 1 3989641"/>
                <a:gd name="f273" fmla="*/ f213 1 3946874"/>
                <a:gd name="f274" fmla="*/ f214 1 3946874"/>
                <a:gd name="f275" fmla="*/ f215 1 3989641"/>
                <a:gd name="f276" fmla="*/ f216 1 3946874"/>
                <a:gd name="f277" fmla="*/ f217 1 3989641"/>
                <a:gd name="f278" fmla="*/ f218 1 3946874"/>
                <a:gd name="f279" fmla="*/ f219 1 3989641"/>
                <a:gd name="f280" fmla="*/ f220 1 3946874"/>
                <a:gd name="f281" fmla="*/ f221 1 3989641"/>
                <a:gd name="f282" fmla="*/ f222 1 3946874"/>
                <a:gd name="f283" fmla="*/ f223 1 3989641"/>
                <a:gd name="f284" fmla="*/ f224 1 3946874"/>
                <a:gd name="f285" fmla="*/ f225 1 3989641"/>
                <a:gd name="f286" fmla="*/ f226 1 3946874"/>
                <a:gd name="f287" fmla="*/ f227 1 3989641"/>
                <a:gd name="f288" fmla="*/ f228 1 3946874"/>
                <a:gd name="f289" fmla="*/ f229 1 3989641"/>
                <a:gd name="f290" fmla="*/ f230 1 3946874"/>
                <a:gd name="f291" fmla="*/ f231 1 3989641"/>
                <a:gd name="f292" fmla="*/ f232 1 3946874"/>
                <a:gd name="f293" fmla="*/ f233 1 3989641"/>
                <a:gd name="f294" fmla="*/ f234 1 3946874"/>
                <a:gd name="f295" fmla="*/ f235 1 3989641"/>
                <a:gd name="f296" fmla="*/ f236 1 3946874"/>
                <a:gd name="f297" fmla="*/ f237 1 3989641"/>
                <a:gd name="f298" fmla="*/ f238 1 3946874"/>
                <a:gd name="f299" fmla="*/ f239 1 3989641"/>
                <a:gd name="f300" fmla="*/ f240 1 3946874"/>
                <a:gd name="f301" fmla="*/ f241 1 3989641"/>
                <a:gd name="f302" fmla="*/ f242 1 3946874"/>
                <a:gd name="f303" fmla="*/ f243 1 3989641"/>
                <a:gd name="f304" fmla="*/ f244 1 3946874"/>
                <a:gd name="f305" fmla="*/ f245 1 3989641"/>
                <a:gd name="f306" fmla="*/ f246 1 3946874"/>
                <a:gd name="f307" fmla="*/ f247 1 3989641"/>
                <a:gd name="f308" fmla="*/ f248 1 3946874"/>
                <a:gd name="f309" fmla="*/ f249 1 3989641"/>
                <a:gd name="f310" fmla="*/ f182 1 f189"/>
                <a:gd name="f311" fmla="*/ f183 1 f189"/>
                <a:gd name="f312" fmla="*/ f182 1 f190"/>
                <a:gd name="f313" fmla="*/ f184 1 f190"/>
                <a:gd name="f314" fmla="*/ f251 1 f189"/>
                <a:gd name="f315" fmla="*/ f252 1 f190"/>
                <a:gd name="f316" fmla="*/ f253 1 f189"/>
                <a:gd name="f317" fmla="*/ f254 1 f190"/>
                <a:gd name="f318" fmla="*/ f255 1 f189"/>
                <a:gd name="f319" fmla="*/ f256 1 f190"/>
                <a:gd name="f320" fmla="*/ f257 1 f189"/>
                <a:gd name="f321" fmla="*/ f258 1 f190"/>
                <a:gd name="f322" fmla="*/ f259 1 f189"/>
                <a:gd name="f323" fmla="*/ f260 1 f190"/>
                <a:gd name="f324" fmla="*/ f261 1 f189"/>
                <a:gd name="f325" fmla="*/ f262 1 f190"/>
                <a:gd name="f326" fmla="*/ f263 1 f189"/>
                <a:gd name="f327" fmla="*/ f264 1 f190"/>
                <a:gd name="f328" fmla="*/ f265 1 f189"/>
                <a:gd name="f329" fmla="*/ f266 1 f190"/>
                <a:gd name="f330" fmla="*/ f267 1 f189"/>
                <a:gd name="f331" fmla="*/ f268 1 f190"/>
                <a:gd name="f332" fmla="*/ f269 1 f189"/>
                <a:gd name="f333" fmla="*/ f270 1 f190"/>
                <a:gd name="f334" fmla="*/ f271 1 f189"/>
                <a:gd name="f335" fmla="*/ f272 1 f190"/>
                <a:gd name="f336" fmla="*/ f273 1 f189"/>
                <a:gd name="f337" fmla="*/ f274 1 f189"/>
                <a:gd name="f338" fmla="*/ f275 1 f190"/>
                <a:gd name="f339" fmla="*/ f276 1 f189"/>
                <a:gd name="f340" fmla="*/ f277 1 f190"/>
                <a:gd name="f341" fmla="*/ f278 1 f189"/>
                <a:gd name="f342" fmla="*/ f279 1 f190"/>
                <a:gd name="f343" fmla="*/ f280 1 f189"/>
                <a:gd name="f344" fmla="*/ f281 1 f190"/>
                <a:gd name="f345" fmla="*/ f282 1 f189"/>
                <a:gd name="f346" fmla="*/ f283 1 f190"/>
                <a:gd name="f347" fmla="*/ f284 1 f189"/>
                <a:gd name="f348" fmla="*/ f285 1 f190"/>
                <a:gd name="f349" fmla="*/ f286 1 f189"/>
                <a:gd name="f350" fmla="*/ f287 1 f190"/>
                <a:gd name="f351" fmla="*/ f288 1 f189"/>
                <a:gd name="f352" fmla="*/ f289 1 f190"/>
                <a:gd name="f353" fmla="*/ f290 1 f189"/>
                <a:gd name="f354" fmla="*/ f291 1 f190"/>
                <a:gd name="f355" fmla="*/ f292 1 f189"/>
                <a:gd name="f356" fmla="*/ f293 1 f190"/>
                <a:gd name="f357" fmla="*/ f294 1 f189"/>
                <a:gd name="f358" fmla="*/ f295 1 f190"/>
                <a:gd name="f359" fmla="*/ f296 1 f189"/>
                <a:gd name="f360" fmla="*/ f297 1 f190"/>
                <a:gd name="f361" fmla="*/ f298 1 f189"/>
                <a:gd name="f362" fmla="*/ f299 1 f190"/>
                <a:gd name="f363" fmla="*/ f300 1 f189"/>
                <a:gd name="f364" fmla="*/ f301 1 f190"/>
                <a:gd name="f365" fmla="*/ f302 1 f189"/>
                <a:gd name="f366" fmla="*/ f303 1 f190"/>
                <a:gd name="f367" fmla="*/ f304 1 f189"/>
                <a:gd name="f368" fmla="*/ f305 1 f190"/>
                <a:gd name="f369" fmla="*/ f306 1 f189"/>
                <a:gd name="f370" fmla="*/ f307 1 f190"/>
                <a:gd name="f371" fmla="*/ f308 1 f189"/>
                <a:gd name="f372" fmla="*/ f309 1 f190"/>
                <a:gd name="f373" fmla="*/ f310 f180 1"/>
                <a:gd name="f374" fmla="*/ f311 f180 1"/>
                <a:gd name="f375" fmla="*/ f313 f181 1"/>
                <a:gd name="f376" fmla="*/ f312 f181 1"/>
                <a:gd name="f377" fmla="*/ f314 f180 1"/>
                <a:gd name="f378" fmla="*/ f315 f181 1"/>
                <a:gd name="f379" fmla="*/ f316 f180 1"/>
                <a:gd name="f380" fmla="*/ f317 f181 1"/>
                <a:gd name="f381" fmla="*/ f318 f180 1"/>
                <a:gd name="f382" fmla="*/ f319 f181 1"/>
                <a:gd name="f383" fmla="*/ f320 f180 1"/>
                <a:gd name="f384" fmla="*/ f321 f181 1"/>
                <a:gd name="f385" fmla="*/ f322 f180 1"/>
                <a:gd name="f386" fmla="*/ f323 f181 1"/>
                <a:gd name="f387" fmla="*/ f324 f180 1"/>
                <a:gd name="f388" fmla="*/ f325 f181 1"/>
                <a:gd name="f389" fmla="*/ f326 f180 1"/>
                <a:gd name="f390" fmla="*/ f327 f181 1"/>
                <a:gd name="f391" fmla="*/ f328 f180 1"/>
                <a:gd name="f392" fmla="*/ f329 f181 1"/>
                <a:gd name="f393" fmla="*/ f330 f180 1"/>
                <a:gd name="f394" fmla="*/ f331 f181 1"/>
                <a:gd name="f395" fmla="*/ f332 f180 1"/>
                <a:gd name="f396" fmla="*/ f333 f181 1"/>
                <a:gd name="f397" fmla="*/ f334 f180 1"/>
                <a:gd name="f398" fmla="*/ f335 f181 1"/>
                <a:gd name="f399" fmla="*/ f336 f180 1"/>
                <a:gd name="f400" fmla="*/ f337 f180 1"/>
                <a:gd name="f401" fmla="*/ f338 f181 1"/>
                <a:gd name="f402" fmla="*/ f339 f180 1"/>
                <a:gd name="f403" fmla="*/ f340 f181 1"/>
                <a:gd name="f404" fmla="*/ f341 f180 1"/>
                <a:gd name="f405" fmla="*/ f342 f181 1"/>
                <a:gd name="f406" fmla="*/ f343 f180 1"/>
                <a:gd name="f407" fmla="*/ f344 f181 1"/>
                <a:gd name="f408" fmla="*/ f345 f180 1"/>
                <a:gd name="f409" fmla="*/ f346 f181 1"/>
                <a:gd name="f410" fmla="*/ f347 f180 1"/>
                <a:gd name="f411" fmla="*/ f348 f181 1"/>
                <a:gd name="f412" fmla="*/ f349 f180 1"/>
                <a:gd name="f413" fmla="*/ f350 f181 1"/>
                <a:gd name="f414" fmla="*/ f351 f180 1"/>
                <a:gd name="f415" fmla="*/ f352 f181 1"/>
                <a:gd name="f416" fmla="*/ f353 f180 1"/>
                <a:gd name="f417" fmla="*/ f354 f181 1"/>
                <a:gd name="f418" fmla="*/ f355 f180 1"/>
                <a:gd name="f419" fmla="*/ f356 f181 1"/>
                <a:gd name="f420" fmla="*/ f357 f180 1"/>
                <a:gd name="f421" fmla="*/ f358 f181 1"/>
                <a:gd name="f422" fmla="*/ f359 f180 1"/>
                <a:gd name="f423" fmla="*/ f360 f181 1"/>
                <a:gd name="f424" fmla="*/ f361 f180 1"/>
                <a:gd name="f425" fmla="*/ f362 f181 1"/>
                <a:gd name="f426" fmla="*/ f363 f180 1"/>
                <a:gd name="f427" fmla="*/ f364 f181 1"/>
                <a:gd name="f428" fmla="*/ f365 f180 1"/>
                <a:gd name="f429" fmla="*/ f366 f181 1"/>
                <a:gd name="f430" fmla="*/ f367 f180 1"/>
                <a:gd name="f431" fmla="*/ f368 f181 1"/>
                <a:gd name="f432" fmla="*/ f369 f180 1"/>
                <a:gd name="f433" fmla="*/ f370 f181 1"/>
                <a:gd name="f434" fmla="*/ f371 f180 1"/>
                <a:gd name="f435" fmla="*/ f372 f1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0">
                  <a:pos x="f377" y="f378"/>
                </a:cxn>
                <a:cxn ang="f250">
                  <a:pos x="f379" y="f380"/>
                </a:cxn>
                <a:cxn ang="f250">
                  <a:pos x="f381" y="f382"/>
                </a:cxn>
                <a:cxn ang="f250">
                  <a:pos x="f383" y="f384"/>
                </a:cxn>
                <a:cxn ang="f250">
                  <a:pos x="f385" y="f386"/>
                </a:cxn>
                <a:cxn ang="f250">
                  <a:pos x="f387" y="f388"/>
                </a:cxn>
                <a:cxn ang="f250">
                  <a:pos x="f389" y="f390"/>
                </a:cxn>
                <a:cxn ang="f250">
                  <a:pos x="f391" y="f392"/>
                </a:cxn>
                <a:cxn ang="f250">
                  <a:pos x="f393" y="f394"/>
                </a:cxn>
                <a:cxn ang="f250">
                  <a:pos x="f395" y="f396"/>
                </a:cxn>
                <a:cxn ang="f250">
                  <a:pos x="f397" y="f398"/>
                </a:cxn>
                <a:cxn ang="f250">
                  <a:pos x="f399" y="f398"/>
                </a:cxn>
                <a:cxn ang="f250">
                  <a:pos x="f400" y="f401"/>
                </a:cxn>
                <a:cxn ang="f250">
                  <a:pos x="f402" y="f403"/>
                </a:cxn>
                <a:cxn ang="f250">
                  <a:pos x="f404" y="f405"/>
                </a:cxn>
                <a:cxn ang="f250">
                  <a:pos x="f406" y="f407"/>
                </a:cxn>
                <a:cxn ang="f250">
                  <a:pos x="f408" y="f409"/>
                </a:cxn>
                <a:cxn ang="f250">
                  <a:pos x="f410" y="f411"/>
                </a:cxn>
                <a:cxn ang="f250">
                  <a:pos x="f412" y="f413"/>
                </a:cxn>
                <a:cxn ang="f250">
                  <a:pos x="f414" y="f415"/>
                </a:cxn>
                <a:cxn ang="f250">
                  <a:pos x="f416" y="f417"/>
                </a:cxn>
                <a:cxn ang="f250">
                  <a:pos x="f418" y="f419"/>
                </a:cxn>
                <a:cxn ang="f250">
                  <a:pos x="f420" y="f421"/>
                </a:cxn>
                <a:cxn ang="f250">
                  <a:pos x="f422" y="f423"/>
                </a:cxn>
                <a:cxn ang="f250">
                  <a:pos x="f424" y="f425"/>
                </a:cxn>
                <a:cxn ang="f250">
                  <a:pos x="f426" y="f427"/>
                </a:cxn>
                <a:cxn ang="f250">
                  <a:pos x="f428" y="f429"/>
                </a:cxn>
                <a:cxn ang="f250">
                  <a:pos x="f430" y="f431"/>
                </a:cxn>
                <a:cxn ang="f250">
                  <a:pos x="f432" y="f433"/>
                </a:cxn>
                <a:cxn ang="f250">
                  <a:pos x="f434" y="f435"/>
                </a:cxn>
              </a:cxnLst>
              <a:rect l="f373" t="f376" r="f374" b="f375"/>
              <a:pathLst>
                <a:path w="3946874" h="3989641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67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83" y="f84"/>
                  </a:cubicBezTo>
                  <a:cubicBezTo>
                    <a:pt x="f85" y="f86"/>
                    <a:pt x="f87" y="f88"/>
                    <a:pt x="f89" y="f90"/>
                  </a:cubicBezTo>
                  <a:cubicBezTo>
                    <a:pt x="f91" y="f92"/>
                    <a:pt x="f93" y="f94"/>
                    <a:pt x="f95" y="f96"/>
                  </a:cubicBezTo>
                  <a:cubicBezTo>
                    <a:pt x="f97" y="f98"/>
                    <a:pt x="f99" y="f100"/>
                    <a:pt x="f101" y="f102"/>
                  </a:cubicBezTo>
                  <a:cubicBezTo>
                    <a:pt x="f103" y="f104"/>
                    <a:pt x="f105" y="f106"/>
                    <a:pt x="f107" y="f108"/>
                  </a:cubicBezTo>
                  <a:cubicBezTo>
                    <a:pt x="f109" y="f110"/>
                    <a:pt x="f111" y="f112"/>
                    <a:pt x="f113" y="f114"/>
                  </a:cubicBezTo>
                  <a:cubicBezTo>
                    <a:pt x="f115" y="f116"/>
                    <a:pt x="f117" y="f118"/>
                    <a:pt x="f119" y="f120"/>
                  </a:cubicBezTo>
                  <a:cubicBezTo>
                    <a:pt x="f121" y="f122"/>
                    <a:pt x="f123" y="f124"/>
                    <a:pt x="f125" y="f126"/>
                  </a:cubicBezTo>
                  <a:cubicBezTo>
                    <a:pt x="f127" y="f128"/>
                    <a:pt x="f129" y="f130"/>
                    <a:pt x="f131" y="f132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6" name="Freeform: Shape 20">
              <a:extLst>
                <a:ext uri="{FF2B5EF4-FFF2-40B4-BE49-F238E27FC236}">
                  <a16:creationId xmlns:a16="http://schemas.microsoft.com/office/drawing/2014/main" id="{163E0EFB-A358-602D-D99C-09627A5C67E9}"/>
                </a:ext>
              </a:extLst>
            </p:cNvPr>
            <p:cNvSpPr/>
            <p:nvPr/>
          </p:nvSpPr>
          <p:spPr>
            <a:xfrm>
              <a:off x="8861093" y="4186123"/>
              <a:ext cx="3265441" cy="26681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65410"/>
                <a:gd name="f7" fmla="val 2985611"/>
                <a:gd name="f8" fmla="val 86773"/>
                <a:gd name="f9" fmla="val 2802827"/>
                <a:gd name="f10" fmla="val 166211"/>
                <a:gd name="f11" fmla="val 2699766"/>
                <a:gd name="f12" fmla="val 240983"/>
                <a:gd name="f13" fmla="val 2602706"/>
                <a:gd name="f14" fmla="val 309182"/>
                <a:gd name="f15" fmla="val 2500122"/>
                <a:gd name="f16" fmla="val 397002"/>
                <a:gd name="f17" fmla="val 2414969"/>
                <a:gd name="f18" fmla="val 465296"/>
                <a:gd name="f19" fmla="val 2348865"/>
                <a:gd name="f20" fmla="val 543592"/>
                <a:gd name="f21" fmla="val 2294477"/>
                <a:gd name="f22" fmla="val 620173"/>
                <a:gd name="f23" fmla="val 2237899"/>
                <a:gd name="f24" fmla="val 688277"/>
                <a:gd name="f25" fmla="val 2187607"/>
                <a:gd name="f26" fmla="val 755333"/>
                <a:gd name="f27" fmla="val 2135886"/>
                <a:gd name="f28" fmla="val 823341"/>
                <a:gd name="f29" fmla="val 2085499"/>
                <a:gd name="f30" fmla="val 908685"/>
                <a:gd name="f31" fmla="val 2022253"/>
                <a:gd name="f32" fmla="val 994791"/>
                <a:gd name="f33" fmla="val 1959197"/>
                <a:gd name="f34" fmla="val 1089565"/>
                <a:gd name="f35" fmla="val 1911477"/>
                <a:gd name="f36" fmla="val 1107662"/>
                <a:gd name="f37" fmla="val 1902428"/>
                <a:gd name="f38" fmla="val 1126141"/>
                <a:gd name="f39" fmla="val 1894141"/>
                <a:gd name="f40" fmla="val 1145000"/>
                <a:gd name="f41" fmla="val 1886807"/>
                <a:gd name="f42" fmla="val 1218819"/>
                <a:gd name="f43" fmla="val 1858232"/>
                <a:gd name="f44" fmla="val 1296924"/>
                <a:gd name="f45" fmla="val 1838611"/>
                <a:gd name="f46" fmla="val 1375791"/>
                <a:gd name="f47" fmla="val 1842135"/>
                <a:gd name="f48" fmla="val 1413129"/>
                <a:gd name="f49" fmla="val 1843754"/>
                <a:gd name="f50" fmla="val 1449896"/>
                <a:gd name="f51" fmla="val 1850422"/>
                <a:gd name="f52" fmla="val 1486567"/>
                <a:gd name="f53" fmla="val 1857566"/>
                <a:gd name="f54" fmla="val 1513618"/>
                <a:gd name="f55" fmla="val 1862804"/>
                <a:gd name="f56" fmla="val 1540859"/>
                <a:gd name="f57" fmla="val 1867376"/>
                <a:gd name="f58" fmla="val 1568101"/>
                <a:gd name="f59" fmla="val 1871377"/>
                <a:gd name="f60" fmla="val 1648778"/>
                <a:gd name="f61" fmla="val 1883188"/>
                <a:gd name="f62" fmla="val 1730978"/>
                <a:gd name="f63" fmla="val 1887665"/>
                <a:gd name="f64" fmla="val 1810607"/>
                <a:gd name="f65" fmla="val 1877854"/>
                <a:gd name="f66" fmla="val 1857661"/>
                <a:gd name="f67" fmla="val 1941100"/>
                <a:gd name="f68" fmla="val 1829086"/>
                <a:gd name="f69" fmla="val 1997964"/>
                <a:gd name="f70" fmla="val 1790605"/>
                <a:gd name="f71" fmla="val 2037302"/>
                <a:gd name="f72" fmla="val 1764030"/>
                <a:gd name="f73" fmla="val 2073497"/>
                <a:gd name="f74" fmla="val 1733264"/>
                <a:gd name="f75" fmla="val 2109883"/>
                <a:gd name="f76" fmla="val 1702784"/>
                <a:gd name="f77" fmla="val 2176367"/>
                <a:gd name="f78" fmla="val 1647063"/>
                <a:gd name="f79" fmla="val 2244852"/>
                <a:gd name="f80" fmla="val 1593151"/>
                <a:gd name="f81" fmla="val 2321433"/>
                <a:gd name="f82" fmla="val 1552384"/>
                <a:gd name="f83" fmla="val 2397157"/>
                <a:gd name="f84" fmla="val 1512094"/>
                <a:gd name="f85" fmla="val 2479548"/>
                <a:gd name="f86" fmla="val 1486281"/>
                <a:gd name="f87" fmla="val 2558891"/>
                <a:gd name="f88" fmla="val 1453420"/>
                <a:gd name="f89" fmla="val 2610898"/>
                <a:gd name="f90" fmla="val 1431798"/>
                <a:gd name="f91" fmla="val 2661571"/>
                <a:gd name="f92" fmla="val 1407033"/>
                <a:gd name="f93" fmla="val 2709767"/>
                <a:gd name="f94" fmla="val 1377887"/>
                <a:gd name="f95" fmla="val 2774252"/>
                <a:gd name="f96" fmla="val 1338929"/>
                <a:gd name="f97" fmla="val 2834069"/>
                <a:gd name="f98" fmla="val 1292447"/>
                <a:gd name="f99" fmla="val 2885408"/>
                <a:gd name="f100" fmla="val 1237393"/>
                <a:gd name="f101" fmla="val 2933605"/>
                <a:gd name="f102" fmla="val 1185767"/>
                <a:gd name="f103" fmla="val 2973324"/>
                <a:gd name="f104" fmla="val 1127093"/>
                <a:gd name="f105" fmla="val 3017711"/>
                <a:gd name="f106" fmla="val 1072229"/>
                <a:gd name="f107" fmla="val 3059811"/>
                <a:gd name="f108" fmla="val 1020223"/>
                <a:gd name="f109" fmla="val 3105912"/>
                <a:gd name="f110" fmla="val 971645"/>
                <a:gd name="f111" fmla="val 3150680"/>
                <a:gd name="f112" fmla="val 921830"/>
                <a:gd name="f113" fmla="val 3186113"/>
                <a:gd name="f114" fmla="val 882396"/>
                <a:gd name="f115" fmla="val 3220593"/>
                <a:gd name="f116" fmla="val 842010"/>
                <a:gd name="f117" fmla="val 3255169"/>
                <a:gd name="f118" fmla="val 801815"/>
                <a:gd name="f119" fmla="val 3284887"/>
                <a:gd name="f120" fmla="val 767239"/>
                <a:gd name="f121" fmla="val 3314605"/>
                <a:gd name="f122" fmla="val 732473"/>
                <a:gd name="f123" fmla="val 3339275"/>
                <a:gd name="f124" fmla="val 694182"/>
                <a:gd name="f125" fmla="val 3368707"/>
                <a:gd name="f126" fmla="val 648367"/>
                <a:gd name="f127" fmla="val 3390138"/>
                <a:gd name="f128" fmla="val 597980"/>
                <a:gd name="f129" fmla="val 3409188"/>
                <a:gd name="f130" fmla="val 546926"/>
                <a:gd name="f131" fmla="val 3433382"/>
                <a:gd name="f132" fmla="val 482156"/>
                <a:gd name="f133" fmla="val 3453384"/>
                <a:gd name="f134" fmla="val 415861"/>
                <a:gd name="f135" fmla="val 3464243"/>
                <a:gd name="f136" fmla="val 347663"/>
                <a:gd name="f137" fmla="val 3476244"/>
                <a:gd name="f138" fmla="val 272224"/>
                <a:gd name="f139" fmla="val 3661696"/>
                <a:gd name="f140" fmla="val 76295"/>
                <a:gd name="f141" fmla="val 3665411"/>
                <a:gd name="f142" fmla="+- 0 0 -90"/>
                <a:gd name="f143" fmla="*/ f3 1 3665410"/>
                <a:gd name="f144" fmla="*/ f4 1 2985611"/>
                <a:gd name="f145" fmla="val f5"/>
                <a:gd name="f146" fmla="val f6"/>
                <a:gd name="f147" fmla="val f7"/>
                <a:gd name="f148" fmla="*/ f142 f0 1"/>
                <a:gd name="f149" fmla="+- f147 0 f145"/>
                <a:gd name="f150" fmla="+- f146 0 f145"/>
                <a:gd name="f151" fmla="*/ f148 1 f2"/>
                <a:gd name="f152" fmla="*/ f150 1 3665410"/>
                <a:gd name="f153" fmla="*/ f149 1 2985611"/>
                <a:gd name="f154" fmla="*/ 0 f150 1"/>
                <a:gd name="f155" fmla="*/ 2985611 f149 1"/>
                <a:gd name="f156" fmla="*/ 166211 f150 1"/>
                <a:gd name="f157" fmla="*/ 2699766 f149 1"/>
                <a:gd name="f158" fmla="*/ 397002 f150 1"/>
                <a:gd name="f159" fmla="*/ 2414969 f149 1"/>
                <a:gd name="f160" fmla="*/ 620173 f150 1"/>
                <a:gd name="f161" fmla="*/ 2237899 f149 1"/>
                <a:gd name="f162" fmla="*/ 823341 f150 1"/>
                <a:gd name="f163" fmla="*/ 2085499 f149 1"/>
                <a:gd name="f164" fmla="*/ 1089565 f150 1"/>
                <a:gd name="f165" fmla="*/ 1911477 f149 1"/>
                <a:gd name="f166" fmla="*/ 1145000 f150 1"/>
                <a:gd name="f167" fmla="*/ 1886807 f149 1"/>
                <a:gd name="f168" fmla="*/ 1375791 f150 1"/>
                <a:gd name="f169" fmla="*/ 1842135 f149 1"/>
                <a:gd name="f170" fmla="*/ 1486567 f150 1"/>
                <a:gd name="f171" fmla="*/ 1857566 f149 1"/>
                <a:gd name="f172" fmla="*/ 1568101 f150 1"/>
                <a:gd name="f173" fmla="*/ 1871377 f149 1"/>
                <a:gd name="f174" fmla="*/ 1810607 f150 1"/>
                <a:gd name="f175" fmla="*/ 1997964 f150 1"/>
                <a:gd name="f176" fmla="*/ 1790605 f149 1"/>
                <a:gd name="f177" fmla="*/ 2109883 f150 1"/>
                <a:gd name="f178" fmla="*/ 1702784 f149 1"/>
                <a:gd name="f179" fmla="*/ 2321433 f150 1"/>
                <a:gd name="f180" fmla="*/ 1552384 f149 1"/>
                <a:gd name="f181" fmla="*/ 2558891 f150 1"/>
                <a:gd name="f182" fmla="*/ 1453420 f149 1"/>
                <a:gd name="f183" fmla="*/ 2709767 f150 1"/>
                <a:gd name="f184" fmla="*/ 1377887 f149 1"/>
                <a:gd name="f185" fmla="*/ 2885408 f150 1"/>
                <a:gd name="f186" fmla="*/ 1237393 f149 1"/>
                <a:gd name="f187" fmla="*/ 3017711 f150 1"/>
                <a:gd name="f188" fmla="*/ 1072229 f149 1"/>
                <a:gd name="f189" fmla="*/ 3150680 f150 1"/>
                <a:gd name="f190" fmla="*/ 921830 f149 1"/>
                <a:gd name="f191" fmla="*/ 3255169 f150 1"/>
                <a:gd name="f192" fmla="*/ 801815 f149 1"/>
                <a:gd name="f193" fmla="*/ 3339275 f150 1"/>
                <a:gd name="f194" fmla="*/ 694182 f149 1"/>
                <a:gd name="f195" fmla="*/ 3409188 f150 1"/>
                <a:gd name="f196" fmla="*/ 546926 f149 1"/>
                <a:gd name="f197" fmla="*/ 3464243 f150 1"/>
                <a:gd name="f198" fmla="*/ 347663 f149 1"/>
                <a:gd name="f199" fmla="*/ 3665411 f150 1"/>
                <a:gd name="f200" fmla="*/ 0 f149 1"/>
                <a:gd name="f201" fmla="+- f151 0 f1"/>
                <a:gd name="f202" fmla="*/ f154 1 3665410"/>
                <a:gd name="f203" fmla="*/ f155 1 2985611"/>
                <a:gd name="f204" fmla="*/ f156 1 3665410"/>
                <a:gd name="f205" fmla="*/ f157 1 2985611"/>
                <a:gd name="f206" fmla="*/ f158 1 3665410"/>
                <a:gd name="f207" fmla="*/ f159 1 2985611"/>
                <a:gd name="f208" fmla="*/ f160 1 3665410"/>
                <a:gd name="f209" fmla="*/ f161 1 2985611"/>
                <a:gd name="f210" fmla="*/ f162 1 3665410"/>
                <a:gd name="f211" fmla="*/ f163 1 2985611"/>
                <a:gd name="f212" fmla="*/ f164 1 3665410"/>
                <a:gd name="f213" fmla="*/ f165 1 2985611"/>
                <a:gd name="f214" fmla="*/ f166 1 3665410"/>
                <a:gd name="f215" fmla="*/ f167 1 2985611"/>
                <a:gd name="f216" fmla="*/ f168 1 3665410"/>
                <a:gd name="f217" fmla="*/ f169 1 2985611"/>
                <a:gd name="f218" fmla="*/ f170 1 3665410"/>
                <a:gd name="f219" fmla="*/ f171 1 2985611"/>
                <a:gd name="f220" fmla="*/ f172 1 3665410"/>
                <a:gd name="f221" fmla="*/ f173 1 2985611"/>
                <a:gd name="f222" fmla="*/ f174 1 3665410"/>
                <a:gd name="f223" fmla="*/ f175 1 3665410"/>
                <a:gd name="f224" fmla="*/ f176 1 2985611"/>
                <a:gd name="f225" fmla="*/ f177 1 3665410"/>
                <a:gd name="f226" fmla="*/ f178 1 2985611"/>
                <a:gd name="f227" fmla="*/ f179 1 3665410"/>
                <a:gd name="f228" fmla="*/ f180 1 2985611"/>
                <a:gd name="f229" fmla="*/ f181 1 3665410"/>
                <a:gd name="f230" fmla="*/ f182 1 2985611"/>
                <a:gd name="f231" fmla="*/ f183 1 3665410"/>
                <a:gd name="f232" fmla="*/ f184 1 2985611"/>
                <a:gd name="f233" fmla="*/ f185 1 3665410"/>
                <a:gd name="f234" fmla="*/ f186 1 2985611"/>
                <a:gd name="f235" fmla="*/ f187 1 3665410"/>
                <a:gd name="f236" fmla="*/ f188 1 2985611"/>
                <a:gd name="f237" fmla="*/ f189 1 3665410"/>
                <a:gd name="f238" fmla="*/ f190 1 2985611"/>
                <a:gd name="f239" fmla="*/ f191 1 3665410"/>
                <a:gd name="f240" fmla="*/ f192 1 2985611"/>
                <a:gd name="f241" fmla="*/ f193 1 3665410"/>
                <a:gd name="f242" fmla="*/ f194 1 2985611"/>
                <a:gd name="f243" fmla="*/ f195 1 3665410"/>
                <a:gd name="f244" fmla="*/ f196 1 2985611"/>
                <a:gd name="f245" fmla="*/ f197 1 3665410"/>
                <a:gd name="f246" fmla="*/ f198 1 2985611"/>
                <a:gd name="f247" fmla="*/ f199 1 3665410"/>
                <a:gd name="f248" fmla="*/ f200 1 2985611"/>
                <a:gd name="f249" fmla="*/ f145 1 f152"/>
                <a:gd name="f250" fmla="*/ f146 1 f152"/>
                <a:gd name="f251" fmla="*/ f145 1 f153"/>
                <a:gd name="f252" fmla="*/ f147 1 f153"/>
                <a:gd name="f253" fmla="*/ f202 1 f152"/>
                <a:gd name="f254" fmla="*/ f203 1 f153"/>
                <a:gd name="f255" fmla="*/ f204 1 f152"/>
                <a:gd name="f256" fmla="*/ f205 1 f153"/>
                <a:gd name="f257" fmla="*/ f206 1 f152"/>
                <a:gd name="f258" fmla="*/ f207 1 f153"/>
                <a:gd name="f259" fmla="*/ f208 1 f152"/>
                <a:gd name="f260" fmla="*/ f209 1 f153"/>
                <a:gd name="f261" fmla="*/ f210 1 f152"/>
                <a:gd name="f262" fmla="*/ f211 1 f153"/>
                <a:gd name="f263" fmla="*/ f212 1 f152"/>
                <a:gd name="f264" fmla="*/ f213 1 f153"/>
                <a:gd name="f265" fmla="*/ f214 1 f152"/>
                <a:gd name="f266" fmla="*/ f215 1 f153"/>
                <a:gd name="f267" fmla="*/ f216 1 f152"/>
                <a:gd name="f268" fmla="*/ f217 1 f153"/>
                <a:gd name="f269" fmla="*/ f218 1 f152"/>
                <a:gd name="f270" fmla="*/ f219 1 f153"/>
                <a:gd name="f271" fmla="*/ f220 1 f152"/>
                <a:gd name="f272" fmla="*/ f221 1 f153"/>
                <a:gd name="f273" fmla="*/ f222 1 f152"/>
                <a:gd name="f274" fmla="*/ f223 1 f152"/>
                <a:gd name="f275" fmla="*/ f224 1 f153"/>
                <a:gd name="f276" fmla="*/ f225 1 f152"/>
                <a:gd name="f277" fmla="*/ f226 1 f153"/>
                <a:gd name="f278" fmla="*/ f227 1 f152"/>
                <a:gd name="f279" fmla="*/ f228 1 f153"/>
                <a:gd name="f280" fmla="*/ f229 1 f152"/>
                <a:gd name="f281" fmla="*/ f230 1 f153"/>
                <a:gd name="f282" fmla="*/ f231 1 f152"/>
                <a:gd name="f283" fmla="*/ f232 1 f153"/>
                <a:gd name="f284" fmla="*/ f233 1 f152"/>
                <a:gd name="f285" fmla="*/ f234 1 f153"/>
                <a:gd name="f286" fmla="*/ f235 1 f152"/>
                <a:gd name="f287" fmla="*/ f236 1 f153"/>
                <a:gd name="f288" fmla="*/ f237 1 f152"/>
                <a:gd name="f289" fmla="*/ f238 1 f153"/>
                <a:gd name="f290" fmla="*/ f239 1 f152"/>
                <a:gd name="f291" fmla="*/ f240 1 f153"/>
                <a:gd name="f292" fmla="*/ f241 1 f152"/>
                <a:gd name="f293" fmla="*/ f242 1 f153"/>
                <a:gd name="f294" fmla="*/ f243 1 f152"/>
                <a:gd name="f295" fmla="*/ f244 1 f153"/>
                <a:gd name="f296" fmla="*/ f245 1 f152"/>
                <a:gd name="f297" fmla="*/ f246 1 f153"/>
                <a:gd name="f298" fmla="*/ f247 1 f152"/>
                <a:gd name="f299" fmla="*/ f248 1 f153"/>
                <a:gd name="f300" fmla="*/ f249 f143 1"/>
                <a:gd name="f301" fmla="*/ f250 f143 1"/>
                <a:gd name="f302" fmla="*/ f252 f144 1"/>
                <a:gd name="f303" fmla="*/ f251 f144 1"/>
                <a:gd name="f304" fmla="*/ f253 f143 1"/>
                <a:gd name="f305" fmla="*/ f254 f144 1"/>
                <a:gd name="f306" fmla="*/ f255 f143 1"/>
                <a:gd name="f307" fmla="*/ f256 f144 1"/>
                <a:gd name="f308" fmla="*/ f257 f143 1"/>
                <a:gd name="f309" fmla="*/ f258 f144 1"/>
                <a:gd name="f310" fmla="*/ f259 f143 1"/>
                <a:gd name="f311" fmla="*/ f260 f144 1"/>
                <a:gd name="f312" fmla="*/ f261 f143 1"/>
                <a:gd name="f313" fmla="*/ f262 f144 1"/>
                <a:gd name="f314" fmla="*/ f263 f143 1"/>
                <a:gd name="f315" fmla="*/ f264 f144 1"/>
                <a:gd name="f316" fmla="*/ f265 f143 1"/>
                <a:gd name="f317" fmla="*/ f266 f144 1"/>
                <a:gd name="f318" fmla="*/ f267 f143 1"/>
                <a:gd name="f319" fmla="*/ f268 f144 1"/>
                <a:gd name="f320" fmla="*/ f269 f143 1"/>
                <a:gd name="f321" fmla="*/ f270 f144 1"/>
                <a:gd name="f322" fmla="*/ f271 f143 1"/>
                <a:gd name="f323" fmla="*/ f272 f144 1"/>
                <a:gd name="f324" fmla="*/ f273 f143 1"/>
                <a:gd name="f325" fmla="*/ f274 f143 1"/>
                <a:gd name="f326" fmla="*/ f275 f144 1"/>
                <a:gd name="f327" fmla="*/ f276 f143 1"/>
                <a:gd name="f328" fmla="*/ f277 f144 1"/>
                <a:gd name="f329" fmla="*/ f278 f143 1"/>
                <a:gd name="f330" fmla="*/ f279 f144 1"/>
                <a:gd name="f331" fmla="*/ f280 f143 1"/>
                <a:gd name="f332" fmla="*/ f281 f144 1"/>
                <a:gd name="f333" fmla="*/ f282 f143 1"/>
                <a:gd name="f334" fmla="*/ f283 f144 1"/>
                <a:gd name="f335" fmla="*/ f284 f143 1"/>
                <a:gd name="f336" fmla="*/ f285 f144 1"/>
                <a:gd name="f337" fmla="*/ f286 f143 1"/>
                <a:gd name="f338" fmla="*/ f287 f144 1"/>
                <a:gd name="f339" fmla="*/ f288 f143 1"/>
                <a:gd name="f340" fmla="*/ f289 f144 1"/>
                <a:gd name="f341" fmla="*/ f290 f143 1"/>
                <a:gd name="f342" fmla="*/ f291 f144 1"/>
                <a:gd name="f343" fmla="*/ f292 f143 1"/>
                <a:gd name="f344" fmla="*/ f293 f144 1"/>
                <a:gd name="f345" fmla="*/ f294 f143 1"/>
                <a:gd name="f346" fmla="*/ f295 f144 1"/>
                <a:gd name="f347" fmla="*/ f296 f143 1"/>
                <a:gd name="f348" fmla="*/ f297 f144 1"/>
                <a:gd name="f349" fmla="*/ f298 f143 1"/>
                <a:gd name="f350" fmla="*/ f299 f1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1">
                  <a:pos x="f304" y="f305"/>
                </a:cxn>
                <a:cxn ang="f201">
                  <a:pos x="f306" y="f307"/>
                </a:cxn>
                <a:cxn ang="f201">
                  <a:pos x="f308" y="f309"/>
                </a:cxn>
                <a:cxn ang="f201">
                  <a:pos x="f310" y="f311"/>
                </a:cxn>
                <a:cxn ang="f201">
                  <a:pos x="f312" y="f313"/>
                </a:cxn>
                <a:cxn ang="f201">
                  <a:pos x="f314" y="f315"/>
                </a:cxn>
                <a:cxn ang="f201">
                  <a:pos x="f316" y="f317"/>
                </a:cxn>
                <a:cxn ang="f201">
                  <a:pos x="f318" y="f319"/>
                </a:cxn>
                <a:cxn ang="f201">
                  <a:pos x="f320" y="f321"/>
                </a:cxn>
                <a:cxn ang="f201">
                  <a:pos x="f322" y="f323"/>
                </a:cxn>
                <a:cxn ang="f201">
                  <a:pos x="f324" y="f323"/>
                </a:cxn>
                <a:cxn ang="f201">
                  <a:pos x="f325" y="f326"/>
                </a:cxn>
                <a:cxn ang="f201">
                  <a:pos x="f327" y="f328"/>
                </a:cxn>
                <a:cxn ang="f201">
                  <a:pos x="f329" y="f330"/>
                </a:cxn>
                <a:cxn ang="f201">
                  <a:pos x="f331" y="f332"/>
                </a:cxn>
                <a:cxn ang="f201">
                  <a:pos x="f333" y="f334"/>
                </a:cxn>
                <a:cxn ang="f201">
                  <a:pos x="f335" y="f336"/>
                </a:cxn>
                <a:cxn ang="f201">
                  <a:pos x="f337" y="f338"/>
                </a:cxn>
                <a:cxn ang="f201">
                  <a:pos x="f339" y="f340"/>
                </a:cxn>
                <a:cxn ang="f201">
                  <a:pos x="f341" y="f342"/>
                </a:cxn>
                <a:cxn ang="f201">
                  <a:pos x="f343" y="f344"/>
                </a:cxn>
                <a:cxn ang="f201">
                  <a:pos x="f345" y="f346"/>
                </a:cxn>
                <a:cxn ang="f201">
                  <a:pos x="f347" y="f348"/>
                </a:cxn>
                <a:cxn ang="f201">
                  <a:pos x="f349" y="f350"/>
                </a:cxn>
              </a:cxnLst>
              <a:rect l="f300" t="f303" r="f301" b="f302"/>
              <a:pathLst>
                <a:path w="3665410" h="2985611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9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7" name="Freeform: Shape 21">
              <a:extLst>
                <a:ext uri="{FF2B5EF4-FFF2-40B4-BE49-F238E27FC236}">
                  <a16:creationId xmlns:a16="http://schemas.microsoft.com/office/drawing/2014/main" id="{D3DC47DF-7E81-E9CE-F4DD-1FE582D22073}"/>
                </a:ext>
              </a:extLst>
            </p:cNvPr>
            <p:cNvSpPr/>
            <p:nvPr/>
          </p:nvSpPr>
          <p:spPr>
            <a:xfrm>
              <a:off x="11885124" y="6677625"/>
              <a:ext cx="254733" cy="1779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5940"/>
                <a:gd name="f7" fmla="val 199072"/>
                <a:gd name="f8" fmla="val 199073"/>
                <a:gd name="f9" fmla="val 242125"/>
                <a:gd name="f10" fmla="val 39243"/>
                <a:gd name="f11" fmla="+- 0 0 -90"/>
                <a:gd name="f12" fmla="*/ f3 1 285940"/>
                <a:gd name="f13" fmla="*/ f4 1 199072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285940"/>
                <a:gd name="f22" fmla="*/ f18 1 199072"/>
                <a:gd name="f23" fmla="*/ 0 f19 1"/>
                <a:gd name="f24" fmla="*/ 199073 f18 1"/>
                <a:gd name="f25" fmla="*/ 285940 f19 1"/>
                <a:gd name="f26" fmla="*/ 0 f18 1"/>
                <a:gd name="f27" fmla="+- f20 0 f1"/>
                <a:gd name="f28" fmla="*/ f23 1 285940"/>
                <a:gd name="f29" fmla="*/ f24 1 199072"/>
                <a:gd name="f30" fmla="*/ f25 1 285940"/>
                <a:gd name="f31" fmla="*/ f26 1 199072"/>
                <a:gd name="f32" fmla="*/ f14 1 f21"/>
                <a:gd name="f33" fmla="*/ f15 1 f21"/>
                <a:gd name="f34" fmla="*/ f14 1 f22"/>
                <a:gd name="f35" fmla="*/ f16 1 f22"/>
                <a:gd name="f36" fmla="*/ f28 1 f21"/>
                <a:gd name="f37" fmla="*/ f29 1 f22"/>
                <a:gd name="f38" fmla="*/ f30 1 f21"/>
                <a:gd name="f39" fmla="*/ f31 1 f22"/>
                <a:gd name="f40" fmla="*/ f32 f12 1"/>
                <a:gd name="f41" fmla="*/ f33 f12 1"/>
                <a:gd name="f42" fmla="*/ f35 f13 1"/>
                <a:gd name="f43" fmla="*/ f34 f13 1"/>
                <a:gd name="f44" fmla="*/ f36 f12 1"/>
                <a:gd name="f45" fmla="*/ f37 f13 1"/>
                <a:gd name="f46" fmla="*/ f38 f12 1"/>
                <a:gd name="f47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4" y="f45"/>
                </a:cxn>
                <a:cxn ang="f27">
                  <a:pos x="f46" y="f47"/>
                </a:cxn>
              </a:cxnLst>
              <a:rect l="f40" t="f43" r="f41" b="f42"/>
              <a:pathLst>
                <a:path w="285940" h="199072">
                  <a:moveTo>
                    <a:pt x="f5" y="f8"/>
                  </a:moveTo>
                  <a:cubicBezTo>
                    <a:pt x="f5" y="f8"/>
                    <a:pt x="f9" y="f10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Freeform: Shape 22">
              <a:extLst>
                <a:ext uri="{FF2B5EF4-FFF2-40B4-BE49-F238E27FC236}">
                  <a16:creationId xmlns:a16="http://schemas.microsoft.com/office/drawing/2014/main" id="{E13FDA16-57DD-752F-1BEE-BB56A315239C}"/>
                </a:ext>
              </a:extLst>
            </p:cNvPr>
            <p:cNvSpPr/>
            <p:nvPr/>
          </p:nvSpPr>
          <p:spPr>
            <a:xfrm>
              <a:off x="11531187" y="6516837"/>
              <a:ext cx="584237" cy="3406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5796"/>
                <a:gd name="f7" fmla="val 381190"/>
                <a:gd name="f8" fmla="val 461105"/>
                <a:gd name="f9" fmla="val 172117"/>
                <a:gd name="f10" fmla="+- 0 0 -90"/>
                <a:gd name="f11" fmla="*/ f3 1 655796"/>
                <a:gd name="f12" fmla="*/ f4 1 381190"/>
                <a:gd name="f13" fmla="val f5"/>
                <a:gd name="f14" fmla="val f6"/>
                <a:gd name="f15" fmla="val f7"/>
                <a:gd name="f16" fmla="*/ f10 f0 1"/>
                <a:gd name="f17" fmla="+- f15 0 f13"/>
                <a:gd name="f18" fmla="+- f14 0 f13"/>
                <a:gd name="f19" fmla="*/ f16 1 f2"/>
                <a:gd name="f20" fmla="*/ f18 1 655796"/>
                <a:gd name="f21" fmla="*/ f17 1 381190"/>
                <a:gd name="f22" fmla="*/ 0 f18 1"/>
                <a:gd name="f23" fmla="*/ 381190 f17 1"/>
                <a:gd name="f24" fmla="*/ 655796 f18 1"/>
                <a:gd name="f25" fmla="*/ 0 f17 1"/>
                <a:gd name="f26" fmla="+- f19 0 f1"/>
                <a:gd name="f27" fmla="*/ f22 1 655796"/>
                <a:gd name="f28" fmla="*/ f23 1 381190"/>
                <a:gd name="f29" fmla="*/ f24 1 655796"/>
                <a:gd name="f30" fmla="*/ f25 1 381190"/>
                <a:gd name="f31" fmla="*/ f13 1 f20"/>
                <a:gd name="f32" fmla="*/ f14 1 f20"/>
                <a:gd name="f33" fmla="*/ f13 1 f21"/>
                <a:gd name="f34" fmla="*/ f15 1 f21"/>
                <a:gd name="f35" fmla="*/ f27 1 f20"/>
                <a:gd name="f36" fmla="*/ f28 1 f21"/>
                <a:gd name="f37" fmla="*/ f29 1 f20"/>
                <a:gd name="f38" fmla="*/ f30 1 f21"/>
                <a:gd name="f39" fmla="*/ f31 f11 1"/>
                <a:gd name="f40" fmla="*/ f32 f11 1"/>
                <a:gd name="f41" fmla="*/ f34 f12 1"/>
                <a:gd name="f42" fmla="*/ f33 f12 1"/>
                <a:gd name="f43" fmla="*/ f35 f11 1"/>
                <a:gd name="f44" fmla="*/ f36 f12 1"/>
                <a:gd name="f45" fmla="*/ f37 f11 1"/>
                <a:gd name="f46" fmla="*/ f3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3" y="f44"/>
                </a:cxn>
                <a:cxn ang="f26">
                  <a:pos x="f45" y="f46"/>
                </a:cxn>
              </a:cxnLst>
              <a:rect l="f39" t="f42" r="f40" b="f41"/>
              <a:pathLst>
                <a:path w="655796" h="381190">
                  <a:moveTo>
                    <a:pt x="f5" y="f7"/>
                  </a:moveTo>
                  <a:cubicBezTo>
                    <a:pt x="f5" y="f7"/>
                    <a:pt x="f8" y="f9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Freeform: Shape 23">
              <a:extLst>
                <a:ext uri="{FF2B5EF4-FFF2-40B4-BE49-F238E27FC236}">
                  <a16:creationId xmlns:a16="http://schemas.microsoft.com/office/drawing/2014/main" id="{983D049C-4BD0-58AD-1390-AC3927114AC8}"/>
                </a:ext>
              </a:extLst>
            </p:cNvPr>
            <p:cNvSpPr/>
            <p:nvPr/>
          </p:nvSpPr>
          <p:spPr>
            <a:xfrm>
              <a:off x="9536469" y="5460559"/>
              <a:ext cx="2590065" cy="13804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7315"/>
                <a:gd name="f7" fmla="val 1544764"/>
                <a:gd name="f8" fmla="val 98012"/>
                <a:gd name="f9" fmla="val 1443990"/>
                <a:gd name="f10" fmla="val 201644"/>
                <a:gd name="f11" fmla="val 1352550"/>
                <a:gd name="f12" fmla="val 271272"/>
                <a:gd name="f13" fmla="val 1291209"/>
                <a:gd name="f14" fmla="val 343662"/>
                <a:gd name="f15" fmla="val 1234249"/>
                <a:gd name="f16" fmla="val 423196"/>
                <a:gd name="f17" fmla="val 1196054"/>
                <a:gd name="f18" fmla="val 537591"/>
                <a:gd name="f19" fmla="val 1141095"/>
                <a:gd name="f20" fmla="val 661226"/>
                <a:gd name="f21" fmla="val 1127189"/>
                <a:gd name="f22" fmla="val 782193"/>
                <a:gd name="f23" fmla="val 1099947"/>
                <a:gd name="f24" fmla="val 872300"/>
                <a:gd name="f25" fmla="val 1079659"/>
                <a:gd name="f26" fmla="val 961358"/>
                <a:gd name="f27" fmla="val 1051370"/>
                <a:gd name="f28" fmla="val 1052513"/>
                <a:gd name="f29" fmla="val 1042321"/>
                <a:gd name="f30" fmla="val 1139000"/>
                <a:gd name="f31" fmla="val 1033653"/>
                <a:gd name="f32" fmla="val 1225868"/>
                <a:gd name="f33" fmla="val 1040321"/>
                <a:gd name="f34" fmla="val 1311783"/>
                <a:gd name="f35" fmla="val 1056037"/>
                <a:gd name="f36" fmla="val 1369314"/>
                <a:gd name="f37" fmla="val 1066609"/>
                <a:gd name="f38" fmla="val 1426559"/>
                <a:gd name="f39" fmla="val 1079373"/>
                <a:gd name="f40" fmla="val 1484662"/>
                <a:gd name="f41" fmla="val 1083469"/>
                <a:gd name="f42" fmla="val 1587913"/>
                <a:gd name="f43" fmla="val 1090803"/>
                <a:gd name="f44" fmla="val 1690402"/>
                <a:gd name="f45" fmla="val 1064800"/>
                <a:gd name="f46" fmla="val 1788224"/>
                <a:gd name="f47" fmla="val 1023080"/>
                <a:gd name="f48" fmla="val 1956721"/>
                <a:gd name="f49" fmla="val 951262"/>
                <a:gd name="f50" fmla="val 2106549"/>
                <a:gd name="f51" fmla="val 825722"/>
                <a:gd name="f52" fmla="val 2269045"/>
                <a:gd name="f53" fmla="val 734758"/>
                <a:gd name="f54" fmla="val 2359438"/>
                <a:gd name="f55" fmla="val 684181"/>
                <a:gd name="f56" fmla="val 2452497"/>
                <a:gd name="f57" fmla="val 640556"/>
                <a:gd name="f58" fmla="val 2534984"/>
                <a:gd name="f59" fmla="val 572738"/>
                <a:gd name="f60" fmla="val 2673001"/>
                <a:gd name="f61" fmla="val 459391"/>
                <a:gd name="f62" fmla="val 2847023"/>
                <a:gd name="f63" fmla="val 191453"/>
                <a:gd name="f64" fmla="val 2907316"/>
                <a:gd name="f65" fmla="+- 0 0 -90"/>
                <a:gd name="f66" fmla="*/ f3 1 2907315"/>
                <a:gd name="f67" fmla="*/ f4 1 1544764"/>
                <a:gd name="f68" fmla="val f5"/>
                <a:gd name="f69" fmla="val f6"/>
                <a:gd name="f70" fmla="val f7"/>
                <a:gd name="f71" fmla="*/ f65 f0 1"/>
                <a:gd name="f72" fmla="+- f70 0 f68"/>
                <a:gd name="f73" fmla="+- f69 0 f68"/>
                <a:gd name="f74" fmla="*/ f71 1 f2"/>
                <a:gd name="f75" fmla="*/ f73 1 2907315"/>
                <a:gd name="f76" fmla="*/ f72 1 1544764"/>
                <a:gd name="f77" fmla="*/ 0 f73 1"/>
                <a:gd name="f78" fmla="*/ 1544764 f72 1"/>
                <a:gd name="f79" fmla="*/ 201644 f73 1"/>
                <a:gd name="f80" fmla="*/ 1352550 f72 1"/>
                <a:gd name="f81" fmla="*/ 423196 f73 1"/>
                <a:gd name="f82" fmla="*/ 1196054 f72 1"/>
                <a:gd name="f83" fmla="*/ 782193 f73 1"/>
                <a:gd name="f84" fmla="*/ 1099947 f72 1"/>
                <a:gd name="f85" fmla="*/ 1052513 f73 1"/>
                <a:gd name="f86" fmla="*/ 1042321 f72 1"/>
                <a:gd name="f87" fmla="*/ 1311783 f73 1"/>
                <a:gd name="f88" fmla="*/ 1056037 f72 1"/>
                <a:gd name="f89" fmla="*/ 1484662 f73 1"/>
                <a:gd name="f90" fmla="*/ 1083469 f72 1"/>
                <a:gd name="f91" fmla="*/ 1788224 f73 1"/>
                <a:gd name="f92" fmla="*/ 1023080 f72 1"/>
                <a:gd name="f93" fmla="*/ 2269045 f73 1"/>
                <a:gd name="f94" fmla="*/ 734758 f72 1"/>
                <a:gd name="f95" fmla="*/ 2534984 f73 1"/>
                <a:gd name="f96" fmla="*/ 572738 f72 1"/>
                <a:gd name="f97" fmla="*/ 2907316 f73 1"/>
                <a:gd name="f98" fmla="*/ 0 f72 1"/>
                <a:gd name="f99" fmla="+- f74 0 f1"/>
                <a:gd name="f100" fmla="*/ f77 1 2907315"/>
                <a:gd name="f101" fmla="*/ f78 1 1544764"/>
                <a:gd name="f102" fmla="*/ f79 1 2907315"/>
                <a:gd name="f103" fmla="*/ f80 1 1544764"/>
                <a:gd name="f104" fmla="*/ f81 1 2907315"/>
                <a:gd name="f105" fmla="*/ f82 1 1544764"/>
                <a:gd name="f106" fmla="*/ f83 1 2907315"/>
                <a:gd name="f107" fmla="*/ f84 1 1544764"/>
                <a:gd name="f108" fmla="*/ f85 1 2907315"/>
                <a:gd name="f109" fmla="*/ f86 1 1544764"/>
                <a:gd name="f110" fmla="*/ f87 1 2907315"/>
                <a:gd name="f111" fmla="*/ f88 1 1544764"/>
                <a:gd name="f112" fmla="*/ f89 1 2907315"/>
                <a:gd name="f113" fmla="*/ f90 1 1544764"/>
                <a:gd name="f114" fmla="*/ f91 1 2907315"/>
                <a:gd name="f115" fmla="*/ f92 1 1544764"/>
                <a:gd name="f116" fmla="*/ f93 1 2907315"/>
                <a:gd name="f117" fmla="*/ f94 1 1544764"/>
                <a:gd name="f118" fmla="*/ f95 1 2907315"/>
                <a:gd name="f119" fmla="*/ f96 1 1544764"/>
                <a:gd name="f120" fmla="*/ f97 1 2907315"/>
                <a:gd name="f121" fmla="*/ f98 1 1544764"/>
                <a:gd name="f122" fmla="*/ f68 1 f75"/>
                <a:gd name="f123" fmla="*/ f69 1 f75"/>
                <a:gd name="f124" fmla="*/ f68 1 f76"/>
                <a:gd name="f125" fmla="*/ f70 1 f76"/>
                <a:gd name="f126" fmla="*/ f100 1 f75"/>
                <a:gd name="f127" fmla="*/ f101 1 f76"/>
                <a:gd name="f128" fmla="*/ f102 1 f75"/>
                <a:gd name="f129" fmla="*/ f103 1 f76"/>
                <a:gd name="f130" fmla="*/ f104 1 f75"/>
                <a:gd name="f131" fmla="*/ f105 1 f76"/>
                <a:gd name="f132" fmla="*/ f106 1 f75"/>
                <a:gd name="f133" fmla="*/ f107 1 f76"/>
                <a:gd name="f134" fmla="*/ f108 1 f75"/>
                <a:gd name="f135" fmla="*/ f109 1 f76"/>
                <a:gd name="f136" fmla="*/ f110 1 f75"/>
                <a:gd name="f137" fmla="*/ f111 1 f76"/>
                <a:gd name="f138" fmla="*/ f112 1 f75"/>
                <a:gd name="f139" fmla="*/ f113 1 f76"/>
                <a:gd name="f140" fmla="*/ f114 1 f75"/>
                <a:gd name="f141" fmla="*/ f115 1 f76"/>
                <a:gd name="f142" fmla="*/ f116 1 f75"/>
                <a:gd name="f143" fmla="*/ f117 1 f76"/>
                <a:gd name="f144" fmla="*/ f118 1 f75"/>
                <a:gd name="f145" fmla="*/ f119 1 f76"/>
                <a:gd name="f146" fmla="*/ f120 1 f75"/>
                <a:gd name="f147" fmla="*/ f121 1 f76"/>
                <a:gd name="f148" fmla="*/ f122 f66 1"/>
                <a:gd name="f149" fmla="*/ f123 f66 1"/>
                <a:gd name="f150" fmla="*/ f125 f67 1"/>
                <a:gd name="f151" fmla="*/ f124 f67 1"/>
                <a:gd name="f152" fmla="*/ f126 f66 1"/>
                <a:gd name="f153" fmla="*/ f127 f67 1"/>
                <a:gd name="f154" fmla="*/ f128 f66 1"/>
                <a:gd name="f155" fmla="*/ f129 f67 1"/>
                <a:gd name="f156" fmla="*/ f130 f66 1"/>
                <a:gd name="f157" fmla="*/ f131 f67 1"/>
                <a:gd name="f158" fmla="*/ f132 f66 1"/>
                <a:gd name="f159" fmla="*/ f133 f67 1"/>
                <a:gd name="f160" fmla="*/ f134 f66 1"/>
                <a:gd name="f161" fmla="*/ f135 f67 1"/>
                <a:gd name="f162" fmla="*/ f136 f66 1"/>
                <a:gd name="f163" fmla="*/ f137 f67 1"/>
                <a:gd name="f164" fmla="*/ f138 f66 1"/>
                <a:gd name="f165" fmla="*/ f139 f67 1"/>
                <a:gd name="f166" fmla="*/ f140 f66 1"/>
                <a:gd name="f167" fmla="*/ f141 f67 1"/>
                <a:gd name="f168" fmla="*/ f142 f66 1"/>
                <a:gd name="f169" fmla="*/ f143 f67 1"/>
                <a:gd name="f170" fmla="*/ f144 f66 1"/>
                <a:gd name="f171" fmla="*/ f145 f67 1"/>
                <a:gd name="f172" fmla="*/ f146 f66 1"/>
                <a:gd name="f173" fmla="*/ f147 f6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9">
                  <a:pos x="f152" y="f153"/>
                </a:cxn>
                <a:cxn ang="f99">
                  <a:pos x="f154" y="f155"/>
                </a:cxn>
                <a:cxn ang="f99">
                  <a:pos x="f156" y="f157"/>
                </a:cxn>
                <a:cxn ang="f99">
                  <a:pos x="f158" y="f159"/>
                </a:cxn>
                <a:cxn ang="f99">
                  <a:pos x="f160" y="f161"/>
                </a:cxn>
                <a:cxn ang="f99">
                  <a:pos x="f162" y="f163"/>
                </a:cxn>
                <a:cxn ang="f99">
                  <a:pos x="f164" y="f165"/>
                </a:cxn>
                <a:cxn ang="f99">
                  <a:pos x="f166" y="f167"/>
                </a:cxn>
                <a:cxn ang="f99">
                  <a:pos x="f168" y="f169"/>
                </a:cxn>
                <a:cxn ang="f99">
                  <a:pos x="f170" y="f171"/>
                </a:cxn>
                <a:cxn ang="f99">
                  <a:pos x="f172" y="f173"/>
                </a:cxn>
              </a:cxnLst>
              <a:rect l="f148" t="f151" r="f149" b="f150"/>
              <a:pathLst>
                <a:path w="2907315" h="1544764">
                  <a:moveTo>
                    <a:pt x="f5" y="f7"/>
                  </a:moveTo>
                  <a:cubicBezTo>
                    <a:pt x="f5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Freeform: Shape 24">
              <a:extLst>
                <a:ext uri="{FF2B5EF4-FFF2-40B4-BE49-F238E27FC236}">
                  <a16:creationId xmlns:a16="http://schemas.microsoft.com/office/drawing/2014/main" id="{42B66D71-0AB7-525E-6746-5A5E8CE78585}"/>
                </a:ext>
              </a:extLst>
            </p:cNvPr>
            <p:cNvSpPr/>
            <p:nvPr/>
          </p:nvSpPr>
          <p:spPr>
            <a:xfrm>
              <a:off x="9317196" y="5113178"/>
              <a:ext cx="2822579" cy="17448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68300"/>
                <a:gd name="f7" fmla="val 1952434"/>
                <a:gd name="f8" fmla="val 1952435"/>
                <a:gd name="f9" fmla="val 91059"/>
                <a:gd name="f10" fmla="val 1796415"/>
                <a:gd name="f11" fmla="val 202121"/>
                <a:gd name="f12" fmla="val 1687068"/>
                <a:gd name="f13" fmla="val 301943"/>
                <a:gd name="f14" fmla="val 1588675"/>
                <a:gd name="f15" fmla="val 416528"/>
                <a:gd name="f16" fmla="val 1505617"/>
                <a:gd name="f17" fmla="val 545116"/>
                <a:gd name="f18" fmla="val 1450277"/>
                <a:gd name="f19" fmla="val 659987"/>
                <a:gd name="f20" fmla="val 1400747"/>
                <a:gd name="f21" fmla="val 783622"/>
                <a:gd name="f22" fmla="val 1377601"/>
                <a:gd name="f23" fmla="val 906780"/>
                <a:gd name="f24" fmla="val 1354455"/>
                <a:gd name="f25" fmla="val 1048036"/>
                <a:gd name="f26" fmla="val 1327976"/>
                <a:gd name="f27" fmla="val 1189482"/>
                <a:gd name="f28" fmla="val 1301972"/>
                <a:gd name="f29" fmla="val 1332262"/>
                <a:gd name="f30" fmla="val 1285304"/>
                <a:gd name="f31" fmla="val 1452182"/>
                <a:gd name="f32" fmla="val 1271302"/>
                <a:gd name="f33" fmla="val 1573340"/>
                <a:gd name="f34" fmla="val 1265873"/>
                <a:gd name="f35" fmla="val 1691259"/>
                <a:gd name="f36" fmla="val 1240060"/>
                <a:gd name="f37" fmla="val 1800035"/>
                <a:gd name="f38" fmla="val 1216247"/>
                <a:gd name="f39" fmla="val 1904619"/>
                <a:gd name="f40" fmla="val 1176718"/>
                <a:gd name="f41" fmla="val 2010346"/>
                <a:gd name="f42" fmla="val 1141667"/>
                <a:gd name="f43" fmla="val 2136743"/>
                <a:gd name="f44" fmla="val 1099661"/>
                <a:gd name="f45" fmla="val 2265902"/>
                <a:gd name="f46" fmla="val 1066229"/>
                <a:gd name="f47" fmla="val 2393252"/>
                <a:gd name="f48" fmla="val 1027271"/>
                <a:gd name="f49" fmla="val 2457450"/>
                <a:gd name="f50" fmla="val 1007650"/>
                <a:gd name="f51" fmla="val 2521744"/>
                <a:gd name="f52" fmla="val 987552"/>
                <a:gd name="f53" fmla="val 2582037"/>
                <a:gd name="f54" fmla="val 958120"/>
                <a:gd name="f55" fmla="val 2648807"/>
                <a:gd name="f56" fmla="val 925449"/>
                <a:gd name="f57" fmla="val 2710815"/>
                <a:gd name="f58" fmla="val 883349"/>
                <a:gd name="f59" fmla="val 2760155"/>
                <a:gd name="f60" fmla="val 827723"/>
                <a:gd name="f61" fmla="val 2827496"/>
                <a:gd name="f62" fmla="val 751904"/>
                <a:gd name="f63" fmla="val 2867978"/>
                <a:gd name="f64" fmla="val 657511"/>
                <a:gd name="f65" fmla="val 2914364"/>
                <a:gd name="f66" fmla="val 567023"/>
                <a:gd name="f67" fmla="val 2972753"/>
                <a:gd name="f68" fmla="val 453200"/>
                <a:gd name="f69" fmla="val 3119152"/>
                <a:gd name="f70" fmla="val 118015"/>
                <a:gd name="f71" fmla="val 3168301"/>
                <a:gd name="f72" fmla="+- 0 0 -90"/>
                <a:gd name="f73" fmla="*/ f3 1 3168300"/>
                <a:gd name="f74" fmla="*/ f4 1 1952434"/>
                <a:gd name="f75" fmla="val f5"/>
                <a:gd name="f76" fmla="val f6"/>
                <a:gd name="f77" fmla="val f7"/>
                <a:gd name="f78" fmla="*/ f72 f0 1"/>
                <a:gd name="f79" fmla="+- f77 0 f75"/>
                <a:gd name="f80" fmla="+- f76 0 f75"/>
                <a:gd name="f81" fmla="*/ f78 1 f2"/>
                <a:gd name="f82" fmla="*/ f80 1 3168300"/>
                <a:gd name="f83" fmla="*/ f79 1 1952434"/>
                <a:gd name="f84" fmla="*/ 0 f80 1"/>
                <a:gd name="f85" fmla="*/ 1952435 f79 1"/>
                <a:gd name="f86" fmla="*/ 202121 f80 1"/>
                <a:gd name="f87" fmla="*/ 1687068 f79 1"/>
                <a:gd name="f88" fmla="*/ 545116 f80 1"/>
                <a:gd name="f89" fmla="*/ 1450277 f79 1"/>
                <a:gd name="f90" fmla="*/ 906780 f80 1"/>
                <a:gd name="f91" fmla="*/ 1354455 f79 1"/>
                <a:gd name="f92" fmla="*/ 1332262 f80 1"/>
                <a:gd name="f93" fmla="*/ 1285304 f79 1"/>
                <a:gd name="f94" fmla="*/ 1691259 f80 1"/>
                <a:gd name="f95" fmla="*/ 1240060 f79 1"/>
                <a:gd name="f96" fmla="*/ 2010346 f80 1"/>
                <a:gd name="f97" fmla="*/ 1141667 f79 1"/>
                <a:gd name="f98" fmla="*/ 2393252 f80 1"/>
                <a:gd name="f99" fmla="*/ 1027271 f79 1"/>
                <a:gd name="f100" fmla="*/ 2582037 f80 1"/>
                <a:gd name="f101" fmla="*/ 958120 f79 1"/>
                <a:gd name="f102" fmla="*/ 2760155 f80 1"/>
                <a:gd name="f103" fmla="*/ 827723 f79 1"/>
                <a:gd name="f104" fmla="*/ 2914364 f80 1"/>
                <a:gd name="f105" fmla="*/ 567023 f79 1"/>
                <a:gd name="f106" fmla="*/ 3168301 f80 1"/>
                <a:gd name="f107" fmla="*/ 0 f79 1"/>
                <a:gd name="f108" fmla="+- f81 0 f1"/>
                <a:gd name="f109" fmla="*/ f84 1 3168300"/>
                <a:gd name="f110" fmla="*/ f85 1 1952434"/>
                <a:gd name="f111" fmla="*/ f86 1 3168300"/>
                <a:gd name="f112" fmla="*/ f87 1 1952434"/>
                <a:gd name="f113" fmla="*/ f88 1 3168300"/>
                <a:gd name="f114" fmla="*/ f89 1 1952434"/>
                <a:gd name="f115" fmla="*/ f90 1 3168300"/>
                <a:gd name="f116" fmla="*/ f91 1 1952434"/>
                <a:gd name="f117" fmla="*/ f92 1 3168300"/>
                <a:gd name="f118" fmla="*/ f93 1 1952434"/>
                <a:gd name="f119" fmla="*/ f94 1 3168300"/>
                <a:gd name="f120" fmla="*/ f95 1 1952434"/>
                <a:gd name="f121" fmla="*/ f96 1 3168300"/>
                <a:gd name="f122" fmla="*/ f97 1 1952434"/>
                <a:gd name="f123" fmla="*/ f98 1 3168300"/>
                <a:gd name="f124" fmla="*/ f99 1 1952434"/>
                <a:gd name="f125" fmla="*/ f100 1 3168300"/>
                <a:gd name="f126" fmla="*/ f101 1 1952434"/>
                <a:gd name="f127" fmla="*/ f102 1 3168300"/>
                <a:gd name="f128" fmla="*/ f103 1 1952434"/>
                <a:gd name="f129" fmla="*/ f104 1 3168300"/>
                <a:gd name="f130" fmla="*/ f105 1 1952434"/>
                <a:gd name="f131" fmla="*/ f106 1 3168300"/>
                <a:gd name="f132" fmla="*/ f107 1 1952434"/>
                <a:gd name="f133" fmla="*/ f75 1 f82"/>
                <a:gd name="f134" fmla="*/ f76 1 f82"/>
                <a:gd name="f135" fmla="*/ f75 1 f83"/>
                <a:gd name="f136" fmla="*/ f77 1 f83"/>
                <a:gd name="f137" fmla="*/ f109 1 f82"/>
                <a:gd name="f138" fmla="*/ f110 1 f83"/>
                <a:gd name="f139" fmla="*/ f111 1 f82"/>
                <a:gd name="f140" fmla="*/ f112 1 f83"/>
                <a:gd name="f141" fmla="*/ f113 1 f82"/>
                <a:gd name="f142" fmla="*/ f114 1 f83"/>
                <a:gd name="f143" fmla="*/ f115 1 f82"/>
                <a:gd name="f144" fmla="*/ f116 1 f83"/>
                <a:gd name="f145" fmla="*/ f117 1 f82"/>
                <a:gd name="f146" fmla="*/ f118 1 f83"/>
                <a:gd name="f147" fmla="*/ f119 1 f82"/>
                <a:gd name="f148" fmla="*/ f120 1 f83"/>
                <a:gd name="f149" fmla="*/ f121 1 f82"/>
                <a:gd name="f150" fmla="*/ f122 1 f83"/>
                <a:gd name="f151" fmla="*/ f123 1 f82"/>
                <a:gd name="f152" fmla="*/ f124 1 f83"/>
                <a:gd name="f153" fmla="*/ f125 1 f82"/>
                <a:gd name="f154" fmla="*/ f126 1 f83"/>
                <a:gd name="f155" fmla="*/ f127 1 f82"/>
                <a:gd name="f156" fmla="*/ f128 1 f83"/>
                <a:gd name="f157" fmla="*/ f129 1 f82"/>
                <a:gd name="f158" fmla="*/ f130 1 f83"/>
                <a:gd name="f159" fmla="*/ f131 1 f82"/>
                <a:gd name="f160" fmla="*/ f132 1 f83"/>
                <a:gd name="f161" fmla="*/ f133 f73 1"/>
                <a:gd name="f162" fmla="*/ f134 f73 1"/>
                <a:gd name="f163" fmla="*/ f136 f74 1"/>
                <a:gd name="f164" fmla="*/ f135 f74 1"/>
                <a:gd name="f165" fmla="*/ f137 f73 1"/>
                <a:gd name="f166" fmla="*/ f138 f74 1"/>
                <a:gd name="f167" fmla="*/ f139 f73 1"/>
                <a:gd name="f168" fmla="*/ f140 f74 1"/>
                <a:gd name="f169" fmla="*/ f141 f73 1"/>
                <a:gd name="f170" fmla="*/ f142 f74 1"/>
                <a:gd name="f171" fmla="*/ f143 f73 1"/>
                <a:gd name="f172" fmla="*/ f144 f74 1"/>
                <a:gd name="f173" fmla="*/ f145 f73 1"/>
                <a:gd name="f174" fmla="*/ f146 f74 1"/>
                <a:gd name="f175" fmla="*/ f147 f73 1"/>
                <a:gd name="f176" fmla="*/ f148 f74 1"/>
                <a:gd name="f177" fmla="*/ f149 f73 1"/>
                <a:gd name="f178" fmla="*/ f150 f74 1"/>
                <a:gd name="f179" fmla="*/ f151 f73 1"/>
                <a:gd name="f180" fmla="*/ f152 f74 1"/>
                <a:gd name="f181" fmla="*/ f153 f73 1"/>
                <a:gd name="f182" fmla="*/ f154 f74 1"/>
                <a:gd name="f183" fmla="*/ f155 f73 1"/>
                <a:gd name="f184" fmla="*/ f156 f74 1"/>
                <a:gd name="f185" fmla="*/ f157 f73 1"/>
                <a:gd name="f186" fmla="*/ f158 f74 1"/>
                <a:gd name="f187" fmla="*/ f159 f73 1"/>
                <a:gd name="f188" fmla="*/ f160 f7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8">
                  <a:pos x="f165" y="f166"/>
                </a:cxn>
                <a:cxn ang="f108">
                  <a:pos x="f167" y="f168"/>
                </a:cxn>
                <a:cxn ang="f108">
                  <a:pos x="f169" y="f170"/>
                </a:cxn>
                <a:cxn ang="f108">
                  <a:pos x="f171" y="f172"/>
                </a:cxn>
                <a:cxn ang="f108">
                  <a:pos x="f173" y="f174"/>
                </a:cxn>
                <a:cxn ang="f108">
                  <a:pos x="f175" y="f176"/>
                </a:cxn>
                <a:cxn ang="f108">
                  <a:pos x="f177" y="f178"/>
                </a:cxn>
                <a:cxn ang="f108">
                  <a:pos x="f179" y="f180"/>
                </a:cxn>
                <a:cxn ang="f108">
                  <a:pos x="f181" y="f182"/>
                </a:cxn>
                <a:cxn ang="f108">
                  <a:pos x="f183" y="f184"/>
                </a:cxn>
                <a:cxn ang="f108">
                  <a:pos x="f185" y="f186"/>
                </a:cxn>
                <a:cxn ang="f108">
                  <a:pos x="f187" y="f188"/>
                </a:cxn>
              </a:cxnLst>
              <a:rect l="f161" t="f164" r="f162" b="f163"/>
              <a:pathLst>
                <a:path w="3168300" h="1952434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5">
              <a:extLst>
                <a:ext uri="{FF2B5EF4-FFF2-40B4-BE49-F238E27FC236}">
                  <a16:creationId xmlns:a16="http://schemas.microsoft.com/office/drawing/2014/main" id="{55BC18E5-D64E-3698-3AD4-BC3F63B286BD}"/>
                </a:ext>
              </a:extLst>
            </p:cNvPr>
            <p:cNvSpPr/>
            <p:nvPr/>
          </p:nvSpPr>
          <p:spPr>
            <a:xfrm>
              <a:off x="9136200" y="4664253"/>
              <a:ext cx="2990508" cy="2191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56800"/>
                <a:gd name="f7" fmla="val 2452020"/>
                <a:gd name="f8" fmla="val 2452021"/>
                <a:gd name="f9" fmla="val 57150"/>
                <a:gd name="f10" fmla="val 2344198"/>
                <a:gd name="f11" fmla="val 130874"/>
                <a:gd name="f12" fmla="val 2247710"/>
                <a:gd name="f13" fmla="val 218694"/>
                <a:gd name="f14" fmla="val 2132648"/>
                <a:gd name="f15" fmla="val 328136"/>
                <a:gd name="f16" fmla="val 2036635"/>
                <a:gd name="f17" fmla="val 437197"/>
                <a:gd name="f18" fmla="val 1941195"/>
                <a:gd name="f19" fmla="val 529304"/>
                <a:gd name="f20" fmla="val 1860709"/>
                <a:gd name="f21" fmla="val 623030"/>
                <a:gd name="f22" fmla="val 1779556"/>
                <a:gd name="f23" fmla="val 737140"/>
                <a:gd name="f24" fmla="val 1736884"/>
                <a:gd name="f25" fmla="val 830866"/>
                <a:gd name="f26" fmla="val 1701736"/>
                <a:gd name="f27" fmla="val 932021"/>
                <a:gd name="f28" fmla="val 1695450"/>
                <a:gd name="f29" fmla="val 1031843"/>
                <a:gd name="f30" fmla="val 1685068"/>
                <a:gd name="f31" fmla="val 1117092"/>
                <a:gd name="f32" fmla="val 1676210"/>
                <a:gd name="f33" fmla="val 1202055"/>
                <a:gd name="f34" fmla="val 1665160"/>
                <a:gd name="f35" fmla="val 1287304"/>
                <a:gd name="f36" fmla="val 1655826"/>
                <a:gd name="f37" fmla="val 1348931"/>
                <a:gd name="f38" fmla="val 1649063"/>
                <a:gd name="f39" fmla="val 1410653"/>
                <a:gd name="f40" fmla="val 1643539"/>
                <a:gd name="f41" fmla="val 1471994"/>
                <a:gd name="f42" fmla="val 1634300"/>
                <a:gd name="f43" fmla="val 1618679"/>
                <a:gd name="f44" fmla="val 1612011"/>
                <a:gd name="f45" fmla="val 1761935"/>
                <a:gd name="f46" fmla="val 1571149"/>
                <a:gd name="f47" fmla="val 1898237"/>
                <a:gd name="f48" fmla="val 1512665"/>
                <a:gd name="f49" fmla="val 2010442"/>
                <a:gd name="f50" fmla="val 1464564"/>
                <a:gd name="f51" fmla="val 2117503"/>
                <a:gd name="f52" fmla="val 1405128"/>
                <a:gd name="f53" fmla="val 2229136"/>
                <a:gd name="f54" fmla="val 1355598"/>
                <a:gd name="f55" fmla="val 2322481"/>
                <a:gd name="f56" fmla="val 1314164"/>
                <a:gd name="f57" fmla="val 2418969"/>
                <a:gd name="f58" fmla="val 1280160"/>
                <a:gd name="f59" fmla="val 2512314"/>
                <a:gd name="f60" fmla="val 1238631"/>
                <a:gd name="f61" fmla="val 2599087"/>
                <a:gd name="f62" fmla="val 1199960"/>
                <a:gd name="f63" fmla="val 2683193"/>
                <a:gd name="f64" fmla="val 1154811"/>
                <a:gd name="f65" fmla="val 2758535"/>
                <a:gd name="f66" fmla="val 1096994"/>
                <a:gd name="f67" fmla="val 2825020"/>
                <a:gd name="f68" fmla="val 1046035"/>
                <a:gd name="f69" fmla="val 2883789"/>
                <a:gd name="f70" fmla="val 985837"/>
                <a:gd name="f71" fmla="val 2935510"/>
                <a:gd name="f72" fmla="val 919925"/>
                <a:gd name="f73" fmla="val 2992184"/>
                <a:gd name="f74" fmla="val 847725"/>
                <a:gd name="f75" fmla="val 3039904"/>
                <a:gd name="f76" fmla="val 769144"/>
                <a:gd name="f77" fmla="val 3081719"/>
                <a:gd name="f78" fmla="val 687419"/>
                <a:gd name="f79" fmla="val 3138297"/>
                <a:gd name="f80" fmla="val 576739"/>
                <a:gd name="f81" fmla="val 3314129"/>
                <a:gd name="f82" fmla="val 116776"/>
                <a:gd name="f83" fmla="+- 0 0 -90"/>
                <a:gd name="f84" fmla="*/ f3 1 3356800"/>
                <a:gd name="f85" fmla="*/ f4 1 2452020"/>
                <a:gd name="f86" fmla="val f5"/>
                <a:gd name="f87" fmla="val f6"/>
                <a:gd name="f88" fmla="val f7"/>
                <a:gd name="f89" fmla="*/ f83 f0 1"/>
                <a:gd name="f90" fmla="+- f88 0 f86"/>
                <a:gd name="f91" fmla="+- f87 0 f86"/>
                <a:gd name="f92" fmla="*/ f89 1 f2"/>
                <a:gd name="f93" fmla="*/ f91 1 3356800"/>
                <a:gd name="f94" fmla="*/ f90 1 2452020"/>
                <a:gd name="f95" fmla="*/ 0 f91 1"/>
                <a:gd name="f96" fmla="*/ 2452021 f90 1"/>
                <a:gd name="f97" fmla="*/ 130874 f91 1"/>
                <a:gd name="f98" fmla="*/ 2247710 f90 1"/>
                <a:gd name="f99" fmla="*/ 437197 f91 1"/>
                <a:gd name="f100" fmla="*/ 1941195 f90 1"/>
                <a:gd name="f101" fmla="*/ 737140 f91 1"/>
                <a:gd name="f102" fmla="*/ 1736884 f90 1"/>
                <a:gd name="f103" fmla="*/ 1031843 f91 1"/>
                <a:gd name="f104" fmla="*/ 1685068 f90 1"/>
                <a:gd name="f105" fmla="*/ 1287304 f91 1"/>
                <a:gd name="f106" fmla="*/ 1655826 f90 1"/>
                <a:gd name="f107" fmla="*/ 1471994 f91 1"/>
                <a:gd name="f108" fmla="*/ 1634300 f90 1"/>
                <a:gd name="f109" fmla="*/ 1898237 f91 1"/>
                <a:gd name="f110" fmla="*/ 1512665 f90 1"/>
                <a:gd name="f111" fmla="*/ 2229136 f91 1"/>
                <a:gd name="f112" fmla="*/ 1355598 f90 1"/>
                <a:gd name="f113" fmla="*/ 2512314 f91 1"/>
                <a:gd name="f114" fmla="*/ 1238631 f90 1"/>
                <a:gd name="f115" fmla="*/ 2758535 f91 1"/>
                <a:gd name="f116" fmla="*/ 1096994 f90 1"/>
                <a:gd name="f117" fmla="*/ 2935510 f91 1"/>
                <a:gd name="f118" fmla="*/ 919925 f90 1"/>
                <a:gd name="f119" fmla="*/ 3081719 f91 1"/>
                <a:gd name="f120" fmla="*/ 687419 f90 1"/>
                <a:gd name="f121" fmla="*/ 3356800 f91 1"/>
                <a:gd name="f122" fmla="*/ 0 f90 1"/>
                <a:gd name="f123" fmla="+- f92 0 f1"/>
                <a:gd name="f124" fmla="*/ f95 1 3356800"/>
                <a:gd name="f125" fmla="*/ f96 1 2452020"/>
                <a:gd name="f126" fmla="*/ f97 1 3356800"/>
                <a:gd name="f127" fmla="*/ f98 1 2452020"/>
                <a:gd name="f128" fmla="*/ f99 1 3356800"/>
                <a:gd name="f129" fmla="*/ f100 1 2452020"/>
                <a:gd name="f130" fmla="*/ f101 1 3356800"/>
                <a:gd name="f131" fmla="*/ f102 1 2452020"/>
                <a:gd name="f132" fmla="*/ f103 1 3356800"/>
                <a:gd name="f133" fmla="*/ f104 1 2452020"/>
                <a:gd name="f134" fmla="*/ f105 1 3356800"/>
                <a:gd name="f135" fmla="*/ f106 1 2452020"/>
                <a:gd name="f136" fmla="*/ f107 1 3356800"/>
                <a:gd name="f137" fmla="*/ f108 1 2452020"/>
                <a:gd name="f138" fmla="*/ f109 1 3356800"/>
                <a:gd name="f139" fmla="*/ f110 1 2452020"/>
                <a:gd name="f140" fmla="*/ f111 1 3356800"/>
                <a:gd name="f141" fmla="*/ f112 1 2452020"/>
                <a:gd name="f142" fmla="*/ f113 1 3356800"/>
                <a:gd name="f143" fmla="*/ f114 1 2452020"/>
                <a:gd name="f144" fmla="*/ f115 1 3356800"/>
                <a:gd name="f145" fmla="*/ f116 1 2452020"/>
                <a:gd name="f146" fmla="*/ f117 1 3356800"/>
                <a:gd name="f147" fmla="*/ f118 1 2452020"/>
                <a:gd name="f148" fmla="*/ f119 1 3356800"/>
                <a:gd name="f149" fmla="*/ f120 1 2452020"/>
                <a:gd name="f150" fmla="*/ f121 1 3356800"/>
                <a:gd name="f151" fmla="*/ f122 1 2452020"/>
                <a:gd name="f152" fmla="*/ f86 1 f93"/>
                <a:gd name="f153" fmla="*/ f87 1 f93"/>
                <a:gd name="f154" fmla="*/ f86 1 f94"/>
                <a:gd name="f155" fmla="*/ f88 1 f94"/>
                <a:gd name="f156" fmla="*/ f124 1 f93"/>
                <a:gd name="f157" fmla="*/ f125 1 f94"/>
                <a:gd name="f158" fmla="*/ f126 1 f93"/>
                <a:gd name="f159" fmla="*/ f127 1 f94"/>
                <a:gd name="f160" fmla="*/ f128 1 f93"/>
                <a:gd name="f161" fmla="*/ f129 1 f94"/>
                <a:gd name="f162" fmla="*/ f130 1 f93"/>
                <a:gd name="f163" fmla="*/ f131 1 f94"/>
                <a:gd name="f164" fmla="*/ f132 1 f93"/>
                <a:gd name="f165" fmla="*/ f133 1 f94"/>
                <a:gd name="f166" fmla="*/ f134 1 f93"/>
                <a:gd name="f167" fmla="*/ f135 1 f94"/>
                <a:gd name="f168" fmla="*/ f136 1 f93"/>
                <a:gd name="f169" fmla="*/ f137 1 f94"/>
                <a:gd name="f170" fmla="*/ f138 1 f93"/>
                <a:gd name="f171" fmla="*/ f139 1 f94"/>
                <a:gd name="f172" fmla="*/ f140 1 f93"/>
                <a:gd name="f173" fmla="*/ f141 1 f94"/>
                <a:gd name="f174" fmla="*/ f142 1 f93"/>
                <a:gd name="f175" fmla="*/ f143 1 f94"/>
                <a:gd name="f176" fmla="*/ f144 1 f93"/>
                <a:gd name="f177" fmla="*/ f145 1 f94"/>
                <a:gd name="f178" fmla="*/ f146 1 f93"/>
                <a:gd name="f179" fmla="*/ f147 1 f94"/>
                <a:gd name="f180" fmla="*/ f148 1 f93"/>
                <a:gd name="f181" fmla="*/ f149 1 f94"/>
                <a:gd name="f182" fmla="*/ f150 1 f93"/>
                <a:gd name="f183" fmla="*/ f151 1 f94"/>
                <a:gd name="f184" fmla="*/ f152 f84 1"/>
                <a:gd name="f185" fmla="*/ f153 f84 1"/>
                <a:gd name="f186" fmla="*/ f155 f85 1"/>
                <a:gd name="f187" fmla="*/ f154 f85 1"/>
                <a:gd name="f188" fmla="*/ f156 f84 1"/>
                <a:gd name="f189" fmla="*/ f157 f85 1"/>
                <a:gd name="f190" fmla="*/ f158 f84 1"/>
                <a:gd name="f191" fmla="*/ f159 f85 1"/>
                <a:gd name="f192" fmla="*/ f160 f84 1"/>
                <a:gd name="f193" fmla="*/ f161 f85 1"/>
                <a:gd name="f194" fmla="*/ f162 f84 1"/>
                <a:gd name="f195" fmla="*/ f163 f85 1"/>
                <a:gd name="f196" fmla="*/ f164 f84 1"/>
                <a:gd name="f197" fmla="*/ f165 f85 1"/>
                <a:gd name="f198" fmla="*/ f166 f84 1"/>
                <a:gd name="f199" fmla="*/ f167 f85 1"/>
                <a:gd name="f200" fmla="*/ f168 f84 1"/>
                <a:gd name="f201" fmla="*/ f169 f85 1"/>
                <a:gd name="f202" fmla="*/ f170 f84 1"/>
                <a:gd name="f203" fmla="*/ f171 f85 1"/>
                <a:gd name="f204" fmla="*/ f172 f84 1"/>
                <a:gd name="f205" fmla="*/ f173 f85 1"/>
                <a:gd name="f206" fmla="*/ f174 f84 1"/>
                <a:gd name="f207" fmla="*/ f175 f85 1"/>
                <a:gd name="f208" fmla="*/ f176 f84 1"/>
                <a:gd name="f209" fmla="*/ f177 f85 1"/>
                <a:gd name="f210" fmla="*/ f178 f84 1"/>
                <a:gd name="f211" fmla="*/ f179 f85 1"/>
                <a:gd name="f212" fmla="*/ f180 f84 1"/>
                <a:gd name="f213" fmla="*/ f181 f85 1"/>
                <a:gd name="f214" fmla="*/ f182 f84 1"/>
                <a:gd name="f215" fmla="*/ f183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88" y="f189"/>
                </a:cxn>
                <a:cxn ang="f123">
                  <a:pos x="f190" y="f191"/>
                </a:cxn>
                <a:cxn ang="f123">
                  <a:pos x="f192" y="f193"/>
                </a:cxn>
                <a:cxn ang="f123">
                  <a:pos x="f194" y="f195"/>
                </a:cxn>
                <a:cxn ang="f123">
                  <a:pos x="f196" y="f197"/>
                </a:cxn>
                <a:cxn ang="f123">
                  <a:pos x="f198" y="f199"/>
                </a:cxn>
                <a:cxn ang="f123">
                  <a:pos x="f200" y="f201"/>
                </a:cxn>
                <a:cxn ang="f123">
                  <a:pos x="f202" y="f203"/>
                </a:cxn>
                <a:cxn ang="f123">
                  <a:pos x="f204" y="f205"/>
                </a:cxn>
                <a:cxn ang="f123">
                  <a:pos x="f206" y="f207"/>
                </a:cxn>
                <a:cxn ang="f123">
                  <a:pos x="f208" y="f209"/>
                </a:cxn>
                <a:cxn ang="f123">
                  <a:pos x="f210" y="f211"/>
                </a:cxn>
                <a:cxn ang="f123">
                  <a:pos x="f212" y="f213"/>
                </a:cxn>
                <a:cxn ang="f123">
                  <a:pos x="f214" y="f215"/>
                </a:cxn>
              </a:cxnLst>
              <a:rect l="f184" t="f187" r="f185" b="f186"/>
              <a:pathLst>
                <a:path w="3356800" h="2452020">
                  <a:moveTo>
                    <a:pt x="f5" y="f8"/>
                  </a:moveTo>
                  <a:cubicBezTo>
                    <a:pt x="f5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41" y="f42"/>
                  </a:cubicBezTo>
                  <a:cubicBezTo>
                    <a:pt x="f43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80"/>
                    <a:pt x="f81" y="f82"/>
                    <a:pt x="f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75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2" name="Title Placeholder 1">
            <a:extLst>
              <a:ext uri="{FF2B5EF4-FFF2-40B4-BE49-F238E27FC236}">
                <a16:creationId xmlns:a16="http://schemas.microsoft.com/office/drawing/2014/main" id="{F57DA448-F4D8-8FD3-6836-A0B4716B56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158F0BB1-4901-5B99-3FD9-3BDCC5089C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57C0A561-0A8E-5217-F464-3D7C0AD0D40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200" baseline="0">
                <a:solidFill>
                  <a:srgbClr val="E45221"/>
                </a:solidFill>
                <a:uFillTx/>
                <a:latin typeface="Avenir Next LT Pro"/>
                <a:cs typeface="Segoe UI Semilight" pitchFamily="34"/>
              </a:defRPr>
            </a:lvl1pPr>
          </a:lstStyle>
          <a:p>
            <a:pPr lvl="0"/>
            <a:fld id="{08487321-1276-4A74-B437-630F9C3A55C0}" type="datetime1">
              <a:rPr lang="en-US"/>
              <a:pPr lvl="0"/>
              <a:t>3/2/2023</a:t>
            </a:fld>
            <a:endParaRPr lang="en-US"/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ADE4984C-8A75-5C31-1C17-F9A510B6C98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200" baseline="0">
                <a:solidFill>
                  <a:srgbClr val="E45221"/>
                </a:solidFill>
                <a:uFillTx/>
                <a:latin typeface="Avenir Next LT Pro"/>
                <a:cs typeface="Segoe UI Semilight" pitchFamily="34"/>
              </a:defRPr>
            </a:lvl1pPr>
          </a:lstStyle>
          <a:p>
            <a:pPr lvl="0"/>
            <a:endParaRPr lang="en-US"/>
          </a:p>
        </p:txBody>
      </p:sp>
      <p:sp>
        <p:nvSpPr>
          <p:cNvPr id="26" name="Slide Number Placeholder 5">
            <a:extLst>
              <a:ext uri="{FF2B5EF4-FFF2-40B4-BE49-F238E27FC236}">
                <a16:creationId xmlns:a16="http://schemas.microsoft.com/office/drawing/2014/main" id="{153E3884-6A2F-37DA-5E72-5DD44FD4D18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9905996" y="6356351"/>
            <a:ext cx="14477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200" baseline="0">
                <a:solidFill>
                  <a:srgbClr val="E45221"/>
                </a:solidFill>
                <a:uFillTx/>
                <a:latin typeface="Avenir Next LT Pro"/>
                <a:cs typeface="Segoe UI Semilight" pitchFamily="34"/>
              </a:defRPr>
            </a:lvl1pPr>
          </a:lstStyle>
          <a:p>
            <a:pPr lvl="0"/>
            <a:fld id="{4805BC62-E55C-4B42-8ABD-E4F5EEBA0178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201449"/>
          </a:solidFill>
          <a:uFillTx/>
          <a:latin typeface="Posterama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Clr>
          <a:srgbClr val="7162FE"/>
        </a:buClr>
        <a:buSzPct val="100000"/>
        <a:buFont typeface="Avenir Next LT Pro" pitchFamily="34"/>
        <a:buChar char="+"/>
        <a:tabLst/>
        <a:defRPr lang="en-US" sz="2800" b="0" i="0" u="none" strike="noStrike" kern="1200" cap="none" spc="0" baseline="0">
          <a:solidFill>
            <a:srgbClr val="201449"/>
          </a:solidFill>
          <a:uFillTx/>
          <a:latin typeface="Avenir Next LT Pro"/>
        </a:defRPr>
      </a:lvl1pPr>
      <a:lvl2pPr marL="6858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7162FE"/>
        </a:buClr>
        <a:buSzPct val="100000"/>
        <a:buFont typeface="Avenir Next LT Pro" pitchFamily="34"/>
        <a:buChar char="+"/>
        <a:tabLst/>
        <a:defRPr lang="en-US" sz="2400" b="0" i="0" u="none" strike="noStrike" kern="1200" cap="none" spc="0" baseline="0">
          <a:solidFill>
            <a:srgbClr val="201449"/>
          </a:solidFill>
          <a:uFillTx/>
          <a:latin typeface="Avenir Next LT Pro"/>
        </a:defRPr>
      </a:lvl2pPr>
      <a:lvl3pPr marL="11430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7162FE"/>
        </a:buClr>
        <a:buSzPct val="100000"/>
        <a:buFont typeface="Avenir Next LT Pro" pitchFamily="34"/>
        <a:buChar char="+"/>
        <a:tabLst/>
        <a:defRPr lang="en-US" sz="2000" b="0" i="0" u="none" strike="noStrike" kern="1200" cap="none" spc="0" baseline="0">
          <a:solidFill>
            <a:srgbClr val="201449"/>
          </a:solidFill>
          <a:uFillTx/>
          <a:latin typeface="Avenir Next LT Pro"/>
        </a:defRPr>
      </a:lvl3pPr>
      <a:lvl4pPr marL="16002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7162FE"/>
        </a:buClr>
        <a:buSzPct val="100000"/>
        <a:buFont typeface="Avenir Next LT Pro" pitchFamily="34"/>
        <a:buChar char="+"/>
        <a:tabLst/>
        <a:defRPr lang="en-US" sz="1800" b="0" i="0" u="none" strike="noStrike" kern="1200" cap="none" spc="0" baseline="0">
          <a:solidFill>
            <a:srgbClr val="201449"/>
          </a:solidFill>
          <a:uFillTx/>
          <a:latin typeface="Avenir Next LT Pro"/>
        </a:defRPr>
      </a:lvl4pPr>
      <a:lvl5pPr marL="20574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7162FE"/>
        </a:buClr>
        <a:buSzPct val="100000"/>
        <a:buFont typeface="Avenir Next LT Pro" pitchFamily="34"/>
        <a:buChar char="+"/>
        <a:tabLst/>
        <a:defRPr lang="en-US" sz="1800" b="0" i="0" u="none" strike="noStrike" kern="1200" cap="none" spc="0" baseline="0">
          <a:solidFill>
            <a:srgbClr val="201449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 /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30">
            <a:extLst>
              <a:ext uri="{FF2B5EF4-FFF2-40B4-BE49-F238E27FC236}">
                <a16:creationId xmlns:a16="http://schemas.microsoft.com/office/drawing/2014/main" id="{2EB2DBFB-B253-0206-6170-3FCEA38F98D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F2F2F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3" name="Rectangle 1032">
            <a:extLst>
              <a:ext uri="{FF2B5EF4-FFF2-40B4-BE49-F238E27FC236}">
                <a16:creationId xmlns:a16="http://schemas.microsoft.com/office/drawing/2014/main" id="{D44C1063-CD67-B525-EBB7-0CAF49AFFEB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grpSp>
        <p:nvGrpSpPr>
          <p:cNvPr id="4" name="Top left">
            <a:extLst>
              <a:ext uri="{FF2B5EF4-FFF2-40B4-BE49-F238E27FC236}">
                <a16:creationId xmlns:a16="http://schemas.microsoft.com/office/drawing/2014/main" id="{6E303F0A-08DF-4DBD-4FF4-72A4C3484DB8}"/>
              </a:ext>
            </a:extLst>
          </p:cNvPr>
          <p:cNvGrpSpPr/>
          <p:nvPr/>
        </p:nvGrpSpPr>
        <p:grpSpPr>
          <a:xfrm>
            <a:off x="10844" y="-3092"/>
            <a:ext cx="2198958" cy="3349521"/>
            <a:chOff x="10844" y="-3092"/>
            <a:chExt cx="2198958" cy="3349521"/>
          </a:xfrm>
        </p:grpSpPr>
        <p:sp>
          <p:nvSpPr>
            <p:cNvPr id="5" name="Freeform: Shape 1035">
              <a:extLst>
                <a:ext uri="{FF2B5EF4-FFF2-40B4-BE49-F238E27FC236}">
                  <a16:creationId xmlns:a16="http://schemas.microsoft.com/office/drawing/2014/main" id="{14F185F2-E423-9363-8D72-2A07E9E488B0}"/>
                </a:ext>
              </a:extLst>
            </p:cNvPr>
            <p:cNvSpPr/>
            <p:nvPr/>
          </p:nvSpPr>
          <p:spPr>
            <a:xfrm rot="10799991">
              <a:off x="692849" y="-3092"/>
              <a:ext cx="1326108" cy="59760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2102"/>
                <a:gd name="f7" fmla="val 679363"/>
                <a:gd name="f8" fmla="val 741051"/>
                <a:gd name="f9" fmla="val 1102506"/>
                <a:gd name="f10" fmla="val 1404077"/>
                <a:gd name="f11" fmla="val 256390"/>
                <a:gd name="f12" fmla="val 1473822"/>
                <a:gd name="f13" fmla="val 597226"/>
                <a:gd name="f14" fmla="val 8280"/>
                <a:gd name="f15" fmla="val 78025"/>
                <a:gd name="f16" fmla="val 379596"/>
                <a:gd name="f17" fmla="+- 0 0 -90"/>
                <a:gd name="f18" fmla="*/ f3 1 1482102"/>
                <a:gd name="f19" fmla="*/ f4 1 679363"/>
                <a:gd name="f20" fmla="val f5"/>
                <a:gd name="f21" fmla="val f6"/>
                <a:gd name="f22" fmla="val f7"/>
                <a:gd name="f23" fmla="*/ f17 f0 1"/>
                <a:gd name="f24" fmla="+- f22 0 f20"/>
                <a:gd name="f25" fmla="+- f21 0 f20"/>
                <a:gd name="f26" fmla="*/ f23 1 f2"/>
                <a:gd name="f27" fmla="*/ f25 1 1482102"/>
                <a:gd name="f28" fmla="*/ f24 1 679363"/>
                <a:gd name="f29" fmla="*/ 741051 f25 1"/>
                <a:gd name="f30" fmla="*/ 0 f24 1"/>
                <a:gd name="f31" fmla="*/ 1473822 f25 1"/>
                <a:gd name="f32" fmla="*/ 597226 f24 1"/>
                <a:gd name="f33" fmla="*/ 1482102 f25 1"/>
                <a:gd name="f34" fmla="*/ 679363 f24 1"/>
                <a:gd name="f35" fmla="*/ 0 f25 1"/>
                <a:gd name="f36" fmla="*/ 8280 f25 1"/>
                <a:gd name="f37" fmla="+- f26 0 f1"/>
                <a:gd name="f38" fmla="*/ f29 1 1482102"/>
                <a:gd name="f39" fmla="*/ f30 1 679363"/>
                <a:gd name="f40" fmla="*/ f31 1 1482102"/>
                <a:gd name="f41" fmla="*/ f32 1 679363"/>
                <a:gd name="f42" fmla="*/ f33 1 1482102"/>
                <a:gd name="f43" fmla="*/ f34 1 679363"/>
                <a:gd name="f44" fmla="*/ f35 1 1482102"/>
                <a:gd name="f45" fmla="*/ f36 1 1482102"/>
                <a:gd name="f46" fmla="*/ f20 1 f27"/>
                <a:gd name="f47" fmla="*/ f21 1 f27"/>
                <a:gd name="f48" fmla="*/ f20 1 f28"/>
                <a:gd name="f49" fmla="*/ f22 1 f28"/>
                <a:gd name="f50" fmla="*/ f38 1 f27"/>
                <a:gd name="f51" fmla="*/ f39 1 f28"/>
                <a:gd name="f52" fmla="*/ f40 1 f27"/>
                <a:gd name="f53" fmla="*/ f41 1 f28"/>
                <a:gd name="f54" fmla="*/ f42 1 f27"/>
                <a:gd name="f55" fmla="*/ f43 1 f28"/>
                <a:gd name="f56" fmla="*/ f44 1 f27"/>
                <a:gd name="f57" fmla="*/ f45 1 f27"/>
                <a:gd name="f58" fmla="*/ f46 f18 1"/>
                <a:gd name="f59" fmla="*/ f47 f18 1"/>
                <a:gd name="f60" fmla="*/ f49 f19 1"/>
                <a:gd name="f61" fmla="*/ f48 f19 1"/>
                <a:gd name="f62" fmla="*/ f50 f18 1"/>
                <a:gd name="f63" fmla="*/ f51 f19 1"/>
                <a:gd name="f64" fmla="*/ f52 f18 1"/>
                <a:gd name="f65" fmla="*/ f53 f19 1"/>
                <a:gd name="f66" fmla="*/ f54 f18 1"/>
                <a:gd name="f67" fmla="*/ f55 f19 1"/>
                <a:gd name="f68" fmla="*/ f56 f18 1"/>
                <a:gd name="f69" fmla="*/ f5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62" y="f63"/>
                </a:cxn>
                <a:cxn ang="f37">
                  <a:pos x="f64" y="f65"/>
                </a:cxn>
                <a:cxn ang="f37">
                  <a:pos x="f66" y="f67"/>
                </a:cxn>
                <a:cxn ang="f37">
                  <a:pos x="f68" y="f67"/>
                </a:cxn>
                <a:cxn ang="f37">
                  <a:pos x="f69" y="f65"/>
                </a:cxn>
                <a:cxn ang="f37">
                  <a:pos x="f62" y="f63"/>
                </a:cxn>
              </a:cxnLst>
              <a:rect l="f58" t="f61" r="f59" b="f60"/>
              <a:pathLst>
                <a:path w="1482102" h="679363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7"/>
                  </a:lnTo>
                  <a:lnTo>
                    <a:pt x="f5" y="f7"/>
                  </a:lnTo>
                  <a:lnTo>
                    <a:pt x="f14" y="f13"/>
                  </a:lnTo>
                  <a:cubicBezTo>
                    <a:pt x="f15" y="f11"/>
                    <a:pt x="f16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595959"/>
                </a:solidFill>
                <a:uFillTx/>
                <a:latin typeface="AvenirNext LT Pro Medium" pitchFamily="34"/>
              </a:endParaRPr>
            </a:p>
          </p:txBody>
        </p:sp>
        <p:sp>
          <p:nvSpPr>
            <p:cNvPr id="6" name="Freeform: Shape 1036">
              <a:extLst>
                <a:ext uri="{FF2B5EF4-FFF2-40B4-BE49-F238E27FC236}">
                  <a16:creationId xmlns:a16="http://schemas.microsoft.com/office/drawing/2014/main" id="{03D57D64-ADDD-9F1A-3BC8-79C1F920D4F3}"/>
                </a:ext>
              </a:extLst>
            </p:cNvPr>
            <p:cNvSpPr/>
            <p:nvPr/>
          </p:nvSpPr>
          <p:spPr>
            <a:xfrm>
              <a:off x="19394" y="15243"/>
              <a:ext cx="2190408" cy="33311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96088"/>
                <a:gd name="f7" fmla="val 5012722"/>
                <a:gd name="f8" fmla="val 81820"/>
                <a:gd name="f9" fmla="val 4949095"/>
                <a:gd name="f10" fmla="val 163544"/>
                <a:gd name="f11" fmla="val 4885468"/>
                <a:gd name="f12" fmla="val 244031"/>
                <a:gd name="f13" fmla="val 4820222"/>
                <a:gd name="f14" fmla="val 417671"/>
                <a:gd name="f15" fmla="val 4679633"/>
                <a:gd name="f16" fmla="val 589883"/>
                <a:gd name="f17" fmla="val 4535139"/>
                <a:gd name="f18" fmla="val 729234"/>
                <a:gd name="f19" fmla="val 4360641"/>
                <a:gd name="f20" fmla="val 779431"/>
                <a:gd name="f21" fmla="val 4297776"/>
                <a:gd name="f22" fmla="val 825818"/>
                <a:gd name="f23" fmla="val 4231958"/>
                <a:gd name="f24" fmla="val 881444"/>
                <a:gd name="f25" fmla="val 4173950"/>
                <a:gd name="f26" fmla="val 959358"/>
                <a:gd name="f27" fmla="val 4092607"/>
                <a:gd name="f28" fmla="val 1054799"/>
                <a:gd name="f29" fmla="val 4031075"/>
                <a:gd name="f30" fmla="val 1151287"/>
                <a:gd name="f31" fmla="val 3972877"/>
                <a:gd name="f32" fmla="val 1263968"/>
                <a:gd name="f33" fmla="val 3904964"/>
                <a:gd name="f34" fmla="val 1379315"/>
                <a:gd name="f35" fmla="val 3841337"/>
                <a:gd name="f36" fmla="val 1498664"/>
                <a:gd name="f37" fmla="val 3786188"/>
                <a:gd name="f38" fmla="val 1573149"/>
                <a:gd name="f39" fmla="val 3751802"/>
                <a:gd name="f40" fmla="val 1649159"/>
                <a:gd name="f41" fmla="val 3720179"/>
                <a:gd name="f42" fmla="val 1716881"/>
                <a:gd name="f43" fmla="val 3674174"/>
                <a:gd name="f44" fmla="val 1794034"/>
                <a:gd name="f45" fmla="val 3621691"/>
                <a:gd name="f46" fmla="val 1856708"/>
                <a:gd name="f47" fmla="val 3551492"/>
                <a:gd name="f48" fmla="val 1913573"/>
                <a:gd name="f49" fmla="val 3477387"/>
                <a:gd name="f50" fmla="val 2016157"/>
                <a:gd name="f51" fmla="val 3343751"/>
                <a:gd name="f52" fmla="val 2099024"/>
                <a:gd name="f53" fmla="val 3196114"/>
                <a:gd name="f54" fmla="val 2167700"/>
                <a:gd name="f55" fmla="val 3042190"/>
                <a:gd name="f56" fmla="val 2206752"/>
                <a:gd name="f57" fmla="val 2954655"/>
                <a:gd name="f58" fmla="val 2241233"/>
                <a:gd name="f59" fmla="val 2865215"/>
                <a:gd name="f60" fmla="val 2273903"/>
                <a:gd name="f61" fmla="val 2775014"/>
                <a:gd name="f62" fmla="val 2328482"/>
                <a:gd name="f63" fmla="val 2624423"/>
                <a:gd name="f64" fmla="val 2379440"/>
                <a:gd name="f65" fmla="val 2471642"/>
                <a:gd name="f66" fmla="val 2463356"/>
                <a:gd name="f67" fmla="val 2335530"/>
                <a:gd name="f68" fmla="val 2542127"/>
                <a:gd name="f69" fmla="val 2207705"/>
                <a:gd name="f70" fmla="val 2647855"/>
                <a:gd name="f71" fmla="val 2099501"/>
                <a:gd name="f72" fmla="val 2741866"/>
                <a:gd name="f73" fmla="val 1982248"/>
                <a:gd name="f74" fmla="val 2830449"/>
                <a:gd name="f75" fmla="val 1871758"/>
                <a:gd name="f76" fmla="val 2908554"/>
                <a:gd name="f77" fmla="val 1753362"/>
                <a:gd name="f78" fmla="val 2985897"/>
                <a:gd name="f79" fmla="val 1634681"/>
                <a:gd name="f80" fmla="val 3071146"/>
                <a:gd name="f81" fmla="val 1503902"/>
                <a:gd name="f82" fmla="val 3156395"/>
                <a:gd name="f83" fmla="val 1372172"/>
                <a:gd name="f84" fmla="val 3212687"/>
                <a:gd name="f85" fmla="val 1226820"/>
                <a:gd name="f86" fmla="val 3246025"/>
                <a:gd name="f87" fmla="val 1140809"/>
                <a:gd name="f88" fmla="val 3268790"/>
                <a:gd name="f89" fmla="val 1051084"/>
                <a:gd name="f90" fmla="val 3281553"/>
                <a:gd name="f91" fmla="val 959644"/>
                <a:gd name="f92" fmla="val 3293555"/>
                <a:gd name="f93" fmla="val 874014"/>
                <a:gd name="f94" fmla="val 3296888"/>
                <a:gd name="f95" fmla="val 787527"/>
                <a:gd name="f96" fmla="val 3295936"/>
                <a:gd name="f97" fmla="val 701135"/>
                <a:gd name="f98" fmla="val 3294888"/>
                <a:gd name="f99" fmla="val 612172"/>
                <a:gd name="f100" fmla="val 3289268"/>
                <a:gd name="f101" fmla="val 523018"/>
                <a:gd name="f102" fmla="val 3267266"/>
                <a:gd name="f103" fmla="val 436817"/>
                <a:gd name="f104" fmla="val 3227832"/>
                <a:gd name="f105" fmla="val 282416"/>
                <a:gd name="f106" fmla="val 3105341"/>
                <a:gd name="f107" fmla="+- 0 0 -90"/>
                <a:gd name="f108" fmla="*/ f3 1 3296088"/>
                <a:gd name="f109" fmla="*/ f4 1 5012722"/>
                <a:gd name="f110" fmla="val f5"/>
                <a:gd name="f111" fmla="val f6"/>
                <a:gd name="f112" fmla="val f7"/>
                <a:gd name="f113" fmla="*/ f107 f0 1"/>
                <a:gd name="f114" fmla="+- f112 0 f110"/>
                <a:gd name="f115" fmla="+- f111 0 f110"/>
                <a:gd name="f116" fmla="*/ f113 1 f2"/>
                <a:gd name="f117" fmla="*/ f115 1 3296088"/>
                <a:gd name="f118" fmla="*/ f114 1 5012722"/>
                <a:gd name="f119" fmla="*/ 0 f115 1"/>
                <a:gd name="f120" fmla="*/ 5012722 f114 1"/>
                <a:gd name="f121" fmla="*/ 244031 f115 1"/>
                <a:gd name="f122" fmla="*/ 4820222 f114 1"/>
                <a:gd name="f123" fmla="*/ 729234 f115 1"/>
                <a:gd name="f124" fmla="*/ 4360641 f114 1"/>
                <a:gd name="f125" fmla="*/ 881444 f115 1"/>
                <a:gd name="f126" fmla="*/ 4173950 f114 1"/>
                <a:gd name="f127" fmla="*/ 1151287 f115 1"/>
                <a:gd name="f128" fmla="*/ 3972877 f114 1"/>
                <a:gd name="f129" fmla="*/ 1498664 f115 1"/>
                <a:gd name="f130" fmla="*/ 3786188 f114 1"/>
                <a:gd name="f131" fmla="*/ 1716881 f115 1"/>
                <a:gd name="f132" fmla="*/ 3674174 f114 1"/>
                <a:gd name="f133" fmla="*/ 1913573 f115 1"/>
                <a:gd name="f134" fmla="*/ 3477387 f114 1"/>
                <a:gd name="f135" fmla="*/ 2167700 f115 1"/>
                <a:gd name="f136" fmla="*/ 3042190 f114 1"/>
                <a:gd name="f137" fmla="*/ 2273903 f115 1"/>
                <a:gd name="f138" fmla="*/ 2775014 f114 1"/>
                <a:gd name="f139" fmla="*/ 2463356 f115 1"/>
                <a:gd name="f140" fmla="*/ 2335530 f114 1"/>
                <a:gd name="f141" fmla="*/ 2741866 f115 1"/>
                <a:gd name="f142" fmla="*/ 1982248 f114 1"/>
                <a:gd name="f143" fmla="*/ 2985897 f115 1"/>
                <a:gd name="f144" fmla="*/ 1634681 f114 1"/>
                <a:gd name="f145" fmla="*/ 3212687 f115 1"/>
                <a:gd name="f146" fmla="*/ 1226820 f114 1"/>
                <a:gd name="f147" fmla="*/ 3281553 f115 1"/>
                <a:gd name="f148" fmla="*/ 959644 f114 1"/>
                <a:gd name="f149" fmla="*/ 3295936 f115 1"/>
                <a:gd name="f150" fmla="*/ 701135 f114 1"/>
                <a:gd name="f151" fmla="*/ 3267266 f115 1"/>
                <a:gd name="f152" fmla="*/ 436817 f114 1"/>
                <a:gd name="f153" fmla="*/ 3105341 f115 1"/>
                <a:gd name="f154" fmla="*/ 0 f114 1"/>
                <a:gd name="f155" fmla="+- f116 0 f1"/>
                <a:gd name="f156" fmla="*/ f119 1 3296088"/>
                <a:gd name="f157" fmla="*/ f120 1 5012722"/>
                <a:gd name="f158" fmla="*/ f121 1 3296088"/>
                <a:gd name="f159" fmla="*/ f122 1 5012722"/>
                <a:gd name="f160" fmla="*/ f123 1 3296088"/>
                <a:gd name="f161" fmla="*/ f124 1 5012722"/>
                <a:gd name="f162" fmla="*/ f125 1 3296088"/>
                <a:gd name="f163" fmla="*/ f126 1 5012722"/>
                <a:gd name="f164" fmla="*/ f127 1 3296088"/>
                <a:gd name="f165" fmla="*/ f128 1 5012722"/>
                <a:gd name="f166" fmla="*/ f129 1 3296088"/>
                <a:gd name="f167" fmla="*/ f130 1 5012722"/>
                <a:gd name="f168" fmla="*/ f131 1 3296088"/>
                <a:gd name="f169" fmla="*/ f132 1 5012722"/>
                <a:gd name="f170" fmla="*/ f133 1 3296088"/>
                <a:gd name="f171" fmla="*/ f134 1 5012722"/>
                <a:gd name="f172" fmla="*/ f135 1 3296088"/>
                <a:gd name="f173" fmla="*/ f136 1 5012722"/>
                <a:gd name="f174" fmla="*/ f137 1 3296088"/>
                <a:gd name="f175" fmla="*/ f138 1 5012722"/>
                <a:gd name="f176" fmla="*/ f139 1 3296088"/>
                <a:gd name="f177" fmla="*/ f140 1 5012722"/>
                <a:gd name="f178" fmla="*/ f141 1 3296088"/>
                <a:gd name="f179" fmla="*/ f142 1 5012722"/>
                <a:gd name="f180" fmla="*/ f143 1 3296088"/>
                <a:gd name="f181" fmla="*/ f144 1 5012722"/>
                <a:gd name="f182" fmla="*/ f145 1 3296088"/>
                <a:gd name="f183" fmla="*/ f146 1 5012722"/>
                <a:gd name="f184" fmla="*/ f147 1 3296088"/>
                <a:gd name="f185" fmla="*/ f148 1 5012722"/>
                <a:gd name="f186" fmla="*/ f149 1 3296088"/>
                <a:gd name="f187" fmla="*/ f150 1 5012722"/>
                <a:gd name="f188" fmla="*/ f151 1 3296088"/>
                <a:gd name="f189" fmla="*/ f152 1 5012722"/>
                <a:gd name="f190" fmla="*/ f153 1 3296088"/>
                <a:gd name="f191" fmla="*/ f154 1 5012722"/>
                <a:gd name="f192" fmla="*/ f110 1 f117"/>
                <a:gd name="f193" fmla="*/ f111 1 f117"/>
                <a:gd name="f194" fmla="*/ f110 1 f118"/>
                <a:gd name="f195" fmla="*/ f112 1 f118"/>
                <a:gd name="f196" fmla="*/ f156 1 f117"/>
                <a:gd name="f197" fmla="*/ f157 1 f118"/>
                <a:gd name="f198" fmla="*/ f158 1 f117"/>
                <a:gd name="f199" fmla="*/ f159 1 f118"/>
                <a:gd name="f200" fmla="*/ f160 1 f117"/>
                <a:gd name="f201" fmla="*/ f161 1 f118"/>
                <a:gd name="f202" fmla="*/ f162 1 f117"/>
                <a:gd name="f203" fmla="*/ f163 1 f118"/>
                <a:gd name="f204" fmla="*/ f164 1 f117"/>
                <a:gd name="f205" fmla="*/ f165 1 f118"/>
                <a:gd name="f206" fmla="*/ f166 1 f117"/>
                <a:gd name="f207" fmla="*/ f167 1 f118"/>
                <a:gd name="f208" fmla="*/ f168 1 f117"/>
                <a:gd name="f209" fmla="*/ f169 1 f118"/>
                <a:gd name="f210" fmla="*/ f170 1 f117"/>
                <a:gd name="f211" fmla="*/ f171 1 f118"/>
                <a:gd name="f212" fmla="*/ f172 1 f117"/>
                <a:gd name="f213" fmla="*/ f173 1 f118"/>
                <a:gd name="f214" fmla="*/ f174 1 f117"/>
                <a:gd name="f215" fmla="*/ f175 1 f118"/>
                <a:gd name="f216" fmla="*/ f176 1 f117"/>
                <a:gd name="f217" fmla="*/ f177 1 f118"/>
                <a:gd name="f218" fmla="*/ f178 1 f117"/>
                <a:gd name="f219" fmla="*/ f179 1 f118"/>
                <a:gd name="f220" fmla="*/ f180 1 f117"/>
                <a:gd name="f221" fmla="*/ f181 1 f118"/>
                <a:gd name="f222" fmla="*/ f182 1 f117"/>
                <a:gd name="f223" fmla="*/ f183 1 f118"/>
                <a:gd name="f224" fmla="*/ f184 1 f117"/>
                <a:gd name="f225" fmla="*/ f185 1 f118"/>
                <a:gd name="f226" fmla="*/ f186 1 f117"/>
                <a:gd name="f227" fmla="*/ f187 1 f118"/>
                <a:gd name="f228" fmla="*/ f188 1 f117"/>
                <a:gd name="f229" fmla="*/ f189 1 f118"/>
                <a:gd name="f230" fmla="*/ f190 1 f117"/>
                <a:gd name="f231" fmla="*/ f191 1 f118"/>
                <a:gd name="f232" fmla="*/ f192 f108 1"/>
                <a:gd name="f233" fmla="*/ f193 f108 1"/>
                <a:gd name="f234" fmla="*/ f195 f109 1"/>
                <a:gd name="f235" fmla="*/ f194 f109 1"/>
                <a:gd name="f236" fmla="*/ f196 f108 1"/>
                <a:gd name="f237" fmla="*/ f197 f109 1"/>
                <a:gd name="f238" fmla="*/ f198 f108 1"/>
                <a:gd name="f239" fmla="*/ f199 f109 1"/>
                <a:gd name="f240" fmla="*/ f200 f108 1"/>
                <a:gd name="f241" fmla="*/ f201 f109 1"/>
                <a:gd name="f242" fmla="*/ f202 f108 1"/>
                <a:gd name="f243" fmla="*/ f203 f109 1"/>
                <a:gd name="f244" fmla="*/ f204 f108 1"/>
                <a:gd name="f245" fmla="*/ f205 f109 1"/>
                <a:gd name="f246" fmla="*/ f206 f108 1"/>
                <a:gd name="f247" fmla="*/ f207 f109 1"/>
                <a:gd name="f248" fmla="*/ f208 f108 1"/>
                <a:gd name="f249" fmla="*/ f209 f109 1"/>
                <a:gd name="f250" fmla="*/ f210 f108 1"/>
                <a:gd name="f251" fmla="*/ f211 f109 1"/>
                <a:gd name="f252" fmla="*/ f212 f108 1"/>
                <a:gd name="f253" fmla="*/ f213 f109 1"/>
                <a:gd name="f254" fmla="*/ f214 f108 1"/>
                <a:gd name="f255" fmla="*/ f215 f109 1"/>
                <a:gd name="f256" fmla="*/ f216 f108 1"/>
                <a:gd name="f257" fmla="*/ f217 f109 1"/>
                <a:gd name="f258" fmla="*/ f218 f108 1"/>
                <a:gd name="f259" fmla="*/ f219 f109 1"/>
                <a:gd name="f260" fmla="*/ f220 f108 1"/>
                <a:gd name="f261" fmla="*/ f221 f109 1"/>
                <a:gd name="f262" fmla="*/ f222 f108 1"/>
                <a:gd name="f263" fmla="*/ f223 f109 1"/>
                <a:gd name="f264" fmla="*/ f224 f108 1"/>
                <a:gd name="f265" fmla="*/ f225 f109 1"/>
                <a:gd name="f266" fmla="*/ f226 f108 1"/>
                <a:gd name="f267" fmla="*/ f227 f109 1"/>
                <a:gd name="f268" fmla="*/ f228 f108 1"/>
                <a:gd name="f269" fmla="*/ f229 f109 1"/>
                <a:gd name="f270" fmla="*/ f230 f108 1"/>
                <a:gd name="f271" fmla="*/ f231 f10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5">
                  <a:pos x="f236" y="f237"/>
                </a:cxn>
                <a:cxn ang="f155">
                  <a:pos x="f238" y="f239"/>
                </a:cxn>
                <a:cxn ang="f155">
                  <a:pos x="f240" y="f241"/>
                </a:cxn>
                <a:cxn ang="f155">
                  <a:pos x="f242" y="f243"/>
                </a:cxn>
                <a:cxn ang="f155">
                  <a:pos x="f244" y="f245"/>
                </a:cxn>
                <a:cxn ang="f155">
                  <a:pos x="f246" y="f247"/>
                </a:cxn>
                <a:cxn ang="f155">
                  <a:pos x="f248" y="f249"/>
                </a:cxn>
                <a:cxn ang="f155">
                  <a:pos x="f250" y="f251"/>
                </a:cxn>
                <a:cxn ang="f155">
                  <a:pos x="f252" y="f253"/>
                </a:cxn>
                <a:cxn ang="f155">
                  <a:pos x="f254" y="f255"/>
                </a:cxn>
                <a:cxn ang="f155">
                  <a:pos x="f256" y="f257"/>
                </a:cxn>
                <a:cxn ang="f155">
                  <a:pos x="f258" y="f259"/>
                </a:cxn>
                <a:cxn ang="f155">
                  <a:pos x="f260" y="f261"/>
                </a:cxn>
                <a:cxn ang="f155">
                  <a:pos x="f262" y="f263"/>
                </a:cxn>
                <a:cxn ang="f155">
                  <a:pos x="f264" y="f265"/>
                </a:cxn>
                <a:cxn ang="f155">
                  <a:pos x="f266" y="f267"/>
                </a:cxn>
                <a:cxn ang="f155">
                  <a:pos x="f268" y="f269"/>
                </a:cxn>
                <a:cxn ang="f155">
                  <a:pos x="f270" y="f271"/>
                </a:cxn>
              </a:cxnLst>
              <a:rect l="f232" t="f235" r="f233" b="f234"/>
              <a:pathLst>
                <a:path w="3296088" h="501272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5"/>
                    <a:pt x="f106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7" name="Freeform: Shape 1037">
              <a:extLst>
                <a:ext uri="{FF2B5EF4-FFF2-40B4-BE49-F238E27FC236}">
                  <a16:creationId xmlns:a16="http://schemas.microsoft.com/office/drawing/2014/main" id="{3245959B-0DFB-42EF-90B3-9859FD11E4F9}"/>
                </a:ext>
              </a:extLst>
            </p:cNvPr>
            <p:cNvSpPr/>
            <p:nvPr/>
          </p:nvSpPr>
          <p:spPr>
            <a:xfrm>
              <a:off x="10844" y="15179"/>
              <a:ext cx="1978670" cy="3074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77477"/>
                <a:gd name="f7" fmla="val 4627149"/>
                <a:gd name="f8" fmla="val 4627150"/>
                <a:gd name="f9" fmla="val 79820"/>
                <a:gd name="f10" fmla="val 4552283"/>
                <a:gd name="f11" fmla="val 203835"/>
                <a:gd name="f12" fmla="val 4424648"/>
                <a:gd name="f13" fmla="val 275082"/>
                <a:gd name="f14" fmla="val 4341590"/>
                <a:gd name="f15" fmla="val 354711"/>
                <a:gd name="f16" fmla="val 4248722"/>
                <a:gd name="f17" fmla="val 421005"/>
                <a:gd name="f18" fmla="val 4145090"/>
                <a:gd name="f19" fmla="val 502825"/>
                <a:gd name="f20" fmla="val 4054126"/>
                <a:gd name="f21" fmla="val 554355"/>
                <a:gd name="f22" fmla="val 3996881"/>
                <a:gd name="f23" fmla="val 612362"/>
                <a:gd name="f24" fmla="val 3945827"/>
                <a:gd name="f25" fmla="val 666179"/>
                <a:gd name="f26" fmla="val 3890677"/>
                <a:gd name="f27" fmla="val 734187"/>
                <a:gd name="f28" fmla="val 3821049"/>
                <a:gd name="f29" fmla="val 796671"/>
                <a:gd name="f30" fmla="val 3746183"/>
                <a:gd name="f31" fmla="val 864203"/>
                <a:gd name="f32" fmla="val 3675983"/>
                <a:gd name="f33" fmla="val 902875"/>
                <a:gd name="f34" fmla="val 3635788"/>
                <a:gd name="f35" fmla="val 943642"/>
                <a:gd name="f36" fmla="val 3597593"/>
                <a:gd name="f37" fmla="val 982599"/>
                <a:gd name="f38" fmla="val 3557492"/>
                <a:gd name="f39" fmla="val 1053941"/>
                <a:gd name="f40" fmla="val 3484150"/>
                <a:gd name="f41" fmla="val 1121378"/>
                <a:gd name="f42" fmla="val 3407093"/>
                <a:gd name="f43" fmla="val 1188244"/>
                <a:gd name="f44" fmla="val 3329654"/>
                <a:gd name="f45" fmla="val 1240631"/>
                <a:gd name="f46" fmla="val 3268885"/>
                <a:gd name="f47" fmla="val 1293495"/>
                <a:gd name="f48" fmla="val 3208496"/>
                <a:gd name="f49" fmla="val 1344740"/>
                <a:gd name="f50" fmla="val 3146774"/>
                <a:gd name="f51" fmla="val 1388459"/>
                <a:gd name="f52" fmla="val 3094101"/>
                <a:gd name="f53" fmla="val 1431512"/>
                <a:gd name="f54" fmla="val 3040761"/>
                <a:gd name="f55" fmla="val 1470755"/>
                <a:gd name="f56" fmla="val 2984659"/>
                <a:gd name="f57" fmla="val 1540764"/>
                <a:gd name="f58" fmla="val 2884646"/>
                <a:gd name="f59" fmla="val 1598771"/>
                <a:gd name="f60" fmla="val 2777109"/>
                <a:gd name="f61" fmla="val 1657636"/>
                <a:gd name="f62" fmla="val 2670239"/>
                <a:gd name="f63" fmla="val 1693545"/>
                <a:gd name="f64" fmla="val 2605088"/>
                <a:gd name="f65" fmla="val 1728502"/>
                <a:gd name="f66" fmla="val 2539460"/>
                <a:gd name="f67" fmla="val 1762887"/>
                <a:gd name="f68" fmla="val 2473547"/>
                <a:gd name="f69" fmla="val 1795367"/>
                <a:gd name="f70" fmla="val 2411349"/>
                <a:gd name="f71" fmla="val 1826419"/>
                <a:gd name="f72" fmla="val 2348103"/>
                <a:gd name="f73" fmla="val 1866710"/>
                <a:gd name="f74" fmla="val 2290667"/>
                <a:gd name="f75" fmla="val 1934623"/>
                <a:gd name="f76" fmla="val 2193893"/>
                <a:gd name="f77" fmla="val 2022729"/>
                <a:gd name="f78" fmla="val 2114169"/>
                <a:gd name="f79" fmla="val 2106263"/>
                <a:gd name="f80" fmla="val 2030254"/>
                <a:gd name="f81" fmla="val 2163128"/>
                <a:gd name="f82" fmla="val 1973104"/>
                <a:gd name="f83" fmla="val 2218182"/>
                <a:gd name="f84" fmla="val 1914049"/>
                <a:gd name="f85" fmla="val 2277237"/>
                <a:gd name="f86" fmla="val 1859185"/>
                <a:gd name="f87" fmla="val 2350770"/>
                <a:gd name="f88" fmla="val 1790891"/>
                <a:gd name="f89" fmla="val 2430304"/>
                <a:gd name="f90" fmla="val 1728978"/>
                <a:gd name="f91" fmla="val 2499455"/>
                <a:gd name="f92" fmla="val 1656207"/>
                <a:gd name="f93" fmla="val 2576989"/>
                <a:gd name="f94" fmla="val 1574578"/>
                <a:gd name="f95" fmla="val 2641568"/>
                <a:gd name="f96" fmla="val 1481900"/>
                <a:gd name="f97" fmla="val 2707100"/>
                <a:gd name="f98" fmla="val 1390269"/>
                <a:gd name="f99" fmla="val 2744153"/>
                <a:gd name="f100" fmla="val 1338453"/>
                <a:gd name="f101" fmla="val 2781586"/>
                <a:gd name="f102" fmla="val 1286732"/>
                <a:gd name="f103" fmla="val 2812352"/>
                <a:gd name="f104" fmla="val 1230916"/>
                <a:gd name="f105" fmla="val 2846546"/>
                <a:gd name="f106" fmla="val 1168908"/>
                <a:gd name="f107" fmla="val 2872550"/>
                <a:gd name="f108" fmla="val 1102900"/>
                <a:gd name="f109" fmla="val 2898172"/>
                <a:gd name="f110" fmla="val 1036987"/>
                <a:gd name="f111" fmla="val 2922175"/>
                <a:gd name="f112" fmla="val 975455"/>
                <a:gd name="f113" fmla="val 2948273"/>
                <a:gd name="f114" fmla="val 914305"/>
                <a:gd name="f115" fmla="val 2963228"/>
                <a:gd name="f116" fmla="val 850011"/>
                <a:gd name="f117" fmla="val 2971229"/>
                <a:gd name="f118" fmla="val 815626"/>
                <a:gd name="f119" fmla="val 2976563"/>
                <a:gd name="f120" fmla="val 780764"/>
                <a:gd name="f121" fmla="val 2977325"/>
                <a:gd name="f122" fmla="val 745427"/>
                <a:gd name="f123" fmla="val 2979230"/>
                <a:gd name="f124" fmla="val 654844"/>
                <a:gd name="f125" fmla="val 2963323"/>
                <a:gd name="f126" fmla="val 564261"/>
                <a:gd name="f127" fmla="val 2929509"/>
                <a:gd name="f128" fmla="val 480155"/>
                <a:gd name="f129" fmla="val 2851309"/>
                <a:gd name="f130" fmla="val 285655"/>
                <a:gd name="f131" fmla="val 2563082"/>
                <a:gd name="f132" fmla="+- 0 0 -90"/>
                <a:gd name="f133" fmla="*/ f3 1 2977477"/>
                <a:gd name="f134" fmla="*/ f4 1 4627149"/>
                <a:gd name="f135" fmla="val f5"/>
                <a:gd name="f136" fmla="val f6"/>
                <a:gd name="f137" fmla="val f7"/>
                <a:gd name="f138" fmla="*/ f132 f0 1"/>
                <a:gd name="f139" fmla="+- f137 0 f135"/>
                <a:gd name="f140" fmla="+- f136 0 f135"/>
                <a:gd name="f141" fmla="*/ f138 1 f2"/>
                <a:gd name="f142" fmla="*/ f140 1 2977477"/>
                <a:gd name="f143" fmla="*/ f139 1 4627149"/>
                <a:gd name="f144" fmla="*/ 0 f140 1"/>
                <a:gd name="f145" fmla="*/ 4627150 f139 1"/>
                <a:gd name="f146" fmla="*/ 275082 f140 1"/>
                <a:gd name="f147" fmla="*/ 4341590 f139 1"/>
                <a:gd name="f148" fmla="*/ 502825 f140 1"/>
                <a:gd name="f149" fmla="*/ 4054126 f139 1"/>
                <a:gd name="f150" fmla="*/ 666179 f140 1"/>
                <a:gd name="f151" fmla="*/ 3890677 f139 1"/>
                <a:gd name="f152" fmla="*/ 864203 f140 1"/>
                <a:gd name="f153" fmla="*/ 3675983 f139 1"/>
                <a:gd name="f154" fmla="*/ 982599 f140 1"/>
                <a:gd name="f155" fmla="*/ 3557492 f139 1"/>
                <a:gd name="f156" fmla="*/ 1188244 f140 1"/>
                <a:gd name="f157" fmla="*/ 3329654 f139 1"/>
                <a:gd name="f158" fmla="*/ 1344740 f140 1"/>
                <a:gd name="f159" fmla="*/ 3146774 f139 1"/>
                <a:gd name="f160" fmla="*/ 1470755 f140 1"/>
                <a:gd name="f161" fmla="*/ 2984659 f139 1"/>
                <a:gd name="f162" fmla="*/ 1657636 f140 1"/>
                <a:gd name="f163" fmla="*/ 2670239 f139 1"/>
                <a:gd name="f164" fmla="*/ 1762887 f140 1"/>
                <a:gd name="f165" fmla="*/ 2473547 f139 1"/>
                <a:gd name="f166" fmla="*/ 1866710 f140 1"/>
                <a:gd name="f167" fmla="*/ 2290667 f139 1"/>
                <a:gd name="f168" fmla="*/ 2106263 f140 1"/>
                <a:gd name="f169" fmla="*/ 2030254 f139 1"/>
                <a:gd name="f170" fmla="*/ 2277237 f140 1"/>
                <a:gd name="f171" fmla="*/ 1859185 f139 1"/>
                <a:gd name="f172" fmla="*/ 2499455 f140 1"/>
                <a:gd name="f173" fmla="*/ 1656207 f139 1"/>
                <a:gd name="f174" fmla="*/ 2707100 f140 1"/>
                <a:gd name="f175" fmla="*/ 1390269 f139 1"/>
                <a:gd name="f176" fmla="*/ 2812352 f140 1"/>
                <a:gd name="f177" fmla="*/ 1230916 f139 1"/>
                <a:gd name="f178" fmla="*/ 2898172 f140 1"/>
                <a:gd name="f179" fmla="*/ 1036987 f139 1"/>
                <a:gd name="f180" fmla="*/ 2963228 f140 1"/>
                <a:gd name="f181" fmla="*/ 850011 f139 1"/>
                <a:gd name="f182" fmla="*/ 2977325 f140 1"/>
                <a:gd name="f183" fmla="*/ 745427 f139 1"/>
                <a:gd name="f184" fmla="*/ 2929509 f140 1"/>
                <a:gd name="f185" fmla="*/ 480155 f139 1"/>
                <a:gd name="f186" fmla="*/ 2563082 f140 1"/>
                <a:gd name="f187" fmla="*/ 0 f139 1"/>
                <a:gd name="f188" fmla="+- f141 0 f1"/>
                <a:gd name="f189" fmla="*/ f144 1 2977477"/>
                <a:gd name="f190" fmla="*/ f145 1 4627149"/>
                <a:gd name="f191" fmla="*/ f146 1 2977477"/>
                <a:gd name="f192" fmla="*/ f147 1 4627149"/>
                <a:gd name="f193" fmla="*/ f148 1 2977477"/>
                <a:gd name="f194" fmla="*/ f149 1 4627149"/>
                <a:gd name="f195" fmla="*/ f150 1 2977477"/>
                <a:gd name="f196" fmla="*/ f151 1 4627149"/>
                <a:gd name="f197" fmla="*/ f152 1 2977477"/>
                <a:gd name="f198" fmla="*/ f153 1 4627149"/>
                <a:gd name="f199" fmla="*/ f154 1 2977477"/>
                <a:gd name="f200" fmla="*/ f155 1 4627149"/>
                <a:gd name="f201" fmla="*/ f156 1 2977477"/>
                <a:gd name="f202" fmla="*/ f157 1 4627149"/>
                <a:gd name="f203" fmla="*/ f158 1 2977477"/>
                <a:gd name="f204" fmla="*/ f159 1 4627149"/>
                <a:gd name="f205" fmla="*/ f160 1 2977477"/>
                <a:gd name="f206" fmla="*/ f161 1 4627149"/>
                <a:gd name="f207" fmla="*/ f162 1 2977477"/>
                <a:gd name="f208" fmla="*/ f163 1 4627149"/>
                <a:gd name="f209" fmla="*/ f164 1 2977477"/>
                <a:gd name="f210" fmla="*/ f165 1 4627149"/>
                <a:gd name="f211" fmla="*/ f166 1 2977477"/>
                <a:gd name="f212" fmla="*/ f167 1 4627149"/>
                <a:gd name="f213" fmla="*/ f168 1 2977477"/>
                <a:gd name="f214" fmla="*/ f169 1 4627149"/>
                <a:gd name="f215" fmla="*/ f170 1 2977477"/>
                <a:gd name="f216" fmla="*/ f171 1 4627149"/>
                <a:gd name="f217" fmla="*/ f172 1 2977477"/>
                <a:gd name="f218" fmla="*/ f173 1 4627149"/>
                <a:gd name="f219" fmla="*/ f174 1 2977477"/>
                <a:gd name="f220" fmla="*/ f175 1 4627149"/>
                <a:gd name="f221" fmla="*/ f176 1 2977477"/>
                <a:gd name="f222" fmla="*/ f177 1 4627149"/>
                <a:gd name="f223" fmla="*/ f178 1 2977477"/>
                <a:gd name="f224" fmla="*/ f179 1 4627149"/>
                <a:gd name="f225" fmla="*/ f180 1 2977477"/>
                <a:gd name="f226" fmla="*/ f181 1 4627149"/>
                <a:gd name="f227" fmla="*/ f182 1 2977477"/>
                <a:gd name="f228" fmla="*/ f183 1 4627149"/>
                <a:gd name="f229" fmla="*/ f184 1 2977477"/>
                <a:gd name="f230" fmla="*/ f185 1 4627149"/>
                <a:gd name="f231" fmla="*/ f186 1 2977477"/>
                <a:gd name="f232" fmla="*/ f187 1 4627149"/>
                <a:gd name="f233" fmla="*/ f135 1 f142"/>
                <a:gd name="f234" fmla="*/ f136 1 f142"/>
                <a:gd name="f235" fmla="*/ f135 1 f143"/>
                <a:gd name="f236" fmla="*/ f137 1 f143"/>
                <a:gd name="f237" fmla="*/ f189 1 f142"/>
                <a:gd name="f238" fmla="*/ f190 1 f143"/>
                <a:gd name="f239" fmla="*/ f191 1 f142"/>
                <a:gd name="f240" fmla="*/ f192 1 f143"/>
                <a:gd name="f241" fmla="*/ f193 1 f142"/>
                <a:gd name="f242" fmla="*/ f194 1 f143"/>
                <a:gd name="f243" fmla="*/ f195 1 f142"/>
                <a:gd name="f244" fmla="*/ f196 1 f143"/>
                <a:gd name="f245" fmla="*/ f197 1 f142"/>
                <a:gd name="f246" fmla="*/ f198 1 f143"/>
                <a:gd name="f247" fmla="*/ f199 1 f142"/>
                <a:gd name="f248" fmla="*/ f200 1 f143"/>
                <a:gd name="f249" fmla="*/ f201 1 f142"/>
                <a:gd name="f250" fmla="*/ f202 1 f143"/>
                <a:gd name="f251" fmla="*/ f203 1 f142"/>
                <a:gd name="f252" fmla="*/ f204 1 f143"/>
                <a:gd name="f253" fmla="*/ f205 1 f142"/>
                <a:gd name="f254" fmla="*/ f206 1 f143"/>
                <a:gd name="f255" fmla="*/ f207 1 f142"/>
                <a:gd name="f256" fmla="*/ f208 1 f143"/>
                <a:gd name="f257" fmla="*/ f209 1 f142"/>
                <a:gd name="f258" fmla="*/ f210 1 f143"/>
                <a:gd name="f259" fmla="*/ f211 1 f142"/>
                <a:gd name="f260" fmla="*/ f212 1 f143"/>
                <a:gd name="f261" fmla="*/ f213 1 f142"/>
                <a:gd name="f262" fmla="*/ f214 1 f143"/>
                <a:gd name="f263" fmla="*/ f215 1 f142"/>
                <a:gd name="f264" fmla="*/ f216 1 f143"/>
                <a:gd name="f265" fmla="*/ f217 1 f142"/>
                <a:gd name="f266" fmla="*/ f218 1 f143"/>
                <a:gd name="f267" fmla="*/ f219 1 f142"/>
                <a:gd name="f268" fmla="*/ f220 1 f143"/>
                <a:gd name="f269" fmla="*/ f221 1 f142"/>
                <a:gd name="f270" fmla="*/ f222 1 f143"/>
                <a:gd name="f271" fmla="*/ f223 1 f142"/>
                <a:gd name="f272" fmla="*/ f224 1 f143"/>
                <a:gd name="f273" fmla="*/ f225 1 f142"/>
                <a:gd name="f274" fmla="*/ f226 1 f143"/>
                <a:gd name="f275" fmla="*/ f227 1 f142"/>
                <a:gd name="f276" fmla="*/ f228 1 f143"/>
                <a:gd name="f277" fmla="*/ f229 1 f142"/>
                <a:gd name="f278" fmla="*/ f230 1 f143"/>
                <a:gd name="f279" fmla="*/ f231 1 f142"/>
                <a:gd name="f280" fmla="*/ f232 1 f143"/>
                <a:gd name="f281" fmla="*/ f233 f133 1"/>
                <a:gd name="f282" fmla="*/ f234 f133 1"/>
                <a:gd name="f283" fmla="*/ f236 f134 1"/>
                <a:gd name="f284" fmla="*/ f235 f134 1"/>
                <a:gd name="f285" fmla="*/ f237 f133 1"/>
                <a:gd name="f286" fmla="*/ f238 f134 1"/>
                <a:gd name="f287" fmla="*/ f239 f133 1"/>
                <a:gd name="f288" fmla="*/ f240 f134 1"/>
                <a:gd name="f289" fmla="*/ f241 f133 1"/>
                <a:gd name="f290" fmla="*/ f242 f134 1"/>
                <a:gd name="f291" fmla="*/ f243 f133 1"/>
                <a:gd name="f292" fmla="*/ f244 f134 1"/>
                <a:gd name="f293" fmla="*/ f245 f133 1"/>
                <a:gd name="f294" fmla="*/ f246 f134 1"/>
                <a:gd name="f295" fmla="*/ f247 f133 1"/>
                <a:gd name="f296" fmla="*/ f248 f134 1"/>
                <a:gd name="f297" fmla="*/ f249 f133 1"/>
                <a:gd name="f298" fmla="*/ f250 f134 1"/>
                <a:gd name="f299" fmla="*/ f251 f133 1"/>
                <a:gd name="f300" fmla="*/ f252 f134 1"/>
                <a:gd name="f301" fmla="*/ f253 f133 1"/>
                <a:gd name="f302" fmla="*/ f254 f134 1"/>
                <a:gd name="f303" fmla="*/ f255 f133 1"/>
                <a:gd name="f304" fmla="*/ f256 f134 1"/>
                <a:gd name="f305" fmla="*/ f257 f133 1"/>
                <a:gd name="f306" fmla="*/ f258 f134 1"/>
                <a:gd name="f307" fmla="*/ f259 f133 1"/>
                <a:gd name="f308" fmla="*/ f260 f134 1"/>
                <a:gd name="f309" fmla="*/ f261 f133 1"/>
                <a:gd name="f310" fmla="*/ f262 f134 1"/>
                <a:gd name="f311" fmla="*/ f263 f133 1"/>
                <a:gd name="f312" fmla="*/ f264 f134 1"/>
                <a:gd name="f313" fmla="*/ f265 f133 1"/>
                <a:gd name="f314" fmla="*/ f266 f134 1"/>
                <a:gd name="f315" fmla="*/ f267 f133 1"/>
                <a:gd name="f316" fmla="*/ f268 f134 1"/>
                <a:gd name="f317" fmla="*/ f269 f133 1"/>
                <a:gd name="f318" fmla="*/ f270 f134 1"/>
                <a:gd name="f319" fmla="*/ f271 f133 1"/>
                <a:gd name="f320" fmla="*/ f272 f134 1"/>
                <a:gd name="f321" fmla="*/ f273 f133 1"/>
                <a:gd name="f322" fmla="*/ f274 f134 1"/>
                <a:gd name="f323" fmla="*/ f275 f133 1"/>
                <a:gd name="f324" fmla="*/ f276 f134 1"/>
                <a:gd name="f325" fmla="*/ f277 f133 1"/>
                <a:gd name="f326" fmla="*/ f278 f134 1"/>
                <a:gd name="f327" fmla="*/ f279 f133 1"/>
                <a:gd name="f328" fmla="*/ f280 f1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8">
                  <a:pos x="f285" y="f286"/>
                </a:cxn>
                <a:cxn ang="f188">
                  <a:pos x="f287" y="f288"/>
                </a:cxn>
                <a:cxn ang="f188">
                  <a:pos x="f289" y="f290"/>
                </a:cxn>
                <a:cxn ang="f188">
                  <a:pos x="f291" y="f292"/>
                </a:cxn>
                <a:cxn ang="f188">
                  <a:pos x="f293" y="f294"/>
                </a:cxn>
                <a:cxn ang="f188">
                  <a:pos x="f295" y="f296"/>
                </a:cxn>
                <a:cxn ang="f188">
                  <a:pos x="f297" y="f298"/>
                </a:cxn>
                <a:cxn ang="f188">
                  <a:pos x="f299" y="f300"/>
                </a:cxn>
                <a:cxn ang="f188">
                  <a:pos x="f301" y="f302"/>
                </a:cxn>
                <a:cxn ang="f188">
                  <a:pos x="f303" y="f304"/>
                </a:cxn>
                <a:cxn ang="f188">
                  <a:pos x="f305" y="f306"/>
                </a:cxn>
                <a:cxn ang="f188">
                  <a:pos x="f307" y="f308"/>
                </a:cxn>
                <a:cxn ang="f188">
                  <a:pos x="f309" y="f310"/>
                </a:cxn>
                <a:cxn ang="f188">
                  <a:pos x="f311" y="f312"/>
                </a:cxn>
                <a:cxn ang="f188">
                  <a:pos x="f313" y="f314"/>
                </a:cxn>
                <a:cxn ang="f188">
                  <a:pos x="f315" y="f316"/>
                </a:cxn>
                <a:cxn ang="f188">
                  <a:pos x="f317" y="f318"/>
                </a:cxn>
                <a:cxn ang="f188">
                  <a:pos x="f319" y="f320"/>
                </a:cxn>
                <a:cxn ang="f188">
                  <a:pos x="f321" y="f322"/>
                </a:cxn>
                <a:cxn ang="f188">
                  <a:pos x="f323" y="f324"/>
                </a:cxn>
                <a:cxn ang="f188">
                  <a:pos x="f325" y="f326"/>
                </a:cxn>
                <a:cxn ang="f188">
                  <a:pos x="f327" y="f328"/>
                </a:cxn>
              </a:cxnLst>
              <a:rect l="f281" t="f284" r="f282" b="f283"/>
              <a:pathLst>
                <a:path w="2977477" h="4627149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5"/>
                    <a:pt x="f131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8" name="Freeform: Shape 1038">
              <a:extLst>
                <a:ext uri="{FF2B5EF4-FFF2-40B4-BE49-F238E27FC236}">
                  <a16:creationId xmlns:a16="http://schemas.microsoft.com/office/drawing/2014/main" id="{80FFF183-1E6B-0E21-F852-56F46BADCDE8}"/>
                </a:ext>
              </a:extLst>
            </p:cNvPr>
            <p:cNvSpPr/>
            <p:nvPr/>
          </p:nvSpPr>
          <p:spPr>
            <a:xfrm>
              <a:off x="25091" y="15179"/>
              <a:ext cx="1566147" cy="273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6712"/>
                <a:gd name="f7" fmla="val 4118991"/>
                <a:gd name="f8" fmla="val 1707071"/>
                <a:gd name="f9" fmla="val 1715357"/>
                <a:gd name="f10" fmla="val 22098"/>
                <a:gd name="f11" fmla="val 1812608"/>
                <a:gd name="f12" fmla="val 224409"/>
                <a:gd name="f13" fmla="val 1824514"/>
                <a:gd name="f14" fmla="val 244697"/>
                <a:gd name="f15" fmla="val 1844802"/>
                <a:gd name="f16" fmla="val 279273"/>
                <a:gd name="f17" fmla="val 1876996"/>
                <a:gd name="f18" fmla="val 304324"/>
                <a:gd name="f19" fmla="val 1908715"/>
                <a:gd name="f20" fmla="val 328994"/>
                <a:gd name="f21" fmla="val 2019967"/>
                <a:gd name="f22" fmla="val 415195"/>
                <a:gd name="f23" fmla="val 2137886"/>
                <a:gd name="f24" fmla="val 494633"/>
                <a:gd name="f25" fmla="val 2226469"/>
                <a:gd name="f26" fmla="val 603695"/>
                <a:gd name="f27" fmla="val 2296287"/>
                <a:gd name="f28" fmla="val 689610"/>
                <a:gd name="f29" fmla="val 2347817"/>
                <a:gd name="f30" fmla="val 790480"/>
                <a:gd name="f31" fmla="val 2355628"/>
                <a:gd name="f32" fmla="val 900494"/>
                <a:gd name="f33" fmla="val 2363248"/>
                <a:gd name="f34" fmla="val 1007078"/>
                <a:gd name="f35" fmla="val 2329910"/>
                <a:gd name="f36" fmla="val 1111187"/>
                <a:gd name="f37" fmla="val 2281428"/>
                <a:gd name="f38" fmla="val 1206913"/>
                <a:gd name="f39" fmla="val 2233422"/>
                <a:gd name="f40" fmla="val 1301877"/>
                <a:gd name="f41" fmla="val 2170938"/>
                <a:gd name="f42" fmla="val 1388936"/>
                <a:gd name="f43" fmla="val 2092452"/>
                <a:gd name="f44" fmla="val 1460659"/>
                <a:gd name="f45" fmla="val 2016538"/>
                <a:gd name="f46" fmla="val 1530001"/>
                <a:gd name="f47" fmla="val 1927765"/>
                <a:gd name="f48" fmla="val 1583436"/>
                <a:gd name="f49" fmla="val 1834039"/>
                <a:gd name="f50" fmla="val 1625822"/>
                <a:gd name="f51" fmla="val 1743075"/>
                <a:gd name="f52" fmla="val 1666970"/>
                <a:gd name="f53" fmla="val 1647730"/>
                <a:gd name="f54" fmla="val 1697736"/>
                <a:gd name="f55" fmla="val 1558862"/>
                <a:gd name="f56" fmla="val 1494758"/>
                <a:gd name="f57" fmla="val 1775841"/>
                <a:gd name="f58" fmla="val 1434275"/>
                <a:gd name="f59" fmla="val 1816132"/>
                <a:gd name="f60" fmla="val 1386554"/>
                <a:gd name="f61" fmla="val 1869948"/>
                <a:gd name="f62" fmla="val 1334548"/>
                <a:gd name="f63" fmla="val 1928622"/>
                <a:gd name="f64" fmla="val 1300544"/>
                <a:gd name="f65" fmla="val 2000345"/>
                <a:gd name="f66" fmla="val 1271683"/>
                <a:gd name="f67" fmla="val 2073402"/>
                <a:gd name="f68" fmla="val 1235202"/>
                <a:gd name="f69" fmla="val 2165699"/>
                <a:gd name="f70" fmla="val 1206722"/>
                <a:gd name="f71" fmla="val 2260759"/>
                <a:gd name="f72" fmla="val 1178338"/>
                <a:gd name="f73" fmla="val 2355914"/>
                <a:gd name="f74" fmla="val 1156240"/>
                <a:gd name="f75" fmla="val 2429923"/>
                <a:gd name="f76" fmla="val 1134237"/>
                <a:gd name="f77" fmla="val 2504028"/>
                <a:gd name="f78" fmla="val 1113758"/>
                <a:gd name="f79" fmla="val 2578513"/>
                <a:gd name="f80" fmla="val 1090041"/>
                <a:gd name="f81" fmla="val 2664714"/>
                <a:gd name="f82" fmla="val 1068134"/>
                <a:gd name="f83" fmla="val 2751678"/>
                <a:gd name="f84" fmla="val 1034796"/>
                <a:gd name="f85" fmla="val 2834640"/>
                <a:gd name="f86" fmla="val 1000125"/>
                <a:gd name="f87" fmla="val 2920841"/>
                <a:gd name="f88" fmla="val 953643"/>
                <a:gd name="f89" fmla="val 3001613"/>
                <a:gd name="f90" fmla="val 905637"/>
                <a:gd name="f91" fmla="val 3081242"/>
                <a:gd name="f92" fmla="val 869442"/>
                <a:gd name="f93" fmla="val 3141155"/>
                <a:gd name="f94" fmla="val 832295"/>
                <a:gd name="f95" fmla="val 3200400"/>
                <a:gd name="f96" fmla="val 793147"/>
                <a:gd name="f97" fmla="val 3258407"/>
                <a:gd name="f98" fmla="val 718661"/>
                <a:gd name="f99" fmla="val 3368802"/>
                <a:gd name="f100" fmla="val 637223"/>
                <a:gd name="f101" fmla="val 3474434"/>
                <a:gd name="f102" fmla="val 546735"/>
                <a:gd name="f103" fmla="val 3571970"/>
                <a:gd name="f104" fmla="val 482632"/>
                <a:gd name="f105" fmla="val 3641027"/>
                <a:gd name="f106" fmla="val 414147"/>
                <a:gd name="f107" fmla="val 3705797"/>
                <a:gd name="f108" fmla="val 346996"/>
                <a:gd name="f109" fmla="val 3771900"/>
                <a:gd name="f110" fmla="val 288989"/>
                <a:gd name="f111" fmla="val 3828764"/>
                <a:gd name="f112" fmla="val 232029"/>
                <a:gd name="f113" fmla="val 3886676"/>
                <a:gd name="f114" fmla="val 174689"/>
                <a:gd name="f115" fmla="val 3944207"/>
                <a:gd name="f116" fmla="val 116586"/>
                <a:gd name="f117" fmla="val 4002596"/>
                <a:gd name="f118" fmla="val 58293"/>
                <a:gd name="f119" fmla="val 4060698"/>
                <a:gd name="f120" fmla="+- 0 0 -90"/>
                <a:gd name="f121" fmla="*/ f3 1 2356712"/>
                <a:gd name="f122" fmla="*/ f4 1 4118991"/>
                <a:gd name="f123" fmla="val f5"/>
                <a:gd name="f124" fmla="val f6"/>
                <a:gd name="f125" fmla="val f7"/>
                <a:gd name="f126" fmla="*/ f120 f0 1"/>
                <a:gd name="f127" fmla="+- f125 0 f123"/>
                <a:gd name="f128" fmla="+- f124 0 f123"/>
                <a:gd name="f129" fmla="*/ f126 1 f2"/>
                <a:gd name="f130" fmla="*/ f128 1 2356712"/>
                <a:gd name="f131" fmla="*/ f127 1 4118991"/>
                <a:gd name="f132" fmla="*/ 1707071 f128 1"/>
                <a:gd name="f133" fmla="*/ 0 f127 1"/>
                <a:gd name="f134" fmla="*/ 1824514 f128 1"/>
                <a:gd name="f135" fmla="*/ 244697 f127 1"/>
                <a:gd name="f136" fmla="*/ 1908715 f128 1"/>
                <a:gd name="f137" fmla="*/ 328994 f127 1"/>
                <a:gd name="f138" fmla="*/ 2226469 f128 1"/>
                <a:gd name="f139" fmla="*/ 603695 f127 1"/>
                <a:gd name="f140" fmla="*/ 2355628 f128 1"/>
                <a:gd name="f141" fmla="*/ 900494 f127 1"/>
                <a:gd name="f142" fmla="*/ 2281428 f128 1"/>
                <a:gd name="f143" fmla="*/ 1206913 f127 1"/>
                <a:gd name="f144" fmla="*/ 2092452 f128 1"/>
                <a:gd name="f145" fmla="*/ 1460659 f127 1"/>
                <a:gd name="f146" fmla="*/ 1834039 f128 1"/>
                <a:gd name="f147" fmla="*/ 1625822 f127 1"/>
                <a:gd name="f148" fmla="*/ 1558862 f128 1"/>
                <a:gd name="f149" fmla="*/ 1743075 f127 1"/>
                <a:gd name="f150" fmla="*/ 1386554 f128 1"/>
                <a:gd name="f151" fmla="*/ 1869948 f127 1"/>
                <a:gd name="f152" fmla="*/ 1271683 f128 1"/>
                <a:gd name="f153" fmla="*/ 2073402 f127 1"/>
                <a:gd name="f154" fmla="*/ 1178338 f128 1"/>
                <a:gd name="f155" fmla="*/ 2355914 f127 1"/>
                <a:gd name="f156" fmla="*/ 1113758 f128 1"/>
                <a:gd name="f157" fmla="*/ 2578513 f127 1"/>
                <a:gd name="f158" fmla="*/ 1034796 f128 1"/>
                <a:gd name="f159" fmla="*/ 2834640 f127 1"/>
                <a:gd name="f160" fmla="*/ 905637 f128 1"/>
                <a:gd name="f161" fmla="*/ 3081242 f127 1"/>
                <a:gd name="f162" fmla="*/ 793147 f128 1"/>
                <a:gd name="f163" fmla="*/ 3258407 f127 1"/>
                <a:gd name="f164" fmla="*/ 546735 f128 1"/>
                <a:gd name="f165" fmla="*/ 3571970 f127 1"/>
                <a:gd name="f166" fmla="*/ 346996 f128 1"/>
                <a:gd name="f167" fmla="*/ 3771900 f127 1"/>
                <a:gd name="f168" fmla="*/ 174689 f128 1"/>
                <a:gd name="f169" fmla="*/ 3944207 f127 1"/>
                <a:gd name="f170" fmla="*/ 0 f128 1"/>
                <a:gd name="f171" fmla="*/ 4118991 f127 1"/>
                <a:gd name="f172" fmla="+- f129 0 f1"/>
                <a:gd name="f173" fmla="*/ f132 1 2356712"/>
                <a:gd name="f174" fmla="*/ f133 1 4118991"/>
                <a:gd name="f175" fmla="*/ f134 1 2356712"/>
                <a:gd name="f176" fmla="*/ f135 1 4118991"/>
                <a:gd name="f177" fmla="*/ f136 1 2356712"/>
                <a:gd name="f178" fmla="*/ f137 1 4118991"/>
                <a:gd name="f179" fmla="*/ f138 1 2356712"/>
                <a:gd name="f180" fmla="*/ f139 1 4118991"/>
                <a:gd name="f181" fmla="*/ f140 1 2356712"/>
                <a:gd name="f182" fmla="*/ f141 1 4118991"/>
                <a:gd name="f183" fmla="*/ f142 1 2356712"/>
                <a:gd name="f184" fmla="*/ f143 1 4118991"/>
                <a:gd name="f185" fmla="*/ f144 1 2356712"/>
                <a:gd name="f186" fmla="*/ f145 1 4118991"/>
                <a:gd name="f187" fmla="*/ f146 1 2356712"/>
                <a:gd name="f188" fmla="*/ f147 1 4118991"/>
                <a:gd name="f189" fmla="*/ f148 1 2356712"/>
                <a:gd name="f190" fmla="*/ f149 1 4118991"/>
                <a:gd name="f191" fmla="*/ f150 1 2356712"/>
                <a:gd name="f192" fmla="*/ f151 1 4118991"/>
                <a:gd name="f193" fmla="*/ f152 1 2356712"/>
                <a:gd name="f194" fmla="*/ f153 1 4118991"/>
                <a:gd name="f195" fmla="*/ f154 1 2356712"/>
                <a:gd name="f196" fmla="*/ f155 1 4118991"/>
                <a:gd name="f197" fmla="*/ f156 1 2356712"/>
                <a:gd name="f198" fmla="*/ f157 1 4118991"/>
                <a:gd name="f199" fmla="*/ f158 1 2356712"/>
                <a:gd name="f200" fmla="*/ f159 1 4118991"/>
                <a:gd name="f201" fmla="*/ f160 1 2356712"/>
                <a:gd name="f202" fmla="*/ f161 1 4118991"/>
                <a:gd name="f203" fmla="*/ f162 1 2356712"/>
                <a:gd name="f204" fmla="*/ f163 1 4118991"/>
                <a:gd name="f205" fmla="*/ f164 1 2356712"/>
                <a:gd name="f206" fmla="*/ f165 1 4118991"/>
                <a:gd name="f207" fmla="*/ f166 1 2356712"/>
                <a:gd name="f208" fmla="*/ f167 1 4118991"/>
                <a:gd name="f209" fmla="*/ f168 1 2356712"/>
                <a:gd name="f210" fmla="*/ f169 1 4118991"/>
                <a:gd name="f211" fmla="*/ f170 1 2356712"/>
                <a:gd name="f212" fmla="*/ f171 1 4118991"/>
                <a:gd name="f213" fmla="*/ f123 1 f130"/>
                <a:gd name="f214" fmla="*/ f124 1 f130"/>
                <a:gd name="f215" fmla="*/ f123 1 f131"/>
                <a:gd name="f216" fmla="*/ f125 1 f131"/>
                <a:gd name="f217" fmla="*/ f173 1 f130"/>
                <a:gd name="f218" fmla="*/ f174 1 f131"/>
                <a:gd name="f219" fmla="*/ f175 1 f130"/>
                <a:gd name="f220" fmla="*/ f176 1 f131"/>
                <a:gd name="f221" fmla="*/ f177 1 f130"/>
                <a:gd name="f222" fmla="*/ f178 1 f131"/>
                <a:gd name="f223" fmla="*/ f179 1 f130"/>
                <a:gd name="f224" fmla="*/ f180 1 f131"/>
                <a:gd name="f225" fmla="*/ f181 1 f130"/>
                <a:gd name="f226" fmla="*/ f182 1 f131"/>
                <a:gd name="f227" fmla="*/ f183 1 f130"/>
                <a:gd name="f228" fmla="*/ f184 1 f131"/>
                <a:gd name="f229" fmla="*/ f185 1 f130"/>
                <a:gd name="f230" fmla="*/ f186 1 f131"/>
                <a:gd name="f231" fmla="*/ f187 1 f130"/>
                <a:gd name="f232" fmla="*/ f188 1 f131"/>
                <a:gd name="f233" fmla="*/ f189 1 f130"/>
                <a:gd name="f234" fmla="*/ f190 1 f131"/>
                <a:gd name="f235" fmla="*/ f191 1 f130"/>
                <a:gd name="f236" fmla="*/ f192 1 f131"/>
                <a:gd name="f237" fmla="*/ f193 1 f130"/>
                <a:gd name="f238" fmla="*/ f194 1 f131"/>
                <a:gd name="f239" fmla="*/ f195 1 f130"/>
                <a:gd name="f240" fmla="*/ f196 1 f131"/>
                <a:gd name="f241" fmla="*/ f197 1 f130"/>
                <a:gd name="f242" fmla="*/ f198 1 f131"/>
                <a:gd name="f243" fmla="*/ f199 1 f130"/>
                <a:gd name="f244" fmla="*/ f200 1 f131"/>
                <a:gd name="f245" fmla="*/ f201 1 f130"/>
                <a:gd name="f246" fmla="*/ f202 1 f131"/>
                <a:gd name="f247" fmla="*/ f203 1 f130"/>
                <a:gd name="f248" fmla="*/ f204 1 f131"/>
                <a:gd name="f249" fmla="*/ f205 1 f130"/>
                <a:gd name="f250" fmla="*/ f206 1 f131"/>
                <a:gd name="f251" fmla="*/ f207 1 f130"/>
                <a:gd name="f252" fmla="*/ f208 1 f131"/>
                <a:gd name="f253" fmla="*/ f209 1 f130"/>
                <a:gd name="f254" fmla="*/ f210 1 f131"/>
                <a:gd name="f255" fmla="*/ f211 1 f130"/>
                <a:gd name="f256" fmla="*/ f212 1 f131"/>
                <a:gd name="f257" fmla="*/ f213 f121 1"/>
                <a:gd name="f258" fmla="*/ f214 f121 1"/>
                <a:gd name="f259" fmla="*/ f216 f122 1"/>
                <a:gd name="f260" fmla="*/ f215 f122 1"/>
                <a:gd name="f261" fmla="*/ f217 f121 1"/>
                <a:gd name="f262" fmla="*/ f218 f122 1"/>
                <a:gd name="f263" fmla="*/ f219 f121 1"/>
                <a:gd name="f264" fmla="*/ f220 f122 1"/>
                <a:gd name="f265" fmla="*/ f221 f121 1"/>
                <a:gd name="f266" fmla="*/ f222 f122 1"/>
                <a:gd name="f267" fmla="*/ f223 f121 1"/>
                <a:gd name="f268" fmla="*/ f224 f122 1"/>
                <a:gd name="f269" fmla="*/ f225 f121 1"/>
                <a:gd name="f270" fmla="*/ f226 f122 1"/>
                <a:gd name="f271" fmla="*/ f227 f121 1"/>
                <a:gd name="f272" fmla="*/ f228 f122 1"/>
                <a:gd name="f273" fmla="*/ f229 f121 1"/>
                <a:gd name="f274" fmla="*/ f230 f122 1"/>
                <a:gd name="f275" fmla="*/ f231 f121 1"/>
                <a:gd name="f276" fmla="*/ f232 f122 1"/>
                <a:gd name="f277" fmla="*/ f233 f121 1"/>
                <a:gd name="f278" fmla="*/ f234 f122 1"/>
                <a:gd name="f279" fmla="*/ f235 f121 1"/>
                <a:gd name="f280" fmla="*/ f236 f122 1"/>
                <a:gd name="f281" fmla="*/ f237 f121 1"/>
                <a:gd name="f282" fmla="*/ f238 f122 1"/>
                <a:gd name="f283" fmla="*/ f239 f121 1"/>
                <a:gd name="f284" fmla="*/ f240 f122 1"/>
                <a:gd name="f285" fmla="*/ f241 f121 1"/>
                <a:gd name="f286" fmla="*/ f242 f122 1"/>
                <a:gd name="f287" fmla="*/ f243 f121 1"/>
                <a:gd name="f288" fmla="*/ f244 f122 1"/>
                <a:gd name="f289" fmla="*/ f245 f121 1"/>
                <a:gd name="f290" fmla="*/ f246 f122 1"/>
                <a:gd name="f291" fmla="*/ f247 f121 1"/>
                <a:gd name="f292" fmla="*/ f248 f122 1"/>
                <a:gd name="f293" fmla="*/ f249 f121 1"/>
                <a:gd name="f294" fmla="*/ f250 f122 1"/>
                <a:gd name="f295" fmla="*/ f251 f121 1"/>
                <a:gd name="f296" fmla="*/ f252 f122 1"/>
                <a:gd name="f297" fmla="*/ f253 f121 1"/>
                <a:gd name="f298" fmla="*/ f254 f122 1"/>
                <a:gd name="f299" fmla="*/ f255 f121 1"/>
                <a:gd name="f300" fmla="*/ f256 f1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2">
                  <a:pos x="f261" y="f262"/>
                </a:cxn>
                <a:cxn ang="f172">
                  <a:pos x="f263" y="f264"/>
                </a:cxn>
                <a:cxn ang="f172">
                  <a:pos x="f265" y="f266"/>
                </a:cxn>
                <a:cxn ang="f172">
                  <a:pos x="f267" y="f268"/>
                </a:cxn>
                <a:cxn ang="f172">
                  <a:pos x="f269" y="f270"/>
                </a:cxn>
                <a:cxn ang="f172">
                  <a:pos x="f271" y="f272"/>
                </a:cxn>
                <a:cxn ang="f172">
                  <a:pos x="f273" y="f274"/>
                </a:cxn>
                <a:cxn ang="f172">
                  <a:pos x="f275" y="f276"/>
                </a:cxn>
                <a:cxn ang="f172">
                  <a:pos x="f277" y="f278"/>
                </a:cxn>
                <a:cxn ang="f172">
                  <a:pos x="f279" y="f280"/>
                </a:cxn>
                <a:cxn ang="f172">
                  <a:pos x="f281" y="f282"/>
                </a:cxn>
                <a:cxn ang="f172">
                  <a:pos x="f283" y="f284"/>
                </a:cxn>
                <a:cxn ang="f172">
                  <a:pos x="f285" y="f286"/>
                </a:cxn>
                <a:cxn ang="f172">
                  <a:pos x="f287" y="f288"/>
                </a:cxn>
                <a:cxn ang="f172">
                  <a:pos x="f289" y="f290"/>
                </a:cxn>
                <a:cxn ang="f172">
                  <a:pos x="f291" y="f292"/>
                </a:cxn>
                <a:cxn ang="f172">
                  <a:pos x="f293" y="f294"/>
                </a:cxn>
                <a:cxn ang="f172">
                  <a:pos x="f295" y="f296"/>
                </a:cxn>
                <a:cxn ang="f172">
                  <a:pos x="f297" y="f298"/>
                </a:cxn>
                <a:cxn ang="f172">
                  <a:pos x="f299" y="f300"/>
                </a:cxn>
              </a:cxnLst>
              <a:rect l="f257" t="f260" r="f258" b="f259"/>
              <a:pathLst>
                <a:path w="2356712" h="411899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1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9" name="Freeform: Shape 1039">
              <a:extLst>
                <a:ext uri="{FF2B5EF4-FFF2-40B4-BE49-F238E27FC236}">
                  <a16:creationId xmlns:a16="http://schemas.microsoft.com/office/drawing/2014/main" id="{52C36951-78B5-2A8F-8CE6-B7CE735CEA7C}"/>
                </a:ext>
              </a:extLst>
            </p:cNvPr>
            <p:cNvSpPr/>
            <p:nvPr/>
          </p:nvSpPr>
          <p:spPr>
            <a:xfrm>
              <a:off x="10844" y="15179"/>
              <a:ext cx="1368427" cy="26449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59193"/>
                <a:gd name="f7" fmla="val 3980116"/>
                <a:gd name="f8" fmla="val 91345"/>
                <a:gd name="f9" fmla="val 3889534"/>
                <a:gd name="f10" fmla="val 382715"/>
                <a:gd name="f11" fmla="val 3608737"/>
                <a:gd name="f12" fmla="val 471583"/>
                <a:gd name="f13" fmla="val 3515678"/>
                <a:gd name="f14" fmla="val 576358"/>
                <a:gd name="f15" fmla="val 3405949"/>
                <a:gd name="f16" fmla="val 675989"/>
                <a:gd name="f17" fmla="val 3290983"/>
                <a:gd name="f18" fmla="val 758666"/>
                <a:gd name="f19" fmla="val 3163824"/>
                <a:gd name="f20" fmla="val 836105"/>
                <a:gd name="f21" fmla="val 3044857"/>
                <a:gd name="f22" fmla="val 897445"/>
                <a:gd name="f23" fmla="val 2916079"/>
                <a:gd name="f24" fmla="val 940499"/>
                <a:gd name="f25" fmla="val 2780824"/>
                <a:gd name="f26" fmla="val 996315"/>
                <a:gd name="f27" fmla="val 2605754"/>
                <a:gd name="f28" fmla="val 1020985"/>
                <a:gd name="f29" fmla="val 2422874"/>
                <a:gd name="f30" fmla="val 1055370"/>
                <a:gd name="f31" fmla="val 2242185"/>
                <a:gd name="f32" fmla="val 1078611"/>
                <a:gd name="f33" fmla="val 2120075"/>
                <a:gd name="f34" fmla="val 1107472"/>
                <a:gd name="f35" fmla="val 1999107"/>
                <a:gd name="f36" fmla="val 1136714"/>
                <a:gd name="f37" fmla="val 1878330"/>
                <a:gd name="f38" fmla="val 1163098"/>
                <a:gd name="f39" fmla="val 1769174"/>
                <a:gd name="f40" fmla="val 1189482"/>
                <a:gd name="f41" fmla="val 1658588"/>
                <a:gd name="f42" fmla="val 1246727"/>
                <a:gd name="f43" fmla="val 1562386"/>
                <a:gd name="f44" fmla="val 1279208"/>
                <a:gd name="f45" fmla="val 1507808"/>
                <a:gd name="f46" fmla="val 1321689"/>
                <a:gd name="f47" fmla="val 1459039"/>
                <a:gd name="f48" fmla="val 1378363"/>
                <a:gd name="f49" fmla="val 1430750"/>
                <a:gd name="f50" fmla="val 1473327"/>
                <a:gd name="f51" fmla="val 1383221"/>
                <a:gd name="f52" fmla="val 1584865"/>
                <a:gd name="f53" fmla="val 1402652"/>
                <a:gd name="f54" fmla="val 1691831"/>
                <a:gd name="f55" fmla="val 1394841"/>
                <a:gd name="f56" fmla="val 1771079"/>
                <a:gd name="f57" fmla="val 1389031"/>
                <a:gd name="f58" fmla="val 1849279"/>
                <a:gd name="f59" fmla="val 1368266"/>
                <a:gd name="f60" fmla="val 1914335"/>
                <a:gd name="f61" fmla="val 1323023"/>
                <a:gd name="f62" fmla="val 1989963"/>
                <a:gd name="f63" fmla="val 1270445"/>
                <a:gd name="f64" fmla="val 2041493"/>
                <a:gd name="f65" fmla="val 1189101"/>
                <a:gd name="f66" fmla="val 2055495"/>
                <a:gd name="f67" fmla="val 1098042"/>
                <a:gd name="f68" fmla="val 2064258"/>
                <a:gd name="f69" fmla="val 1041178"/>
                <a:gd name="f70" fmla="val 2057591"/>
                <a:gd name="f71" fmla="val 982980"/>
                <a:gd name="f72" fmla="val 2033969"/>
                <a:gd name="f73" fmla="val 930497"/>
                <a:gd name="f74" fmla="val 2002727"/>
                <a:gd name="f75" fmla="val 861060"/>
                <a:gd name="f76" fmla="val 1945958"/>
                <a:gd name="f77" fmla="val 807625"/>
                <a:gd name="f78" fmla="val 1885664"/>
                <a:gd name="f79" fmla="val 760571"/>
                <a:gd name="f80" fmla="val 1809179"/>
                <a:gd name="f81" fmla="val 700945"/>
                <a:gd name="f82" fmla="val 1725549"/>
                <a:gd name="f83" fmla="val 651415"/>
                <a:gd name="f84" fmla="val 1636871"/>
                <a:gd name="f85" fmla="val 612172"/>
                <a:gd name="f86" fmla="val 1532763"/>
                <a:gd name="f87" fmla="val 566071"/>
                <a:gd name="f88" fmla="val 1421606"/>
                <a:gd name="f89" fmla="val 532543"/>
                <a:gd name="f90" fmla="val 1335405"/>
                <a:gd name="f91" fmla="val 459010"/>
                <a:gd name="f92" fmla="val 1277969"/>
                <a:gd name="f93" fmla="val 409956"/>
                <a:gd name="f94" fmla="val 1232059"/>
                <a:gd name="f95" fmla="val 344615"/>
                <a:gd name="f96" fmla="val 1234916"/>
                <a:gd name="f97" fmla="val 269939"/>
                <a:gd name="f98" fmla="val 1237012"/>
                <a:gd name="f99" fmla="val 211741"/>
                <a:gd name="f100" fmla="val 1386935"/>
                <a:gd name="f101" fmla="+- 0 0 -90"/>
                <a:gd name="f102" fmla="*/ f3 1 2059193"/>
                <a:gd name="f103" fmla="*/ f4 1 3980116"/>
                <a:gd name="f104" fmla="val f5"/>
                <a:gd name="f105" fmla="val f6"/>
                <a:gd name="f106" fmla="val f7"/>
                <a:gd name="f107" fmla="*/ f101 f0 1"/>
                <a:gd name="f108" fmla="+- f106 0 f104"/>
                <a:gd name="f109" fmla="+- f105 0 f104"/>
                <a:gd name="f110" fmla="*/ f107 1 f2"/>
                <a:gd name="f111" fmla="*/ f109 1 2059193"/>
                <a:gd name="f112" fmla="*/ f108 1 3980116"/>
                <a:gd name="f113" fmla="*/ 0 f109 1"/>
                <a:gd name="f114" fmla="*/ 3980116 f108 1"/>
                <a:gd name="f115" fmla="*/ 471583 f109 1"/>
                <a:gd name="f116" fmla="*/ 3515678 f108 1"/>
                <a:gd name="f117" fmla="*/ 758666 f109 1"/>
                <a:gd name="f118" fmla="*/ 3163824 f108 1"/>
                <a:gd name="f119" fmla="*/ 940499 f109 1"/>
                <a:gd name="f120" fmla="*/ 2780824 f108 1"/>
                <a:gd name="f121" fmla="*/ 1055370 f109 1"/>
                <a:gd name="f122" fmla="*/ 2242185 f108 1"/>
                <a:gd name="f123" fmla="*/ 1136714 f109 1"/>
                <a:gd name="f124" fmla="*/ 1878330 f108 1"/>
                <a:gd name="f125" fmla="*/ 1246727 f109 1"/>
                <a:gd name="f126" fmla="*/ 1562386 f108 1"/>
                <a:gd name="f127" fmla="*/ 1378363 f109 1"/>
                <a:gd name="f128" fmla="*/ 1430750 f108 1"/>
                <a:gd name="f129" fmla="*/ 1691831 f109 1"/>
                <a:gd name="f130" fmla="*/ 1394841 f108 1"/>
                <a:gd name="f131" fmla="*/ 1914335 f109 1"/>
                <a:gd name="f132" fmla="*/ 1323023 f108 1"/>
                <a:gd name="f133" fmla="*/ 2055495 f109 1"/>
                <a:gd name="f134" fmla="*/ 1098042 f108 1"/>
                <a:gd name="f135" fmla="*/ 2033969 f109 1"/>
                <a:gd name="f136" fmla="*/ 930497 f108 1"/>
                <a:gd name="f137" fmla="*/ 1885664 f109 1"/>
                <a:gd name="f138" fmla="*/ 760571 f108 1"/>
                <a:gd name="f139" fmla="*/ 1636871 f109 1"/>
                <a:gd name="f140" fmla="*/ 612172 f108 1"/>
                <a:gd name="f141" fmla="*/ 1335405 f109 1"/>
                <a:gd name="f142" fmla="*/ 459010 f108 1"/>
                <a:gd name="f143" fmla="*/ 1234916 f109 1"/>
                <a:gd name="f144" fmla="*/ 269939 f108 1"/>
                <a:gd name="f145" fmla="*/ 1386935 f109 1"/>
                <a:gd name="f146" fmla="*/ 0 f108 1"/>
                <a:gd name="f147" fmla="+- f110 0 f1"/>
                <a:gd name="f148" fmla="*/ f113 1 2059193"/>
                <a:gd name="f149" fmla="*/ f114 1 3980116"/>
                <a:gd name="f150" fmla="*/ f115 1 2059193"/>
                <a:gd name="f151" fmla="*/ f116 1 3980116"/>
                <a:gd name="f152" fmla="*/ f117 1 2059193"/>
                <a:gd name="f153" fmla="*/ f118 1 3980116"/>
                <a:gd name="f154" fmla="*/ f119 1 2059193"/>
                <a:gd name="f155" fmla="*/ f120 1 3980116"/>
                <a:gd name="f156" fmla="*/ f121 1 2059193"/>
                <a:gd name="f157" fmla="*/ f122 1 3980116"/>
                <a:gd name="f158" fmla="*/ f123 1 2059193"/>
                <a:gd name="f159" fmla="*/ f124 1 3980116"/>
                <a:gd name="f160" fmla="*/ f125 1 2059193"/>
                <a:gd name="f161" fmla="*/ f126 1 3980116"/>
                <a:gd name="f162" fmla="*/ f127 1 2059193"/>
                <a:gd name="f163" fmla="*/ f128 1 3980116"/>
                <a:gd name="f164" fmla="*/ f129 1 2059193"/>
                <a:gd name="f165" fmla="*/ f130 1 3980116"/>
                <a:gd name="f166" fmla="*/ f131 1 2059193"/>
                <a:gd name="f167" fmla="*/ f132 1 3980116"/>
                <a:gd name="f168" fmla="*/ f133 1 2059193"/>
                <a:gd name="f169" fmla="*/ f134 1 3980116"/>
                <a:gd name="f170" fmla="*/ f135 1 2059193"/>
                <a:gd name="f171" fmla="*/ f136 1 3980116"/>
                <a:gd name="f172" fmla="*/ f137 1 2059193"/>
                <a:gd name="f173" fmla="*/ f138 1 3980116"/>
                <a:gd name="f174" fmla="*/ f139 1 2059193"/>
                <a:gd name="f175" fmla="*/ f140 1 3980116"/>
                <a:gd name="f176" fmla="*/ f141 1 2059193"/>
                <a:gd name="f177" fmla="*/ f142 1 3980116"/>
                <a:gd name="f178" fmla="*/ f143 1 2059193"/>
                <a:gd name="f179" fmla="*/ f144 1 3980116"/>
                <a:gd name="f180" fmla="*/ f145 1 2059193"/>
                <a:gd name="f181" fmla="*/ f146 1 3980116"/>
                <a:gd name="f182" fmla="*/ f104 1 f111"/>
                <a:gd name="f183" fmla="*/ f105 1 f111"/>
                <a:gd name="f184" fmla="*/ f104 1 f112"/>
                <a:gd name="f185" fmla="*/ f106 1 f112"/>
                <a:gd name="f186" fmla="*/ f148 1 f111"/>
                <a:gd name="f187" fmla="*/ f149 1 f112"/>
                <a:gd name="f188" fmla="*/ f150 1 f111"/>
                <a:gd name="f189" fmla="*/ f151 1 f112"/>
                <a:gd name="f190" fmla="*/ f152 1 f111"/>
                <a:gd name="f191" fmla="*/ f153 1 f112"/>
                <a:gd name="f192" fmla="*/ f154 1 f111"/>
                <a:gd name="f193" fmla="*/ f155 1 f112"/>
                <a:gd name="f194" fmla="*/ f156 1 f111"/>
                <a:gd name="f195" fmla="*/ f157 1 f112"/>
                <a:gd name="f196" fmla="*/ f158 1 f111"/>
                <a:gd name="f197" fmla="*/ f159 1 f112"/>
                <a:gd name="f198" fmla="*/ f160 1 f111"/>
                <a:gd name="f199" fmla="*/ f161 1 f112"/>
                <a:gd name="f200" fmla="*/ f162 1 f111"/>
                <a:gd name="f201" fmla="*/ f163 1 f112"/>
                <a:gd name="f202" fmla="*/ f164 1 f111"/>
                <a:gd name="f203" fmla="*/ f165 1 f112"/>
                <a:gd name="f204" fmla="*/ f166 1 f111"/>
                <a:gd name="f205" fmla="*/ f167 1 f112"/>
                <a:gd name="f206" fmla="*/ f168 1 f111"/>
                <a:gd name="f207" fmla="*/ f169 1 f112"/>
                <a:gd name="f208" fmla="*/ f170 1 f111"/>
                <a:gd name="f209" fmla="*/ f171 1 f112"/>
                <a:gd name="f210" fmla="*/ f172 1 f111"/>
                <a:gd name="f211" fmla="*/ f173 1 f112"/>
                <a:gd name="f212" fmla="*/ f174 1 f111"/>
                <a:gd name="f213" fmla="*/ f175 1 f112"/>
                <a:gd name="f214" fmla="*/ f176 1 f111"/>
                <a:gd name="f215" fmla="*/ f177 1 f112"/>
                <a:gd name="f216" fmla="*/ f178 1 f111"/>
                <a:gd name="f217" fmla="*/ f179 1 f112"/>
                <a:gd name="f218" fmla="*/ f180 1 f111"/>
                <a:gd name="f219" fmla="*/ f181 1 f112"/>
                <a:gd name="f220" fmla="*/ f182 f102 1"/>
                <a:gd name="f221" fmla="*/ f183 f102 1"/>
                <a:gd name="f222" fmla="*/ f185 f103 1"/>
                <a:gd name="f223" fmla="*/ f184 f103 1"/>
                <a:gd name="f224" fmla="*/ f186 f102 1"/>
                <a:gd name="f225" fmla="*/ f187 f103 1"/>
                <a:gd name="f226" fmla="*/ f188 f102 1"/>
                <a:gd name="f227" fmla="*/ f189 f103 1"/>
                <a:gd name="f228" fmla="*/ f190 f102 1"/>
                <a:gd name="f229" fmla="*/ f191 f103 1"/>
                <a:gd name="f230" fmla="*/ f192 f102 1"/>
                <a:gd name="f231" fmla="*/ f193 f103 1"/>
                <a:gd name="f232" fmla="*/ f194 f102 1"/>
                <a:gd name="f233" fmla="*/ f195 f103 1"/>
                <a:gd name="f234" fmla="*/ f196 f102 1"/>
                <a:gd name="f235" fmla="*/ f197 f103 1"/>
                <a:gd name="f236" fmla="*/ f198 f102 1"/>
                <a:gd name="f237" fmla="*/ f199 f103 1"/>
                <a:gd name="f238" fmla="*/ f200 f102 1"/>
                <a:gd name="f239" fmla="*/ f201 f103 1"/>
                <a:gd name="f240" fmla="*/ f202 f102 1"/>
                <a:gd name="f241" fmla="*/ f203 f103 1"/>
                <a:gd name="f242" fmla="*/ f204 f102 1"/>
                <a:gd name="f243" fmla="*/ f205 f103 1"/>
                <a:gd name="f244" fmla="*/ f206 f102 1"/>
                <a:gd name="f245" fmla="*/ f207 f103 1"/>
                <a:gd name="f246" fmla="*/ f208 f102 1"/>
                <a:gd name="f247" fmla="*/ f209 f103 1"/>
                <a:gd name="f248" fmla="*/ f210 f102 1"/>
                <a:gd name="f249" fmla="*/ f211 f103 1"/>
                <a:gd name="f250" fmla="*/ f212 f102 1"/>
                <a:gd name="f251" fmla="*/ f213 f103 1"/>
                <a:gd name="f252" fmla="*/ f214 f102 1"/>
                <a:gd name="f253" fmla="*/ f215 f103 1"/>
                <a:gd name="f254" fmla="*/ f216 f102 1"/>
                <a:gd name="f255" fmla="*/ f217 f103 1"/>
                <a:gd name="f256" fmla="*/ f218 f102 1"/>
                <a:gd name="f257" fmla="*/ f219 f10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47">
                  <a:pos x="f224" y="f225"/>
                </a:cxn>
                <a:cxn ang="f147">
                  <a:pos x="f226" y="f227"/>
                </a:cxn>
                <a:cxn ang="f147">
                  <a:pos x="f228" y="f229"/>
                </a:cxn>
                <a:cxn ang="f147">
                  <a:pos x="f230" y="f231"/>
                </a:cxn>
                <a:cxn ang="f147">
                  <a:pos x="f232" y="f233"/>
                </a:cxn>
                <a:cxn ang="f147">
                  <a:pos x="f234" y="f235"/>
                </a:cxn>
                <a:cxn ang="f147">
                  <a:pos x="f236" y="f237"/>
                </a:cxn>
                <a:cxn ang="f147">
                  <a:pos x="f238" y="f239"/>
                </a:cxn>
                <a:cxn ang="f147">
                  <a:pos x="f240" y="f241"/>
                </a:cxn>
                <a:cxn ang="f147">
                  <a:pos x="f242" y="f243"/>
                </a:cxn>
                <a:cxn ang="f147">
                  <a:pos x="f244" y="f245"/>
                </a:cxn>
                <a:cxn ang="f147">
                  <a:pos x="f246" y="f247"/>
                </a:cxn>
                <a:cxn ang="f147">
                  <a:pos x="f248" y="f249"/>
                </a:cxn>
                <a:cxn ang="f147">
                  <a:pos x="f250" y="f251"/>
                </a:cxn>
                <a:cxn ang="f147">
                  <a:pos x="f252" y="f253"/>
                </a:cxn>
                <a:cxn ang="f147">
                  <a:pos x="f254" y="f255"/>
                </a:cxn>
                <a:cxn ang="f147">
                  <a:pos x="f256" y="f257"/>
                </a:cxn>
              </a:cxnLst>
              <a:rect l="f220" t="f223" r="f221" b="f222"/>
              <a:pathLst>
                <a:path w="2059193" h="3980116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5"/>
                    <a:pt x="f100" y="f5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0" name="Freeform: Shape 1040">
              <a:extLst>
                <a:ext uri="{FF2B5EF4-FFF2-40B4-BE49-F238E27FC236}">
                  <a16:creationId xmlns:a16="http://schemas.microsoft.com/office/drawing/2014/main" id="{A8A1811E-4F4E-F825-DB66-125D257B05E3}"/>
                </a:ext>
              </a:extLst>
            </p:cNvPr>
            <p:cNvSpPr/>
            <p:nvPr/>
          </p:nvSpPr>
          <p:spPr>
            <a:xfrm>
              <a:off x="18827" y="543784"/>
              <a:ext cx="494288" cy="1905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43796"/>
                <a:gd name="f7" fmla="val 2867501"/>
                <a:gd name="f8" fmla="val 11144"/>
                <a:gd name="f9" fmla="val 101060"/>
                <a:gd name="f10" fmla="val 2953"/>
                <a:gd name="f11" fmla="val 268796"/>
                <a:gd name="f12" fmla="val 25146"/>
                <a:gd name="f13" fmla="val 353663"/>
                <a:gd name="f14" fmla="val 55245"/>
                <a:gd name="f15" fmla="val 433483"/>
                <a:gd name="f16" fmla="val 83534"/>
                <a:gd name="f17" fmla="val 510635"/>
                <a:gd name="f18" fmla="val 120967"/>
                <a:gd name="f19" fmla="val 571405"/>
                <a:gd name="f20" fmla="val 179737"/>
                <a:gd name="f21" fmla="val 625412"/>
                <a:gd name="f22" fmla="val 231934"/>
                <a:gd name="f23" fmla="val 663607"/>
                <a:gd name="f24" fmla="val 297942"/>
                <a:gd name="f25" fmla="val 688658"/>
                <a:gd name="f26" fmla="val 368808"/>
                <a:gd name="f27" fmla="val 716375"/>
                <a:gd name="f28" fmla="val 447103"/>
                <a:gd name="f29" fmla="val 727996"/>
                <a:gd name="f30" fmla="val 529876"/>
                <a:gd name="f31" fmla="val 731711"/>
                <a:gd name="f32" fmla="val 612934"/>
                <a:gd name="f33" fmla="val 737426"/>
                <a:gd name="f34" fmla="val 740474"/>
                <a:gd name="f35" fmla="val 724948"/>
                <a:gd name="f36" fmla="val 867918"/>
                <a:gd name="f37" fmla="val 725233"/>
                <a:gd name="f38" fmla="val 995648"/>
                <a:gd name="f39" fmla="val 725710"/>
                <a:gd name="f40" fmla="val 1163765"/>
                <a:gd name="f41" fmla="val 748665"/>
                <a:gd name="f42" fmla="val 1331309"/>
                <a:gd name="f43" fmla="val 742855"/>
                <a:gd name="f44" fmla="val 1499330"/>
                <a:gd name="f45" fmla="val 739426"/>
                <a:gd name="f46" fmla="val 1598009"/>
                <a:gd name="f47" fmla="val 725996"/>
                <a:gd name="f48" fmla="val 1696022"/>
                <a:gd name="f49" fmla="val 707898"/>
                <a:gd name="f50" fmla="val 1793081"/>
                <a:gd name="f51" fmla="val 690086"/>
                <a:gd name="f52" fmla="val 1888426"/>
                <a:gd name="f53" fmla="val 666845"/>
                <a:gd name="f54" fmla="val 1982724"/>
                <a:gd name="f55" fmla="val 633222"/>
                <a:gd name="f56" fmla="val 2073592"/>
                <a:gd name="f57" fmla="val 579692"/>
                <a:gd name="f58" fmla="val 2218182"/>
                <a:gd name="f59" fmla="val 499682"/>
                <a:gd name="f60" fmla="val 2351056"/>
                <a:gd name="f61" fmla="val 404527"/>
                <a:gd name="f62" fmla="val 2472404"/>
                <a:gd name="f63" fmla="val 266033"/>
                <a:gd name="f64" fmla="val 2648902"/>
                <a:gd name="f65" fmla="val 179642"/>
                <a:gd name="f66" fmla="val 2732818"/>
                <a:gd name="f67" fmla="+- 0 0 -90"/>
                <a:gd name="f68" fmla="*/ f3 1 743796"/>
                <a:gd name="f69" fmla="*/ f4 1 2867501"/>
                <a:gd name="f70" fmla="val f5"/>
                <a:gd name="f71" fmla="val f6"/>
                <a:gd name="f72" fmla="val f7"/>
                <a:gd name="f73" fmla="*/ f67 f0 1"/>
                <a:gd name="f74" fmla="+- f72 0 f70"/>
                <a:gd name="f75" fmla="+- f71 0 f70"/>
                <a:gd name="f76" fmla="*/ f73 1 f2"/>
                <a:gd name="f77" fmla="*/ f75 1 743796"/>
                <a:gd name="f78" fmla="*/ f74 1 2867501"/>
                <a:gd name="f79" fmla="*/ 11144 f75 1"/>
                <a:gd name="f80" fmla="*/ 0 f74 1"/>
                <a:gd name="f81" fmla="*/ 353663 f75 1"/>
                <a:gd name="f82" fmla="*/ 55245 f74 1"/>
                <a:gd name="f83" fmla="*/ 571405 f75 1"/>
                <a:gd name="f84" fmla="*/ 179737 f74 1"/>
                <a:gd name="f85" fmla="*/ 688658 f75 1"/>
                <a:gd name="f86" fmla="*/ 368808 f74 1"/>
                <a:gd name="f87" fmla="*/ 731711 f75 1"/>
                <a:gd name="f88" fmla="*/ 612934 f74 1"/>
                <a:gd name="f89" fmla="*/ 725233 f75 1"/>
                <a:gd name="f90" fmla="*/ 995648 f74 1"/>
                <a:gd name="f91" fmla="*/ 742855 f75 1"/>
                <a:gd name="f92" fmla="*/ 1499330 f74 1"/>
                <a:gd name="f93" fmla="*/ 707898 f75 1"/>
                <a:gd name="f94" fmla="*/ 1793081 f74 1"/>
                <a:gd name="f95" fmla="*/ 633222 f75 1"/>
                <a:gd name="f96" fmla="*/ 2073592 f74 1"/>
                <a:gd name="f97" fmla="*/ 404527 f75 1"/>
                <a:gd name="f98" fmla="*/ 2472404 f74 1"/>
                <a:gd name="f99" fmla="*/ 0 f75 1"/>
                <a:gd name="f100" fmla="*/ 2867501 f74 1"/>
                <a:gd name="f101" fmla="+- f76 0 f1"/>
                <a:gd name="f102" fmla="*/ f79 1 743796"/>
                <a:gd name="f103" fmla="*/ f80 1 2867501"/>
                <a:gd name="f104" fmla="*/ f81 1 743796"/>
                <a:gd name="f105" fmla="*/ f82 1 2867501"/>
                <a:gd name="f106" fmla="*/ f83 1 743796"/>
                <a:gd name="f107" fmla="*/ f84 1 2867501"/>
                <a:gd name="f108" fmla="*/ f85 1 743796"/>
                <a:gd name="f109" fmla="*/ f86 1 2867501"/>
                <a:gd name="f110" fmla="*/ f87 1 743796"/>
                <a:gd name="f111" fmla="*/ f88 1 2867501"/>
                <a:gd name="f112" fmla="*/ f89 1 743796"/>
                <a:gd name="f113" fmla="*/ f90 1 2867501"/>
                <a:gd name="f114" fmla="*/ f91 1 743796"/>
                <a:gd name="f115" fmla="*/ f92 1 2867501"/>
                <a:gd name="f116" fmla="*/ f93 1 743796"/>
                <a:gd name="f117" fmla="*/ f94 1 2867501"/>
                <a:gd name="f118" fmla="*/ f95 1 743796"/>
                <a:gd name="f119" fmla="*/ f96 1 2867501"/>
                <a:gd name="f120" fmla="*/ f97 1 743796"/>
                <a:gd name="f121" fmla="*/ f98 1 2867501"/>
                <a:gd name="f122" fmla="*/ f99 1 743796"/>
                <a:gd name="f123" fmla="*/ f100 1 2867501"/>
                <a:gd name="f124" fmla="*/ f70 1 f77"/>
                <a:gd name="f125" fmla="*/ f71 1 f77"/>
                <a:gd name="f126" fmla="*/ f70 1 f78"/>
                <a:gd name="f127" fmla="*/ f72 1 f78"/>
                <a:gd name="f128" fmla="*/ f102 1 f77"/>
                <a:gd name="f129" fmla="*/ f103 1 f78"/>
                <a:gd name="f130" fmla="*/ f104 1 f77"/>
                <a:gd name="f131" fmla="*/ f105 1 f78"/>
                <a:gd name="f132" fmla="*/ f106 1 f77"/>
                <a:gd name="f133" fmla="*/ f107 1 f78"/>
                <a:gd name="f134" fmla="*/ f108 1 f77"/>
                <a:gd name="f135" fmla="*/ f109 1 f78"/>
                <a:gd name="f136" fmla="*/ f110 1 f77"/>
                <a:gd name="f137" fmla="*/ f111 1 f78"/>
                <a:gd name="f138" fmla="*/ f112 1 f77"/>
                <a:gd name="f139" fmla="*/ f113 1 f78"/>
                <a:gd name="f140" fmla="*/ f114 1 f77"/>
                <a:gd name="f141" fmla="*/ f115 1 f78"/>
                <a:gd name="f142" fmla="*/ f116 1 f77"/>
                <a:gd name="f143" fmla="*/ f117 1 f78"/>
                <a:gd name="f144" fmla="*/ f118 1 f77"/>
                <a:gd name="f145" fmla="*/ f119 1 f78"/>
                <a:gd name="f146" fmla="*/ f120 1 f77"/>
                <a:gd name="f147" fmla="*/ f121 1 f78"/>
                <a:gd name="f148" fmla="*/ f122 1 f77"/>
                <a:gd name="f149" fmla="*/ f123 1 f78"/>
                <a:gd name="f150" fmla="*/ f124 f68 1"/>
                <a:gd name="f151" fmla="*/ f125 f68 1"/>
                <a:gd name="f152" fmla="*/ f127 f69 1"/>
                <a:gd name="f153" fmla="*/ f126 f69 1"/>
                <a:gd name="f154" fmla="*/ f128 f68 1"/>
                <a:gd name="f155" fmla="*/ f129 f69 1"/>
                <a:gd name="f156" fmla="*/ f130 f68 1"/>
                <a:gd name="f157" fmla="*/ f131 f69 1"/>
                <a:gd name="f158" fmla="*/ f132 f68 1"/>
                <a:gd name="f159" fmla="*/ f133 f69 1"/>
                <a:gd name="f160" fmla="*/ f134 f68 1"/>
                <a:gd name="f161" fmla="*/ f135 f69 1"/>
                <a:gd name="f162" fmla="*/ f136 f68 1"/>
                <a:gd name="f163" fmla="*/ f137 f69 1"/>
                <a:gd name="f164" fmla="*/ f138 f68 1"/>
                <a:gd name="f165" fmla="*/ f139 f69 1"/>
                <a:gd name="f166" fmla="*/ f140 f68 1"/>
                <a:gd name="f167" fmla="*/ f141 f69 1"/>
                <a:gd name="f168" fmla="*/ f142 f68 1"/>
                <a:gd name="f169" fmla="*/ f143 f69 1"/>
                <a:gd name="f170" fmla="*/ f144 f68 1"/>
                <a:gd name="f171" fmla="*/ f145 f69 1"/>
                <a:gd name="f172" fmla="*/ f146 f68 1"/>
                <a:gd name="f173" fmla="*/ f147 f69 1"/>
                <a:gd name="f174" fmla="*/ f148 f68 1"/>
                <a:gd name="f175" fmla="*/ f149 f6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01">
                  <a:pos x="f154" y="f155"/>
                </a:cxn>
                <a:cxn ang="f101">
                  <a:pos x="f156" y="f157"/>
                </a:cxn>
                <a:cxn ang="f101">
                  <a:pos x="f158" y="f159"/>
                </a:cxn>
                <a:cxn ang="f101">
                  <a:pos x="f160" y="f161"/>
                </a:cxn>
                <a:cxn ang="f101">
                  <a:pos x="f162" y="f163"/>
                </a:cxn>
                <a:cxn ang="f101">
                  <a:pos x="f164" y="f165"/>
                </a:cxn>
                <a:cxn ang="f101">
                  <a:pos x="f166" y="f167"/>
                </a:cxn>
                <a:cxn ang="f101">
                  <a:pos x="f168" y="f169"/>
                </a:cxn>
                <a:cxn ang="f101">
                  <a:pos x="f170" y="f171"/>
                </a:cxn>
                <a:cxn ang="f101">
                  <a:pos x="f172" y="f173"/>
                </a:cxn>
                <a:cxn ang="f101">
                  <a:pos x="f174" y="f175"/>
                </a:cxn>
              </a:cxnLst>
              <a:rect l="f150" t="f153" r="f151" b="f152"/>
              <a:pathLst>
                <a:path w="743796" h="2867501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1" name="Freeform: Shape 1041">
              <a:extLst>
                <a:ext uri="{FF2B5EF4-FFF2-40B4-BE49-F238E27FC236}">
                  <a16:creationId xmlns:a16="http://schemas.microsoft.com/office/drawing/2014/main" id="{F81C30C8-95D1-5191-E765-321040746D97}"/>
                </a:ext>
              </a:extLst>
            </p:cNvPr>
            <p:cNvSpPr/>
            <p:nvPr/>
          </p:nvSpPr>
          <p:spPr>
            <a:xfrm>
              <a:off x="10844" y="672285"/>
              <a:ext cx="396931" cy="16903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7294"/>
                <a:gd name="f7" fmla="val 2543540"/>
                <a:gd name="f8" fmla="val 16478"/>
                <a:gd name="f9" fmla="val 2079"/>
                <a:gd name="f10" fmla="val 101441"/>
                <a:gd name="f11" fmla="val -6684"/>
                <a:gd name="f12" fmla="val 224885"/>
                <a:gd name="f13" fmla="val 12557"/>
                <a:gd name="f14" fmla="val 299847"/>
                <a:gd name="f15" fmla="val 53991"/>
                <a:gd name="f16" fmla="val 394240"/>
                <a:gd name="f17" fmla="val 106092"/>
                <a:gd name="f18" fmla="val 468440"/>
                <a:gd name="f19" fmla="val 189341"/>
                <a:gd name="f20" fmla="val 503206"/>
                <a:gd name="f21" fmla="val 291354"/>
                <a:gd name="f22" fmla="val 550069"/>
                <a:gd name="f23" fmla="val 429085"/>
                <a:gd name="f24" fmla="val 520827"/>
                <a:gd name="f25" fmla="val 577770"/>
                <a:gd name="f26" fmla="val 525113"/>
                <a:gd name="f27" fmla="val 724265"/>
                <a:gd name="f28" fmla="val 529019"/>
                <a:gd name="f29" fmla="val 856472"/>
                <a:gd name="f30" fmla="val 561118"/>
                <a:gd name="f31" fmla="val 986012"/>
                <a:gd name="f32" fmla="val 578930"/>
                <a:gd name="f33" fmla="val 1117267"/>
                <a:gd name="f34" fmla="val 595122"/>
                <a:gd name="f35" fmla="val 1236234"/>
                <a:gd name="f36" fmla="val 602742"/>
                <a:gd name="f37" fmla="val 1356630"/>
                <a:gd name="f38" fmla="val 592931"/>
                <a:gd name="f39" fmla="val 1476359"/>
                <a:gd name="f40" fmla="val 582073"/>
                <a:gd name="f41" fmla="val 1607709"/>
                <a:gd name="f42" fmla="val 549783"/>
                <a:gd name="f43" fmla="val 1736011"/>
                <a:gd name="f44" fmla="val 1859359"/>
                <a:gd name="f45" fmla="val 450628"/>
                <a:gd name="f46" fmla="val 1998710"/>
                <a:gd name="f47" fmla="val 383857"/>
                <a:gd name="f48" fmla="val 2133298"/>
                <a:gd name="f49" fmla="val 291846"/>
                <a:gd name="f50" fmla="val 2250361"/>
                <a:gd name="f51" fmla="val 231553"/>
                <a:gd name="f52" fmla="val 2327132"/>
                <a:gd name="f53" fmla="val 73819"/>
                <a:gd name="f54" fmla="val 2479532"/>
                <a:gd name="f55" fmla="+- 0 0 -90"/>
                <a:gd name="f56" fmla="*/ f3 1 597294"/>
                <a:gd name="f57" fmla="*/ f4 1 2543540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597294"/>
                <a:gd name="f66" fmla="*/ f62 1 2543540"/>
                <a:gd name="f67" fmla="*/ 16478 f63 1"/>
                <a:gd name="f68" fmla="*/ 2079 f62 1"/>
                <a:gd name="f69" fmla="*/ 299847 f63 1"/>
                <a:gd name="f70" fmla="*/ 53991 f62 1"/>
                <a:gd name="f71" fmla="*/ 503206 f63 1"/>
                <a:gd name="f72" fmla="*/ 291354 f62 1"/>
                <a:gd name="f73" fmla="*/ 525113 f63 1"/>
                <a:gd name="f74" fmla="*/ 724265 f62 1"/>
                <a:gd name="f75" fmla="*/ 578930 f63 1"/>
                <a:gd name="f76" fmla="*/ 1117267 f62 1"/>
                <a:gd name="f77" fmla="*/ 592931 f63 1"/>
                <a:gd name="f78" fmla="*/ 1476359 f62 1"/>
                <a:gd name="f79" fmla="*/ 1859359 f62 1"/>
                <a:gd name="f80" fmla="*/ 291846 f63 1"/>
                <a:gd name="f81" fmla="*/ 2250361 f62 1"/>
                <a:gd name="f82" fmla="*/ 0 f63 1"/>
                <a:gd name="f83" fmla="*/ 2543540 f62 1"/>
                <a:gd name="f84" fmla="+- f64 0 f1"/>
                <a:gd name="f85" fmla="*/ f67 1 597294"/>
                <a:gd name="f86" fmla="*/ f68 1 2543540"/>
                <a:gd name="f87" fmla="*/ f69 1 597294"/>
                <a:gd name="f88" fmla="*/ f70 1 2543540"/>
                <a:gd name="f89" fmla="*/ f71 1 597294"/>
                <a:gd name="f90" fmla="*/ f72 1 2543540"/>
                <a:gd name="f91" fmla="*/ f73 1 597294"/>
                <a:gd name="f92" fmla="*/ f74 1 2543540"/>
                <a:gd name="f93" fmla="*/ f75 1 597294"/>
                <a:gd name="f94" fmla="*/ f76 1 2543540"/>
                <a:gd name="f95" fmla="*/ f77 1 597294"/>
                <a:gd name="f96" fmla="*/ f78 1 2543540"/>
                <a:gd name="f97" fmla="*/ f79 1 2543540"/>
                <a:gd name="f98" fmla="*/ f80 1 597294"/>
                <a:gd name="f99" fmla="*/ f81 1 2543540"/>
                <a:gd name="f100" fmla="*/ f82 1 597294"/>
                <a:gd name="f101" fmla="*/ f83 1 2543540"/>
                <a:gd name="f102" fmla="*/ f58 1 f65"/>
                <a:gd name="f103" fmla="*/ f59 1 f65"/>
                <a:gd name="f104" fmla="*/ f58 1 f66"/>
                <a:gd name="f105" fmla="*/ f60 1 f66"/>
                <a:gd name="f106" fmla="*/ f85 1 f65"/>
                <a:gd name="f107" fmla="*/ f86 1 f66"/>
                <a:gd name="f108" fmla="*/ f87 1 f65"/>
                <a:gd name="f109" fmla="*/ f88 1 f66"/>
                <a:gd name="f110" fmla="*/ f89 1 f65"/>
                <a:gd name="f111" fmla="*/ f90 1 f66"/>
                <a:gd name="f112" fmla="*/ f91 1 f65"/>
                <a:gd name="f113" fmla="*/ f92 1 f66"/>
                <a:gd name="f114" fmla="*/ f93 1 f65"/>
                <a:gd name="f115" fmla="*/ f94 1 f66"/>
                <a:gd name="f116" fmla="*/ f95 1 f65"/>
                <a:gd name="f117" fmla="*/ f96 1 f66"/>
                <a:gd name="f118" fmla="*/ f97 1 f66"/>
                <a:gd name="f119" fmla="*/ f98 1 f65"/>
                <a:gd name="f120" fmla="*/ f99 1 f66"/>
                <a:gd name="f121" fmla="*/ f100 1 f65"/>
                <a:gd name="f122" fmla="*/ f101 1 f66"/>
                <a:gd name="f123" fmla="*/ f102 f56 1"/>
                <a:gd name="f124" fmla="*/ f103 f56 1"/>
                <a:gd name="f125" fmla="*/ f105 f57 1"/>
                <a:gd name="f126" fmla="*/ f104 f57 1"/>
                <a:gd name="f127" fmla="*/ f106 f56 1"/>
                <a:gd name="f128" fmla="*/ f107 f57 1"/>
                <a:gd name="f129" fmla="*/ f108 f56 1"/>
                <a:gd name="f130" fmla="*/ f109 f57 1"/>
                <a:gd name="f131" fmla="*/ f110 f56 1"/>
                <a:gd name="f132" fmla="*/ f111 f57 1"/>
                <a:gd name="f133" fmla="*/ f112 f56 1"/>
                <a:gd name="f134" fmla="*/ f113 f57 1"/>
                <a:gd name="f135" fmla="*/ f114 f56 1"/>
                <a:gd name="f136" fmla="*/ f115 f57 1"/>
                <a:gd name="f137" fmla="*/ f116 f56 1"/>
                <a:gd name="f138" fmla="*/ f117 f57 1"/>
                <a:gd name="f139" fmla="*/ f118 f57 1"/>
                <a:gd name="f140" fmla="*/ f119 f56 1"/>
                <a:gd name="f141" fmla="*/ f120 f57 1"/>
                <a:gd name="f142" fmla="*/ f121 f56 1"/>
                <a:gd name="f143" fmla="*/ f122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4">
                  <a:pos x="f127" y="f128"/>
                </a:cxn>
                <a:cxn ang="f84">
                  <a:pos x="f129" y="f130"/>
                </a:cxn>
                <a:cxn ang="f84">
                  <a:pos x="f131" y="f132"/>
                </a:cxn>
                <a:cxn ang="f84">
                  <a:pos x="f133" y="f134"/>
                </a:cxn>
                <a:cxn ang="f84">
                  <a:pos x="f135" y="f136"/>
                </a:cxn>
                <a:cxn ang="f84">
                  <a:pos x="f137" y="f138"/>
                </a:cxn>
                <a:cxn ang="f84">
                  <a:pos x="f131" y="f139"/>
                </a:cxn>
                <a:cxn ang="f84">
                  <a:pos x="f140" y="f141"/>
                </a:cxn>
                <a:cxn ang="f84">
                  <a:pos x="f142" y="f143"/>
                </a:cxn>
              </a:cxnLst>
              <a:rect l="f123" t="f126" r="f124" b="f125"/>
              <a:pathLst>
                <a:path w="597294" h="2543540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20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" y="f7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2" name="Freeform: Shape 1042">
              <a:extLst>
                <a:ext uri="{FF2B5EF4-FFF2-40B4-BE49-F238E27FC236}">
                  <a16:creationId xmlns:a16="http://schemas.microsoft.com/office/drawing/2014/main" id="{D4C2CE3F-6040-DD89-808E-074440B5D114}"/>
                </a:ext>
              </a:extLst>
            </p:cNvPr>
            <p:cNvSpPr/>
            <p:nvPr/>
          </p:nvSpPr>
          <p:spPr>
            <a:xfrm>
              <a:off x="23006" y="881262"/>
              <a:ext cx="258793" cy="13365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9425"/>
                <a:gd name="f7" fmla="val 2011236"/>
                <a:gd name="f8" fmla="val 33"/>
                <a:gd name="f9" fmla="val 57912"/>
                <a:gd name="f10" fmla="val -824"/>
                <a:gd name="f11" fmla="val 136112"/>
                <a:gd name="f12" fmla="val 14892"/>
                <a:gd name="f13" fmla="val 171260"/>
                <a:gd name="f14" fmla="val 60326"/>
                <a:gd name="f15" fmla="val 205645"/>
                <a:gd name="f16" fmla="val 104903"/>
                <a:gd name="f17" fmla="val 207740"/>
                <a:gd name="f18" fmla="val 164244"/>
                <a:gd name="f19" fmla="val 211455"/>
                <a:gd name="f20" fmla="val 221204"/>
                <a:gd name="f21" fmla="val 216408"/>
                <a:gd name="f22" fmla="val 297594"/>
                <a:gd name="f23" fmla="val 225838"/>
                <a:gd name="f24" fmla="val 373604"/>
                <a:gd name="f25" fmla="val 243078"/>
                <a:gd name="f26" fmla="val 448089"/>
                <a:gd name="f27" fmla="val 269939"/>
                <a:gd name="f28" fmla="val 564199"/>
                <a:gd name="f29" fmla="val 319183"/>
                <a:gd name="f30" fmla="val 673927"/>
                <a:gd name="f31" fmla="val 346424"/>
                <a:gd name="f32" fmla="val 789941"/>
                <a:gd name="f33" fmla="val 358235"/>
                <a:gd name="f34" fmla="val 840043"/>
                <a:gd name="f35" fmla="val 365951"/>
                <a:gd name="f36" fmla="val 891097"/>
                <a:gd name="f37" fmla="val 372237"/>
                <a:gd name="f38" fmla="val 942151"/>
                <a:gd name="f39" fmla="val 385858"/>
                <a:gd name="f40" fmla="val 1051784"/>
                <a:gd name="f41" fmla="val 394049"/>
                <a:gd name="f42" fmla="val 1162274"/>
                <a:gd name="f43" fmla="val 386620"/>
                <a:gd name="f44" fmla="val 1272478"/>
                <a:gd name="f45" fmla="val 377476"/>
                <a:gd name="f46" fmla="val 1407828"/>
                <a:gd name="f47" fmla="val 344996"/>
                <a:gd name="f48" fmla="val 1541178"/>
                <a:gd name="f49" fmla="val 280416"/>
                <a:gd name="f50" fmla="val 1660241"/>
                <a:gd name="f51" fmla="val 244602"/>
                <a:gd name="f52" fmla="val 1726249"/>
                <a:gd name="f53" fmla="val 199358"/>
                <a:gd name="f54" fmla="val 1786352"/>
                <a:gd name="f55" fmla="val 151257"/>
                <a:gd name="f56" fmla="val 1844073"/>
                <a:gd name="f57" fmla="val 79534"/>
                <a:gd name="f58" fmla="val 1930084"/>
                <a:gd name="f59" fmla="val 89345"/>
                <a:gd name="f60" fmla="val 1941419"/>
                <a:gd name="f61" fmla="val 1905"/>
                <a:gd name="f62" fmla="val 2011237"/>
                <a:gd name="f63" fmla="+- 0 0 -90"/>
                <a:gd name="f64" fmla="*/ f3 1 389425"/>
                <a:gd name="f65" fmla="*/ f4 1 2011236"/>
                <a:gd name="f66" fmla="val f5"/>
                <a:gd name="f67" fmla="val f6"/>
                <a:gd name="f68" fmla="val f7"/>
                <a:gd name="f69" fmla="*/ f63 f0 1"/>
                <a:gd name="f70" fmla="+- f68 0 f66"/>
                <a:gd name="f71" fmla="+- f67 0 f66"/>
                <a:gd name="f72" fmla="*/ f69 1 f2"/>
                <a:gd name="f73" fmla="*/ f71 1 389425"/>
                <a:gd name="f74" fmla="*/ f70 1 2011236"/>
                <a:gd name="f75" fmla="*/ 0 f71 1"/>
                <a:gd name="f76" fmla="*/ 33 f70 1"/>
                <a:gd name="f77" fmla="*/ 171260 f71 1"/>
                <a:gd name="f78" fmla="*/ 60326 f70 1"/>
                <a:gd name="f79" fmla="*/ 211455 f71 1"/>
                <a:gd name="f80" fmla="*/ 221204 f70 1"/>
                <a:gd name="f81" fmla="*/ 243078 f71 1"/>
                <a:gd name="f82" fmla="*/ 448089 f70 1"/>
                <a:gd name="f83" fmla="*/ 346424 f71 1"/>
                <a:gd name="f84" fmla="*/ 789941 f70 1"/>
                <a:gd name="f85" fmla="*/ 372237 f71 1"/>
                <a:gd name="f86" fmla="*/ 942151 f70 1"/>
                <a:gd name="f87" fmla="*/ 386620 f71 1"/>
                <a:gd name="f88" fmla="*/ 1272478 f70 1"/>
                <a:gd name="f89" fmla="*/ 280416 f71 1"/>
                <a:gd name="f90" fmla="*/ 1660241 f70 1"/>
                <a:gd name="f91" fmla="*/ 151257 f71 1"/>
                <a:gd name="f92" fmla="*/ 1844073 f70 1"/>
                <a:gd name="f93" fmla="*/ 1905 f71 1"/>
                <a:gd name="f94" fmla="*/ 2011237 f70 1"/>
                <a:gd name="f95" fmla="+- f72 0 f1"/>
                <a:gd name="f96" fmla="*/ f75 1 389425"/>
                <a:gd name="f97" fmla="*/ f76 1 2011236"/>
                <a:gd name="f98" fmla="*/ f77 1 389425"/>
                <a:gd name="f99" fmla="*/ f78 1 2011236"/>
                <a:gd name="f100" fmla="*/ f79 1 389425"/>
                <a:gd name="f101" fmla="*/ f80 1 2011236"/>
                <a:gd name="f102" fmla="*/ f81 1 389425"/>
                <a:gd name="f103" fmla="*/ f82 1 2011236"/>
                <a:gd name="f104" fmla="*/ f83 1 389425"/>
                <a:gd name="f105" fmla="*/ f84 1 2011236"/>
                <a:gd name="f106" fmla="*/ f85 1 389425"/>
                <a:gd name="f107" fmla="*/ f86 1 2011236"/>
                <a:gd name="f108" fmla="*/ f87 1 389425"/>
                <a:gd name="f109" fmla="*/ f88 1 2011236"/>
                <a:gd name="f110" fmla="*/ f89 1 389425"/>
                <a:gd name="f111" fmla="*/ f90 1 2011236"/>
                <a:gd name="f112" fmla="*/ f91 1 389425"/>
                <a:gd name="f113" fmla="*/ f92 1 2011236"/>
                <a:gd name="f114" fmla="*/ f93 1 389425"/>
                <a:gd name="f115" fmla="*/ f94 1 2011236"/>
                <a:gd name="f116" fmla="*/ f66 1 f73"/>
                <a:gd name="f117" fmla="*/ f67 1 f73"/>
                <a:gd name="f118" fmla="*/ f66 1 f74"/>
                <a:gd name="f119" fmla="*/ f68 1 f74"/>
                <a:gd name="f120" fmla="*/ f96 1 f73"/>
                <a:gd name="f121" fmla="*/ f97 1 f74"/>
                <a:gd name="f122" fmla="*/ f98 1 f73"/>
                <a:gd name="f123" fmla="*/ f99 1 f74"/>
                <a:gd name="f124" fmla="*/ f100 1 f73"/>
                <a:gd name="f125" fmla="*/ f101 1 f74"/>
                <a:gd name="f126" fmla="*/ f102 1 f73"/>
                <a:gd name="f127" fmla="*/ f103 1 f74"/>
                <a:gd name="f128" fmla="*/ f104 1 f73"/>
                <a:gd name="f129" fmla="*/ f105 1 f74"/>
                <a:gd name="f130" fmla="*/ f106 1 f73"/>
                <a:gd name="f131" fmla="*/ f107 1 f74"/>
                <a:gd name="f132" fmla="*/ f108 1 f73"/>
                <a:gd name="f133" fmla="*/ f109 1 f74"/>
                <a:gd name="f134" fmla="*/ f110 1 f73"/>
                <a:gd name="f135" fmla="*/ f111 1 f74"/>
                <a:gd name="f136" fmla="*/ f112 1 f73"/>
                <a:gd name="f137" fmla="*/ f113 1 f74"/>
                <a:gd name="f138" fmla="*/ f114 1 f73"/>
                <a:gd name="f139" fmla="*/ f115 1 f74"/>
                <a:gd name="f140" fmla="*/ f116 f64 1"/>
                <a:gd name="f141" fmla="*/ f117 f64 1"/>
                <a:gd name="f142" fmla="*/ f119 f65 1"/>
                <a:gd name="f143" fmla="*/ f118 f65 1"/>
                <a:gd name="f144" fmla="*/ f120 f64 1"/>
                <a:gd name="f145" fmla="*/ f121 f65 1"/>
                <a:gd name="f146" fmla="*/ f122 f64 1"/>
                <a:gd name="f147" fmla="*/ f123 f65 1"/>
                <a:gd name="f148" fmla="*/ f124 f64 1"/>
                <a:gd name="f149" fmla="*/ f125 f65 1"/>
                <a:gd name="f150" fmla="*/ f126 f64 1"/>
                <a:gd name="f151" fmla="*/ f127 f65 1"/>
                <a:gd name="f152" fmla="*/ f128 f64 1"/>
                <a:gd name="f153" fmla="*/ f129 f65 1"/>
                <a:gd name="f154" fmla="*/ f130 f64 1"/>
                <a:gd name="f155" fmla="*/ f131 f65 1"/>
                <a:gd name="f156" fmla="*/ f132 f64 1"/>
                <a:gd name="f157" fmla="*/ f133 f65 1"/>
                <a:gd name="f158" fmla="*/ f134 f64 1"/>
                <a:gd name="f159" fmla="*/ f135 f65 1"/>
                <a:gd name="f160" fmla="*/ f136 f64 1"/>
                <a:gd name="f161" fmla="*/ f137 f65 1"/>
                <a:gd name="f162" fmla="*/ f138 f64 1"/>
                <a:gd name="f163" fmla="*/ f139 f6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44" y="f145"/>
                </a:cxn>
                <a:cxn ang="f95">
                  <a:pos x="f146" y="f147"/>
                </a:cxn>
                <a:cxn ang="f95">
                  <a:pos x="f148" y="f149"/>
                </a:cxn>
                <a:cxn ang="f95">
                  <a:pos x="f150" y="f151"/>
                </a:cxn>
                <a:cxn ang="f95">
                  <a:pos x="f152" y="f153"/>
                </a:cxn>
                <a:cxn ang="f95">
                  <a:pos x="f154" y="f155"/>
                </a:cxn>
                <a:cxn ang="f95">
                  <a:pos x="f156" y="f157"/>
                </a:cxn>
                <a:cxn ang="f95">
                  <a:pos x="f158" y="f159"/>
                </a:cxn>
                <a:cxn ang="f95">
                  <a:pos x="f160" y="f161"/>
                </a:cxn>
                <a:cxn ang="f95">
                  <a:pos x="f162" y="f163"/>
                </a:cxn>
              </a:cxnLst>
              <a:rect l="f140" t="f143" r="f141" b="f142"/>
              <a:pathLst>
                <a:path w="389425" h="2011236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</a:path>
              </a:pathLst>
            </a:custGeom>
            <a:noFill/>
            <a:ln w="9528" cap="rnd">
              <a:solidFill>
                <a:srgbClr val="4D4EE6">
                  <a:alpha val="50000"/>
                </a:srgbClr>
              </a:solidFill>
              <a:custDash>
                <a:ds d="899706" sp="0"/>
              </a:custDash>
              <a:round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13" name="Cross">
            <a:extLst>
              <a:ext uri="{FF2B5EF4-FFF2-40B4-BE49-F238E27FC236}">
                <a16:creationId xmlns:a16="http://schemas.microsoft.com/office/drawing/2014/main" id="{74791F66-3DAF-C3A7-EBA1-8B16AACD2FA9}"/>
              </a:ext>
            </a:extLst>
          </p:cNvPr>
          <p:cNvGrpSpPr/>
          <p:nvPr/>
        </p:nvGrpSpPr>
        <p:grpSpPr>
          <a:xfrm>
            <a:off x="11945264" y="149787"/>
            <a:ext cx="118872" cy="118872"/>
            <a:chOff x="11945264" y="149787"/>
            <a:chExt cx="118872" cy="118872"/>
          </a:xfrm>
        </p:grpSpPr>
        <p:cxnSp>
          <p:nvCxnSpPr>
            <p:cNvPr id="14" name="Straight Connector 1045">
              <a:extLst>
                <a:ext uri="{FF2B5EF4-FFF2-40B4-BE49-F238E27FC236}">
                  <a16:creationId xmlns:a16="http://schemas.microsoft.com/office/drawing/2014/main" id="{6460BEAF-24F2-E57C-1B83-DD59E015FF28}"/>
                </a:ext>
              </a:extLst>
            </p:cNvPr>
            <p:cNvCxnSpPr/>
            <p:nvPr/>
          </p:nvCxnSpPr>
          <p:spPr>
            <a:xfrm>
              <a:off x="12004700" y="149787"/>
              <a:ext cx="0" cy="118872"/>
            </a:xfrm>
            <a:prstGeom prst="straightConnector1">
              <a:avLst/>
            </a:prstGeom>
            <a:noFill/>
            <a:ln w="12701" cap="flat">
              <a:solidFill>
                <a:srgbClr val="7162FE"/>
              </a:solidFill>
              <a:prstDash val="solid"/>
              <a:miter/>
            </a:ln>
          </p:spPr>
        </p:cxnSp>
        <p:cxnSp>
          <p:nvCxnSpPr>
            <p:cNvPr id="15" name="Straight Connector 1046">
              <a:extLst>
                <a:ext uri="{FF2B5EF4-FFF2-40B4-BE49-F238E27FC236}">
                  <a16:creationId xmlns:a16="http://schemas.microsoft.com/office/drawing/2014/main" id="{1A690242-D055-BE7D-7EB5-836BEB3F1F06}"/>
                </a:ext>
              </a:extLst>
            </p:cNvPr>
            <p:cNvCxnSpPr/>
            <p:nvPr/>
          </p:nvCxnSpPr>
          <p:spPr>
            <a:xfrm>
              <a:off x="11945264" y="209223"/>
              <a:ext cx="118872" cy="0"/>
            </a:xfrm>
            <a:prstGeom prst="straightConnector1">
              <a:avLst/>
            </a:prstGeom>
            <a:noFill/>
            <a:ln w="12701" cap="flat">
              <a:solidFill>
                <a:srgbClr val="7162FE"/>
              </a:solidFill>
              <a:prstDash val="solid"/>
              <a:miter/>
            </a:ln>
          </p:spPr>
        </p:cxnSp>
      </p:grpSp>
      <p:pic>
        <p:nvPicPr>
          <p:cNvPr id="16" name="Picture 2" descr="Média">
            <a:extLst>
              <a:ext uri="{FF2B5EF4-FFF2-40B4-BE49-F238E27FC236}">
                <a16:creationId xmlns:a16="http://schemas.microsoft.com/office/drawing/2014/main" id="{6F5E609A-C638-E7EF-17C8-2D2E29449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853" y="2385715"/>
            <a:ext cx="9502289" cy="391969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4A71FAAC-BE06-2EA5-B6DC-F7A6AABB2AF9}"/>
              </a:ext>
            </a:extLst>
          </p:cNvPr>
          <p:cNvGrpSpPr/>
          <p:nvPr/>
        </p:nvGrpSpPr>
        <p:grpSpPr>
          <a:xfrm>
            <a:off x="7980398" y="3276596"/>
            <a:ext cx="4211598" cy="3581403"/>
            <a:chOff x="7980398" y="3276596"/>
            <a:chExt cx="4211598" cy="3581403"/>
          </a:xfrm>
        </p:grpSpPr>
        <p:sp>
          <p:nvSpPr>
            <p:cNvPr id="18" name="Freeform: Shape 1049">
              <a:extLst>
                <a:ext uri="{FF2B5EF4-FFF2-40B4-BE49-F238E27FC236}">
                  <a16:creationId xmlns:a16="http://schemas.microsoft.com/office/drawing/2014/main" id="{8F2C2077-7BB0-B55A-E12C-9C4926E42527}"/>
                </a:ext>
              </a:extLst>
            </p:cNvPr>
            <p:cNvSpPr/>
            <p:nvPr/>
          </p:nvSpPr>
          <p:spPr>
            <a:xfrm>
              <a:off x="10439256" y="6178637"/>
              <a:ext cx="1482105" cy="6793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2102"/>
                <a:gd name="f7" fmla="val 679363"/>
                <a:gd name="f8" fmla="val 741051"/>
                <a:gd name="f9" fmla="val 1102506"/>
                <a:gd name="f10" fmla="val 1404077"/>
                <a:gd name="f11" fmla="val 256390"/>
                <a:gd name="f12" fmla="val 1473822"/>
                <a:gd name="f13" fmla="val 597226"/>
                <a:gd name="f14" fmla="val 8280"/>
                <a:gd name="f15" fmla="val 78025"/>
                <a:gd name="f16" fmla="val 379596"/>
                <a:gd name="f17" fmla="+- 0 0 -90"/>
                <a:gd name="f18" fmla="*/ f3 1 1482102"/>
                <a:gd name="f19" fmla="*/ f4 1 679363"/>
                <a:gd name="f20" fmla="val f5"/>
                <a:gd name="f21" fmla="val f6"/>
                <a:gd name="f22" fmla="val f7"/>
                <a:gd name="f23" fmla="*/ f17 f0 1"/>
                <a:gd name="f24" fmla="+- f22 0 f20"/>
                <a:gd name="f25" fmla="+- f21 0 f20"/>
                <a:gd name="f26" fmla="*/ f23 1 f2"/>
                <a:gd name="f27" fmla="*/ f25 1 1482102"/>
                <a:gd name="f28" fmla="*/ f24 1 679363"/>
                <a:gd name="f29" fmla="*/ 741051 f25 1"/>
                <a:gd name="f30" fmla="*/ 0 f24 1"/>
                <a:gd name="f31" fmla="*/ 1473822 f25 1"/>
                <a:gd name="f32" fmla="*/ 597226 f24 1"/>
                <a:gd name="f33" fmla="*/ 1482102 f25 1"/>
                <a:gd name="f34" fmla="*/ 679363 f24 1"/>
                <a:gd name="f35" fmla="*/ 0 f25 1"/>
                <a:gd name="f36" fmla="*/ 8280 f25 1"/>
                <a:gd name="f37" fmla="+- f26 0 f1"/>
                <a:gd name="f38" fmla="*/ f29 1 1482102"/>
                <a:gd name="f39" fmla="*/ f30 1 679363"/>
                <a:gd name="f40" fmla="*/ f31 1 1482102"/>
                <a:gd name="f41" fmla="*/ f32 1 679363"/>
                <a:gd name="f42" fmla="*/ f33 1 1482102"/>
                <a:gd name="f43" fmla="*/ f34 1 679363"/>
                <a:gd name="f44" fmla="*/ f35 1 1482102"/>
                <a:gd name="f45" fmla="*/ f36 1 1482102"/>
                <a:gd name="f46" fmla="*/ f20 1 f27"/>
                <a:gd name="f47" fmla="*/ f21 1 f27"/>
                <a:gd name="f48" fmla="*/ f20 1 f28"/>
                <a:gd name="f49" fmla="*/ f22 1 f28"/>
                <a:gd name="f50" fmla="*/ f38 1 f27"/>
                <a:gd name="f51" fmla="*/ f39 1 f28"/>
                <a:gd name="f52" fmla="*/ f40 1 f27"/>
                <a:gd name="f53" fmla="*/ f41 1 f28"/>
                <a:gd name="f54" fmla="*/ f42 1 f27"/>
                <a:gd name="f55" fmla="*/ f43 1 f28"/>
                <a:gd name="f56" fmla="*/ f44 1 f27"/>
                <a:gd name="f57" fmla="*/ f45 1 f27"/>
                <a:gd name="f58" fmla="*/ f46 f18 1"/>
                <a:gd name="f59" fmla="*/ f47 f18 1"/>
                <a:gd name="f60" fmla="*/ f49 f19 1"/>
                <a:gd name="f61" fmla="*/ f48 f19 1"/>
                <a:gd name="f62" fmla="*/ f50 f18 1"/>
                <a:gd name="f63" fmla="*/ f51 f19 1"/>
                <a:gd name="f64" fmla="*/ f52 f18 1"/>
                <a:gd name="f65" fmla="*/ f53 f19 1"/>
                <a:gd name="f66" fmla="*/ f54 f18 1"/>
                <a:gd name="f67" fmla="*/ f55 f19 1"/>
                <a:gd name="f68" fmla="*/ f56 f18 1"/>
                <a:gd name="f69" fmla="*/ f5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62" y="f63"/>
                </a:cxn>
                <a:cxn ang="f37">
                  <a:pos x="f64" y="f65"/>
                </a:cxn>
                <a:cxn ang="f37">
                  <a:pos x="f66" y="f67"/>
                </a:cxn>
                <a:cxn ang="f37">
                  <a:pos x="f68" y="f67"/>
                </a:cxn>
                <a:cxn ang="f37">
                  <a:pos x="f69" y="f65"/>
                </a:cxn>
                <a:cxn ang="f37">
                  <a:pos x="f62" y="f63"/>
                </a:cxn>
              </a:cxnLst>
              <a:rect l="f58" t="f61" r="f59" b="f60"/>
              <a:pathLst>
                <a:path w="1482102" h="679363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7"/>
                  </a:lnTo>
                  <a:lnTo>
                    <a:pt x="f5" y="f7"/>
                  </a:lnTo>
                  <a:lnTo>
                    <a:pt x="f14" y="f13"/>
                  </a:lnTo>
                  <a:cubicBezTo>
                    <a:pt x="f15" y="f11"/>
                    <a:pt x="f16" y="f5"/>
                    <a:pt x="f8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595959"/>
                </a:solidFill>
                <a:uFillTx/>
                <a:latin typeface="AvenirNext LT Pro Medium" pitchFamily="34"/>
              </a:endParaRPr>
            </a:p>
          </p:txBody>
        </p:sp>
        <p:grpSp>
          <p:nvGrpSpPr>
            <p:cNvPr id="19" name="Graphic 157">
              <a:extLst>
                <a:ext uri="{FF2B5EF4-FFF2-40B4-BE49-F238E27FC236}">
                  <a16:creationId xmlns:a16="http://schemas.microsoft.com/office/drawing/2014/main" id="{3C29A84E-DC03-714B-8C16-DF5DD7AC183D}"/>
                </a:ext>
              </a:extLst>
            </p:cNvPr>
            <p:cNvGrpSpPr/>
            <p:nvPr/>
          </p:nvGrpSpPr>
          <p:grpSpPr>
            <a:xfrm>
              <a:off x="8662742" y="3276596"/>
              <a:ext cx="3529254" cy="3581403"/>
              <a:chOff x="8662742" y="3276596"/>
              <a:chExt cx="3529254" cy="3581403"/>
            </a:xfrm>
          </p:grpSpPr>
          <p:sp>
            <p:nvSpPr>
              <p:cNvPr id="20" name="Freeform: Shape 1052">
                <a:extLst>
                  <a:ext uri="{FF2B5EF4-FFF2-40B4-BE49-F238E27FC236}">
                    <a16:creationId xmlns:a16="http://schemas.microsoft.com/office/drawing/2014/main" id="{00A659DA-B9DF-8D34-F389-040E6380A54B}"/>
                  </a:ext>
                </a:extLst>
              </p:cNvPr>
              <p:cNvSpPr/>
              <p:nvPr/>
            </p:nvSpPr>
            <p:spPr>
              <a:xfrm>
                <a:off x="8662742" y="3276596"/>
                <a:ext cx="3516197" cy="3565391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946874"/>
                  <a:gd name="f7" fmla="val 3989641"/>
                  <a:gd name="f8" fmla="val 19050"/>
                  <a:gd name="f9" fmla="val 3957257"/>
                  <a:gd name="f10" fmla="val 50959"/>
                  <a:gd name="f11" fmla="val 3916013"/>
                  <a:gd name="f12" fmla="val 79439"/>
                  <a:gd name="f13" fmla="val 3891153"/>
                  <a:gd name="f14" fmla="val 165544"/>
                  <a:gd name="f15" fmla="val 3815906"/>
                  <a:gd name="f16" fmla="val 227933"/>
                  <a:gd name="f17" fmla="val 3717989"/>
                  <a:gd name="f18" fmla="val 297371"/>
                  <a:gd name="f19" fmla="val 3626930"/>
                  <a:gd name="f20" fmla="val 346615"/>
                  <a:gd name="f21" fmla="val 3562255"/>
                  <a:gd name="f22" fmla="val 398050"/>
                  <a:gd name="f23" fmla="val 3499009"/>
                  <a:gd name="f24" fmla="val 454343"/>
                  <a:gd name="f25" fmla="val 3440335"/>
                  <a:gd name="f26" fmla="val 506349"/>
                  <a:gd name="f27" fmla="val 3386042"/>
                  <a:gd name="f28" fmla="val 562642"/>
                  <a:gd name="f29" fmla="val 3336227"/>
                  <a:gd name="f30" fmla="val 622363"/>
                  <a:gd name="f31" fmla="val 3290697"/>
                  <a:gd name="f32" fmla="val 719519"/>
                  <a:gd name="f33" fmla="val 3216688"/>
                  <a:gd name="f34" fmla="val 824960"/>
                  <a:gd name="f35" fmla="val 3154585"/>
                  <a:gd name="f36" fmla="val 927068"/>
                  <a:gd name="f37" fmla="val 3087434"/>
                  <a:gd name="f38" fmla="val 1011365"/>
                  <a:gd name="f39" fmla="val 3031998"/>
                  <a:gd name="f40" fmla="val 1093565"/>
                  <a:gd name="f41" fmla="val 2973324"/>
                  <a:gd name="f42" fmla="val 1176338"/>
                  <a:gd name="f43" fmla="val 2915603"/>
                  <a:gd name="f44" fmla="val 1246537"/>
                  <a:gd name="f45" fmla="val 2866644"/>
                  <a:gd name="f46" fmla="val 1317308"/>
                  <a:gd name="f47" fmla="val 2818066"/>
                  <a:gd name="f48" fmla="val 1394270"/>
                  <a:gd name="f49" fmla="val 2780729"/>
                  <a:gd name="f50" fmla="val 1459421"/>
                  <a:gd name="f51" fmla="val 2749106"/>
                  <a:gd name="f52" fmla="val 1528763"/>
                  <a:gd name="f53" fmla="val 2724436"/>
                  <a:gd name="f54" fmla="val 1601057"/>
                  <a:gd name="f55" fmla="val 2723483"/>
                  <a:gd name="f56" fmla="val 1653350"/>
                  <a:gd name="f57" fmla="val 2722721"/>
                  <a:gd name="f58" fmla="val 1704785"/>
                  <a:gd name="f59" fmla="val 2733485"/>
                  <a:gd name="f60" fmla="val 1756220"/>
                  <a:gd name="f61" fmla="val 2743772"/>
                  <a:gd name="f62" fmla="val 1800320"/>
                  <a:gd name="f63" fmla="val 2752630"/>
                  <a:gd name="f64" fmla="val 1844612"/>
                  <a:gd name="f65" fmla="val 2760250"/>
                  <a:gd name="f66" fmla="val 1889189"/>
                  <a:gd name="f67" fmla="val 2765965"/>
                  <a:gd name="f68" fmla="val 1928622"/>
                  <a:gd name="f69" fmla="val 2771013"/>
                  <a:gd name="f70" fmla="val 1968437"/>
                  <a:gd name="f71" fmla="val 2773299"/>
                  <a:gd name="f72" fmla="val 2007394"/>
                  <a:gd name="f73" fmla="val 2073878"/>
                  <a:gd name="f74" fmla="val 2753487"/>
                  <a:gd name="f75" fmla="val 2130647"/>
                  <a:gd name="f76" fmla="val 2712911"/>
                  <a:gd name="f77" fmla="val 2184654"/>
                  <a:gd name="f78" fmla="val 2671763"/>
                  <a:gd name="f79" fmla="val 2245900"/>
                  <a:gd name="f80" fmla="val 2625090"/>
                  <a:gd name="f81" fmla="val 2304002"/>
                  <a:gd name="f82" fmla="val 2573465"/>
                  <a:gd name="f83" fmla="val 2372773"/>
                  <a:gd name="f84" fmla="val 2538984"/>
                  <a:gd name="f85" fmla="val 2394395"/>
                  <a:gd name="f86" fmla="val 2528126"/>
                  <a:gd name="f87" fmla="val 2416874"/>
                  <a:gd name="f88" fmla="val 2518982"/>
                  <a:gd name="f89" fmla="val 2439543"/>
                  <a:gd name="f90" fmla="val 2510504"/>
                  <a:gd name="f91" fmla="val 2509552"/>
                  <a:gd name="f92" fmla="val 2484215"/>
                  <a:gd name="f93" fmla="val 2580037"/>
                  <a:gd name="f94" fmla="val 2459450"/>
                  <a:gd name="f95" fmla="val 2650617"/>
                  <a:gd name="f96" fmla="val 2434781"/>
                  <a:gd name="f97" fmla="val 2695956"/>
                  <a:gd name="f98" fmla="val 2418874"/>
                  <a:gd name="f99" fmla="val 2741295"/>
                  <a:gd name="f100" fmla="val 2402872"/>
                  <a:gd name="f101" fmla="val 2785110"/>
                  <a:gd name="f102" fmla="val 2383060"/>
                  <a:gd name="f103" fmla="val 2824448"/>
                  <a:gd name="f104" fmla="val 2365248"/>
                  <a:gd name="f105" fmla="val 2862358"/>
                  <a:gd name="f106" fmla="val 2344198"/>
                  <a:gd name="f107" fmla="val 2897315"/>
                  <a:gd name="f108" fmla="val 2318861"/>
                  <a:gd name="f109" fmla="val 2934367"/>
                  <a:gd name="f110" fmla="val 2292096"/>
                  <a:gd name="f111" fmla="val 2968085"/>
                  <a:gd name="f112" fmla="val 2260854"/>
                  <a:gd name="f113" fmla="val 2997994"/>
                  <a:gd name="f114" fmla="val 2226183"/>
                  <a:gd name="f115" fmla="val 3020949"/>
                  <a:gd name="f116" fmla="val 2199513"/>
                  <a:gd name="f117" fmla="val 3041714"/>
                  <a:gd name="f118" fmla="val 2170938"/>
                  <a:gd name="f119" fmla="val 3061240"/>
                  <a:gd name="f120" fmla="val 2141506"/>
                  <a:gd name="f121" fmla="val 3091529"/>
                  <a:gd name="f122" fmla="val 2095976"/>
                  <a:gd name="f123" fmla="val 3119533"/>
                  <a:gd name="f124" fmla="val 2049018"/>
                  <a:gd name="f125" fmla="val 3152108"/>
                  <a:gd name="f126" fmla="val 2005203"/>
                  <a:gd name="f127" fmla="val 3188113"/>
                  <a:gd name="f128" fmla="val 1956626"/>
                  <a:gd name="f129" fmla="val 3229261"/>
                  <a:gd name="f130" fmla="val 1912144"/>
                  <a:gd name="f131" fmla="val 3274124"/>
                  <a:gd name="f132" fmla="val 1871567"/>
                  <a:gd name="f133" fmla="val 3311747"/>
                  <a:gd name="f134" fmla="val 1837563"/>
                  <a:gd name="f135" fmla="val 3351848"/>
                  <a:gd name="f136" fmla="val 1806321"/>
                  <a:gd name="f137" fmla="val 3388138"/>
                  <a:gd name="f138" fmla="val 1770888"/>
                  <a:gd name="f139" fmla="val 3416999"/>
                  <a:gd name="f140" fmla="val 1742694"/>
                  <a:gd name="f141" fmla="val 3443002"/>
                  <a:gd name="f142" fmla="val 1711833"/>
                  <a:gd name="f143" fmla="val 3466529"/>
                  <a:gd name="f144" fmla="val 1679162"/>
                  <a:gd name="f145" fmla="val 3495008"/>
                  <a:gd name="f146" fmla="val 1639348"/>
                  <a:gd name="f147" fmla="val 3519392"/>
                  <a:gd name="f148" fmla="val 1596771"/>
                  <a:gd name="f149" fmla="val 3538633"/>
                  <a:gd name="f150" fmla="val 1551718"/>
                  <a:gd name="f151" fmla="val 3562731"/>
                  <a:gd name="f152" fmla="val 1495616"/>
                  <a:gd name="f153" fmla="val 3578924"/>
                  <a:gd name="f154" fmla="val 1436465"/>
                  <a:gd name="f155" fmla="val 3588544"/>
                  <a:gd name="f156" fmla="val 1376172"/>
                  <a:gd name="f157" fmla="val 3592925"/>
                  <a:gd name="f158" fmla="val 1348740"/>
                  <a:gd name="f159" fmla="val 3595688"/>
                  <a:gd name="f160" fmla="val 1321022"/>
                  <a:gd name="f161" fmla="val 3597402"/>
                  <a:gd name="f162" fmla="val 1293305"/>
                  <a:gd name="f163" fmla="val 3605974"/>
                  <a:gd name="f164" fmla="val 1155859"/>
                  <a:gd name="f165" fmla="val 3717703"/>
                  <a:gd name="f166" fmla="val 1018127"/>
                  <a:gd name="f167" fmla="val 3721227"/>
                  <a:gd name="f168" fmla="val 880491"/>
                  <a:gd name="f169" fmla="val 3724751"/>
                  <a:gd name="f170" fmla="val 740855"/>
                  <a:gd name="f171" fmla="val 3743135"/>
                  <a:gd name="f172" fmla="val 602171"/>
                  <a:gd name="f173" fmla="val 3761137"/>
                  <a:gd name="f174" fmla="val 463677"/>
                  <a:gd name="f175" fmla="val 3776186"/>
                  <a:gd name="f176" fmla="val 347758"/>
                  <a:gd name="f177" fmla="val 3934968"/>
                  <a:gd name="f178" fmla="val 116205"/>
                  <a:gd name="f179" fmla="+- 0 0 -90"/>
                  <a:gd name="f180" fmla="*/ f3 1 3946874"/>
                  <a:gd name="f181" fmla="*/ f4 1 3989641"/>
                  <a:gd name="f182" fmla="val f5"/>
                  <a:gd name="f183" fmla="val f6"/>
                  <a:gd name="f184" fmla="val f7"/>
                  <a:gd name="f185" fmla="*/ f179 f0 1"/>
                  <a:gd name="f186" fmla="+- f184 0 f182"/>
                  <a:gd name="f187" fmla="+- f183 0 f182"/>
                  <a:gd name="f188" fmla="*/ f185 1 f2"/>
                  <a:gd name="f189" fmla="*/ f187 1 3946874"/>
                  <a:gd name="f190" fmla="*/ f186 1 3989641"/>
                  <a:gd name="f191" fmla="*/ 0 f187 1"/>
                  <a:gd name="f192" fmla="*/ 3989641 f186 1"/>
                  <a:gd name="f193" fmla="*/ 79439 f187 1"/>
                  <a:gd name="f194" fmla="*/ 3891153 f186 1"/>
                  <a:gd name="f195" fmla="*/ 297371 f187 1"/>
                  <a:gd name="f196" fmla="*/ 3626930 f186 1"/>
                  <a:gd name="f197" fmla="*/ 454343 f187 1"/>
                  <a:gd name="f198" fmla="*/ 3440335 f186 1"/>
                  <a:gd name="f199" fmla="*/ 622363 f187 1"/>
                  <a:gd name="f200" fmla="*/ 3290697 f186 1"/>
                  <a:gd name="f201" fmla="*/ 927068 f187 1"/>
                  <a:gd name="f202" fmla="*/ 3087434 f186 1"/>
                  <a:gd name="f203" fmla="*/ 1176338 f187 1"/>
                  <a:gd name="f204" fmla="*/ 2915603 f186 1"/>
                  <a:gd name="f205" fmla="*/ 1394270 f187 1"/>
                  <a:gd name="f206" fmla="*/ 2780729 f186 1"/>
                  <a:gd name="f207" fmla="*/ 1601057 f187 1"/>
                  <a:gd name="f208" fmla="*/ 2723483 f186 1"/>
                  <a:gd name="f209" fmla="*/ 1756220 f187 1"/>
                  <a:gd name="f210" fmla="*/ 2743772 f186 1"/>
                  <a:gd name="f211" fmla="*/ 1889189 f187 1"/>
                  <a:gd name="f212" fmla="*/ 2765965 f186 1"/>
                  <a:gd name="f213" fmla="*/ 2007394 f187 1"/>
                  <a:gd name="f214" fmla="*/ 2184654 f187 1"/>
                  <a:gd name="f215" fmla="*/ 2671763 f186 1"/>
                  <a:gd name="f216" fmla="*/ 2372773 f187 1"/>
                  <a:gd name="f217" fmla="*/ 2538984 f186 1"/>
                  <a:gd name="f218" fmla="*/ 2439543 f187 1"/>
                  <a:gd name="f219" fmla="*/ 2510504 f186 1"/>
                  <a:gd name="f220" fmla="*/ 2650617 f187 1"/>
                  <a:gd name="f221" fmla="*/ 2434781 f186 1"/>
                  <a:gd name="f222" fmla="*/ 2785110 f187 1"/>
                  <a:gd name="f223" fmla="*/ 2383060 f186 1"/>
                  <a:gd name="f224" fmla="*/ 2897315 f187 1"/>
                  <a:gd name="f225" fmla="*/ 2318861 f186 1"/>
                  <a:gd name="f226" fmla="*/ 2997994 f187 1"/>
                  <a:gd name="f227" fmla="*/ 2226183 f186 1"/>
                  <a:gd name="f228" fmla="*/ 3061240 f187 1"/>
                  <a:gd name="f229" fmla="*/ 2141506 f186 1"/>
                  <a:gd name="f230" fmla="*/ 3152108 f187 1"/>
                  <a:gd name="f231" fmla="*/ 2005203 f186 1"/>
                  <a:gd name="f232" fmla="*/ 3274124 f187 1"/>
                  <a:gd name="f233" fmla="*/ 1871567 f186 1"/>
                  <a:gd name="f234" fmla="*/ 3388138 f187 1"/>
                  <a:gd name="f235" fmla="*/ 1770888 f186 1"/>
                  <a:gd name="f236" fmla="*/ 3466529 f187 1"/>
                  <a:gd name="f237" fmla="*/ 1679162 f186 1"/>
                  <a:gd name="f238" fmla="*/ 3538633 f187 1"/>
                  <a:gd name="f239" fmla="*/ 1551718 f186 1"/>
                  <a:gd name="f240" fmla="*/ 3588544 f187 1"/>
                  <a:gd name="f241" fmla="*/ 1376172 f186 1"/>
                  <a:gd name="f242" fmla="*/ 3597402 f187 1"/>
                  <a:gd name="f243" fmla="*/ 1293305 f186 1"/>
                  <a:gd name="f244" fmla="*/ 3721227 f187 1"/>
                  <a:gd name="f245" fmla="*/ 880491 f186 1"/>
                  <a:gd name="f246" fmla="*/ 3761137 f187 1"/>
                  <a:gd name="f247" fmla="*/ 463677 f186 1"/>
                  <a:gd name="f248" fmla="*/ 3946874 f187 1"/>
                  <a:gd name="f249" fmla="*/ 0 f186 1"/>
                  <a:gd name="f250" fmla="+- f188 0 f1"/>
                  <a:gd name="f251" fmla="*/ f191 1 3946874"/>
                  <a:gd name="f252" fmla="*/ f192 1 3989641"/>
                  <a:gd name="f253" fmla="*/ f193 1 3946874"/>
                  <a:gd name="f254" fmla="*/ f194 1 3989641"/>
                  <a:gd name="f255" fmla="*/ f195 1 3946874"/>
                  <a:gd name="f256" fmla="*/ f196 1 3989641"/>
                  <a:gd name="f257" fmla="*/ f197 1 3946874"/>
                  <a:gd name="f258" fmla="*/ f198 1 3989641"/>
                  <a:gd name="f259" fmla="*/ f199 1 3946874"/>
                  <a:gd name="f260" fmla="*/ f200 1 3989641"/>
                  <a:gd name="f261" fmla="*/ f201 1 3946874"/>
                  <a:gd name="f262" fmla="*/ f202 1 3989641"/>
                  <a:gd name="f263" fmla="*/ f203 1 3946874"/>
                  <a:gd name="f264" fmla="*/ f204 1 3989641"/>
                  <a:gd name="f265" fmla="*/ f205 1 3946874"/>
                  <a:gd name="f266" fmla="*/ f206 1 3989641"/>
                  <a:gd name="f267" fmla="*/ f207 1 3946874"/>
                  <a:gd name="f268" fmla="*/ f208 1 3989641"/>
                  <a:gd name="f269" fmla="*/ f209 1 3946874"/>
                  <a:gd name="f270" fmla="*/ f210 1 3989641"/>
                  <a:gd name="f271" fmla="*/ f211 1 3946874"/>
                  <a:gd name="f272" fmla="*/ f212 1 3989641"/>
                  <a:gd name="f273" fmla="*/ f213 1 3946874"/>
                  <a:gd name="f274" fmla="*/ f214 1 3946874"/>
                  <a:gd name="f275" fmla="*/ f215 1 3989641"/>
                  <a:gd name="f276" fmla="*/ f216 1 3946874"/>
                  <a:gd name="f277" fmla="*/ f217 1 3989641"/>
                  <a:gd name="f278" fmla="*/ f218 1 3946874"/>
                  <a:gd name="f279" fmla="*/ f219 1 3989641"/>
                  <a:gd name="f280" fmla="*/ f220 1 3946874"/>
                  <a:gd name="f281" fmla="*/ f221 1 3989641"/>
                  <a:gd name="f282" fmla="*/ f222 1 3946874"/>
                  <a:gd name="f283" fmla="*/ f223 1 3989641"/>
                  <a:gd name="f284" fmla="*/ f224 1 3946874"/>
                  <a:gd name="f285" fmla="*/ f225 1 3989641"/>
                  <a:gd name="f286" fmla="*/ f226 1 3946874"/>
                  <a:gd name="f287" fmla="*/ f227 1 3989641"/>
                  <a:gd name="f288" fmla="*/ f228 1 3946874"/>
                  <a:gd name="f289" fmla="*/ f229 1 3989641"/>
                  <a:gd name="f290" fmla="*/ f230 1 3946874"/>
                  <a:gd name="f291" fmla="*/ f231 1 3989641"/>
                  <a:gd name="f292" fmla="*/ f232 1 3946874"/>
                  <a:gd name="f293" fmla="*/ f233 1 3989641"/>
                  <a:gd name="f294" fmla="*/ f234 1 3946874"/>
                  <a:gd name="f295" fmla="*/ f235 1 3989641"/>
                  <a:gd name="f296" fmla="*/ f236 1 3946874"/>
                  <a:gd name="f297" fmla="*/ f237 1 3989641"/>
                  <a:gd name="f298" fmla="*/ f238 1 3946874"/>
                  <a:gd name="f299" fmla="*/ f239 1 3989641"/>
                  <a:gd name="f300" fmla="*/ f240 1 3946874"/>
                  <a:gd name="f301" fmla="*/ f241 1 3989641"/>
                  <a:gd name="f302" fmla="*/ f242 1 3946874"/>
                  <a:gd name="f303" fmla="*/ f243 1 3989641"/>
                  <a:gd name="f304" fmla="*/ f244 1 3946874"/>
                  <a:gd name="f305" fmla="*/ f245 1 3989641"/>
                  <a:gd name="f306" fmla="*/ f246 1 3946874"/>
                  <a:gd name="f307" fmla="*/ f247 1 3989641"/>
                  <a:gd name="f308" fmla="*/ f248 1 3946874"/>
                  <a:gd name="f309" fmla="*/ f249 1 3989641"/>
                  <a:gd name="f310" fmla="*/ f182 1 f189"/>
                  <a:gd name="f311" fmla="*/ f183 1 f189"/>
                  <a:gd name="f312" fmla="*/ f182 1 f190"/>
                  <a:gd name="f313" fmla="*/ f184 1 f190"/>
                  <a:gd name="f314" fmla="*/ f251 1 f189"/>
                  <a:gd name="f315" fmla="*/ f252 1 f190"/>
                  <a:gd name="f316" fmla="*/ f253 1 f189"/>
                  <a:gd name="f317" fmla="*/ f254 1 f190"/>
                  <a:gd name="f318" fmla="*/ f255 1 f189"/>
                  <a:gd name="f319" fmla="*/ f256 1 f190"/>
                  <a:gd name="f320" fmla="*/ f257 1 f189"/>
                  <a:gd name="f321" fmla="*/ f258 1 f190"/>
                  <a:gd name="f322" fmla="*/ f259 1 f189"/>
                  <a:gd name="f323" fmla="*/ f260 1 f190"/>
                  <a:gd name="f324" fmla="*/ f261 1 f189"/>
                  <a:gd name="f325" fmla="*/ f262 1 f190"/>
                  <a:gd name="f326" fmla="*/ f263 1 f189"/>
                  <a:gd name="f327" fmla="*/ f264 1 f190"/>
                  <a:gd name="f328" fmla="*/ f265 1 f189"/>
                  <a:gd name="f329" fmla="*/ f266 1 f190"/>
                  <a:gd name="f330" fmla="*/ f267 1 f189"/>
                  <a:gd name="f331" fmla="*/ f268 1 f190"/>
                  <a:gd name="f332" fmla="*/ f269 1 f189"/>
                  <a:gd name="f333" fmla="*/ f270 1 f190"/>
                  <a:gd name="f334" fmla="*/ f271 1 f189"/>
                  <a:gd name="f335" fmla="*/ f272 1 f190"/>
                  <a:gd name="f336" fmla="*/ f273 1 f189"/>
                  <a:gd name="f337" fmla="*/ f274 1 f189"/>
                  <a:gd name="f338" fmla="*/ f275 1 f190"/>
                  <a:gd name="f339" fmla="*/ f276 1 f189"/>
                  <a:gd name="f340" fmla="*/ f277 1 f190"/>
                  <a:gd name="f341" fmla="*/ f278 1 f189"/>
                  <a:gd name="f342" fmla="*/ f279 1 f190"/>
                  <a:gd name="f343" fmla="*/ f280 1 f189"/>
                  <a:gd name="f344" fmla="*/ f281 1 f190"/>
                  <a:gd name="f345" fmla="*/ f282 1 f189"/>
                  <a:gd name="f346" fmla="*/ f283 1 f190"/>
                  <a:gd name="f347" fmla="*/ f284 1 f189"/>
                  <a:gd name="f348" fmla="*/ f285 1 f190"/>
                  <a:gd name="f349" fmla="*/ f286 1 f189"/>
                  <a:gd name="f350" fmla="*/ f287 1 f190"/>
                  <a:gd name="f351" fmla="*/ f288 1 f189"/>
                  <a:gd name="f352" fmla="*/ f289 1 f190"/>
                  <a:gd name="f353" fmla="*/ f290 1 f189"/>
                  <a:gd name="f354" fmla="*/ f291 1 f190"/>
                  <a:gd name="f355" fmla="*/ f292 1 f189"/>
                  <a:gd name="f356" fmla="*/ f293 1 f190"/>
                  <a:gd name="f357" fmla="*/ f294 1 f189"/>
                  <a:gd name="f358" fmla="*/ f295 1 f190"/>
                  <a:gd name="f359" fmla="*/ f296 1 f189"/>
                  <a:gd name="f360" fmla="*/ f297 1 f190"/>
                  <a:gd name="f361" fmla="*/ f298 1 f189"/>
                  <a:gd name="f362" fmla="*/ f299 1 f190"/>
                  <a:gd name="f363" fmla="*/ f300 1 f189"/>
                  <a:gd name="f364" fmla="*/ f301 1 f190"/>
                  <a:gd name="f365" fmla="*/ f302 1 f189"/>
                  <a:gd name="f366" fmla="*/ f303 1 f190"/>
                  <a:gd name="f367" fmla="*/ f304 1 f189"/>
                  <a:gd name="f368" fmla="*/ f305 1 f190"/>
                  <a:gd name="f369" fmla="*/ f306 1 f189"/>
                  <a:gd name="f370" fmla="*/ f307 1 f190"/>
                  <a:gd name="f371" fmla="*/ f308 1 f189"/>
                  <a:gd name="f372" fmla="*/ f309 1 f190"/>
                  <a:gd name="f373" fmla="*/ f310 f180 1"/>
                  <a:gd name="f374" fmla="*/ f311 f180 1"/>
                  <a:gd name="f375" fmla="*/ f313 f181 1"/>
                  <a:gd name="f376" fmla="*/ f312 f181 1"/>
                  <a:gd name="f377" fmla="*/ f314 f180 1"/>
                  <a:gd name="f378" fmla="*/ f315 f181 1"/>
                  <a:gd name="f379" fmla="*/ f316 f180 1"/>
                  <a:gd name="f380" fmla="*/ f317 f181 1"/>
                  <a:gd name="f381" fmla="*/ f318 f180 1"/>
                  <a:gd name="f382" fmla="*/ f319 f181 1"/>
                  <a:gd name="f383" fmla="*/ f320 f180 1"/>
                  <a:gd name="f384" fmla="*/ f321 f181 1"/>
                  <a:gd name="f385" fmla="*/ f322 f180 1"/>
                  <a:gd name="f386" fmla="*/ f323 f181 1"/>
                  <a:gd name="f387" fmla="*/ f324 f180 1"/>
                  <a:gd name="f388" fmla="*/ f325 f181 1"/>
                  <a:gd name="f389" fmla="*/ f326 f180 1"/>
                  <a:gd name="f390" fmla="*/ f327 f181 1"/>
                  <a:gd name="f391" fmla="*/ f328 f180 1"/>
                  <a:gd name="f392" fmla="*/ f329 f181 1"/>
                  <a:gd name="f393" fmla="*/ f330 f180 1"/>
                  <a:gd name="f394" fmla="*/ f331 f181 1"/>
                  <a:gd name="f395" fmla="*/ f332 f180 1"/>
                  <a:gd name="f396" fmla="*/ f333 f181 1"/>
                  <a:gd name="f397" fmla="*/ f334 f180 1"/>
                  <a:gd name="f398" fmla="*/ f335 f181 1"/>
                  <a:gd name="f399" fmla="*/ f336 f180 1"/>
                  <a:gd name="f400" fmla="*/ f337 f180 1"/>
                  <a:gd name="f401" fmla="*/ f338 f181 1"/>
                  <a:gd name="f402" fmla="*/ f339 f180 1"/>
                  <a:gd name="f403" fmla="*/ f340 f181 1"/>
                  <a:gd name="f404" fmla="*/ f341 f180 1"/>
                  <a:gd name="f405" fmla="*/ f342 f181 1"/>
                  <a:gd name="f406" fmla="*/ f343 f180 1"/>
                  <a:gd name="f407" fmla="*/ f344 f181 1"/>
                  <a:gd name="f408" fmla="*/ f345 f180 1"/>
                  <a:gd name="f409" fmla="*/ f346 f181 1"/>
                  <a:gd name="f410" fmla="*/ f347 f180 1"/>
                  <a:gd name="f411" fmla="*/ f348 f181 1"/>
                  <a:gd name="f412" fmla="*/ f349 f180 1"/>
                  <a:gd name="f413" fmla="*/ f350 f181 1"/>
                  <a:gd name="f414" fmla="*/ f351 f180 1"/>
                  <a:gd name="f415" fmla="*/ f352 f181 1"/>
                  <a:gd name="f416" fmla="*/ f353 f180 1"/>
                  <a:gd name="f417" fmla="*/ f354 f181 1"/>
                  <a:gd name="f418" fmla="*/ f355 f180 1"/>
                  <a:gd name="f419" fmla="*/ f356 f181 1"/>
                  <a:gd name="f420" fmla="*/ f357 f180 1"/>
                  <a:gd name="f421" fmla="*/ f358 f181 1"/>
                  <a:gd name="f422" fmla="*/ f359 f180 1"/>
                  <a:gd name="f423" fmla="*/ f360 f181 1"/>
                  <a:gd name="f424" fmla="*/ f361 f180 1"/>
                  <a:gd name="f425" fmla="*/ f362 f181 1"/>
                  <a:gd name="f426" fmla="*/ f363 f180 1"/>
                  <a:gd name="f427" fmla="*/ f364 f181 1"/>
                  <a:gd name="f428" fmla="*/ f365 f180 1"/>
                  <a:gd name="f429" fmla="*/ f366 f181 1"/>
                  <a:gd name="f430" fmla="*/ f367 f180 1"/>
                  <a:gd name="f431" fmla="*/ f368 f181 1"/>
                  <a:gd name="f432" fmla="*/ f369 f180 1"/>
                  <a:gd name="f433" fmla="*/ f370 f181 1"/>
                  <a:gd name="f434" fmla="*/ f371 f180 1"/>
                  <a:gd name="f435" fmla="*/ f372 f18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50">
                    <a:pos x="f377" y="f378"/>
                  </a:cxn>
                  <a:cxn ang="f250">
                    <a:pos x="f379" y="f380"/>
                  </a:cxn>
                  <a:cxn ang="f250">
                    <a:pos x="f381" y="f382"/>
                  </a:cxn>
                  <a:cxn ang="f250">
                    <a:pos x="f383" y="f384"/>
                  </a:cxn>
                  <a:cxn ang="f250">
                    <a:pos x="f385" y="f386"/>
                  </a:cxn>
                  <a:cxn ang="f250">
                    <a:pos x="f387" y="f388"/>
                  </a:cxn>
                  <a:cxn ang="f250">
                    <a:pos x="f389" y="f390"/>
                  </a:cxn>
                  <a:cxn ang="f250">
                    <a:pos x="f391" y="f392"/>
                  </a:cxn>
                  <a:cxn ang="f250">
                    <a:pos x="f393" y="f394"/>
                  </a:cxn>
                  <a:cxn ang="f250">
                    <a:pos x="f395" y="f396"/>
                  </a:cxn>
                  <a:cxn ang="f250">
                    <a:pos x="f397" y="f398"/>
                  </a:cxn>
                  <a:cxn ang="f250">
                    <a:pos x="f399" y="f398"/>
                  </a:cxn>
                  <a:cxn ang="f250">
                    <a:pos x="f400" y="f401"/>
                  </a:cxn>
                  <a:cxn ang="f250">
                    <a:pos x="f402" y="f403"/>
                  </a:cxn>
                  <a:cxn ang="f250">
                    <a:pos x="f404" y="f405"/>
                  </a:cxn>
                  <a:cxn ang="f250">
                    <a:pos x="f406" y="f407"/>
                  </a:cxn>
                  <a:cxn ang="f250">
                    <a:pos x="f408" y="f409"/>
                  </a:cxn>
                  <a:cxn ang="f250">
                    <a:pos x="f410" y="f411"/>
                  </a:cxn>
                  <a:cxn ang="f250">
                    <a:pos x="f412" y="f413"/>
                  </a:cxn>
                  <a:cxn ang="f250">
                    <a:pos x="f414" y="f415"/>
                  </a:cxn>
                  <a:cxn ang="f250">
                    <a:pos x="f416" y="f417"/>
                  </a:cxn>
                  <a:cxn ang="f250">
                    <a:pos x="f418" y="f419"/>
                  </a:cxn>
                  <a:cxn ang="f250">
                    <a:pos x="f420" y="f421"/>
                  </a:cxn>
                  <a:cxn ang="f250">
                    <a:pos x="f422" y="f423"/>
                  </a:cxn>
                  <a:cxn ang="f250">
                    <a:pos x="f424" y="f425"/>
                  </a:cxn>
                  <a:cxn ang="f250">
                    <a:pos x="f426" y="f427"/>
                  </a:cxn>
                  <a:cxn ang="f250">
                    <a:pos x="f428" y="f429"/>
                  </a:cxn>
                  <a:cxn ang="f250">
                    <a:pos x="f430" y="f431"/>
                  </a:cxn>
                  <a:cxn ang="f250">
                    <a:pos x="f432" y="f433"/>
                  </a:cxn>
                  <a:cxn ang="f250">
                    <a:pos x="f434" y="f435"/>
                  </a:cxn>
                </a:cxnLst>
                <a:rect l="f373" t="f376" r="f374" b="f375"/>
                <a:pathLst>
                  <a:path w="3946874" h="3989641">
                    <a:moveTo>
                      <a:pt x="f5" y="f7"/>
                    </a:moveTo>
                    <a:cubicBezTo>
                      <a:pt x="f8" y="f9"/>
                      <a:pt x="f10" y="f11"/>
                      <a:pt x="f12" y="f13"/>
                    </a:cubicBezTo>
                    <a:cubicBezTo>
                      <a:pt x="f14" y="f15"/>
                      <a:pt x="f16" y="f17"/>
                      <a:pt x="f18" y="f19"/>
                    </a:cubicBezTo>
                    <a:cubicBezTo>
                      <a:pt x="f20" y="f21"/>
                      <a:pt x="f22" y="f23"/>
                      <a:pt x="f24" y="f25"/>
                    </a:cubicBezTo>
                    <a:cubicBezTo>
                      <a:pt x="f26" y="f27"/>
                      <a:pt x="f28" y="f29"/>
                      <a:pt x="f30" y="f31"/>
                    </a:cubicBezTo>
                    <a:cubicBezTo>
                      <a:pt x="f32" y="f33"/>
                      <a:pt x="f34" y="f35"/>
                      <a:pt x="f36" y="f37"/>
                    </a:cubicBezTo>
                    <a:cubicBezTo>
                      <a:pt x="f38" y="f39"/>
                      <a:pt x="f40" y="f41"/>
                      <a:pt x="f42" y="f43"/>
                    </a:cubicBezTo>
                    <a:cubicBezTo>
                      <a:pt x="f44" y="f45"/>
                      <a:pt x="f46" y="f47"/>
                      <a:pt x="f48" y="f49"/>
                    </a:cubicBezTo>
                    <a:cubicBezTo>
                      <a:pt x="f50" y="f51"/>
                      <a:pt x="f52" y="f53"/>
                      <a:pt x="f54" y="f55"/>
                    </a:cubicBezTo>
                    <a:cubicBezTo>
                      <a:pt x="f56" y="f57"/>
                      <a:pt x="f58" y="f59"/>
                      <a:pt x="f60" y="f61"/>
                    </a:cubicBezTo>
                    <a:cubicBezTo>
                      <a:pt x="f62" y="f63"/>
                      <a:pt x="f64" y="f65"/>
                      <a:pt x="f66" y="f67"/>
                    </a:cubicBezTo>
                    <a:cubicBezTo>
                      <a:pt x="f68" y="f69"/>
                      <a:pt x="f70" y="f71"/>
                      <a:pt x="f72" y="f67"/>
                    </a:cubicBezTo>
                    <a:cubicBezTo>
                      <a:pt x="f73" y="f74"/>
                      <a:pt x="f75" y="f76"/>
                      <a:pt x="f77" y="f78"/>
                    </a:cubicBezTo>
                    <a:cubicBezTo>
                      <a:pt x="f79" y="f80"/>
                      <a:pt x="f81" y="f82"/>
                      <a:pt x="f83" y="f84"/>
                    </a:cubicBezTo>
                    <a:cubicBezTo>
                      <a:pt x="f85" y="f86"/>
                      <a:pt x="f87" y="f88"/>
                      <a:pt x="f89" y="f90"/>
                    </a:cubicBezTo>
                    <a:cubicBezTo>
                      <a:pt x="f91" y="f92"/>
                      <a:pt x="f93" y="f94"/>
                      <a:pt x="f95" y="f96"/>
                    </a:cubicBezTo>
                    <a:cubicBezTo>
                      <a:pt x="f97" y="f98"/>
                      <a:pt x="f99" y="f100"/>
                      <a:pt x="f101" y="f102"/>
                    </a:cubicBezTo>
                    <a:cubicBezTo>
                      <a:pt x="f103" y="f104"/>
                      <a:pt x="f105" y="f106"/>
                      <a:pt x="f107" y="f108"/>
                    </a:cubicBezTo>
                    <a:cubicBezTo>
                      <a:pt x="f109" y="f110"/>
                      <a:pt x="f111" y="f112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134"/>
                      <a:pt x="f135" y="f136"/>
                      <a:pt x="f137" y="f138"/>
                    </a:cubicBezTo>
                    <a:cubicBezTo>
                      <a:pt x="f139" y="f140"/>
                      <a:pt x="f141" y="f142"/>
                      <a:pt x="f143" y="f144"/>
                    </a:cubicBezTo>
                    <a:cubicBezTo>
                      <a:pt x="f145" y="f146"/>
                      <a:pt x="f147" y="f148"/>
                      <a:pt x="f149" y="f150"/>
                    </a:cubicBezTo>
                    <a:cubicBezTo>
                      <a:pt x="f151" y="f152"/>
                      <a:pt x="f153" y="f154"/>
                      <a:pt x="f155" y="f156"/>
                    </a:cubicBezTo>
                    <a:cubicBezTo>
                      <a:pt x="f157" y="f158"/>
                      <a:pt x="f159" y="f160"/>
                      <a:pt x="f161" y="f162"/>
                    </a:cubicBezTo>
                    <a:cubicBezTo>
                      <a:pt x="f163" y="f164"/>
                      <a:pt x="f165" y="f166"/>
                      <a:pt x="f167" y="f168"/>
                    </a:cubicBezTo>
                    <a:cubicBezTo>
                      <a:pt x="f169" y="f170"/>
                      <a:pt x="f171" y="f172"/>
                      <a:pt x="f173" y="f174"/>
                    </a:cubicBezTo>
                    <a:cubicBezTo>
                      <a:pt x="f175" y="f176"/>
                      <a:pt x="f177" y="f178"/>
                      <a:pt x="f6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21" name="Freeform: Shape 1053">
                <a:extLst>
                  <a:ext uri="{FF2B5EF4-FFF2-40B4-BE49-F238E27FC236}">
                    <a16:creationId xmlns:a16="http://schemas.microsoft.com/office/drawing/2014/main" id="{1AAF7D2B-EBAB-A799-A482-11AE0EF09117}"/>
                  </a:ext>
                </a:extLst>
              </p:cNvPr>
              <p:cNvSpPr/>
              <p:nvPr/>
            </p:nvSpPr>
            <p:spPr>
              <a:xfrm>
                <a:off x="8913232" y="4186123"/>
                <a:ext cx="3265441" cy="2668127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665410"/>
                  <a:gd name="f7" fmla="val 2985611"/>
                  <a:gd name="f8" fmla="val 86773"/>
                  <a:gd name="f9" fmla="val 2802827"/>
                  <a:gd name="f10" fmla="val 166211"/>
                  <a:gd name="f11" fmla="val 2699766"/>
                  <a:gd name="f12" fmla="val 240983"/>
                  <a:gd name="f13" fmla="val 2602706"/>
                  <a:gd name="f14" fmla="val 309182"/>
                  <a:gd name="f15" fmla="val 2500122"/>
                  <a:gd name="f16" fmla="val 397002"/>
                  <a:gd name="f17" fmla="val 2414969"/>
                  <a:gd name="f18" fmla="val 465296"/>
                  <a:gd name="f19" fmla="val 2348865"/>
                  <a:gd name="f20" fmla="val 543592"/>
                  <a:gd name="f21" fmla="val 2294477"/>
                  <a:gd name="f22" fmla="val 620173"/>
                  <a:gd name="f23" fmla="val 2237899"/>
                  <a:gd name="f24" fmla="val 688277"/>
                  <a:gd name="f25" fmla="val 2187607"/>
                  <a:gd name="f26" fmla="val 755333"/>
                  <a:gd name="f27" fmla="val 2135886"/>
                  <a:gd name="f28" fmla="val 823341"/>
                  <a:gd name="f29" fmla="val 2085499"/>
                  <a:gd name="f30" fmla="val 908685"/>
                  <a:gd name="f31" fmla="val 2022253"/>
                  <a:gd name="f32" fmla="val 994791"/>
                  <a:gd name="f33" fmla="val 1959197"/>
                  <a:gd name="f34" fmla="val 1089565"/>
                  <a:gd name="f35" fmla="val 1911477"/>
                  <a:gd name="f36" fmla="val 1107662"/>
                  <a:gd name="f37" fmla="val 1902428"/>
                  <a:gd name="f38" fmla="val 1126141"/>
                  <a:gd name="f39" fmla="val 1894141"/>
                  <a:gd name="f40" fmla="val 1145000"/>
                  <a:gd name="f41" fmla="val 1886807"/>
                  <a:gd name="f42" fmla="val 1218819"/>
                  <a:gd name="f43" fmla="val 1858232"/>
                  <a:gd name="f44" fmla="val 1296924"/>
                  <a:gd name="f45" fmla="val 1838611"/>
                  <a:gd name="f46" fmla="val 1375791"/>
                  <a:gd name="f47" fmla="val 1842135"/>
                  <a:gd name="f48" fmla="val 1413129"/>
                  <a:gd name="f49" fmla="val 1843754"/>
                  <a:gd name="f50" fmla="val 1449896"/>
                  <a:gd name="f51" fmla="val 1850422"/>
                  <a:gd name="f52" fmla="val 1486567"/>
                  <a:gd name="f53" fmla="val 1857566"/>
                  <a:gd name="f54" fmla="val 1513618"/>
                  <a:gd name="f55" fmla="val 1862804"/>
                  <a:gd name="f56" fmla="val 1540859"/>
                  <a:gd name="f57" fmla="val 1867376"/>
                  <a:gd name="f58" fmla="val 1568101"/>
                  <a:gd name="f59" fmla="val 1871377"/>
                  <a:gd name="f60" fmla="val 1648778"/>
                  <a:gd name="f61" fmla="val 1883188"/>
                  <a:gd name="f62" fmla="val 1730978"/>
                  <a:gd name="f63" fmla="val 1887665"/>
                  <a:gd name="f64" fmla="val 1810607"/>
                  <a:gd name="f65" fmla="val 1877854"/>
                  <a:gd name="f66" fmla="val 1857661"/>
                  <a:gd name="f67" fmla="val 1941100"/>
                  <a:gd name="f68" fmla="val 1829086"/>
                  <a:gd name="f69" fmla="val 1997964"/>
                  <a:gd name="f70" fmla="val 1790605"/>
                  <a:gd name="f71" fmla="val 2037302"/>
                  <a:gd name="f72" fmla="val 1764030"/>
                  <a:gd name="f73" fmla="val 2073497"/>
                  <a:gd name="f74" fmla="val 1733264"/>
                  <a:gd name="f75" fmla="val 2109883"/>
                  <a:gd name="f76" fmla="val 1702784"/>
                  <a:gd name="f77" fmla="val 2176367"/>
                  <a:gd name="f78" fmla="val 1647063"/>
                  <a:gd name="f79" fmla="val 2244852"/>
                  <a:gd name="f80" fmla="val 1593151"/>
                  <a:gd name="f81" fmla="val 2321433"/>
                  <a:gd name="f82" fmla="val 1552384"/>
                  <a:gd name="f83" fmla="val 2397157"/>
                  <a:gd name="f84" fmla="val 1512094"/>
                  <a:gd name="f85" fmla="val 2479548"/>
                  <a:gd name="f86" fmla="val 1486281"/>
                  <a:gd name="f87" fmla="val 2558891"/>
                  <a:gd name="f88" fmla="val 1453420"/>
                  <a:gd name="f89" fmla="val 2610898"/>
                  <a:gd name="f90" fmla="val 1431798"/>
                  <a:gd name="f91" fmla="val 2661571"/>
                  <a:gd name="f92" fmla="val 1407033"/>
                  <a:gd name="f93" fmla="val 2709767"/>
                  <a:gd name="f94" fmla="val 1377887"/>
                  <a:gd name="f95" fmla="val 2774252"/>
                  <a:gd name="f96" fmla="val 1338929"/>
                  <a:gd name="f97" fmla="val 2834069"/>
                  <a:gd name="f98" fmla="val 1292447"/>
                  <a:gd name="f99" fmla="val 2885408"/>
                  <a:gd name="f100" fmla="val 1237393"/>
                  <a:gd name="f101" fmla="val 2933605"/>
                  <a:gd name="f102" fmla="val 1185767"/>
                  <a:gd name="f103" fmla="val 2973324"/>
                  <a:gd name="f104" fmla="val 1127093"/>
                  <a:gd name="f105" fmla="val 3017711"/>
                  <a:gd name="f106" fmla="val 1072229"/>
                  <a:gd name="f107" fmla="val 3059811"/>
                  <a:gd name="f108" fmla="val 1020223"/>
                  <a:gd name="f109" fmla="val 3105912"/>
                  <a:gd name="f110" fmla="val 971645"/>
                  <a:gd name="f111" fmla="val 3150680"/>
                  <a:gd name="f112" fmla="val 921830"/>
                  <a:gd name="f113" fmla="val 3186113"/>
                  <a:gd name="f114" fmla="val 882396"/>
                  <a:gd name="f115" fmla="val 3220593"/>
                  <a:gd name="f116" fmla="val 842010"/>
                  <a:gd name="f117" fmla="val 3255169"/>
                  <a:gd name="f118" fmla="val 801815"/>
                  <a:gd name="f119" fmla="val 3284887"/>
                  <a:gd name="f120" fmla="val 767239"/>
                  <a:gd name="f121" fmla="val 3314605"/>
                  <a:gd name="f122" fmla="val 732473"/>
                  <a:gd name="f123" fmla="val 3339275"/>
                  <a:gd name="f124" fmla="val 694182"/>
                  <a:gd name="f125" fmla="val 3368707"/>
                  <a:gd name="f126" fmla="val 648367"/>
                  <a:gd name="f127" fmla="val 3390138"/>
                  <a:gd name="f128" fmla="val 597980"/>
                  <a:gd name="f129" fmla="val 3409188"/>
                  <a:gd name="f130" fmla="val 546926"/>
                  <a:gd name="f131" fmla="val 3433382"/>
                  <a:gd name="f132" fmla="val 482156"/>
                  <a:gd name="f133" fmla="val 3453384"/>
                  <a:gd name="f134" fmla="val 415861"/>
                  <a:gd name="f135" fmla="val 3464243"/>
                  <a:gd name="f136" fmla="val 347663"/>
                  <a:gd name="f137" fmla="val 3476244"/>
                  <a:gd name="f138" fmla="val 272224"/>
                  <a:gd name="f139" fmla="val 3661696"/>
                  <a:gd name="f140" fmla="val 76295"/>
                  <a:gd name="f141" fmla="val 3665411"/>
                  <a:gd name="f142" fmla="+- 0 0 -90"/>
                  <a:gd name="f143" fmla="*/ f3 1 3665410"/>
                  <a:gd name="f144" fmla="*/ f4 1 2985611"/>
                  <a:gd name="f145" fmla="val f5"/>
                  <a:gd name="f146" fmla="val f6"/>
                  <a:gd name="f147" fmla="val f7"/>
                  <a:gd name="f148" fmla="*/ f142 f0 1"/>
                  <a:gd name="f149" fmla="+- f147 0 f145"/>
                  <a:gd name="f150" fmla="+- f146 0 f145"/>
                  <a:gd name="f151" fmla="*/ f148 1 f2"/>
                  <a:gd name="f152" fmla="*/ f150 1 3665410"/>
                  <a:gd name="f153" fmla="*/ f149 1 2985611"/>
                  <a:gd name="f154" fmla="*/ 0 f150 1"/>
                  <a:gd name="f155" fmla="*/ 2985611 f149 1"/>
                  <a:gd name="f156" fmla="*/ 166211 f150 1"/>
                  <a:gd name="f157" fmla="*/ 2699766 f149 1"/>
                  <a:gd name="f158" fmla="*/ 397002 f150 1"/>
                  <a:gd name="f159" fmla="*/ 2414969 f149 1"/>
                  <a:gd name="f160" fmla="*/ 620173 f150 1"/>
                  <a:gd name="f161" fmla="*/ 2237899 f149 1"/>
                  <a:gd name="f162" fmla="*/ 823341 f150 1"/>
                  <a:gd name="f163" fmla="*/ 2085499 f149 1"/>
                  <a:gd name="f164" fmla="*/ 1089565 f150 1"/>
                  <a:gd name="f165" fmla="*/ 1911477 f149 1"/>
                  <a:gd name="f166" fmla="*/ 1145000 f150 1"/>
                  <a:gd name="f167" fmla="*/ 1886807 f149 1"/>
                  <a:gd name="f168" fmla="*/ 1375791 f150 1"/>
                  <a:gd name="f169" fmla="*/ 1842135 f149 1"/>
                  <a:gd name="f170" fmla="*/ 1486567 f150 1"/>
                  <a:gd name="f171" fmla="*/ 1857566 f149 1"/>
                  <a:gd name="f172" fmla="*/ 1568101 f150 1"/>
                  <a:gd name="f173" fmla="*/ 1871377 f149 1"/>
                  <a:gd name="f174" fmla="*/ 1810607 f150 1"/>
                  <a:gd name="f175" fmla="*/ 1997964 f150 1"/>
                  <a:gd name="f176" fmla="*/ 1790605 f149 1"/>
                  <a:gd name="f177" fmla="*/ 2109883 f150 1"/>
                  <a:gd name="f178" fmla="*/ 1702784 f149 1"/>
                  <a:gd name="f179" fmla="*/ 2321433 f150 1"/>
                  <a:gd name="f180" fmla="*/ 1552384 f149 1"/>
                  <a:gd name="f181" fmla="*/ 2558891 f150 1"/>
                  <a:gd name="f182" fmla="*/ 1453420 f149 1"/>
                  <a:gd name="f183" fmla="*/ 2709767 f150 1"/>
                  <a:gd name="f184" fmla="*/ 1377887 f149 1"/>
                  <a:gd name="f185" fmla="*/ 2885408 f150 1"/>
                  <a:gd name="f186" fmla="*/ 1237393 f149 1"/>
                  <a:gd name="f187" fmla="*/ 3017711 f150 1"/>
                  <a:gd name="f188" fmla="*/ 1072229 f149 1"/>
                  <a:gd name="f189" fmla="*/ 3150680 f150 1"/>
                  <a:gd name="f190" fmla="*/ 921830 f149 1"/>
                  <a:gd name="f191" fmla="*/ 3255169 f150 1"/>
                  <a:gd name="f192" fmla="*/ 801815 f149 1"/>
                  <a:gd name="f193" fmla="*/ 3339275 f150 1"/>
                  <a:gd name="f194" fmla="*/ 694182 f149 1"/>
                  <a:gd name="f195" fmla="*/ 3409188 f150 1"/>
                  <a:gd name="f196" fmla="*/ 546926 f149 1"/>
                  <a:gd name="f197" fmla="*/ 3464243 f150 1"/>
                  <a:gd name="f198" fmla="*/ 347663 f149 1"/>
                  <a:gd name="f199" fmla="*/ 3665411 f150 1"/>
                  <a:gd name="f200" fmla="*/ 0 f149 1"/>
                  <a:gd name="f201" fmla="+- f151 0 f1"/>
                  <a:gd name="f202" fmla="*/ f154 1 3665410"/>
                  <a:gd name="f203" fmla="*/ f155 1 2985611"/>
                  <a:gd name="f204" fmla="*/ f156 1 3665410"/>
                  <a:gd name="f205" fmla="*/ f157 1 2985611"/>
                  <a:gd name="f206" fmla="*/ f158 1 3665410"/>
                  <a:gd name="f207" fmla="*/ f159 1 2985611"/>
                  <a:gd name="f208" fmla="*/ f160 1 3665410"/>
                  <a:gd name="f209" fmla="*/ f161 1 2985611"/>
                  <a:gd name="f210" fmla="*/ f162 1 3665410"/>
                  <a:gd name="f211" fmla="*/ f163 1 2985611"/>
                  <a:gd name="f212" fmla="*/ f164 1 3665410"/>
                  <a:gd name="f213" fmla="*/ f165 1 2985611"/>
                  <a:gd name="f214" fmla="*/ f166 1 3665410"/>
                  <a:gd name="f215" fmla="*/ f167 1 2985611"/>
                  <a:gd name="f216" fmla="*/ f168 1 3665410"/>
                  <a:gd name="f217" fmla="*/ f169 1 2985611"/>
                  <a:gd name="f218" fmla="*/ f170 1 3665410"/>
                  <a:gd name="f219" fmla="*/ f171 1 2985611"/>
                  <a:gd name="f220" fmla="*/ f172 1 3665410"/>
                  <a:gd name="f221" fmla="*/ f173 1 2985611"/>
                  <a:gd name="f222" fmla="*/ f174 1 3665410"/>
                  <a:gd name="f223" fmla="*/ f175 1 3665410"/>
                  <a:gd name="f224" fmla="*/ f176 1 2985611"/>
                  <a:gd name="f225" fmla="*/ f177 1 3665410"/>
                  <a:gd name="f226" fmla="*/ f178 1 2985611"/>
                  <a:gd name="f227" fmla="*/ f179 1 3665410"/>
                  <a:gd name="f228" fmla="*/ f180 1 2985611"/>
                  <a:gd name="f229" fmla="*/ f181 1 3665410"/>
                  <a:gd name="f230" fmla="*/ f182 1 2985611"/>
                  <a:gd name="f231" fmla="*/ f183 1 3665410"/>
                  <a:gd name="f232" fmla="*/ f184 1 2985611"/>
                  <a:gd name="f233" fmla="*/ f185 1 3665410"/>
                  <a:gd name="f234" fmla="*/ f186 1 2985611"/>
                  <a:gd name="f235" fmla="*/ f187 1 3665410"/>
                  <a:gd name="f236" fmla="*/ f188 1 2985611"/>
                  <a:gd name="f237" fmla="*/ f189 1 3665410"/>
                  <a:gd name="f238" fmla="*/ f190 1 2985611"/>
                  <a:gd name="f239" fmla="*/ f191 1 3665410"/>
                  <a:gd name="f240" fmla="*/ f192 1 2985611"/>
                  <a:gd name="f241" fmla="*/ f193 1 3665410"/>
                  <a:gd name="f242" fmla="*/ f194 1 2985611"/>
                  <a:gd name="f243" fmla="*/ f195 1 3665410"/>
                  <a:gd name="f244" fmla="*/ f196 1 2985611"/>
                  <a:gd name="f245" fmla="*/ f197 1 3665410"/>
                  <a:gd name="f246" fmla="*/ f198 1 2985611"/>
                  <a:gd name="f247" fmla="*/ f199 1 3665410"/>
                  <a:gd name="f248" fmla="*/ f200 1 2985611"/>
                  <a:gd name="f249" fmla="*/ f145 1 f152"/>
                  <a:gd name="f250" fmla="*/ f146 1 f152"/>
                  <a:gd name="f251" fmla="*/ f145 1 f153"/>
                  <a:gd name="f252" fmla="*/ f147 1 f153"/>
                  <a:gd name="f253" fmla="*/ f202 1 f152"/>
                  <a:gd name="f254" fmla="*/ f203 1 f153"/>
                  <a:gd name="f255" fmla="*/ f204 1 f152"/>
                  <a:gd name="f256" fmla="*/ f205 1 f153"/>
                  <a:gd name="f257" fmla="*/ f206 1 f152"/>
                  <a:gd name="f258" fmla="*/ f207 1 f153"/>
                  <a:gd name="f259" fmla="*/ f208 1 f152"/>
                  <a:gd name="f260" fmla="*/ f209 1 f153"/>
                  <a:gd name="f261" fmla="*/ f210 1 f152"/>
                  <a:gd name="f262" fmla="*/ f211 1 f153"/>
                  <a:gd name="f263" fmla="*/ f212 1 f152"/>
                  <a:gd name="f264" fmla="*/ f213 1 f153"/>
                  <a:gd name="f265" fmla="*/ f214 1 f152"/>
                  <a:gd name="f266" fmla="*/ f215 1 f153"/>
                  <a:gd name="f267" fmla="*/ f216 1 f152"/>
                  <a:gd name="f268" fmla="*/ f217 1 f153"/>
                  <a:gd name="f269" fmla="*/ f218 1 f152"/>
                  <a:gd name="f270" fmla="*/ f219 1 f153"/>
                  <a:gd name="f271" fmla="*/ f220 1 f152"/>
                  <a:gd name="f272" fmla="*/ f221 1 f153"/>
                  <a:gd name="f273" fmla="*/ f222 1 f152"/>
                  <a:gd name="f274" fmla="*/ f223 1 f152"/>
                  <a:gd name="f275" fmla="*/ f224 1 f153"/>
                  <a:gd name="f276" fmla="*/ f225 1 f152"/>
                  <a:gd name="f277" fmla="*/ f226 1 f153"/>
                  <a:gd name="f278" fmla="*/ f227 1 f152"/>
                  <a:gd name="f279" fmla="*/ f228 1 f153"/>
                  <a:gd name="f280" fmla="*/ f229 1 f152"/>
                  <a:gd name="f281" fmla="*/ f230 1 f153"/>
                  <a:gd name="f282" fmla="*/ f231 1 f152"/>
                  <a:gd name="f283" fmla="*/ f232 1 f153"/>
                  <a:gd name="f284" fmla="*/ f233 1 f152"/>
                  <a:gd name="f285" fmla="*/ f234 1 f153"/>
                  <a:gd name="f286" fmla="*/ f235 1 f152"/>
                  <a:gd name="f287" fmla="*/ f236 1 f153"/>
                  <a:gd name="f288" fmla="*/ f237 1 f152"/>
                  <a:gd name="f289" fmla="*/ f238 1 f153"/>
                  <a:gd name="f290" fmla="*/ f239 1 f152"/>
                  <a:gd name="f291" fmla="*/ f240 1 f153"/>
                  <a:gd name="f292" fmla="*/ f241 1 f152"/>
                  <a:gd name="f293" fmla="*/ f242 1 f153"/>
                  <a:gd name="f294" fmla="*/ f243 1 f152"/>
                  <a:gd name="f295" fmla="*/ f244 1 f153"/>
                  <a:gd name="f296" fmla="*/ f245 1 f152"/>
                  <a:gd name="f297" fmla="*/ f246 1 f153"/>
                  <a:gd name="f298" fmla="*/ f247 1 f152"/>
                  <a:gd name="f299" fmla="*/ f248 1 f153"/>
                  <a:gd name="f300" fmla="*/ f249 f143 1"/>
                  <a:gd name="f301" fmla="*/ f250 f143 1"/>
                  <a:gd name="f302" fmla="*/ f252 f144 1"/>
                  <a:gd name="f303" fmla="*/ f251 f144 1"/>
                  <a:gd name="f304" fmla="*/ f253 f143 1"/>
                  <a:gd name="f305" fmla="*/ f254 f144 1"/>
                  <a:gd name="f306" fmla="*/ f255 f143 1"/>
                  <a:gd name="f307" fmla="*/ f256 f144 1"/>
                  <a:gd name="f308" fmla="*/ f257 f143 1"/>
                  <a:gd name="f309" fmla="*/ f258 f144 1"/>
                  <a:gd name="f310" fmla="*/ f259 f143 1"/>
                  <a:gd name="f311" fmla="*/ f260 f144 1"/>
                  <a:gd name="f312" fmla="*/ f261 f143 1"/>
                  <a:gd name="f313" fmla="*/ f262 f144 1"/>
                  <a:gd name="f314" fmla="*/ f263 f143 1"/>
                  <a:gd name="f315" fmla="*/ f264 f144 1"/>
                  <a:gd name="f316" fmla="*/ f265 f143 1"/>
                  <a:gd name="f317" fmla="*/ f266 f144 1"/>
                  <a:gd name="f318" fmla="*/ f267 f143 1"/>
                  <a:gd name="f319" fmla="*/ f268 f144 1"/>
                  <a:gd name="f320" fmla="*/ f269 f143 1"/>
                  <a:gd name="f321" fmla="*/ f270 f144 1"/>
                  <a:gd name="f322" fmla="*/ f271 f143 1"/>
                  <a:gd name="f323" fmla="*/ f272 f144 1"/>
                  <a:gd name="f324" fmla="*/ f273 f143 1"/>
                  <a:gd name="f325" fmla="*/ f274 f143 1"/>
                  <a:gd name="f326" fmla="*/ f275 f144 1"/>
                  <a:gd name="f327" fmla="*/ f276 f143 1"/>
                  <a:gd name="f328" fmla="*/ f277 f144 1"/>
                  <a:gd name="f329" fmla="*/ f278 f143 1"/>
                  <a:gd name="f330" fmla="*/ f279 f144 1"/>
                  <a:gd name="f331" fmla="*/ f280 f143 1"/>
                  <a:gd name="f332" fmla="*/ f281 f144 1"/>
                  <a:gd name="f333" fmla="*/ f282 f143 1"/>
                  <a:gd name="f334" fmla="*/ f283 f144 1"/>
                  <a:gd name="f335" fmla="*/ f284 f143 1"/>
                  <a:gd name="f336" fmla="*/ f285 f144 1"/>
                  <a:gd name="f337" fmla="*/ f286 f143 1"/>
                  <a:gd name="f338" fmla="*/ f287 f144 1"/>
                  <a:gd name="f339" fmla="*/ f288 f143 1"/>
                  <a:gd name="f340" fmla="*/ f289 f144 1"/>
                  <a:gd name="f341" fmla="*/ f290 f143 1"/>
                  <a:gd name="f342" fmla="*/ f291 f144 1"/>
                  <a:gd name="f343" fmla="*/ f292 f143 1"/>
                  <a:gd name="f344" fmla="*/ f293 f144 1"/>
                  <a:gd name="f345" fmla="*/ f294 f143 1"/>
                  <a:gd name="f346" fmla="*/ f295 f144 1"/>
                  <a:gd name="f347" fmla="*/ f296 f143 1"/>
                  <a:gd name="f348" fmla="*/ f297 f144 1"/>
                  <a:gd name="f349" fmla="*/ f298 f143 1"/>
                  <a:gd name="f350" fmla="*/ f299 f14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01">
                    <a:pos x="f304" y="f305"/>
                  </a:cxn>
                  <a:cxn ang="f201">
                    <a:pos x="f306" y="f307"/>
                  </a:cxn>
                  <a:cxn ang="f201">
                    <a:pos x="f308" y="f309"/>
                  </a:cxn>
                  <a:cxn ang="f201">
                    <a:pos x="f310" y="f311"/>
                  </a:cxn>
                  <a:cxn ang="f201">
                    <a:pos x="f312" y="f313"/>
                  </a:cxn>
                  <a:cxn ang="f201">
                    <a:pos x="f314" y="f315"/>
                  </a:cxn>
                  <a:cxn ang="f201">
                    <a:pos x="f316" y="f317"/>
                  </a:cxn>
                  <a:cxn ang="f201">
                    <a:pos x="f318" y="f319"/>
                  </a:cxn>
                  <a:cxn ang="f201">
                    <a:pos x="f320" y="f321"/>
                  </a:cxn>
                  <a:cxn ang="f201">
                    <a:pos x="f322" y="f323"/>
                  </a:cxn>
                  <a:cxn ang="f201">
                    <a:pos x="f324" y="f323"/>
                  </a:cxn>
                  <a:cxn ang="f201">
                    <a:pos x="f325" y="f326"/>
                  </a:cxn>
                  <a:cxn ang="f201">
                    <a:pos x="f327" y="f328"/>
                  </a:cxn>
                  <a:cxn ang="f201">
                    <a:pos x="f329" y="f330"/>
                  </a:cxn>
                  <a:cxn ang="f201">
                    <a:pos x="f331" y="f332"/>
                  </a:cxn>
                  <a:cxn ang="f201">
                    <a:pos x="f333" y="f334"/>
                  </a:cxn>
                  <a:cxn ang="f201">
                    <a:pos x="f335" y="f336"/>
                  </a:cxn>
                  <a:cxn ang="f201">
                    <a:pos x="f337" y="f338"/>
                  </a:cxn>
                  <a:cxn ang="f201">
                    <a:pos x="f339" y="f340"/>
                  </a:cxn>
                  <a:cxn ang="f201">
                    <a:pos x="f341" y="f342"/>
                  </a:cxn>
                  <a:cxn ang="f201">
                    <a:pos x="f343" y="f344"/>
                  </a:cxn>
                  <a:cxn ang="f201">
                    <a:pos x="f345" y="f346"/>
                  </a:cxn>
                  <a:cxn ang="f201">
                    <a:pos x="f347" y="f348"/>
                  </a:cxn>
                  <a:cxn ang="f201">
                    <a:pos x="f349" y="f350"/>
                  </a:cxn>
                </a:cxnLst>
                <a:rect l="f300" t="f303" r="f301" b="f302"/>
                <a:pathLst>
                  <a:path w="3665410" h="2985611">
                    <a:moveTo>
                      <a:pt x="f5" y="f7"/>
                    </a:moveTo>
                    <a:cubicBezTo>
                      <a:pt x="f5" y="f7"/>
                      <a:pt x="f8" y="f9"/>
                      <a:pt x="f10" y="f11"/>
                    </a:cubicBezTo>
                    <a:cubicBezTo>
                      <a:pt x="f12" y="f13"/>
                      <a:pt x="f14" y="f15"/>
                      <a:pt x="f16" y="f17"/>
                    </a:cubicBezTo>
                    <a:cubicBezTo>
                      <a:pt x="f18" y="f19"/>
                      <a:pt x="f20" y="f21"/>
                      <a:pt x="f22" y="f23"/>
                    </a:cubicBezTo>
                    <a:cubicBezTo>
                      <a:pt x="f24" y="f25"/>
                      <a:pt x="f26" y="f27"/>
                      <a:pt x="f28" y="f29"/>
                    </a:cubicBezTo>
                    <a:cubicBezTo>
                      <a:pt x="f30" y="f31"/>
                      <a:pt x="f32" y="f33"/>
                      <a:pt x="f34" y="f35"/>
                    </a:cubicBezTo>
                    <a:cubicBezTo>
                      <a:pt x="f36" y="f37"/>
                      <a:pt x="f38" y="f39"/>
                      <a:pt x="f40" y="f41"/>
                    </a:cubicBezTo>
                    <a:cubicBezTo>
                      <a:pt x="f42" y="f43"/>
                      <a:pt x="f44" y="f45"/>
                      <a:pt x="f46" y="f47"/>
                    </a:cubicBezTo>
                    <a:cubicBezTo>
                      <a:pt x="f48" y="f49"/>
                      <a:pt x="f50" y="f51"/>
                      <a:pt x="f52" y="f53"/>
                    </a:cubicBezTo>
                    <a:cubicBezTo>
                      <a:pt x="f54" y="f55"/>
                      <a:pt x="f56" y="f57"/>
                      <a:pt x="f58" y="f59"/>
                    </a:cubicBezTo>
                    <a:cubicBezTo>
                      <a:pt x="f60" y="f61"/>
                      <a:pt x="f62" y="f63"/>
                      <a:pt x="f64" y="f59"/>
                    </a:cubicBezTo>
                    <a:cubicBezTo>
                      <a:pt x="f65" y="f66"/>
                      <a:pt x="f67" y="f68"/>
                      <a:pt x="f69" y="f70"/>
                    </a:cubicBezTo>
                    <a:cubicBezTo>
                      <a:pt x="f71" y="f72"/>
                      <a:pt x="f73" y="f74"/>
                      <a:pt x="f75" y="f76"/>
                    </a:cubicBezTo>
                    <a:cubicBezTo>
                      <a:pt x="f77" y="f78"/>
                      <a:pt x="f79" y="f80"/>
                      <a:pt x="f81" y="f82"/>
                    </a:cubicBezTo>
                    <a:cubicBezTo>
                      <a:pt x="f83" y="f84"/>
                      <a:pt x="f85" y="f86"/>
                      <a:pt x="f87" y="f88"/>
                    </a:cubicBezTo>
                    <a:cubicBezTo>
                      <a:pt x="f89" y="f90"/>
                      <a:pt x="f91" y="f92"/>
                      <a:pt x="f93" y="f94"/>
                    </a:cubicBezTo>
                    <a:cubicBezTo>
                      <a:pt x="f95" y="f96"/>
                      <a:pt x="f97" y="f98"/>
                      <a:pt x="f99" y="f100"/>
                    </a:cubicBezTo>
                    <a:cubicBezTo>
                      <a:pt x="f101" y="f102"/>
                      <a:pt x="f103" y="f104"/>
                      <a:pt x="f105" y="f106"/>
                    </a:cubicBezTo>
                    <a:cubicBezTo>
                      <a:pt x="f107" y="f108"/>
                      <a:pt x="f109" y="f110"/>
                      <a:pt x="f111" y="f112"/>
                    </a:cubicBezTo>
                    <a:cubicBezTo>
                      <a:pt x="f113" y="f114"/>
                      <a:pt x="f115" y="f116"/>
                      <a:pt x="f117" y="f118"/>
                    </a:cubicBezTo>
                    <a:cubicBezTo>
                      <a:pt x="f119" y="f120"/>
                      <a:pt x="f121" y="f122"/>
                      <a:pt x="f123" y="f124"/>
                    </a:cubicBezTo>
                    <a:cubicBezTo>
                      <a:pt x="f125" y="f126"/>
                      <a:pt x="f127" y="f128"/>
                      <a:pt x="f129" y="f130"/>
                    </a:cubicBezTo>
                    <a:cubicBezTo>
                      <a:pt x="f131" y="f132"/>
                      <a:pt x="f133" y="f134"/>
                      <a:pt x="f135" y="f136"/>
                    </a:cubicBezTo>
                    <a:cubicBezTo>
                      <a:pt x="f137" y="f138"/>
                      <a:pt x="f139" y="f140"/>
                      <a:pt x="f141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22" name="Freeform: Shape 1054">
                <a:extLst>
                  <a:ext uri="{FF2B5EF4-FFF2-40B4-BE49-F238E27FC236}">
                    <a16:creationId xmlns:a16="http://schemas.microsoft.com/office/drawing/2014/main" id="{D54C1144-7178-8225-D770-D63B18FB1088}"/>
                  </a:ext>
                </a:extLst>
              </p:cNvPr>
              <p:cNvSpPr/>
              <p:nvPr/>
            </p:nvSpPr>
            <p:spPr>
              <a:xfrm>
                <a:off x="11937263" y="6677625"/>
                <a:ext cx="254733" cy="17790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85940"/>
                  <a:gd name="f7" fmla="val 199072"/>
                  <a:gd name="f8" fmla="val 199073"/>
                  <a:gd name="f9" fmla="val 242125"/>
                  <a:gd name="f10" fmla="val 39243"/>
                  <a:gd name="f11" fmla="+- 0 0 -90"/>
                  <a:gd name="f12" fmla="*/ f3 1 285940"/>
                  <a:gd name="f13" fmla="*/ f4 1 199072"/>
                  <a:gd name="f14" fmla="val f5"/>
                  <a:gd name="f15" fmla="val f6"/>
                  <a:gd name="f16" fmla="val f7"/>
                  <a:gd name="f17" fmla="*/ f11 f0 1"/>
                  <a:gd name="f18" fmla="+- f16 0 f14"/>
                  <a:gd name="f19" fmla="+- f15 0 f14"/>
                  <a:gd name="f20" fmla="*/ f17 1 f2"/>
                  <a:gd name="f21" fmla="*/ f19 1 285940"/>
                  <a:gd name="f22" fmla="*/ f18 1 199072"/>
                  <a:gd name="f23" fmla="*/ 0 f19 1"/>
                  <a:gd name="f24" fmla="*/ 199073 f18 1"/>
                  <a:gd name="f25" fmla="*/ 285940 f19 1"/>
                  <a:gd name="f26" fmla="*/ 0 f18 1"/>
                  <a:gd name="f27" fmla="+- f20 0 f1"/>
                  <a:gd name="f28" fmla="*/ f23 1 285940"/>
                  <a:gd name="f29" fmla="*/ f24 1 199072"/>
                  <a:gd name="f30" fmla="*/ f25 1 285940"/>
                  <a:gd name="f31" fmla="*/ f26 1 199072"/>
                  <a:gd name="f32" fmla="*/ f14 1 f21"/>
                  <a:gd name="f33" fmla="*/ f15 1 f21"/>
                  <a:gd name="f34" fmla="*/ f14 1 f22"/>
                  <a:gd name="f35" fmla="*/ f16 1 f22"/>
                  <a:gd name="f36" fmla="*/ f28 1 f21"/>
                  <a:gd name="f37" fmla="*/ f29 1 f22"/>
                  <a:gd name="f38" fmla="*/ f30 1 f21"/>
                  <a:gd name="f39" fmla="*/ f31 1 f22"/>
                  <a:gd name="f40" fmla="*/ f32 f12 1"/>
                  <a:gd name="f41" fmla="*/ f33 f12 1"/>
                  <a:gd name="f42" fmla="*/ f35 f13 1"/>
                  <a:gd name="f43" fmla="*/ f34 f13 1"/>
                  <a:gd name="f44" fmla="*/ f36 f12 1"/>
                  <a:gd name="f45" fmla="*/ f37 f13 1"/>
                  <a:gd name="f46" fmla="*/ f38 f12 1"/>
                  <a:gd name="f47" fmla="*/ f39 f13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7">
                    <a:pos x="f44" y="f45"/>
                  </a:cxn>
                  <a:cxn ang="f27">
                    <a:pos x="f46" y="f47"/>
                  </a:cxn>
                </a:cxnLst>
                <a:rect l="f40" t="f43" r="f41" b="f42"/>
                <a:pathLst>
                  <a:path w="285940" h="199072">
                    <a:moveTo>
                      <a:pt x="f5" y="f8"/>
                    </a:moveTo>
                    <a:cubicBezTo>
                      <a:pt x="f5" y="f8"/>
                      <a:pt x="f9" y="f10"/>
                      <a:pt x="f6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23" name="Freeform: Shape 1055">
                <a:extLst>
                  <a:ext uri="{FF2B5EF4-FFF2-40B4-BE49-F238E27FC236}">
                    <a16:creationId xmlns:a16="http://schemas.microsoft.com/office/drawing/2014/main" id="{7E828BAF-4D9D-EF4A-E912-2D9BCBA0243C}"/>
                  </a:ext>
                </a:extLst>
              </p:cNvPr>
              <p:cNvSpPr/>
              <p:nvPr/>
            </p:nvSpPr>
            <p:spPr>
              <a:xfrm>
                <a:off x="11583326" y="6516837"/>
                <a:ext cx="584237" cy="340659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655796"/>
                  <a:gd name="f7" fmla="val 381190"/>
                  <a:gd name="f8" fmla="val 461105"/>
                  <a:gd name="f9" fmla="val 172117"/>
                  <a:gd name="f10" fmla="+- 0 0 -90"/>
                  <a:gd name="f11" fmla="*/ f3 1 655796"/>
                  <a:gd name="f12" fmla="*/ f4 1 381190"/>
                  <a:gd name="f13" fmla="val f5"/>
                  <a:gd name="f14" fmla="val f6"/>
                  <a:gd name="f15" fmla="val f7"/>
                  <a:gd name="f16" fmla="*/ f10 f0 1"/>
                  <a:gd name="f17" fmla="+- f15 0 f13"/>
                  <a:gd name="f18" fmla="+- f14 0 f13"/>
                  <a:gd name="f19" fmla="*/ f16 1 f2"/>
                  <a:gd name="f20" fmla="*/ f18 1 655796"/>
                  <a:gd name="f21" fmla="*/ f17 1 381190"/>
                  <a:gd name="f22" fmla="*/ 0 f18 1"/>
                  <a:gd name="f23" fmla="*/ 381190 f17 1"/>
                  <a:gd name="f24" fmla="*/ 655796 f18 1"/>
                  <a:gd name="f25" fmla="*/ 0 f17 1"/>
                  <a:gd name="f26" fmla="+- f19 0 f1"/>
                  <a:gd name="f27" fmla="*/ f22 1 655796"/>
                  <a:gd name="f28" fmla="*/ f23 1 381190"/>
                  <a:gd name="f29" fmla="*/ f24 1 655796"/>
                  <a:gd name="f30" fmla="*/ f25 1 381190"/>
                  <a:gd name="f31" fmla="*/ f13 1 f20"/>
                  <a:gd name="f32" fmla="*/ f14 1 f20"/>
                  <a:gd name="f33" fmla="*/ f13 1 f21"/>
                  <a:gd name="f34" fmla="*/ f15 1 f21"/>
                  <a:gd name="f35" fmla="*/ f27 1 f20"/>
                  <a:gd name="f36" fmla="*/ f28 1 f21"/>
                  <a:gd name="f37" fmla="*/ f29 1 f20"/>
                  <a:gd name="f38" fmla="*/ f30 1 f21"/>
                  <a:gd name="f39" fmla="*/ f31 f11 1"/>
                  <a:gd name="f40" fmla="*/ f32 f11 1"/>
                  <a:gd name="f41" fmla="*/ f34 f12 1"/>
                  <a:gd name="f42" fmla="*/ f33 f12 1"/>
                  <a:gd name="f43" fmla="*/ f35 f11 1"/>
                  <a:gd name="f44" fmla="*/ f36 f12 1"/>
                  <a:gd name="f45" fmla="*/ f37 f11 1"/>
                  <a:gd name="f46" fmla="*/ f38 f12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6">
                    <a:pos x="f43" y="f44"/>
                  </a:cxn>
                  <a:cxn ang="f26">
                    <a:pos x="f45" y="f46"/>
                  </a:cxn>
                </a:cxnLst>
                <a:rect l="f39" t="f42" r="f40" b="f41"/>
                <a:pathLst>
                  <a:path w="655796" h="381190">
                    <a:moveTo>
                      <a:pt x="f5" y="f7"/>
                    </a:moveTo>
                    <a:cubicBezTo>
                      <a:pt x="f5" y="f7"/>
                      <a:pt x="f8" y="f9"/>
                      <a:pt x="f6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24" name="Freeform: Shape 1056">
                <a:extLst>
                  <a:ext uri="{FF2B5EF4-FFF2-40B4-BE49-F238E27FC236}">
                    <a16:creationId xmlns:a16="http://schemas.microsoft.com/office/drawing/2014/main" id="{A25013B0-6903-F0C2-C5C4-506409DC44DE}"/>
                  </a:ext>
                </a:extLst>
              </p:cNvPr>
              <p:cNvSpPr/>
              <p:nvPr/>
            </p:nvSpPr>
            <p:spPr>
              <a:xfrm>
                <a:off x="9588608" y="5460559"/>
                <a:ext cx="2590065" cy="1380497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907315"/>
                  <a:gd name="f7" fmla="val 1544764"/>
                  <a:gd name="f8" fmla="val 98012"/>
                  <a:gd name="f9" fmla="val 1443990"/>
                  <a:gd name="f10" fmla="val 201644"/>
                  <a:gd name="f11" fmla="val 1352550"/>
                  <a:gd name="f12" fmla="val 271272"/>
                  <a:gd name="f13" fmla="val 1291209"/>
                  <a:gd name="f14" fmla="val 343662"/>
                  <a:gd name="f15" fmla="val 1234249"/>
                  <a:gd name="f16" fmla="val 423196"/>
                  <a:gd name="f17" fmla="val 1196054"/>
                  <a:gd name="f18" fmla="val 537591"/>
                  <a:gd name="f19" fmla="val 1141095"/>
                  <a:gd name="f20" fmla="val 661226"/>
                  <a:gd name="f21" fmla="val 1127189"/>
                  <a:gd name="f22" fmla="val 782193"/>
                  <a:gd name="f23" fmla="val 1099947"/>
                  <a:gd name="f24" fmla="val 872300"/>
                  <a:gd name="f25" fmla="val 1079659"/>
                  <a:gd name="f26" fmla="val 961358"/>
                  <a:gd name="f27" fmla="val 1051370"/>
                  <a:gd name="f28" fmla="val 1052513"/>
                  <a:gd name="f29" fmla="val 1042321"/>
                  <a:gd name="f30" fmla="val 1139000"/>
                  <a:gd name="f31" fmla="val 1033653"/>
                  <a:gd name="f32" fmla="val 1225868"/>
                  <a:gd name="f33" fmla="val 1040321"/>
                  <a:gd name="f34" fmla="val 1311783"/>
                  <a:gd name="f35" fmla="val 1056037"/>
                  <a:gd name="f36" fmla="val 1369314"/>
                  <a:gd name="f37" fmla="val 1066609"/>
                  <a:gd name="f38" fmla="val 1426559"/>
                  <a:gd name="f39" fmla="val 1079373"/>
                  <a:gd name="f40" fmla="val 1484662"/>
                  <a:gd name="f41" fmla="val 1083469"/>
                  <a:gd name="f42" fmla="val 1587913"/>
                  <a:gd name="f43" fmla="val 1090803"/>
                  <a:gd name="f44" fmla="val 1690402"/>
                  <a:gd name="f45" fmla="val 1064800"/>
                  <a:gd name="f46" fmla="val 1788224"/>
                  <a:gd name="f47" fmla="val 1023080"/>
                  <a:gd name="f48" fmla="val 1956721"/>
                  <a:gd name="f49" fmla="val 951262"/>
                  <a:gd name="f50" fmla="val 2106549"/>
                  <a:gd name="f51" fmla="val 825722"/>
                  <a:gd name="f52" fmla="val 2269045"/>
                  <a:gd name="f53" fmla="val 734758"/>
                  <a:gd name="f54" fmla="val 2359438"/>
                  <a:gd name="f55" fmla="val 684181"/>
                  <a:gd name="f56" fmla="val 2452497"/>
                  <a:gd name="f57" fmla="val 640556"/>
                  <a:gd name="f58" fmla="val 2534984"/>
                  <a:gd name="f59" fmla="val 572738"/>
                  <a:gd name="f60" fmla="val 2673001"/>
                  <a:gd name="f61" fmla="val 459391"/>
                  <a:gd name="f62" fmla="val 2847023"/>
                  <a:gd name="f63" fmla="val 191453"/>
                  <a:gd name="f64" fmla="val 2907316"/>
                  <a:gd name="f65" fmla="+- 0 0 -90"/>
                  <a:gd name="f66" fmla="*/ f3 1 2907315"/>
                  <a:gd name="f67" fmla="*/ f4 1 1544764"/>
                  <a:gd name="f68" fmla="val f5"/>
                  <a:gd name="f69" fmla="val f6"/>
                  <a:gd name="f70" fmla="val f7"/>
                  <a:gd name="f71" fmla="*/ f65 f0 1"/>
                  <a:gd name="f72" fmla="+- f70 0 f68"/>
                  <a:gd name="f73" fmla="+- f69 0 f68"/>
                  <a:gd name="f74" fmla="*/ f71 1 f2"/>
                  <a:gd name="f75" fmla="*/ f73 1 2907315"/>
                  <a:gd name="f76" fmla="*/ f72 1 1544764"/>
                  <a:gd name="f77" fmla="*/ 0 f73 1"/>
                  <a:gd name="f78" fmla="*/ 1544764 f72 1"/>
                  <a:gd name="f79" fmla="*/ 201644 f73 1"/>
                  <a:gd name="f80" fmla="*/ 1352550 f72 1"/>
                  <a:gd name="f81" fmla="*/ 423196 f73 1"/>
                  <a:gd name="f82" fmla="*/ 1196054 f72 1"/>
                  <a:gd name="f83" fmla="*/ 782193 f73 1"/>
                  <a:gd name="f84" fmla="*/ 1099947 f72 1"/>
                  <a:gd name="f85" fmla="*/ 1052513 f73 1"/>
                  <a:gd name="f86" fmla="*/ 1042321 f72 1"/>
                  <a:gd name="f87" fmla="*/ 1311783 f73 1"/>
                  <a:gd name="f88" fmla="*/ 1056037 f72 1"/>
                  <a:gd name="f89" fmla="*/ 1484662 f73 1"/>
                  <a:gd name="f90" fmla="*/ 1083469 f72 1"/>
                  <a:gd name="f91" fmla="*/ 1788224 f73 1"/>
                  <a:gd name="f92" fmla="*/ 1023080 f72 1"/>
                  <a:gd name="f93" fmla="*/ 2269045 f73 1"/>
                  <a:gd name="f94" fmla="*/ 734758 f72 1"/>
                  <a:gd name="f95" fmla="*/ 2534984 f73 1"/>
                  <a:gd name="f96" fmla="*/ 572738 f72 1"/>
                  <a:gd name="f97" fmla="*/ 2907316 f73 1"/>
                  <a:gd name="f98" fmla="*/ 0 f72 1"/>
                  <a:gd name="f99" fmla="+- f74 0 f1"/>
                  <a:gd name="f100" fmla="*/ f77 1 2907315"/>
                  <a:gd name="f101" fmla="*/ f78 1 1544764"/>
                  <a:gd name="f102" fmla="*/ f79 1 2907315"/>
                  <a:gd name="f103" fmla="*/ f80 1 1544764"/>
                  <a:gd name="f104" fmla="*/ f81 1 2907315"/>
                  <a:gd name="f105" fmla="*/ f82 1 1544764"/>
                  <a:gd name="f106" fmla="*/ f83 1 2907315"/>
                  <a:gd name="f107" fmla="*/ f84 1 1544764"/>
                  <a:gd name="f108" fmla="*/ f85 1 2907315"/>
                  <a:gd name="f109" fmla="*/ f86 1 1544764"/>
                  <a:gd name="f110" fmla="*/ f87 1 2907315"/>
                  <a:gd name="f111" fmla="*/ f88 1 1544764"/>
                  <a:gd name="f112" fmla="*/ f89 1 2907315"/>
                  <a:gd name="f113" fmla="*/ f90 1 1544764"/>
                  <a:gd name="f114" fmla="*/ f91 1 2907315"/>
                  <a:gd name="f115" fmla="*/ f92 1 1544764"/>
                  <a:gd name="f116" fmla="*/ f93 1 2907315"/>
                  <a:gd name="f117" fmla="*/ f94 1 1544764"/>
                  <a:gd name="f118" fmla="*/ f95 1 2907315"/>
                  <a:gd name="f119" fmla="*/ f96 1 1544764"/>
                  <a:gd name="f120" fmla="*/ f97 1 2907315"/>
                  <a:gd name="f121" fmla="*/ f98 1 1544764"/>
                  <a:gd name="f122" fmla="*/ f68 1 f75"/>
                  <a:gd name="f123" fmla="*/ f69 1 f75"/>
                  <a:gd name="f124" fmla="*/ f68 1 f76"/>
                  <a:gd name="f125" fmla="*/ f70 1 f76"/>
                  <a:gd name="f126" fmla="*/ f100 1 f75"/>
                  <a:gd name="f127" fmla="*/ f101 1 f76"/>
                  <a:gd name="f128" fmla="*/ f102 1 f75"/>
                  <a:gd name="f129" fmla="*/ f103 1 f76"/>
                  <a:gd name="f130" fmla="*/ f104 1 f75"/>
                  <a:gd name="f131" fmla="*/ f105 1 f76"/>
                  <a:gd name="f132" fmla="*/ f106 1 f75"/>
                  <a:gd name="f133" fmla="*/ f107 1 f76"/>
                  <a:gd name="f134" fmla="*/ f108 1 f75"/>
                  <a:gd name="f135" fmla="*/ f109 1 f76"/>
                  <a:gd name="f136" fmla="*/ f110 1 f75"/>
                  <a:gd name="f137" fmla="*/ f111 1 f76"/>
                  <a:gd name="f138" fmla="*/ f112 1 f75"/>
                  <a:gd name="f139" fmla="*/ f113 1 f76"/>
                  <a:gd name="f140" fmla="*/ f114 1 f75"/>
                  <a:gd name="f141" fmla="*/ f115 1 f76"/>
                  <a:gd name="f142" fmla="*/ f116 1 f75"/>
                  <a:gd name="f143" fmla="*/ f117 1 f76"/>
                  <a:gd name="f144" fmla="*/ f118 1 f75"/>
                  <a:gd name="f145" fmla="*/ f119 1 f76"/>
                  <a:gd name="f146" fmla="*/ f120 1 f75"/>
                  <a:gd name="f147" fmla="*/ f121 1 f76"/>
                  <a:gd name="f148" fmla="*/ f122 f66 1"/>
                  <a:gd name="f149" fmla="*/ f123 f66 1"/>
                  <a:gd name="f150" fmla="*/ f125 f67 1"/>
                  <a:gd name="f151" fmla="*/ f124 f67 1"/>
                  <a:gd name="f152" fmla="*/ f126 f66 1"/>
                  <a:gd name="f153" fmla="*/ f127 f67 1"/>
                  <a:gd name="f154" fmla="*/ f128 f66 1"/>
                  <a:gd name="f155" fmla="*/ f129 f67 1"/>
                  <a:gd name="f156" fmla="*/ f130 f66 1"/>
                  <a:gd name="f157" fmla="*/ f131 f67 1"/>
                  <a:gd name="f158" fmla="*/ f132 f66 1"/>
                  <a:gd name="f159" fmla="*/ f133 f67 1"/>
                  <a:gd name="f160" fmla="*/ f134 f66 1"/>
                  <a:gd name="f161" fmla="*/ f135 f67 1"/>
                  <a:gd name="f162" fmla="*/ f136 f66 1"/>
                  <a:gd name="f163" fmla="*/ f137 f67 1"/>
                  <a:gd name="f164" fmla="*/ f138 f66 1"/>
                  <a:gd name="f165" fmla="*/ f139 f67 1"/>
                  <a:gd name="f166" fmla="*/ f140 f66 1"/>
                  <a:gd name="f167" fmla="*/ f141 f67 1"/>
                  <a:gd name="f168" fmla="*/ f142 f66 1"/>
                  <a:gd name="f169" fmla="*/ f143 f67 1"/>
                  <a:gd name="f170" fmla="*/ f144 f66 1"/>
                  <a:gd name="f171" fmla="*/ f145 f67 1"/>
                  <a:gd name="f172" fmla="*/ f146 f66 1"/>
                  <a:gd name="f173" fmla="*/ f147 f67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99">
                    <a:pos x="f152" y="f153"/>
                  </a:cxn>
                  <a:cxn ang="f99">
                    <a:pos x="f154" y="f155"/>
                  </a:cxn>
                  <a:cxn ang="f99">
                    <a:pos x="f156" y="f157"/>
                  </a:cxn>
                  <a:cxn ang="f99">
                    <a:pos x="f158" y="f159"/>
                  </a:cxn>
                  <a:cxn ang="f99">
                    <a:pos x="f160" y="f161"/>
                  </a:cxn>
                  <a:cxn ang="f99">
                    <a:pos x="f162" y="f163"/>
                  </a:cxn>
                  <a:cxn ang="f99">
                    <a:pos x="f164" y="f165"/>
                  </a:cxn>
                  <a:cxn ang="f99">
                    <a:pos x="f166" y="f167"/>
                  </a:cxn>
                  <a:cxn ang="f99">
                    <a:pos x="f168" y="f169"/>
                  </a:cxn>
                  <a:cxn ang="f99">
                    <a:pos x="f170" y="f171"/>
                  </a:cxn>
                  <a:cxn ang="f99">
                    <a:pos x="f172" y="f173"/>
                  </a:cxn>
                </a:cxnLst>
                <a:rect l="f148" t="f151" r="f149" b="f150"/>
                <a:pathLst>
                  <a:path w="2907315" h="1544764">
                    <a:moveTo>
                      <a:pt x="f5" y="f7"/>
                    </a:moveTo>
                    <a:cubicBezTo>
                      <a:pt x="f5" y="f7"/>
                      <a:pt x="f8" y="f9"/>
                      <a:pt x="f10" y="f11"/>
                    </a:cubicBezTo>
                    <a:cubicBezTo>
                      <a:pt x="f12" y="f13"/>
                      <a:pt x="f14" y="f15"/>
                      <a:pt x="f16" y="f17"/>
                    </a:cubicBezTo>
                    <a:cubicBezTo>
                      <a:pt x="f18" y="f19"/>
                      <a:pt x="f20" y="f21"/>
                      <a:pt x="f22" y="f23"/>
                    </a:cubicBezTo>
                    <a:cubicBezTo>
                      <a:pt x="f24" y="f25"/>
                      <a:pt x="f26" y="f27"/>
                      <a:pt x="f28" y="f29"/>
                    </a:cubicBezTo>
                    <a:cubicBezTo>
                      <a:pt x="f30" y="f31"/>
                      <a:pt x="f32" y="f33"/>
                      <a:pt x="f34" y="f35"/>
                    </a:cubicBezTo>
                    <a:cubicBezTo>
                      <a:pt x="f36" y="f37"/>
                      <a:pt x="f38" y="f39"/>
                      <a:pt x="f40" y="f41"/>
                    </a:cubicBezTo>
                    <a:cubicBezTo>
                      <a:pt x="f42" y="f43"/>
                      <a:pt x="f44" y="f45"/>
                      <a:pt x="f46" y="f47"/>
                    </a:cubicBezTo>
                    <a:cubicBezTo>
                      <a:pt x="f48" y="f49"/>
                      <a:pt x="f50" y="f51"/>
                      <a:pt x="f52" y="f53"/>
                    </a:cubicBezTo>
                    <a:cubicBezTo>
                      <a:pt x="f54" y="f55"/>
                      <a:pt x="f56" y="f57"/>
                      <a:pt x="f58" y="f59"/>
                    </a:cubicBezTo>
                    <a:cubicBezTo>
                      <a:pt x="f60" y="f61"/>
                      <a:pt x="f62" y="f63"/>
                      <a:pt x="f64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25" name="Freeform: Shape 1057">
                <a:extLst>
                  <a:ext uri="{FF2B5EF4-FFF2-40B4-BE49-F238E27FC236}">
                    <a16:creationId xmlns:a16="http://schemas.microsoft.com/office/drawing/2014/main" id="{B08C2161-E0A6-C778-61F0-EF2BAC47761D}"/>
                  </a:ext>
                </a:extLst>
              </p:cNvPr>
              <p:cNvSpPr/>
              <p:nvPr/>
            </p:nvSpPr>
            <p:spPr>
              <a:xfrm>
                <a:off x="9369335" y="5113178"/>
                <a:ext cx="2822579" cy="1744821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168300"/>
                  <a:gd name="f7" fmla="val 1952434"/>
                  <a:gd name="f8" fmla="val 1952435"/>
                  <a:gd name="f9" fmla="val 91059"/>
                  <a:gd name="f10" fmla="val 1796415"/>
                  <a:gd name="f11" fmla="val 202121"/>
                  <a:gd name="f12" fmla="val 1687068"/>
                  <a:gd name="f13" fmla="val 301943"/>
                  <a:gd name="f14" fmla="val 1588675"/>
                  <a:gd name="f15" fmla="val 416528"/>
                  <a:gd name="f16" fmla="val 1505617"/>
                  <a:gd name="f17" fmla="val 545116"/>
                  <a:gd name="f18" fmla="val 1450277"/>
                  <a:gd name="f19" fmla="val 659987"/>
                  <a:gd name="f20" fmla="val 1400747"/>
                  <a:gd name="f21" fmla="val 783622"/>
                  <a:gd name="f22" fmla="val 1377601"/>
                  <a:gd name="f23" fmla="val 906780"/>
                  <a:gd name="f24" fmla="val 1354455"/>
                  <a:gd name="f25" fmla="val 1048036"/>
                  <a:gd name="f26" fmla="val 1327976"/>
                  <a:gd name="f27" fmla="val 1189482"/>
                  <a:gd name="f28" fmla="val 1301972"/>
                  <a:gd name="f29" fmla="val 1332262"/>
                  <a:gd name="f30" fmla="val 1285304"/>
                  <a:gd name="f31" fmla="val 1452182"/>
                  <a:gd name="f32" fmla="val 1271302"/>
                  <a:gd name="f33" fmla="val 1573340"/>
                  <a:gd name="f34" fmla="val 1265873"/>
                  <a:gd name="f35" fmla="val 1691259"/>
                  <a:gd name="f36" fmla="val 1240060"/>
                  <a:gd name="f37" fmla="val 1800035"/>
                  <a:gd name="f38" fmla="val 1216247"/>
                  <a:gd name="f39" fmla="val 1904619"/>
                  <a:gd name="f40" fmla="val 1176718"/>
                  <a:gd name="f41" fmla="val 2010346"/>
                  <a:gd name="f42" fmla="val 1141667"/>
                  <a:gd name="f43" fmla="val 2136743"/>
                  <a:gd name="f44" fmla="val 1099661"/>
                  <a:gd name="f45" fmla="val 2265902"/>
                  <a:gd name="f46" fmla="val 1066229"/>
                  <a:gd name="f47" fmla="val 2393252"/>
                  <a:gd name="f48" fmla="val 1027271"/>
                  <a:gd name="f49" fmla="val 2457450"/>
                  <a:gd name="f50" fmla="val 1007650"/>
                  <a:gd name="f51" fmla="val 2521744"/>
                  <a:gd name="f52" fmla="val 987552"/>
                  <a:gd name="f53" fmla="val 2582037"/>
                  <a:gd name="f54" fmla="val 958120"/>
                  <a:gd name="f55" fmla="val 2648807"/>
                  <a:gd name="f56" fmla="val 925449"/>
                  <a:gd name="f57" fmla="val 2710815"/>
                  <a:gd name="f58" fmla="val 883349"/>
                  <a:gd name="f59" fmla="val 2760155"/>
                  <a:gd name="f60" fmla="val 827723"/>
                  <a:gd name="f61" fmla="val 2827496"/>
                  <a:gd name="f62" fmla="val 751904"/>
                  <a:gd name="f63" fmla="val 2867978"/>
                  <a:gd name="f64" fmla="val 657511"/>
                  <a:gd name="f65" fmla="val 2914364"/>
                  <a:gd name="f66" fmla="val 567023"/>
                  <a:gd name="f67" fmla="val 2972753"/>
                  <a:gd name="f68" fmla="val 453200"/>
                  <a:gd name="f69" fmla="val 3119152"/>
                  <a:gd name="f70" fmla="val 118015"/>
                  <a:gd name="f71" fmla="val 3168301"/>
                  <a:gd name="f72" fmla="+- 0 0 -90"/>
                  <a:gd name="f73" fmla="*/ f3 1 3168300"/>
                  <a:gd name="f74" fmla="*/ f4 1 1952434"/>
                  <a:gd name="f75" fmla="val f5"/>
                  <a:gd name="f76" fmla="val f6"/>
                  <a:gd name="f77" fmla="val f7"/>
                  <a:gd name="f78" fmla="*/ f72 f0 1"/>
                  <a:gd name="f79" fmla="+- f77 0 f75"/>
                  <a:gd name="f80" fmla="+- f76 0 f75"/>
                  <a:gd name="f81" fmla="*/ f78 1 f2"/>
                  <a:gd name="f82" fmla="*/ f80 1 3168300"/>
                  <a:gd name="f83" fmla="*/ f79 1 1952434"/>
                  <a:gd name="f84" fmla="*/ 0 f80 1"/>
                  <a:gd name="f85" fmla="*/ 1952435 f79 1"/>
                  <a:gd name="f86" fmla="*/ 202121 f80 1"/>
                  <a:gd name="f87" fmla="*/ 1687068 f79 1"/>
                  <a:gd name="f88" fmla="*/ 545116 f80 1"/>
                  <a:gd name="f89" fmla="*/ 1450277 f79 1"/>
                  <a:gd name="f90" fmla="*/ 906780 f80 1"/>
                  <a:gd name="f91" fmla="*/ 1354455 f79 1"/>
                  <a:gd name="f92" fmla="*/ 1332262 f80 1"/>
                  <a:gd name="f93" fmla="*/ 1285304 f79 1"/>
                  <a:gd name="f94" fmla="*/ 1691259 f80 1"/>
                  <a:gd name="f95" fmla="*/ 1240060 f79 1"/>
                  <a:gd name="f96" fmla="*/ 2010346 f80 1"/>
                  <a:gd name="f97" fmla="*/ 1141667 f79 1"/>
                  <a:gd name="f98" fmla="*/ 2393252 f80 1"/>
                  <a:gd name="f99" fmla="*/ 1027271 f79 1"/>
                  <a:gd name="f100" fmla="*/ 2582037 f80 1"/>
                  <a:gd name="f101" fmla="*/ 958120 f79 1"/>
                  <a:gd name="f102" fmla="*/ 2760155 f80 1"/>
                  <a:gd name="f103" fmla="*/ 827723 f79 1"/>
                  <a:gd name="f104" fmla="*/ 2914364 f80 1"/>
                  <a:gd name="f105" fmla="*/ 567023 f79 1"/>
                  <a:gd name="f106" fmla="*/ 3168301 f80 1"/>
                  <a:gd name="f107" fmla="*/ 0 f79 1"/>
                  <a:gd name="f108" fmla="+- f81 0 f1"/>
                  <a:gd name="f109" fmla="*/ f84 1 3168300"/>
                  <a:gd name="f110" fmla="*/ f85 1 1952434"/>
                  <a:gd name="f111" fmla="*/ f86 1 3168300"/>
                  <a:gd name="f112" fmla="*/ f87 1 1952434"/>
                  <a:gd name="f113" fmla="*/ f88 1 3168300"/>
                  <a:gd name="f114" fmla="*/ f89 1 1952434"/>
                  <a:gd name="f115" fmla="*/ f90 1 3168300"/>
                  <a:gd name="f116" fmla="*/ f91 1 1952434"/>
                  <a:gd name="f117" fmla="*/ f92 1 3168300"/>
                  <a:gd name="f118" fmla="*/ f93 1 1952434"/>
                  <a:gd name="f119" fmla="*/ f94 1 3168300"/>
                  <a:gd name="f120" fmla="*/ f95 1 1952434"/>
                  <a:gd name="f121" fmla="*/ f96 1 3168300"/>
                  <a:gd name="f122" fmla="*/ f97 1 1952434"/>
                  <a:gd name="f123" fmla="*/ f98 1 3168300"/>
                  <a:gd name="f124" fmla="*/ f99 1 1952434"/>
                  <a:gd name="f125" fmla="*/ f100 1 3168300"/>
                  <a:gd name="f126" fmla="*/ f101 1 1952434"/>
                  <a:gd name="f127" fmla="*/ f102 1 3168300"/>
                  <a:gd name="f128" fmla="*/ f103 1 1952434"/>
                  <a:gd name="f129" fmla="*/ f104 1 3168300"/>
                  <a:gd name="f130" fmla="*/ f105 1 1952434"/>
                  <a:gd name="f131" fmla="*/ f106 1 3168300"/>
                  <a:gd name="f132" fmla="*/ f107 1 1952434"/>
                  <a:gd name="f133" fmla="*/ f75 1 f82"/>
                  <a:gd name="f134" fmla="*/ f76 1 f82"/>
                  <a:gd name="f135" fmla="*/ f75 1 f83"/>
                  <a:gd name="f136" fmla="*/ f77 1 f83"/>
                  <a:gd name="f137" fmla="*/ f109 1 f82"/>
                  <a:gd name="f138" fmla="*/ f110 1 f83"/>
                  <a:gd name="f139" fmla="*/ f111 1 f82"/>
                  <a:gd name="f140" fmla="*/ f112 1 f83"/>
                  <a:gd name="f141" fmla="*/ f113 1 f82"/>
                  <a:gd name="f142" fmla="*/ f114 1 f83"/>
                  <a:gd name="f143" fmla="*/ f115 1 f82"/>
                  <a:gd name="f144" fmla="*/ f116 1 f83"/>
                  <a:gd name="f145" fmla="*/ f117 1 f82"/>
                  <a:gd name="f146" fmla="*/ f118 1 f83"/>
                  <a:gd name="f147" fmla="*/ f119 1 f82"/>
                  <a:gd name="f148" fmla="*/ f120 1 f83"/>
                  <a:gd name="f149" fmla="*/ f121 1 f82"/>
                  <a:gd name="f150" fmla="*/ f122 1 f83"/>
                  <a:gd name="f151" fmla="*/ f123 1 f82"/>
                  <a:gd name="f152" fmla="*/ f124 1 f83"/>
                  <a:gd name="f153" fmla="*/ f125 1 f82"/>
                  <a:gd name="f154" fmla="*/ f126 1 f83"/>
                  <a:gd name="f155" fmla="*/ f127 1 f82"/>
                  <a:gd name="f156" fmla="*/ f128 1 f83"/>
                  <a:gd name="f157" fmla="*/ f129 1 f82"/>
                  <a:gd name="f158" fmla="*/ f130 1 f83"/>
                  <a:gd name="f159" fmla="*/ f131 1 f82"/>
                  <a:gd name="f160" fmla="*/ f132 1 f83"/>
                  <a:gd name="f161" fmla="*/ f133 f73 1"/>
                  <a:gd name="f162" fmla="*/ f134 f73 1"/>
                  <a:gd name="f163" fmla="*/ f136 f74 1"/>
                  <a:gd name="f164" fmla="*/ f135 f74 1"/>
                  <a:gd name="f165" fmla="*/ f137 f73 1"/>
                  <a:gd name="f166" fmla="*/ f138 f74 1"/>
                  <a:gd name="f167" fmla="*/ f139 f73 1"/>
                  <a:gd name="f168" fmla="*/ f140 f74 1"/>
                  <a:gd name="f169" fmla="*/ f141 f73 1"/>
                  <a:gd name="f170" fmla="*/ f142 f74 1"/>
                  <a:gd name="f171" fmla="*/ f143 f73 1"/>
                  <a:gd name="f172" fmla="*/ f144 f74 1"/>
                  <a:gd name="f173" fmla="*/ f145 f73 1"/>
                  <a:gd name="f174" fmla="*/ f146 f74 1"/>
                  <a:gd name="f175" fmla="*/ f147 f73 1"/>
                  <a:gd name="f176" fmla="*/ f148 f74 1"/>
                  <a:gd name="f177" fmla="*/ f149 f73 1"/>
                  <a:gd name="f178" fmla="*/ f150 f74 1"/>
                  <a:gd name="f179" fmla="*/ f151 f73 1"/>
                  <a:gd name="f180" fmla="*/ f152 f74 1"/>
                  <a:gd name="f181" fmla="*/ f153 f73 1"/>
                  <a:gd name="f182" fmla="*/ f154 f74 1"/>
                  <a:gd name="f183" fmla="*/ f155 f73 1"/>
                  <a:gd name="f184" fmla="*/ f156 f74 1"/>
                  <a:gd name="f185" fmla="*/ f157 f73 1"/>
                  <a:gd name="f186" fmla="*/ f158 f74 1"/>
                  <a:gd name="f187" fmla="*/ f159 f73 1"/>
                  <a:gd name="f188" fmla="*/ f160 f7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108">
                    <a:pos x="f165" y="f166"/>
                  </a:cxn>
                  <a:cxn ang="f108">
                    <a:pos x="f167" y="f168"/>
                  </a:cxn>
                  <a:cxn ang="f108">
                    <a:pos x="f169" y="f170"/>
                  </a:cxn>
                  <a:cxn ang="f108">
                    <a:pos x="f171" y="f172"/>
                  </a:cxn>
                  <a:cxn ang="f108">
                    <a:pos x="f173" y="f174"/>
                  </a:cxn>
                  <a:cxn ang="f108">
                    <a:pos x="f175" y="f176"/>
                  </a:cxn>
                  <a:cxn ang="f108">
                    <a:pos x="f177" y="f178"/>
                  </a:cxn>
                  <a:cxn ang="f108">
                    <a:pos x="f179" y="f180"/>
                  </a:cxn>
                  <a:cxn ang="f108">
                    <a:pos x="f181" y="f182"/>
                  </a:cxn>
                  <a:cxn ang="f108">
                    <a:pos x="f183" y="f184"/>
                  </a:cxn>
                  <a:cxn ang="f108">
                    <a:pos x="f185" y="f186"/>
                  </a:cxn>
                  <a:cxn ang="f108">
                    <a:pos x="f187" y="f188"/>
                  </a:cxn>
                </a:cxnLst>
                <a:rect l="f161" t="f164" r="f162" b="f163"/>
                <a:pathLst>
                  <a:path w="3168300" h="1952434">
                    <a:moveTo>
                      <a:pt x="f5" y="f8"/>
                    </a:moveTo>
                    <a:cubicBezTo>
                      <a:pt x="f5" y="f8"/>
                      <a:pt x="f9" y="f10"/>
                      <a:pt x="f11" y="f12"/>
                    </a:cubicBezTo>
                    <a:cubicBezTo>
                      <a:pt x="f13" y="f14"/>
                      <a:pt x="f15" y="f16"/>
                      <a:pt x="f17" y="f18"/>
                    </a:cubicBezTo>
                    <a:cubicBezTo>
                      <a:pt x="f19" y="f20"/>
                      <a:pt x="f21" y="f22"/>
                      <a:pt x="f23" y="f24"/>
                    </a:cubicBezTo>
                    <a:cubicBezTo>
                      <a:pt x="f25" y="f26"/>
                      <a:pt x="f27" y="f28"/>
                      <a:pt x="f29" y="f30"/>
                    </a:cubicBezTo>
                    <a:cubicBezTo>
                      <a:pt x="f31" y="f32"/>
                      <a:pt x="f33" y="f34"/>
                      <a:pt x="f35" y="f36"/>
                    </a:cubicBezTo>
                    <a:cubicBezTo>
                      <a:pt x="f37" y="f38"/>
                      <a:pt x="f39" y="f40"/>
                      <a:pt x="f41" y="f42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60"/>
                    </a:cubicBezTo>
                    <a:cubicBezTo>
                      <a:pt x="f61" y="f62"/>
                      <a:pt x="f63" y="f64"/>
                      <a:pt x="f65" y="f66"/>
                    </a:cubicBezTo>
                    <a:cubicBezTo>
                      <a:pt x="f67" y="f68"/>
                      <a:pt x="f69" y="f70"/>
                      <a:pt x="f71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26" name="Freeform: Shape 1058">
                <a:extLst>
                  <a:ext uri="{FF2B5EF4-FFF2-40B4-BE49-F238E27FC236}">
                    <a16:creationId xmlns:a16="http://schemas.microsoft.com/office/drawing/2014/main" id="{8DDF249E-9156-A742-89C2-7A44FA595172}"/>
                  </a:ext>
                </a:extLst>
              </p:cNvPr>
              <p:cNvSpPr/>
              <p:nvPr/>
            </p:nvSpPr>
            <p:spPr>
              <a:xfrm>
                <a:off x="9188339" y="4664253"/>
                <a:ext cx="2990508" cy="2191277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356800"/>
                  <a:gd name="f7" fmla="val 2452020"/>
                  <a:gd name="f8" fmla="val 2452021"/>
                  <a:gd name="f9" fmla="val 57150"/>
                  <a:gd name="f10" fmla="val 2344198"/>
                  <a:gd name="f11" fmla="val 130874"/>
                  <a:gd name="f12" fmla="val 2247710"/>
                  <a:gd name="f13" fmla="val 218694"/>
                  <a:gd name="f14" fmla="val 2132648"/>
                  <a:gd name="f15" fmla="val 328136"/>
                  <a:gd name="f16" fmla="val 2036635"/>
                  <a:gd name="f17" fmla="val 437197"/>
                  <a:gd name="f18" fmla="val 1941195"/>
                  <a:gd name="f19" fmla="val 529304"/>
                  <a:gd name="f20" fmla="val 1860709"/>
                  <a:gd name="f21" fmla="val 623030"/>
                  <a:gd name="f22" fmla="val 1779556"/>
                  <a:gd name="f23" fmla="val 737140"/>
                  <a:gd name="f24" fmla="val 1736884"/>
                  <a:gd name="f25" fmla="val 830866"/>
                  <a:gd name="f26" fmla="val 1701736"/>
                  <a:gd name="f27" fmla="val 932021"/>
                  <a:gd name="f28" fmla="val 1695450"/>
                  <a:gd name="f29" fmla="val 1031843"/>
                  <a:gd name="f30" fmla="val 1685068"/>
                  <a:gd name="f31" fmla="val 1117092"/>
                  <a:gd name="f32" fmla="val 1676210"/>
                  <a:gd name="f33" fmla="val 1202055"/>
                  <a:gd name="f34" fmla="val 1665160"/>
                  <a:gd name="f35" fmla="val 1287304"/>
                  <a:gd name="f36" fmla="val 1655826"/>
                  <a:gd name="f37" fmla="val 1348931"/>
                  <a:gd name="f38" fmla="val 1649063"/>
                  <a:gd name="f39" fmla="val 1410653"/>
                  <a:gd name="f40" fmla="val 1643539"/>
                  <a:gd name="f41" fmla="val 1471994"/>
                  <a:gd name="f42" fmla="val 1634300"/>
                  <a:gd name="f43" fmla="val 1618679"/>
                  <a:gd name="f44" fmla="val 1612011"/>
                  <a:gd name="f45" fmla="val 1761935"/>
                  <a:gd name="f46" fmla="val 1571149"/>
                  <a:gd name="f47" fmla="val 1898237"/>
                  <a:gd name="f48" fmla="val 1512665"/>
                  <a:gd name="f49" fmla="val 2010442"/>
                  <a:gd name="f50" fmla="val 1464564"/>
                  <a:gd name="f51" fmla="val 2117503"/>
                  <a:gd name="f52" fmla="val 1405128"/>
                  <a:gd name="f53" fmla="val 2229136"/>
                  <a:gd name="f54" fmla="val 1355598"/>
                  <a:gd name="f55" fmla="val 2322481"/>
                  <a:gd name="f56" fmla="val 1314164"/>
                  <a:gd name="f57" fmla="val 2418969"/>
                  <a:gd name="f58" fmla="val 1280160"/>
                  <a:gd name="f59" fmla="val 2512314"/>
                  <a:gd name="f60" fmla="val 1238631"/>
                  <a:gd name="f61" fmla="val 2599087"/>
                  <a:gd name="f62" fmla="val 1199960"/>
                  <a:gd name="f63" fmla="val 2683193"/>
                  <a:gd name="f64" fmla="val 1154811"/>
                  <a:gd name="f65" fmla="val 2758535"/>
                  <a:gd name="f66" fmla="val 1096994"/>
                  <a:gd name="f67" fmla="val 2825020"/>
                  <a:gd name="f68" fmla="val 1046035"/>
                  <a:gd name="f69" fmla="val 2883789"/>
                  <a:gd name="f70" fmla="val 985837"/>
                  <a:gd name="f71" fmla="val 2935510"/>
                  <a:gd name="f72" fmla="val 919925"/>
                  <a:gd name="f73" fmla="val 2992184"/>
                  <a:gd name="f74" fmla="val 847725"/>
                  <a:gd name="f75" fmla="val 3039904"/>
                  <a:gd name="f76" fmla="val 769144"/>
                  <a:gd name="f77" fmla="val 3081719"/>
                  <a:gd name="f78" fmla="val 687419"/>
                  <a:gd name="f79" fmla="val 3138297"/>
                  <a:gd name="f80" fmla="val 576739"/>
                  <a:gd name="f81" fmla="val 3314129"/>
                  <a:gd name="f82" fmla="val 116776"/>
                  <a:gd name="f83" fmla="+- 0 0 -90"/>
                  <a:gd name="f84" fmla="*/ f3 1 3356800"/>
                  <a:gd name="f85" fmla="*/ f4 1 2452020"/>
                  <a:gd name="f86" fmla="val f5"/>
                  <a:gd name="f87" fmla="val f6"/>
                  <a:gd name="f88" fmla="val f7"/>
                  <a:gd name="f89" fmla="*/ f83 f0 1"/>
                  <a:gd name="f90" fmla="+- f88 0 f86"/>
                  <a:gd name="f91" fmla="+- f87 0 f86"/>
                  <a:gd name="f92" fmla="*/ f89 1 f2"/>
                  <a:gd name="f93" fmla="*/ f91 1 3356800"/>
                  <a:gd name="f94" fmla="*/ f90 1 2452020"/>
                  <a:gd name="f95" fmla="*/ 0 f91 1"/>
                  <a:gd name="f96" fmla="*/ 2452021 f90 1"/>
                  <a:gd name="f97" fmla="*/ 130874 f91 1"/>
                  <a:gd name="f98" fmla="*/ 2247710 f90 1"/>
                  <a:gd name="f99" fmla="*/ 437197 f91 1"/>
                  <a:gd name="f100" fmla="*/ 1941195 f90 1"/>
                  <a:gd name="f101" fmla="*/ 737140 f91 1"/>
                  <a:gd name="f102" fmla="*/ 1736884 f90 1"/>
                  <a:gd name="f103" fmla="*/ 1031843 f91 1"/>
                  <a:gd name="f104" fmla="*/ 1685068 f90 1"/>
                  <a:gd name="f105" fmla="*/ 1287304 f91 1"/>
                  <a:gd name="f106" fmla="*/ 1655826 f90 1"/>
                  <a:gd name="f107" fmla="*/ 1471994 f91 1"/>
                  <a:gd name="f108" fmla="*/ 1634300 f90 1"/>
                  <a:gd name="f109" fmla="*/ 1898237 f91 1"/>
                  <a:gd name="f110" fmla="*/ 1512665 f90 1"/>
                  <a:gd name="f111" fmla="*/ 2229136 f91 1"/>
                  <a:gd name="f112" fmla="*/ 1355598 f90 1"/>
                  <a:gd name="f113" fmla="*/ 2512314 f91 1"/>
                  <a:gd name="f114" fmla="*/ 1238631 f90 1"/>
                  <a:gd name="f115" fmla="*/ 2758535 f91 1"/>
                  <a:gd name="f116" fmla="*/ 1096994 f90 1"/>
                  <a:gd name="f117" fmla="*/ 2935510 f91 1"/>
                  <a:gd name="f118" fmla="*/ 919925 f90 1"/>
                  <a:gd name="f119" fmla="*/ 3081719 f91 1"/>
                  <a:gd name="f120" fmla="*/ 687419 f90 1"/>
                  <a:gd name="f121" fmla="*/ 3356800 f91 1"/>
                  <a:gd name="f122" fmla="*/ 0 f90 1"/>
                  <a:gd name="f123" fmla="+- f92 0 f1"/>
                  <a:gd name="f124" fmla="*/ f95 1 3356800"/>
                  <a:gd name="f125" fmla="*/ f96 1 2452020"/>
                  <a:gd name="f126" fmla="*/ f97 1 3356800"/>
                  <a:gd name="f127" fmla="*/ f98 1 2452020"/>
                  <a:gd name="f128" fmla="*/ f99 1 3356800"/>
                  <a:gd name="f129" fmla="*/ f100 1 2452020"/>
                  <a:gd name="f130" fmla="*/ f101 1 3356800"/>
                  <a:gd name="f131" fmla="*/ f102 1 2452020"/>
                  <a:gd name="f132" fmla="*/ f103 1 3356800"/>
                  <a:gd name="f133" fmla="*/ f104 1 2452020"/>
                  <a:gd name="f134" fmla="*/ f105 1 3356800"/>
                  <a:gd name="f135" fmla="*/ f106 1 2452020"/>
                  <a:gd name="f136" fmla="*/ f107 1 3356800"/>
                  <a:gd name="f137" fmla="*/ f108 1 2452020"/>
                  <a:gd name="f138" fmla="*/ f109 1 3356800"/>
                  <a:gd name="f139" fmla="*/ f110 1 2452020"/>
                  <a:gd name="f140" fmla="*/ f111 1 3356800"/>
                  <a:gd name="f141" fmla="*/ f112 1 2452020"/>
                  <a:gd name="f142" fmla="*/ f113 1 3356800"/>
                  <a:gd name="f143" fmla="*/ f114 1 2452020"/>
                  <a:gd name="f144" fmla="*/ f115 1 3356800"/>
                  <a:gd name="f145" fmla="*/ f116 1 2452020"/>
                  <a:gd name="f146" fmla="*/ f117 1 3356800"/>
                  <a:gd name="f147" fmla="*/ f118 1 2452020"/>
                  <a:gd name="f148" fmla="*/ f119 1 3356800"/>
                  <a:gd name="f149" fmla="*/ f120 1 2452020"/>
                  <a:gd name="f150" fmla="*/ f121 1 3356800"/>
                  <a:gd name="f151" fmla="*/ f122 1 2452020"/>
                  <a:gd name="f152" fmla="*/ f86 1 f93"/>
                  <a:gd name="f153" fmla="*/ f87 1 f93"/>
                  <a:gd name="f154" fmla="*/ f86 1 f94"/>
                  <a:gd name="f155" fmla="*/ f88 1 f94"/>
                  <a:gd name="f156" fmla="*/ f124 1 f93"/>
                  <a:gd name="f157" fmla="*/ f125 1 f94"/>
                  <a:gd name="f158" fmla="*/ f126 1 f93"/>
                  <a:gd name="f159" fmla="*/ f127 1 f94"/>
                  <a:gd name="f160" fmla="*/ f128 1 f93"/>
                  <a:gd name="f161" fmla="*/ f129 1 f94"/>
                  <a:gd name="f162" fmla="*/ f130 1 f93"/>
                  <a:gd name="f163" fmla="*/ f131 1 f94"/>
                  <a:gd name="f164" fmla="*/ f132 1 f93"/>
                  <a:gd name="f165" fmla="*/ f133 1 f94"/>
                  <a:gd name="f166" fmla="*/ f134 1 f93"/>
                  <a:gd name="f167" fmla="*/ f135 1 f94"/>
                  <a:gd name="f168" fmla="*/ f136 1 f93"/>
                  <a:gd name="f169" fmla="*/ f137 1 f94"/>
                  <a:gd name="f170" fmla="*/ f138 1 f93"/>
                  <a:gd name="f171" fmla="*/ f139 1 f94"/>
                  <a:gd name="f172" fmla="*/ f140 1 f93"/>
                  <a:gd name="f173" fmla="*/ f141 1 f94"/>
                  <a:gd name="f174" fmla="*/ f142 1 f93"/>
                  <a:gd name="f175" fmla="*/ f143 1 f94"/>
                  <a:gd name="f176" fmla="*/ f144 1 f93"/>
                  <a:gd name="f177" fmla="*/ f145 1 f94"/>
                  <a:gd name="f178" fmla="*/ f146 1 f93"/>
                  <a:gd name="f179" fmla="*/ f147 1 f94"/>
                  <a:gd name="f180" fmla="*/ f148 1 f93"/>
                  <a:gd name="f181" fmla="*/ f149 1 f94"/>
                  <a:gd name="f182" fmla="*/ f150 1 f93"/>
                  <a:gd name="f183" fmla="*/ f151 1 f94"/>
                  <a:gd name="f184" fmla="*/ f152 f84 1"/>
                  <a:gd name="f185" fmla="*/ f153 f84 1"/>
                  <a:gd name="f186" fmla="*/ f155 f85 1"/>
                  <a:gd name="f187" fmla="*/ f154 f85 1"/>
                  <a:gd name="f188" fmla="*/ f156 f84 1"/>
                  <a:gd name="f189" fmla="*/ f157 f85 1"/>
                  <a:gd name="f190" fmla="*/ f158 f84 1"/>
                  <a:gd name="f191" fmla="*/ f159 f85 1"/>
                  <a:gd name="f192" fmla="*/ f160 f84 1"/>
                  <a:gd name="f193" fmla="*/ f161 f85 1"/>
                  <a:gd name="f194" fmla="*/ f162 f84 1"/>
                  <a:gd name="f195" fmla="*/ f163 f85 1"/>
                  <a:gd name="f196" fmla="*/ f164 f84 1"/>
                  <a:gd name="f197" fmla="*/ f165 f85 1"/>
                  <a:gd name="f198" fmla="*/ f166 f84 1"/>
                  <a:gd name="f199" fmla="*/ f167 f85 1"/>
                  <a:gd name="f200" fmla="*/ f168 f84 1"/>
                  <a:gd name="f201" fmla="*/ f169 f85 1"/>
                  <a:gd name="f202" fmla="*/ f170 f84 1"/>
                  <a:gd name="f203" fmla="*/ f171 f85 1"/>
                  <a:gd name="f204" fmla="*/ f172 f84 1"/>
                  <a:gd name="f205" fmla="*/ f173 f85 1"/>
                  <a:gd name="f206" fmla="*/ f174 f84 1"/>
                  <a:gd name="f207" fmla="*/ f175 f85 1"/>
                  <a:gd name="f208" fmla="*/ f176 f84 1"/>
                  <a:gd name="f209" fmla="*/ f177 f85 1"/>
                  <a:gd name="f210" fmla="*/ f178 f84 1"/>
                  <a:gd name="f211" fmla="*/ f179 f85 1"/>
                  <a:gd name="f212" fmla="*/ f180 f84 1"/>
                  <a:gd name="f213" fmla="*/ f181 f85 1"/>
                  <a:gd name="f214" fmla="*/ f182 f84 1"/>
                  <a:gd name="f215" fmla="*/ f183 f85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123">
                    <a:pos x="f188" y="f189"/>
                  </a:cxn>
                  <a:cxn ang="f123">
                    <a:pos x="f190" y="f191"/>
                  </a:cxn>
                  <a:cxn ang="f123">
                    <a:pos x="f192" y="f193"/>
                  </a:cxn>
                  <a:cxn ang="f123">
                    <a:pos x="f194" y="f195"/>
                  </a:cxn>
                  <a:cxn ang="f123">
                    <a:pos x="f196" y="f197"/>
                  </a:cxn>
                  <a:cxn ang="f123">
                    <a:pos x="f198" y="f199"/>
                  </a:cxn>
                  <a:cxn ang="f123">
                    <a:pos x="f200" y="f201"/>
                  </a:cxn>
                  <a:cxn ang="f123">
                    <a:pos x="f202" y="f203"/>
                  </a:cxn>
                  <a:cxn ang="f123">
                    <a:pos x="f204" y="f205"/>
                  </a:cxn>
                  <a:cxn ang="f123">
                    <a:pos x="f206" y="f207"/>
                  </a:cxn>
                  <a:cxn ang="f123">
                    <a:pos x="f208" y="f209"/>
                  </a:cxn>
                  <a:cxn ang="f123">
                    <a:pos x="f210" y="f211"/>
                  </a:cxn>
                  <a:cxn ang="f123">
                    <a:pos x="f212" y="f213"/>
                  </a:cxn>
                  <a:cxn ang="f123">
                    <a:pos x="f214" y="f215"/>
                  </a:cxn>
                </a:cxnLst>
                <a:rect l="f184" t="f187" r="f185" b="f186"/>
                <a:pathLst>
                  <a:path w="3356800" h="2452020">
                    <a:moveTo>
                      <a:pt x="f5" y="f8"/>
                    </a:moveTo>
                    <a:cubicBezTo>
                      <a:pt x="f5" y="f8"/>
                      <a:pt x="f9" y="f10"/>
                      <a:pt x="f11" y="f12"/>
                    </a:cubicBezTo>
                    <a:cubicBezTo>
                      <a:pt x="f13" y="f14"/>
                      <a:pt x="f15" y="f16"/>
                      <a:pt x="f17" y="f18"/>
                    </a:cubicBezTo>
                    <a:cubicBezTo>
                      <a:pt x="f19" y="f20"/>
                      <a:pt x="f21" y="f22"/>
                      <a:pt x="f23" y="f24"/>
                    </a:cubicBezTo>
                    <a:cubicBezTo>
                      <a:pt x="f25" y="f26"/>
                      <a:pt x="f27" y="f28"/>
                      <a:pt x="f29" y="f30"/>
                    </a:cubicBezTo>
                    <a:cubicBezTo>
                      <a:pt x="f31" y="f32"/>
                      <a:pt x="f33" y="f34"/>
                      <a:pt x="f35" y="f36"/>
                    </a:cubicBezTo>
                    <a:cubicBezTo>
                      <a:pt x="f37" y="f38"/>
                      <a:pt x="f39" y="f40"/>
                      <a:pt x="f41" y="f42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60"/>
                    </a:cubicBezTo>
                    <a:cubicBezTo>
                      <a:pt x="f61" y="f62"/>
                      <a:pt x="f63" y="f64"/>
                      <a:pt x="f65" y="f66"/>
                    </a:cubicBezTo>
                    <a:cubicBezTo>
                      <a:pt x="f67" y="f68"/>
                      <a:pt x="f69" y="f70"/>
                      <a:pt x="f71" y="f72"/>
                    </a:cubicBezTo>
                    <a:cubicBezTo>
                      <a:pt x="f73" y="f74"/>
                      <a:pt x="f75" y="f76"/>
                      <a:pt x="f77" y="f78"/>
                    </a:cubicBezTo>
                    <a:cubicBezTo>
                      <a:pt x="f79" y="f80"/>
                      <a:pt x="f81" y="f82"/>
                      <a:pt x="f6" y="f5"/>
                    </a:cubicBezTo>
                  </a:path>
                </a:pathLst>
              </a:custGeom>
              <a:noFill/>
              <a:ln w="9528" cap="rnd">
                <a:solidFill>
                  <a:srgbClr val="4D4EE6">
                    <a:alpha val="35000"/>
                  </a:srgbClr>
                </a:solidFill>
                <a:custDash>
                  <a:ds d="899706" sp="0"/>
                </a:custDash>
                <a:round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FFFFFF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27" name="Freeform: Shape 1051">
              <a:extLst>
                <a:ext uri="{FF2B5EF4-FFF2-40B4-BE49-F238E27FC236}">
                  <a16:creationId xmlns:a16="http://schemas.microsoft.com/office/drawing/2014/main" id="{A4FC68F7-E72D-09F6-C360-E4A8ECE18A18}"/>
                </a:ext>
              </a:extLst>
            </p:cNvPr>
            <p:cNvSpPr/>
            <p:nvPr/>
          </p:nvSpPr>
          <p:spPr>
            <a:xfrm>
              <a:off x="7980398" y="5197175"/>
              <a:ext cx="4211598" cy="16608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211600"/>
                <a:gd name="f7" fmla="val 1660822"/>
                <a:gd name="f8" fmla="val 58430"/>
                <a:gd name="f9" fmla="val 4136524"/>
                <a:gd name="f10" fmla="val 208808"/>
                <a:gd name="f11" fmla="val 4089791"/>
                <a:gd name="f12" fmla="val 287770"/>
                <a:gd name="f13" fmla="val 4030588"/>
                <a:gd name="f14" fmla="val 363780"/>
                <a:gd name="f15" fmla="val 3973354"/>
                <a:gd name="f16" fmla="val 437313"/>
                <a:gd name="f17" fmla="val 3943819"/>
                <a:gd name="f18" fmla="val 475222"/>
                <a:gd name="f19" fmla="val 3913231"/>
                <a:gd name="f20" fmla="val 514465"/>
                <a:gd name="f21" fmla="val 3884746"/>
                <a:gd name="f22" fmla="val 553613"/>
                <a:gd name="f23" fmla="val 3872801"/>
                <a:gd name="f24" fmla="val 569996"/>
                <a:gd name="f25" fmla="val 3861119"/>
                <a:gd name="f26" fmla="val 586569"/>
                <a:gd name="f27" fmla="val 3849435"/>
                <a:gd name="f28" fmla="val 603143"/>
                <a:gd name="f29" fmla="val 3796665"/>
                <a:gd name="f30" fmla="val 678009"/>
                <a:gd name="f31" fmla="val 3742187"/>
                <a:gd name="f32" fmla="val 755352"/>
                <a:gd name="f33" fmla="val 3661849"/>
                <a:gd name="f34" fmla="val 819075"/>
                <a:gd name="f35" fmla="val 3596214"/>
                <a:gd name="f36" fmla="val 871176"/>
                <a:gd name="f37" fmla="val 3509050"/>
                <a:gd name="f38" fmla="val 916230"/>
                <a:gd name="f39" fmla="val 3402589"/>
                <a:gd name="f40" fmla="val 952996"/>
                <a:gd name="f41" fmla="val 3312406"/>
                <a:gd name="f42" fmla="val 984048"/>
                <a:gd name="f43" fmla="val 3215660"/>
                <a:gd name="f44" fmla="val 1005003"/>
                <a:gd name="f45" fmla="val 3130202"/>
                <a:gd name="f46" fmla="val 1023386"/>
                <a:gd name="f47" fmla="val 3058529"/>
                <a:gd name="f48" fmla="val 1038816"/>
                <a:gd name="f49" fmla="val 2985412"/>
                <a:gd name="f50" fmla="val 1053675"/>
                <a:gd name="f51" fmla="val 2914657"/>
                <a:gd name="f52" fmla="val 1068058"/>
                <a:gd name="f53" fmla="val 2805176"/>
                <a:gd name="f54" fmla="val 1090251"/>
                <a:gd name="f55" fmla="val 2692021"/>
                <a:gd name="f56" fmla="val 1113207"/>
                <a:gd name="f57" fmla="val 2582149"/>
                <a:gd name="f58" fmla="val 1138924"/>
                <a:gd name="f59" fmla="val 2549330"/>
                <a:gd name="f60" fmla="val 1146639"/>
                <a:gd name="f61" fmla="val 2516644"/>
                <a:gd name="f62" fmla="val 1154450"/>
                <a:gd name="f63" fmla="val 2483958"/>
                <a:gd name="f64" fmla="val 1162356"/>
                <a:gd name="f65" fmla="val 2367257"/>
                <a:gd name="f66" fmla="val 1190550"/>
                <a:gd name="f67" fmla="val 2246621"/>
                <a:gd name="f68" fmla="val 1219601"/>
                <a:gd name="f69" fmla="val 2123750"/>
                <a:gd name="f70" fmla="val 1238651"/>
                <a:gd name="f71" fmla="val 2004294"/>
                <a:gd name="f72" fmla="val 1257129"/>
                <a:gd name="f73" fmla="val 1880769"/>
                <a:gd name="f74" fmla="val 1265416"/>
                <a:gd name="f75" fmla="val 1761444"/>
                <a:gd name="f76" fmla="val 1273417"/>
                <a:gd name="f77" fmla="val 1711167"/>
                <a:gd name="f78" fmla="val 1276751"/>
                <a:gd name="f79" fmla="val 1659184"/>
                <a:gd name="f80" fmla="val 1280275"/>
                <a:gd name="f81" fmla="val 1608382"/>
                <a:gd name="f82" fmla="val 1284466"/>
                <a:gd name="f83" fmla="val 1408589"/>
                <a:gd name="f84" fmla="val 1300944"/>
                <a:gd name="f85" fmla="val 1214570"/>
                <a:gd name="f86" fmla="val 1325805"/>
                <a:gd name="f87" fmla="val 999942"/>
                <a:gd name="f88" fmla="val 1354284"/>
                <a:gd name="f89" fmla="val 826403"/>
                <a:gd name="f90" fmla="val 1377240"/>
                <a:gd name="f91" fmla="val 647744"/>
                <a:gd name="f92" fmla="val 1400957"/>
                <a:gd name="f93" fmla="val 484705"/>
                <a:gd name="f94" fmla="val 1450487"/>
                <a:gd name="f95" fmla="val 355831"/>
                <a:gd name="f96" fmla="val 1489635"/>
                <a:gd name="f97" fmla="val 231387"/>
                <a:gd name="f98" fmla="val 1544374"/>
                <a:gd name="f99" fmla="val 113310"/>
                <a:gd name="f100" fmla="val 1613700"/>
                <a:gd name="f101" fmla="val 39668"/>
                <a:gd name="f102" fmla="val 96701"/>
                <a:gd name="f103" fmla="val 1598934"/>
                <a:gd name="f104" fmla="val 216635"/>
                <a:gd name="f105" fmla="val 1528533"/>
                <a:gd name="f106" fmla="val 343196"/>
                <a:gd name="f107" fmla="val 1472919"/>
                <a:gd name="f108" fmla="val 474335"/>
                <a:gd name="f109" fmla="val 1433056"/>
                <a:gd name="f110" fmla="val 639999"/>
                <a:gd name="f111" fmla="val 1382669"/>
                <a:gd name="f112" fmla="val 820102"/>
                <a:gd name="f113" fmla="val 1358856"/>
                <a:gd name="f114" fmla="val 994299"/>
                <a:gd name="f115" fmla="val 1335806"/>
                <a:gd name="f116" fmla="val 1210239"/>
                <a:gd name="f117" fmla="val 1307231"/>
                <a:gd name="f118" fmla="val 1404650"/>
                <a:gd name="f119" fmla="val 1282275"/>
                <a:gd name="f120" fmla="val 1605231"/>
                <a:gd name="f121" fmla="val 1265702"/>
                <a:gd name="f122" fmla="val 1656428"/>
                <a:gd name="f123" fmla="val 1261511"/>
                <a:gd name="f124" fmla="val 1708411"/>
                <a:gd name="f125" fmla="val 1257987"/>
                <a:gd name="f126" fmla="val 1758819"/>
                <a:gd name="f127" fmla="val 1254558"/>
                <a:gd name="f128" fmla="val 1877487"/>
                <a:gd name="f129" fmla="val 1246557"/>
                <a:gd name="f130" fmla="val 2000094"/>
                <a:gd name="f131" fmla="val 1238365"/>
                <a:gd name="f132" fmla="val 2118106"/>
                <a:gd name="f133" fmla="val 1220077"/>
                <a:gd name="f134" fmla="val 2239531"/>
                <a:gd name="f135" fmla="val 1201313"/>
                <a:gd name="f136" fmla="val 2359513"/>
                <a:gd name="f137" fmla="val 1172357"/>
                <a:gd name="f138" fmla="val 2475557"/>
                <a:gd name="f139" fmla="val 1144353"/>
                <a:gd name="f140" fmla="val 2508243"/>
                <a:gd name="f141" fmla="val 1136448"/>
                <a:gd name="f142" fmla="val 2541060"/>
                <a:gd name="f143" fmla="val 1128542"/>
                <a:gd name="f144" fmla="val 2573878"/>
                <a:gd name="f145" fmla="val 1120827"/>
                <a:gd name="f146" fmla="val 2684276"/>
                <a:gd name="f147" fmla="val 1094919"/>
                <a:gd name="f148" fmla="val 2797694"/>
                <a:gd name="f149" fmla="val 1071963"/>
                <a:gd name="f150" fmla="val 2907437"/>
                <a:gd name="f151" fmla="val 1049675"/>
                <a:gd name="f152" fmla="val 2978061"/>
                <a:gd name="f153" fmla="val 1035387"/>
                <a:gd name="f154" fmla="val 3051178"/>
                <a:gd name="f155" fmla="val 1020528"/>
                <a:gd name="f156" fmla="val 3122589"/>
                <a:gd name="f157" fmla="val 1005098"/>
                <a:gd name="f158" fmla="val 3206997"/>
                <a:gd name="f159" fmla="val 986810"/>
                <a:gd name="f160" fmla="val 3302823"/>
                <a:gd name="f161" fmla="val 966141"/>
                <a:gd name="f162" fmla="val 3391169"/>
                <a:gd name="f163" fmla="val 935756"/>
                <a:gd name="f164" fmla="val 3494479"/>
                <a:gd name="f165" fmla="val 900132"/>
                <a:gd name="f166" fmla="val 3578886"/>
                <a:gd name="f167" fmla="val 856508"/>
                <a:gd name="f168" fmla="val 3642290"/>
                <a:gd name="f169" fmla="val 806216"/>
                <a:gd name="f170" fmla="val 3720133"/>
                <a:gd name="f171" fmla="val 744303"/>
                <a:gd name="f172" fmla="val 3773953"/>
                <a:gd name="f173" fmla="val 668103"/>
                <a:gd name="f174" fmla="val 3825937"/>
                <a:gd name="f175" fmla="val 594475"/>
                <a:gd name="f176" fmla="val 3837621"/>
                <a:gd name="f177" fmla="val 577902"/>
                <a:gd name="f178" fmla="val 561233"/>
                <a:gd name="f179" fmla="val 3861381"/>
                <a:gd name="f180" fmla="val 544755"/>
                <a:gd name="f181" fmla="val 3889997"/>
                <a:gd name="f182" fmla="val 505416"/>
                <a:gd name="f183" fmla="val 3920715"/>
                <a:gd name="f184" fmla="val 465983"/>
                <a:gd name="f185" fmla="val 3950381"/>
                <a:gd name="f186" fmla="val 427978"/>
                <a:gd name="f187" fmla="val 4007353"/>
                <a:gd name="f188" fmla="val 354921"/>
                <a:gd name="f189" fmla="val 4066163"/>
                <a:gd name="f190" fmla="val 279388"/>
                <a:gd name="f191" fmla="val 4112370"/>
                <a:gd name="f192" fmla="val 201378"/>
                <a:gd name="f193" fmla="val 4144662"/>
                <a:gd name="f194" fmla="val 146800"/>
                <a:gd name="f195" fmla="val 4170785"/>
                <a:gd name="f196" fmla="val 89364"/>
                <a:gd name="f197" fmla="val 4195989"/>
                <a:gd name="f198" fmla="val 33834"/>
                <a:gd name="f199" fmla="+- 0 0 -90"/>
                <a:gd name="f200" fmla="*/ f3 1 4211600"/>
                <a:gd name="f201" fmla="*/ f4 1 1660822"/>
                <a:gd name="f202" fmla="val f5"/>
                <a:gd name="f203" fmla="val f6"/>
                <a:gd name="f204" fmla="val f7"/>
                <a:gd name="f205" fmla="*/ f199 f0 1"/>
                <a:gd name="f206" fmla="+- f204 0 f202"/>
                <a:gd name="f207" fmla="+- f203 0 f202"/>
                <a:gd name="f208" fmla="*/ f205 1 f2"/>
                <a:gd name="f209" fmla="*/ f207 1 4211600"/>
                <a:gd name="f210" fmla="*/ f206 1 1660822"/>
                <a:gd name="f211" fmla="*/ 4211600 f207 1"/>
                <a:gd name="f212" fmla="*/ 0 f206 1"/>
                <a:gd name="f213" fmla="*/ 58430 f206 1"/>
                <a:gd name="f214" fmla="*/ 4136524 f207 1"/>
                <a:gd name="f215" fmla="*/ 208808 f206 1"/>
                <a:gd name="f216" fmla="*/ 3973354 f207 1"/>
                <a:gd name="f217" fmla="*/ 437313 f206 1"/>
                <a:gd name="f218" fmla="*/ 3884746 f207 1"/>
                <a:gd name="f219" fmla="*/ 553613 f206 1"/>
                <a:gd name="f220" fmla="*/ 3849435 f207 1"/>
                <a:gd name="f221" fmla="*/ 603143 f206 1"/>
                <a:gd name="f222" fmla="*/ 3661849 f207 1"/>
                <a:gd name="f223" fmla="*/ 819075 f206 1"/>
                <a:gd name="f224" fmla="*/ 3402589 f207 1"/>
                <a:gd name="f225" fmla="*/ 952996 f206 1"/>
                <a:gd name="f226" fmla="*/ 3130202 f207 1"/>
                <a:gd name="f227" fmla="*/ 1023386 f206 1"/>
                <a:gd name="f228" fmla="*/ 2914657 f207 1"/>
                <a:gd name="f229" fmla="*/ 1068058 f206 1"/>
                <a:gd name="f230" fmla="*/ 2582149 f207 1"/>
                <a:gd name="f231" fmla="*/ 1138924 f206 1"/>
                <a:gd name="f232" fmla="*/ 2483958 f207 1"/>
                <a:gd name="f233" fmla="*/ 1162356 f206 1"/>
                <a:gd name="f234" fmla="*/ 2123750 f207 1"/>
                <a:gd name="f235" fmla="*/ 1238651 f206 1"/>
                <a:gd name="f236" fmla="*/ 1761444 f207 1"/>
                <a:gd name="f237" fmla="*/ 1273417 f206 1"/>
                <a:gd name="f238" fmla="*/ 1608382 f207 1"/>
                <a:gd name="f239" fmla="*/ 1284466 f206 1"/>
                <a:gd name="f240" fmla="*/ 999942 f207 1"/>
                <a:gd name="f241" fmla="*/ 1354284 f206 1"/>
                <a:gd name="f242" fmla="*/ 484705 f207 1"/>
                <a:gd name="f243" fmla="*/ 1450487 f206 1"/>
                <a:gd name="f244" fmla="*/ 113310 f207 1"/>
                <a:gd name="f245" fmla="*/ 1613700 f206 1"/>
                <a:gd name="f246" fmla="*/ 39668 f207 1"/>
                <a:gd name="f247" fmla="*/ 1660822 f206 1"/>
                <a:gd name="f248" fmla="*/ 0 f207 1"/>
                <a:gd name="f249" fmla="*/ 96701 f207 1"/>
                <a:gd name="f250" fmla="*/ 1598934 f206 1"/>
                <a:gd name="f251" fmla="*/ 474335 f207 1"/>
                <a:gd name="f252" fmla="*/ 1433056 f206 1"/>
                <a:gd name="f253" fmla="*/ 994299 f207 1"/>
                <a:gd name="f254" fmla="*/ 1335806 f206 1"/>
                <a:gd name="f255" fmla="*/ 1605231 f207 1"/>
                <a:gd name="f256" fmla="*/ 1265702 f206 1"/>
                <a:gd name="f257" fmla="*/ 1758819 f207 1"/>
                <a:gd name="f258" fmla="*/ 1254558 f206 1"/>
                <a:gd name="f259" fmla="*/ 2118106 f207 1"/>
                <a:gd name="f260" fmla="*/ 1220077 f206 1"/>
                <a:gd name="f261" fmla="*/ 2475557 f207 1"/>
                <a:gd name="f262" fmla="*/ 1144353 f206 1"/>
                <a:gd name="f263" fmla="*/ 2573878 f207 1"/>
                <a:gd name="f264" fmla="*/ 1120827 f206 1"/>
                <a:gd name="f265" fmla="*/ 2907437 f207 1"/>
                <a:gd name="f266" fmla="*/ 1049675 f206 1"/>
                <a:gd name="f267" fmla="*/ 3122589 f207 1"/>
                <a:gd name="f268" fmla="*/ 1005098 f206 1"/>
                <a:gd name="f269" fmla="*/ 3391169 f207 1"/>
                <a:gd name="f270" fmla="*/ 935756 f206 1"/>
                <a:gd name="f271" fmla="*/ 3642290 f207 1"/>
                <a:gd name="f272" fmla="*/ 806216 f206 1"/>
                <a:gd name="f273" fmla="*/ 3825937 f207 1"/>
                <a:gd name="f274" fmla="*/ 594475 f206 1"/>
                <a:gd name="f275" fmla="*/ 3861381 f207 1"/>
                <a:gd name="f276" fmla="*/ 544755 f206 1"/>
                <a:gd name="f277" fmla="*/ 3950381 f207 1"/>
                <a:gd name="f278" fmla="*/ 427978 f206 1"/>
                <a:gd name="f279" fmla="*/ 4112370 f207 1"/>
                <a:gd name="f280" fmla="*/ 201378 f206 1"/>
                <a:gd name="f281" fmla="*/ 4195989 f207 1"/>
                <a:gd name="f282" fmla="*/ 33834 f206 1"/>
                <a:gd name="f283" fmla="+- f208 0 f1"/>
                <a:gd name="f284" fmla="*/ f211 1 4211600"/>
                <a:gd name="f285" fmla="*/ f212 1 1660822"/>
                <a:gd name="f286" fmla="*/ f213 1 1660822"/>
                <a:gd name="f287" fmla="*/ f214 1 4211600"/>
                <a:gd name="f288" fmla="*/ f215 1 1660822"/>
                <a:gd name="f289" fmla="*/ f216 1 4211600"/>
                <a:gd name="f290" fmla="*/ f217 1 1660822"/>
                <a:gd name="f291" fmla="*/ f218 1 4211600"/>
                <a:gd name="f292" fmla="*/ f219 1 1660822"/>
                <a:gd name="f293" fmla="*/ f220 1 4211600"/>
                <a:gd name="f294" fmla="*/ f221 1 1660822"/>
                <a:gd name="f295" fmla="*/ f222 1 4211600"/>
                <a:gd name="f296" fmla="*/ f223 1 1660822"/>
                <a:gd name="f297" fmla="*/ f224 1 4211600"/>
                <a:gd name="f298" fmla="*/ f225 1 1660822"/>
                <a:gd name="f299" fmla="*/ f226 1 4211600"/>
                <a:gd name="f300" fmla="*/ f227 1 1660822"/>
                <a:gd name="f301" fmla="*/ f228 1 4211600"/>
                <a:gd name="f302" fmla="*/ f229 1 1660822"/>
                <a:gd name="f303" fmla="*/ f230 1 4211600"/>
                <a:gd name="f304" fmla="*/ f231 1 1660822"/>
                <a:gd name="f305" fmla="*/ f232 1 4211600"/>
                <a:gd name="f306" fmla="*/ f233 1 1660822"/>
                <a:gd name="f307" fmla="*/ f234 1 4211600"/>
                <a:gd name="f308" fmla="*/ f235 1 1660822"/>
                <a:gd name="f309" fmla="*/ f236 1 4211600"/>
                <a:gd name="f310" fmla="*/ f237 1 1660822"/>
                <a:gd name="f311" fmla="*/ f238 1 4211600"/>
                <a:gd name="f312" fmla="*/ f239 1 1660822"/>
                <a:gd name="f313" fmla="*/ f240 1 4211600"/>
                <a:gd name="f314" fmla="*/ f241 1 1660822"/>
                <a:gd name="f315" fmla="*/ f242 1 4211600"/>
                <a:gd name="f316" fmla="*/ f243 1 1660822"/>
                <a:gd name="f317" fmla="*/ f244 1 4211600"/>
                <a:gd name="f318" fmla="*/ f245 1 1660822"/>
                <a:gd name="f319" fmla="*/ f246 1 4211600"/>
                <a:gd name="f320" fmla="*/ f247 1 1660822"/>
                <a:gd name="f321" fmla="*/ f248 1 4211600"/>
                <a:gd name="f322" fmla="*/ f249 1 4211600"/>
                <a:gd name="f323" fmla="*/ f250 1 1660822"/>
                <a:gd name="f324" fmla="*/ f251 1 4211600"/>
                <a:gd name="f325" fmla="*/ f252 1 1660822"/>
                <a:gd name="f326" fmla="*/ f253 1 4211600"/>
                <a:gd name="f327" fmla="*/ f254 1 1660822"/>
                <a:gd name="f328" fmla="*/ f255 1 4211600"/>
                <a:gd name="f329" fmla="*/ f256 1 1660822"/>
                <a:gd name="f330" fmla="*/ f257 1 4211600"/>
                <a:gd name="f331" fmla="*/ f258 1 1660822"/>
                <a:gd name="f332" fmla="*/ f259 1 4211600"/>
                <a:gd name="f333" fmla="*/ f260 1 1660822"/>
                <a:gd name="f334" fmla="*/ f261 1 4211600"/>
                <a:gd name="f335" fmla="*/ f262 1 1660822"/>
                <a:gd name="f336" fmla="*/ f263 1 4211600"/>
                <a:gd name="f337" fmla="*/ f264 1 1660822"/>
                <a:gd name="f338" fmla="*/ f265 1 4211600"/>
                <a:gd name="f339" fmla="*/ f266 1 1660822"/>
                <a:gd name="f340" fmla="*/ f267 1 4211600"/>
                <a:gd name="f341" fmla="*/ f268 1 1660822"/>
                <a:gd name="f342" fmla="*/ f269 1 4211600"/>
                <a:gd name="f343" fmla="*/ f270 1 1660822"/>
                <a:gd name="f344" fmla="*/ f271 1 4211600"/>
                <a:gd name="f345" fmla="*/ f272 1 1660822"/>
                <a:gd name="f346" fmla="*/ f273 1 4211600"/>
                <a:gd name="f347" fmla="*/ f274 1 1660822"/>
                <a:gd name="f348" fmla="*/ f275 1 4211600"/>
                <a:gd name="f349" fmla="*/ f276 1 1660822"/>
                <a:gd name="f350" fmla="*/ f277 1 4211600"/>
                <a:gd name="f351" fmla="*/ f278 1 1660822"/>
                <a:gd name="f352" fmla="*/ f279 1 4211600"/>
                <a:gd name="f353" fmla="*/ f280 1 1660822"/>
                <a:gd name="f354" fmla="*/ f281 1 4211600"/>
                <a:gd name="f355" fmla="*/ f282 1 1660822"/>
                <a:gd name="f356" fmla="*/ f202 1 f209"/>
                <a:gd name="f357" fmla="*/ f203 1 f209"/>
                <a:gd name="f358" fmla="*/ f202 1 f210"/>
                <a:gd name="f359" fmla="*/ f204 1 f210"/>
                <a:gd name="f360" fmla="*/ f284 1 f209"/>
                <a:gd name="f361" fmla="*/ f285 1 f210"/>
                <a:gd name="f362" fmla="*/ f286 1 f210"/>
                <a:gd name="f363" fmla="*/ f287 1 f209"/>
                <a:gd name="f364" fmla="*/ f288 1 f210"/>
                <a:gd name="f365" fmla="*/ f289 1 f209"/>
                <a:gd name="f366" fmla="*/ f290 1 f210"/>
                <a:gd name="f367" fmla="*/ f291 1 f209"/>
                <a:gd name="f368" fmla="*/ f292 1 f210"/>
                <a:gd name="f369" fmla="*/ f293 1 f209"/>
                <a:gd name="f370" fmla="*/ f294 1 f210"/>
                <a:gd name="f371" fmla="*/ f295 1 f209"/>
                <a:gd name="f372" fmla="*/ f296 1 f210"/>
                <a:gd name="f373" fmla="*/ f297 1 f209"/>
                <a:gd name="f374" fmla="*/ f298 1 f210"/>
                <a:gd name="f375" fmla="*/ f299 1 f209"/>
                <a:gd name="f376" fmla="*/ f300 1 f210"/>
                <a:gd name="f377" fmla="*/ f301 1 f209"/>
                <a:gd name="f378" fmla="*/ f302 1 f210"/>
                <a:gd name="f379" fmla="*/ f303 1 f209"/>
                <a:gd name="f380" fmla="*/ f304 1 f210"/>
                <a:gd name="f381" fmla="*/ f305 1 f209"/>
                <a:gd name="f382" fmla="*/ f306 1 f210"/>
                <a:gd name="f383" fmla="*/ f307 1 f209"/>
                <a:gd name="f384" fmla="*/ f308 1 f210"/>
                <a:gd name="f385" fmla="*/ f309 1 f209"/>
                <a:gd name="f386" fmla="*/ f310 1 f210"/>
                <a:gd name="f387" fmla="*/ f311 1 f209"/>
                <a:gd name="f388" fmla="*/ f312 1 f210"/>
                <a:gd name="f389" fmla="*/ f313 1 f209"/>
                <a:gd name="f390" fmla="*/ f314 1 f210"/>
                <a:gd name="f391" fmla="*/ f315 1 f209"/>
                <a:gd name="f392" fmla="*/ f316 1 f210"/>
                <a:gd name="f393" fmla="*/ f317 1 f209"/>
                <a:gd name="f394" fmla="*/ f318 1 f210"/>
                <a:gd name="f395" fmla="*/ f319 1 f209"/>
                <a:gd name="f396" fmla="*/ f320 1 f210"/>
                <a:gd name="f397" fmla="*/ f321 1 f209"/>
                <a:gd name="f398" fmla="*/ f322 1 f209"/>
                <a:gd name="f399" fmla="*/ f323 1 f210"/>
                <a:gd name="f400" fmla="*/ f324 1 f209"/>
                <a:gd name="f401" fmla="*/ f325 1 f210"/>
                <a:gd name="f402" fmla="*/ f326 1 f209"/>
                <a:gd name="f403" fmla="*/ f327 1 f210"/>
                <a:gd name="f404" fmla="*/ f328 1 f209"/>
                <a:gd name="f405" fmla="*/ f329 1 f210"/>
                <a:gd name="f406" fmla="*/ f330 1 f209"/>
                <a:gd name="f407" fmla="*/ f331 1 f210"/>
                <a:gd name="f408" fmla="*/ f332 1 f209"/>
                <a:gd name="f409" fmla="*/ f333 1 f210"/>
                <a:gd name="f410" fmla="*/ f334 1 f209"/>
                <a:gd name="f411" fmla="*/ f335 1 f210"/>
                <a:gd name="f412" fmla="*/ f336 1 f209"/>
                <a:gd name="f413" fmla="*/ f337 1 f210"/>
                <a:gd name="f414" fmla="*/ f338 1 f209"/>
                <a:gd name="f415" fmla="*/ f339 1 f210"/>
                <a:gd name="f416" fmla="*/ f340 1 f209"/>
                <a:gd name="f417" fmla="*/ f341 1 f210"/>
                <a:gd name="f418" fmla="*/ f342 1 f209"/>
                <a:gd name="f419" fmla="*/ f343 1 f210"/>
                <a:gd name="f420" fmla="*/ f344 1 f209"/>
                <a:gd name="f421" fmla="*/ f345 1 f210"/>
                <a:gd name="f422" fmla="*/ f346 1 f209"/>
                <a:gd name="f423" fmla="*/ f347 1 f210"/>
                <a:gd name="f424" fmla="*/ f348 1 f209"/>
                <a:gd name="f425" fmla="*/ f349 1 f210"/>
                <a:gd name="f426" fmla="*/ f350 1 f209"/>
                <a:gd name="f427" fmla="*/ f351 1 f210"/>
                <a:gd name="f428" fmla="*/ f352 1 f209"/>
                <a:gd name="f429" fmla="*/ f353 1 f210"/>
                <a:gd name="f430" fmla="*/ f354 1 f209"/>
                <a:gd name="f431" fmla="*/ f355 1 f210"/>
                <a:gd name="f432" fmla="*/ f356 f200 1"/>
                <a:gd name="f433" fmla="*/ f357 f200 1"/>
                <a:gd name="f434" fmla="*/ f359 f201 1"/>
                <a:gd name="f435" fmla="*/ f358 f201 1"/>
                <a:gd name="f436" fmla="*/ f360 f200 1"/>
                <a:gd name="f437" fmla="*/ f361 f201 1"/>
                <a:gd name="f438" fmla="*/ f362 f201 1"/>
                <a:gd name="f439" fmla="*/ f363 f200 1"/>
                <a:gd name="f440" fmla="*/ f364 f201 1"/>
                <a:gd name="f441" fmla="*/ f365 f200 1"/>
                <a:gd name="f442" fmla="*/ f366 f201 1"/>
                <a:gd name="f443" fmla="*/ f367 f200 1"/>
                <a:gd name="f444" fmla="*/ f368 f201 1"/>
                <a:gd name="f445" fmla="*/ f369 f200 1"/>
                <a:gd name="f446" fmla="*/ f370 f201 1"/>
                <a:gd name="f447" fmla="*/ f371 f200 1"/>
                <a:gd name="f448" fmla="*/ f372 f201 1"/>
                <a:gd name="f449" fmla="*/ f373 f200 1"/>
                <a:gd name="f450" fmla="*/ f374 f201 1"/>
                <a:gd name="f451" fmla="*/ f375 f200 1"/>
                <a:gd name="f452" fmla="*/ f376 f201 1"/>
                <a:gd name="f453" fmla="*/ f377 f200 1"/>
                <a:gd name="f454" fmla="*/ f378 f201 1"/>
                <a:gd name="f455" fmla="*/ f379 f200 1"/>
                <a:gd name="f456" fmla="*/ f380 f201 1"/>
                <a:gd name="f457" fmla="*/ f381 f200 1"/>
                <a:gd name="f458" fmla="*/ f382 f201 1"/>
                <a:gd name="f459" fmla="*/ f383 f200 1"/>
                <a:gd name="f460" fmla="*/ f384 f201 1"/>
                <a:gd name="f461" fmla="*/ f385 f200 1"/>
                <a:gd name="f462" fmla="*/ f386 f201 1"/>
                <a:gd name="f463" fmla="*/ f387 f200 1"/>
                <a:gd name="f464" fmla="*/ f388 f201 1"/>
                <a:gd name="f465" fmla="*/ f389 f200 1"/>
                <a:gd name="f466" fmla="*/ f390 f201 1"/>
                <a:gd name="f467" fmla="*/ f391 f200 1"/>
                <a:gd name="f468" fmla="*/ f392 f201 1"/>
                <a:gd name="f469" fmla="*/ f393 f200 1"/>
                <a:gd name="f470" fmla="*/ f394 f201 1"/>
                <a:gd name="f471" fmla="*/ f395 f200 1"/>
                <a:gd name="f472" fmla="*/ f396 f201 1"/>
                <a:gd name="f473" fmla="*/ f397 f200 1"/>
                <a:gd name="f474" fmla="*/ f398 f200 1"/>
                <a:gd name="f475" fmla="*/ f399 f201 1"/>
                <a:gd name="f476" fmla="*/ f400 f200 1"/>
                <a:gd name="f477" fmla="*/ f401 f201 1"/>
                <a:gd name="f478" fmla="*/ f402 f200 1"/>
                <a:gd name="f479" fmla="*/ f403 f201 1"/>
                <a:gd name="f480" fmla="*/ f404 f200 1"/>
                <a:gd name="f481" fmla="*/ f405 f201 1"/>
                <a:gd name="f482" fmla="*/ f406 f200 1"/>
                <a:gd name="f483" fmla="*/ f407 f201 1"/>
                <a:gd name="f484" fmla="*/ f408 f200 1"/>
                <a:gd name="f485" fmla="*/ f409 f201 1"/>
                <a:gd name="f486" fmla="*/ f410 f200 1"/>
                <a:gd name="f487" fmla="*/ f411 f201 1"/>
                <a:gd name="f488" fmla="*/ f412 f200 1"/>
                <a:gd name="f489" fmla="*/ f413 f201 1"/>
                <a:gd name="f490" fmla="*/ f414 f200 1"/>
                <a:gd name="f491" fmla="*/ f415 f201 1"/>
                <a:gd name="f492" fmla="*/ f416 f200 1"/>
                <a:gd name="f493" fmla="*/ f417 f201 1"/>
                <a:gd name="f494" fmla="*/ f418 f200 1"/>
                <a:gd name="f495" fmla="*/ f419 f201 1"/>
                <a:gd name="f496" fmla="*/ f420 f200 1"/>
                <a:gd name="f497" fmla="*/ f421 f201 1"/>
                <a:gd name="f498" fmla="*/ f422 f200 1"/>
                <a:gd name="f499" fmla="*/ f423 f201 1"/>
                <a:gd name="f500" fmla="*/ f424 f200 1"/>
                <a:gd name="f501" fmla="*/ f425 f201 1"/>
                <a:gd name="f502" fmla="*/ f426 f200 1"/>
                <a:gd name="f503" fmla="*/ f427 f201 1"/>
                <a:gd name="f504" fmla="*/ f428 f200 1"/>
                <a:gd name="f505" fmla="*/ f429 f201 1"/>
                <a:gd name="f506" fmla="*/ f430 f200 1"/>
                <a:gd name="f507" fmla="*/ f431 f20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3">
                  <a:pos x="f436" y="f437"/>
                </a:cxn>
                <a:cxn ang="f283">
                  <a:pos x="f436" y="f438"/>
                </a:cxn>
                <a:cxn ang="f283">
                  <a:pos x="f439" y="f440"/>
                </a:cxn>
                <a:cxn ang="f283">
                  <a:pos x="f441" y="f442"/>
                </a:cxn>
                <a:cxn ang="f283">
                  <a:pos x="f443" y="f444"/>
                </a:cxn>
                <a:cxn ang="f283">
                  <a:pos x="f445" y="f446"/>
                </a:cxn>
                <a:cxn ang="f283">
                  <a:pos x="f447" y="f448"/>
                </a:cxn>
                <a:cxn ang="f283">
                  <a:pos x="f449" y="f450"/>
                </a:cxn>
                <a:cxn ang="f283">
                  <a:pos x="f451" y="f452"/>
                </a:cxn>
                <a:cxn ang="f283">
                  <a:pos x="f453" y="f454"/>
                </a:cxn>
                <a:cxn ang="f283">
                  <a:pos x="f455" y="f456"/>
                </a:cxn>
                <a:cxn ang="f283">
                  <a:pos x="f457" y="f458"/>
                </a:cxn>
                <a:cxn ang="f283">
                  <a:pos x="f459" y="f460"/>
                </a:cxn>
                <a:cxn ang="f283">
                  <a:pos x="f461" y="f462"/>
                </a:cxn>
                <a:cxn ang="f283">
                  <a:pos x="f463" y="f464"/>
                </a:cxn>
                <a:cxn ang="f283">
                  <a:pos x="f465" y="f466"/>
                </a:cxn>
                <a:cxn ang="f283">
                  <a:pos x="f467" y="f468"/>
                </a:cxn>
                <a:cxn ang="f283">
                  <a:pos x="f469" y="f470"/>
                </a:cxn>
                <a:cxn ang="f283">
                  <a:pos x="f471" y="f472"/>
                </a:cxn>
                <a:cxn ang="f283">
                  <a:pos x="f473" y="f472"/>
                </a:cxn>
                <a:cxn ang="f283">
                  <a:pos x="f474" y="f475"/>
                </a:cxn>
                <a:cxn ang="f283">
                  <a:pos x="f476" y="f477"/>
                </a:cxn>
                <a:cxn ang="f283">
                  <a:pos x="f478" y="f479"/>
                </a:cxn>
                <a:cxn ang="f283">
                  <a:pos x="f480" y="f481"/>
                </a:cxn>
                <a:cxn ang="f283">
                  <a:pos x="f482" y="f483"/>
                </a:cxn>
                <a:cxn ang="f283">
                  <a:pos x="f484" y="f485"/>
                </a:cxn>
                <a:cxn ang="f283">
                  <a:pos x="f486" y="f487"/>
                </a:cxn>
                <a:cxn ang="f283">
                  <a:pos x="f488" y="f489"/>
                </a:cxn>
                <a:cxn ang="f283">
                  <a:pos x="f490" y="f491"/>
                </a:cxn>
                <a:cxn ang="f283">
                  <a:pos x="f492" y="f493"/>
                </a:cxn>
                <a:cxn ang="f283">
                  <a:pos x="f494" y="f495"/>
                </a:cxn>
                <a:cxn ang="f283">
                  <a:pos x="f496" y="f497"/>
                </a:cxn>
                <a:cxn ang="f283">
                  <a:pos x="f498" y="f499"/>
                </a:cxn>
                <a:cxn ang="f283">
                  <a:pos x="f500" y="f501"/>
                </a:cxn>
                <a:cxn ang="f283">
                  <a:pos x="f502" y="f503"/>
                </a:cxn>
                <a:cxn ang="f283">
                  <a:pos x="f504" y="f505"/>
                </a:cxn>
                <a:cxn ang="f283">
                  <a:pos x="f506" y="f507"/>
                </a:cxn>
              </a:cxnLst>
              <a:rect l="f432" t="f435" r="f433" b="f434"/>
              <a:pathLst>
                <a:path w="4211600" h="1660822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lnTo>
                    <a:pt x="f101" y="f7"/>
                  </a:lnTo>
                  <a:lnTo>
                    <a:pt x="f5" y="f7"/>
                  </a:lnTo>
                  <a:lnTo>
                    <a:pt x="f102" y="f103"/>
                  </a:ln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cubicBezTo>
                    <a:pt x="f146" y="f147"/>
                    <a:pt x="f148" y="f149"/>
                    <a:pt x="f150" y="f151"/>
                  </a:cubicBezTo>
                  <a:cubicBezTo>
                    <a:pt x="f152" y="f153"/>
                    <a:pt x="f154" y="f155"/>
                    <a:pt x="f156" y="f157"/>
                  </a:cubicBezTo>
                  <a:cubicBezTo>
                    <a:pt x="f158" y="f159"/>
                    <a:pt x="f160" y="f161"/>
                    <a:pt x="f162" y="f163"/>
                  </a:cubicBezTo>
                  <a:cubicBezTo>
                    <a:pt x="f164" y="f165"/>
                    <a:pt x="f166" y="f167"/>
                    <a:pt x="f168" y="f169"/>
                  </a:cubicBezTo>
                  <a:cubicBezTo>
                    <a:pt x="f170" y="f171"/>
                    <a:pt x="f172" y="f173"/>
                    <a:pt x="f174" y="f175"/>
                  </a:cubicBezTo>
                  <a:cubicBezTo>
                    <a:pt x="f176" y="f177"/>
                    <a:pt x="f27" y="f178"/>
                    <a:pt x="f179" y="f180"/>
                  </a:cubicBezTo>
                  <a:cubicBezTo>
                    <a:pt x="f181" y="f182"/>
                    <a:pt x="f183" y="f184"/>
                    <a:pt x="f185" y="f186"/>
                  </a:cubicBez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lose/>
                </a:path>
              </a:pathLst>
            </a:custGeom>
            <a:solidFill>
              <a:srgbClr val="E4522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FFFFFF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F4293AAF-67D0-A2B1-D62E-028F62102C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3" y="1820844"/>
          <a:ext cx="10515600" cy="1017763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84415084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127852208"/>
                    </a:ext>
                  </a:extLst>
                </a:gridCol>
              </a:tblGrid>
              <a:tr h="1017763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Desayuno 6am – 10am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Breakfast 6am – 10am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74848"/>
                  </a:ext>
                </a:extLst>
              </a:tr>
            </a:tbl>
          </a:graphicData>
        </a:graphic>
      </p:graphicFrame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8EEDE1AA-FD2B-CDB2-28BB-BC10C070D7BE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719669"/>
          <a:ext cx="8128001" cy="68771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8128001">
                  <a:extLst>
                    <a:ext uri="{9D8B030D-6E8A-4147-A177-3AD203B41FA5}">
                      <a16:colId xmlns:a16="http://schemas.microsoft.com/office/drawing/2014/main" val="663314279"/>
                    </a:ext>
                  </a:extLst>
                </a:gridCol>
              </a:tblGrid>
              <a:tr h="68771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Servicio  de habitaciones    Room Service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5105713"/>
                  </a:ext>
                </a:extLst>
              </a:tr>
            </a:tbl>
          </a:graphicData>
        </a:graphic>
      </p:graphicFrame>
      <p:pic>
        <p:nvPicPr>
          <p:cNvPr id="4" name="Picture 2" descr="Média">
            <a:extLst>
              <a:ext uri="{FF2B5EF4-FFF2-40B4-BE49-F238E27FC236}">
                <a16:creationId xmlns:a16="http://schemas.microsoft.com/office/drawing/2014/main" id="{52061F5E-E873-6345-9C82-1AC8E627FB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810003" y="2838617"/>
            <a:ext cx="4572000" cy="401938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45097936-72EF-B6BB-5A96-38A710E45A04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719669"/>
          <a:ext cx="8128001" cy="93420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1324509652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3800867504"/>
                    </a:ext>
                  </a:extLst>
                </a:gridCol>
              </a:tblGrid>
              <a:tr h="93420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Sekeccion de bolleria diferente dia a  dia 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Selection of pastries different day to day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6248177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FE27A5BD-F481-7864-C841-5893075DB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81003" y="1653875"/>
            <a:ext cx="11430000" cy="47754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FE0715EC-1A58-096A-E9A4-F48928995F78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719669"/>
          <a:ext cx="8128001" cy="151464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1540316563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609288631"/>
                    </a:ext>
                  </a:extLst>
                </a:gridCol>
              </a:tblGrid>
              <a:tr h="151464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Salchicha caliente para el desayuno, huevo, tocino,frijoles,morcilla,de tomate, tostadas o pan, tortilla, huevos revueltos disponibles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Hot Breakfast sausage,egg, bacon, beans, tomato black pudding,toast or bread ,omelette,scrambled,egg available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1563557"/>
                  </a:ext>
                </a:extLst>
              </a:tr>
            </a:tbl>
          </a:graphicData>
        </a:graphic>
      </p:graphicFrame>
      <p:pic>
        <p:nvPicPr>
          <p:cNvPr id="3" name="Picture 2" descr="Média">
            <a:extLst>
              <a:ext uri="{FF2B5EF4-FFF2-40B4-BE49-F238E27FC236}">
                <a16:creationId xmlns:a16="http://schemas.microsoft.com/office/drawing/2014/main" id="{6EA2CD55-8AD0-4FE3-78AD-50097DC8CC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808411" y="2289977"/>
            <a:ext cx="4575172" cy="456802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D1AC2C17-A77E-8E76-65E6-60C8B1AEB47A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719669"/>
          <a:ext cx="8128001" cy="161006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150020473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3412762607"/>
                    </a:ext>
                  </a:extLst>
                </a:gridCol>
              </a:tblGrid>
              <a:tr h="1610066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Tostadas – mantequilla,seleccion de mermeladas de diferentes sabores disponibles 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Toast – Butter selection of different flavour jams available £15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6493267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ED98DB97-9DFF-1A40-F5E8-F4D4DC6A40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524003" y="1884459"/>
            <a:ext cx="9144000" cy="49735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D86D041-DEBE-FADB-57F8-542C94DA2900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127220"/>
          <a:ext cx="8128001" cy="190831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1477514932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522928074"/>
                    </a:ext>
                  </a:extLst>
                </a:gridCol>
              </a:tblGrid>
              <a:tr h="1908316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Las solicitudes se aceptan para el servicio de habitaciones,pero deben solicitarse el dia anterior,por ejemplo desayuno de cumpleanos desayuno aniversario €20 cambio extra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Reguests are taken, for room service but must be ordered the day before e.g. Birthday breakfast anniversary breakfast £20 extra Change.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893332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70552312-478F-8B9F-AB53-61E146ADC0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52503" y="2099142"/>
            <a:ext cx="10287000" cy="475885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E5D54436-731F-2E67-58C0-83DC285FDE92}"/>
              </a:ext>
            </a:extLst>
          </p:cNvPr>
          <p:cNvGraphicFramePr>
            <a:graphicFrameLocks noGrp="1"/>
          </p:cNvGraphicFramePr>
          <p:nvPr/>
        </p:nvGraphicFramePr>
        <p:xfrm>
          <a:off x="1952490" y="123315"/>
          <a:ext cx="8128001" cy="118872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1922222794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3834881458"/>
                    </a:ext>
                  </a:extLst>
                </a:gridCol>
              </a:tblGrid>
              <a:tr h="112504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Todos los desayunos vienen con café te jugo</a:t>
                      </a:r>
                    </a:p>
                    <a:p>
                      <a:pPr lvl="0"/>
                      <a:r>
                        <a:rPr lang="en-GB"/>
                        <a:t>Buffet disponible en Restaurante Karolin € 20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All Breakfast come whit coffee. Tea, juice.</a:t>
                      </a:r>
                    </a:p>
                    <a:p>
                      <a:pPr lvl="0"/>
                      <a:r>
                        <a:rPr lang="en-GB"/>
                        <a:t>Buffet available in Karolin Restaurant £ 20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1297534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C23B0EC2-9D6C-7265-981B-F343C9CCB3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09760" y="1248357"/>
            <a:ext cx="8370883" cy="560964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EF37ACAC-3883-ABC5-25F7-339FDF95ABA4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5438695"/>
          <a:ext cx="8128001" cy="970059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2560763902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2190910620"/>
                    </a:ext>
                  </a:extLst>
                </a:gridCol>
              </a:tblGrid>
              <a:tr h="97005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El buffet frio incluye varias frutas, yogures,bolleria de cereals.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Cold Buffet includes various different Fruits, Yogurts, cereals pastries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7092613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E06B0240-1FB7-0902-5036-A1BE8798D6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93341" y="-246485"/>
            <a:ext cx="9016779" cy="557386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563216D-9FB5-CF25-4911-43C36DB6AD0E}"/>
              </a:ext>
            </a:extLst>
          </p:cNvPr>
          <p:cNvGraphicFramePr>
            <a:graphicFrameLocks noGrp="1"/>
          </p:cNvGraphicFramePr>
          <p:nvPr/>
        </p:nvGraphicFramePr>
        <p:xfrm>
          <a:off x="2031997" y="4540197"/>
          <a:ext cx="6014722" cy="2115043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007361">
                  <a:extLst>
                    <a:ext uri="{9D8B030D-6E8A-4147-A177-3AD203B41FA5}">
                      <a16:colId xmlns:a16="http://schemas.microsoft.com/office/drawing/2014/main" val="1641307448"/>
                    </a:ext>
                  </a:extLst>
                </a:gridCol>
                <a:gridCol w="3007361">
                  <a:extLst>
                    <a:ext uri="{9D8B030D-6E8A-4147-A177-3AD203B41FA5}">
                      <a16:colId xmlns:a16="http://schemas.microsoft.com/office/drawing/2014/main" val="1280845146"/>
                    </a:ext>
                  </a:extLst>
                </a:gridCol>
              </a:tblGrid>
              <a:tr h="2115043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El buffet caliente incluye salchichas,tocino, huevos,tortillas,huevos revueltos,panqueques,tostadas,pan y gofres,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Hot Buffet includes sausage,bacon,eggs,omelette,Scrambled egg,pancakes,toast,bread,waffles,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2102188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4302D281-2BD3-F87D-5352-B80A42A326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130954" y="63605"/>
            <a:ext cx="8722580" cy="447658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B9D4FBD2-FF05-19E8-5CB1-7F84B89FE850}"/>
              </a:ext>
            </a:extLst>
          </p:cNvPr>
          <p:cNvGraphicFramePr>
            <a:graphicFrameLocks noGrp="1"/>
          </p:cNvGraphicFramePr>
          <p:nvPr/>
        </p:nvGraphicFramePr>
        <p:xfrm>
          <a:off x="4532241" y="0"/>
          <a:ext cx="5627757" cy="14630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813883">
                  <a:extLst>
                    <a:ext uri="{9D8B030D-6E8A-4147-A177-3AD203B41FA5}">
                      <a16:colId xmlns:a16="http://schemas.microsoft.com/office/drawing/2014/main" val="2086334817"/>
                    </a:ext>
                  </a:extLst>
                </a:gridCol>
                <a:gridCol w="2813883">
                  <a:extLst>
                    <a:ext uri="{9D8B030D-6E8A-4147-A177-3AD203B41FA5}">
                      <a16:colId xmlns:a16="http://schemas.microsoft.com/office/drawing/2014/main" val="430089702"/>
                    </a:ext>
                  </a:extLst>
                </a:gridCol>
              </a:tblGrid>
              <a:tr h="1168840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Jugo fresco disponible café disponible te disponible batidos disponibles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Fresh Juice available coffee available </a:t>
                      </a:r>
                    </a:p>
                    <a:p>
                      <a:pPr lvl="0"/>
                      <a:r>
                        <a:rPr lang="en-GB"/>
                        <a:t>Tea available </a:t>
                      </a:r>
                    </a:p>
                    <a:p>
                      <a:pPr lvl="0"/>
                      <a:r>
                        <a:rPr lang="en-GB"/>
                        <a:t>Milkshakes available</a:t>
                      </a:r>
                    </a:p>
                    <a:p>
                      <a:pPr lvl="0"/>
                      <a:r>
                        <a:rPr lang="en-GB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039968"/>
                  </a:ext>
                </a:extLst>
              </a:tr>
            </a:tbl>
          </a:graphicData>
        </a:graphic>
      </p:graphicFrame>
      <p:pic>
        <p:nvPicPr>
          <p:cNvPr id="3" name="Picture 2" descr="Kiválasztott fénykép">
            <a:extLst>
              <a:ext uri="{FF2B5EF4-FFF2-40B4-BE49-F238E27FC236}">
                <a16:creationId xmlns:a16="http://schemas.microsoft.com/office/drawing/2014/main" id="{7C4D7328-C74D-2D91-F74D-BC325F5B9E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433514" y="1188720"/>
            <a:ext cx="4108545" cy="61821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4" descr="Kiválasztott fénykép">
            <a:extLst>
              <a:ext uri="{FF2B5EF4-FFF2-40B4-BE49-F238E27FC236}">
                <a16:creationId xmlns:a16="http://schemas.microsoft.com/office/drawing/2014/main" id="{A30112C0-F77C-E9E5-11F8-6DE1B1B9E6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748796" y="1188720"/>
            <a:ext cx="5876016" cy="566928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278</Words>
  <Application>Microsoft Office PowerPoint</Application>
  <PresentationFormat>Szélesvásznú</PresentationFormat>
  <Paragraphs>24</Paragraphs>
  <Slides>10</Slides>
  <Notes>0</Notes>
  <HiddenSlides>0</HiddenSlide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10</vt:i4>
      </vt:variant>
    </vt:vector>
  </HeadingPairs>
  <TitlesOfParts>
    <vt:vector size="11" baseType="lpstr">
      <vt:lpstr>ExploreVTI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  <vt:lpstr>PowerPoint-bemutató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Karolin Orsos (2121354)</dc:creator>
  <cp:lastModifiedBy>Karolin Orsos (2121354)</cp:lastModifiedBy>
  <cp:revision>3</cp:revision>
  <dcterms:created xsi:type="dcterms:W3CDTF">2023-03-02T19:47:43Z</dcterms:created>
  <dcterms:modified xsi:type="dcterms:W3CDTF">2023-03-02T21:06:53Z</dcterms:modified>
</cp:coreProperties>
</file>