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A900"/>
    <a:srgbClr val="D09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1229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36D6C9-DB06-4A3B-B2CA-71462E9C3E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4802BD-B3CA-4CF4-95B8-1683E8F53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631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4802BD-B3CA-4CF4-95B8-1683E8F5360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262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051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64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05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181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186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506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310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750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260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703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81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D664D5-DFAB-45CA-B31D-74ADA6E952E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00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mp" /><Relationship Id="rId3" Type="http://schemas.openxmlformats.org/officeDocument/2006/relationships/image" Target="../media/image1.png" /><Relationship Id="rId7" Type="http://schemas.openxmlformats.org/officeDocument/2006/relationships/image" Target="../media/image5.png" /><Relationship Id="rId12" Type="http://schemas.openxmlformats.org/officeDocument/2006/relationships/image" Target="../media/image10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4.jpeg" /><Relationship Id="rId11" Type="http://schemas.openxmlformats.org/officeDocument/2006/relationships/image" Target="../media/image9.jpeg" /><Relationship Id="rId5" Type="http://schemas.openxmlformats.org/officeDocument/2006/relationships/image" Target="../media/image3.jpeg" /><Relationship Id="rId10" Type="http://schemas.openxmlformats.org/officeDocument/2006/relationships/image" Target="../media/image8.jpeg" /><Relationship Id="rId4" Type="http://schemas.openxmlformats.org/officeDocument/2006/relationships/image" Target="../media/image2.png" /><Relationship Id="rId9" Type="http://schemas.openxmlformats.org/officeDocument/2006/relationships/image" Target="../media/image7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18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2112" y="1"/>
            <a:ext cx="6723888" cy="1161288"/>
          </a:xfrm>
          <a:solidFill>
            <a:srgbClr val="D09E00"/>
          </a:solidFill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      </a:t>
            </a:r>
            <a:r>
              <a:rPr lang="en-GB" b="1" dirty="0"/>
              <a:t>Hotel Trinity</a:t>
            </a:r>
            <a:br>
              <a:rPr lang="en-US" sz="3200" b="1" dirty="0"/>
            </a:br>
            <a:r>
              <a:rPr lang="en-US" sz="3200" b="1" dirty="0"/>
              <a:t>       </a:t>
            </a:r>
            <a:r>
              <a:rPr lang="en-US" sz="1600" b="1" dirty="0"/>
              <a:t>London Metropole</a:t>
            </a:r>
            <a:endParaRPr lang="en-US" sz="3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5576" y="73839"/>
            <a:ext cx="1160919" cy="10136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89" y="-96938"/>
            <a:ext cx="3246120" cy="135516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0789" y="1468975"/>
            <a:ext cx="501091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Menu A at £ 55.00 + VAT</a:t>
            </a:r>
          </a:p>
          <a:p>
            <a:pPr algn="ctr"/>
            <a:r>
              <a:rPr lang="en-GB" sz="1400" dirty="0"/>
              <a:t>Parma Ham with Confit Figs and Mango Vinaigrette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Dill and Lime Crusted Salmon Filet with Roasted Vegetables and Beans Fricassee, Saffron Dressing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Baked Apple and Cinnamon Mousse with Toffee Sauce </a:t>
            </a:r>
          </a:p>
          <a:p>
            <a:pPr algn="ctr"/>
            <a:r>
              <a:rPr lang="en-GB" sz="1400" dirty="0"/>
              <a:t>Coffee and </a:t>
            </a:r>
            <a:r>
              <a:rPr lang="en-GB" sz="1400" dirty="0" err="1"/>
              <a:t>Petits</a:t>
            </a:r>
            <a:r>
              <a:rPr lang="en-GB" sz="1400" dirty="0"/>
              <a:t> Fours</a:t>
            </a:r>
            <a:endParaRPr lang="en-US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70789" y="3557159"/>
            <a:ext cx="501091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Menu B at £ 55.00 + VAT</a:t>
            </a:r>
          </a:p>
          <a:p>
            <a:pPr algn="ctr"/>
            <a:r>
              <a:rPr lang="en-GB" sz="1400" dirty="0"/>
              <a:t>Home Made Smoked Salmon with Cress Salad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Marinated Rump of Lamb with Sundried Tomato and Garlic, Black eye peas and Roots Vegetables Ragout, Minted Jus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Vanilla and Cherry Crème </a:t>
            </a:r>
            <a:r>
              <a:rPr lang="en-GB" sz="1400" dirty="0" err="1"/>
              <a:t>Brulee</a:t>
            </a:r>
            <a:endParaRPr lang="en-GB" sz="1400" dirty="0"/>
          </a:p>
          <a:p>
            <a:pPr algn="ctr"/>
            <a:r>
              <a:rPr lang="en-GB" sz="1400" dirty="0"/>
              <a:t>Coffee and </a:t>
            </a:r>
            <a:r>
              <a:rPr lang="en-GB" sz="1400" dirty="0" err="1"/>
              <a:t>Petits</a:t>
            </a:r>
            <a:r>
              <a:rPr lang="en-GB" sz="1400" dirty="0"/>
              <a:t> Fours</a:t>
            </a:r>
            <a:endParaRPr 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6544056" y="2432307"/>
            <a:ext cx="281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Some of products may contains peanuts and contain traces of other nuts and seeds</a:t>
            </a:r>
            <a:endParaRPr lang="en-US" sz="1200" dirty="0"/>
          </a:p>
        </p:txBody>
      </p:sp>
      <p:pic>
        <p:nvPicPr>
          <p:cNvPr id="1028" name="Picture 4" descr="Food Allergy, 3D Rendering, A Red Stop Sign Stock Photo, Picture And  Royalty Free Image. Image 57182790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332" y="1261874"/>
            <a:ext cx="935704" cy="106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Quotes about Food hygiene (24 quotes)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07" y="3180671"/>
            <a:ext cx="2063361" cy="84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328" y="4499136"/>
            <a:ext cx="3648456" cy="59407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276772" y="4195767"/>
            <a:ext cx="32512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Nutrition, facts, information and Calories</a:t>
            </a:r>
            <a:endParaRPr lang="en-US" sz="14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5904287" y="5189831"/>
            <a:ext cx="1852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Available from 10Am – 8PM</a:t>
            </a:r>
            <a:endParaRPr lang="en-US" sz="1100" b="1" dirty="0"/>
          </a:p>
        </p:txBody>
      </p:sp>
      <p:pic>
        <p:nvPicPr>
          <p:cNvPr id="17" name="Picture 16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8763" y="5531989"/>
            <a:ext cx="1008888" cy="690533"/>
          </a:xfrm>
          <a:prstGeom prst="rect">
            <a:avLst/>
          </a:prstGeom>
        </p:spPr>
      </p:pic>
      <p:pic>
        <p:nvPicPr>
          <p:cNvPr id="1032" name="Picture 8" descr="Researchers reveal vulnerability that can bypass payment limits in  contactless Visa card | Packt Hub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6230" y="5531989"/>
            <a:ext cx="1088082" cy="72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7935452" y="5196120"/>
            <a:ext cx="1852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Payment after delivery</a:t>
            </a:r>
            <a:endParaRPr lang="en-US" sz="11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1131408" y="5920002"/>
            <a:ext cx="3374136" cy="954107"/>
          </a:xfrm>
          <a:prstGeom prst="rect">
            <a:avLst/>
          </a:prstGeom>
          <a:solidFill>
            <a:srgbClr val="DEA9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Hotel Trinity Metropole, 225 Edgware Road, London W2 1JU</a:t>
            </a:r>
          </a:p>
          <a:p>
            <a:r>
              <a:rPr lang="en-GB" sz="1400" dirty="0"/>
              <a:t>Tel: +44 (0) 74024141 Email: sales.londonmet@hilton.com</a:t>
            </a:r>
            <a:endParaRPr lang="en-US" sz="1400" dirty="0"/>
          </a:p>
        </p:txBody>
      </p:sp>
      <p:sp>
        <p:nvSpPr>
          <p:cNvPr id="21" name="TextBox 20"/>
          <p:cNvSpPr txBox="1"/>
          <p:nvPr/>
        </p:nvSpPr>
        <p:spPr>
          <a:xfrm>
            <a:off x="-1266865" y="13061506"/>
            <a:ext cx="114223" cy="50347"/>
          </a:xfrm>
          <a:prstGeom prst="rect">
            <a:avLst/>
          </a:prstGeom>
          <a:solidFill>
            <a:srgbClr val="DEA900"/>
          </a:solidFill>
        </p:spPr>
        <p:txBody>
          <a:bodyPr wrap="square" rtlCol="0">
            <a:spAutoFit/>
          </a:bodyPr>
          <a:lstStyle/>
          <a:p>
            <a:endParaRPr lang="en-US" sz="1400" dirty="0"/>
          </a:p>
        </p:txBody>
      </p:sp>
      <p:pic>
        <p:nvPicPr>
          <p:cNvPr id="1034" name="Picture 10" descr="Call us now Stock Photos &amp;amp; Royalty-Free Images | Depositphotos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9" y="5913513"/>
            <a:ext cx="934866" cy="93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ommery Brut - Champagne Blanc de Blancs - 6 Bouteilles (0,75 L) | Barnebys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005" y="2843715"/>
            <a:ext cx="1405589" cy="140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005" y="1994452"/>
            <a:ext cx="1336893" cy="87533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901184" y="1468975"/>
            <a:ext cx="1448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i="1" dirty="0">
                <a:solidFill>
                  <a:srgbClr val="7030A0"/>
                </a:solidFill>
              </a:rPr>
              <a:t>Special Discount with meal</a:t>
            </a:r>
            <a:endParaRPr lang="en-US" sz="1400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735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241</TotalTime>
  <Words>144</Words>
  <Application>Microsoft Office PowerPoint</Application>
  <PresentationFormat>A4 Paper (210x297 mm)</PresentationFormat>
  <Paragraphs>23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      Hotel Trinity        London Metropole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Gulam Hussain</cp:lastModifiedBy>
  <cp:revision>13</cp:revision>
  <dcterms:created xsi:type="dcterms:W3CDTF">2021-11-05T03:03:54Z</dcterms:created>
  <dcterms:modified xsi:type="dcterms:W3CDTF">2021-11-05T09:50:42Z</dcterms:modified>
</cp:coreProperties>
</file>