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4" r:id="rId2"/>
  </p:sldMasterIdLst>
  <p:notesMasterIdLst>
    <p:notesMasterId r:id="rId38"/>
  </p:notesMasterIdLst>
  <p:sldIdLst>
    <p:sldId id="257" r:id="rId3"/>
    <p:sldId id="317" r:id="rId4"/>
    <p:sldId id="274" r:id="rId5"/>
    <p:sldId id="275" r:id="rId6"/>
    <p:sldId id="276" r:id="rId7"/>
    <p:sldId id="277" r:id="rId8"/>
    <p:sldId id="278" r:id="rId9"/>
    <p:sldId id="296" r:id="rId10"/>
    <p:sldId id="298" r:id="rId11"/>
    <p:sldId id="299" r:id="rId12"/>
    <p:sldId id="315" r:id="rId13"/>
    <p:sldId id="319" r:id="rId14"/>
    <p:sldId id="320" r:id="rId15"/>
    <p:sldId id="321" r:id="rId16"/>
    <p:sldId id="302" r:id="rId17"/>
    <p:sldId id="303" r:id="rId18"/>
    <p:sldId id="322" r:id="rId19"/>
    <p:sldId id="304" r:id="rId20"/>
    <p:sldId id="305" r:id="rId21"/>
    <p:sldId id="323" r:id="rId22"/>
    <p:sldId id="306" r:id="rId23"/>
    <p:sldId id="307" r:id="rId24"/>
    <p:sldId id="324" r:id="rId25"/>
    <p:sldId id="308" r:id="rId26"/>
    <p:sldId id="309" r:id="rId27"/>
    <p:sldId id="325" r:id="rId28"/>
    <p:sldId id="310" r:id="rId29"/>
    <p:sldId id="311" r:id="rId30"/>
    <p:sldId id="326" r:id="rId31"/>
    <p:sldId id="312" r:id="rId32"/>
    <p:sldId id="313" r:id="rId33"/>
    <p:sldId id="327" r:id="rId34"/>
    <p:sldId id="314" r:id="rId35"/>
    <p:sldId id="294" r:id="rId36"/>
    <p:sldId id="318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14F978-EAAA-4DC1-91AE-F5B2AE12D93A}" v="66" dt="2025-01-29T06:27:32.5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29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microsoft.com/office/2016/11/relationships/changesInfo" Target="changesInfos/changesInfo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rif Salem" userId="93371da5-1b6a-4146-a736-4a3b0c81f0c2" providerId="ADAL" clId="{A714F978-EAAA-4DC1-91AE-F5B2AE12D93A}"/>
    <pc:docChg chg="undo custSel addSld delSld modSld">
      <pc:chgData name="Serif Salem" userId="93371da5-1b6a-4146-a736-4a3b0c81f0c2" providerId="ADAL" clId="{A714F978-EAAA-4DC1-91AE-F5B2AE12D93A}" dt="2025-01-29T06:30:36.105" v="388" actId="27636"/>
      <pc:docMkLst>
        <pc:docMk/>
      </pc:docMkLst>
      <pc:sldChg chg="modSp mod modTransition">
        <pc:chgData name="Serif Salem" userId="93371da5-1b6a-4146-a736-4a3b0c81f0c2" providerId="ADAL" clId="{A714F978-EAAA-4DC1-91AE-F5B2AE12D93A}" dt="2025-01-29T05:50:51.708" v="52"/>
        <pc:sldMkLst>
          <pc:docMk/>
          <pc:sldMk cId="0" sldId="257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57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57"/>
            <ac:spMk id="3" creationId="{00000000-0000-0000-0000-000000000000}"/>
          </ac:spMkLst>
        </pc:spChg>
      </pc:sldChg>
      <pc:sldChg chg="modSp modTransition">
        <pc:chgData name="Serif Salem" userId="93371da5-1b6a-4146-a736-4a3b0c81f0c2" providerId="ADAL" clId="{A714F978-EAAA-4DC1-91AE-F5B2AE12D93A}" dt="2025-01-29T05:50:51.708" v="52"/>
        <pc:sldMkLst>
          <pc:docMk/>
          <pc:sldMk cId="0" sldId="274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4"/>
            <ac:spMk id="8" creationId="{6EF02720-54E7-2469-1E35-7D3A326D577A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4"/>
            <ac:spMk id="9" creationId="{4486FFEE-6BAB-2FFE-EFC4-AA92861AF998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4"/>
            <ac:spMk id="10" creationId="{6CFF29C5-CD21-A607-B865-5FD1041D2C54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4"/>
            <ac:spMk id="11266" creationId="{00000000-0000-0000-0000-000000000000}"/>
          </ac:spMkLst>
        </pc:spChg>
      </pc:sldChg>
      <pc:sldChg chg="modSp modTransition">
        <pc:chgData name="Serif Salem" userId="93371da5-1b6a-4146-a736-4a3b0c81f0c2" providerId="ADAL" clId="{A714F978-EAAA-4DC1-91AE-F5B2AE12D93A}" dt="2025-01-29T05:50:51.708" v="52"/>
        <pc:sldMkLst>
          <pc:docMk/>
          <pc:sldMk cId="0" sldId="275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5"/>
            <ac:spMk id="4" creationId="{D7287740-75FB-7C55-248D-EA78BF9DDBA2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5"/>
            <ac:spMk id="5" creationId="{86DD03AB-6B2F-51F9-7DE2-588005AA675F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5"/>
            <ac:spMk id="6" creationId="{C7110FEE-61BD-F356-8707-B47F9891E852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5"/>
            <ac:spMk id="12291" creationId="{00000000-0000-0000-0000-000000000000}"/>
          </ac:spMkLst>
        </pc:spChg>
      </pc:sldChg>
      <pc:sldChg chg="modSp modTransition">
        <pc:chgData name="Serif Salem" userId="93371da5-1b6a-4146-a736-4a3b0c81f0c2" providerId="ADAL" clId="{A714F978-EAAA-4DC1-91AE-F5B2AE12D93A}" dt="2025-01-29T05:50:51.708" v="52"/>
        <pc:sldMkLst>
          <pc:docMk/>
          <pc:sldMk cId="0" sldId="276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6"/>
            <ac:spMk id="3" creationId="{97780237-7A29-4FB2-DDAC-63988D11BB44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6"/>
            <ac:spMk id="4" creationId="{A91B53CC-8516-161F-13F5-5CA6A12F3365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6"/>
            <ac:spMk id="5" creationId="{14293FBA-5E58-1CFB-5E77-F7146E166463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6"/>
            <ac:spMk id="13315" creationId="{00000000-0000-0000-0000-000000000000}"/>
          </ac:spMkLst>
        </pc:spChg>
      </pc:sldChg>
      <pc:sldChg chg="modSp modTransition">
        <pc:chgData name="Serif Salem" userId="93371da5-1b6a-4146-a736-4a3b0c81f0c2" providerId="ADAL" clId="{A714F978-EAAA-4DC1-91AE-F5B2AE12D93A}" dt="2025-01-29T05:50:51.708" v="52"/>
        <pc:sldMkLst>
          <pc:docMk/>
          <pc:sldMk cId="0" sldId="277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7"/>
            <ac:spMk id="5" creationId="{F164B0B2-8C96-78D0-F2C0-F8E97E69CF1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7"/>
            <ac:spMk id="6" creationId="{291E1D77-C21D-D0F6-872C-EAACA5329F75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7"/>
            <ac:spMk id="7" creationId="{B8667ED9-4DDF-420E-F423-0B2E5EEF042A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7"/>
            <ac:spMk id="14338" creationId="{00000000-0000-0000-0000-000000000000}"/>
          </ac:spMkLst>
        </pc:spChg>
      </pc:sldChg>
      <pc:sldChg chg="modSp modTransition">
        <pc:chgData name="Serif Salem" userId="93371da5-1b6a-4146-a736-4a3b0c81f0c2" providerId="ADAL" clId="{A714F978-EAAA-4DC1-91AE-F5B2AE12D93A}" dt="2025-01-29T05:50:51.708" v="52"/>
        <pc:sldMkLst>
          <pc:docMk/>
          <pc:sldMk cId="0" sldId="278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8"/>
            <ac:spMk id="2" creationId="{88AB3954-6C3F-8CF5-8BFD-02A5FBCFEF0D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8"/>
            <ac:spMk id="3" creationId="{EF10C927-8DE9-A361-0AA6-7B69367903FC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8"/>
            <ac:spMk id="4" creationId="{11D602C4-F999-3752-CA8D-03158F13935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8"/>
            <ac:spMk id="5" creationId="{F59C2EED-01CD-AA0D-EBD4-2742D0822517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78"/>
            <ac:spMk id="15362" creationId="{00000000-0000-0000-0000-000000000000}"/>
          </ac:spMkLst>
        </pc:spChg>
      </pc:sldChg>
      <pc:sldChg chg="modSp">
        <pc:chgData name="Serif Salem" userId="93371da5-1b6a-4146-a736-4a3b0c81f0c2" providerId="ADAL" clId="{A714F978-EAAA-4DC1-91AE-F5B2AE12D93A}" dt="2025-01-29T05:50:51.708" v="52"/>
        <pc:sldMkLst>
          <pc:docMk/>
          <pc:sldMk cId="0" sldId="294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94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94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94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94"/>
            <ac:spMk id="5" creationId="{136CD461-B1FC-24C6-2D8B-60D0618A48B9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0" sldId="294"/>
            <ac:spMk id="6" creationId="{1F37AAEE-540F-CAF5-120A-DDD69B368897}"/>
          </ac:spMkLst>
        </pc:spChg>
      </pc:sldChg>
      <pc:sldChg chg="modSp modTransition">
        <pc:chgData name="Serif Salem" userId="93371da5-1b6a-4146-a736-4a3b0c81f0c2" providerId="ADAL" clId="{A714F978-EAAA-4DC1-91AE-F5B2AE12D93A}" dt="2025-01-29T05:50:51.708" v="52"/>
        <pc:sldMkLst>
          <pc:docMk/>
          <pc:sldMk cId="59006864" sldId="296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59006864" sldId="296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59006864" sldId="296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59006864" sldId="296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59006864" sldId="296"/>
            <ac:spMk id="5" creationId="{A6419198-6B6E-EFD8-215D-46CDAF63AADA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59006864" sldId="296"/>
            <ac:spMk id="6" creationId="{D84F63CF-CD80-937E-BDDE-58C037A93D97}"/>
          </ac:spMkLst>
        </pc:spChg>
      </pc:sldChg>
      <pc:sldChg chg="modSp mod modTransition">
        <pc:chgData name="Serif Salem" userId="93371da5-1b6a-4146-a736-4a3b0c81f0c2" providerId="ADAL" clId="{A714F978-EAAA-4DC1-91AE-F5B2AE12D93A}" dt="2025-01-29T05:50:51.708" v="52"/>
        <pc:sldMkLst>
          <pc:docMk/>
          <pc:sldMk cId="3815733374" sldId="298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815733374" sldId="298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815733374" sldId="298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815733374" sldId="298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815733374" sldId="298"/>
            <ac:spMk id="5" creationId="{3C6C7628-790D-3BBD-C378-FE3F6428D44E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815733374" sldId="298"/>
            <ac:spMk id="6" creationId="{64510638-6F25-FB7D-F87C-C0A946B880A3}"/>
          </ac:spMkLst>
        </pc:spChg>
      </pc:sldChg>
      <pc:sldChg chg="modSp modTransition">
        <pc:chgData name="Serif Salem" userId="93371da5-1b6a-4146-a736-4a3b0c81f0c2" providerId="ADAL" clId="{A714F978-EAAA-4DC1-91AE-F5B2AE12D93A}" dt="2025-01-29T05:50:51.708" v="52"/>
        <pc:sldMkLst>
          <pc:docMk/>
          <pc:sldMk cId="1448239704" sldId="299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448239704" sldId="299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448239704" sldId="299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448239704" sldId="299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448239704" sldId="299"/>
            <ac:spMk id="5" creationId="{B5CEC28E-7AB6-B514-4797-C2CD4329CF25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448239704" sldId="299"/>
            <ac:spMk id="6" creationId="{4E671E74-288C-AA8C-44FD-19C536E68828}"/>
          </ac:spMkLst>
        </pc:spChg>
      </pc:sldChg>
      <pc:sldChg chg="modSp del modTransition">
        <pc:chgData name="Serif Salem" userId="93371da5-1b6a-4146-a736-4a3b0c81f0c2" providerId="ADAL" clId="{A714F978-EAAA-4DC1-91AE-F5B2AE12D93A}" dt="2025-01-29T06:15:55.703" v="345" actId="47"/>
        <pc:sldMkLst>
          <pc:docMk/>
          <pc:sldMk cId="1426886968" sldId="301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426886968" sldId="301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426886968" sldId="301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426886968" sldId="301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426886968" sldId="301"/>
            <ac:spMk id="5" creationId="{E60450A5-3AA3-E365-C5AC-2032664AA0D1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426886968" sldId="301"/>
            <ac:spMk id="6" creationId="{EBC36744-676E-09CE-B86B-FDED0108C32B}"/>
          </ac:spMkLst>
        </pc:spChg>
      </pc:sldChg>
      <pc:sldChg chg="modSp mod modTransition">
        <pc:chgData name="Serif Salem" userId="93371da5-1b6a-4146-a736-4a3b0c81f0c2" providerId="ADAL" clId="{A714F978-EAAA-4DC1-91AE-F5B2AE12D93A}" dt="2025-01-29T06:26:39.351" v="365"/>
        <pc:sldMkLst>
          <pc:docMk/>
          <pc:sldMk cId="1654362860" sldId="302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654362860" sldId="302"/>
            <ac:spMk id="2" creationId="{62A6E21E-A29B-07B4-BFED-7EFC784DBE01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654362860" sldId="302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6:26:39.351" v="365"/>
          <ac:spMkLst>
            <pc:docMk/>
            <pc:sldMk cId="1654362860" sldId="302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654362860" sldId="302"/>
            <ac:spMk id="37" creationId="{D8DEF07D-FEA8-B2B4-8491-C0F069279C6C}"/>
          </ac:spMkLst>
        </pc:spChg>
      </pc:sldChg>
      <pc:sldChg chg="modSp modTransition">
        <pc:chgData name="Serif Salem" userId="93371da5-1b6a-4146-a736-4a3b0c81f0c2" providerId="ADAL" clId="{A714F978-EAAA-4DC1-91AE-F5B2AE12D93A}" dt="2025-01-29T05:50:51.708" v="52"/>
        <pc:sldMkLst>
          <pc:docMk/>
          <pc:sldMk cId="1514837715" sldId="303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514837715" sldId="303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514837715" sldId="303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514837715" sldId="303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514837715" sldId="303"/>
            <ac:spMk id="5" creationId="{2D99CEEB-0D6C-903E-C994-6155351331C5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514837715" sldId="303"/>
            <ac:spMk id="6" creationId="{62630615-B8AF-542B-8D1E-2499EDBC223F}"/>
          </ac:spMkLst>
        </pc:spChg>
      </pc:sldChg>
      <pc:sldChg chg="modSp mod">
        <pc:chgData name="Serif Salem" userId="93371da5-1b6a-4146-a736-4a3b0c81f0c2" providerId="ADAL" clId="{A714F978-EAAA-4DC1-91AE-F5B2AE12D93A}" dt="2025-01-29T06:26:50.880" v="366"/>
        <pc:sldMkLst>
          <pc:docMk/>
          <pc:sldMk cId="1631259186" sldId="304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631259186" sldId="304"/>
            <ac:spMk id="2" creationId="{66A5EDD1-E5D3-0F3D-2F43-98E56A2A286E}"/>
          </ac:spMkLst>
        </pc:spChg>
        <pc:spChg chg="mod">
          <ac:chgData name="Serif Salem" userId="93371da5-1b6a-4146-a736-4a3b0c81f0c2" providerId="ADAL" clId="{A714F978-EAAA-4DC1-91AE-F5B2AE12D93A}" dt="2025-01-29T06:26:50.880" v="366"/>
          <ac:spMkLst>
            <pc:docMk/>
            <pc:sldMk cId="1631259186" sldId="304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631259186" sldId="304"/>
            <ac:spMk id="37" creationId="{CD85ABF0-72AE-71C5-9701-1B8036261353}"/>
          </ac:spMkLst>
        </pc:spChg>
      </pc:sldChg>
      <pc:sldChg chg="modSp">
        <pc:chgData name="Serif Salem" userId="93371da5-1b6a-4146-a736-4a3b0c81f0c2" providerId="ADAL" clId="{A714F978-EAAA-4DC1-91AE-F5B2AE12D93A}" dt="2025-01-29T05:50:51.708" v="52"/>
        <pc:sldMkLst>
          <pc:docMk/>
          <pc:sldMk cId="584874159" sldId="305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584874159" sldId="305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584874159" sldId="305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584874159" sldId="305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584874159" sldId="305"/>
            <ac:spMk id="5" creationId="{647D2ABB-CBF4-AB79-D3B0-08F7339F873D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584874159" sldId="305"/>
            <ac:spMk id="6" creationId="{52D3D0DA-0A64-4553-26CB-88E03B782131}"/>
          </ac:spMkLst>
        </pc:spChg>
      </pc:sldChg>
      <pc:sldChg chg="modSp mod">
        <pc:chgData name="Serif Salem" userId="93371da5-1b6a-4146-a736-4a3b0c81f0c2" providerId="ADAL" clId="{A714F978-EAAA-4DC1-91AE-F5B2AE12D93A}" dt="2025-01-29T06:27:03.692" v="367"/>
        <pc:sldMkLst>
          <pc:docMk/>
          <pc:sldMk cId="35958803" sldId="306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5958803" sldId="306"/>
            <ac:spMk id="2" creationId="{E3EAF8D0-D213-9D58-5FAF-46408C0C63CF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5958803" sldId="306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6:27:03.692" v="367"/>
          <ac:spMkLst>
            <pc:docMk/>
            <pc:sldMk cId="35958803" sldId="306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5958803" sldId="306"/>
            <ac:spMk id="37" creationId="{82C55C1D-D588-A86C-DCB8-BD2924D093A5}"/>
          </ac:spMkLst>
        </pc:spChg>
      </pc:sldChg>
      <pc:sldChg chg="modSp">
        <pc:chgData name="Serif Salem" userId="93371da5-1b6a-4146-a736-4a3b0c81f0c2" providerId="ADAL" clId="{A714F978-EAAA-4DC1-91AE-F5B2AE12D93A}" dt="2025-01-29T05:50:51.708" v="52"/>
        <pc:sldMkLst>
          <pc:docMk/>
          <pc:sldMk cId="2048357635" sldId="307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2048357635" sldId="307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2048357635" sldId="307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2048357635" sldId="307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2048357635" sldId="307"/>
            <ac:spMk id="5" creationId="{D9A2E6FA-63B1-FDDF-7C67-16A2145AD24C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2048357635" sldId="307"/>
            <ac:spMk id="6" creationId="{34EBFC13-B869-F7B8-FBD5-E66B66C53297}"/>
          </ac:spMkLst>
        </pc:spChg>
      </pc:sldChg>
      <pc:sldChg chg="modSp mod">
        <pc:chgData name="Serif Salem" userId="93371da5-1b6a-4146-a736-4a3b0c81f0c2" providerId="ADAL" clId="{A714F978-EAAA-4DC1-91AE-F5B2AE12D93A}" dt="2025-01-29T06:27:57.789" v="370"/>
        <pc:sldMkLst>
          <pc:docMk/>
          <pc:sldMk cId="1310236536" sldId="308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310236536" sldId="308"/>
            <ac:spMk id="2" creationId="{5C0E8110-0AC4-13E6-A7B5-D1D77C248247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310236536" sldId="308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6:27:57.789" v="370"/>
          <ac:spMkLst>
            <pc:docMk/>
            <pc:sldMk cId="1310236536" sldId="308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310236536" sldId="308"/>
            <ac:spMk id="37" creationId="{D919AC01-32B0-1F56-F96E-6C6B3C15DF2F}"/>
          </ac:spMkLst>
        </pc:spChg>
      </pc:sldChg>
      <pc:sldChg chg="modSp">
        <pc:chgData name="Serif Salem" userId="93371da5-1b6a-4146-a736-4a3b0c81f0c2" providerId="ADAL" clId="{A714F978-EAAA-4DC1-91AE-F5B2AE12D93A}" dt="2025-01-29T05:50:51.708" v="52"/>
        <pc:sldMkLst>
          <pc:docMk/>
          <pc:sldMk cId="3035772364" sldId="309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035772364" sldId="309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035772364" sldId="309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035772364" sldId="309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035772364" sldId="309"/>
            <ac:spMk id="5" creationId="{4F7288CE-FED5-645B-56E2-A1801F80A1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035772364" sldId="309"/>
            <ac:spMk id="6" creationId="{C19AB791-9A28-0317-03C6-9EE8EC9D6255}"/>
          </ac:spMkLst>
        </pc:spChg>
      </pc:sldChg>
      <pc:sldChg chg="modSp">
        <pc:chgData name="Serif Salem" userId="93371da5-1b6a-4146-a736-4a3b0c81f0c2" providerId="ADAL" clId="{A714F978-EAAA-4DC1-91AE-F5B2AE12D93A}" dt="2025-01-29T05:50:51.708" v="52"/>
        <pc:sldMkLst>
          <pc:docMk/>
          <pc:sldMk cId="3842395606" sldId="310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842395606" sldId="310"/>
            <ac:spMk id="2" creationId="{FB373601-EEF8-8571-8917-838758BC6181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842395606" sldId="310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842395606" sldId="310"/>
            <ac:spMk id="37" creationId="{7E13C56F-BF74-DB8D-0C9F-F4FF9F48563B}"/>
          </ac:spMkLst>
        </pc:spChg>
      </pc:sldChg>
      <pc:sldChg chg="modSp">
        <pc:chgData name="Serif Salem" userId="93371da5-1b6a-4146-a736-4a3b0c81f0c2" providerId="ADAL" clId="{A714F978-EAAA-4DC1-91AE-F5B2AE12D93A}" dt="2025-01-29T05:50:51.708" v="52"/>
        <pc:sldMkLst>
          <pc:docMk/>
          <pc:sldMk cId="732125400" sldId="311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732125400" sldId="311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732125400" sldId="311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732125400" sldId="311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732125400" sldId="311"/>
            <ac:spMk id="5" creationId="{77649926-382F-8D9F-3ACD-58255A56B67A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732125400" sldId="311"/>
            <ac:spMk id="6" creationId="{B24C229E-E134-245C-ED5D-DA867DEA48F9}"/>
          </ac:spMkLst>
        </pc:spChg>
      </pc:sldChg>
      <pc:sldChg chg="modSp mod">
        <pc:chgData name="Serif Salem" userId="93371da5-1b6a-4146-a736-4a3b0c81f0c2" providerId="ADAL" clId="{A714F978-EAAA-4DC1-91AE-F5B2AE12D93A}" dt="2025-01-29T06:28:18.925" v="373"/>
        <pc:sldMkLst>
          <pc:docMk/>
          <pc:sldMk cId="1648651256" sldId="312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648651256" sldId="312"/>
            <ac:spMk id="2" creationId="{F7C1DB63-31D4-E72F-27DA-CEC7F4279202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648651256" sldId="312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6:28:18.925" v="373"/>
          <ac:spMkLst>
            <pc:docMk/>
            <pc:sldMk cId="1648651256" sldId="312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1648651256" sldId="312"/>
            <ac:spMk id="37" creationId="{0D7DF712-A390-602A-E128-24435244F182}"/>
          </ac:spMkLst>
        </pc:spChg>
      </pc:sldChg>
      <pc:sldChg chg="modSp mod">
        <pc:chgData name="Serif Salem" userId="93371da5-1b6a-4146-a736-4a3b0c81f0c2" providerId="ADAL" clId="{A714F978-EAAA-4DC1-91AE-F5B2AE12D93A}" dt="2025-01-29T05:50:51.708" v="52"/>
        <pc:sldMkLst>
          <pc:docMk/>
          <pc:sldMk cId="2403607322" sldId="313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2403607322" sldId="313"/>
            <ac:spMk id="2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2403607322" sldId="313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2403607322" sldId="313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2403607322" sldId="313"/>
            <ac:spMk id="5" creationId="{05CC644A-7325-820F-2F7D-BC9466D020A5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2403607322" sldId="313"/>
            <ac:spMk id="6" creationId="{3910C5E1-5E9B-4C5D-FFEB-0DE83763DED7}"/>
          </ac:spMkLst>
        </pc:spChg>
      </pc:sldChg>
      <pc:sldChg chg="modSp modTransition">
        <pc:chgData name="Serif Salem" userId="93371da5-1b6a-4146-a736-4a3b0c81f0c2" providerId="ADAL" clId="{A714F978-EAAA-4DC1-91AE-F5B2AE12D93A}" dt="2025-01-29T05:50:51.708" v="52"/>
        <pc:sldMkLst>
          <pc:docMk/>
          <pc:sldMk cId="399492639" sldId="314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99492639" sldId="314"/>
            <ac:spMk id="3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99492639" sldId="314"/>
            <ac:spMk id="4" creationId="{00000000-0000-0000-0000-000000000000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99492639" sldId="314"/>
            <ac:spMk id="6" creationId="{CBBCE9F7-4DEE-26BB-F49D-E1138AE5140D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399492639" sldId="314"/>
            <ac:spMk id="7" creationId="{ACD3AE8A-C2A7-54AF-0B51-702A4E212850}"/>
          </ac:spMkLst>
        </pc:spChg>
      </pc:sldChg>
      <pc:sldChg chg="modSp mod modTransition chgLayout">
        <pc:chgData name="Serif Salem" userId="93371da5-1b6a-4146-a736-4a3b0c81f0c2" providerId="ADAL" clId="{A714F978-EAAA-4DC1-91AE-F5B2AE12D93A}" dt="2025-01-29T05:53:26.344" v="113" actId="15"/>
        <pc:sldMkLst>
          <pc:docMk/>
          <pc:sldMk cId="3118718921" sldId="315"/>
        </pc:sldMkLst>
        <pc:spChg chg="mod ord">
          <ac:chgData name="Serif Salem" userId="93371da5-1b6a-4146-a736-4a3b0c81f0c2" providerId="ADAL" clId="{A714F978-EAAA-4DC1-91AE-F5B2AE12D93A}" dt="2025-01-29T05:53:26.344" v="113" actId="15"/>
          <ac:spMkLst>
            <pc:docMk/>
            <pc:sldMk cId="3118718921" sldId="315"/>
            <ac:spMk id="2" creationId="{00000000-0000-0000-0000-000000000000}"/>
          </ac:spMkLst>
        </pc:spChg>
        <pc:spChg chg="mod ord">
          <ac:chgData name="Serif Salem" userId="93371da5-1b6a-4146-a736-4a3b0c81f0c2" providerId="ADAL" clId="{A714F978-EAAA-4DC1-91AE-F5B2AE12D93A}" dt="2025-01-29T05:52:51.546" v="97" actId="700"/>
          <ac:spMkLst>
            <pc:docMk/>
            <pc:sldMk cId="3118718921" sldId="315"/>
            <ac:spMk id="3" creationId="{00000000-0000-0000-0000-000000000000}"/>
          </ac:spMkLst>
        </pc:spChg>
        <pc:spChg chg="mod ord">
          <ac:chgData name="Serif Salem" userId="93371da5-1b6a-4146-a736-4a3b0c81f0c2" providerId="ADAL" clId="{A714F978-EAAA-4DC1-91AE-F5B2AE12D93A}" dt="2025-01-29T05:52:51.546" v="97" actId="700"/>
          <ac:spMkLst>
            <pc:docMk/>
            <pc:sldMk cId="3118718921" sldId="315"/>
            <ac:spMk id="4" creationId="{00000000-0000-0000-0000-000000000000}"/>
          </ac:spMkLst>
        </pc:spChg>
        <pc:spChg chg="mod ord">
          <ac:chgData name="Serif Salem" userId="93371da5-1b6a-4146-a736-4a3b0c81f0c2" providerId="ADAL" clId="{A714F978-EAAA-4DC1-91AE-F5B2AE12D93A}" dt="2025-01-29T05:52:51.546" v="97" actId="700"/>
          <ac:spMkLst>
            <pc:docMk/>
            <pc:sldMk cId="3118718921" sldId="315"/>
            <ac:spMk id="6" creationId="{226C3D20-1262-59C6-7211-922FC0FC1CA5}"/>
          </ac:spMkLst>
        </pc:spChg>
        <pc:spChg chg="mod ord">
          <ac:chgData name="Serif Salem" userId="93371da5-1b6a-4146-a736-4a3b0c81f0c2" providerId="ADAL" clId="{A714F978-EAAA-4DC1-91AE-F5B2AE12D93A}" dt="2025-01-29T05:52:51.546" v="97" actId="700"/>
          <ac:spMkLst>
            <pc:docMk/>
            <pc:sldMk cId="3118718921" sldId="315"/>
            <ac:spMk id="7" creationId="{37AD791F-1CD3-8CBD-1EC1-6C8FA7BB4F29}"/>
          </ac:spMkLst>
        </pc:spChg>
      </pc:sldChg>
      <pc:sldChg chg="addSp delSp modSp new del mod modTransition modClrScheme chgLayout">
        <pc:chgData name="Serif Salem" userId="93371da5-1b6a-4146-a736-4a3b0c81f0c2" providerId="ADAL" clId="{A714F978-EAAA-4DC1-91AE-F5B2AE12D93A}" dt="2025-01-29T05:51:36.750" v="96" actId="47"/>
        <pc:sldMkLst>
          <pc:docMk/>
          <pc:sldMk cId="4164713639" sldId="316"/>
        </pc:sldMkLst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4164713639" sldId="316"/>
            <ac:spMk id="2" creationId="{B118578A-BCA5-8E96-C922-7250B0D71917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4164713639" sldId="316"/>
            <ac:spMk id="3" creationId="{BD3A4334-179C-D9F5-A4C8-40D48762BEDA}"/>
          </ac:spMkLst>
        </pc:spChg>
        <pc:spChg chg="add mod ord">
          <ac:chgData name="Serif Salem" userId="93371da5-1b6a-4146-a736-4a3b0c81f0c2" providerId="ADAL" clId="{A714F978-EAAA-4DC1-91AE-F5B2AE12D93A}" dt="2025-01-29T05:50:51.708" v="52"/>
          <ac:spMkLst>
            <pc:docMk/>
            <pc:sldMk cId="4164713639" sldId="316"/>
            <ac:spMk id="4" creationId="{6E640628-584F-0F65-2FB4-B436761F80F8}"/>
          </ac:spMkLst>
        </pc:spChg>
        <pc:spChg chg="add mod ord">
          <ac:chgData name="Serif Salem" userId="93371da5-1b6a-4146-a736-4a3b0c81f0c2" providerId="ADAL" clId="{A714F978-EAAA-4DC1-91AE-F5B2AE12D93A}" dt="2025-01-29T05:50:51.708" v="52"/>
          <ac:spMkLst>
            <pc:docMk/>
            <pc:sldMk cId="4164713639" sldId="316"/>
            <ac:spMk id="5" creationId="{85681403-94C7-5DDC-5432-0FD4DF8C948F}"/>
          </ac:spMkLst>
        </pc:spChg>
        <pc:spChg chg="mod">
          <ac:chgData name="Serif Salem" userId="93371da5-1b6a-4146-a736-4a3b0c81f0c2" providerId="ADAL" clId="{A714F978-EAAA-4DC1-91AE-F5B2AE12D93A}" dt="2025-01-29T05:50:51.708" v="52"/>
          <ac:spMkLst>
            <pc:docMk/>
            <pc:sldMk cId="4164713639" sldId="316"/>
            <ac:spMk id="6" creationId="{F8D9A1FD-ACF9-2BE2-2878-CB6C08D0D8A1}"/>
          </ac:spMkLst>
        </pc:spChg>
      </pc:sldChg>
      <pc:sldChg chg="addSp delSp modSp new mod chgLayout">
        <pc:chgData name="Serif Salem" userId="93371da5-1b6a-4146-a736-4a3b0c81f0c2" providerId="ADAL" clId="{A714F978-EAAA-4DC1-91AE-F5B2AE12D93A}" dt="2025-01-29T06:05:03.454" v="232" actId="20578"/>
        <pc:sldMkLst>
          <pc:docMk/>
          <pc:sldMk cId="884712709" sldId="317"/>
        </pc:sldMkLst>
        <pc:spChg chg="mod ord">
          <ac:chgData name="Serif Salem" userId="93371da5-1b6a-4146-a736-4a3b0c81f0c2" providerId="ADAL" clId="{A714F978-EAAA-4DC1-91AE-F5B2AE12D93A}" dt="2025-01-29T06:01:27.421" v="195" actId="700"/>
          <ac:spMkLst>
            <pc:docMk/>
            <pc:sldMk cId="884712709" sldId="317"/>
            <ac:spMk id="2" creationId="{61B43E94-F0CB-AA7F-7966-8D70CB18DEE8}"/>
          </ac:spMkLst>
        </pc:spChg>
        <pc:spChg chg="del mod">
          <ac:chgData name="Serif Salem" userId="93371da5-1b6a-4146-a736-4a3b0c81f0c2" providerId="ADAL" clId="{A714F978-EAAA-4DC1-91AE-F5B2AE12D93A}" dt="2025-01-29T06:01:09.610" v="192"/>
          <ac:spMkLst>
            <pc:docMk/>
            <pc:sldMk cId="884712709" sldId="317"/>
            <ac:spMk id="3" creationId="{212CB120-27F5-2157-85FD-D528E78C3D55}"/>
          </ac:spMkLst>
        </pc:spChg>
        <pc:spChg chg="mod ord">
          <ac:chgData name="Serif Salem" userId="93371da5-1b6a-4146-a736-4a3b0c81f0c2" providerId="ADAL" clId="{A714F978-EAAA-4DC1-91AE-F5B2AE12D93A}" dt="2025-01-29T06:01:27.421" v="195" actId="700"/>
          <ac:spMkLst>
            <pc:docMk/>
            <pc:sldMk cId="884712709" sldId="317"/>
            <ac:spMk id="4" creationId="{937760B0-4F8E-3191-2A74-D03A1E8A35A3}"/>
          </ac:spMkLst>
        </pc:spChg>
        <pc:spChg chg="mod ord">
          <ac:chgData name="Serif Salem" userId="93371da5-1b6a-4146-a736-4a3b0c81f0c2" providerId="ADAL" clId="{A714F978-EAAA-4DC1-91AE-F5B2AE12D93A}" dt="2025-01-29T06:01:27.421" v="195" actId="700"/>
          <ac:spMkLst>
            <pc:docMk/>
            <pc:sldMk cId="884712709" sldId="317"/>
            <ac:spMk id="5" creationId="{1E7928BF-A7AB-78DB-EFFB-527DA03943A5}"/>
          </ac:spMkLst>
        </pc:spChg>
        <pc:spChg chg="mod ord">
          <ac:chgData name="Serif Salem" userId="93371da5-1b6a-4146-a736-4a3b0c81f0c2" providerId="ADAL" clId="{A714F978-EAAA-4DC1-91AE-F5B2AE12D93A}" dt="2025-01-29T06:01:27.421" v="195" actId="700"/>
          <ac:spMkLst>
            <pc:docMk/>
            <pc:sldMk cId="884712709" sldId="317"/>
            <ac:spMk id="6" creationId="{6378B53B-C4D7-7580-2460-1E3A49F109AA}"/>
          </ac:spMkLst>
        </pc:spChg>
        <pc:spChg chg="add del mod">
          <ac:chgData name="Serif Salem" userId="93371da5-1b6a-4146-a736-4a3b0c81f0c2" providerId="ADAL" clId="{A714F978-EAAA-4DC1-91AE-F5B2AE12D93A}" dt="2025-01-29T06:01:27.421" v="195" actId="700"/>
          <ac:spMkLst>
            <pc:docMk/>
            <pc:sldMk cId="884712709" sldId="317"/>
            <ac:spMk id="7" creationId="{4E36044F-2E46-8123-6E35-7214CCFEDCC1}"/>
          </ac:spMkLst>
        </pc:spChg>
        <pc:spChg chg="add mod ord">
          <ac:chgData name="Serif Salem" userId="93371da5-1b6a-4146-a736-4a3b0c81f0c2" providerId="ADAL" clId="{A714F978-EAAA-4DC1-91AE-F5B2AE12D93A}" dt="2025-01-29T06:05:03.454" v="232" actId="20578"/>
          <ac:spMkLst>
            <pc:docMk/>
            <pc:sldMk cId="884712709" sldId="317"/>
            <ac:spMk id="8" creationId="{6C1D9F91-1EBD-4CC6-718E-5B5234DEB9B9}"/>
          </ac:spMkLst>
        </pc:spChg>
      </pc:sldChg>
      <pc:sldChg chg="delSp modSp new mod modClrScheme chgLayout">
        <pc:chgData name="Serif Salem" userId="93371da5-1b6a-4146-a736-4a3b0c81f0c2" providerId="ADAL" clId="{A714F978-EAAA-4DC1-91AE-F5B2AE12D93A}" dt="2025-01-29T05:51:33.793" v="95" actId="700"/>
        <pc:sldMkLst>
          <pc:docMk/>
          <pc:sldMk cId="1183081823" sldId="318"/>
        </pc:sldMkLst>
        <pc:spChg chg="del">
          <ac:chgData name="Serif Salem" userId="93371da5-1b6a-4146-a736-4a3b0c81f0c2" providerId="ADAL" clId="{A714F978-EAAA-4DC1-91AE-F5B2AE12D93A}" dt="2025-01-29T05:51:33.793" v="95" actId="700"/>
          <ac:spMkLst>
            <pc:docMk/>
            <pc:sldMk cId="1183081823" sldId="318"/>
            <ac:spMk id="2" creationId="{4F468661-FBD9-2301-6FE0-FAD61751980C}"/>
          </ac:spMkLst>
        </pc:spChg>
        <pc:spChg chg="mod ord">
          <ac:chgData name="Serif Salem" userId="93371da5-1b6a-4146-a736-4a3b0c81f0c2" providerId="ADAL" clId="{A714F978-EAAA-4DC1-91AE-F5B2AE12D93A}" dt="2025-01-29T05:51:33.793" v="95" actId="700"/>
          <ac:spMkLst>
            <pc:docMk/>
            <pc:sldMk cId="1183081823" sldId="318"/>
            <ac:spMk id="3" creationId="{32886B4B-5E84-509C-C666-05AE6186A191}"/>
          </ac:spMkLst>
        </pc:spChg>
        <pc:spChg chg="mod ord">
          <ac:chgData name="Serif Salem" userId="93371da5-1b6a-4146-a736-4a3b0c81f0c2" providerId="ADAL" clId="{A714F978-EAAA-4DC1-91AE-F5B2AE12D93A}" dt="2025-01-29T05:51:33.793" v="95" actId="700"/>
          <ac:spMkLst>
            <pc:docMk/>
            <pc:sldMk cId="1183081823" sldId="318"/>
            <ac:spMk id="4" creationId="{665136B4-40F8-57FA-B2EB-6195C228573C}"/>
          </ac:spMkLst>
        </pc:spChg>
        <pc:spChg chg="mod ord">
          <ac:chgData name="Serif Salem" userId="93371da5-1b6a-4146-a736-4a3b0c81f0c2" providerId="ADAL" clId="{A714F978-EAAA-4DC1-91AE-F5B2AE12D93A}" dt="2025-01-29T05:51:33.793" v="95" actId="700"/>
          <ac:spMkLst>
            <pc:docMk/>
            <pc:sldMk cId="1183081823" sldId="318"/>
            <ac:spMk id="5" creationId="{54ABC95F-AD0C-855B-E6F8-9169EB077292}"/>
          </ac:spMkLst>
        </pc:spChg>
        <pc:spChg chg="del">
          <ac:chgData name="Serif Salem" userId="93371da5-1b6a-4146-a736-4a3b0c81f0c2" providerId="ADAL" clId="{A714F978-EAAA-4DC1-91AE-F5B2AE12D93A}" dt="2025-01-29T05:51:33.793" v="95" actId="700"/>
          <ac:spMkLst>
            <pc:docMk/>
            <pc:sldMk cId="1183081823" sldId="318"/>
            <ac:spMk id="6" creationId="{F74BFA04-AD74-E98F-65DA-4286A8A19949}"/>
          </ac:spMkLst>
        </pc:spChg>
      </pc:sldChg>
      <pc:sldChg chg="addSp delSp modSp new mod modClrScheme chgLayout">
        <pc:chgData name="Serif Salem" userId="93371da5-1b6a-4146-a736-4a3b0c81f0c2" providerId="ADAL" clId="{A714F978-EAAA-4DC1-91AE-F5B2AE12D93A}" dt="2025-01-29T05:59:00.999" v="188" actId="6549"/>
        <pc:sldMkLst>
          <pc:docMk/>
          <pc:sldMk cId="4179490893" sldId="319"/>
        </pc:sldMkLst>
        <pc:spChg chg="del mod ord">
          <ac:chgData name="Serif Salem" userId="93371da5-1b6a-4146-a736-4a3b0c81f0c2" providerId="ADAL" clId="{A714F978-EAAA-4DC1-91AE-F5B2AE12D93A}" dt="2025-01-29T05:53:39.964" v="115" actId="700"/>
          <ac:spMkLst>
            <pc:docMk/>
            <pc:sldMk cId="4179490893" sldId="319"/>
            <ac:spMk id="2" creationId="{4166B4F6-5B4C-7AC8-671B-FFB8AE6A4FF3}"/>
          </ac:spMkLst>
        </pc:spChg>
        <pc:spChg chg="del mod ord">
          <ac:chgData name="Serif Salem" userId="93371da5-1b6a-4146-a736-4a3b0c81f0c2" providerId="ADAL" clId="{A714F978-EAAA-4DC1-91AE-F5B2AE12D93A}" dt="2025-01-29T05:53:39.964" v="115" actId="700"/>
          <ac:spMkLst>
            <pc:docMk/>
            <pc:sldMk cId="4179490893" sldId="319"/>
            <ac:spMk id="3" creationId="{65AE26DA-1F27-E188-8464-43E1E2DA1B1D}"/>
          </ac:spMkLst>
        </pc:spChg>
        <pc:spChg chg="mod ord">
          <ac:chgData name="Serif Salem" userId="93371da5-1b6a-4146-a736-4a3b0c81f0c2" providerId="ADAL" clId="{A714F978-EAAA-4DC1-91AE-F5B2AE12D93A}" dt="2025-01-29T05:53:39.964" v="115" actId="700"/>
          <ac:spMkLst>
            <pc:docMk/>
            <pc:sldMk cId="4179490893" sldId="319"/>
            <ac:spMk id="4" creationId="{54DFCF2E-099B-F5A8-32F1-B2CB1BCB1845}"/>
          </ac:spMkLst>
        </pc:spChg>
        <pc:spChg chg="mod ord">
          <ac:chgData name="Serif Salem" userId="93371da5-1b6a-4146-a736-4a3b0c81f0c2" providerId="ADAL" clId="{A714F978-EAAA-4DC1-91AE-F5B2AE12D93A}" dt="2025-01-29T05:53:39.964" v="115" actId="700"/>
          <ac:spMkLst>
            <pc:docMk/>
            <pc:sldMk cId="4179490893" sldId="319"/>
            <ac:spMk id="5" creationId="{F97F6A22-2BD0-0A3B-D296-5B3B6D738B30}"/>
          </ac:spMkLst>
        </pc:spChg>
        <pc:spChg chg="mod ord">
          <ac:chgData name="Serif Salem" userId="93371da5-1b6a-4146-a736-4a3b0c81f0c2" providerId="ADAL" clId="{A714F978-EAAA-4DC1-91AE-F5B2AE12D93A}" dt="2025-01-29T05:53:39.964" v="115" actId="700"/>
          <ac:spMkLst>
            <pc:docMk/>
            <pc:sldMk cId="4179490893" sldId="319"/>
            <ac:spMk id="6" creationId="{3E488D3F-4368-0E14-6E9F-CFBCFE708707}"/>
          </ac:spMkLst>
        </pc:spChg>
        <pc:spChg chg="add mod ord">
          <ac:chgData name="Serif Salem" userId="93371da5-1b6a-4146-a736-4a3b0c81f0c2" providerId="ADAL" clId="{A714F978-EAAA-4DC1-91AE-F5B2AE12D93A}" dt="2025-01-29T05:56:46.054" v="134" actId="27636"/>
          <ac:spMkLst>
            <pc:docMk/>
            <pc:sldMk cId="4179490893" sldId="319"/>
            <ac:spMk id="7" creationId="{520AA69E-513E-E3F5-B1F6-8445916D8075}"/>
          </ac:spMkLst>
        </pc:spChg>
        <pc:spChg chg="add mod ord">
          <ac:chgData name="Serif Salem" userId="93371da5-1b6a-4146-a736-4a3b0c81f0c2" providerId="ADAL" clId="{A714F978-EAAA-4DC1-91AE-F5B2AE12D93A}" dt="2025-01-29T05:59:00.999" v="188" actId="6549"/>
          <ac:spMkLst>
            <pc:docMk/>
            <pc:sldMk cId="4179490893" sldId="319"/>
            <ac:spMk id="8" creationId="{F9AB5E40-A371-2E8F-513F-EBEC9CEFA9B1}"/>
          </ac:spMkLst>
        </pc:spChg>
      </pc:sldChg>
      <pc:sldChg chg="modSp new mod">
        <pc:chgData name="Serif Salem" userId="93371da5-1b6a-4146-a736-4a3b0c81f0c2" providerId="ADAL" clId="{A714F978-EAAA-4DC1-91AE-F5B2AE12D93A}" dt="2025-01-29T06:08:33.816" v="256"/>
        <pc:sldMkLst>
          <pc:docMk/>
          <pc:sldMk cId="2038294377" sldId="320"/>
        </pc:sldMkLst>
        <pc:spChg chg="mod">
          <ac:chgData name="Serif Salem" userId="93371da5-1b6a-4146-a736-4a3b0c81f0c2" providerId="ADAL" clId="{A714F978-EAAA-4DC1-91AE-F5B2AE12D93A}" dt="2025-01-29T06:07:35.388" v="248" actId="20577"/>
          <ac:spMkLst>
            <pc:docMk/>
            <pc:sldMk cId="2038294377" sldId="320"/>
            <ac:spMk id="2" creationId="{D00ECBF4-B52F-1AF7-4185-219E745EC5BA}"/>
          </ac:spMkLst>
        </pc:spChg>
        <pc:spChg chg="mod">
          <ac:chgData name="Serif Salem" userId="93371da5-1b6a-4146-a736-4a3b0c81f0c2" providerId="ADAL" clId="{A714F978-EAAA-4DC1-91AE-F5B2AE12D93A}" dt="2025-01-29T06:08:33.816" v="256"/>
          <ac:spMkLst>
            <pc:docMk/>
            <pc:sldMk cId="2038294377" sldId="320"/>
            <ac:spMk id="6" creationId="{8BF28532-2319-36AB-8423-4BEF13D2AAA2}"/>
          </ac:spMkLst>
        </pc:spChg>
      </pc:sldChg>
      <pc:sldChg chg="modSp add mod modAnim">
        <pc:chgData name="Serif Salem" userId="93371da5-1b6a-4146-a736-4a3b0c81f0c2" providerId="ADAL" clId="{A714F978-EAAA-4DC1-91AE-F5B2AE12D93A}" dt="2025-01-29T06:15:51.476" v="344" actId="27636"/>
        <pc:sldMkLst>
          <pc:docMk/>
          <pc:sldMk cId="2890175288" sldId="321"/>
        </pc:sldMkLst>
        <pc:spChg chg="mod">
          <ac:chgData name="Serif Salem" userId="93371da5-1b6a-4146-a736-4a3b0c81f0c2" providerId="ADAL" clId="{A714F978-EAAA-4DC1-91AE-F5B2AE12D93A}" dt="2025-01-29T06:15:51.476" v="344" actId="27636"/>
          <ac:spMkLst>
            <pc:docMk/>
            <pc:sldMk cId="2890175288" sldId="321"/>
            <ac:spMk id="6" creationId="{31A4E83A-8439-6A7C-07A9-6FB423B7560F}"/>
          </ac:spMkLst>
        </pc:spChg>
      </pc:sldChg>
      <pc:sldChg chg="addSp modSp new mod">
        <pc:chgData name="Serif Salem" userId="93371da5-1b6a-4146-a736-4a3b0c81f0c2" providerId="ADAL" clId="{A714F978-EAAA-4DC1-91AE-F5B2AE12D93A}" dt="2025-01-29T06:29:25.610" v="381" actId="27636"/>
        <pc:sldMkLst>
          <pc:docMk/>
          <pc:sldMk cId="2724266714" sldId="322"/>
        </pc:sldMkLst>
        <pc:spChg chg="mod">
          <ac:chgData name="Serif Salem" userId="93371da5-1b6a-4146-a736-4a3b0c81f0c2" providerId="ADAL" clId="{A714F978-EAAA-4DC1-91AE-F5B2AE12D93A}" dt="2025-01-29T06:24:11.961" v="359"/>
          <ac:spMkLst>
            <pc:docMk/>
            <pc:sldMk cId="2724266714" sldId="322"/>
            <ac:spMk id="2" creationId="{CA4470DD-726A-D14C-F61D-45C83F33FC76}"/>
          </ac:spMkLst>
        </pc:spChg>
        <pc:spChg chg="mod">
          <ac:chgData name="Serif Salem" userId="93371da5-1b6a-4146-a736-4a3b0c81f0c2" providerId="ADAL" clId="{A714F978-EAAA-4DC1-91AE-F5B2AE12D93A}" dt="2025-01-29T06:29:25.610" v="381" actId="27636"/>
          <ac:spMkLst>
            <pc:docMk/>
            <pc:sldMk cId="2724266714" sldId="322"/>
            <ac:spMk id="3" creationId="{7C48C903-18EE-DD74-E6CD-79FB7F00AE2D}"/>
          </ac:spMkLst>
        </pc:spChg>
        <pc:spChg chg="add">
          <ac:chgData name="Serif Salem" userId="93371da5-1b6a-4146-a736-4a3b0c81f0c2" providerId="ADAL" clId="{A714F978-EAAA-4DC1-91AE-F5B2AE12D93A}" dt="2025-01-29T06:19:39.960" v="349"/>
          <ac:spMkLst>
            <pc:docMk/>
            <pc:sldMk cId="2724266714" sldId="322"/>
            <ac:spMk id="7" creationId="{EBA5C28E-004D-AA7C-BF20-865A787DE39A}"/>
          </ac:spMkLst>
        </pc:spChg>
        <pc:spChg chg="add">
          <ac:chgData name="Serif Salem" userId="93371da5-1b6a-4146-a736-4a3b0c81f0c2" providerId="ADAL" clId="{A714F978-EAAA-4DC1-91AE-F5B2AE12D93A}" dt="2025-01-29T06:19:39.960" v="349"/>
          <ac:spMkLst>
            <pc:docMk/>
            <pc:sldMk cId="2724266714" sldId="322"/>
            <ac:spMk id="8" creationId="{4AE5281D-0BB4-6AB1-A5BD-0AF82F2527E4}"/>
          </ac:spMkLst>
        </pc:spChg>
        <pc:spChg chg="add">
          <ac:chgData name="Serif Salem" userId="93371da5-1b6a-4146-a736-4a3b0c81f0c2" providerId="ADAL" clId="{A714F978-EAAA-4DC1-91AE-F5B2AE12D93A}" dt="2025-01-29T06:19:39.960" v="349"/>
          <ac:spMkLst>
            <pc:docMk/>
            <pc:sldMk cId="2724266714" sldId="322"/>
            <ac:spMk id="9" creationId="{281761DC-B064-8F7F-BD51-8A38E0E6CE42}"/>
          </ac:spMkLst>
        </pc:spChg>
        <pc:spChg chg="add">
          <ac:chgData name="Serif Salem" userId="93371da5-1b6a-4146-a736-4a3b0c81f0c2" providerId="ADAL" clId="{A714F978-EAAA-4DC1-91AE-F5B2AE12D93A}" dt="2025-01-29T06:21:29.135" v="350"/>
          <ac:spMkLst>
            <pc:docMk/>
            <pc:sldMk cId="2724266714" sldId="322"/>
            <ac:spMk id="10" creationId="{930D9FBA-F76C-2B79-224F-FC4757D2DCC6}"/>
          </ac:spMkLst>
        </pc:spChg>
        <pc:spChg chg="add">
          <ac:chgData name="Serif Salem" userId="93371da5-1b6a-4146-a736-4a3b0c81f0c2" providerId="ADAL" clId="{A714F978-EAAA-4DC1-91AE-F5B2AE12D93A}" dt="2025-01-29T06:21:29.135" v="350"/>
          <ac:spMkLst>
            <pc:docMk/>
            <pc:sldMk cId="2724266714" sldId="322"/>
            <ac:spMk id="11" creationId="{DBCD31E5-7AFF-F5AF-ACD2-75955FFA1354}"/>
          </ac:spMkLst>
        </pc:spChg>
        <pc:spChg chg="add">
          <ac:chgData name="Serif Salem" userId="93371da5-1b6a-4146-a736-4a3b0c81f0c2" providerId="ADAL" clId="{A714F978-EAAA-4DC1-91AE-F5B2AE12D93A}" dt="2025-01-29T06:21:29.135" v="350"/>
          <ac:spMkLst>
            <pc:docMk/>
            <pc:sldMk cId="2724266714" sldId="322"/>
            <ac:spMk id="12" creationId="{8E575860-DF20-6C46-EC72-191C22FB4380}"/>
          </ac:spMkLst>
        </pc:spChg>
      </pc:sldChg>
      <pc:sldChg chg="modSp new mod">
        <pc:chgData name="Serif Salem" userId="93371da5-1b6a-4146-a736-4a3b0c81f0c2" providerId="ADAL" clId="{A714F978-EAAA-4DC1-91AE-F5B2AE12D93A}" dt="2025-01-29T06:29:06.089" v="377"/>
        <pc:sldMkLst>
          <pc:docMk/>
          <pc:sldMk cId="2676063181" sldId="323"/>
        </pc:sldMkLst>
        <pc:spChg chg="mod">
          <ac:chgData name="Serif Salem" userId="93371da5-1b6a-4146-a736-4a3b0c81f0c2" providerId="ADAL" clId="{A714F978-EAAA-4DC1-91AE-F5B2AE12D93A}" dt="2025-01-29T06:29:06.089" v="377"/>
          <ac:spMkLst>
            <pc:docMk/>
            <pc:sldMk cId="2676063181" sldId="323"/>
            <ac:spMk id="2" creationId="{19300165-5DBA-67B3-A6D5-4A5FAFAD130D}"/>
          </ac:spMkLst>
        </pc:spChg>
        <pc:spChg chg="mod">
          <ac:chgData name="Serif Salem" userId="93371da5-1b6a-4146-a736-4a3b0c81f0c2" providerId="ADAL" clId="{A714F978-EAAA-4DC1-91AE-F5B2AE12D93A}" dt="2025-01-29T06:24:30.640" v="363"/>
          <ac:spMkLst>
            <pc:docMk/>
            <pc:sldMk cId="2676063181" sldId="323"/>
            <ac:spMk id="6" creationId="{AD4615B3-A649-8ECD-2F88-ABAAE73C73D2}"/>
          </ac:spMkLst>
        </pc:spChg>
      </pc:sldChg>
      <pc:sldChg chg="modSp mod">
        <pc:chgData name="Serif Salem" userId="93371da5-1b6a-4146-a736-4a3b0c81f0c2" providerId="ADAL" clId="{A714F978-EAAA-4DC1-91AE-F5B2AE12D93A}" dt="2025-01-29T06:29:44.092" v="382"/>
        <pc:sldMkLst>
          <pc:docMk/>
          <pc:sldMk cId="2953897650" sldId="324"/>
        </pc:sldMkLst>
        <pc:spChg chg="mod">
          <ac:chgData name="Serif Salem" userId="93371da5-1b6a-4146-a736-4a3b0c81f0c2" providerId="ADAL" clId="{A714F978-EAAA-4DC1-91AE-F5B2AE12D93A}" dt="2025-01-29T06:29:44.092" v="382"/>
          <ac:spMkLst>
            <pc:docMk/>
            <pc:sldMk cId="2953897650" sldId="324"/>
            <ac:spMk id="2" creationId="{D66A77AD-EB99-5A13-19A6-6F4706C5273A}"/>
          </ac:spMkLst>
        </pc:spChg>
        <pc:spChg chg="mod">
          <ac:chgData name="Serif Salem" userId="93371da5-1b6a-4146-a736-4a3b0c81f0c2" providerId="ADAL" clId="{A714F978-EAAA-4DC1-91AE-F5B2AE12D93A}" dt="2025-01-29T06:27:08.516" v="368"/>
          <ac:spMkLst>
            <pc:docMk/>
            <pc:sldMk cId="2953897650" sldId="324"/>
            <ac:spMk id="6" creationId="{AB735AAD-636F-9D94-2857-32CA9D6E6C05}"/>
          </ac:spMkLst>
        </pc:spChg>
      </pc:sldChg>
      <pc:sldChg chg="modSp mod">
        <pc:chgData name="Serif Salem" userId="93371da5-1b6a-4146-a736-4a3b0c81f0c2" providerId="ADAL" clId="{A714F978-EAAA-4DC1-91AE-F5B2AE12D93A}" dt="2025-01-29T06:29:56.666" v="383"/>
        <pc:sldMkLst>
          <pc:docMk/>
          <pc:sldMk cId="3516103068" sldId="325"/>
        </pc:sldMkLst>
        <pc:spChg chg="mod">
          <ac:chgData name="Serif Salem" userId="93371da5-1b6a-4146-a736-4a3b0c81f0c2" providerId="ADAL" clId="{A714F978-EAAA-4DC1-91AE-F5B2AE12D93A}" dt="2025-01-29T06:29:56.666" v="383"/>
          <ac:spMkLst>
            <pc:docMk/>
            <pc:sldMk cId="3516103068" sldId="325"/>
            <ac:spMk id="2" creationId="{32A716CC-9552-7BCF-CD9A-719BD69B21D8}"/>
          </ac:spMkLst>
        </pc:spChg>
        <pc:spChg chg="mod">
          <ac:chgData name="Serif Salem" userId="93371da5-1b6a-4146-a736-4a3b0c81f0c2" providerId="ADAL" clId="{A714F978-EAAA-4DC1-91AE-F5B2AE12D93A}" dt="2025-01-29T06:28:07.038" v="371"/>
          <ac:spMkLst>
            <pc:docMk/>
            <pc:sldMk cId="3516103068" sldId="325"/>
            <ac:spMk id="6" creationId="{3466E3B2-9027-4556-952B-B75BF5D62308}"/>
          </ac:spMkLst>
        </pc:spChg>
      </pc:sldChg>
      <pc:sldChg chg="modSp mod">
        <pc:chgData name="Serif Salem" userId="93371da5-1b6a-4146-a736-4a3b0c81f0c2" providerId="ADAL" clId="{A714F978-EAAA-4DC1-91AE-F5B2AE12D93A}" dt="2025-01-29T06:30:14.455" v="386"/>
        <pc:sldMkLst>
          <pc:docMk/>
          <pc:sldMk cId="712010683" sldId="326"/>
        </pc:sldMkLst>
        <pc:spChg chg="mod">
          <ac:chgData name="Serif Salem" userId="93371da5-1b6a-4146-a736-4a3b0c81f0c2" providerId="ADAL" clId="{A714F978-EAAA-4DC1-91AE-F5B2AE12D93A}" dt="2025-01-29T06:30:14.455" v="386"/>
          <ac:spMkLst>
            <pc:docMk/>
            <pc:sldMk cId="712010683" sldId="326"/>
            <ac:spMk id="2" creationId="{89F936F9-CF23-640F-DA94-8C4528ACFA8D}"/>
          </ac:spMkLst>
        </pc:spChg>
        <pc:spChg chg="mod">
          <ac:chgData name="Serif Salem" userId="93371da5-1b6a-4146-a736-4a3b0c81f0c2" providerId="ADAL" clId="{A714F978-EAAA-4DC1-91AE-F5B2AE12D93A}" dt="2025-01-29T06:28:11.397" v="372"/>
          <ac:spMkLst>
            <pc:docMk/>
            <pc:sldMk cId="712010683" sldId="326"/>
            <ac:spMk id="6" creationId="{611B3C62-23E2-7870-3A93-17A6983259B0}"/>
          </ac:spMkLst>
        </pc:spChg>
      </pc:sldChg>
      <pc:sldChg chg="modSp mod">
        <pc:chgData name="Serif Salem" userId="93371da5-1b6a-4146-a736-4a3b0c81f0c2" providerId="ADAL" clId="{A714F978-EAAA-4DC1-91AE-F5B2AE12D93A}" dt="2025-01-29T06:30:36.105" v="388" actId="27636"/>
        <pc:sldMkLst>
          <pc:docMk/>
          <pc:sldMk cId="3617842076" sldId="327"/>
        </pc:sldMkLst>
        <pc:spChg chg="mod">
          <ac:chgData name="Serif Salem" userId="93371da5-1b6a-4146-a736-4a3b0c81f0c2" providerId="ADAL" clId="{A714F978-EAAA-4DC1-91AE-F5B2AE12D93A}" dt="2025-01-29T06:30:36.105" v="388" actId="27636"/>
          <ac:spMkLst>
            <pc:docMk/>
            <pc:sldMk cId="3617842076" sldId="327"/>
            <ac:spMk id="2" creationId="{2E00F994-10DC-8A4B-9D00-453C056B3A8B}"/>
          </ac:spMkLst>
        </pc:spChg>
        <pc:spChg chg="mod">
          <ac:chgData name="Serif Salem" userId="93371da5-1b6a-4146-a736-4a3b0c81f0c2" providerId="ADAL" clId="{A714F978-EAAA-4DC1-91AE-F5B2AE12D93A}" dt="2025-01-29T06:28:24.282" v="374"/>
          <ac:spMkLst>
            <pc:docMk/>
            <pc:sldMk cId="3617842076" sldId="327"/>
            <ac:spMk id="6" creationId="{421FE028-A4B9-DAF5-2844-C1BEFD1F9689}"/>
          </ac:spMkLst>
        </pc:spChg>
      </pc:sldChg>
    </pc:docChg>
  </pc:docChgLst>
  <pc:docChgLst>
    <pc:chgData name="Serif Salem" userId="S::s.salem@uwtsd.ac.uk::93371da5-1b6a-4146-a736-4a3b0c81f0c2" providerId="AD" clId="Web-{D61FFA4F-0186-6FFE-FD17-619F49582670}"/>
    <pc:docChg chg="modSld">
      <pc:chgData name="Serif Salem" userId="S::s.salem@uwtsd.ac.uk::93371da5-1b6a-4146-a736-4a3b0c81f0c2" providerId="AD" clId="Web-{D61FFA4F-0186-6FFE-FD17-619F49582670}" dt="2025-01-22T11:23:15.389" v="14" actId="20577"/>
      <pc:docMkLst>
        <pc:docMk/>
      </pc:docMkLst>
      <pc:sldChg chg="modSp">
        <pc:chgData name="Serif Salem" userId="S::s.salem@uwtsd.ac.uk::93371da5-1b6a-4146-a736-4a3b0c81f0c2" providerId="AD" clId="Web-{D61FFA4F-0186-6FFE-FD17-619F49582670}" dt="2025-01-22T11:23:15.389" v="14" actId="20577"/>
        <pc:sldMkLst>
          <pc:docMk/>
          <pc:sldMk cId="0" sldId="257"/>
        </pc:sldMkLst>
        <pc:spChg chg="mod">
          <ac:chgData name="Serif Salem" userId="S::s.salem@uwtsd.ac.uk::93371da5-1b6a-4146-a736-4a3b0c81f0c2" providerId="AD" clId="Web-{D61FFA4F-0186-6FFE-FD17-619F49582670}" dt="2025-01-22T11:23:15.389" v="14" actId="20577"/>
          <ac:spMkLst>
            <pc:docMk/>
            <pc:sldMk cId="0" sldId="257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5CBFEF-1574-487D-AA78-7A7EB86DC8D1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DC51C3-8A43-4718-9811-7DC9073BA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498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20486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226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009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385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49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8.png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069C52-4842-B1D1-4515-8D68DA6155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733"/>
            <a:ext cx="12201452" cy="6871465"/>
          </a:xfrm>
          <a:prstGeom prst="rect">
            <a:avLst/>
          </a:prstGeom>
        </p:spPr>
      </p:pic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419815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t">
            <a:normAutofit/>
          </a:bodyPr>
          <a:lstStyle>
            <a:lvl1pPr algn="ctr">
              <a:defRPr sz="52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4036741"/>
            <a:ext cx="10363200" cy="1374422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6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extLst/>
          </a:lstStyle>
          <a:p>
            <a:fld id="{A412A9DF-2CFB-484D-98F6-C398A9C5231D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Slide Number Placeholder 7">
            <a:extLst>
              <a:ext uri="{FF2B5EF4-FFF2-40B4-BE49-F238E27FC236}">
                <a16:creationId xmlns:a16="http://schemas.microsoft.com/office/drawing/2014/main" id="{52C2EEAF-B2B3-6386-AE4D-57D736786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70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3099"/>
            <a:ext cx="11481847" cy="1017116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55041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D689FD-F18C-9C2D-5E64-B34BA4CE63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B3FA80-7172-4B74-B052-FF9AAE4CDEF7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37F5D6B-5AD6-DE63-2602-48351CCF5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597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3099"/>
            <a:ext cx="11481847" cy="1017116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F250684-4028-CD1F-B2FE-7371D66D60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A31922-DF58-454D-9768-52239100C463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88708C92-2C79-8912-0B51-14908D411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08421759-3BF2-A965-DA21-A7B90DB166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8978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412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92FD339E-D879-16A4-AF23-4C27E74B12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FFB0A9-1FF5-4C01-BCE0-17FC01A467A7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D0B93E04-A689-F89D-DC09-6D97F85FA3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7">
            <a:extLst>
              <a:ext uri="{FF2B5EF4-FFF2-40B4-BE49-F238E27FC236}">
                <a16:creationId xmlns:a16="http://schemas.microsoft.com/office/drawing/2014/main" id="{1D0ABA37-9D80-A37D-202E-C9C016B713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64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DEB4C6-F9D7-4AC1-8D1E-F0C8E2AAE9E9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021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creenshot, white, design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8D91DDB-40C6-3598-09AA-7F6865FC7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65A20E-79B7-4753-9352-5DAB8EF2C13E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FB326374-0C9F-7C34-278C-ECAE76E06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739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828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BCE3EA-1296-4ACC-AE9C-33939CAF91C7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42044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209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rgbClr val="FFFFCC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D3DD7997-68DA-C490-5815-1DDFF7A564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2E7584-63D6-467F-8276-4992DA179DB4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59C318D1-D9A5-8D1F-36C1-DCA1D8703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7">
            <a:extLst>
              <a:ext uri="{FF2B5EF4-FFF2-40B4-BE49-F238E27FC236}">
                <a16:creationId xmlns:a16="http://schemas.microsoft.com/office/drawing/2014/main" id="{3BF5F345-4EC4-7F1E-F197-BCFCB0C75F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316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AA46EE6A-794A-EBEE-BBD4-A789F25C3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340" y="0"/>
            <a:ext cx="12234532" cy="68580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6797204-C34D-41DF-8F3A-CE0A8082C08F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8">
            <a:extLst>
              <a:ext uri="{FF2B5EF4-FFF2-40B4-BE49-F238E27FC236}">
                <a16:creationId xmlns:a16="http://schemas.microsoft.com/office/drawing/2014/main" id="{262ED4CD-BBFF-802B-903B-8ABB4EBB4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9" name="Subtitle 16">
            <a:extLst>
              <a:ext uri="{FF2B5EF4-FFF2-40B4-BE49-F238E27FC236}">
                <a16:creationId xmlns:a16="http://schemas.microsoft.com/office/drawing/2014/main" id="{BEBACD6F-2F55-4E93-9540-6443426757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675861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a logo&#10;&#10;Description automatically generated">
            <a:extLst>
              <a:ext uri="{FF2B5EF4-FFF2-40B4-BE49-F238E27FC236}">
                <a16:creationId xmlns:a16="http://schemas.microsoft.com/office/drawing/2014/main" id="{428A2852-A043-B582-AD32-FD952299B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357E4C-6411-4504-AA93-3EEC9A7CA224}" type="datetime1">
              <a:rPr lang="en-GB" smtClean="0"/>
              <a:t>29/01/2025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0" name="Subtitle 16">
            <a:extLst>
              <a:ext uri="{FF2B5EF4-FFF2-40B4-BE49-F238E27FC236}">
                <a16:creationId xmlns:a16="http://schemas.microsoft.com/office/drawing/2014/main" id="{A36D3DE7-03C4-7424-EAEA-7A58F3280A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978478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white text">
            <a:extLst>
              <a:ext uri="{FF2B5EF4-FFF2-40B4-BE49-F238E27FC236}">
                <a16:creationId xmlns:a16="http://schemas.microsoft.com/office/drawing/2014/main" id="{0C0BD958-5996-37B8-9B49-347E9CC615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87851-193D-C95B-70ED-D7ABAB877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0901FF-5F26-46B6-A9F9-DA524C32E154}" type="datetime1">
              <a:rPr lang="en-GB" smtClean="0"/>
              <a:t>29/01/2025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0EC9CB92-4118-851C-89E8-DBE5EA8EF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B0FBD2D1-1B21-8069-D036-CD4FFEB27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039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ABA80-249B-4C7A-BE33-86E55EF9AEBB}" type="datetime1">
              <a:rPr lang="en-GB" smtClean="0"/>
              <a:t>29/01/2025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254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C4814-2506-4C8C-A599-D1A6093650CD}" type="datetime1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41210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069C52-4842-B1D1-4515-8D68DA615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733"/>
            <a:ext cx="12201452" cy="6871465"/>
          </a:xfrm>
          <a:prstGeom prst="rect">
            <a:avLst/>
          </a:prstGeom>
        </p:spPr>
      </p:pic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419815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t">
            <a:normAutofit/>
          </a:bodyPr>
          <a:lstStyle>
            <a:lvl1pPr algn="ctr">
              <a:defRPr sz="52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4036741"/>
            <a:ext cx="10363200" cy="1374422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6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0E6E9"/>
                </a:solidFill>
              </a:defRPr>
            </a:lvl1pPr>
            <a:extLst/>
          </a:lstStyle>
          <a:p>
            <a:fld id="{A412A9DF-2CFB-484D-98F6-C398A9C5231D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Slide Number Placeholder 7">
            <a:extLst>
              <a:ext uri="{FF2B5EF4-FFF2-40B4-BE49-F238E27FC236}">
                <a16:creationId xmlns:a16="http://schemas.microsoft.com/office/drawing/2014/main" id="{52C2EEAF-B2B3-6386-AE4D-57D736786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87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3099"/>
            <a:ext cx="11481847" cy="984453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D689FD-F18C-9C2D-5E64-B34BA4CE63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02137" y="4165131"/>
            <a:ext cx="2743200" cy="262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B3FA80-7172-4B74-B052-FF9AAE4CDEF7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37F5D6B-5AD6-DE63-2602-48351CCF5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9746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77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33C6A-6ED6-7711-0ED0-3C3741664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0051055" cy="1052623"/>
          </a:xfrm>
        </p:spPr>
        <p:txBody>
          <a:bodyPr/>
          <a:lstStyle>
            <a:lvl1pPr>
              <a:defRPr>
                <a:ln w="22225">
                  <a:solidFill>
                    <a:srgbClr val="A20000"/>
                  </a:solidFill>
                  <a:prstDash val="solid"/>
                </a:ln>
                <a:solidFill>
                  <a:srgbClr val="A2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50AE03-5E7C-9D8D-6343-867344B32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0FA17-244D-A87D-E136-389731067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E1B4BD-3F89-BEC9-7D31-2F491F918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F1696F-9436-B86E-7C05-485104556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1494" y="181856"/>
            <a:ext cx="1607235" cy="901562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F8745BD-F4B6-5016-90DE-457DBF122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059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226895"/>
            <a:ext cx="11481847" cy="953319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F250684-4028-CD1F-B2FE-7371D66D60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A31922-DF58-454D-9768-52239100C463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88708C92-2C79-8912-0B51-14908D411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08421759-3BF2-A965-DA21-A7B90DB166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8978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097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3DD8E46-51D4-9ADA-7AE4-F85AB3C01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739" y="168167"/>
            <a:ext cx="10096327" cy="733704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060868BD-68AA-3E38-C283-F3144D801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88102" y="6448542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</p:spTree>
    <p:extLst>
      <p:ext uri="{BB962C8B-B14F-4D97-AF65-F5344CB8AC3E}">
        <p14:creationId xmlns:p14="http://schemas.microsoft.com/office/powerpoint/2010/main" val="293521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92FD339E-D879-16A4-AF23-4C27E74B12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74595" y="4148606"/>
            <a:ext cx="2743200" cy="317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FFB0A9-1FF5-4C01-BCE0-17FC01A467A7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D0B93E04-A689-F89D-DC09-6D97F85FA3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7">
            <a:extLst>
              <a:ext uri="{FF2B5EF4-FFF2-40B4-BE49-F238E27FC236}">
                <a16:creationId xmlns:a16="http://schemas.microsoft.com/office/drawing/2014/main" id="{1D0ABA37-9D80-A37D-202E-C9C016B713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7095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097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DEB4C6-F9D7-4AC1-8D1E-F0C8E2AAE9E9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95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creenshot, white, design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8D91DDB-40C6-3598-09AA-7F6865FC7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65A20E-79B7-4753-9352-5DAB8EF2C13E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FB326374-0C9F-7C34-278C-ECAE76E06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739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7A8D60C2-B0CC-2490-D770-6BCE3398238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05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BCE3EA-1296-4ACC-AE9C-33939CAF91C7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42044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50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rgbClr val="FFFFCC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D3DD7997-68DA-C490-5815-1DDFF7A564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74595" y="4137589"/>
            <a:ext cx="2743200" cy="317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2E7584-63D6-467F-8276-4992DA179DB4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59C318D1-D9A5-8D1F-36C1-DCA1D8703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7">
            <a:extLst>
              <a:ext uri="{FF2B5EF4-FFF2-40B4-BE49-F238E27FC236}">
                <a16:creationId xmlns:a16="http://schemas.microsoft.com/office/drawing/2014/main" id="{3BF5F345-4EC4-7F1E-F197-BCFCB0C75F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687509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41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305108"/>
            <a:ext cx="464287" cy="51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332636-384D-F42B-3E16-F4450B8AB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4" y="6230679"/>
            <a:ext cx="627321" cy="62732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A66330-4577-6481-7DC1-F2B0773BE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845" y="6305107"/>
            <a:ext cx="11089867" cy="510364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rgbClr val="0142A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550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78B835-84F5-EB1C-793D-8EFAB61327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626" y="1231606"/>
            <a:ext cx="4031511" cy="403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59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Free Png Download Question Marks Png Png Images Background ...">
            <a:extLst>
              <a:ext uri="{FF2B5EF4-FFF2-40B4-BE49-F238E27FC236}">
                <a16:creationId xmlns:a16="http://schemas.microsoft.com/office/drawing/2014/main" id="{BC6E1740-E061-F4E7-73C5-766518C96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593" y="1442319"/>
            <a:ext cx="5328814" cy="296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721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8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Free Png Download Question Marks Png Png Images Background ...">
            <a:extLst>
              <a:ext uri="{FF2B5EF4-FFF2-40B4-BE49-F238E27FC236}">
                <a16:creationId xmlns:a16="http://schemas.microsoft.com/office/drawing/2014/main" id="{BC6E1740-E061-F4E7-73C5-766518C96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028" y="948935"/>
            <a:ext cx="3065483" cy="170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รูปการ์ตูนหนังสือการ์ตูนแม่แบบสัญลักษณ์ฟองสบู่คืนชีพ เวกเตอร์ PNG , การ ...">
            <a:extLst>
              <a:ext uri="{FF2B5EF4-FFF2-40B4-BE49-F238E27FC236}">
                <a16:creationId xmlns:a16="http://schemas.microsoft.com/office/drawing/2014/main" id="{751D2F7E-B835-3535-0807-F2A6F773D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358" y="2924984"/>
            <a:ext cx="2560822" cy="255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49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69087" y="4132080"/>
            <a:ext cx="2743200" cy="329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4400" y="988300"/>
            <a:ext cx="10363199" cy="1680472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ctr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 dirty="0"/>
              <a:t>Any Questions</a:t>
            </a:r>
          </a:p>
        </p:txBody>
      </p:sp>
      <p:sp>
        <p:nvSpPr>
          <p:cNvPr id="2" name="Subtitle 16">
            <a:extLst>
              <a:ext uri="{FF2B5EF4-FFF2-40B4-BE49-F238E27FC236}">
                <a16:creationId xmlns:a16="http://schemas.microsoft.com/office/drawing/2014/main" id="{0812F8DD-6764-32FF-DD21-07426E6DBE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4400" y="2667963"/>
            <a:ext cx="10363200" cy="1680472"/>
          </a:xfrm>
          <a:prstGeom prst="roundRect">
            <a:avLst/>
          </a:prstGeom>
          <a:ln w="28575">
            <a:noFill/>
          </a:ln>
        </p:spPr>
        <p:txBody>
          <a:bodyPr lIns="45720" rIns="45720" anchor="ctr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dirty="0"/>
              <a:t>End of the Class</a:t>
            </a:r>
          </a:p>
        </p:txBody>
      </p:sp>
    </p:spTree>
    <p:extLst>
      <p:ext uri="{BB962C8B-B14F-4D97-AF65-F5344CB8AC3E}">
        <p14:creationId xmlns:p14="http://schemas.microsoft.com/office/powerpoint/2010/main" val="42547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4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8">
            <a:extLst>
              <a:ext uri="{FF2B5EF4-FFF2-40B4-BE49-F238E27FC236}">
                <a16:creationId xmlns:a16="http://schemas.microsoft.com/office/drawing/2014/main" id="{262ED4CD-BBFF-802B-903B-8ABB4EBB4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9" name="Subtitle 16">
            <a:extLst>
              <a:ext uri="{FF2B5EF4-FFF2-40B4-BE49-F238E27FC236}">
                <a16:creationId xmlns:a16="http://schemas.microsoft.com/office/drawing/2014/main" id="{BEBACD6F-2F55-4E93-9540-6443426757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00588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69087" y="4132080"/>
            <a:ext cx="2743200" cy="329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946776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ctr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26327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87851-193D-C95B-70ED-D7ABAB877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1121" y="4154114"/>
            <a:ext cx="2743200" cy="2849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160901FF-5F26-46B6-A9F9-DA524C32E154}" type="datetime1">
              <a:rPr lang="en-GB" smtClean="0"/>
              <a:t>29/01/2025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0EC9CB92-4118-851C-89E8-DBE5EA8EF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B0FBD2D1-1B21-8069-D036-CD4FFEB27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blue background with white text">
            <a:extLst>
              <a:ext uri="{FF2B5EF4-FFF2-40B4-BE49-F238E27FC236}">
                <a16:creationId xmlns:a16="http://schemas.microsoft.com/office/drawing/2014/main" id="{91BAE83C-150A-6713-8DFB-2DD534FA7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08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C4814-2506-4C8C-A599-D1A6093650CD}" type="datetime1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9801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21" Type="http://schemas.openxmlformats.org/officeDocument/2006/relationships/image" Target="../media/image7.png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3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226896"/>
            <a:ext cx="11481847" cy="932053"/>
          </a:xfrm>
          <a:prstGeom prst="roundRect">
            <a:avLst/>
          </a:prstGeom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360964"/>
            <a:ext cx="11481847" cy="4486940"/>
          </a:xfrm>
          <a:prstGeom prst="roundRect">
            <a:avLst>
              <a:gd name="adj" fmla="val 3871"/>
            </a:avLst>
          </a:prstGeom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t="85271" b="2946"/>
          <a:stretch/>
        </p:blipFill>
        <p:spPr>
          <a:xfrm>
            <a:off x="0" y="6049925"/>
            <a:ext cx="12192000" cy="808075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FD4A5-EA27-AEE2-EEE4-1FCEEE29BD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0F3E49B-A226-1DB6-6223-32D0981F6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E013FC-8320-3431-6CF1-186F717AE2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466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 cap="none" spc="0">
          <a:ln w="22225">
            <a:solidFill>
              <a:srgbClr val="004989"/>
            </a:solidFill>
            <a:prstDash val="solid"/>
          </a:ln>
          <a:solidFill>
            <a:srgbClr val="004989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600" kern="1200">
          <a:solidFill>
            <a:srgbClr val="A5002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33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1571511" cy="1052623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360963"/>
            <a:ext cx="11571511" cy="4561371"/>
          </a:xfrm>
          <a:prstGeom prst="roundRect">
            <a:avLst>
              <a:gd name="adj" fmla="val 3871"/>
            </a:avLst>
          </a:prstGeom>
          <a:noFill/>
          <a:ln w="28575"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 t="85271" b="2946"/>
          <a:stretch/>
        </p:blipFill>
        <p:spPr>
          <a:xfrm>
            <a:off x="0" y="6049925"/>
            <a:ext cx="12192000" cy="808075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FD4A5-EA27-AEE2-EEE4-1FCEEE29BD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5860" y="4158854"/>
            <a:ext cx="2743200" cy="275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0F3E49B-A226-1DB6-6223-32D0981F6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E013FC-8320-3431-6CF1-186F717AE2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988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  <p:sldLayoutId id="2147483692" r:id="rId18"/>
    <p:sldLayoutId id="2147483693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 cap="none" spc="0">
          <a:ln w="22225">
            <a:solidFill>
              <a:srgbClr val="004989"/>
            </a:solidFill>
            <a:prstDash val="solid"/>
          </a:ln>
          <a:solidFill>
            <a:srgbClr val="004989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600" kern="1200">
          <a:solidFill>
            <a:srgbClr val="A5002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33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Data Mining &amp; Visualisation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The Data Mining Process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pPr marR="63500"/>
            <a:r>
              <a:rPr lang="en-GB" dirty="0">
                <a:latin typeface="Calibri"/>
                <a:ea typeface="Calibri"/>
                <a:cs typeface="Calibri"/>
              </a:rPr>
              <a:t>Dr Serif Salem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43E94-F0CB-AA7F-7966-8D70CB18D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C1D9F91-1EBD-4CC6-718E-5B5234DEB9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Data Mining Process</a:t>
            </a:r>
          </a:p>
          <a:p>
            <a:r>
              <a:rPr lang="en-GB" dirty="0"/>
              <a:t>Roles of Participants in Data Mining</a:t>
            </a:r>
          </a:p>
          <a:p>
            <a:r>
              <a:rPr lang="en-GB" dirty="0"/>
              <a:t>Post-Processing in Data Mining</a:t>
            </a:r>
          </a:p>
          <a:p>
            <a:r>
              <a:rPr lang="en-GB" dirty="0"/>
              <a:t>Data Mining Process - SEMMA</a:t>
            </a:r>
          </a:p>
          <a:p>
            <a:r>
              <a:rPr lang="en-GB" dirty="0"/>
              <a:t>CRISP-DM Framework</a:t>
            </a:r>
          </a:p>
          <a:p>
            <a:r>
              <a:rPr lang="en-GB" dirty="0"/>
              <a:t>Activity: CRISP-DM Phases Investigation &amp; Presentation</a:t>
            </a:r>
          </a:p>
          <a:p>
            <a:r>
              <a:rPr lang="en-GB" dirty="0"/>
              <a:t>Phases of CRISP-DM</a:t>
            </a:r>
          </a:p>
          <a:p>
            <a:r>
              <a:rPr lang="en-GB" dirty="0"/>
              <a:t>Next Steps &amp; Homework 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7760B0-4F8E-3191-2A74-D03A1E8A35A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FB3FA80-7172-4B74-B052-FF9AAE4CDEF7}" type="datetime1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7928BF-A7AB-78DB-EFFB-527DA03943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8B53B-C4D7-7580-2460-1E3A49F109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71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Data Mining Process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6EF02720-54E7-2469-1E35-7D3A326D577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C7CFED9-1E91-447C-AC61-B6DE31395C9B}" type="datetime1">
              <a:rPr lang="en-GB" smtClean="0"/>
              <a:t>29/01/2025</a:t>
            </a:fld>
            <a:endParaRPr lang="en-GB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486FFEE-6BAB-2FFE-EFC4-AA92861AF9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CFF29C5-CD21-A607-B865-5FD1041D2C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3</a:t>
            </a:fld>
            <a:endParaRPr lang="en-GB"/>
          </a:p>
        </p:txBody>
      </p:sp>
      <p:grpSp>
        <p:nvGrpSpPr>
          <p:cNvPr id="2" name="Group 39"/>
          <p:cNvGrpSpPr>
            <a:grpSpLocks/>
          </p:cNvGrpSpPr>
          <p:nvPr/>
        </p:nvGrpSpPr>
        <p:grpSpPr bwMode="auto">
          <a:xfrm>
            <a:off x="2576514" y="1268413"/>
            <a:ext cx="7221539" cy="4727575"/>
            <a:chOff x="663" y="912"/>
            <a:chExt cx="4549" cy="2978"/>
          </a:xfrm>
        </p:grpSpPr>
        <p:grpSp>
          <p:nvGrpSpPr>
            <p:cNvPr id="3" name="Group 1045"/>
            <p:cNvGrpSpPr>
              <a:grpSpLocks/>
            </p:cNvGrpSpPr>
            <p:nvPr/>
          </p:nvGrpSpPr>
          <p:grpSpPr bwMode="auto">
            <a:xfrm>
              <a:off x="663" y="912"/>
              <a:ext cx="4549" cy="1838"/>
              <a:chOff x="314" y="1824"/>
              <a:chExt cx="4358" cy="1739"/>
            </a:xfrm>
          </p:grpSpPr>
          <p:cxnSp>
            <p:nvCxnSpPr>
              <p:cNvPr id="11278" name="AutoShape 1046"/>
              <p:cNvCxnSpPr>
                <a:cxnSpLocks noChangeShapeType="1"/>
              </p:cNvCxnSpPr>
              <p:nvPr/>
            </p:nvCxnSpPr>
            <p:spPr bwMode="auto">
              <a:xfrm rot="10800000">
                <a:off x="2400" y="2928"/>
                <a:ext cx="720" cy="360"/>
              </a:xfrm>
              <a:prstGeom prst="bentConnector3">
                <a:avLst>
                  <a:gd name="adj1" fmla="val 100000"/>
                </a:avLst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  <a:headEnd/>
                <a:tailEnd type="triangle" w="med" len="lg"/>
              </a:ln>
            </p:spPr>
          </p:cxnSp>
          <p:grpSp>
            <p:nvGrpSpPr>
              <p:cNvPr id="4" name="Group 1047"/>
              <p:cNvGrpSpPr>
                <a:grpSpLocks/>
              </p:cNvGrpSpPr>
              <p:nvPr/>
            </p:nvGrpSpPr>
            <p:grpSpPr bwMode="auto">
              <a:xfrm>
                <a:off x="3648" y="2976"/>
                <a:ext cx="288" cy="288"/>
                <a:chOff x="1584" y="1824"/>
                <a:chExt cx="288" cy="288"/>
              </a:xfrm>
            </p:grpSpPr>
            <p:sp>
              <p:nvSpPr>
                <p:cNvPr id="11301" name="Oval 1048"/>
                <p:cNvSpPr>
                  <a:spLocks noChangeArrowheads="1"/>
                </p:cNvSpPr>
                <p:nvPr/>
              </p:nvSpPr>
              <p:spPr bwMode="auto">
                <a:xfrm>
                  <a:off x="1584" y="1824"/>
                  <a:ext cx="288" cy="288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1302" name="Line 1049"/>
                <p:cNvSpPr>
                  <a:spLocks noChangeShapeType="1"/>
                </p:cNvSpPr>
                <p:nvPr/>
              </p:nvSpPr>
              <p:spPr bwMode="auto">
                <a:xfrm>
                  <a:off x="1584" y="1968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med" len="med"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5" name="Group 1050"/>
              <p:cNvGrpSpPr>
                <a:grpSpLocks/>
              </p:cNvGrpSpPr>
              <p:nvPr/>
            </p:nvGrpSpPr>
            <p:grpSpPr bwMode="auto">
              <a:xfrm>
                <a:off x="2592" y="2400"/>
                <a:ext cx="288" cy="288"/>
                <a:chOff x="1584" y="1824"/>
                <a:chExt cx="288" cy="288"/>
              </a:xfrm>
            </p:grpSpPr>
            <p:sp>
              <p:nvSpPr>
                <p:cNvPr id="11299" name="Oval 1051"/>
                <p:cNvSpPr>
                  <a:spLocks noChangeArrowheads="1"/>
                </p:cNvSpPr>
                <p:nvPr/>
              </p:nvSpPr>
              <p:spPr bwMode="auto">
                <a:xfrm>
                  <a:off x="1584" y="1824"/>
                  <a:ext cx="288" cy="288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1300" name="Line 1052"/>
                <p:cNvSpPr>
                  <a:spLocks noChangeShapeType="1"/>
                </p:cNvSpPr>
                <p:nvPr/>
              </p:nvSpPr>
              <p:spPr bwMode="auto">
                <a:xfrm>
                  <a:off x="1584" y="1968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med" len="med"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6" name="Group 1053"/>
              <p:cNvGrpSpPr>
                <a:grpSpLocks/>
              </p:cNvGrpSpPr>
              <p:nvPr/>
            </p:nvGrpSpPr>
            <p:grpSpPr bwMode="auto">
              <a:xfrm>
                <a:off x="1584" y="1824"/>
                <a:ext cx="288" cy="288"/>
                <a:chOff x="1584" y="1824"/>
                <a:chExt cx="288" cy="288"/>
              </a:xfrm>
            </p:grpSpPr>
            <p:sp>
              <p:nvSpPr>
                <p:cNvPr id="11297" name="Oval 1054"/>
                <p:cNvSpPr>
                  <a:spLocks noChangeArrowheads="1"/>
                </p:cNvSpPr>
                <p:nvPr/>
              </p:nvSpPr>
              <p:spPr bwMode="auto">
                <a:xfrm>
                  <a:off x="1584" y="1824"/>
                  <a:ext cx="288" cy="288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1298" name="Line 1055"/>
                <p:cNvSpPr>
                  <a:spLocks noChangeShapeType="1"/>
                </p:cNvSpPr>
                <p:nvPr/>
              </p:nvSpPr>
              <p:spPr bwMode="auto">
                <a:xfrm>
                  <a:off x="1584" y="1968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med" len="med"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sp>
            <p:nvSpPr>
              <p:cNvPr id="11282" name="Rectangle 1056"/>
              <p:cNvSpPr>
                <a:spLocks noChangeArrowheads="1"/>
              </p:cNvSpPr>
              <p:nvPr/>
            </p:nvSpPr>
            <p:spPr bwMode="auto">
              <a:xfrm>
                <a:off x="1056" y="2016"/>
                <a:ext cx="672" cy="336"/>
              </a:xfrm>
              <a:prstGeom prst="rect">
                <a:avLst/>
              </a:prstGeom>
              <a:solidFill>
                <a:srgbClr val="EAEAE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83" name="Text Box 1057"/>
              <p:cNvSpPr txBox="1">
                <a:spLocks noChangeArrowheads="1"/>
              </p:cNvSpPr>
              <p:nvPr/>
            </p:nvSpPr>
            <p:spPr bwMode="auto">
              <a:xfrm>
                <a:off x="1124" y="2020"/>
                <a:ext cx="547" cy="3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400" b="1">
                    <a:latin typeface="Arial Narrow" pitchFamily="34" charset="0"/>
                  </a:rPr>
                  <a:t>Preparing</a:t>
                </a:r>
              </a:p>
              <a:p>
                <a:pPr algn="ctr"/>
                <a:r>
                  <a:rPr lang="en-GB" sz="1400" b="1">
                    <a:latin typeface="Arial Narrow" pitchFamily="34" charset="0"/>
                  </a:rPr>
                  <a:t>Input Data</a:t>
                </a:r>
              </a:p>
            </p:txBody>
          </p:sp>
          <p:sp>
            <p:nvSpPr>
              <p:cNvPr id="11284" name="Rectangle 1058"/>
              <p:cNvSpPr>
                <a:spLocks noChangeArrowheads="1"/>
              </p:cNvSpPr>
              <p:nvPr/>
            </p:nvSpPr>
            <p:spPr bwMode="auto">
              <a:xfrm>
                <a:off x="2064" y="2592"/>
                <a:ext cx="672" cy="336"/>
              </a:xfrm>
              <a:prstGeom prst="rect">
                <a:avLst/>
              </a:prstGeom>
              <a:solidFill>
                <a:srgbClr val="EAEAE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85" name="Text Box 1059"/>
              <p:cNvSpPr txBox="1">
                <a:spLocks noChangeArrowheads="1"/>
              </p:cNvSpPr>
              <p:nvPr/>
            </p:nvSpPr>
            <p:spPr bwMode="auto">
              <a:xfrm>
                <a:off x="2171" y="2592"/>
                <a:ext cx="468" cy="3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400" b="1">
                    <a:latin typeface="Arial Narrow" pitchFamily="34" charset="0"/>
                  </a:rPr>
                  <a:t>Mining</a:t>
                </a:r>
              </a:p>
              <a:p>
                <a:pPr algn="ctr"/>
                <a:r>
                  <a:rPr lang="en-GB" sz="1400" b="1">
                    <a:latin typeface="Arial Narrow" pitchFamily="34" charset="0"/>
                  </a:rPr>
                  <a:t>Patterns</a:t>
                </a:r>
              </a:p>
            </p:txBody>
          </p:sp>
          <p:sp>
            <p:nvSpPr>
              <p:cNvPr id="11286" name="Rectangle 1060"/>
              <p:cNvSpPr>
                <a:spLocks noChangeArrowheads="1"/>
              </p:cNvSpPr>
              <p:nvPr/>
            </p:nvSpPr>
            <p:spPr bwMode="auto">
              <a:xfrm>
                <a:off x="3024" y="3168"/>
                <a:ext cx="768" cy="336"/>
              </a:xfrm>
              <a:prstGeom prst="rect">
                <a:avLst/>
              </a:prstGeom>
              <a:solidFill>
                <a:srgbClr val="EAEAE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87" name="Text Box 1061"/>
              <p:cNvSpPr txBox="1">
                <a:spLocks noChangeArrowheads="1"/>
              </p:cNvSpPr>
              <p:nvPr/>
            </p:nvSpPr>
            <p:spPr bwMode="auto">
              <a:xfrm>
                <a:off x="2993" y="3168"/>
                <a:ext cx="801" cy="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1400" b="1">
                    <a:latin typeface="Arial Narrow" pitchFamily="34" charset="0"/>
                  </a:rPr>
                  <a:t>Post-processing</a:t>
                </a:r>
              </a:p>
              <a:p>
                <a:pPr algn="ctr"/>
                <a:r>
                  <a:rPr lang="en-GB" sz="1400" b="1">
                    <a:latin typeface="Arial Narrow" pitchFamily="34" charset="0"/>
                  </a:rPr>
                  <a:t>Patterns</a:t>
                </a:r>
              </a:p>
            </p:txBody>
          </p:sp>
          <p:sp>
            <p:nvSpPr>
              <p:cNvPr id="11288" name="Line 1062"/>
              <p:cNvSpPr>
                <a:spLocks noChangeShapeType="1"/>
              </p:cNvSpPr>
              <p:nvPr/>
            </p:nvSpPr>
            <p:spPr bwMode="auto">
              <a:xfrm>
                <a:off x="768" y="2178"/>
                <a:ext cx="28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stealth" w="lg" len="lg"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89" name="Text Box 1063"/>
              <p:cNvSpPr txBox="1">
                <a:spLocks noChangeArrowheads="1"/>
              </p:cNvSpPr>
              <p:nvPr/>
            </p:nvSpPr>
            <p:spPr bwMode="auto">
              <a:xfrm>
                <a:off x="314" y="2016"/>
                <a:ext cx="420" cy="3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b="1" dirty="0"/>
                  <a:t>Input</a:t>
                </a:r>
              </a:p>
              <a:p>
                <a:pPr algn="ctr"/>
                <a:r>
                  <a:rPr lang="en-GB" b="1" dirty="0"/>
                  <a:t>Data</a:t>
                </a:r>
              </a:p>
            </p:txBody>
          </p:sp>
          <p:sp>
            <p:nvSpPr>
              <p:cNvPr id="11290" name="Line 1064"/>
              <p:cNvSpPr>
                <a:spLocks noChangeShapeType="1"/>
              </p:cNvSpPr>
              <p:nvPr/>
            </p:nvSpPr>
            <p:spPr bwMode="auto">
              <a:xfrm>
                <a:off x="3792" y="3330"/>
                <a:ext cx="28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stealth" w="lg" len="lg"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91" name="Text Box 1065"/>
              <p:cNvSpPr txBox="1">
                <a:spLocks noChangeArrowheads="1"/>
              </p:cNvSpPr>
              <p:nvPr/>
            </p:nvSpPr>
            <p:spPr bwMode="auto">
              <a:xfrm>
                <a:off x="4079" y="3178"/>
                <a:ext cx="593" cy="3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b="1" dirty="0"/>
                  <a:t>Output</a:t>
                </a:r>
              </a:p>
              <a:p>
                <a:pPr algn="ctr"/>
                <a:r>
                  <a:rPr lang="en-GB" b="1" dirty="0"/>
                  <a:t>Patterns</a:t>
                </a:r>
              </a:p>
            </p:txBody>
          </p:sp>
          <p:cxnSp>
            <p:nvCxnSpPr>
              <p:cNvPr id="11292" name="AutoShape 1066"/>
              <p:cNvCxnSpPr>
                <a:cxnSpLocks noChangeShapeType="1"/>
                <a:stCxn id="11282" idx="3"/>
                <a:endCxn id="11284" idx="0"/>
              </p:cNvCxnSpPr>
              <p:nvPr/>
            </p:nvCxnSpPr>
            <p:spPr bwMode="auto">
              <a:xfrm>
                <a:off x="1728" y="2184"/>
                <a:ext cx="672" cy="408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 type="stealth" w="lg" len="lg"/>
              </a:ln>
            </p:spPr>
          </p:cxnSp>
          <p:cxnSp>
            <p:nvCxnSpPr>
              <p:cNvPr id="11293" name="AutoShape 1067"/>
              <p:cNvCxnSpPr>
                <a:cxnSpLocks noChangeShapeType="1"/>
                <a:stCxn id="11284" idx="3"/>
                <a:endCxn id="11287" idx="0"/>
              </p:cNvCxnSpPr>
              <p:nvPr/>
            </p:nvCxnSpPr>
            <p:spPr bwMode="auto">
              <a:xfrm>
                <a:off x="2736" y="2760"/>
                <a:ext cx="658" cy="408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 type="stealth" w="lg" len="lg"/>
              </a:ln>
            </p:spPr>
          </p:cxnSp>
          <p:cxnSp>
            <p:nvCxnSpPr>
              <p:cNvPr id="11294" name="AutoShape 1068"/>
              <p:cNvCxnSpPr>
                <a:cxnSpLocks noChangeShapeType="1"/>
                <a:endCxn id="11283" idx="2"/>
              </p:cNvCxnSpPr>
              <p:nvPr/>
            </p:nvCxnSpPr>
            <p:spPr bwMode="auto">
              <a:xfrm rot="10800000">
                <a:off x="1398" y="2332"/>
                <a:ext cx="662" cy="386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  <a:headEnd/>
                <a:tailEnd type="triangle" w="med" len="lg"/>
              </a:ln>
            </p:spPr>
          </p:cxnSp>
          <p:cxnSp>
            <p:nvCxnSpPr>
              <p:cNvPr id="11295" name="AutoShape 1069"/>
              <p:cNvCxnSpPr>
                <a:cxnSpLocks noChangeShapeType="1"/>
              </p:cNvCxnSpPr>
              <p:nvPr/>
            </p:nvCxnSpPr>
            <p:spPr bwMode="auto">
              <a:xfrm rot="10800000">
                <a:off x="1344" y="2352"/>
                <a:ext cx="1627" cy="1052"/>
              </a:xfrm>
              <a:prstGeom prst="bentConnector2">
                <a:avLst/>
              </a:prstGeom>
              <a:noFill/>
              <a:ln w="19050">
                <a:solidFill>
                  <a:schemeClr val="tx1"/>
                </a:solidFill>
                <a:prstDash val="dash"/>
                <a:miter lim="800000"/>
                <a:headEnd/>
                <a:tailEnd type="triangle" w="med" len="lg"/>
              </a:ln>
            </p:spPr>
          </p:cxnSp>
          <p:sp>
            <p:nvSpPr>
              <p:cNvPr id="11296" name="Line 1070"/>
              <p:cNvSpPr>
                <a:spLocks noChangeShapeType="1"/>
              </p:cNvSpPr>
              <p:nvPr/>
            </p:nvSpPr>
            <p:spPr bwMode="auto">
              <a:xfrm>
                <a:off x="2928" y="3402"/>
                <a:ext cx="9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11268" name="Rectangle 1071"/>
            <p:cNvSpPr>
              <a:spLocks noChangeArrowheads="1"/>
            </p:cNvSpPr>
            <p:nvPr/>
          </p:nvSpPr>
          <p:spPr bwMode="auto">
            <a:xfrm>
              <a:off x="912" y="3063"/>
              <a:ext cx="336" cy="121"/>
            </a:xfrm>
            <a:prstGeom prst="rect">
              <a:avLst/>
            </a:prstGeom>
            <a:solidFill>
              <a:srgbClr val="EAEAE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269" name="Text Box 1072"/>
            <p:cNvSpPr txBox="1">
              <a:spLocks noChangeArrowheads="1"/>
            </p:cNvSpPr>
            <p:nvPr/>
          </p:nvSpPr>
          <p:spPr bwMode="auto">
            <a:xfrm>
              <a:off x="1440" y="3024"/>
              <a:ext cx="127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dirty="0"/>
                <a:t>A data mining stage</a:t>
              </a:r>
            </a:p>
          </p:txBody>
        </p:sp>
        <p:sp>
          <p:nvSpPr>
            <p:cNvPr id="11270" name="Text Box 1074"/>
            <p:cNvSpPr txBox="1">
              <a:spLocks noChangeArrowheads="1"/>
            </p:cNvSpPr>
            <p:nvPr/>
          </p:nvSpPr>
          <p:spPr bwMode="auto">
            <a:xfrm>
              <a:off x="1440" y="3232"/>
              <a:ext cx="295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dirty="0"/>
                <a:t>Flow of control from one stage to the next stage</a:t>
              </a:r>
            </a:p>
          </p:txBody>
        </p:sp>
        <p:sp>
          <p:nvSpPr>
            <p:cNvPr id="11271" name="Text Box 1076"/>
            <p:cNvSpPr txBox="1">
              <a:spLocks noChangeArrowheads="1"/>
            </p:cNvSpPr>
            <p:nvPr/>
          </p:nvSpPr>
          <p:spPr bwMode="auto">
            <a:xfrm>
              <a:off x="1444" y="3424"/>
              <a:ext cx="319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dirty="0"/>
                <a:t>Flow of control from one stage to the previous stage</a:t>
              </a:r>
            </a:p>
          </p:txBody>
        </p:sp>
        <p:grpSp>
          <p:nvGrpSpPr>
            <p:cNvPr id="7" name="Group 1084"/>
            <p:cNvGrpSpPr>
              <a:grpSpLocks/>
            </p:cNvGrpSpPr>
            <p:nvPr/>
          </p:nvGrpSpPr>
          <p:grpSpPr bwMode="auto">
            <a:xfrm>
              <a:off x="960" y="3616"/>
              <a:ext cx="240" cy="240"/>
              <a:chOff x="912" y="3616"/>
              <a:chExt cx="240" cy="240"/>
            </a:xfrm>
          </p:grpSpPr>
          <p:sp>
            <p:nvSpPr>
              <p:cNvPr id="11276" name="Oval 1078"/>
              <p:cNvSpPr>
                <a:spLocks noChangeArrowheads="1"/>
              </p:cNvSpPr>
              <p:nvPr/>
            </p:nvSpPr>
            <p:spPr bwMode="auto">
              <a:xfrm>
                <a:off x="912" y="3616"/>
                <a:ext cx="240" cy="240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77" name="Line 1079"/>
              <p:cNvSpPr>
                <a:spLocks noChangeShapeType="1"/>
              </p:cNvSpPr>
              <p:nvPr/>
            </p:nvSpPr>
            <p:spPr bwMode="auto">
              <a:xfrm>
                <a:off x="912" y="3694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stealth" w="med" len="med"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1273" name="Text Box 1080"/>
            <p:cNvSpPr txBox="1">
              <a:spLocks noChangeArrowheads="1"/>
            </p:cNvSpPr>
            <p:nvPr/>
          </p:nvSpPr>
          <p:spPr bwMode="auto">
            <a:xfrm>
              <a:off x="1440" y="3657"/>
              <a:ext cx="219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dirty="0"/>
                <a:t>Repetition of the tasks at one stage</a:t>
              </a:r>
            </a:p>
          </p:txBody>
        </p:sp>
        <p:sp>
          <p:nvSpPr>
            <p:cNvPr id="11274" name="Line 1081"/>
            <p:cNvSpPr>
              <a:spLocks noChangeShapeType="1"/>
            </p:cNvSpPr>
            <p:nvPr/>
          </p:nvSpPr>
          <p:spPr bwMode="auto">
            <a:xfrm>
              <a:off x="912" y="3328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75" name="Line 1083"/>
            <p:cNvSpPr>
              <a:spLocks noChangeShapeType="1"/>
            </p:cNvSpPr>
            <p:nvPr/>
          </p:nvSpPr>
          <p:spPr bwMode="auto">
            <a:xfrm>
              <a:off x="912" y="3520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90" name="AutoShape 67"/>
          <p:cNvCxnSpPr>
            <a:cxnSpLocks noChangeShapeType="1"/>
          </p:cNvCxnSpPr>
          <p:nvPr/>
        </p:nvCxnSpPr>
        <p:spPr bwMode="auto">
          <a:xfrm rot="16200000" flipH="1">
            <a:off x="7384505" y="4277638"/>
            <a:ext cx="960437" cy="8382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stealth" w="med" len="med"/>
          </a:ln>
        </p:spPr>
      </p:cxnSp>
      <p:sp>
        <p:nvSpPr>
          <p:cNvPr id="12291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Data Mining Process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287740-75FB-7C55-248D-EA78BF9DDBA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BD038CD-D8FF-434B-8F6A-F421EFF2FD93}" type="datetime1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DD03AB-6B2F-51F9-7DE2-588005AA67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110FEE-61BD-F356-8707-B47F9891E8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4</a:t>
            </a:fld>
            <a:endParaRPr lang="en-GB"/>
          </a:p>
        </p:txBody>
      </p:sp>
      <p:sp>
        <p:nvSpPr>
          <p:cNvPr id="12292" name="Content Placeholder 8"/>
          <p:cNvSpPr>
            <a:spLocks/>
          </p:cNvSpPr>
          <p:nvPr/>
        </p:nvSpPr>
        <p:spPr bwMode="auto">
          <a:xfrm>
            <a:off x="378868" y="1344775"/>
            <a:ext cx="4953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Preparation</a:t>
            </a:r>
            <a:endParaRPr lang="en-GB" sz="2800" b="1" dirty="0"/>
          </a:p>
          <a:p>
            <a:pPr marL="760413" lvl="1" indent="-222250" eaLnBrk="0" hangingPunct="0">
              <a:spcBef>
                <a:spcPct val="20000"/>
              </a:spcBef>
              <a:spcAft>
                <a:spcPct val="80000"/>
              </a:spcAft>
              <a:buFontTx/>
              <a:buChar char="–"/>
            </a:pPr>
            <a:endParaRPr lang="en-GB" sz="2400" dirty="0"/>
          </a:p>
        </p:txBody>
      </p:sp>
      <p:sp>
        <p:nvSpPr>
          <p:cNvPr id="64553" name="AutoShape 41"/>
          <p:cNvSpPr>
            <a:spLocks noChangeArrowheads="1"/>
          </p:cNvSpPr>
          <p:nvPr/>
        </p:nvSpPr>
        <p:spPr bwMode="auto">
          <a:xfrm>
            <a:off x="8298111" y="4910256"/>
            <a:ext cx="1066800" cy="533400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GB" sz="1400" b="1" dirty="0">
                <a:solidFill>
                  <a:schemeClr val="bg1"/>
                </a:solidFill>
                <a:latin typeface="Arial Narrow" pitchFamily="34" charset="0"/>
              </a:rPr>
              <a:t>Formatted </a:t>
            </a:r>
          </a:p>
          <a:p>
            <a:pPr algn="ctr">
              <a:defRPr/>
            </a:pPr>
            <a:r>
              <a:rPr lang="en-GB" sz="1400" b="1" dirty="0">
                <a:solidFill>
                  <a:schemeClr val="bg1"/>
                </a:solidFill>
                <a:latin typeface="Arial Narrow" pitchFamily="34" charset="0"/>
              </a:rPr>
              <a:t>Data set</a:t>
            </a: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5404098" y="2721094"/>
            <a:ext cx="1371600" cy="609600"/>
            <a:chOff x="2352" y="1536"/>
            <a:chExt cx="864" cy="384"/>
          </a:xfrm>
        </p:grpSpPr>
        <p:sp>
          <p:nvSpPr>
            <p:cNvPr id="64548" name="AutoShape 36"/>
            <p:cNvSpPr>
              <a:spLocks noChangeArrowheads="1"/>
            </p:cNvSpPr>
            <p:nvPr/>
          </p:nvSpPr>
          <p:spPr bwMode="auto">
            <a:xfrm>
              <a:off x="2352" y="1536"/>
              <a:ext cx="864" cy="384"/>
            </a:xfrm>
            <a:prstGeom prst="flowChartInternalStorage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316" name="Text Box 46"/>
            <p:cNvSpPr txBox="1">
              <a:spLocks noChangeArrowheads="1"/>
            </p:cNvSpPr>
            <p:nvPr/>
          </p:nvSpPr>
          <p:spPr bwMode="auto">
            <a:xfrm>
              <a:off x="2393" y="1602"/>
              <a:ext cx="781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 b="1">
                  <a:latin typeface="Arial Narrow" pitchFamily="34" charset="0"/>
                </a:rPr>
                <a:t>Target Data set</a:t>
              </a:r>
            </a:p>
          </p:txBody>
        </p:sp>
      </p:grpSp>
      <p:sp>
        <p:nvSpPr>
          <p:cNvPr id="64551" name="AutoShape 39"/>
          <p:cNvSpPr>
            <a:spLocks noChangeArrowheads="1"/>
          </p:cNvSpPr>
          <p:nvPr/>
        </p:nvSpPr>
        <p:spPr bwMode="auto">
          <a:xfrm>
            <a:off x="6515348" y="3843456"/>
            <a:ext cx="1911350" cy="457200"/>
          </a:xfrm>
          <a:prstGeom prst="flowChartPunchedCard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2314" name="Text Box 47"/>
          <p:cNvSpPr txBox="1">
            <a:spLocks noChangeArrowheads="1"/>
          </p:cNvSpPr>
          <p:nvPr/>
        </p:nvSpPr>
        <p:spPr bwMode="auto">
          <a:xfrm>
            <a:off x="6521698" y="3911719"/>
            <a:ext cx="1828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400" b="1">
                <a:latin typeface="Arial Narrow" pitchFamily="34" charset="0"/>
              </a:rPr>
              <a:t>Pre-Processed Data set</a:t>
            </a:r>
          </a:p>
        </p:txBody>
      </p:sp>
      <p:cxnSp>
        <p:nvCxnSpPr>
          <p:cNvPr id="12307" name="AutoShape 64"/>
          <p:cNvCxnSpPr>
            <a:cxnSpLocks noChangeShapeType="1"/>
          </p:cNvCxnSpPr>
          <p:nvPr/>
        </p:nvCxnSpPr>
        <p:spPr bwMode="auto">
          <a:xfrm>
            <a:off x="6772524" y="3025894"/>
            <a:ext cx="695325" cy="817562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stealth" w="med" len="med"/>
          </a:ln>
        </p:spPr>
      </p:cxnSp>
      <p:sp>
        <p:nvSpPr>
          <p:cNvPr id="12308" name="AutoShape 68"/>
          <p:cNvSpPr>
            <a:spLocks noChangeArrowheads="1"/>
          </p:cNvSpPr>
          <p:nvPr/>
        </p:nvSpPr>
        <p:spPr bwMode="auto">
          <a:xfrm>
            <a:off x="9531598" y="5015031"/>
            <a:ext cx="685800" cy="304800"/>
          </a:xfrm>
          <a:custGeom>
            <a:avLst/>
            <a:gdLst>
              <a:gd name="T0" fmla="*/ 514350 w 21600"/>
              <a:gd name="T1" fmla="*/ 0 h 21600"/>
              <a:gd name="T2" fmla="*/ 0 w 21600"/>
              <a:gd name="T3" fmla="*/ 152400 h 21600"/>
              <a:gd name="T4" fmla="*/ 514350 w 21600"/>
              <a:gd name="T5" fmla="*/ 304800 h 21600"/>
              <a:gd name="T6" fmla="*/ 685800 w 21600"/>
              <a:gd name="T7" fmla="*/ 1524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" name="Group 32"/>
          <p:cNvGrpSpPr>
            <a:grpSpLocks/>
          </p:cNvGrpSpPr>
          <p:nvPr/>
        </p:nvGrpSpPr>
        <p:grpSpPr bwMode="auto">
          <a:xfrm>
            <a:off x="1919536" y="2700456"/>
            <a:ext cx="3484562" cy="3200400"/>
            <a:chOff x="157" y="1536"/>
            <a:chExt cx="2195" cy="2016"/>
          </a:xfrm>
        </p:grpSpPr>
        <p:sp>
          <p:nvSpPr>
            <p:cNvPr id="64535" name="AutoShape 23"/>
            <p:cNvSpPr>
              <a:spLocks noChangeArrowheads="1"/>
            </p:cNvSpPr>
            <p:nvPr/>
          </p:nvSpPr>
          <p:spPr bwMode="auto">
            <a:xfrm>
              <a:off x="384" y="1536"/>
              <a:ext cx="432" cy="240"/>
            </a:xfrm>
            <a:prstGeom prst="flowChartPredefinedProcess">
              <a:avLst/>
            </a:prstGeom>
            <a:solidFill>
              <a:srgbClr val="33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4536" name="AutoShape 24"/>
            <p:cNvSpPr>
              <a:spLocks noChangeArrowheads="1"/>
            </p:cNvSpPr>
            <p:nvPr/>
          </p:nvSpPr>
          <p:spPr bwMode="auto">
            <a:xfrm>
              <a:off x="384" y="2304"/>
              <a:ext cx="432" cy="240"/>
            </a:xfrm>
            <a:prstGeom prst="flowChartPredefinedProcess">
              <a:avLst/>
            </a:prstGeom>
            <a:solidFill>
              <a:srgbClr val="33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4537" name="AutoShape 25"/>
            <p:cNvSpPr>
              <a:spLocks noChangeArrowheads="1"/>
            </p:cNvSpPr>
            <p:nvPr/>
          </p:nvSpPr>
          <p:spPr bwMode="auto">
            <a:xfrm>
              <a:off x="384" y="3072"/>
              <a:ext cx="432" cy="240"/>
            </a:xfrm>
            <a:prstGeom prst="flowChartPredefinedProcess">
              <a:avLst/>
            </a:prstGeom>
            <a:solidFill>
              <a:srgbClr val="33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297" name="AutoShape 26"/>
            <p:cNvSpPr>
              <a:spLocks noChangeArrowheads="1"/>
            </p:cNvSpPr>
            <p:nvPr/>
          </p:nvSpPr>
          <p:spPr bwMode="auto">
            <a:xfrm rot="-5400000">
              <a:off x="552" y="1944"/>
              <a:ext cx="48" cy="96"/>
            </a:xfrm>
            <a:prstGeom prst="flowChartCollat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GB"/>
            </a:p>
          </p:txBody>
        </p:sp>
        <p:sp>
          <p:nvSpPr>
            <p:cNvPr id="12298" name="AutoShape 27"/>
            <p:cNvSpPr>
              <a:spLocks noChangeArrowheads="1"/>
            </p:cNvSpPr>
            <p:nvPr/>
          </p:nvSpPr>
          <p:spPr bwMode="auto">
            <a:xfrm rot="-5400000">
              <a:off x="552" y="2712"/>
              <a:ext cx="48" cy="96"/>
            </a:xfrm>
            <a:prstGeom prst="flowChartCollat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GB"/>
            </a:p>
          </p:txBody>
        </p:sp>
        <p:sp>
          <p:nvSpPr>
            <p:cNvPr id="12299" name="Text Box 44"/>
            <p:cNvSpPr txBox="1">
              <a:spLocks noChangeArrowheads="1"/>
            </p:cNvSpPr>
            <p:nvPr/>
          </p:nvSpPr>
          <p:spPr bwMode="auto">
            <a:xfrm>
              <a:off x="157" y="3360"/>
              <a:ext cx="89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 b="1">
                  <a:latin typeface="Arial Narrow" pitchFamily="34" charset="0"/>
                </a:rPr>
                <a:t>Original Data sets</a:t>
              </a:r>
            </a:p>
          </p:txBody>
        </p:sp>
        <p:sp>
          <p:nvSpPr>
            <p:cNvPr id="64540" name="AutoShape 28"/>
            <p:cNvSpPr>
              <a:spLocks noChangeArrowheads="1"/>
            </p:cNvSpPr>
            <p:nvPr/>
          </p:nvSpPr>
          <p:spPr bwMode="auto">
            <a:xfrm>
              <a:off x="1309" y="2184"/>
              <a:ext cx="899" cy="432"/>
            </a:xfrm>
            <a:prstGeom prst="flowChartInternalStorage">
              <a:avLst/>
            </a:prstGeom>
            <a:solidFill>
              <a:srgbClr val="66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318" name="Text Box 45"/>
            <p:cNvSpPr txBox="1">
              <a:spLocks noChangeArrowheads="1"/>
            </p:cNvSpPr>
            <p:nvPr/>
          </p:nvSpPr>
          <p:spPr bwMode="auto">
            <a:xfrm>
              <a:off x="1296" y="2327"/>
              <a:ext cx="91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 b="1" dirty="0">
                  <a:solidFill>
                    <a:schemeClr val="bg1"/>
                  </a:solidFill>
                  <a:latin typeface="Arial Narrow" pitchFamily="34" charset="0"/>
                </a:rPr>
                <a:t>Collected Data set</a:t>
              </a:r>
            </a:p>
          </p:txBody>
        </p:sp>
        <p:cxnSp>
          <p:nvCxnSpPr>
            <p:cNvPr id="12303" name="AutoShape 60"/>
            <p:cNvCxnSpPr>
              <a:cxnSpLocks noChangeShapeType="1"/>
            </p:cNvCxnSpPr>
            <p:nvPr/>
          </p:nvCxnSpPr>
          <p:spPr bwMode="auto">
            <a:xfrm flipV="1">
              <a:off x="816" y="2448"/>
              <a:ext cx="480" cy="768"/>
            </a:xfrm>
            <a:prstGeom prst="bentConnector3">
              <a:avLst>
                <a:gd name="adj1" fmla="val 48537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cxnSp>
          <p:nvCxnSpPr>
            <p:cNvPr id="12304" name="AutoShape 61"/>
            <p:cNvCxnSpPr>
              <a:cxnSpLocks noChangeShapeType="1"/>
            </p:cNvCxnSpPr>
            <p:nvPr/>
          </p:nvCxnSpPr>
          <p:spPr bwMode="auto">
            <a:xfrm>
              <a:off x="816" y="1632"/>
              <a:ext cx="480" cy="768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cxnSp>
          <p:nvCxnSpPr>
            <p:cNvPr id="12305" name="AutoShape 62"/>
            <p:cNvCxnSpPr>
              <a:cxnSpLocks noChangeShapeType="1"/>
              <a:stCxn id="64536" idx="3"/>
              <a:endCxn id="12318" idx="1"/>
            </p:cNvCxnSpPr>
            <p:nvPr/>
          </p:nvCxnSpPr>
          <p:spPr bwMode="auto">
            <a:xfrm flipV="1">
              <a:off x="816" y="2423"/>
              <a:ext cx="480" cy="1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cxnSp>
          <p:nvCxnSpPr>
            <p:cNvPr id="12306" name="AutoShape 63"/>
            <p:cNvCxnSpPr>
              <a:cxnSpLocks noChangeShapeType="1"/>
              <a:stCxn id="64540" idx="0"/>
              <a:endCxn id="64548" idx="1"/>
            </p:cNvCxnSpPr>
            <p:nvPr/>
          </p:nvCxnSpPr>
          <p:spPr bwMode="auto">
            <a:xfrm rot="5400000" flipH="1" flipV="1">
              <a:off x="1811" y="1688"/>
              <a:ext cx="443" cy="548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sp>
          <p:nvSpPr>
            <p:cNvPr id="12309" name="AutoShape 70"/>
            <p:cNvSpPr>
              <a:spLocks noChangeArrowheads="1"/>
            </p:cNvSpPr>
            <p:nvPr/>
          </p:nvSpPr>
          <p:spPr bwMode="auto">
            <a:xfrm>
              <a:off x="1200" y="2928"/>
              <a:ext cx="1152" cy="582"/>
            </a:xfrm>
            <a:prstGeom prst="wedgeRectCallout">
              <a:avLst>
                <a:gd name="adj1" fmla="val -56509"/>
                <a:gd name="adj2" fmla="val -1375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192088" indent="-192088">
                <a:buFontTx/>
                <a:buChar char="•"/>
              </a:pPr>
              <a:r>
                <a:rPr lang="en-GB" sz="1400" dirty="0"/>
                <a:t>Integrating data</a:t>
              </a:r>
            </a:p>
            <a:p>
              <a:pPr marL="192088" indent="-192088">
                <a:buFontTx/>
                <a:buChar char="•"/>
              </a:pPr>
              <a:r>
                <a:rPr lang="en-GB" sz="1400" dirty="0"/>
                <a:t>Getting necessary data details</a:t>
              </a:r>
            </a:p>
          </p:txBody>
        </p:sp>
      </p:grpSp>
      <p:sp>
        <p:nvSpPr>
          <p:cNvPr id="12310" name="AutoShape 71"/>
          <p:cNvSpPr>
            <a:spLocks noChangeArrowheads="1"/>
          </p:cNvSpPr>
          <p:nvPr/>
        </p:nvSpPr>
        <p:spPr bwMode="auto">
          <a:xfrm>
            <a:off x="4907204" y="1262164"/>
            <a:ext cx="2514600" cy="928694"/>
          </a:xfrm>
          <a:prstGeom prst="wedgeRectCallout">
            <a:avLst>
              <a:gd name="adj1" fmla="val -57704"/>
              <a:gd name="adj2" fmla="val 13244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192088" indent="-192088">
              <a:buFontTx/>
              <a:buChar char="•"/>
            </a:pPr>
            <a:r>
              <a:rPr lang="en-GB" sz="1400" dirty="0"/>
              <a:t>Selecting relevant features</a:t>
            </a:r>
          </a:p>
          <a:p>
            <a:pPr marL="192088" indent="-192088">
              <a:buFontTx/>
              <a:buChar char="•"/>
            </a:pPr>
            <a:r>
              <a:rPr lang="en-GB" sz="1400" dirty="0"/>
              <a:t>Selecting relevant records</a:t>
            </a:r>
          </a:p>
        </p:txBody>
      </p:sp>
      <p:sp>
        <p:nvSpPr>
          <p:cNvPr id="12311" name="AutoShape 72"/>
          <p:cNvSpPr>
            <a:spLocks noChangeArrowheads="1"/>
          </p:cNvSpPr>
          <p:nvPr/>
        </p:nvSpPr>
        <p:spPr bwMode="auto">
          <a:xfrm>
            <a:off x="7693286" y="2190858"/>
            <a:ext cx="2286000" cy="942972"/>
          </a:xfrm>
          <a:prstGeom prst="wedgeRectCallout">
            <a:avLst>
              <a:gd name="adj1" fmla="val -61597"/>
              <a:gd name="adj2" fmla="val 8541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192088" indent="-192088">
              <a:buFontTx/>
              <a:buChar char="•"/>
            </a:pPr>
            <a:r>
              <a:rPr lang="en-GB" sz="1400" dirty="0"/>
              <a:t>Data cleaning</a:t>
            </a:r>
          </a:p>
          <a:p>
            <a:pPr marL="192088" indent="-192088">
              <a:buFontTx/>
              <a:buChar char="•"/>
            </a:pPr>
            <a:r>
              <a:rPr lang="en-GB" sz="1400" dirty="0"/>
              <a:t>Deal with unknown data</a:t>
            </a:r>
          </a:p>
          <a:p>
            <a:pPr marL="192088" indent="-192088">
              <a:buFontTx/>
              <a:buChar char="•"/>
            </a:pPr>
            <a:r>
              <a:rPr lang="en-GB" sz="1400" dirty="0"/>
              <a:t>Data transformation</a:t>
            </a:r>
          </a:p>
        </p:txBody>
      </p:sp>
      <p:sp>
        <p:nvSpPr>
          <p:cNvPr id="12312" name="AutoShape 73"/>
          <p:cNvSpPr>
            <a:spLocks noChangeArrowheads="1"/>
          </p:cNvSpPr>
          <p:nvPr/>
        </p:nvSpPr>
        <p:spPr bwMode="auto">
          <a:xfrm>
            <a:off x="5691972" y="5280354"/>
            <a:ext cx="1981200" cy="817562"/>
          </a:xfrm>
          <a:prstGeom prst="wedgeRectCallout">
            <a:avLst>
              <a:gd name="adj1" fmla="val 65276"/>
              <a:gd name="adj2" fmla="val -58669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192088" indent="-192088">
              <a:buFontTx/>
              <a:buChar char="•"/>
            </a:pPr>
            <a:r>
              <a:rPr lang="en-GB" sz="1400" dirty="0"/>
              <a:t>Formatting data into acceptable form by the mining tool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51"/>
          <p:cNvSpPr>
            <a:spLocks noChangeArrowheads="1"/>
          </p:cNvSpPr>
          <p:nvPr/>
        </p:nvSpPr>
        <p:spPr bwMode="auto">
          <a:xfrm>
            <a:off x="6761857" y="2895600"/>
            <a:ext cx="3429000" cy="1219200"/>
          </a:xfrm>
          <a:prstGeom prst="rect">
            <a:avLst/>
          </a:prstGeom>
          <a:solidFill>
            <a:srgbClr val="C7D7D5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315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Data Mining Process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14FAC1C-DDE0-83C1-8835-5BD72242B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382232"/>
            <a:ext cx="5603538" cy="4455041"/>
          </a:xfrm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Mining</a:t>
            </a:r>
            <a:endParaRPr lang="en-GB" sz="2800" b="1" dirty="0"/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Determining data mining tasks 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Assigning roles for data for certain tasks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Selecting data mining solution(s) to each task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Setting necessary parameters for the solution</a:t>
            </a:r>
            <a:endParaRPr lang="en-GB" sz="2400" dirty="0"/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sz="2400" dirty="0"/>
              <a:t>Collecting result patterns</a:t>
            </a:r>
          </a:p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780237-7A29-4FB2-DDAC-63988D11BB44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D0C7EF8-6308-4266-94DF-9C4599B74714}" type="datetime1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1B53CC-8516-161F-13F5-5CA6A12F33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293FBA-5E58-1CFB-5E77-F7146E1664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5</a:t>
            </a:fld>
            <a:endParaRPr lang="en-GB"/>
          </a:p>
        </p:txBody>
      </p:sp>
      <p:sp>
        <p:nvSpPr>
          <p:cNvPr id="66565" name="AutoShape 1029"/>
          <p:cNvSpPr>
            <a:spLocks noChangeArrowheads="1"/>
          </p:cNvSpPr>
          <p:nvPr/>
        </p:nvSpPr>
        <p:spPr bwMode="auto">
          <a:xfrm>
            <a:off x="7904857" y="1905000"/>
            <a:ext cx="1066800" cy="533400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GB" sz="1400" b="1" dirty="0">
                <a:solidFill>
                  <a:schemeClr val="bg1"/>
                </a:solidFill>
                <a:latin typeface="Arial Narrow" pitchFamily="34" charset="0"/>
              </a:rPr>
              <a:t>Formatted </a:t>
            </a:r>
          </a:p>
          <a:p>
            <a:pPr algn="ctr">
              <a:defRPr/>
            </a:pPr>
            <a:r>
              <a:rPr lang="en-GB" sz="1400" b="1" dirty="0">
                <a:solidFill>
                  <a:schemeClr val="bg1"/>
                </a:solidFill>
                <a:latin typeface="Arial Narrow" pitchFamily="34" charset="0"/>
              </a:rPr>
              <a:t>Data set</a:t>
            </a:r>
          </a:p>
        </p:txBody>
      </p:sp>
      <p:sp>
        <p:nvSpPr>
          <p:cNvPr id="13318" name="AutoShape 1031"/>
          <p:cNvSpPr>
            <a:spLocks noChangeArrowheads="1"/>
          </p:cNvSpPr>
          <p:nvPr/>
        </p:nvSpPr>
        <p:spPr bwMode="auto">
          <a:xfrm>
            <a:off x="6838057" y="3048000"/>
            <a:ext cx="1219200" cy="53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Solution</a:t>
            </a:r>
            <a:r>
              <a:rPr lang="en-GB" sz="1400" baseline="-25000"/>
              <a:t>3</a:t>
            </a:r>
          </a:p>
          <a:p>
            <a:pPr algn="ctr"/>
            <a:r>
              <a:rPr lang="en-GB" sz="1400"/>
              <a:t>(w</a:t>
            </a:r>
            <a:r>
              <a:rPr lang="en-GB" sz="1400" baseline="-25000"/>
              <a:t>1</a:t>
            </a:r>
            <a:r>
              <a:rPr lang="en-GB" sz="1400"/>
              <a:t>, w</a:t>
            </a:r>
            <a:r>
              <a:rPr lang="en-GB" sz="1400" baseline="-25000"/>
              <a:t>2</a:t>
            </a:r>
            <a:r>
              <a:rPr lang="en-GB" sz="1400"/>
              <a:t>, …, w</a:t>
            </a:r>
            <a:r>
              <a:rPr lang="en-GB" sz="1400" baseline="-25000"/>
              <a:t>m</a:t>
            </a:r>
            <a:r>
              <a:rPr lang="en-GB" sz="1400"/>
              <a:t>)</a:t>
            </a:r>
            <a:endParaRPr lang="en-GB"/>
          </a:p>
        </p:txBody>
      </p:sp>
      <p:sp>
        <p:nvSpPr>
          <p:cNvPr id="13319" name="AutoShape 1032"/>
          <p:cNvSpPr>
            <a:spLocks noChangeArrowheads="1"/>
          </p:cNvSpPr>
          <p:nvPr/>
        </p:nvSpPr>
        <p:spPr bwMode="auto">
          <a:xfrm>
            <a:off x="7752457" y="3200400"/>
            <a:ext cx="1371600" cy="53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Solution</a:t>
            </a:r>
            <a:r>
              <a:rPr lang="en-GB" sz="1400" baseline="-25000"/>
              <a:t>2</a:t>
            </a:r>
          </a:p>
          <a:p>
            <a:pPr algn="ctr"/>
            <a:r>
              <a:rPr lang="en-GB" sz="1400"/>
              <a:t>(t</a:t>
            </a:r>
            <a:r>
              <a:rPr lang="en-GB" sz="1400" baseline="-25000"/>
              <a:t>1</a:t>
            </a:r>
            <a:r>
              <a:rPr lang="en-GB" sz="1400"/>
              <a:t>, t</a:t>
            </a:r>
            <a:r>
              <a:rPr lang="en-GB" sz="1400" baseline="-25000"/>
              <a:t>2</a:t>
            </a:r>
            <a:r>
              <a:rPr lang="en-GB" sz="1400"/>
              <a:t>, …, t</a:t>
            </a:r>
            <a:r>
              <a:rPr lang="en-GB" sz="1400" baseline="-25000"/>
              <a:t>r</a:t>
            </a:r>
            <a:r>
              <a:rPr lang="en-GB" sz="1400"/>
              <a:t>)</a:t>
            </a:r>
            <a:endParaRPr lang="en-GB"/>
          </a:p>
        </p:txBody>
      </p:sp>
      <p:cxnSp>
        <p:nvCxnSpPr>
          <p:cNvPr id="13320" name="AutoShape 1034"/>
          <p:cNvCxnSpPr>
            <a:cxnSpLocks noChangeShapeType="1"/>
            <a:stCxn id="66565" idx="2"/>
            <a:endCxn id="13318" idx="0"/>
          </p:cNvCxnSpPr>
          <p:nvPr/>
        </p:nvCxnSpPr>
        <p:spPr bwMode="auto">
          <a:xfrm flipH="1">
            <a:off x="7447657" y="2438400"/>
            <a:ext cx="990600" cy="6096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</p:spPr>
      </p:cxnSp>
      <p:cxnSp>
        <p:nvCxnSpPr>
          <p:cNvPr id="13321" name="AutoShape 1035"/>
          <p:cNvCxnSpPr>
            <a:cxnSpLocks noChangeShapeType="1"/>
            <a:stCxn id="66565" idx="2"/>
            <a:endCxn id="13319" idx="0"/>
          </p:cNvCxnSpPr>
          <p:nvPr/>
        </p:nvCxnSpPr>
        <p:spPr bwMode="auto">
          <a:xfrm>
            <a:off x="8438257" y="2438400"/>
            <a:ext cx="0" cy="7620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</p:spPr>
      </p:cxnSp>
      <p:sp>
        <p:nvSpPr>
          <p:cNvPr id="13322" name="AutoShape 1037"/>
          <p:cNvSpPr>
            <a:spLocks noChangeArrowheads="1"/>
          </p:cNvSpPr>
          <p:nvPr/>
        </p:nvSpPr>
        <p:spPr bwMode="auto">
          <a:xfrm>
            <a:off x="8616280" y="3352800"/>
            <a:ext cx="1447800" cy="533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/>
              <a:t>Solution</a:t>
            </a:r>
            <a:r>
              <a:rPr lang="en-GB" sz="1400" baseline="-25000"/>
              <a:t>1</a:t>
            </a:r>
          </a:p>
          <a:p>
            <a:pPr algn="ctr"/>
            <a:r>
              <a:rPr lang="en-GB" sz="1400"/>
              <a:t>(p</a:t>
            </a:r>
            <a:r>
              <a:rPr lang="en-GB" sz="1400" baseline="-25000"/>
              <a:t>1</a:t>
            </a:r>
            <a:r>
              <a:rPr lang="en-GB" sz="1400"/>
              <a:t>, p</a:t>
            </a:r>
            <a:r>
              <a:rPr lang="en-GB" sz="1400" baseline="-25000"/>
              <a:t>2</a:t>
            </a:r>
            <a:r>
              <a:rPr lang="en-GB" sz="1400"/>
              <a:t>, …, p</a:t>
            </a:r>
            <a:r>
              <a:rPr lang="en-GB" sz="1400" baseline="-25000"/>
              <a:t>n</a:t>
            </a:r>
            <a:r>
              <a:rPr lang="en-GB" sz="1400"/>
              <a:t>)</a:t>
            </a:r>
          </a:p>
        </p:txBody>
      </p:sp>
      <p:cxnSp>
        <p:nvCxnSpPr>
          <p:cNvPr id="13323" name="AutoShape 1038"/>
          <p:cNvCxnSpPr>
            <a:cxnSpLocks noChangeShapeType="1"/>
            <a:stCxn id="66565" idx="2"/>
          </p:cNvCxnSpPr>
          <p:nvPr/>
        </p:nvCxnSpPr>
        <p:spPr bwMode="auto">
          <a:xfrm>
            <a:off x="8438257" y="2438400"/>
            <a:ext cx="952500" cy="9144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</p:spPr>
      </p:cxnSp>
      <p:sp>
        <p:nvSpPr>
          <p:cNvPr id="13324" name="AutoShape 1042"/>
          <p:cNvSpPr>
            <a:spLocks noChangeArrowheads="1"/>
          </p:cNvSpPr>
          <p:nvPr/>
        </p:nvSpPr>
        <p:spPr bwMode="auto">
          <a:xfrm>
            <a:off x="7790557" y="4495800"/>
            <a:ext cx="1295400" cy="685800"/>
          </a:xfrm>
          <a:prstGeom prst="flowChartMultidocumen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400" b="1">
                <a:latin typeface="Arial Narrow" pitchFamily="34" charset="0"/>
              </a:rPr>
              <a:t>Patterns</a:t>
            </a:r>
          </a:p>
        </p:txBody>
      </p:sp>
      <p:cxnSp>
        <p:nvCxnSpPr>
          <p:cNvPr id="13325" name="AutoShape 1044"/>
          <p:cNvCxnSpPr>
            <a:cxnSpLocks noChangeShapeType="1"/>
            <a:stCxn id="13318" idx="2"/>
            <a:endCxn id="13324" idx="1"/>
          </p:cNvCxnSpPr>
          <p:nvPr/>
        </p:nvCxnSpPr>
        <p:spPr bwMode="auto">
          <a:xfrm rot="16200000" flipH="1">
            <a:off x="6990457" y="4038600"/>
            <a:ext cx="1257300" cy="3429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stealth" w="med" len="med"/>
          </a:ln>
        </p:spPr>
      </p:cxnSp>
      <p:cxnSp>
        <p:nvCxnSpPr>
          <p:cNvPr id="13326" name="AutoShape 1047"/>
          <p:cNvCxnSpPr>
            <a:cxnSpLocks noChangeShapeType="1"/>
            <a:stCxn id="13319" idx="2"/>
            <a:endCxn id="13324" idx="0"/>
          </p:cNvCxnSpPr>
          <p:nvPr/>
        </p:nvCxnSpPr>
        <p:spPr bwMode="auto">
          <a:xfrm>
            <a:off x="8438257" y="3733800"/>
            <a:ext cx="0" cy="7620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stealth" w="med" len="med"/>
          </a:ln>
        </p:spPr>
      </p:cxnSp>
      <p:cxnSp>
        <p:nvCxnSpPr>
          <p:cNvPr id="13327" name="AutoShape 1048"/>
          <p:cNvCxnSpPr>
            <a:cxnSpLocks noChangeShapeType="1"/>
            <a:endCxn id="13324" idx="3"/>
          </p:cNvCxnSpPr>
          <p:nvPr/>
        </p:nvCxnSpPr>
        <p:spPr bwMode="auto">
          <a:xfrm rot="5400000">
            <a:off x="8762107" y="4210050"/>
            <a:ext cx="952500" cy="30480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stealth" w="med" len="med"/>
          </a:ln>
        </p:spPr>
      </p:cxnSp>
      <p:sp>
        <p:nvSpPr>
          <p:cNvPr id="13328" name="AutoShape 1050"/>
          <p:cNvSpPr>
            <a:spLocks noChangeArrowheads="1"/>
          </p:cNvSpPr>
          <p:nvPr/>
        </p:nvSpPr>
        <p:spPr bwMode="auto">
          <a:xfrm rot="5400000">
            <a:off x="8209657" y="5410200"/>
            <a:ext cx="533400" cy="381000"/>
          </a:xfrm>
          <a:custGeom>
            <a:avLst/>
            <a:gdLst>
              <a:gd name="T0" fmla="*/ 400050 w 21600"/>
              <a:gd name="T1" fmla="*/ 0 h 21600"/>
              <a:gd name="T2" fmla="*/ 0 w 21600"/>
              <a:gd name="T3" fmla="*/ 190500 h 21600"/>
              <a:gd name="T4" fmla="*/ 400050 w 21600"/>
              <a:gd name="T5" fmla="*/ 381000 h 21600"/>
              <a:gd name="T6" fmla="*/ 533400 w 21600"/>
              <a:gd name="T7" fmla="*/ 1905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329" name="Text Box 1052"/>
          <p:cNvSpPr txBox="1">
            <a:spLocks noChangeArrowheads="1"/>
          </p:cNvSpPr>
          <p:nvPr/>
        </p:nvSpPr>
        <p:spPr bwMode="auto">
          <a:xfrm>
            <a:off x="6826945" y="3810001"/>
            <a:ext cx="139974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dirty="0"/>
              <a:t>Mining solutions</a:t>
            </a:r>
          </a:p>
        </p:txBody>
      </p:sp>
      <p:sp>
        <p:nvSpPr>
          <p:cNvPr id="13330" name="Line 1053"/>
          <p:cNvSpPr>
            <a:spLocks noChangeShapeType="1"/>
          </p:cNvSpPr>
          <p:nvPr/>
        </p:nvSpPr>
        <p:spPr bwMode="auto">
          <a:xfrm>
            <a:off x="6457057" y="3505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3331" name="Text Box 1054"/>
          <p:cNvSpPr txBox="1">
            <a:spLocks noChangeArrowheads="1"/>
          </p:cNvSpPr>
          <p:nvPr/>
        </p:nvSpPr>
        <p:spPr bwMode="auto">
          <a:xfrm rot="5400000">
            <a:off x="5630763" y="3350419"/>
            <a:ext cx="15001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>
                <a:latin typeface="Arial Narrow" pitchFamily="34" charset="0"/>
              </a:rPr>
              <a:t>Parameter settings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Data Mining Process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5B1BB6-9202-C81D-FD67-EC4A92213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3"/>
            <a:ext cx="5497697" cy="2194182"/>
          </a:xfrm>
        </p:spPr>
        <p:txBody>
          <a:bodyPr/>
          <a:lstStyle/>
          <a:p>
            <a:r>
              <a:rPr lang="en-GB" dirty="0"/>
              <a:t>Post-processing</a:t>
            </a:r>
          </a:p>
          <a:p>
            <a:pPr lvl="1"/>
            <a:r>
              <a:rPr lang="en-GB" dirty="0"/>
              <a:t>Pattern evaluation </a:t>
            </a:r>
          </a:p>
          <a:p>
            <a:pPr lvl="1"/>
            <a:r>
              <a:rPr lang="en-GB" dirty="0"/>
              <a:t>Pattern selection</a:t>
            </a:r>
          </a:p>
          <a:p>
            <a:pPr lvl="1"/>
            <a:r>
              <a:rPr lang="en-GB" dirty="0"/>
              <a:t>Pattern interpretation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64B0B2-8C96-78D0-F2C0-F8E97E69CF10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E73C0A9-8223-45F0-ACAF-8A6ABE0B8378}" type="datetime1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1E1D77-C21D-D0F6-872C-EAACA5329F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667ED9-4DDF-420E-F423-0B2E5EEF04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6</a:t>
            </a:fld>
            <a:endParaRPr lang="en-GB"/>
          </a:p>
        </p:txBody>
      </p:sp>
      <p:sp>
        <p:nvSpPr>
          <p:cNvPr id="14339" name="Content Placeholder 8"/>
          <p:cNvSpPr>
            <a:spLocks/>
          </p:cNvSpPr>
          <p:nvPr/>
        </p:nvSpPr>
        <p:spPr bwMode="auto">
          <a:xfrm>
            <a:off x="1950638" y="1395172"/>
            <a:ext cx="44196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endParaRPr lang="en-GB" altLang="zh-CN" sz="2400" dirty="0">
              <a:latin typeface="Helvetica" charset="0"/>
              <a:ea typeface="SimSun" pitchFamily="2" charset="-122"/>
            </a:endParaRPr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2255466" y="2528664"/>
            <a:ext cx="7800975" cy="3276600"/>
            <a:chOff x="432" y="1344"/>
            <a:chExt cx="4914" cy="2064"/>
          </a:xfrm>
        </p:grpSpPr>
        <p:sp>
          <p:nvSpPr>
            <p:cNvPr id="14340" name="AutoShape 12"/>
            <p:cNvSpPr>
              <a:spLocks noChangeArrowheads="1"/>
            </p:cNvSpPr>
            <p:nvPr/>
          </p:nvSpPr>
          <p:spPr bwMode="auto">
            <a:xfrm>
              <a:off x="432" y="2496"/>
              <a:ext cx="816" cy="432"/>
            </a:xfrm>
            <a:prstGeom prst="flowChartMultidocument">
              <a:avLst/>
            </a:prstGeom>
            <a:solidFill>
              <a:srgbClr val="CC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 b="1">
                  <a:latin typeface="Arial Narrow" pitchFamily="34" charset="0"/>
                </a:rPr>
                <a:t>Patterns</a:t>
              </a:r>
            </a:p>
          </p:txBody>
        </p:sp>
        <p:sp>
          <p:nvSpPr>
            <p:cNvPr id="14341" name="AutoShape 21"/>
            <p:cNvSpPr>
              <a:spLocks noChangeArrowheads="1"/>
            </p:cNvSpPr>
            <p:nvPr/>
          </p:nvSpPr>
          <p:spPr bwMode="auto">
            <a:xfrm>
              <a:off x="1440" y="2424"/>
              <a:ext cx="960" cy="576"/>
            </a:xfrm>
            <a:prstGeom prst="diamond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 dirty="0">
                  <a:solidFill>
                    <a:schemeClr val="bg1"/>
                  </a:solidFill>
                </a:rPr>
                <a:t>Evaluation</a:t>
              </a:r>
            </a:p>
            <a:p>
              <a:pPr algn="ctr"/>
              <a:r>
                <a:rPr lang="en-GB" sz="1400" dirty="0">
                  <a:solidFill>
                    <a:schemeClr val="bg1"/>
                  </a:solidFill>
                </a:rPr>
                <a:t>criteria</a:t>
              </a:r>
            </a:p>
          </p:txBody>
        </p:sp>
        <p:cxnSp>
          <p:nvCxnSpPr>
            <p:cNvPr id="14342" name="AutoShape 24"/>
            <p:cNvCxnSpPr>
              <a:cxnSpLocks noChangeShapeType="1"/>
              <a:stCxn id="14340" idx="3"/>
              <a:endCxn id="14341" idx="1"/>
            </p:cNvCxnSpPr>
            <p:nvPr/>
          </p:nvCxnSpPr>
          <p:spPr bwMode="auto">
            <a:xfrm>
              <a:off x="1248" y="2712"/>
              <a:ext cx="192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43" name="Line 25"/>
            <p:cNvSpPr>
              <a:spLocks noChangeShapeType="1"/>
            </p:cNvSpPr>
            <p:nvPr/>
          </p:nvSpPr>
          <p:spPr bwMode="auto">
            <a:xfrm>
              <a:off x="1920" y="3006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44" name="Line 26"/>
            <p:cNvSpPr>
              <a:spLocks noChangeShapeType="1"/>
            </p:cNvSpPr>
            <p:nvPr/>
          </p:nvSpPr>
          <p:spPr bwMode="auto">
            <a:xfrm flipH="1">
              <a:off x="720" y="3348"/>
              <a:ext cx="1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45" name="Text Box 27"/>
            <p:cNvSpPr txBox="1">
              <a:spLocks noChangeArrowheads="1"/>
            </p:cNvSpPr>
            <p:nvPr/>
          </p:nvSpPr>
          <p:spPr bwMode="auto">
            <a:xfrm>
              <a:off x="1728" y="3072"/>
              <a:ext cx="38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/>
                <a:t>reject</a:t>
              </a:r>
            </a:p>
          </p:txBody>
        </p:sp>
        <p:grpSp>
          <p:nvGrpSpPr>
            <p:cNvPr id="3" name="Group 37"/>
            <p:cNvGrpSpPr>
              <a:grpSpLocks/>
            </p:cNvGrpSpPr>
            <p:nvPr/>
          </p:nvGrpSpPr>
          <p:grpSpPr bwMode="auto">
            <a:xfrm>
              <a:off x="2700" y="2454"/>
              <a:ext cx="660" cy="450"/>
              <a:chOff x="2688" y="2454"/>
              <a:chExt cx="660" cy="450"/>
            </a:xfrm>
          </p:grpSpPr>
          <p:sp>
            <p:nvSpPr>
              <p:cNvPr id="14358" name="AutoShape 36"/>
              <p:cNvSpPr>
                <a:spLocks noChangeArrowheads="1"/>
              </p:cNvSpPr>
              <p:nvPr/>
            </p:nvSpPr>
            <p:spPr bwMode="auto">
              <a:xfrm>
                <a:off x="2772" y="2454"/>
                <a:ext cx="576" cy="384"/>
              </a:xfrm>
              <a:prstGeom prst="flowChartMultidocumen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GB" sz="1400" b="1">
                    <a:latin typeface="Arial Narrow" pitchFamily="34" charset="0"/>
                  </a:rPr>
                  <a:t>Valid</a:t>
                </a:r>
              </a:p>
              <a:p>
                <a:pPr algn="ctr"/>
                <a:r>
                  <a:rPr lang="en-GB" sz="1400" b="1">
                    <a:latin typeface="Arial Narrow" pitchFamily="34" charset="0"/>
                  </a:rPr>
                  <a:t>Patterns</a:t>
                </a:r>
              </a:p>
            </p:txBody>
          </p:sp>
          <p:sp>
            <p:nvSpPr>
              <p:cNvPr id="14359" name="AutoShape 28"/>
              <p:cNvSpPr>
                <a:spLocks noChangeArrowheads="1"/>
              </p:cNvSpPr>
              <p:nvPr/>
            </p:nvSpPr>
            <p:spPr bwMode="auto">
              <a:xfrm>
                <a:off x="2688" y="2520"/>
                <a:ext cx="576" cy="384"/>
              </a:xfrm>
              <a:prstGeom prst="flowChartMultidocumen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  <a:latin typeface="Arial Narrow" pitchFamily="34" charset="0"/>
                  </a:rPr>
                  <a:t>Valid</a:t>
                </a:r>
              </a:p>
              <a:p>
                <a:pPr algn="ctr"/>
                <a:r>
                  <a:rPr lang="en-GB" sz="1400" b="1" dirty="0">
                    <a:solidFill>
                      <a:schemeClr val="bg1"/>
                    </a:solidFill>
                    <a:latin typeface="Arial Narrow" pitchFamily="34" charset="0"/>
                  </a:rPr>
                  <a:t>Patterns</a:t>
                </a:r>
              </a:p>
            </p:txBody>
          </p:sp>
        </p:grpSp>
        <p:cxnSp>
          <p:nvCxnSpPr>
            <p:cNvPr id="14347" name="AutoShape 30"/>
            <p:cNvCxnSpPr>
              <a:cxnSpLocks noChangeShapeType="1"/>
              <a:stCxn id="14341" idx="3"/>
              <a:endCxn id="14359" idx="1"/>
            </p:cNvCxnSpPr>
            <p:nvPr/>
          </p:nvCxnSpPr>
          <p:spPr bwMode="auto">
            <a:xfrm>
              <a:off x="2400" y="2712"/>
              <a:ext cx="300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48" name="Oval 31"/>
            <p:cNvSpPr>
              <a:spLocks noChangeArrowheads="1"/>
            </p:cNvSpPr>
            <p:nvPr/>
          </p:nvSpPr>
          <p:spPr bwMode="auto">
            <a:xfrm>
              <a:off x="3648" y="2424"/>
              <a:ext cx="576" cy="57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 dirty="0">
                  <a:solidFill>
                    <a:schemeClr val="bg1"/>
                  </a:solidFill>
                </a:rPr>
                <a:t>Selection</a:t>
              </a:r>
            </a:p>
            <a:p>
              <a:pPr algn="ctr"/>
              <a:r>
                <a:rPr lang="en-GB" sz="1400" dirty="0">
                  <a:solidFill>
                    <a:schemeClr val="bg1"/>
                  </a:solidFill>
                </a:rPr>
                <a:t>criteria</a:t>
              </a:r>
            </a:p>
          </p:txBody>
        </p:sp>
        <p:cxnSp>
          <p:nvCxnSpPr>
            <p:cNvPr id="14349" name="AutoShape 33"/>
            <p:cNvCxnSpPr>
              <a:cxnSpLocks noChangeShapeType="1"/>
              <a:stCxn id="14359" idx="3"/>
              <a:endCxn id="14348" idx="2"/>
            </p:cNvCxnSpPr>
            <p:nvPr/>
          </p:nvCxnSpPr>
          <p:spPr bwMode="auto">
            <a:xfrm>
              <a:off x="3276" y="2712"/>
              <a:ext cx="372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50" name="AutoShape 34"/>
            <p:cNvSpPr>
              <a:spLocks noChangeArrowheads="1"/>
            </p:cNvSpPr>
            <p:nvPr/>
          </p:nvSpPr>
          <p:spPr bwMode="auto">
            <a:xfrm>
              <a:off x="4608" y="3024"/>
              <a:ext cx="576" cy="384"/>
            </a:xfrm>
            <a:prstGeom prst="flowChartMultidocumen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  <a:latin typeface="Arial Narrow" pitchFamily="34" charset="0"/>
                </a:rPr>
                <a:t>Selected</a:t>
              </a:r>
            </a:p>
            <a:p>
              <a:pPr algn="ctr"/>
              <a:r>
                <a:rPr lang="en-GB" sz="1400" b="1" dirty="0">
                  <a:solidFill>
                    <a:schemeClr val="bg1"/>
                  </a:solidFill>
                  <a:latin typeface="Arial Narrow" pitchFamily="34" charset="0"/>
                </a:rPr>
                <a:t>Patterns</a:t>
              </a:r>
            </a:p>
          </p:txBody>
        </p:sp>
        <p:sp>
          <p:nvSpPr>
            <p:cNvPr id="14351" name="Text Box 35"/>
            <p:cNvSpPr txBox="1">
              <a:spLocks noChangeArrowheads="1"/>
            </p:cNvSpPr>
            <p:nvPr/>
          </p:nvSpPr>
          <p:spPr bwMode="auto">
            <a:xfrm>
              <a:off x="2256" y="2496"/>
              <a:ext cx="420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/>
                <a:t>accept</a:t>
              </a:r>
            </a:p>
          </p:txBody>
        </p:sp>
        <p:cxnSp>
          <p:nvCxnSpPr>
            <p:cNvPr id="14352" name="AutoShape 39"/>
            <p:cNvCxnSpPr>
              <a:cxnSpLocks noChangeShapeType="1"/>
              <a:stCxn id="14348" idx="6"/>
              <a:endCxn id="14350" idx="1"/>
            </p:cNvCxnSpPr>
            <p:nvPr/>
          </p:nvCxnSpPr>
          <p:spPr bwMode="auto">
            <a:xfrm>
              <a:off x="4224" y="2712"/>
              <a:ext cx="384" cy="50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sp>
          <p:nvSpPr>
            <p:cNvPr id="14353" name="Oval 40"/>
            <p:cNvSpPr>
              <a:spLocks noChangeArrowheads="1"/>
            </p:cNvSpPr>
            <p:nvPr/>
          </p:nvSpPr>
          <p:spPr bwMode="auto">
            <a:xfrm>
              <a:off x="4560" y="2208"/>
              <a:ext cx="672" cy="62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  <a:latin typeface="Arial Narrow" pitchFamily="34" charset="0"/>
                </a:rPr>
                <a:t>Pattern</a:t>
              </a:r>
            </a:p>
            <a:p>
              <a:pPr algn="ctr"/>
              <a:r>
                <a:rPr lang="en-GB" sz="1400" b="1" dirty="0">
                  <a:solidFill>
                    <a:schemeClr val="bg1"/>
                  </a:solidFill>
                  <a:latin typeface="Arial Narrow" pitchFamily="34" charset="0"/>
                </a:rPr>
                <a:t>Interpretation</a:t>
              </a:r>
            </a:p>
          </p:txBody>
        </p:sp>
        <p:cxnSp>
          <p:nvCxnSpPr>
            <p:cNvPr id="14354" name="AutoShape 41"/>
            <p:cNvCxnSpPr>
              <a:cxnSpLocks noChangeShapeType="1"/>
              <a:stCxn id="14350" idx="0"/>
              <a:endCxn id="14353" idx="4"/>
            </p:cNvCxnSpPr>
            <p:nvPr/>
          </p:nvCxnSpPr>
          <p:spPr bwMode="auto">
            <a:xfrm flipV="1">
              <a:off x="4896" y="2832"/>
              <a:ext cx="0" cy="192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00394" name="AutoShape 42"/>
            <p:cNvSpPr>
              <a:spLocks noChangeArrowheads="1"/>
            </p:cNvSpPr>
            <p:nvPr/>
          </p:nvSpPr>
          <p:spPr bwMode="auto">
            <a:xfrm>
              <a:off x="4560" y="1584"/>
              <a:ext cx="672" cy="384"/>
            </a:xfrm>
            <a:prstGeom prst="triangle">
              <a:avLst>
                <a:gd name="adj" fmla="val 50000"/>
              </a:avLst>
            </a:prstGeom>
            <a:solidFill>
              <a:srgbClr val="00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cxnSp>
          <p:nvCxnSpPr>
            <p:cNvPr id="14356" name="AutoShape 43"/>
            <p:cNvCxnSpPr>
              <a:cxnSpLocks noChangeShapeType="1"/>
              <a:stCxn id="14353" idx="0"/>
              <a:endCxn id="100394" idx="3"/>
            </p:cNvCxnSpPr>
            <p:nvPr/>
          </p:nvCxnSpPr>
          <p:spPr bwMode="auto">
            <a:xfrm rot="-5400000">
              <a:off x="4776" y="2088"/>
              <a:ext cx="240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</p:cxnSp>
        <p:sp>
          <p:nvSpPr>
            <p:cNvPr id="14357" name="Text Box 44"/>
            <p:cNvSpPr txBox="1">
              <a:spLocks noChangeArrowheads="1"/>
            </p:cNvSpPr>
            <p:nvPr/>
          </p:nvSpPr>
          <p:spPr bwMode="auto">
            <a:xfrm>
              <a:off x="4464" y="1344"/>
              <a:ext cx="88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400" b="1">
                  <a:latin typeface="Arial Narrow" pitchFamily="34" charset="0"/>
                </a:rPr>
                <a:t>Knowledge learnt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Data Mining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0C927-8DE9-A361-0AA6-7B69367903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84163" indent="-284163" eaLnBrk="0" hangingPunct="0">
              <a:buFontTx/>
              <a:buChar char="•"/>
            </a:pPr>
            <a:r>
              <a:rPr lang="en-GB" altLang="zh-CN" sz="2800" b="1" dirty="0">
                <a:latin typeface="Helvetica" charset="0"/>
                <a:ea typeface="SimSun" pitchFamily="2" charset="-122"/>
              </a:rPr>
              <a:t>Roles of participants in data mining</a:t>
            </a:r>
            <a:endParaRPr lang="en-GB" sz="2800" b="1" dirty="0"/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Participants include: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Data miners / data analysts: main participant of a DM project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Domain expert: main collaborators of DM project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Decision makers: clients of a DM project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Risk of human bias in the discovery process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Important roles of domain expert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Pattern interpretation (for usefulness)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Pattern evaluation (for significance)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Mining options (for suitable tasks, limited)</a:t>
            </a:r>
          </a:p>
          <a:p>
            <a:pPr marL="1001713" lvl="2" indent="1588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000" dirty="0">
                <a:latin typeface="Helvetica" charset="0"/>
                <a:ea typeface="SimSun" pitchFamily="2" charset="-122"/>
              </a:rPr>
              <a:t> Advisory on data pre-processing (for suitable operations, limited)</a:t>
            </a:r>
          </a:p>
          <a:p>
            <a:pPr marL="760413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GB" altLang="zh-CN" sz="2400" dirty="0">
                <a:latin typeface="Helvetica" charset="0"/>
                <a:ea typeface="SimSun" pitchFamily="2" charset="-122"/>
              </a:rPr>
              <a:t>Balancing the strength of human and machine</a:t>
            </a:r>
          </a:p>
          <a:p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AB3954-6C3F-8CF5-8BFD-02A5FBCFEF0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BC2D9B1-A7B0-4C7A-ABD3-F5BE70EA6822}" type="datetime1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D602C4-F999-3752-CA8D-03158F1393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C2EED-01CD-AA0D-EBD4-2742D08225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7</a:t>
            </a:fld>
            <a:endParaRPr lang="en-GB"/>
          </a:p>
        </p:txBody>
      </p:sp>
      <p:sp>
        <p:nvSpPr>
          <p:cNvPr id="15363" name="Content Placeholder 8"/>
          <p:cNvSpPr>
            <a:spLocks/>
          </p:cNvSpPr>
          <p:nvPr/>
        </p:nvSpPr>
        <p:spPr bwMode="auto">
          <a:xfrm>
            <a:off x="2024034" y="928670"/>
            <a:ext cx="8255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4163" indent="-284163" eaLnBrk="0" hangingPunct="0">
              <a:buFontTx/>
              <a:buChar char="•"/>
            </a:pPr>
            <a:endParaRPr lang="en-GB" altLang="zh-CN" sz="2400" dirty="0">
              <a:latin typeface="Helvetica" charset="0"/>
              <a:ea typeface="SimSun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SEMMA (Sample, Explore, Modify, Model and Assess)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Sample, Explore, Modify, Model and Assess</a:t>
            </a:r>
          </a:p>
          <a:p>
            <a:pPr lvl="1"/>
            <a:r>
              <a:rPr lang="en-GB" dirty="0"/>
              <a:t>SAS Institute </a:t>
            </a:r>
            <a:r>
              <a:rPr lang="en-GB" dirty="0" err="1"/>
              <a:t>Inc</a:t>
            </a:r>
            <a:endParaRPr lang="en-GB" dirty="0"/>
          </a:p>
          <a:p>
            <a:r>
              <a:rPr lang="en-GB" dirty="0"/>
              <a:t>Sample</a:t>
            </a:r>
          </a:p>
          <a:p>
            <a:pPr lvl="1"/>
            <a:r>
              <a:rPr lang="en-GB" dirty="0"/>
              <a:t>Select the dataset for modelling</a:t>
            </a:r>
          </a:p>
          <a:p>
            <a:r>
              <a:rPr lang="en-GB" dirty="0"/>
              <a:t>Explore</a:t>
            </a:r>
          </a:p>
          <a:p>
            <a:pPr lvl="1"/>
            <a:r>
              <a:rPr lang="en-GB" dirty="0"/>
              <a:t>Look for interesting stuff using data visualisation</a:t>
            </a:r>
          </a:p>
          <a:p>
            <a:r>
              <a:rPr lang="en-GB" dirty="0"/>
              <a:t>Modify</a:t>
            </a:r>
          </a:p>
          <a:p>
            <a:pPr lvl="1"/>
            <a:r>
              <a:rPr lang="en-GB" dirty="0"/>
              <a:t>Clean the data as necessary, transforming and modifying variables as appropriate</a:t>
            </a:r>
          </a:p>
          <a:p>
            <a:r>
              <a:rPr lang="en-GB" dirty="0"/>
              <a:t>Model</a:t>
            </a:r>
          </a:p>
          <a:p>
            <a:pPr lvl="1"/>
            <a:r>
              <a:rPr lang="en-GB" dirty="0"/>
              <a:t>Apply various data mining techniques</a:t>
            </a:r>
          </a:p>
          <a:p>
            <a:r>
              <a:rPr lang="en-GB" dirty="0"/>
              <a:t>Assess</a:t>
            </a:r>
          </a:p>
          <a:p>
            <a:pPr lvl="1"/>
            <a:r>
              <a:rPr lang="en-GB" dirty="0"/>
              <a:t>Evaluate the reliability and usefulness of the models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419198-6B6E-EFD8-215D-46CDAF63AAD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5E231E0-2F6B-4081-A289-C8387058E7E4}" type="datetime1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4F63CF-CD80-937E-BDDE-58C037A93D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0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CRISP-DM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sz="3200" dirty="0" err="1">
                <a:solidFill>
                  <a:srgbClr val="C00000"/>
                </a:solidFill>
              </a:rPr>
              <a:t>CR</a:t>
            </a:r>
            <a:r>
              <a:rPr lang="en-GB" sz="3200" dirty="0" err="1"/>
              <a:t>oss</a:t>
            </a:r>
            <a:r>
              <a:rPr lang="en-GB" sz="3200" dirty="0"/>
              <a:t> </a:t>
            </a:r>
            <a:r>
              <a:rPr lang="en-GB" sz="3200" dirty="0">
                <a:solidFill>
                  <a:srgbClr val="C00000"/>
                </a:solidFill>
              </a:rPr>
              <a:t>I</a:t>
            </a:r>
            <a:r>
              <a:rPr lang="en-GB" sz="3200" dirty="0"/>
              <a:t>ndustry </a:t>
            </a:r>
            <a:r>
              <a:rPr lang="en-GB" sz="3200" dirty="0">
                <a:solidFill>
                  <a:srgbClr val="C00000"/>
                </a:solidFill>
              </a:rPr>
              <a:t>S</a:t>
            </a:r>
            <a:r>
              <a:rPr lang="en-GB" sz="3200" dirty="0"/>
              <a:t>tandard </a:t>
            </a:r>
            <a:r>
              <a:rPr lang="en-GB" sz="3200" dirty="0">
                <a:solidFill>
                  <a:srgbClr val="C00000"/>
                </a:solidFill>
              </a:rPr>
              <a:t>P</a:t>
            </a:r>
            <a:r>
              <a:rPr lang="en-GB" sz="3200" dirty="0"/>
              <a:t>rocess for </a:t>
            </a:r>
            <a:r>
              <a:rPr lang="en-GB" sz="3200" dirty="0">
                <a:solidFill>
                  <a:srgbClr val="C00000"/>
                </a:solidFill>
              </a:rPr>
              <a:t>D</a:t>
            </a:r>
            <a:r>
              <a:rPr lang="en-GB" sz="3200" dirty="0"/>
              <a:t>ata </a:t>
            </a:r>
            <a:r>
              <a:rPr lang="en-GB" sz="3200" dirty="0">
                <a:solidFill>
                  <a:srgbClr val="C00000"/>
                </a:solidFill>
              </a:rPr>
              <a:t>M</a:t>
            </a:r>
            <a:r>
              <a:rPr lang="en-GB" sz="3200" dirty="0"/>
              <a:t>ining</a:t>
            </a:r>
          </a:p>
          <a:p>
            <a:endParaRPr lang="en-GB" dirty="0"/>
          </a:p>
          <a:p>
            <a:r>
              <a:rPr lang="en-GB" dirty="0"/>
              <a:t>Non-proprietary</a:t>
            </a:r>
          </a:p>
          <a:p>
            <a:r>
              <a:rPr lang="en-GB" dirty="0"/>
              <a:t>Application/Industry-neutral</a:t>
            </a:r>
          </a:p>
          <a:p>
            <a:r>
              <a:rPr lang="en-GB" dirty="0"/>
              <a:t>Tool-neutral</a:t>
            </a:r>
          </a:p>
          <a:p>
            <a:r>
              <a:rPr lang="en-GB" dirty="0"/>
              <a:t>Focus on business issues as well as technical analysis</a:t>
            </a:r>
          </a:p>
          <a:p>
            <a:r>
              <a:rPr lang="en-GB" dirty="0"/>
              <a:t>Framework for guidance</a:t>
            </a:r>
          </a:p>
          <a:p>
            <a:r>
              <a:rPr lang="en-GB" dirty="0"/>
              <a:t>Experience base (including templates for analysis)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6C7628-790D-3BBD-C378-FE3F6428D44E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C6B2309-72AB-4FEF-BAF6-E72CD60C7D3D}" type="datetime1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510638-6F25-FB7D-F87C-C0A946B880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73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Process Standardisation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638" indent="-274638"/>
            <a:r>
              <a:rPr lang="en-US" altLang="ko-KR" dirty="0">
                <a:solidFill>
                  <a:srgbClr val="003300"/>
                </a:solidFill>
              </a:rPr>
              <a:t>Initiative launched in late 1996 by three “veterans” of data mining market.</a:t>
            </a:r>
          </a:p>
          <a:p>
            <a:pPr marL="530670" lvl="1" indent="-274638"/>
            <a:r>
              <a:rPr lang="en-US" altLang="ko-KR" dirty="0"/>
              <a:t>Daimler Chrysler (then Daimler-Benz), SPSS (then ISL) , NCR</a:t>
            </a:r>
            <a:endParaRPr lang="en-US" altLang="ko-KR" sz="700" dirty="0"/>
          </a:p>
          <a:p>
            <a:pPr marL="274638" indent="-274638"/>
            <a:r>
              <a:rPr lang="en-US" altLang="ko-KR" dirty="0">
                <a:solidFill>
                  <a:srgbClr val="003300"/>
                </a:solidFill>
              </a:rPr>
              <a:t>Developed and refined through series of workshops</a:t>
            </a:r>
          </a:p>
          <a:p>
            <a:pPr marL="530670" lvl="1" indent="-274638"/>
            <a:r>
              <a:rPr lang="en-US" altLang="ko-KR" dirty="0">
                <a:solidFill>
                  <a:srgbClr val="003300"/>
                </a:solidFill>
              </a:rPr>
              <a:t>1997-1999</a:t>
            </a:r>
            <a:endParaRPr lang="en-US" altLang="ko-KR" dirty="0"/>
          </a:p>
          <a:p>
            <a:pPr marL="274638" indent="-274638"/>
            <a:r>
              <a:rPr lang="en-US" altLang="ko-KR" dirty="0">
                <a:solidFill>
                  <a:srgbClr val="003300"/>
                </a:solidFill>
              </a:rPr>
              <a:t>Over 300 organization contributed to the process model</a:t>
            </a:r>
            <a:endParaRPr lang="en-US" altLang="ko-KR" sz="1100" dirty="0">
              <a:solidFill>
                <a:srgbClr val="003300"/>
              </a:solidFill>
            </a:endParaRPr>
          </a:p>
          <a:p>
            <a:pPr marL="274638" indent="-274638"/>
            <a:r>
              <a:rPr lang="en-US" altLang="ko-KR" dirty="0">
                <a:solidFill>
                  <a:srgbClr val="003300"/>
                </a:solidFill>
              </a:rPr>
              <a:t>Published CRISP-DM 1.0</a:t>
            </a:r>
            <a:r>
              <a:rPr lang="en-US" altLang="ko-KR" dirty="0"/>
              <a:t> (1999)</a:t>
            </a:r>
            <a:endParaRPr lang="en-US" altLang="ko-KR" sz="1100" dirty="0"/>
          </a:p>
          <a:p>
            <a:pPr marL="274638" indent="-274638"/>
            <a:r>
              <a:rPr lang="en-US" altLang="ko-KR" dirty="0">
                <a:solidFill>
                  <a:srgbClr val="003300"/>
                </a:solidFill>
              </a:rPr>
              <a:t>Over 200 members of the CRISP-DM SIG worldwide</a:t>
            </a:r>
          </a:p>
          <a:p>
            <a:pPr marL="530670" lvl="1" indent="-274638"/>
            <a:r>
              <a:rPr lang="en-US" altLang="ko-KR" b="1" dirty="0"/>
              <a:t>DM Vendors </a:t>
            </a:r>
            <a:r>
              <a:rPr lang="en-US" altLang="ko-KR" dirty="0"/>
              <a:t>- SPSS, NCR, IBM, SAS, SGI, Data Distilleries, </a:t>
            </a:r>
            <a:r>
              <a:rPr lang="en-US" altLang="ko-KR" dirty="0" err="1"/>
              <a:t>Syllogic</a:t>
            </a:r>
            <a:r>
              <a:rPr lang="en-US" altLang="ko-KR" dirty="0"/>
              <a:t>, etc.</a:t>
            </a:r>
          </a:p>
          <a:p>
            <a:pPr marL="530670" lvl="1" indent="-274638"/>
            <a:r>
              <a:rPr lang="en-US" altLang="ko-KR" b="1" dirty="0"/>
              <a:t>System Suppliers / consultants </a:t>
            </a:r>
            <a:r>
              <a:rPr lang="en-US" altLang="ko-KR" dirty="0"/>
              <a:t>- Cap Gemini, ICL Retail, Deloitte &amp; </a:t>
            </a:r>
            <a:r>
              <a:rPr lang="en-US" altLang="ko-KR" dirty="0" err="1"/>
              <a:t>Touche</a:t>
            </a:r>
            <a:r>
              <a:rPr lang="en-US" altLang="ko-KR" dirty="0"/>
              <a:t>, etc.</a:t>
            </a:r>
          </a:p>
          <a:p>
            <a:pPr marL="530670" lvl="1" indent="-274638"/>
            <a:r>
              <a:rPr lang="en-US" altLang="ko-KR" sz="2000" b="1" dirty="0"/>
              <a:t>End Users  </a:t>
            </a:r>
            <a:r>
              <a:rPr lang="en-US" altLang="ko-KR" sz="2000" dirty="0"/>
              <a:t>- BT, ABB, Lloyds Bank, </a:t>
            </a:r>
            <a:r>
              <a:rPr lang="en-US" altLang="ko-KR" sz="2000" dirty="0" err="1"/>
              <a:t>AirTouch</a:t>
            </a:r>
            <a:r>
              <a:rPr lang="en-US" altLang="ko-KR" sz="2000" dirty="0"/>
              <a:t>, Experian, etc.</a:t>
            </a:r>
          </a:p>
          <a:p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CEC28E-7AB6-B514-4797-C2CD4329CF2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CA276B5-A38A-4B0C-B70C-11EE5CBFEBE6}" type="datetime1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671E74-288C-AA8C-44FD-19C536E688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3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CRISP-DM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6-phase cycle</a:t>
            </a:r>
          </a:p>
          <a:p>
            <a:pPr lvl="1"/>
            <a:r>
              <a:rPr lang="en-GB" dirty="0"/>
              <a:t>Business Understanding</a:t>
            </a:r>
          </a:p>
          <a:p>
            <a:pPr lvl="1"/>
            <a:r>
              <a:rPr lang="en-GB" dirty="0"/>
              <a:t>Data Understanding</a:t>
            </a:r>
          </a:p>
          <a:p>
            <a:pPr lvl="1"/>
            <a:r>
              <a:rPr lang="en-GB" dirty="0"/>
              <a:t>Data Preparation</a:t>
            </a:r>
          </a:p>
          <a:p>
            <a:pPr lvl="1"/>
            <a:r>
              <a:rPr lang="en-GB" dirty="0"/>
              <a:t>Modelling</a:t>
            </a:r>
          </a:p>
          <a:p>
            <a:pPr lvl="1"/>
            <a:r>
              <a:rPr lang="en-GB" dirty="0"/>
              <a:t>Evaluation</a:t>
            </a:r>
          </a:p>
          <a:p>
            <a:pPr lvl="1"/>
            <a:r>
              <a:rPr lang="en-GB" dirty="0"/>
              <a:t>Deployment</a:t>
            </a:r>
          </a:p>
          <a:p>
            <a:endParaRPr lang="en-GB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26C3D20-1262-59C6-7211-922FC0FC1CA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EFADA36-5D3F-4DE6-B427-65AC2806C534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7AD791F-1CD3-8CBD-1EC1-6C8FA7BB4F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11</a:t>
            </a:fld>
            <a:endParaRPr lang="en-GB"/>
          </a:p>
        </p:txBody>
      </p:sp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6"/>
          <a:stretch>
            <a:fillRect/>
          </a:stretch>
        </p:blipFill>
        <p:spPr>
          <a:xfrm>
            <a:off x="6851374" y="1399707"/>
            <a:ext cx="4549701" cy="4530463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311871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20AA69E-513E-E3F5-B1F6-8445916D8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Activity - CRISP-DM Phases Investigation &amp; Presentation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DFCF2E-099B-F5A8-32F1-B2CB1BCB1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FA80-7172-4B74-B052-FF9AAE4CDEF7}" type="datetime1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7F6A22-2BD0-0A3B-D296-5B3B6D738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88D3F-4368-0E14-6E9F-CFBCFE708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12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9AB5E40-A371-2E8F-513F-EBEC9CEFA9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Objective: Explore and present key phases of the CRISP-DM framework in groups.</a:t>
            </a:r>
          </a:p>
          <a:p>
            <a:r>
              <a:rPr lang="en-GB" dirty="0"/>
              <a:t>Group Tasks:</a:t>
            </a:r>
            <a:br>
              <a:rPr lang="en-GB" dirty="0"/>
            </a:br>
            <a:r>
              <a:rPr lang="en-GB" dirty="0"/>
              <a:t>Each group investigates one or two phases:</a:t>
            </a:r>
          </a:p>
          <a:p>
            <a:pPr lvl="1"/>
            <a:r>
              <a:rPr lang="en-GB" dirty="0"/>
              <a:t> Business Understanding</a:t>
            </a:r>
          </a:p>
          <a:p>
            <a:pPr lvl="1"/>
            <a:r>
              <a:rPr lang="en-GB" dirty="0"/>
              <a:t> Data Understanding</a:t>
            </a:r>
          </a:p>
          <a:p>
            <a:pPr lvl="1"/>
            <a:r>
              <a:rPr lang="en-GB" dirty="0"/>
              <a:t> Data Preparation</a:t>
            </a:r>
          </a:p>
          <a:p>
            <a:pPr lvl="1"/>
            <a:r>
              <a:rPr lang="en-GB" dirty="0"/>
              <a:t> Modelling</a:t>
            </a:r>
          </a:p>
          <a:p>
            <a:pPr lvl="1"/>
            <a:r>
              <a:rPr lang="en-GB" dirty="0"/>
              <a:t> Evaluation</a:t>
            </a:r>
          </a:p>
          <a:p>
            <a:pPr lvl="1"/>
            <a:r>
              <a:rPr lang="en-GB" dirty="0"/>
              <a:t> Deployment</a:t>
            </a:r>
          </a:p>
          <a:p>
            <a:r>
              <a:rPr lang="en-GB" dirty="0"/>
              <a:t>Presentation (5-7 mins): Purpose &amp; key tasks - Challenges &amp; tools used - Real-world example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949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ECBF4-B52F-1AF7-4185-219E745EC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CRISP-DM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921C63-32EA-C520-EBF2-EDD90B24F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548F68-36D6-7574-7823-2EF848302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43AB1C-E662-949F-8C26-5C8B90A1A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13</a:t>
            </a:fld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F28532-2319-36AB-8423-4BEF13D2AA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RISP-DM (Cross-Industry Standard Process for Data Mining) is a widely used framework for data mining projects. </a:t>
            </a:r>
          </a:p>
          <a:p>
            <a:pPr lvl="1"/>
            <a:r>
              <a:rPr lang="en-GB" dirty="0"/>
              <a:t>It provides a structured, systematic approach to extracting insights from data.</a:t>
            </a:r>
          </a:p>
          <a:p>
            <a:r>
              <a:rPr lang="en-GB" dirty="0"/>
              <a:t>📌 </a:t>
            </a:r>
            <a:r>
              <a:rPr lang="en-GB" b="1" dirty="0"/>
              <a:t>Key Features:</a:t>
            </a:r>
            <a:br>
              <a:rPr lang="en-GB" dirty="0"/>
            </a:br>
            <a:r>
              <a:rPr lang="en-GB" dirty="0"/>
              <a:t>✔ Industry-neutral and tool-independent</a:t>
            </a:r>
            <a:br>
              <a:rPr lang="en-GB" dirty="0"/>
            </a:br>
            <a:r>
              <a:rPr lang="en-GB" dirty="0"/>
              <a:t>✔ Focuses on both business and technical aspects</a:t>
            </a:r>
            <a:br>
              <a:rPr lang="en-GB" dirty="0"/>
            </a:br>
            <a:r>
              <a:rPr lang="en-GB" dirty="0"/>
              <a:t>✔ Iterative and flexible methodology</a:t>
            </a:r>
          </a:p>
        </p:txBody>
      </p:sp>
    </p:spTree>
    <p:extLst>
      <p:ext uri="{BB962C8B-B14F-4D97-AF65-F5344CB8AC3E}">
        <p14:creationId xmlns:p14="http://schemas.microsoft.com/office/powerpoint/2010/main" val="203829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39507-07C6-858C-A8D1-D8C3ACE2C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C2D86-FDBE-E3E9-93E0-28C68DF50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CRISP-DM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F8680A-7D73-6CE5-1906-06FE76070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F05F5-89F7-44AC-B4B7-C58A8E9A6947}" type="datetime1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95EFD4-B82C-498E-990B-20B566178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1CD11F-2AA5-9E63-57A6-646CCFBE6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14</a:t>
            </a:fld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A4E83A-8439-6A7C-07A9-6FB423B75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📌 </a:t>
            </a:r>
            <a:r>
              <a:rPr lang="en-GB" b="1" dirty="0"/>
              <a:t>The 6 Phases:</a:t>
            </a:r>
            <a:endParaRPr lang="en-GB" dirty="0"/>
          </a:p>
          <a:p>
            <a:pPr marL="457200" lvl="1" indent="0">
              <a:buNone/>
            </a:pPr>
            <a:r>
              <a:rPr lang="en-GB" dirty="0"/>
              <a:t>1️⃣ </a:t>
            </a:r>
            <a:r>
              <a:rPr lang="en-GB" b="1" dirty="0"/>
              <a:t>Business Understanding</a:t>
            </a:r>
            <a:r>
              <a:rPr lang="en-GB" dirty="0"/>
              <a:t> – Project objective &amp; requirements, DM problem definition</a:t>
            </a:r>
          </a:p>
          <a:p>
            <a:pPr marL="457200" lvl="1" indent="0">
              <a:buNone/>
            </a:pPr>
            <a:r>
              <a:rPr lang="en-GB" dirty="0"/>
              <a:t>2️⃣ </a:t>
            </a:r>
            <a:r>
              <a:rPr lang="en-GB" b="1" dirty="0"/>
              <a:t>Data Understanding</a:t>
            </a:r>
            <a:r>
              <a:rPr lang="en-GB" dirty="0"/>
              <a:t> – Data collection and familiarisation, data quality review</a:t>
            </a:r>
          </a:p>
          <a:p>
            <a:pPr marL="457200" lvl="1" indent="0">
              <a:buNone/>
            </a:pPr>
            <a:r>
              <a:rPr lang="en-GB" dirty="0"/>
              <a:t>3️⃣ </a:t>
            </a:r>
            <a:r>
              <a:rPr lang="en-GB" b="1" dirty="0"/>
              <a:t>Data Preparation</a:t>
            </a:r>
            <a:r>
              <a:rPr lang="en-GB" dirty="0"/>
              <a:t> – Table, record &amp; attribute selection, transformation &amp; cleaning</a:t>
            </a:r>
          </a:p>
          <a:p>
            <a:pPr marL="457200" lvl="1" indent="0">
              <a:buNone/>
            </a:pPr>
            <a:r>
              <a:rPr lang="en-GB" dirty="0"/>
              <a:t>4️⃣ </a:t>
            </a:r>
            <a:r>
              <a:rPr lang="en-GB" b="1" dirty="0"/>
              <a:t>Modelling</a:t>
            </a:r>
            <a:r>
              <a:rPr lang="en-GB" dirty="0"/>
              <a:t> – Modelling techniques selection, calibration &amp; application</a:t>
            </a:r>
          </a:p>
          <a:p>
            <a:pPr marL="457200" lvl="1" indent="0">
              <a:buNone/>
            </a:pPr>
            <a:r>
              <a:rPr lang="en-GB" dirty="0"/>
              <a:t>5️⃣ </a:t>
            </a:r>
            <a:r>
              <a:rPr lang="en-GB" b="1" dirty="0"/>
              <a:t>Evaluation</a:t>
            </a:r>
            <a:r>
              <a:rPr lang="en-GB" dirty="0"/>
              <a:t> – Evaluation of business &amp; issues achievements</a:t>
            </a:r>
          </a:p>
          <a:p>
            <a:pPr marL="457200" lvl="1" indent="0">
              <a:buNone/>
            </a:pPr>
            <a:r>
              <a:rPr lang="en-GB" dirty="0"/>
              <a:t>6️⃣ </a:t>
            </a:r>
            <a:r>
              <a:rPr lang="en-GB" b="1" dirty="0"/>
              <a:t>Deployment</a:t>
            </a:r>
            <a:r>
              <a:rPr lang="en-GB" dirty="0"/>
              <a:t> – Deploy the results of the model and repeat as necessary</a:t>
            </a:r>
          </a:p>
          <a:p>
            <a:endParaRPr lang="en-GB" dirty="0"/>
          </a:p>
          <a:p>
            <a:r>
              <a:rPr lang="en-GB" dirty="0"/>
              <a:t>🔄 </a:t>
            </a:r>
            <a:r>
              <a:rPr lang="en-GB" b="1" dirty="0"/>
              <a:t>Iterative Cycle:</a:t>
            </a:r>
            <a:r>
              <a:rPr lang="en-GB" dirty="0"/>
              <a:t> These phases are not strictly linear but often require revisiting previous steps to refine insights.</a:t>
            </a:r>
          </a:p>
        </p:txBody>
      </p:sp>
    </p:spTree>
    <p:extLst>
      <p:ext uri="{BB962C8B-B14F-4D97-AF65-F5344CB8AC3E}">
        <p14:creationId xmlns:p14="http://schemas.microsoft.com/office/powerpoint/2010/main" val="2890175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1 – Business Understanding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A6E21E-A29B-07B4-BFED-7EFC784DBE0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539E96E-3C36-497D-B079-7D58F1C82560}" type="datetime1">
              <a:rPr lang="en-GB" smtClean="0"/>
              <a:t>29/01/2025</a:t>
            </a:fld>
            <a:endParaRPr lang="en-GB"/>
          </a:p>
        </p:txBody>
      </p:sp>
      <p:sp>
        <p:nvSpPr>
          <p:cNvPr id="37" name="Footer Placeholder 36">
            <a:extLst>
              <a:ext uri="{FF2B5EF4-FFF2-40B4-BE49-F238E27FC236}">
                <a16:creationId xmlns:a16="http://schemas.microsoft.com/office/drawing/2014/main" id="{D8DEF07D-FEA8-B2B4-8491-C0F069279C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15</a:t>
            </a:fld>
            <a:endParaRPr lang="en-GB"/>
          </a:p>
        </p:txBody>
      </p:sp>
      <p:grpSp>
        <p:nvGrpSpPr>
          <p:cNvPr id="5" name="Group 102"/>
          <p:cNvGrpSpPr>
            <a:grpSpLocks/>
          </p:cNvGrpSpPr>
          <p:nvPr/>
        </p:nvGrpSpPr>
        <p:grpSpPr bwMode="auto">
          <a:xfrm>
            <a:off x="2053766" y="1442797"/>
            <a:ext cx="8595919" cy="804287"/>
            <a:chOff x="476" y="935"/>
            <a:chExt cx="5171" cy="454"/>
          </a:xfrm>
        </p:grpSpPr>
        <p:sp>
          <p:nvSpPr>
            <p:cNvPr id="6" name="AutoShape 8"/>
            <p:cNvSpPr>
              <a:spLocks noChangeArrowheads="1"/>
            </p:cNvSpPr>
            <p:nvPr/>
          </p:nvSpPr>
          <p:spPr bwMode="auto">
            <a:xfrm>
              <a:off x="476" y="935"/>
              <a:ext cx="1088" cy="453"/>
            </a:xfrm>
            <a:prstGeom prst="homePlate">
              <a:avLst>
                <a:gd name="adj" fmla="val 60044"/>
              </a:avLst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en-US" altLang="ko-KR" sz="1300" dirty="0">
                  <a:solidFill>
                    <a:schemeClr val="bg1"/>
                  </a:solidFill>
                </a:rPr>
                <a:t>Business</a:t>
              </a:r>
            </a:p>
            <a:p>
              <a:pPr algn="ctr"/>
              <a:r>
                <a:rPr lang="en-US" altLang="ko-KR" sz="1300" dirty="0">
                  <a:solidFill>
                    <a:schemeClr val="bg1"/>
                  </a:solidFill>
                </a:rPr>
                <a:t>Understanding</a:t>
              </a:r>
            </a:p>
          </p:txBody>
        </p:sp>
        <p:sp>
          <p:nvSpPr>
            <p:cNvPr id="7" name="AutoShape 31"/>
            <p:cNvSpPr>
              <a:spLocks noChangeArrowheads="1"/>
            </p:cNvSpPr>
            <p:nvPr/>
          </p:nvSpPr>
          <p:spPr bwMode="auto">
            <a:xfrm>
              <a:off x="1338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Data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     Understanding</a:t>
              </a:r>
            </a:p>
          </p:txBody>
        </p:sp>
        <p:sp>
          <p:nvSpPr>
            <p:cNvPr id="8" name="AutoShape 35"/>
            <p:cNvSpPr>
              <a:spLocks noChangeArrowheads="1"/>
            </p:cNvSpPr>
            <p:nvPr/>
          </p:nvSpPr>
          <p:spPr bwMode="auto">
            <a:xfrm>
              <a:off x="2154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Data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     Preparation</a:t>
              </a:r>
            </a:p>
          </p:txBody>
        </p:sp>
        <p:sp>
          <p:nvSpPr>
            <p:cNvPr id="9" name="AutoShape 36"/>
            <p:cNvSpPr>
              <a:spLocks noChangeArrowheads="1"/>
            </p:cNvSpPr>
            <p:nvPr/>
          </p:nvSpPr>
          <p:spPr bwMode="auto">
            <a:xfrm>
              <a:off x="2971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 dirty="0">
                  <a:solidFill>
                    <a:srgbClr val="003300"/>
                  </a:solidFill>
                </a:rPr>
                <a:t>     </a:t>
              </a:r>
              <a:r>
                <a:rPr lang="en-US" altLang="ko-KR" sz="1300" dirty="0">
                  <a:solidFill>
                    <a:srgbClr val="003300"/>
                  </a:solidFill>
                </a:rPr>
                <a:t>Modelling</a:t>
              </a:r>
            </a:p>
          </p:txBody>
        </p:sp>
        <p:sp>
          <p:nvSpPr>
            <p:cNvPr id="10" name="AutoShape 37"/>
            <p:cNvSpPr>
              <a:spLocks noChangeArrowheads="1"/>
            </p:cNvSpPr>
            <p:nvPr/>
          </p:nvSpPr>
          <p:spPr bwMode="auto">
            <a:xfrm>
              <a:off x="4604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Deployment</a:t>
              </a:r>
            </a:p>
          </p:txBody>
        </p:sp>
        <p:sp>
          <p:nvSpPr>
            <p:cNvPr id="11" name="AutoShape 38"/>
            <p:cNvSpPr>
              <a:spLocks noChangeArrowheads="1"/>
            </p:cNvSpPr>
            <p:nvPr/>
          </p:nvSpPr>
          <p:spPr bwMode="auto">
            <a:xfrm>
              <a:off x="3787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Evaluation</a:t>
              </a:r>
            </a:p>
          </p:txBody>
        </p:sp>
      </p:grpSp>
      <p:grpSp>
        <p:nvGrpSpPr>
          <p:cNvPr id="12" name="Group 103"/>
          <p:cNvGrpSpPr>
            <a:grpSpLocks/>
          </p:cNvGrpSpPr>
          <p:nvPr/>
        </p:nvGrpSpPr>
        <p:grpSpPr bwMode="auto">
          <a:xfrm>
            <a:off x="2198228" y="2378974"/>
            <a:ext cx="7992492" cy="3456310"/>
            <a:chOff x="567" y="1434"/>
            <a:chExt cx="4808" cy="1951"/>
          </a:xfrm>
        </p:grpSpPr>
        <p:sp>
          <p:nvSpPr>
            <p:cNvPr id="13" name="AutoShape 40"/>
            <p:cNvSpPr>
              <a:spLocks noChangeArrowheads="1"/>
            </p:cNvSpPr>
            <p:nvPr/>
          </p:nvSpPr>
          <p:spPr bwMode="auto">
            <a:xfrm>
              <a:off x="2200" y="3067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Format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4" name="AutoShape 73"/>
            <p:cNvSpPr>
              <a:spLocks noChangeArrowheads="1"/>
            </p:cNvSpPr>
            <p:nvPr/>
          </p:nvSpPr>
          <p:spPr bwMode="auto">
            <a:xfrm>
              <a:off x="2200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Integrate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5" name="AutoShape 74"/>
            <p:cNvSpPr>
              <a:spLocks noChangeArrowheads="1"/>
            </p:cNvSpPr>
            <p:nvPr/>
          </p:nvSpPr>
          <p:spPr bwMode="auto">
            <a:xfrm>
              <a:off x="2200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Construct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6" name="AutoShape 75"/>
            <p:cNvSpPr>
              <a:spLocks noChangeArrowheads="1"/>
            </p:cNvSpPr>
            <p:nvPr/>
          </p:nvSpPr>
          <p:spPr bwMode="auto">
            <a:xfrm>
              <a:off x="2200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Clean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7" name="AutoShape 76"/>
            <p:cNvSpPr>
              <a:spLocks noChangeArrowheads="1"/>
            </p:cNvSpPr>
            <p:nvPr/>
          </p:nvSpPr>
          <p:spPr bwMode="auto">
            <a:xfrm>
              <a:off x="2200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Select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8" name="AutoShape 77"/>
            <p:cNvSpPr>
              <a:spLocks noChangeArrowheads="1"/>
            </p:cNvSpPr>
            <p:nvPr/>
          </p:nvSpPr>
          <p:spPr bwMode="auto">
            <a:xfrm>
              <a:off x="567" y="1434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Determine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Business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Objectives</a:t>
              </a:r>
            </a:p>
          </p:txBody>
        </p:sp>
        <p:sp>
          <p:nvSpPr>
            <p:cNvPr id="19" name="AutoShape 78"/>
            <p:cNvSpPr>
              <a:spLocks noChangeArrowheads="1"/>
            </p:cNvSpPr>
            <p:nvPr/>
          </p:nvSpPr>
          <p:spPr bwMode="auto">
            <a:xfrm>
              <a:off x="4649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Review</a:t>
              </a:r>
            </a:p>
            <a:p>
              <a:pPr algn="ctr"/>
              <a:r>
                <a:rPr lang="en-US" altLang="ko-KR" sz="1100"/>
                <a:t>Project</a:t>
              </a:r>
            </a:p>
          </p:txBody>
        </p:sp>
        <p:sp>
          <p:nvSpPr>
            <p:cNvPr id="20" name="AutoShape 79"/>
            <p:cNvSpPr>
              <a:spLocks noChangeArrowheads="1"/>
            </p:cNvSpPr>
            <p:nvPr/>
          </p:nvSpPr>
          <p:spPr bwMode="auto">
            <a:xfrm>
              <a:off x="4649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Produce</a:t>
              </a:r>
            </a:p>
            <a:p>
              <a:pPr algn="ctr"/>
              <a:r>
                <a:rPr lang="en-US" altLang="ko-KR" sz="1100"/>
                <a:t>Final</a:t>
              </a:r>
            </a:p>
            <a:p>
              <a:pPr algn="ctr"/>
              <a:r>
                <a:rPr lang="en-US" altLang="ko-KR" sz="1100"/>
                <a:t>Report</a:t>
              </a:r>
            </a:p>
          </p:txBody>
        </p:sp>
        <p:sp>
          <p:nvSpPr>
            <p:cNvPr id="21" name="AutoShape 80"/>
            <p:cNvSpPr>
              <a:spLocks noChangeArrowheads="1"/>
            </p:cNvSpPr>
            <p:nvPr/>
          </p:nvSpPr>
          <p:spPr bwMode="auto">
            <a:xfrm>
              <a:off x="4649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Plan Monitoring</a:t>
              </a:r>
            </a:p>
            <a:p>
              <a:pPr algn="ctr"/>
              <a:r>
                <a:rPr lang="en-US" altLang="ko-KR" sz="1100" dirty="0"/>
                <a:t>&amp;</a:t>
              </a:r>
            </a:p>
            <a:p>
              <a:pPr algn="ctr"/>
              <a:r>
                <a:rPr lang="en-US" altLang="ko-KR" sz="1100" dirty="0"/>
                <a:t>Maintenance</a:t>
              </a:r>
            </a:p>
          </p:txBody>
        </p:sp>
        <p:sp>
          <p:nvSpPr>
            <p:cNvPr id="22" name="AutoShape 82"/>
            <p:cNvSpPr>
              <a:spLocks noChangeArrowheads="1"/>
            </p:cNvSpPr>
            <p:nvPr/>
          </p:nvSpPr>
          <p:spPr bwMode="auto">
            <a:xfrm>
              <a:off x="4649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Plan</a:t>
              </a:r>
            </a:p>
            <a:p>
              <a:pPr algn="ctr"/>
              <a:r>
                <a:rPr lang="en-US" altLang="ko-KR" sz="1100"/>
                <a:t>Deployment</a:t>
              </a:r>
            </a:p>
          </p:txBody>
        </p:sp>
        <p:sp>
          <p:nvSpPr>
            <p:cNvPr id="23" name="AutoShape 83"/>
            <p:cNvSpPr>
              <a:spLocks noChangeArrowheads="1"/>
            </p:cNvSpPr>
            <p:nvPr/>
          </p:nvSpPr>
          <p:spPr bwMode="auto">
            <a:xfrm>
              <a:off x="3833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Next Steps</a:t>
              </a:r>
            </a:p>
          </p:txBody>
        </p:sp>
        <p:sp>
          <p:nvSpPr>
            <p:cNvPr id="24" name="AutoShape 84"/>
            <p:cNvSpPr>
              <a:spLocks noChangeArrowheads="1"/>
            </p:cNvSpPr>
            <p:nvPr/>
          </p:nvSpPr>
          <p:spPr bwMode="auto">
            <a:xfrm>
              <a:off x="3833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Review</a:t>
              </a:r>
            </a:p>
            <a:p>
              <a:pPr algn="ctr"/>
              <a:r>
                <a:rPr lang="en-US" altLang="ko-KR" sz="1100"/>
                <a:t>Process</a:t>
              </a:r>
            </a:p>
          </p:txBody>
        </p:sp>
        <p:sp>
          <p:nvSpPr>
            <p:cNvPr id="25" name="AutoShape 85"/>
            <p:cNvSpPr>
              <a:spLocks noChangeArrowheads="1"/>
            </p:cNvSpPr>
            <p:nvPr/>
          </p:nvSpPr>
          <p:spPr bwMode="auto">
            <a:xfrm>
              <a:off x="3833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Evaluate</a:t>
              </a:r>
            </a:p>
            <a:p>
              <a:pPr algn="ctr"/>
              <a:r>
                <a:rPr lang="en-US" altLang="ko-KR" sz="1100"/>
                <a:t>Results</a:t>
              </a:r>
            </a:p>
          </p:txBody>
        </p:sp>
        <p:sp>
          <p:nvSpPr>
            <p:cNvPr id="26" name="AutoShape 86"/>
            <p:cNvSpPr>
              <a:spLocks noChangeArrowheads="1"/>
            </p:cNvSpPr>
            <p:nvPr/>
          </p:nvSpPr>
          <p:spPr bwMode="auto">
            <a:xfrm>
              <a:off x="3016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Assess</a:t>
              </a:r>
            </a:p>
            <a:p>
              <a:pPr algn="ctr"/>
              <a:r>
                <a:rPr lang="en-US" altLang="ko-KR" sz="1100"/>
                <a:t>Model</a:t>
              </a:r>
            </a:p>
          </p:txBody>
        </p:sp>
        <p:sp>
          <p:nvSpPr>
            <p:cNvPr id="27" name="AutoShape 87"/>
            <p:cNvSpPr>
              <a:spLocks noChangeArrowheads="1"/>
            </p:cNvSpPr>
            <p:nvPr/>
          </p:nvSpPr>
          <p:spPr bwMode="auto">
            <a:xfrm>
              <a:off x="3016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Build</a:t>
              </a:r>
            </a:p>
            <a:p>
              <a:pPr algn="ctr"/>
              <a:r>
                <a:rPr lang="en-US" altLang="ko-KR" sz="1100"/>
                <a:t>Model</a:t>
              </a:r>
            </a:p>
          </p:txBody>
        </p:sp>
        <p:sp>
          <p:nvSpPr>
            <p:cNvPr id="28" name="AutoShape 88"/>
            <p:cNvSpPr>
              <a:spLocks noChangeArrowheads="1"/>
            </p:cNvSpPr>
            <p:nvPr/>
          </p:nvSpPr>
          <p:spPr bwMode="auto">
            <a:xfrm>
              <a:off x="3016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Generate</a:t>
              </a:r>
            </a:p>
            <a:p>
              <a:pPr algn="ctr"/>
              <a:r>
                <a:rPr lang="en-US" altLang="ko-KR" sz="1100"/>
                <a:t>Test Design</a:t>
              </a:r>
            </a:p>
          </p:txBody>
        </p:sp>
        <p:sp>
          <p:nvSpPr>
            <p:cNvPr id="29" name="AutoShape 89"/>
            <p:cNvSpPr>
              <a:spLocks noChangeArrowheads="1"/>
            </p:cNvSpPr>
            <p:nvPr/>
          </p:nvSpPr>
          <p:spPr bwMode="auto">
            <a:xfrm>
              <a:off x="3016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Select</a:t>
              </a:r>
            </a:p>
            <a:p>
              <a:pPr algn="ctr"/>
              <a:r>
                <a:rPr lang="en-US" altLang="ko-KR" sz="1100" dirty="0"/>
                <a:t>Modelling</a:t>
              </a:r>
            </a:p>
            <a:p>
              <a:pPr algn="ctr"/>
              <a:r>
                <a:rPr lang="en-US" altLang="ko-KR" sz="1100" dirty="0"/>
                <a:t>Technique</a:t>
              </a:r>
            </a:p>
          </p:txBody>
        </p:sp>
        <p:sp>
          <p:nvSpPr>
            <p:cNvPr id="30" name="AutoShape 95"/>
            <p:cNvSpPr>
              <a:spLocks noChangeArrowheads="1"/>
            </p:cNvSpPr>
            <p:nvPr/>
          </p:nvSpPr>
          <p:spPr bwMode="auto">
            <a:xfrm>
              <a:off x="567" y="1842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Assess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Situation</a:t>
              </a:r>
            </a:p>
          </p:txBody>
        </p:sp>
        <p:sp>
          <p:nvSpPr>
            <p:cNvPr id="31" name="AutoShape 96"/>
            <p:cNvSpPr>
              <a:spLocks noChangeArrowheads="1"/>
            </p:cNvSpPr>
            <p:nvPr/>
          </p:nvSpPr>
          <p:spPr bwMode="auto">
            <a:xfrm>
              <a:off x="1383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Explore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2" name="AutoShape 97"/>
            <p:cNvSpPr>
              <a:spLocks noChangeArrowheads="1"/>
            </p:cNvSpPr>
            <p:nvPr/>
          </p:nvSpPr>
          <p:spPr bwMode="auto">
            <a:xfrm>
              <a:off x="1383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Describe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3" name="AutoShape 98"/>
            <p:cNvSpPr>
              <a:spLocks noChangeArrowheads="1"/>
            </p:cNvSpPr>
            <p:nvPr/>
          </p:nvSpPr>
          <p:spPr bwMode="auto">
            <a:xfrm>
              <a:off x="1383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Collect</a:t>
              </a:r>
            </a:p>
            <a:p>
              <a:pPr algn="ctr"/>
              <a:r>
                <a:rPr lang="en-US" altLang="ko-KR" sz="1100"/>
                <a:t>Initial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4" name="AutoShape 99"/>
            <p:cNvSpPr>
              <a:spLocks noChangeArrowheads="1"/>
            </p:cNvSpPr>
            <p:nvPr/>
          </p:nvSpPr>
          <p:spPr bwMode="auto">
            <a:xfrm>
              <a:off x="567" y="2251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Determine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Data Mining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Goals</a:t>
              </a:r>
            </a:p>
          </p:txBody>
        </p:sp>
        <p:sp>
          <p:nvSpPr>
            <p:cNvPr id="35" name="AutoShape 100"/>
            <p:cNvSpPr>
              <a:spLocks noChangeArrowheads="1"/>
            </p:cNvSpPr>
            <p:nvPr/>
          </p:nvSpPr>
          <p:spPr bwMode="auto">
            <a:xfrm>
              <a:off x="1383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Verify</a:t>
              </a:r>
            </a:p>
            <a:p>
              <a:pPr algn="ctr"/>
              <a:r>
                <a:rPr lang="en-US" altLang="ko-KR" sz="1100"/>
                <a:t>Data</a:t>
              </a:r>
            </a:p>
            <a:p>
              <a:pPr algn="ctr"/>
              <a:r>
                <a:rPr lang="en-US" altLang="ko-KR" sz="1100"/>
                <a:t>Quality</a:t>
              </a:r>
            </a:p>
          </p:txBody>
        </p:sp>
        <p:sp>
          <p:nvSpPr>
            <p:cNvPr id="36" name="AutoShape 101"/>
            <p:cNvSpPr>
              <a:spLocks noChangeArrowheads="1"/>
            </p:cNvSpPr>
            <p:nvPr/>
          </p:nvSpPr>
          <p:spPr bwMode="auto">
            <a:xfrm>
              <a:off x="567" y="2659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Produce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Project Plan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5436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1 – Business Understanding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Determine business objectives</a:t>
            </a:r>
          </a:p>
          <a:p>
            <a:pPr lvl="1"/>
            <a:r>
              <a:rPr lang="en-GB" dirty="0"/>
              <a:t>Understand, from business perspective, what client wants</a:t>
            </a:r>
          </a:p>
          <a:p>
            <a:r>
              <a:rPr lang="en-GB" dirty="0"/>
              <a:t>Assess situation</a:t>
            </a:r>
          </a:p>
          <a:p>
            <a:pPr lvl="1"/>
            <a:r>
              <a:rPr lang="en-GB" dirty="0"/>
              <a:t>Detailed fact-finding about the resources, constraints, assumptions and other factors relating to determining the goal of the analysis</a:t>
            </a:r>
          </a:p>
          <a:p>
            <a:r>
              <a:rPr lang="en-GB" dirty="0"/>
              <a:t>Determine the data mining goals</a:t>
            </a:r>
          </a:p>
          <a:p>
            <a:pPr lvl="1"/>
            <a:r>
              <a:rPr lang="en-GB" dirty="0"/>
              <a:t>A </a:t>
            </a:r>
            <a:r>
              <a:rPr lang="en-GB" i="1" dirty="0"/>
              <a:t>business goal </a:t>
            </a:r>
            <a:r>
              <a:rPr lang="en-GB" dirty="0"/>
              <a:t>states an objective in business terminology, e.g. “Increase sales”</a:t>
            </a:r>
          </a:p>
          <a:p>
            <a:pPr lvl="1"/>
            <a:r>
              <a:rPr lang="en-GB" dirty="0"/>
              <a:t>A </a:t>
            </a:r>
            <a:r>
              <a:rPr lang="en-GB" i="1" dirty="0"/>
              <a:t>data mining goal</a:t>
            </a:r>
            <a:r>
              <a:rPr lang="en-GB" dirty="0"/>
              <a:t> state it in technical terms, e.g. “Predict how many widgets a customer will buy over 3 years”</a:t>
            </a:r>
          </a:p>
          <a:p>
            <a:r>
              <a:rPr lang="en-GB" dirty="0"/>
              <a:t>Produce project plan</a:t>
            </a:r>
          </a:p>
          <a:p>
            <a:pPr lvl="1"/>
            <a:r>
              <a:rPr lang="en-GB" dirty="0"/>
              <a:t>Create a plan for achieving the data mining goals and therefore the business goals, via a set of stages and using a specific set of tools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99CEEB-0D6C-903E-C994-6155351331C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E726EC1-EE30-4C6B-805E-5F3BB6559CA6}" type="datetime1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630615-B8AF-542B-8D1E-2499EDBC22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83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470DD-726A-D14C-F61D-45C83F33F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1 – Business Understanding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48C903-18EE-DD74-E6CD-79FB7F00AE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/>
              <a:t>Scenario: Improving Customer Retention for an E-Commerce Business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📌 Phase 1: Business Understanding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Objective: Reduce customer churn and improve retention for an e-commerce platform.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Define business goals: Increase repeat purchases by 15% in 6 months.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Identify challenges: High cart abandonment rates, low repeat purchases.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Define data mining goals: Identify patterns in churn behaviour and predict customers at risk of leaving.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A1510-B57B-C158-B82D-73CF39C9F7AE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FB3FA80-7172-4B74-B052-FF9AAE4CDEF7}" type="datetime1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1DBE8F-4822-235D-8628-5BB8A52274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04F95-9953-E6B5-8EB4-670D21E850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26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A5EDD1-E5D3-0F3D-2F43-98E56A2A2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803BC-D249-489B-9BC7-A624E48BAB24}" type="datetime1">
              <a:rPr lang="en-GB" smtClean="0"/>
              <a:t>29/01/2025</a:t>
            </a:fld>
            <a:endParaRPr lang="en-GB"/>
          </a:p>
        </p:txBody>
      </p:sp>
      <p:sp>
        <p:nvSpPr>
          <p:cNvPr id="37" name="Footer Placeholder 36">
            <a:extLst>
              <a:ext uri="{FF2B5EF4-FFF2-40B4-BE49-F238E27FC236}">
                <a16:creationId xmlns:a16="http://schemas.microsoft.com/office/drawing/2014/main" id="{CD85ABF0-72AE-71C5-9701-1B8036261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926495" y="5901779"/>
            <a:ext cx="464287" cy="373427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18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2 – Data Understanding</a:t>
            </a:r>
          </a:p>
        </p:txBody>
      </p:sp>
      <p:grpSp>
        <p:nvGrpSpPr>
          <p:cNvPr id="5" name="Group 102"/>
          <p:cNvGrpSpPr>
            <a:grpSpLocks/>
          </p:cNvGrpSpPr>
          <p:nvPr/>
        </p:nvGrpSpPr>
        <p:grpSpPr bwMode="auto">
          <a:xfrm>
            <a:off x="1974253" y="1350032"/>
            <a:ext cx="8595919" cy="804287"/>
            <a:chOff x="476" y="935"/>
            <a:chExt cx="5171" cy="454"/>
          </a:xfrm>
        </p:grpSpPr>
        <p:sp>
          <p:nvSpPr>
            <p:cNvPr id="6" name="AutoShape 8"/>
            <p:cNvSpPr>
              <a:spLocks noChangeArrowheads="1"/>
            </p:cNvSpPr>
            <p:nvPr/>
          </p:nvSpPr>
          <p:spPr bwMode="auto">
            <a:xfrm>
              <a:off x="476" y="935"/>
              <a:ext cx="1088" cy="453"/>
            </a:xfrm>
            <a:prstGeom prst="homePlate">
              <a:avLst>
                <a:gd name="adj" fmla="val 6004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Business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Understanding</a:t>
              </a:r>
            </a:p>
          </p:txBody>
        </p:sp>
        <p:sp>
          <p:nvSpPr>
            <p:cNvPr id="7" name="AutoShape 31"/>
            <p:cNvSpPr>
              <a:spLocks noChangeArrowheads="1"/>
            </p:cNvSpPr>
            <p:nvPr/>
          </p:nvSpPr>
          <p:spPr bwMode="auto">
            <a:xfrm>
              <a:off x="1338" y="935"/>
              <a:ext cx="1043" cy="454"/>
            </a:xfrm>
            <a:prstGeom prst="chevron">
              <a:avLst>
                <a:gd name="adj" fmla="val 57434"/>
              </a:avLst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en-US" altLang="ko-KR" sz="1400" dirty="0">
                  <a:solidFill>
                    <a:srgbClr val="003300"/>
                  </a:solidFill>
                </a:rPr>
                <a:t> </a:t>
              </a:r>
              <a:r>
                <a:rPr lang="en-US" altLang="ko-KR" sz="1400" dirty="0">
                  <a:solidFill>
                    <a:schemeClr val="bg1"/>
                  </a:solidFill>
                </a:rPr>
                <a:t>    </a:t>
              </a:r>
              <a:r>
                <a:rPr lang="en-US" altLang="ko-KR" sz="1300" dirty="0">
                  <a:solidFill>
                    <a:schemeClr val="bg1"/>
                  </a:solidFill>
                </a:rPr>
                <a:t>Data</a:t>
              </a:r>
            </a:p>
            <a:p>
              <a:pPr algn="ctr"/>
              <a:r>
                <a:rPr lang="en-US" altLang="ko-KR" sz="1300" dirty="0">
                  <a:solidFill>
                    <a:schemeClr val="bg1"/>
                  </a:solidFill>
                </a:rPr>
                <a:t>     Understanding</a:t>
              </a:r>
            </a:p>
          </p:txBody>
        </p:sp>
        <p:sp>
          <p:nvSpPr>
            <p:cNvPr id="8" name="AutoShape 35"/>
            <p:cNvSpPr>
              <a:spLocks noChangeArrowheads="1"/>
            </p:cNvSpPr>
            <p:nvPr/>
          </p:nvSpPr>
          <p:spPr bwMode="auto">
            <a:xfrm>
              <a:off x="2154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Data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     Preparation</a:t>
              </a:r>
            </a:p>
          </p:txBody>
        </p:sp>
        <p:sp>
          <p:nvSpPr>
            <p:cNvPr id="9" name="AutoShape 36"/>
            <p:cNvSpPr>
              <a:spLocks noChangeArrowheads="1"/>
            </p:cNvSpPr>
            <p:nvPr/>
          </p:nvSpPr>
          <p:spPr bwMode="auto">
            <a:xfrm>
              <a:off x="2971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 dirty="0">
                  <a:solidFill>
                    <a:srgbClr val="003300"/>
                  </a:solidFill>
                </a:rPr>
                <a:t>     </a:t>
              </a:r>
              <a:r>
                <a:rPr lang="en-US" altLang="ko-KR" sz="1300" dirty="0">
                  <a:solidFill>
                    <a:srgbClr val="003300"/>
                  </a:solidFill>
                </a:rPr>
                <a:t>Modelling</a:t>
              </a:r>
            </a:p>
          </p:txBody>
        </p:sp>
        <p:sp>
          <p:nvSpPr>
            <p:cNvPr id="10" name="AutoShape 37"/>
            <p:cNvSpPr>
              <a:spLocks noChangeArrowheads="1"/>
            </p:cNvSpPr>
            <p:nvPr/>
          </p:nvSpPr>
          <p:spPr bwMode="auto">
            <a:xfrm>
              <a:off x="4604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Deployment</a:t>
              </a:r>
            </a:p>
          </p:txBody>
        </p:sp>
        <p:sp>
          <p:nvSpPr>
            <p:cNvPr id="11" name="AutoShape 38"/>
            <p:cNvSpPr>
              <a:spLocks noChangeArrowheads="1"/>
            </p:cNvSpPr>
            <p:nvPr/>
          </p:nvSpPr>
          <p:spPr bwMode="auto">
            <a:xfrm>
              <a:off x="3787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Evaluation</a:t>
              </a:r>
            </a:p>
          </p:txBody>
        </p:sp>
      </p:grpSp>
      <p:grpSp>
        <p:nvGrpSpPr>
          <p:cNvPr id="12" name="Group 103"/>
          <p:cNvGrpSpPr>
            <a:grpSpLocks/>
          </p:cNvGrpSpPr>
          <p:nvPr/>
        </p:nvGrpSpPr>
        <p:grpSpPr bwMode="auto">
          <a:xfrm>
            <a:off x="2118715" y="2286209"/>
            <a:ext cx="7992492" cy="3456310"/>
            <a:chOff x="567" y="1434"/>
            <a:chExt cx="4808" cy="1951"/>
          </a:xfrm>
        </p:grpSpPr>
        <p:sp>
          <p:nvSpPr>
            <p:cNvPr id="13" name="AutoShape 40"/>
            <p:cNvSpPr>
              <a:spLocks noChangeArrowheads="1"/>
            </p:cNvSpPr>
            <p:nvPr/>
          </p:nvSpPr>
          <p:spPr bwMode="auto">
            <a:xfrm>
              <a:off x="2200" y="3067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Format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4" name="AutoShape 73"/>
            <p:cNvSpPr>
              <a:spLocks noChangeArrowheads="1"/>
            </p:cNvSpPr>
            <p:nvPr/>
          </p:nvSpPr>
          <p:spPr bwMode="auto">
            <a:xfrm>
              <a:off x="2200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Integrate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5" name="AutoShape 74"/>
            <p:cNvSpPr>
              <a:spLocks noChangeArrowheads="1"/>
            </p:cNvSpPr>
            <p:nvPr/>
          </p:nvSpPr>
          <p:spPr bwMode="auto">
            <a:xfrm>
              <a:off x="2200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Construct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6" name="AutoShape 75"/>
            <p:cNvSpPr>
              <a:spLocks noChangeArrowheads="1"/>
            </p:cNvSpPr>
            <p:nvPr/>
          </p:nvSpPr>
          <p:spPr bwMode="auto">
            <a:xfrm>
              <a:off x="2200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Clean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7" name="AutoShape 76"/>
            <p:cNvSpPr>
              <a:spLocks noChangeArrowheads="1"/>
            </p:cNvSpPr>
            <p:nvPr/>
          </p:nvSpPr>
          <p:spPr bwMode="auto">
            <a:xfrm>
              <a:off x="2200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Select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8" name="AutoShape 77"/>
            <p:cNvSpPr>
              <a:spLocks noChangeArrowheads="1"/>
            </p:cNvSpPr>
            <p:nvPr/>
          </p:nvSpPr>
          <p:spPr bwMode="auto">
            <a:xfrm>
              <a:off x="567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Business</a:t>
              </a:r>
            </a:p>
            <a:p>
              <a:pPr algn="ctr"/>
              <a:r>
                <a:rPr lang="en-US" altLang="ko-KR" sz="1100"/>
                <a:t>Objectives</a:t>
              </a:r>
            </a:p>
          </p:txBody>
        </p:sp>
        <p:sp>
          <p:nvSpPr>
            <p:cNvPr id="19" name="AutoShape 78"/>
            <p:cNvSpPr>
              <a:spLocks noChangeArrowheads="1"/>
            </p:cNvSpPr>
            <p:nvPr/>
          </p:nvSpPr>
          <p:spPr bwMode="auto">
            <a:xfrm>
              <a:off x="4649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Review</a:t>
              </a:r>
            </a:p>
            <a:p>
              <a:pPr algn="ctr"/>
              <a:r>
                <a:rPr lang="en-US" altLang="ko-KR" sz="1100"/>
                <a:t>Project</a:t>
              </a:r>
            </a:p>
          </p:txBody>
        </p:sp>
        <p:sp>
          <p:nvSpPr>
            <p:cNvPr id="20" name="AutoShape 79"/>
            <p:cNvSpPr>
              <a:spLocks noChangeArrowheads="1"/>
            </p:cNvSpPr>
            <p:nvPr/>
          </p:nvSpPr>
          <p:spPr bwMode="auto">
            <a:xfrm>
              <a:off x="4649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Produce</a:t>
              </a:r>
            </a:p>
            <a:p>
              <a:pPr algn="ctr"/>
              <a:r>
                <a:rPr lang="en-US" altLang="ko-KR" sz="1100"/>
                <a:t>Final</a:t>
              </a:r>
            </a:p>
            <a:p>
              <a:pPr algn="ctr"/>
              <a:r>
                <a:rPr lang="en-US" altLang="ko-KR" sz="1100"/>
                <a:t>Report</a:t>
              </a:r>
            </a:p>
          </p:txBody>
        </p:sp>
        <p:sp>
          <p:nvSpPr>
            <p:cNvPr id="21" name="AutoShape 80"/>
            <p:cNvSpPr>
              <a:spLocks noChangeArrowheads="1"/>
            </p:cNvSpPr>
            <p:nvPr/>
          </p:nvSpPr>
          <p:spPr bwMode="auto">
            <a:xfrm>
              <a:off x="4649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Plan Monitoring</a:t>
              </a:r>
            </a:p>
            <a:p>
              <a:pPr algn="ctr"/>
              <a:r>
                <a:rPr lang="en-US" altLang="ko-KR" sz="1100" dirty="0"/>
                <a:t>&amp;</a:t>
              </a:r>
            </a:p>
            <a:p>
              <a:pPr algn="ctr"/>
              <a:r>
                <a:rPr lang="en-US" altLang="ko-KR" sz="1100" dirty="0"/>
                <a:t>Maintenance</a:t>
              </a:r>
            </a:p>
          </p:txBody>
        </p:sp>
        <p:sp>
          <p:nvSpPr>
            <p:cNvPr id="22" name="AutoShape 82"/>
            <p:cNvSpPr>
              <a:spLocks noChangeArrowheads="1"/>
            </p:cNvSpPr>
            <p:nvPr/>
          </p:nvSpPr>
          <p:spPr bwMode="auto">
            <a:xfrm>
              <a:off x="4649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Plan</a:t>
              </a:r>
            </a:p>
            <a:p>
              <a:pPr algn="ctr"/>
              <a:r>
                <a:rPr lang="en-US" altLang="ko-KR" sz="1100"/>
                <a:t>Deployment</a:t>
              </a:r>
            </a:p>
          </p:txBody>
        </p:sp>
        <p:sp>
          <p:nvSpPr>
            <p:cNvPr id="23" name="AutoShape 83"/>
            <p:cNvSpPr>
              <a:spLocks noChangeArrowheads="1"/>
            </p:cNvSpPr>
            <p:nvPr/>
          </p:nvSpPr>
          <p:spPr bwMode="auto">
            <a:xfrm>
              <a:off x="3833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Next Steps</a:t>
              </a:r>
            </a:p>
          </p:txBody>
        </p:sp>
        <p:sp>
          <p:nvSpPr>
            <p:cNvPr id="24" name="AutoShape 84"/>
            <p:cNvSpPr>
              <a:spLocks noChangeArrowheads="1"/>
            </p:cNvSpPr>
            <p:nvPr/>
          </p:nvSpPr>
          <p:spPr bwMode="auto">
            <a:xfrm>
              <a:off x="3833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Review</a:t>
              </a:r>
            </a:p>
            <a:p>
              <a:pPr algn="ctr"/>
              <a:r>
                <a:rPr lang="en-US" altLang="ko-KR" sz="1100"/>
                <a:t>Process</a:t>
              </a:r>
            </a:p>
          </p:txBody>
        </p:sp>
        <p:sp>
          <p:nvSpPr>
            <p:cNvPr id="25" name="AutoShape 85"/>
            <p:cNvSpPr>
              <a:spLocks noChangeArrowheads="1"/>
            </p:cNvSpPr>
            <p:nvPr/>
          </p:nvSpPr>
          <p:spPr bwMode="auto">
            <a:xfrm>
              <a:off x="3833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Evaluate</a:t>
              </a:r>
            </a:p>
            <a:p>
              <a:pPr algn="ctr"/>
              <a:r>
                <a:rPr lang="en-US" altLang="ko-KR" sz="1100"/>
                <a:t>Results</a:t>
              </a:r>
            </a:p>
          </p:txBody>
        </p:sp>
        <p:sp>
          <p:nvSpPr>
            <p:cNvPr id="26" name="AutoShape 86"/>
            <p:cNvSpPr>
              <a:spLocks noChangeArrowheads="1"/>
            </p:cNvSpPr>
            <p:nvPr/>
          </p:nvSpPr>
          <p:spPr bwMode="auto">
            <a:xfrm>
              <a:off x="3016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Assess</a:t>
              </a:r>
            </a:p>
            <a:p>
              <a:pPr algn="ctr"/>
              <a:r>
                <a:rPr lang="en-US" altLang="ko-KR" sz="1100"/>
                <a:t>Model</a:t>
              </a:r>
            </a:p>
          </p:txBody>
        </p:sp>
        <p:sp>
          <p:nvSpPr>
            <p:cNvPr id="27" name="AutoShape 87"/>
            <p:cNvSpPr>
              <a:spLocks noChangeArrowheads="1"/>
            </p:cNvSpPr>
            <p:nvPr/>
          </p:nvSpPr>
          <p:spPr bwMode="auto">
            <a:xfrm>
              <a:off x="3016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Build</a:t>
              </a:r>
            </a:p>
            <a:p>
              <a:pPr algn="ctr"/>
              <a:r>
                <a:rPr lang="en-US" altLang="ko-KR" sz="1100"/>
                <a:t>Model</a:t>
              </a:r>
            </a:p>
          </p:txBody>
        </p:sp>
        <p:sp>
          <p:nvSpPr>
            <p:cNvPr id="28" name="AutoShape 88"/>
            <p:cNvSpPr>
              <a:spLocks noChangeArrowheads="1"/>
            </p:cNvSpPr>
            <p:nvPr/>
          </p:nvSpPr>
          <p:spPr bwMode="auto">
            <a:xfrm>
              <a:off x="3016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Generate</a:t>
              </a:r>
            </a:p>
            <a:p>
              <a:pPr algn="ctr"/>
              <a:r>
                <a:rPr lang="en-US" altLang="ko-KR" sz="1100"/>
                <a:t>Test Design</a:t>
              </a:r>
            </a:p>
          </p:txBody>
        </p:sp>
        <p:sp>
          <p:nvSpPr>
            <p:cNvPr id="29" name="AutoShape 89"/>
            <p:cNvSpPr>
              <a:spLocks noChangeArrowheads="1"/>
            </p:cNvSpPr>
            <p:nvPr/>
          </p:nvSpPr>
          <p:spPr bwMode="auto">
            <a:xfrm>
              <a:off x="3016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Select</a:t>
              </a:r>
            </a:p>
            <a:p>
              <a:pPr algn="ctr"/>
              <a:r>
                <a:rPr lang="en-US" altLang="ko-KR" sz="1100" dirty="0"/>
                <a:t>Modelling</a:t>
              </a:r>
            </a:p>
            <a:p>
              <a:pPr algn="ctr"/>
              <a:r>
                <a:rPr lang="en-US" altLang="ko-KR" sz="1100" dirty="0"/>
                <a:t>Technique</a:t>
              </a:r>
            </a:p>
          </p:txBody>
        </p:sp>
        <p:sp>
          <p:nvSpPr>
            <p:cNvPr id="30" name="AutoShape 95"/>
            <p:cNvSpPr>
              <a:spLocks noChangeArrowheads="1"/>
            </p:cNvSpPr>
            <p:nvPr/>
          </p:nvSpPr>
          <p:spPr bwMode="auto">
            <a:xfrm>
              <a:off x="567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Assess</a:t>
              </a:r>
            </a:p>
            <a:p>
              <a:pPr algn="ctr"/>
              <a:r>
                <a:rPr lang="en-US" altLang="ko-KR" sz="1100" dirty="0"/>
                <a:t>Situation</a:t>
              </a:r>
            </a:p>
          </p:txBody>
        </p:sp>
        <p:sp>
          <p:nvSpPr>
            <p:cNvPr id="31" name="AutoShape 96"/>
            <p:cNvSpPr>
              <a:spLocks noChangeArrowheads="1"/>
            </p:cNvSpPr>
            <p:nvPr/>
          </p:nvSpPr>
          <p:spPr bwMode="auto">
            <a:xfrm>
              <a:off x="1383" y="2251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Explore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Data</a:t>
              </a:r>
            </a:p>
          </p:txBody>
        </p:sp>
        <p:sp>
          <p:nvSpPr>
            <p:cNvPr id="32" name="AutoShape 97"/>
            <p:cNvSpPr>
              <a:spLocks noChangeArrowheads="1"/>
            </p:cNvSpPr>
            <p:nvPr/>
          </p:nvSpPr>
          <p:spPr bwMode="auto">
            <a:xfrm>
              <a:off x="1383" y="1842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Describe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Data</a:t>
              </a:r>
            </a:p>
          </p:txBody>
        </p:sp>
        <p:sp>
          <p:nvSpPr>
            <p:cNvPr id="33" name="AutoShape 98"/>
            <p:cNvSpPr>
              <a:spLocks noChangeArrowheads="1"/>
            </p:cNvSpPr>
            <p:nvPr/>
          </p:nvSpPr>
          <p:spPr bwMode="auto">
            <a:xfrm>
              <a:off x="1383" y="1434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Collect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Initial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Data</a:t>
              </a:r>
            </a:p>
          </p:txBody>
        </p:sp>
        <p:sp>
          <p:nvSpPr>
            <p:cNvPr id="34" name="AutoShape 99"/>
            <p:cNvSpPr>
              <a:spLocks noChangeArrowheads="1"/>
            </p:cNvSpPr>
            <p:nvPr/>
          </p:nvSpPr>
          <p:spPr bwMode="auto">
            <a:xfrm>
              <a:off x="567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Data Mining</a:t>
              </a:r>
            </a:p>
            <a:p>
              <a:pPr algn="ctr"/>
              <a:r>
                <a:rPr lang="en-US" altLang="ko-KR" sz="1100"/>
                <a:t>Goals</a:t>
              </a:r>
            </a:p>
          </p:txBody>
        </p:sp>
        <p:sp>
          <p:nvSpPr>
            <p:cNvPr id="35" name="AutoShape 100"/>
            <p:cNvSpPr>
              <a:spLocks noChangeArrowheads="1"/>
            </p:cNvSpPr>
            <p:nvPr/>
          </p:nvSpPr>
          <p:spPr bwMode="auto">
            <a:xfrm>
              <a:off x="1383" y="2659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Verify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Data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Quality</a:t>
              </a:r>
            </a:p>
          </p:txBody>
        </p:sp>
        <p:sp>
          <p:nvSpPr>
            <p:cNvPr id="36" name="AutoShape 101"/>
            <p:cNvSpPr>
              <a:spLocks noChangeArrowheads="1"/>
            </p:cNvSpPr>
            <p:nvPr/>
          </p:nvSpPr>
          <p:spPr bwMode="auto">
            <a:xfrm>
              <a:off x="567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Produce</a:t>
              </a:r>
            </a:p>
            <a:p>
              <a:pPr algn="ctr"/>
              <a:r>
                <a:rPr lang="en-US" altLang="ko-KR" sz="1100"/>
                <a:t>Project Plan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12591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Collect initial data</a:t>
            </a:r>
          </a:p>
          <a:p>
            <a:pPr lvl="1"/>
            <a:r>
              <a:rPr lang="en-GB" dirty="0"/>
              <a:t>Acquire the required data, from multiple sources if needed</a:t>
            </a:r>
          </a:p>
          <a:p>
            <a:r>
              <a:rPr lang="en-GB" dirty="0"/>
              <a:t>Describe data</a:t>
            </a:r>
          </a:p>
          <a:p>
            <a:pPr lvl="1"/>
            <a:r>
              <a:rPr lang="en-GB" dirty="0"/>
              <a:t>Examine the “surface” properties and report on the results</a:t>
            </a:r>
          </a:p>
          <a:p>
            <a:r>
              <a:rPr lang="en-GB" dirty="0"/>
              <a:t>Explore the data</a:t>
            </a:r>
          </a:p>
          <a:p>
            <a:pPr lvl="1"/>
            <a:r>
              <a:rPr lang="en-GB" dirty="0"/>
              <a:t>This may include querying or visualising the data to find the distribution of attributes, results of simple aggregations, properties of significant sub-populations, simple statistical analyses</a:t>
            </a:r>
          </a:p>
          <a:p>
            <a:r>
              <a:rPr lang="en-GB" dirty="0"/>
              <a:t>Verify data quality</a:t>
            </a:r>
          </a:p>
          <a:p>
            <a:pPr lvl="1"/>
            <a:r>
              <a:rPr lang="en-GB" dirty="0"/>
              <a:t>Examine the quality of the data for completeness, case coverage, correctness (how many errors does it contain?) and missing values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7D2ABB-CBF4-AB79-D3B0-08F7339F8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F67FC-4CBF-4ABA-88FB-56083F0FCC7A}" type="datetime1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D3D0DA-0A64-4553-26CB-88E03B782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19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2 – Data Understanding</a:t>
            </a:r>
          </a:p>
        </p:txBody>
      </p:sp>
    </p:spTree>
    <p:extLst>
      <p:ext uri="{BB962C8B-B14F-4D97-AF65-F5344CB8AC3E}">
        <p14:creationId xmlns:p14="http://schemas.microsoft.com/office/powerpoint/2010/main" val="5848741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9300165-5DBA-67B3-A6D5-4A5FAFAD13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Scenario: Improving Customer Retention for an E-Commerce Business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📌 Phase 2: Data Understanding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Objective: Gather and explore relevant data sources.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Collect data: Customer transactions, browsing history, customer support interactions, and feedback.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Explore data: Identify missing values, distribution of key features.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Verify data quality: Check for inconsistencies and anomalies in customer records.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9FE65A-DE56-6171-B78F-7E20F5175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C4814-2506-4C8C-A599-D1A6093650CD}" type="datetime1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CE7D5B-67F2-3E87-4CDE-5ADA16F6D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B85DFF-D748-20F0-2436-EAC50140E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D4615B3-A649-8ECD-2F88-ABAAE73C7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2 – Data Understanding</a:t>
            </a:r>
          </a:p>
        </p:txBody>
      </p:sp>
    </p:spTree>
    <p:extLst>
      <p:ext uri="{BB962C8B-B14F-4D97-AF65-F5344CB8AC3E}">
        <p14:creationId xmlns:p14="http://schemas.microsoft.com/office/powerpoint/2010/main" val="26760631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EAF8D0-D213-9D58-5FAF-46408C0C6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DA16-40A6-4399-833D-759B336EB82E}" type="datetime1">
              <a:rPr lang="en-GB" smtClean="0"/>
              <a:t>29/01/2025</a:t>
            </a:fld>
            <a:endParaRPr lang="en-GB"/>
          </a:p>
        </p:txBody>
      </p:sp>
      <p:sp>
        <p:nvSpPr>
          <p:cNvPr id="37" name="Footer Placeholder 36">
            <a:extLst>
              <a:ext uri="{FF2B5EF4-FFF2-40B4-BE49-F238E27FC236}">
                <a16:creationId xmlns:a16="http://schemas.microsoft.com/office/drawing/2014/main" id="{82C55C1D-D588-A86C-DCB8-BD2924D0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21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3 – Data Preparation</a:t>
            </a:r>
          </a:p>
        </p:txBody>
      </p:sp>
      <p:grpSp>
        <p:nvGrpSpPr>
          <p:cNvPr id="5" name="Group 102"/>
          <p:cNvGrpSpPr>
            <a:grpSpLocks/>
          </p:cNvGrpSpPr>
          <p:nvPr/>
        </p:nvGrpSpPr>
        <p:grpSpPr bwMode="auto">
          <a:xfrm>
            <a:off x="2000756" y="1284005"/>
            <a:ext cx="8595919" cy="804287"/>
            <a:chOff x="476" y="935"/>
            <a:chExt cx="5171" cy="454"/>
          </a:xfrm>
        </p:grpSpPr>
        <p:sp>
          <p:nvSpPr>
            <p:cNvPr id="6" name="AutoShape 8"/>
            <p:cNvSpPr>
              <a:spLocks noChangeArrowheads="1"/>
            </p:cNvSpPr>
            <p:nvPr/>
          </p:nvSpPr>
          <p:spPr bwMode="auto">
            <a:xfrm>
              <a:off x="476" y="935"/>
              <a:ext cx="1088" cy="453"/>
            </a:xfrm>
            <a:prstGeom prst="homePlate">
              <a:avLst>
                <a:gd name="adj" fmla="val 6004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Business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Understanding</a:t>
              </a:r>
            </a:p>
          </p:txBody>
        </p:sp>
        <p:sp>
          <p:nvSpPr>
            <p:cNvPr id="7" name="AutoShape 31"/>
            <p:cNvSpPr>
              <a:spLocks noChangeArrowheads="1"/>
            </p:cNvSpPr>
            <p:nvPr/>
          </p:nvSpPr>
          <p:spPr bwMode="auto">
            <a:xfrm>
              <a:off x="1338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Data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     Understanding</a:t>
              </a:r>
            </a:p>
          </p:txBody>
        </p:sp>
        <p:sp>
          <p:nvSpPr>
            <p:cNvPr id="8" name="AutoShape 35"/>
            <p:cNvSpPr>
              <a:spLocks noChangeArrowheads="1"/>
            </p:cNvSpPr>
            <p:nvPr/>
          </p:nvSpPr>
          <p:spPr bwMode="auto">
            <a:xfrm>
              <a:off x="2154" y="935"/>
              <a:ext cx="1043" cy="454"/>
            </a:xfrm>
            <a:prstGeom prst="chevron">
              <a:avLst>
                <a:gd name="adj" fmla="val 57434"/>
              </a:avLst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en-US" altLang="ko-KR" sz="1400" dirty="0">
                  <a:solidFill>
                    <a:srgbClr val="003300"/>
                  </a:solidFill>
                </a:rPr>
                <a:t>     </a:t>
              </a:r>
              <a:r>
                <a:rPr lang="en-US" altLang="ko-KR" sz="1300" dirty="0">
                  <a:solidFill>
                    <a:schemeClr val="bg1"/>
                  </a:solidFill>
                </a:rPr>
                <a:t>Data</a:t>
              </a:r>
            </a:p>
            <a:p>
              <a:pPr algn="ctr"/>
              <a:r>
                <a:rPr lang="en-US" altLang="ko-KR" sz="1300" dirty="0">
                  <a:solidFill>
                    <a:schemeClr val="bg1"/>
                  </a:solidFill>
                </a:rPr>
                <a:t>     Preparation</a:t>
              </a:r>
            </a:p>
          </p:txBody>
        </p:sp>
        <p:sp>
          <p:nvSpPr>
            <p:cNvPr id="9" name="AutoShape 36"/>
            <p:cNvSpPr>
              <a:spLocks noChangeArrowheads="1"/>
            </p:cNvSpPr>
            <p:nvPr/>
          </p:nvSpPr>
          <p:spPr bwMode="auto">
            <a:xfrm>
              <a:off x="2971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 dirty="0">
                  <a:solidFill>
                    <a:srgbClr val="003300"/>
                  </a:solidFill>
                </a:rPr>
                <a:t>     </a:t>
              </a:r>
              <a:r>
                <a:rPr lang="en-US" altLang="ko-KR" sz="1300" dirty="0">
                  <a:solidFill>
                    <a:srgbClr val="003300"/>
                  </a:solidFill>
                </a:rPr>
                <a:t>Modelling</a:t>
              </a:r>
            </a:p>
          </p:txBody>
        </p:sp>
        <p:sp>
          <p:nvSpPr>
            <p:cNvPr id="10" name="AutoShape 37"/>
            <p:cNvSpPr>
              <a:spLocks noChangeArrowheads="1"/>
            </p:cNvSpPr>
            <p:nvPr/>
          </p:nvSpPr>
          <p:spPr bwMode="auto">
            <a:xfrm>
              <a:off x="4604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Deployment</a:t>
              </a:r>
            </a:p>
          </p:txBody>
        </p:sp>
        <p:sp>
          <p:nvSpPr>
            <p:cNvPr id="11" name="AutoShape 38"/>
            <p:cNvSpPr>
              <a:spLocks noChangeArrowheads="1"/>
            </p:cNvSpPr>
            <p:nvPr/>
          </p:nvSpPr>
          <p:spPr bwMode="auto">
            <a:xfrm>
              <a:off x="3787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Evaluation</a:t>
              </a:r>
            </a:p>
          </p:txBody>
        </p:sp>
      </p:grpSp>
      <p:grpSp>
        <p:nvGrpSpPr>
          <p:cNvPr id="12" name="Group 103"/>
          <p:cNvGrpSpPr>
            <a:grpSpLocks/>
          </p:cNvGrpSpPr>
          <p:nvPr/>
        </p:nvGrpSpPr>
        <p:grpSpPr bwMode="auto">
          <a:xfrm>
            <a:off x="2145218" y="2220182"/>
            <a:ext cx="7992492" cy="3456310"/>
            <a:chOff x="567" y="1434"/>
            <a:chExt cx="4808" cy="1951"/>
          </a:xfrm>
        </p:grpSpPr>
        <p:sp>
          <p:nvSpPr>
            <p:cNvPr id="13" name="AutoShape 40"/>
            <p:cNvSpPr>
              <a:spLocks noChangeArrowheads="1"/>
            </p:cNvSpPr>
            <p:nvPr/>
          </p:nvSpPr>
          <p:spPr bwMode="auto">
            <a:xfrm>
              <a:off x="2200" y="3067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Format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Data</a:t>
              </a:r>
            </a:p>
          </p:txBody>
        </p:sp>
        <p:sp>
          <p:nvSpPr>
            <p:cNvPr id="14" name="AutoShape 73"/>
            <p:cNvSpPr>
              <a:spLocks noChangeArrowheads="1"/>
            </p:cNvSpPr>
            <p:nvPr/>
          </p:nvSpPr>
          <p:spPr bwMode="auto">
            <a:xfrm>
              <a:off x="2200" y="2659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Integrate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Data</a:t>
              </a:r>
            </a:p>
          </p:txBody>
        </p:sp>
        <p:sp>
          <p:nvSpPr>
            <p:cNvPr id="15" name="AutoShape 74"/>
            <p:cNvSpPr>
              <a:spLocks noChangeArrowheads="1"/>
            </p:cNvSpPr>
            <p:nvPr/>
          </p:nvSpPr>
          <p:spPr bwMode="auto">
            <a:xfrm>
              <a:off x="2200" y="2251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Construct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Data</a:t>
              </a:r>
            </a:p>
          </p:txBody>
        </p:sp>
        <p:sp>
          <p:nvSpPr>
            <p:cNvPr id="16" name="AutoShape 75"/>
            <p:cNvSpPr>
              <a:spLocks noChangeArrowheads="1"/>
            </p:cNvSpPr>
            <p:nvPr/>
          </p:nvSpPr>
          <p:spPr bwMode="auto">
            <a:xfrm>
              <a:off x="2200" y="1842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Clean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Data</a:t>
              </a:r>
            </a:p>
          </p:txBody>
        </p:sp>
        <p:sp>
          <p:nvSpPr>
            <p:cNvPr id="17" name="AutoShape 76"/>
            <p:cNvSpPr>
              <a:spLocks noChangeArrowheads="1"/>
            </p:cNvSpPr>
            <p:nvPr/>
          </p:nvSpPr>
          <p:spPr bwMode="auto">
            <a:xfrm>
              <a:off x="2200" y="1434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Select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Data</a:t>
              </a:r>
            </a:p>
          </p:txBody>
        </p:sp>
        <p:sp>
          <p:nvSpPr>
            <p:cNvPr id="18" name="AutoShape 77"/>
            <p:cNvSpPr>
              <a:spLocks noChangeArrowheads="1"/>
            </p:cNvSpPr>
            <p:nvPr/>
          </p:nvSpPr>
          <p:spPr bwMode="auto">
            <a:xfrm>
              <a:off x="567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Business</a:t>
              </a:r>
            </a:p>
            <a:p>
              <a:pPr algn="ctr"/>
              <a:r>
                <a:rPr lang="en-US" altLang="ko-KR" sz="1100"/>
                <a:t>Objectives</a:t>
              </a:r>
            </a:p>
          </p:txBody>
        </p:sp>
        <p:sp>
          <p:nvSpPr>
            <p:cNvPr id="19" name="AutoShape 78"/>
            <p:cNvSpPr>
              <a:spLocks noChangeArrowheads="1"/>
            </p:cNvSpPr>
            <p:nvPr/>
          </p:nvSpPr>
          <p:spPr bwMode="auto">
            <a:xfrm>
              <a:off x="4649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Review</a:t>
              </a:r>
            </a:p>
            <a:p>
              <a:pPr algn="ctr"/>
              <a:r>
                <a:rPr lang="en-US" altLang="ko-KR" sz="1100"/>
                <a:t>Project</a:t>
              </a:r>
            </a:p>
          </p:txBody>
        </p:sp>
        <p:sp>
          <p:nvSpPr>
            <p:cNvPr id="20" name="AutoShape 79"/>
            <p:cNvSpPr>
              <a:spLocks noChangeArrowheads="1"/>
            </p:cNvSpPr>
            <p:nvPr/>
          </p:nvSpPr>
          <p:spPr bwMode="auto">
            <a:xfrm>
              <a:off x="4649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Produce</a:t>
              </a:r>
            </a:p>
            <a:p>
              <a:pPr algn="ctr"/>
              <a:r>
                <a:rPr lang="en-US" altLang="ko-KR" sz="1100"/>
                <a:t>Final</a:t>
              </a:r>
            </a:p>
            <a:p>
              <a:pPr algn="ctr"/>
              <a:r>
                <a:rPr lang="en-US" altLang="ko-KR" sz="1100"/>
                <a:t>Report</a:t>
              </a:r>
            </a:p>
          </p:txBody>
        </p:sp>
        <p:sp>
          <p:nvSpPr>
            <p:cNvPr id="21" name="AutoShape 80"/>
            <p:cNvSpPr>
              <a:spLocks noChangeArrowheads="1"/>
            </p:cNvSpPr>
            <p:nvPr/>
          </p:nvSpPr>
          <p:spPr bwMode="auto">
            <a:xfrm>
              <a:off x="4649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Plan Monitoring</a:t>
              </a:r>
            </a:p>
            <a:p>
              <a:pPr algn="ctr"/>
              <a:r>
                <a:rPr lang="en-US" altLang="ko-KR" sz="1100" dirty="0"/>
                <a:t>&amp;</a:t>
              </a:r>
            </a:p>
            <a:p>
              <a:pPr algn="ctr"/>
              <a:r>
                <a:rPr lang="en-US" altLang="ko-KR" sz="1100" dirty="0"/>
                <a:t>Maintenance</a:t>
              </a:r>
            </a:p>
          </p:txBody>
        </p:sp>
        <p:sp>
          <p:nvSpPr>
            <p:cNvPr id="22" name="AutoShape 82"/>
            <p:cNvSpPr>
              <a:spLocks noChangeArrowheads="1"/>
            </p:cNvSpPr>
            <p:nvPr/>
          </p:nvSpPr>
          <p:spPr bwMode="auto">
            <a:xfrm>
              <a:off x="4649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Plan</a:t>
              </a:r>
            </a:p>
            <a:p>
              <a:pPr algn="ctr"/>
              <a:r>
                <a:rPr lang="en-US" altLang="ko-KR" sz="1100"/>
                <a:t>Deployment</a:t>
              </a:r>
            </a:p>
          </p:txBody>
        </p:sp>
        <p:sp>
          <p:nvSpPr>
            <p:cNvPr id="23" name="AutoShape 83"/>
            <p:cNvSpPr>
              <a:spLocks noChangeArrowheads="1"/>
            </p:cNvSpPr>
            <p:nvPr/>
          </p:nvSpPr>
          <p:spPr bwMode="auto">
            <a:xfrm>
              <a:off x="3833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Next Steps</a:t>
              </a:r>
            </a:p>
          </p:txBody>
        </p:sp>
        <p:sp>
          <p:nvSpPr>
            <p:cNvPr id="24" name="AutoShape 84"/>
            <p:cNvSpPr>
              <a:spLocks noChangeArrowheads="1"/>
            </p:cNvSpPr>
            <p:nvPr/>
          </p:nvSpPr>
          <p:spPr bwMode="auto">
            <a:xfrm>
              <a:off x="3833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Review</a:t>
              </a:r>
            </a:p>
            <a:p>
              <a:pPr algn="ctr"/>
              <a:r>
                <a:rPr lang="en-US" altLang="ko-KR" sz="1100"/>
                <a:t>Process</a:t>
              </a:r>
            </a:p>
          </p:txBody>
        </p:sp>
        <p:sp>
          <p:nvSpPr>
            <p:cNvPr id="25" name="AutoShape 85"/>
            <p:cNvSpPr>
              <a:spLocks noChangeArrowheads="1"/>
            </p:cNvSpPr>
            <p:nvPr/>
          </p:nvSpPr>
          <p:spPr bwMode="auto">
            <a:xfrm>
              <a:off x="3833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Evaluate</a:t>
              </a:r>
            </a:p>
            <a:p>
              <a:pPr algn="ctr"/>
              <a:r>
                <a:rPr lang="en-US" altLang="ko-KR" sz="1100"/>
                <a:t>Results</a:t>
              </a:r>
            </a:p>
          </p:txBody>
        </p:sp>
        <p:sp>
          <p:nvSpPr>
            <p:cNvPr id="26" name="AutoShape 86"/>
            <p:cNvSpPr>
              <a:spLocks noChangeArrowheads="1"/>
            </p:cNvSpPr>
            <p:nvPr/>
          </p:nvSpPr>
          <p:spPr bwMode="auto">
            <a:xfrm>
              <a:off x="3016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Assess</a:t>
              </a:r>
            </a:p>
            <a:p>
              <a:pPr algn="ctr"/>
              <a:r>
                <a:rPr lang="en-US" altLang="ko-KR" sz="1100"/>
                <a:t>Model</a:t>
              </a:r>
            </a:p>
          </p:txBody>
        </p:sp>
        <p:sp>
          <p:nvSpPr>
            <p:cNvPr id="27" name="AutoShape 87"/>
            <p:cNvSpPr>
              <a:spLocks noChangeArrowheads="1"/>
            </p:cNvSpPr>
            <p:nvPr/>
          </p:nvSpPr>
          <p:spPr bwMode="auto">
            <a:xfrm>
              <a:off x="3016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Build</a:t>
              </a:r>
            </a:p>
            <a:p>
              <a:pPr algn="ctr"/>
              <a:r>
                <a:rPr lang="en-US" altLang="ko-KR" sz="1100"/>
                <a:t>Model</a:t>
              </a:r>
            </a:p>
          </p:txBody>
        </p:sp>
        <p:sp>
          <p:nvSpPr>
            <p:cNvPr id="28" name="AutoShape 88"/>
            <p:cNvSpPr>
              <a:spLocks noChangeArrowheads="1"/>
            </p:cNvSpPr>
            <p:nvPr/>
          </p:nvSpPr>
          <p:spPr bwMode="auto">
            <a:xfrm>
              <a:off x="3016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Generate</a:t>
              </a:r>
            </a:p>
            <a:p>
              <a:pPr algn="ctr"/>
              <a:r>
                <a:rPr lang="en-US" altLang="ko-KR" sz="1100"/>
                <a:t>Test Design</a:t>
              </a:r>
            </a:p>
          </p:txBody>
        </p:sp>
        <p:sp>
          <p:nvSpPr>
            <p:cNvPr id="29" name="AutoShape 89"/>
            <p:cNvSpPr>
              <a:spLocks noChangeArrowheads="1"/>
            </p:cNvSpPr>
            <p:nvPr/>
          </p:nvSpPr>
          <p:spPr bwMode="auto">
            <a:xfrm>
              <a:off x="3016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Select</a:t>
              </a:r>
            </a:p>
            <a:p>
              <a:pPr algn="ctr"/>
              <a:r>
                <a:rPr lang="en-US" altLang="ko-KR" sz="1100" dirty="0"/>
                <a:t>Modelling</a:t>
              </a:r>
            </a:p>
            <a:p>
              <a:pPr algn="ctr"/>
              <a:r>
                <a:rPr lang="en-US" altLang="ko-KR" sz="1100" dirty="0"/>
                <a:t>Technique</a:t>
              </a:r>
            </a:p>
          </p:txBody>
        </p:sp>
        <p:sp>
          <p:nvSpPr>
            <p:cNvPr id="30" name="AutoShape 95"/>
            <p:cNvSpPr>
              <a:spLocks noChangeArrowheads="1"/>
            </p:cNvSpPr>
            <p:nvPr/>
          </p:nvSpPr>
          <p:spPr bwMode="auto">
            <a:xfrm>
              <a:off x="567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Assess</a:t>
              </a:r>
            </a:p>
            <a:p>
              <a:pPr algn="ctr"/>
              <a:r>
                <a:rPr lang="en-US" altLang="ko-KR" sz="1100" dirty="0"/>
                <a:t>Situation</a:t>
              </a:r>
            </a:p>
          </p:txBody>
        </p:sp>
        <p:sp>
          <p:nvSpPr>
            <p:cNvPr id="31" name="AutoShape 96"/>
            <p:cNvSpPr>
              <a:spLocks noChangeArrowheads="1"/>
            </p:cNvSpPr>
            <p:nvPr/>
          </p:nvSpPr>
          <p:spPr bwMode="auto">
            <a:xfrm>
              <a:off x="1383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Explore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2" name="AutoShape 97"/>
            <p:cNvSpPr>
              <a:spLocks noChangeArrowheads="1"/>
            </p:cNvSpPr>
            <p:nvPr/>
          </p:nvSpPr>
          <p:spPr bwMode="auto">
            <a:xfrm>
              <a:off x="1383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Describe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3" name="AutoShape 98"/>
            <p:cNvSpPr>
              <a:spLocks noChangeArrowheads="1"/>
            </p:cNvSpPr>
            <p:nvPr/>
          </p:nvSpPr>
          <p:spPr bwMode="auto">
            <a:xfrm>
              <a:off x="1383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Collect</a:t>
              </a:r>
            </a:p>
            <a:p>
              <a:pPr algn="ctr"/>
              <a:r>
                <a:rPr lang="en-US" altLang="ko-KR" sz="1100"/>
                <a:t>Initial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4" name="AutoShape 99"/>
            <p:cNvSpPr>
              <a:spLocks noChangeArrowheads="1"/>
            </p:cNvSpPr>
            <p:nvPr/>
          </p:nvSpPr>
          <p:spPr bwMode="auto">
            <a:xfrm>
              <a:off x="567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Data Mining</a:t>
              </a:r>
            </a:p>
            <a:p>
              <a:pPr algn="ctr"/>
              <a:r>
                <a:rPr lang="en-US" altLang="ko-KR" sz="1100"/>
                <a:t>Goals</a:t>
              </a:r>
            </a:p>
          </p:txBody>
        </p:sp>
        <p:sp>
          <p:nvSpPr>
            <p:cNvPr id="35" name="AutoShape 100"/>
            <p:cNvSpPr>
              <a:spLocks noChangeArrowheads="1"/>
            </p:cNvSpPr>
            <p:nvPr/>
          </p:nvSpPr>
          <p:spPr bwMode="auto">
            <a:xfrm>
              <a:off x="1383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Verify</a:t>
              </a:r>
            </a:p>
            <a:p>
              <a:pPr algn="ctr"/>
              <a:r>
                <a:rPr lang="en-US" altLang="ko-KR" sz="1100"/>
                <a:t>Data</a:t>
              </a:r>
            </a:p>
            <a:p>
              <a:pPr algn="ctr"/>
              <a:r>
                <a:rPr lang="en-US" altLang="ko-KR" sz="1100"/>
                <a:t>Quality</a:t>
              </a:r>
            </a:p>
          </p:txBody>
        </p:sp>
        <p:sp>
          <p:nvSpPr>
            <p:cNvPr id="36" name="AutoShape 101"/>
            <p:cNvSpPr>
              <a:spLocks noChangeArrowheads="1"/>
            </p:cNvSpPr>
            <p:nvPr/>
          </p:nvSpPr>
          <p:spPr bwMode="auto">
            <a:xfrm>
              <a:off x="567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Produce</a:t>
              </a:r>
            </a:p>
            <a:p>
              <a:pPr algn="ctr"/>
              <a:r>
                <a:rPr lang="en-US" altLang="ko-KR" sz="1100"/>
                <a:t>Project Plan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588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Select data</a:t>
            </a:r>
          </a:p>
          <a:p>
            <a:pPr lvl="1"/>
            <a:r>
              <a:rPr lang="en-GB" dirty="0"/>
              <a:t>Decide on the records and attributes to be used, giving consideration to data volume, quality and types</a:t>
            </a:r>
          </a:p>
          <a:p>
            <a:r>
              <a:rPr lang="en-GB" dirty="0"/>
              <a:t>Clean data</a:t>
            </a:r>
          </a:p>
          <a:p>
            <a:pPr lvl="1"/>
            <a:r>
              <a:rPr lang="en-GB" dirty="0"/>
              <a:t>Raise the data quality to the level required</a:t>
            </a:r>
          </a:p>
          <a:p>
            <a:r>
              <a:rPr lang="en-GB" dirty="0"/>
              <a:t>Construct data</a:t>
            </a:r>
          </a:p>
          <a:p>
            <a:pPr lvl="1"/>
            <a:r>
              <a:rPr lang="en-GB" dirty="0"/>
              <a:t>Create any derived or transformed attributes</a:t>
            </a:r>
          </a:p>
          <a:p>
            <a:r>
              <a:rPr lang="en-GB" dirty="0"/>
              <a:t>Integrate data</a:t>
            </a:r>
          </a:p>
          <a:p>
            <a:pPr lvl="1"/>
            <a:r>
              <a:rPr lang="en-GB" dirty="0"/>
              <a:t>Combine data from multiple sources as appropriate</a:t>
            </a:r>
          </a:p>
          <a:p>
            <a:r>
              <a:rPr lang="en-GB" dirty="0"/>
              <a:t>Format data</a:t>
            </a:r>
          </a:p>
          <a:p>
            <a:pPr lvl="1"/>
            <a:r>
              <a:rPr lang="en-GB" dirty="0"/>
              <a:t>Make any changes necessary to allow the data to be read by the analysis tool chosen; this is syntactic, rather than semantic, modification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A2E6FA-63B1-FDDF-7C67-16A2145A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5FBB6-CAD4-4D26-B553-F37BD06EACFF}" type="datetime1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EBFC13-B869-F7B8-FBD5-E66B66C53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22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3 – Data Preparation</a:t>
            </a:r>
          </a:p>
        </p:txBody>
      </p:sp>
    </p:spTree>
    <p:extLst>
      <p:ext uri="{BB962C8B-B14F-4D97-AF65-F5344CB8AC3E}">
        <p14:creationId xmlns:p14="http://schemas.microsoft.com/office/powerpoint/2010/main" val="20483576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D84E7-6A73-58C2-C38D-FF325C1FD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66A77AD-EB99-5A13-19A6-6F4706C527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Scenario: Improving Customer Retention for an E-Commerce Business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📌 Phase 3: Data Preparation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Objective: Clean, transform, and structure data for modelling.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Data cleaning: Handle missing values and remove duplicate records.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Feature selection: Select relevant attributes (purchase frequency, average spend, time on site).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Data transformation: Convert categorical data (e.g., customer segments) into numerical values for modelling.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145B17-ECAD-9C9A-C532-7C13534C7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C4814-2506-4C8C-A599-D1A6093650CD}" type="datetime1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75077B-8510-B9DD-2C65-C93812ED1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0BDEF7-4CFB-E1E2-B80D-607A325C9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23</a:t>
            </a:fld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B735AAD-636F-9D94-2857-32CA9D6E6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3 – Data Preparation</a:t>
            </a:r>
          </a:p>
        </p:txBody>
      </p:sp>
    </p:spTree>
    <p:extLst>
      <p:ext uri="{BB962C8B-B14F-4D97-AF65-F5344CB8AC3E}">
        <p14:creationId xmlns:p14="http://schemas.microsoft.com/office/powerpoint/2010/main" val="29538976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0E8110-0AC4-13E6-A7B5-D1D77C248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D876-51E7-4223-89CE-FC7BB87D51C3}" type="datetime1">
              <a:rPr lang="en-GB" smtClean="0"/>
              <a:t>29/01/2025</a:t>
            </a:fld>
            <a:endParaRPr lang="en-GB"/>
          </a:p>
        </p:txBody>
      </p:sp>
      <p:sp>
        <p:nvSpPr>
          <p:cNvPr id="37" name="Footer Placeholder 36">
            <a:extLst>
              <a:ext uri="{FF2B5EF4-FFF2-40B4-BE49-F238E27FC236}">
                <a16:creationId xmlns:a16="http://schemas.microsoft.com/office/drawing/2014/main" id="{D919AC01-32B0-1F56-F96E-6C6B3C15D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24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4 - Modelling</a:t>
            </a:r>
          </a:p>
        </p:txBody>
      </p:sp>
      <p:grpSp>
        <p:nvGrpSpPr>
          <p:cNvPr id="5" name="Group 102"/>
          <p:cNvGrpSpPr>
            <a:grpSpLocks/>
          </p:cNvGrpSpPr>
          <p:nvPr/>
        </p:nvGrpSpPr>
        <p:grpSpPr bwMode="auto">
          <a:xfrm>
            <a:off x="1798040" y="1469302"/>
            <a:ext cx="8595919" cy="804287"/>
            <a:chOff x="476" y="935"/>
            <a:chExt cx="5171" cy="454"/>
          </a:xfrm>
        </p:grpSpPr>
        <p:sp>
          <p:nvSpPr>
            <p:cNvPr id="6" name="AutoShape 8"/>
            <p:cNvSpPr>
              <a:spLocks noChangeArrowheads="1"/>
            </p:cNvSpPr>
            <p:nvPr/>
          </p:nvSpPr>
          <p:spPr bwMode="auto">
            <a:xfrm>
              <a:off x="476" y="935"/>
              <a:ext cx="1088" cy="453"/>
            </a:xfrm>
            <a:prstGeom prst="homePlate">
              <a:avLst>
                <a:gd name="adj" fmla="val 6004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Business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Understanding</a:t>
              </a:r>
            </a:p>
          </p:txBody>
        </p:sp>
        <p:sp>
          <p:nvSpPr>
            <p:cNvPr id="7" name="AutoShape 31"/>
            <p:cNvSpPr>
              <a:spLocks noChangeArrowheads="1"/>
            </p:cNvSpPr>
            <p:nvPr/>
          </p:nvSpPr>
          <p:spPr bwMode="auto">
            <a:xfrm>
              <a:off x="1338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Data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     Understanding</a:t>
              </a:r>
            </a:p>
          </p:txBody>
        </p:sp>
        <p:sp>
          <p:nvSpPr>
            <p:cNvPr id="8" name="AutoShape 35"/>
            <p:cNvSpPr>
              <a:spLocks noChangeArrowheads="1"/>
            </p:cNvSpPr>
            <p:nvPr/>
          </p:nvSpPr>
          <p:spPr bwMode="auto">
            <a:xfrm>
              <a:off x="2154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Data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     Preparation</a:t>
              </a:r>
            </a:p>
          </p:txBody>
        </p:sp>
        <p:sp>
          <p:nvSpPr>
            <p:cNvPr id="9" name="AutoShape 36"/>
            <p:cNvSpPr>
              <a:spLocks noChangeArrowheads="1"/>
            </p:cNvSpPr>
            <p:nvPr/>
          </p:nvSpPr>
          <p:spPr bwMode="auto">
            <a:xfrm>
              <a:off x="2971" y="935"/>
              <a:ext cx="1043" cy="454"/>
            </a:xfrm>
            <a:prstGeom prst="chevron">
              <a:avLst>
                <a:gd name="adj" fmla="val 57434"/>
              </a:avLst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en-US" altLang="ko-KR" sz="1400" dirty="0">
                  <a:solidFill>
                    <a:srgbClr val="003300"/>
                  </a:solidFill>
                </a:rPr>
                <a:t>     </a:t>
              </a:r>
              <a:r>
                <a:rPr lang="en-US" altLang="ko-KR" sz="1300" dirty="0">
                  <a:solidFill>
                    <a:srgbClr val="003300"/>
                  </a:solidFill>
                </a:rPr>
                <a:t>Modelling</a:t>
              </a:r>
            </a:p>
          </p:txBody>
        </p:sp>
        <p:sp>
          <p:nvSpPr>
            <p:cNvPr id="10" name="AutoShape 37"/>
            <p:cNvSpPr>
              <a:spLocks noChangeArrowheads="1"/>
            </p:cNvSpPr>
            <p:nvPr/>
          </p:nvSpPr>
          <p:spPr bwMode="auto">
            <a:xfrm>
              <a:off x="4604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Deployment</a:t>
              </a:r>
            </a:p>
          </p:txBody>
        </p:sp>
        <p:sp>
          <p:nvSpPr>
            <p:cNvPr id="11" name="AutoShape 38"/>
            <p:cNvSpPr>
              <a:spLocks noChangeArrowheads="1"/>
            </p:cNvSpPr>
            <p:nvPr/>
          </p:nvSpPr>
          <p:spPr bwMode="auto">
            <a:xfrm>
              <a:off x="3787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Evaluation</a:t>
              </a:r>
            </a:p>
          </p:txBody>
        </p:sp>
      </p:grpSp>
      <p:grpSp>
        <p:nvGrpSpPr>
          <p:cNvPr id="12" name="Group 103"/>
          <p:cNvGrpSpPr>
            <a:grpSpLocks/>
          </p:cNvGrpSpPr>
          <p:nvPr/>
        </p:nvGrpSpPr>
        <p:grpSpPr bwMode="auto">
          <a:xfrm>
            <a:off x="1942502" y="2405479"/>
            <a:ext cx="7992492" cy="3456310"/>
            <a:chOff x="567" y="1434"/>
            <a:chExt cx="4808" cy="1951"/>
          </a:xfrm>
        </p:grpSpPr>
        <p:sp>
          <p:nvSpPr>
            <p:cNvPr id="13" name="AutoShape 40"/>
            <p:cNvSpPr>
              <a:spLocks noChangeArrowheads="1"/>
            </p:cNvSpPr>
            <p:nvPr/>
          </p:nvSpPr>
          <p:spPr bwMode="auto">
            <a:xfrm>
              <a:off x="2200" y="3067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Format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4" name="AutoShape 73"/>
            <p:cNvSpPr>
              <a:spLocks noChangeArrowheads="1"/>
            </p:cNvSpPr>
            <p:nvPr/>
          </p:nvSpPr>
          <p:spPr bwMode="auto">
            <a:xfrm>
              <a:off x="2200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Integrate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5" name="AutoShape 74"/>
            <p:cNvSpPr>
              <a:spLocks noChangeArrowheads="1"/>
            </p:cNvSpPr>
            <p:nvPr/>
          </p:nvSpPr>
          <p:spPr bwMode="auto">
            <a:xfrm>
              <a:off x="2200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Construct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6" name="AutoShape 75"/>
            <p:cNvSpPr>
              <a:spLocks noChangeArrowheads="1"/>
            </p:cNvSpPr>
            <p:nvPr/>
          </p:nvSpPr>
          <p:spPr bwMode="auto">
            <a:xfrm>
              <a:off x="2200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Clean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7" name="AutoShape 76"/>
            <p:cNvSpPr>
              <a:spLocks noChangeArrowheads="1"/>
            </p:cNvSpPr>
            <p:nvPr/>
          </p:nvSpPr>
          <p:spPr bwMode="auto">
            <a:xfrm>
              <a:off x="2200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Select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8" name="AutoShape 77"/>
            <p:cNvSpPr>
              <a:spLocks noChangeArrowheads="1"/>
            </p:cNvSpPr>
            <p:nvPr/>
          </p:nvSpPr>
          <p:spPr bwMode="auto">
            <a:xfrm>
              <a:off x="567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Business</a:t>
              </a:r>
            </a:p>
            <a:p>
              <a:pPr algn="ctr"/>
              <a:r>
                <a:rPr lang="en-US" altLang="ko-KR" sz="1100"/>
                <a:t>Objectives</a:t>
              </a:r>
            </a:p>
          </p:txBody>
        </p:sp>
        <p:sp>
          <p:nvSpPr>
            <p:cNvPr id="19" name="AutoShape 78"/>
            <p:cNvSpPr>
              <a:spLocks noChangeArrowheads="1"/>
            </p:cNvSpPr>
            <p:nvPr/>
          </p:nvSpPr>
          <p:spPr bwMode="auto">
            <a:xfrm>
              <a:off x="4649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Review</a:t>
              </a:r>
            </a:p>
            <a:p>
              <a:pPr algn="ctr"/>
              <a:r>
                <a:rPr lang="en-US" altLang="ko-KR" sz="1100"/>
                <a:t>Project</a:t>
              </a:r>
            </a:p>
          </p:txBody>
        </p:sp>
        <p:sp>
          <p:nvSpPr>
            <p:cNvPr id="20" name="AutoShape 79"/>
            <p:cNvSpPr>
              <a:spLocks noChangeArrowheads="1"/>
            </p:cNvSpPr>
            <p:nvPr/>
          </p:nvSpPr>
          <p:spPr bwMode="auto">
            <a:xfrm>
              <a:off x="4649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Produce</a:t>
              </a:r>
            </a:p>
            <a:p>
              <a:pPr algn="ctr"/>
              <a:r>
                <a:rPr lang="en-US" altLang="ko-KR" sz="1100"/>
                <a:t>Final</a:t>
              </a:r>
            </a:p>
            <a:p>
              <a:pPr algn="ctr"/>
              <a:r>
                <a:rPr lang="en-US" altLang="ko-KR" sz="1100"/>
                <a:t>Report</a:t>
              </a:r>
            </a:p>
          </p:txBody>
        </p:sp>
        <p:sp>
          <p:nvSpPr>
            <p:cNvPr id="21" name="AutoShape 80"/>
            <p:cNvSpPr>
              <a:spLocks noChangeArrowheads="1"/>
            </p:cNvSpPr>
            <p:nvPr/>
          </p:nvSpPr>
          <p:spPr bwMode="auto">
            <a:xfrm>
              <a:off x="4649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Plan Monitoring</a:t>
              </a:r>
            </a:p>
            <a:p>
              <a:pPr algn="ctr"/>
              <a:r>
                <a:rPr lang="en-US" altLang="ko-KR" sz="1100" dirty="0"/>
                <a:t>&amp;</a:t>
              </a:r>
            </a:p>
            <a:p>
              <a:pPr algn="ctr"/>
              <a:r>
                <a:rPr lang="en-US" altLang="ko-KR" sz="1100" dirty="0"/>
                <a:t>Maintenance</a:t>
              </a:r>
            </a:p>
          </p:txBody>
        </p:sp>
        <p:sp>
          <p:nvSpPr>
            <p:cNvPr id="22" name="AutoShape 82"/>
            <p:cNvSpPr>
              <a:spLocks noChangeArrowheads="1"/>
            </p:cNvSpPr>
            <p:nvPr/>
          </p:nvSpPr>
          <p:spPr bwMode="auto">
            <a:xfrm>
              <a:off x="4649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Plan</a:t>
              </a:r>
            </a:p>
            <a:p>
              <a:pPr algn="ctr"/>
              <a:r>
                <a:rPr lang="en-US" altLang="ko-KR" sz="1100"/>
                <a:t>Deployment</a:t>
              </a:r>
            </a:p>
          </p:txBody>
        </p:sp>
        <p:sp>
          <p:nvSpPr>
            <p:cNvPr id="23" name="AutoShape 83"/>
            <p:cNvSpPr>
              <a:spLocks noChangeArrowheads="1"/>
            </p:cNvSpPr>
            <p:nvPr/>
          </p:nvSpPr>
          <p:spPr bwMode="auto">
            <a:xfrm>
              <a:off x="3833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Next Steps</a:t>
              </a:r>
            </a:p>
          </p:txBody>
        </p:sp>
        <p:sp>
          <p:nvSpPr>
            <p:cNvPr id="24" name="AutoShape 84"/>
            <p:cNvSpPr>
              <a:spLocks noChangeArrowheads="1"/>
            </p:cNvSpPr>
            <p:nvPr/>
          </p:nvSpPr>
          <p:spPr bwMode="auto">
            <a:xfrm>
              <a:off x="3833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Review</a:t>
              </a:r>
            </a:p>
            <a:p>
              <a:pPr algn="ctr"/>
              <a:r>
                <a:rPr lang="en-US" altLang="ko-KR" sz="1100"/>
                <a:t>Process</a:t>
              </a:r>
            </a:p>
          </p:txBody>
        </p:sp>
        <p:sp>
          <p:nvSpPr>
            <p:cNvPr id="25" name="AutoShape 85"/>
            <p:cNvSpPr>
              <a:spLocks noChangeArrowheads="1"/>
            </p:cNvSpPr>
            <p:nvPr/>
          </p:nvSpPr>
          <p:spPr bwMode="auto">
            <a:xfrm>
              <a:off x="3833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Evaluate</a:t>
              </a:r>
            </a:p>
            <a:p>
              <a:pPr algn="ctr"/>
              <a:r>
                <a:rPr lang="en-US" altLang="ko-KR" sz="1100"/>
                <a:t>Results</a:t>
              </a:r>
            </a:p>
          </p:txBody>
        </p:sp>
        <p:sp>
          <p:nvSpPr>
            <p:cNvPr id="26" name="AutoShape 86"/>
            <p:cNvSpPr>
              <a:spLocks noChangeArrowheads="1"/>
            </p:cNvSpPr>
            <p:nvPr/>
          </p:nvSpPr>
          <p:spPr bwMode="auto">
            <a:xfrm>
              <a:off x="3016" y="2659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Assess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Model</a:t>
              </a:r>
            </a:p>
          </p:txBody>
        </p:sp>
        <p:sp>
          <p:nvSpPr>
            <p:cNvPr id="27" name="AutoShape 87"/>
            <p:cNvSpPr>
              <a:spLocks noChangeArrowheads="1"/>
            </p:cNvSpPr>
            <p:nvPr/>
          </p:nvSpPr>
          <p:spPr bwMode="auto">
            <a:xfrm>
              <a:off x="3016" y="2251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Build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Model</a:t>
              </a:r>
            </a:p>
          </p:txBody>
        </p:sp>
        <p:sp>
          <p:nvSpPr>
            <p:cNvPr id="28" name="AutoShape 88"/>
            <p:cNvSpPr>
              <a:spLocks noChangeArrowheads="1"/>
            </p:cNvSpPr>
            <p:nvPr/>
          </p:nvSpPr>
          <p:spPr bwMode="auto">
            <a:xfrm>
              <a:off x="3016" y="1842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Generate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Test Design</a:t>
              </a:r>
            </a:p>
          </p:txBody>
        </p:sp>
        <p:sp>
          <p:nvSpPr>
            <p:cNvPr id="29" name="AutoShape 89"/>
            <p:cNvSpPr>
              <a:spLocks noChangeArrowheads="1"/>
            </p:cNvSpPr>
            <p:nvPr/>
          </p:nvSpPr>
          <p:spPr bwMode="auto">
            <a:xfrm>
              <a:off x="3016" y="1434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Select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Modelling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Technique</a:t>
              </a:r>
            </a:p>
          </p:txBody>
        </p:sp>
        <p:sp>
          <p:nvSpPr>
            <p:cNvPr id="30" name="AutoShape 95"/>
            <p:cNvSpPr>
              <a:spLocks noChangeArrowheads="1"/>
            </p:cNvSpPr>
            <p:nvPr/>
          </p:nvSpPr>
          <p:spPr bwMode="auto">
            <a:xfrm>
              <a:off x="567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Assess</a:t>
              </a:r>
            </a:p>
            <a:p>
              <a:pPr algn="ctr"/>
              <a:r>
                <a:rPr lang="en-US" altLang="ko-KR" sz="1100" dirty="0"/>
                <a:t>Situation</a:t>
              </a:r>
            </a:p>
          </p:txBody>
        </p:sp>
        <p:sp>
          <p:nvSpPr>
            <p:cNvPr id="31" name="AutoShape 96"/>
            <p:cNvSpPr>
              <a:spLocks noChangeArrowheads="1"/>
            </p:cNvSpPr>
            <p:nvPr/>
          </p:nvSpPr>
          <p:spPr bwMode="auto">
            <a:xfrm>
              <a:off x="1383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Explore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2" name="AutoShape 97"/>
            <p:cNvSpPr>
              <a:spLocks noChangeArrowheads="1"/>
            </p:cNvSpPr>
            <p:nvPr/>
          </p:nvSpPr>
          <p:spPr bwMode="auto">
            <a:xfrm>
              <a:off x="1383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Describe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3" name="AutoShape 98"/>
            <p:cNvSpPr>
              <a:spLocks noChangeArrowheads="1"/>
            </p:cNvSpPr>
            <p:nvPr/>
          </p:nvSpPr>
          <p:spPr bwMode="auto">
            <a:xfrm>
              <a:off x="1383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Collect</a:t>
              </a:r>
            </a:p>
            <a:p>
              <a:pPr algn="ctr"/>
              <a:r>
                <a:rPr lang="en-US" altLang="ko-KR" sz="1100"/>
                <a:t>Initial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4" name="AutoShape 99"/>
            <p:cNvSpPr>
              <a:spLocks noChangeArrowheads="1"/>
            </p:cNvSpPr>
            <p:nvPr/>
          </p:nvSpPr>
          <p:spPr bwMode="auto">
            <a:xfrm>
              <a:off x="567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Data Mining</a:t>
              </a:r>
            </a:p>
            <a:p>
              <a:pPr algn="ctr"/>
              <a:r>
                <a:rPr lang="en-US" altLang="ko-KR" sz="1100"/>
                <a:t>Goals</a:t>
              </a:r>
            </a:p>
          </p:txBody>
        </p:sp>
        <p:sp>
          <p:nvSpPr>
            <p:cNvPr id="35" name="AutoShape 100"/>
            <p:cNvSpPr>
              <a:spLocks noChangeArrowheads="1"/>
            </p:cNvSpPr>
            <p:nvPr/>
          </p:nvSpPr>
          <p:spPr bwMode="auto">
            <a:xfrm>
              <a:off x="1383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Verify</a:t>
              </a:r>
            </a:p>
            <a:p>
              <a:pPr algn="ctr"/>
              <a:r>
                <a:rPr lang="en-US" altLang="ko-KR" sz="1100"/>
                <a:t>Data</a:t>
              </a:r>
            </a:p>
            <a:p>
              <a:pPr algn="ctr"/>
              <a:r>
                <a:rPr lang="en-US" altLang="ko-KR" sz="1100"/>
                <a:t>Quality</a:t>
              </a:r>
            </a:p>
          </p:txBody>
        </p:sp>
        <p:sp>
          <p:nvSpPr>
            <p:cNvPr id="36" name="AutoShape 101"/>
            <p:cNvSpPr>
              <a:spLocks noChangeArrowheads="1"/>
            </p:cNvSpPr>
            <p:nvPr/>
          </p:nvSpPr>
          <p:spPr bwMode="auto">
            <a:xfrm>
              <a:off x="567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Produce</a:t>
              </a:r>
            </a:p>
            <a:p>
              <a:pPr algn="ctr"/>
              <a:r>
                <a:rPr lang="en-US" altLang="ko-KR" sz="1100"/>
                <a:t>Project Plan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02365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Select modelling technique</a:t>
            </a:r>
          </a:p>
          <a:p>
            <a:pPr lvl="1"/>
            <a:r>
              <a:rPr lang="en-GB" dirty="0"/>
              <a:t>Select the specific technique, e.g. building a decision tree with C4.5. Repeat for each individual technique used</a:t>
            </a:r>
          </a:p>
          <a:p>
            <a:r>
              <a:rPr lang="en-GB" dirty="0"/>
              <a:t>Generate test design</a:t>
            </a:r>
          </a:p>
          <a:p>
            <a:pPr lvl="1"/>
            <a:r>
              <a:rPr lang="en-GB" dirty="0"/>
              <a:t>Define a procedure to test the model’s quality &amp; validity, e.g. create the model on a training dataset and test on a separate dataset</a:t>
            </a:r>
          </a:p>
          <a:p>
            <a:r>
              <a:rPr lang="en-GB" dirty="0"/>
              <a:t>Build model</a:t>
            </a:r>
          </a:p>
          <a:p>
            <a:pPr lvl="1"/>
            <a:r>
              <a:rPr lang="en-GB" dirty="0"/>
              <a:t>Run the modelling tool to create one or more models</a:t>
            </a:r>
          </a:p>
          <a:p>
            <a:r>
              <a:rPr lang="en-GB" dirty="0"/>
              <a:t>Assess model</a:t>
            </a:r>
          </a:p>
          <a:p>
            <a:pPr lvl="1"/>
            <a:r>
              <a:rPr lang="en-GB" dirty="0"/>
              <a:t>Interpret the model with reference to the analyst’s domain knowledge, the data mining success criteria, and the desired test design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7288CE-FED5-645B-56E2-A1801F80A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0F327-0424-4258-8FE1-7170AFF24064}" type="datetime1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AB791-9A28-0317-03C6-9EE8EC9D6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25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4 - Modelling</a:t>
            </a:r>
          </a:p>
        </p:txBody>
      </p:sp>
    </p:spTree>
    <p:extLst>
      <p:ext uri="{BB962C8B-B14F-4D97-AF65-F5344CB8AC3E}">
        <p14:creationId xmlns:p14="http://schemas.microsoft.com/office/powerpoint/2010/main" val="30357723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465E52-A4A2-E068-0B3A-9321AC804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2A716CC-9552-7BCF-CD9A-719BD69B2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Scenario: Improving Customer Retention for an E-Commerce Business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📌 Phase 4: Modelling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Objective: Apply machine learning models to predict churn.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Select modelling techniques: Decision trees, logistic regression, and random forests.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Train models: Split data into training and testing sets (e.g., 80%-20%).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Tune parameters: Optimize model accuracy through hyperparameter tuning.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86B77A-33FE-15BE-10D5-9F0CDC283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C4814-2506-4C8C-A599-D1A6093650CD}" type="datetime1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347EA7-3D6A-11F7-6BEC-924139306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610C5C-139A-B679-CD21-E16F768B9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26</a:t>
            </a:fld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466E3B2-9027-4556-952B-B75BF5D62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5 - Evaluation</a:t>
            </a:r>
          </a:p>
        </p:txBody>
      </p:sp>
    </p:spTree>
    <p:extLst>
      <p:ext uri="{BB962C8B-B14F-4D97-AF65-F5344CB8AC3E}">
        <p14:creationId xmlns:p14="http://schemas.microsoft.com/office/powerpoint/2010/main" val="35161030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373601-EEF8-8571-8917-838758BC6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AB7E9-4111-405A-95D1-3D7230E3D9ED}" type="datetime1">
              <a:rPr lang="en-GB" smtClean="0"/>
              <a:t>29/01/2025</a:t>
            </a:fld>
            <a:endParaRPr lang="en-GB"/>
          </a:p>
        </p:txBody>
      </p:sp>
      <p:sp>
        <p:nvSpPr>
          <p:cNvPr id="37" name="Footer Placeholder 36">
            <a:extLst>
              <a:ext uri="{FF2B5EF4-FFF2-40B4-BE49-F238E27FC236}">
                <a16:creationId xmlns:a16="http://schemas.microsoft.com/office/drawing/2014/main" id="{7E13C56F-BF74-DB8D-0C9F-F4FF9F485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727713" y="6153570"/>
            <a:ext cx="464287" cy="373427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27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Phases &amp; Tasks</a:t>
            </a:r>
          </a:p>
        </p:txBody>
      </p:sp>
      <p:grpSp>
        <p:nvGrpSpPr>
          <p:cNvPr id="5" name="Group 102"/>
          <p:cNvGrpSpPr>
            <a:grpSpLocks/>
          </p:cNvGrpSpPr>
          <p:nvPr/>
        </p:nvGrpSpPr>
        <p:grpSpPr bwMode="auto">
          <a:xfrm>
            <a:off x="1775471" y="1601823"/>
            <a:ext cx="8595919" cy="804287"/>
            <a:chOff x="476" y="935"/>
            <a:chExt cx="5171" cy="454"/>
          </a:xfrm>
        </p:grpSpPr>
        <p:sp>
          <p:nvSpPr>
            <p:cNvPr id="6" name="AutoShape 8"/>
            <p:cNvSpPr>
              <a:spLocks noChangeArrowheads="1"/>
            </p:cNvSpPr>
            <p:nvPr/>
          </p:nvSpPr>
          <p:spPr bwMode="auto">
            <a:xfrm>
              <a:off x="476" y="935"/>
              <a:ext cx="1088" cy="453"/>
            </a:xfrm>
            <a:prstGeom prst="homePlate">
              <a:avLst>
                <a:gd name="adj" fmla="val 6004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Business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Understanding</a:t>
              </a:r>
            </a:p>
          </p:txBody>
        </p:sp>
        <p:sp>
          <p:nvSpPr>
            <p:cNvPr id="7" name="AutoShape 31"/>
            <p:cNvSpPr>
              <a:spLocks noChangeArrowheads="1"/>
            </p:cNvSpPr>
            <p:nvPr/>
          </p:nvSpPr>
          <p:spPr bwMode="auto">
            <a:xfrm>
              <a:off x="1338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Data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     Understanding</a:t>
              </a:r>
            </a:p>
          </p:txBody>
        </p:sp>
        <p:sp>
          <p:nvSpPr>
            <p:cNvPr id="8" name="AutoShape 35"/>
            <p:cNvSpPr>
              <a:spLocks noChangeArrowheads="1"/>
            </p:cNvSpPr>
            <p:nvPr/>
          </p:nvSpPr>
          <p:spPr bwMode="auto">
            <a:xfrm>
              <a:off x="2154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Data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     Preparation</a:t>
              </a:r>
            </a:p>
          </p:txBody>
        </p:sp>
        <p:sp>
          <p:nvSpPr>
            <p:cNvPr id="9" name="AutoShape 36"/>
            <p:cNvSpPr>
              <a:spLocks noChangeArrowheads="1"/>
            </p:cNvSpPr>
            <p:nvPr/>
          </p:nvSpPr>
          <p:spPr bwMode="auto">
            <a:xfrm>
              <a:off x="2971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 dirty="0">
                  <a:solidFill>
                    <a:srgbClr val="003300"/>
                  </a:solidFill>
                </a:rPr>
                <a:t>     </a:t>
              </a:r>
              <a:r>
                <a:rPr lang="en-US" altLang="ko-KR" sz="1300" dirty="0">
                  <a:solidFill>
                    <a:srgbClr val="003300"/>
                  </a:solidFill>
                </a:rPr>
                <a:t>Modelling</a:t>
              </a:r>
            </a:p>
          </p:txBody>
        </p:sp>
        <p:sp>
          <p:nvSpPr>
            <p:cNvPr id="10" name="AutoShape 37"/>
            <p:cNvSpPr>
              <a:spLocks noChangeArrowheads="1"/>
            </p:cNvSpPr>
            <p:nvPr/>
          </p:nvSpPr>
          <p:spPr bwMode="auto">
            <a:xfrm>
              <a:off x="4604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Deployment</a:t>
              </a:r>
            </a:p>
          </p:txBody>
        </p:sp>
        <p:sp>
          <p:nvSpPr>
            <p:cNvPr id="11" name="AutoShape 38"/>
            <p:cNvSpPr>
              <a:spLocks noChangeArrowheads="1"/>
            </p:cNvSpPr>
            <p:nvPr/>
          </p:nvSpPr>
          <p:spPr bwMode="auto">
            <a:xfrm>
              <a:off x="3787" y="935"/>
              <a:ext cx="1043" cy="454"/>
            </a:xfrm>
            <a:prstGeom prst="chevron">
              <a:avLst>
                <a:gd name="adj" fmla="val 57434"/>
              </a:avLst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en-US" altLang="ko-KR" sz="1400" dirty="0">
                  <a:solidFill>
                    <a:schemeClr val="bg1"/>
                  </a:solidFill>
                </a:rPr>
                <a:t>     </a:t>
              </a:r>
              <a:r>
                <a:rPr lang="en-US" altLang="ko-KR" sz="1300" dirty="0">
                  <a:solidFill>
                    <a:schemeClr val="bg1"/>
                  </a:solidFill>
                </a:rPr>
                <a:t>Evaluation</a:t>
              </a:r>
            </a:p>
          </p:txBody>
        </p:sp>
      </p:grpSp>
      <p:grpSp>
        <p:nvGrpSpPr>
          <p:cNvPr id="12" name="Group 103"/>
          <p:cNvGrpSpPr>
            <a:grpSpLocks/>
          </p:cNvGrpSpPr>
          <p:nvPr/>
        </p:nvGrpSpPr>
        <p:grpSpPr bwMode="auto">
          <a:xfrm>
            <a:off x="1919933" y="2538000"/>
            <a:ext cx="7992492" cy="3456310"/>
            <a:chOff x="567" y="1434"/>
            <a:chExt cx="4808" cy="1951"/>
          </a:xfrm>
        </p:grpSpPr>
        <p:sp>
          <p:nvSpPr>
            <p:cNvPr id="13" name="AutoShape 40"/>
            <p:cNvSpPr>
              <a:spLocks noChangeArrowheads="1"/>
            </p:cNvSpPr>
            <p:nvPr/>
          </p:nvSpPr>
          <p:spPr bwMode="auto">
            <a:xfrm>
              <a:off x="2200" y="3067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Format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4" name="AutoShape 73"/>
            <p:cNvSpPr>
              <a:spLocks noChangeArrowheads="1"/>
            </p:cNvSpPr>
            <p:nvPr/>
          </p:nvSpPr>
          <p:spPr bwMode="auto">
            <a:xfrm>
              <a:off x="2200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Integrate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5" name="AutoShape 74"/>
            <p:cNvSpPr>
              <a:spLocks noChangeArrowheads="1"/>
            </p:cNvSpPr>
            <p:nvPr/>
          </p:nvSpPr>
          <p:spPr bwMode="auto">
            <a:xfrm>
              <a:off x="2200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Construct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6" name="AutoShape 75"/>
            <p:cNvSpPr>
              <a:spLocks noChangeArrowheads="1"/>
            </p:cNvSpPr>
            <p:nvPr/>
          </p:nvSpPr>
          <p:spPr bwMode="auto">
            <a:xfrm>
              <a:off x="2200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Clean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7" name="AutoShape 76"/>
            <p:cNvSpPr>
              <a:spLocks noChangeArrowheads="1"/>
            </p:cNvSpPr>
            <p:nvPr/>
          </p:nvSpPr>
          <p:spPr bwMode="auto">
            <a:xfrm>
              <a:off x="2200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Select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8" name="AutoShape 77"/>
            <p:cNvSpPr>
              <a:spLocks noChangeArrowheads="1"/>
            </p:cNvSpPr>
            <p:nvPr/>
          </p:nvSpPr>
          <p:spPr bwMode="auto">
            <a:xfrm>
              <a:off x="567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Business</a:t>
              </a:r>
            </a:p>
            <a:p>
              <a:pPr algn="ctr"/>
              <a:r>
                <a:rPr lang="en-US" altLang="ko-KR" sz="1100"/>
                <a:t>Objectives</a:t>
              </a:r>
            </a:p>
          </p:txBody>
        </p:sp>
        <p:sp>
          <p:nvSpPr>
            <p:cNvPr id="19" name="AutoShape 78"/>
            <p:cNvSpPr>
              <a:spLocks noChangeArrowheads="1"/>
            </p:cNvSpPr>
            <p:nvPr/>
          </p:nvSpPr>
          <p:spPr bwMode="auto">
            <a:xfrm>
              <a:off x="4649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Review</a:t>
              </a:r>
            </a:p>
            <a:p>
              <a:pPr algn="ctr"/>
              <a:r>
                <a:rPr lang="en-US" altLang="ko-KR" sz="1100"/>
                <a:t>Project</a:t>
              </a:r>
            </a:p>
          </p:txBody>
        </p:sp>
        <p:sp>
          <p:nvSpPr>
            <p:cNvPr id="20" name="AutoShape 79"/>
            <p:cNvSpPr>
              <a:spLocks noChangeArrowheads="1"/>
            </p:cNvSpPr>
            <p:nvPr/>
          </p:nvSpPr>
          <p:spPr bwMode="auto">
            <a:xfrm>
              <a:off x="4649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Produce</a:t>
              </a:r>
            </a:p>
            <a:p>
              <a:pPr algn="ctr"/>
              <a:r>
                <a:rPr lang="en-US" altLang="ko-KR" sz="1100"/>
                <a:t>Final</a:t>
              </a:r>
            </a:p>
            <a:p>
              <a:pPr algn="ctr"/>
              <a:r>
                <a:rPr lang="en-US" altLang="ko-KR" sz="1100"/>
                <a:t>Report</a:t>
              </a:r>
            </a:p>
          </p:txBody>
        </p:sp>
        <p:sp>
          <p:nvSpPr>
            <p:cNvPr id="21" name="AutoShape 80"/>
            <p:cNvSpPr>
              <a:spLocks noChangeArrowheads="1"/>
            </p:cNvSpPr>
            <p:nvPr/>
          </p:nvSpPr>
          <p:spPr bwMode="auto">
            <a:xfrm>
              <a:off x="4649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Plan Monitoring</a:t>
              </a:r>
            </a:p>
            <a:p>
              <a:pPr algn="ctr"/>
              <a:r>
                <a:rPr lang="en-US" altLang="ko-KR" sz="1100" dirty="0"/>
                <a:t>&amp;</a:t>
              </a:r>
            </a:p>
            <a:p>
              <a:pPr algn="ctr"/>
              <a:r>
                <a:rPr lang="en-US" altLang="ko-KR" sz="1100" dirty="0"/>
                <a:t>Maintenance</a:t>
              </a:r>
            </a:p>
          </p:txBody>
        </p:sp>
        <p:sp>
          <p:nvSpPr>
            <p:cNvPr id="22" name="AutoShape 82"/>
            <p:cNvSpPr>
              <a:spLocks noChangeArrowheads="1"/>
            </p:cNvSpPr>
            <p:nvPr/>
          </p:nvSpPr>
          <p:spPr bwMode="auto">
            <a:xfrm>
              <a:off x="4649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Plan</a:t>
              </a:r>
            </a:p>
            <a:p>
              <a:pPr algn="ctr"/>
              <a:r>
                <a:rPr lang="en-US" altLang="ko-KR" sz="1100"/>
                <a:t>Deployment</a:t>
              </a:r>
            </a:p>
          </p:txBody>
        </p:sp>
        <p:sp>
          <p:nvSpPr>
            <p:cNvPr id="23" name="AutoShape 83"/>
            <p:cNvSpPr>
              <a:spLocks noChangeArrowheads="1"/>
            </p:cNvSpPr>
            <p:nvPr/>
          </p:nvSpPr>
          <p:spPr bwMode="auto">
            <a:xfrm>
              <a:off x="3833" y="2251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Determine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Next Steps</a:t>
              </a:r>
            </a:p>
          </p:txBody>
        </p:sp>
        <p:sp>
          <p:nvSpPr>
            <p:cNvPr id="24" name="AutoShape 84"/>
            <p:cNvSpPr>
              <a:spLocks noChangeArrowheads="1"/>
            </p:cNvSpPr>
            <p:nvPr/>
          </p:nvSpPr>
          <p:spPr bwMode="auto">
            <a:xfrm>
              <a:off x="3833" y="1842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Review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Process</a:t>
              </a:r>
            </a:p>
          </p:txBody>
        </p:sp>
        <p:sp>
          <p:nvSpPr>
            <p:cNvPr id="25" name="AutoShape 85"/>
            <p:cNvSpPr>
              <a:spLocks noChangeArrowheads="1"/>
            </p:cNvSpPr>
            <p:nvPr/>
          </p:nvSpPr>
          <p:spPr bwMode="auto">
            <a:xfrm>
              <a:off x="3833" y="1434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Evaluate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Results</a:t>
              </a:r>
            </a:p>
          </p:txBody>
        </p:sp>
        <p:sp>
          <p:nvSpPr>
            <p:cNvPr id="26" name="AutoShape 86"/>
            <p:cNvSpPr>
              <a:spLocks noChangeArrowheads="1"/>
            </p:cNvSpPr>
            <p:nvPr/>
          </p:nvSpPr>
          <p:spPr bwMode="auto">
            <a:xfrm>
              <a:off x="3016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Assess</a:t>
              </a:r>
            </a:p>
            <a:p>
              <a:pPr algn="ctr"/>
              <a:r>
                <a:rPr lang="en-US" altLang="ko-KR" sz="1100"/>
                <a:t>Model</a:t>
              </a:r>
            </a:p>
          </p:txBody>
        </p:sp>
        <p:sp>
          <p:nvSpPr>
            <p:cNvPr id="27" name="AutoShape 87"/>
            <p:cNvSpPr>
              <a:spLocks noChangeArrowheads="1"/>
            </p:cNvSpPr>
            <p:nvPr/>
          </p:nvSpPr>
          <p:spPr bwMode="auto">
            <a:xfrm>
              <a:off x="3016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Build</a:t>
              </a:r>
            </a:p>
            <a:p>
              <a:pPr algn="ctr"/>
              <a:r>
                <a:rPr lang="en-US" altLang="ko-KR" sz="1100"/>
                <a:t>Model</a:t>
              </a:r>
            </a:p>
          </p:txBody>
        </p:sp>
        <p:sp>
          <p:nvSpPr>
            <p:cNvPr id="28" name="AutoShape 88"/>
            <p:cNvSpPr>
              <a:spLocks noChangeArrowheads="1"/>
            </p:cNvSpPr>
            <p:nvPr/>
          </p:nvSpPr>
          <p:spPr bwMode="auto">
            <a:xfrm>
              <a:off x="3016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Generate</a:t>
              </a:r>
            </a:p>
            <a:p>
              <a:pPr algn="ctr"/>
              <a:r>
                <a:rPr lang="en-US" altLang="ko-KR" sz="1100"/>
                <a:t>Test Design</a:t>
              </a:r>
            </a:p>
          </p:txBody>
        </p:sp>
        <p:sp>
          <p:nvSpPr>
            <p:cNvPr id="29" name="AutoShape 89"/>
            <p:cNvSpPr>
              <a:spLocks noChangeArrowheads="1"/>
            </p:cNvSpPr>
            <p:nvPr/>
          </p:nvSpPr>
          <p:spPr bwMode="auto">
            <a:xfrm>
              <a:off x="3016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Select</a:t>
              </a:r>
            </a:p>
            <a:p>
              <a:pPr algn="ctr"/>
              <a:r>
                <a:rPr lang="en-US" altLang="ko-KR" sz="1100" dirty="0"/>
                <a:t>Modelling</a:t>
              </a:r>
            </a:p>
            <a:p>
              <a:pPr algn="ctr"/>
              <a:r>
                <a:rPr lang="en-US" altLang="ko-KR" sz="1100" dirty="0"/>
                <a:t>Technique</a:t>
              </a:r>
            </a:p>
          </p:txBody>
        </p:sp>
        <p:sp>
          <p:nvSpPr>
            <p:cNvPr id="30" name="AutoShape 95"/>
            <p:cNvSpPr>
              <a:spLocks noChangeArrowheads="1"/>
            </p:cNvSpPr>
            <p:nvPr/>
          </p:nvSpPr>
          <p:spPr bwMode="auto">
            <a:xfrm>
              <a:off x="567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Assess</a:t>
              </a:r>
            </a:p>
            <a:p>
              <a:pPr algn="ctr"/>
              <a:r>
                <a:rPr lang="en-US" altLang="ko-KR" sz="1100" dirty="0"/>
                <a:t>Situation</a:t>
              </a:r>
            </a:p>
          </p:txBody>
        </p:sp>
        <p:sp>
          <p:nvSpPr>
            <p:cNvPr id="31" name="AutoShape 96"/>
            <p:cNvSpPr>
              <a:spLocks noChangeArrowheads="1"/>
            </p:cNvSpPr>
            <p:nvPr/>
          </p:nvSpPr>
          <p:spPr bwMode="auto">
            <a:xfrm>
              <a:off x="1383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Explore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2" name="AutoShape 97"/>
            <p:cNvSpPr>
              <a:spLocks noChangeArrowheads="1"/>
            </p:cNvSpPr>
            <p:nvPr/>
          </p:nvSpPr>
          <p:spPr bwMode="auto">
            <a:xfrm>
              <a:off x="1383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Describe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3" name="AutoShape 98"/>
            <p:cNvSpPr>
              <a:spLocks noChangeArrowheads="1"/>
            </p:cNvSpPr>
            <p:nvPr/>
          </p:nvSpPr>
          <p:spPr bwMode="auto">
            <a:xfrm>
              <a:off x="1383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Collect</a:t>
              </a:r>
            </a:p>
            <a:p>
              <a:pPr algn="ctr"/>
              <a:r>
                <a:rPr lang="en-US" altLang="ko-KR" sz="1100"/>
                <a:t>Initial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4" name="AutoShape 99"/>
            <p:cNvSpPr>
              <a:spLocks noChangeArrowheads="1"/>
            </p:cNvSpPr>
            <p:nvPr/>
          </p:nvSpPr>
          <p:spPr bwMode="auto">
            <a:xfrm>
              <a:off x="567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Data Mining</a:t>
              </a:r>
            </a:p>
            <a:p>
              <a:pPr algn="ctr"/>
              <a:r>
                <a:rPr lang="en-US" altLang="ko-KR" sz="1100"/>
                <a:t>Goals</a:t>
              </a:r>
            </a:p>
          </p:txBody>
        </p:sp>
        <p:sp>
          <p:nvSpPr>
            <p:cNvPr id="35" name="AutoShape 100"/>
            <p:cNvSpPr>
              <a:spLocks noChangeArrowheads="1"/>
            </p:cNvSpPr>
            <p:nvPr/>
          </p:nvSpPr>
          <p:spPr bwMode="auto">
            <a:xfrm>
              <a:off x="1383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Verify</a:t>
              </a:r>
            </a:p>
            <a:p>
              <a:pPr algn="ctr"/>
              <a:r>
                <a:rPr lang="en-US" altLang="ko-KR" sz="1100"/>
                <a:t>Data</a:t>
              </a:r>
            </a:p>
            <a:p>
              <a:pPr algn="ctr"/>
              <a:r>
                <a:rPr lang="en-US" altLang="ko-KR" sz="1100"/>
                <a:t>Quality</a:t>
              </a:r>
            </a:p>
          </p:txBody>
        </p:sp>
        <p:sp>
          <p:nvSpPr>
            <p:cNvPr id="36" name="AutoShape 101"/>
            <p:cNvSpPr>
              <a:spLocks noChangeArrowheads="1"/>
            </p:cNvSpPr>
            <p:nvPr/>
          </p:nvSpPr>
          <p:spPr bwMode="auto">
            <a:xfrm>
              <a:off x="567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Produce</a:t>
              </a:r>
            </a:p>
            <a:p>
              <a:pPr algn="ctr"/>
              <a:r>
                <a:rPr lang="en-US" altLang="ko-KR" sz="1100"/>
                <a:t>Project Plan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23956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Evaluate results</a:t>
            </a:r>
          </a:p>
          <a:p>
            <a:pPr lvl="1"/>
            <a:r>
              <a:rPr lang="en-GB" dirty="0"/>
              <a:t>Determine if the model meets the business objectives; if possible test against new real-world data</a:t>
            </a:r>
          </a:p>
          <a:p>
            <a:r>
              <a:rPr lang="en-GB" dirty="0"/>
              <a:t>Review process</a:t>
            </a:r>
          </a:p>
          <a:p>
            <a:pPr lvl="1"/>
            <a:r>
              <a:rPr lang="en-GB" dirty="0"/>
              <a:t>Check that the model has been built correctly and with the correct data; perform quality assurance checks</a:t>
            </a:r>
          </a:p>
          <a:p>
            <a:r>
              <a:rPr lang="en-GB" dirty="0"/>
              <a:t>Determine next steps</a:t>
            </a:r>
          </a:p>
          <a:p>
            <a:pPr lvl="1"/>
            <a:r>
              <a:rPr lang="en-GB" dirty="0"/>
              <a:t>Decide at this point if further iterations of the data mining cycle are required, or if the results can be deployed and the project completed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649926-382F-8D9F-3ACD-58255A56B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32FB-1701-4F92-B21C-BF2109C41A34}" type="datetime1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4C229E-E134-245C-ED5D-DA867DEA4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28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5 - Evaluation</a:t>
            </a:r>
          </a:p>
        </p:txBody>
      </p:sp>
    </p:spTree>
    <p:extLst>
      <p:ext uri="{BB962C8B-B14F-4D97-AF65-F5344CB8AC3E}">
        <p14:creationId xmlns:p14="http://schemas.microsoft.com/office/powerpoint/2010/main" val="7321254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09446-9901-3765-257E-7D1E0B99CF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9F936F9-CF23-640F-DA94-8C4528ACFA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Scenario: Improving Customer Retention for an E-Commerce Business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📌 Phase 5: Evaluation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Objective: Assess model performance and business impact.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Evaluate model accuracy: Compare performance using precision, recall, and F1-score.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Interpret results: Identify top factors influencing churn (e.g., lack of engagement, low discounts).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Determine next steps: Validate model with real-time customer data.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4B23F1-3C39-4BCE-A57B-8465CFD12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C4814-2506-4C8C-A599-D1A6093650CD}" type="datetime1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0F45AB-8553-4887-1BFB-E76409CB2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E47102-6BC9-10B8-7C4C-4B7D3A37C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29</a:t>
            </a:fld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11B3C62-23E2-7870-3A93-17A698325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5 - Evaluation</a:t>
            </a:r>
          </a:p>
        </p:txBody>
      </p:sp>
    </p:spTree>
    <p:extLst>
      <p:ext uri="{BB962C8B-B14F-4D97-AF65-F5344CB8AC3E}">
        <p14:creationId xmlns:p14="http://schemas.microsoft.com/office/powerpoint/2010/main" val="7120106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C1DB63-31D4-E72F-27DA-CEC7F4279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A0800-FB88-4F52-92E3-9B25AEDA69B9}" type="datetime1">
              <a:rPr lang="en-GB" smtClean="0"/>
              <a:t>29/01/2025</a:t>
            </a:fld>
            <a:endParaRPr lang="en-GB"/>
          </a:p>
        </p:txBody>
      </p:sp>
      <p:sp>
        <p:nvSpPr>
          <p:cNvPr id="37" name="Footer Placeholder 36">
            <a:extLst>
              <a:ext uri="{FF2B5EF4-FFF2-40B4-BE49-F238E27FC236}">
                <a16:creationId xmlns:a16="http://schemas.microsoft.com/office/drawing/2014/main" id="{0D7DF712-A390-602A-E128-24435244F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30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6 - Deployment</a:t>
            </a:r>
          </a:p>
        </p:txBody>
      </p:sp>
      <p:grpSp>
        <p:nvGrpSpPr>
          <p:cNvPr id="5" name="Group 102"/>
          <p:cNvGrpSpPr>
            <a:grpSpLocks/>
          </p:cNvGrpSpPr>
          <p:nvPr/>
        </p:nvGrpSpPr>
        <p:grpSpPr bwMode="auto">
          <a:xfrm>
            <a:off x="1828478" y="1442797"/>
            <a:ext cx="8595919" cy="804287"/>
            <a:chOff x="476" y="935"/>
            <a:chExt cx="5171" cy="454"/>
          </a:xfrm>
        </p:grpSpPr>
        <p:sp>
          <p:nvSpPr>
            <p:cNvPr id="6" name="AutoShape 8"/>
            <p:cNvSpPr>
              <a:spLocks noChangeArrowheads="1"/>
            </p:cNvSpPr>
            <p:nvPr/>
          </p:nvSpPr>
          <p:spPr bwMode="auto">
            <a:xfrm>
              <a:off x="476" y="935"/>
              <a:ext cx="1088" cy="453"/>
            </a:xfrm>
            <a:prstGeom prst="homePlate">
              <a:avLst>
                <a:gd name="adj" fmla="val 6004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Business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Understanding</a:t>
              </a:r>
            </a:p>
          </p:txBody>
        </p:sp>
        <p:sp>
          <p:nvSpPr>
            <p:cNvPr id="7" name="AutoShape 31"/>
            <p:cNvSpPr>
              <a:spLocks noChangeArrowheads="1"/>
            </p:cNvSpPr>
            <p:nvPr/>
          </p:nvSpPr>
          <p:spPr bwMode="auto">
            <a:xfrm>
              <a:off x="1338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Data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     Understanding</a:t>
              </a:r>
            </a:p>
          </p:txBody>
        </p:sp>
        <p:sp>
          <p:nvSpPr>
            <p:cNvPr id="8" name="AutoShape 35"/>
            <p:cNvSpPr>
              <a:spLocks noChangeArrowheads="1"/>
            </p:cNvSpPr>
            <p:nvPr/>
          </p:nvSpPr>
          <p:spPr bwMode="auto">
            <a:xfrm>
              <a:off x="2154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Data</a:t>
              </a:r>
            </a:p>
            <a:p>
              <a:pPr algn="ctr"/>
              <a:r>
                <a:rPr lang="en-US" altLang="ko-KR" sz="1300">
                  <a:solidFill>
                    <a:srgbClr val="003300"/>
                  </a:solidFill>
                </a:rPr>
                <a:t>     Preparation</a:t>
              </a:r>
            </a:p>
          </p:txBody>
        </p:sp>
        <p:sp>
          <p:nvSpPr>
            <p:cNvPr id="9" name="AutoShape 36"/>
            <p:cNvSpPr>
              <a:spLocks noChangeArrowheads="1"/>
            </p:cNvSpPr>
            <p:nvPr/>
          </p:nvSpPr>
          <p:spPr bwMode="auto">
            <a:xfrm>
              <a:off x="2971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 dirty="0">
                  <a:solidFill>
                    <a:srgbClr val="003300"/>
                  </a:solidFill>
                </a:rPr>
                <a:t>     </a:t>
              </a:r>
              <a:r>
                <a:rPr lang="en-US" altLang="ko-KR" sz="1300" dirty="0">
                  <a:solidFill>
                    <a:srgbClr val="003300"/>
                  </a:solidFill>
                </a:rPr>
                <a:t>Modelling</a:t>
              </a:r>
            </a:p>
          </p:txBody>
        </p:sp>
        <p:sp>
          <p:nvSpPr>
            <p:cNvPr id="10" name="AutoShape 37"/>
            <p:cNvSpPr>
              <a:spLocks noChangeArrowheads="1"/>
            </p:cNvSpPr>
            <p:nvPr/>
          </p:nvSpPr>
          <p:spPr bwMode="auto">
            <a:xfrm>
              <a:off x="4604" y="935"/>
              <a:ext cx="1043" cy="454"/>
            </a:xfrm>
            <a:prstGeom prst="chevron">
              <a:avLst>
                <a:gd name="adj" fmla="val 57434"/>
              </a:avLst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en-US" altLang="ko-KR" sz="1400" dirty="0">
                  <a:solidFill>
                    <a:srgbClr val="003300"/>
                  </a:solidFill>
                </a:rPr>
                <a:t>     </a:t>
              </a:r>
              <a:r>
                <a:rPr lang="en-US" altLang="ko-KR" sz="1300" dirty="0">
                  <a:solidFill>
                    <a:schemeClr val="bg1"/>
                  </a:solidFill>
                </a:rPr>
                <a:t>Deployment</a:t>
              </a:r>
            </a:p>
          </p:txBody>
        </p:sp>
        <p:sp>
          <p:nvSpPr>
            <p:cNvPr id="11" name="AutoShape 38"/>
            <p:cNvSpPr>
              <a:spLocks noChangeArrowheads="1"/>
            </p:cNvSpPr>
            <p:nvPr/>
          </p:nvSpPr>
          <p:spPr bwMode="auto">
            <a:xfrm>
              <a:off x="3787" y="935"/>
              <a:ext cx="1043" cy="454"/>
            </a:xfrm>
            <a:prstGeom prst="chevron">
              <a:avLst>
                <a:gd name="adj" fmla="val 57434"/>
              </a:avLst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>
                  <a:solidFill>
                    <a:srgbClr val="003300"/>
                  </a:solidFill>
                </a:rPr>
                <a:t>     </a:t>
              </a:r>
              <a:r>
                <a:rPr lang="en-US" altLang="ko-KR" sz="1300">
                  <a:solidFill>
                    <a:srgbClr val="003300"/>
                  </a:solidFill>
                </a:rPr>
                <a:t>Evaluation</a:t>
              </a:r>
            </a:p>
          </p:txBody>
        </p:sp>
      </p:grpSp>
      <p:grpSp>
        <p:nvGrpSpPr>
          <p:cNvPr id="12" name="Group 103"/>
          <p:cNvGrpSpPr>
            <a:grpSpLocks/>
          </p:cNvGrpSpPr>
          <p:nvPr/>
        </p:nvGrpSpPr>
        <p:grpSpPr bwMode="auto">
          <a:xfrm>
            <a:off x="1972940" y="2378974"/>
            <a:ext cx="7992492" cy="3456310"/>
            <a:chOff x="567" y="1434"/>
            <a:chExt cx="4808" cy="1951"/>
          </a:xfrm>
        </p:grpSpPr>
        <p:sp>
          <p:nvSpPr>
            <p:cNvPr id="13" name="AutoShape 40"/>
            <p:cNvSpPr>
              <a:spLocks noChangeArrowheads="1"/>
            </p:cNvSpPr>
            <p:nvPr/>
          </p:nvSpPr>
          <p:spPr bwMode="auto">
            <a:xfrm>
              <a:off x="2200" y="3067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Format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4" name="AutoShape 73"/>
            <p:cNvSpPr>
              <a:spLocks noChangeArrowheads="1"/>
            </p:cNvSpPr>
            <p:nvPr/>
          </p:nvSpPr>
          <p:spPr bwMode="auto">
            <a:xfrm>
              <a:off x="2200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Integrate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5" name="AutoShape 74"/>
            <p:cNvSpPr>
              <a:spLocks noChangeArrowheads="1"/>
            </p:cNvSpPr>
            <p:nvPr/>
          </p:nvSpPr>
          <p:spPr bwMode="auto">
            <a:xfrm>
              <a:off x="2200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Construct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6" name="AutoShape 75"/>
            <p:cNvSpPr>
              <a:spLocks noChangeArrowheads="1"/>
            </p:cNvSpPr>
            <p:nvPr/>
          </p:nvSpPr>
          <p:spPr bwMode="auto">
            <a:xfrm>
              <a:off x="2200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Clean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7" name="AutoShape 76"/>
            <p:cNvSpPr>
              <a:spLocks noChangeArrowheads="1"/>
            </p:cNvSpPr>
            <p:nvPr/>
          </p:nvSpPr>
          <p:spPr bwMode="auto">
            <a:xfrm>
              <a:off x="2200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Select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18" name="AutoShape 77"/>
            <p:cNvSpPr>
              <a:spLocks noChangeArrowheads="1"/>
            </p:cNvSpPr>
            <p:nvPr/>
          </p:nvSpPr>
          <p:spPr bwMode="auto">
            <a:xfrm>
              <a:off x="567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Business</a:t>
              </a:r>
            </a:p>
            <a:p>
              <a:pPr algn="ctr"/>
              <a:r>
                <a:rPr lang="en-US" altLang="ko-KR" sz="1100"/>
                <a:t>Objectives</a:t>
              </a:r>
            </a:p>
          </p:txBody>
        </p:sp>
        <p:sp>
          <p:nvSpPr>
            <p:cNvPr id="19" name="AutoShape 78"/>
            <p:cNvSpPr>
              <a:spLocks noChangeArrowheads="1"/>
            </p:cNvSpPr>
            <p:nvPr/>
          </p:nvSpPr>
          <p:spPr bwMode="auto">
            <a:xfrm>
              <a:off x="4649" y="2659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Review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Project</a:t>
              </a:r>
            </a:p>
          </p:txBody>
        </p:sp>
        <p:sp>
          <p:nvSpPr>
            <p:cNvPr id="20" name="AutoShape 79"/>
            <p:cNvSpPr>
              <a:spLocks noChangeArrowheads="1"/>
            </p:cNvSpPr>
            <p:nvPr/>
          </p:nvSpPr>
          <p:spPr bwMode="auto">
            <a:xfrm>
              <a:off x="4649" y="2251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Produce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Final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Report</a:t>
              </a:r>
            </a:p>
          </p:txBody>
        </p:sp>
        <p:sp>
          <p:nvSpPr>
            <p:cNvPr id="21" name="AutoShape 80"/>
            <p:cNvSpPr>
              <a:spLocks noChangeArrowheads="1"/>
            </p:cNvSpPr>
            <p:nvPr/>
          </p:nvSpPr>
          <p:spPr bwMode="auto">
            <a:xfrm>
              <a:off x="4649" y="1842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Plan Monitoring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&amp;</a:t>
              </a:r>
            </a:p>
            <a:p>
              <a:pPr algn="ctr"/>
              <a:r>
                <a:rPr lang="en-US" altLang="ko-KR" sz="1100" dirty="0">
                  <a:solidFill>
                    <a:schemeClr val="tx1"/>
                  </a:solidFill>
                </a:rPr>
                <a:t>Maintenance</a:t>
              </a:r>
            </a:p>
          </p:txBody>
        </p:sp>
        <p:sp>
          <p:nvSpPr>
            <p:cNvPr id="22" name="AutoShape 82"/>
            <p:cNvSpPr>
              <a:spLocks noChangeArrowheads="1"/>
            </p:cNvSpPr>
            <p:nvPr/>
          </p:nvSpPr>
          <p:spPr bwMode="auto">
            <a:xfrm>
              <a:off x="4649" y="1434"/>
              <a:ext cx="726" cy="318"/>
            </a:xfrm>
            <a:prstGeom prst="flowChartProcess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Plan</a:t>
              </a:r>
            </a:p>
            <a:p>
              <a:pPr algn="ctr"/>
              <a:r>
                <a:rPr lang="en-US" altLang="ko-KR" sz="1100">
                  <a:solidFill>
                    <a:schemeClr val="tx1"/>
                  </a:solidFill>
                </a:rPr>
                <a:t>Deployment</a:t>
              </a:r>
            </a:p>
          </p:txBody>
        </p:sp>
        <p:sp>
          <p:nvSpPr>
            <p:cNvPr id="23" name="AutoShape 83"/>
            <p:cNvSpPr>
              <a:spLocks noChangeArrowheads="1"/>
            </p:cNvSpPr>
            <p:nvPr/>
          </p:nvSpPr>
          <p:spPr bwMode="auto">
            <a:xfrm>
              <a:off x="3833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Next Steps</a:t>
              </a:r>
            </a:p>
          </p:txBody>
        </p:sp>
        <p:sp>
          <p:nvSpPr>
            <p:cNvPr id="24" name="AutoShape 84"/>
            <p:cNvSpPr>
              <a:spLocks noChangeArrowheads="1"/>
            </p:cNvSpPr>
            <p:nvPr/>
          </p:nvSpPr>
          <p:spPr bwMode="auto">
            <a:xfrm>
              <a:off x="3833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Review</a:t>
              </a:r>
            </a:p>
            <a:p>
              <a:pPr algn="ctr"/>
              <a:r>
                <a:rPr lang="en-US" altLang="ko-KR" sz="1100"/>
                <a:t>Process</a:t>
              </a:r>
            </a:p>
          </p:txBody>
        </p:sp>
        <p:sp>
          <p:nvSpPr>
            <p:cNvPr id="25" name="AutoShape 85"/>
            <p:cNvSpPr>
              <a:spLocks noChangeArrowheads="1"/>
            </p:cNvSpPr>
            <p:nvPr/>
          </p:nvSpPr>
          <p:spPr bwMode="auto">
            <a:xfrm>
              <a:off x="3833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Evaluate</a:t>
              </a:r>
            </a:p>
            <a:p>
              <a:pPr algn="ctr"/>
              <a:r>
                <a:rPr lang="en-US" altLang="ko-KR" sz="1100"/>
                <a:t>Results</a:t>
              </a:r>
            </a:p>
          </p:txBody>
        </p:sp>
        <p:sp>
          <p:nvSpPr>
            <p:cNvPr id="26" name="AutoShape 86"/>
            <p:cNvSpPr>
              <a:spLocks noChangeArrowheads="1"/>
            </p:cNvSpPr>
            <p:nvPr/>
          </p:nvSpPr>
          <p:spPr bwMode="auto">
            <a:xfrm>
              <a:off x="3016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Assess</a:t>
              </a:r>
            </a:p>
            <a:p>
              <a:pPr algn="ctr"/>
              <a:r>
                <a:rPr lang="en-US" altLang="ko-KR" sz="1100"/>
                <a:t>Model</a:t>
              </a:r>
            </a:p>
          </p:txBody>
        </p:sp>
        <p:sp>
          <p:nvSpPr>
            <p:cNvPr id="27" name="AutoShape 87"/>
            <p:cNvSpPr>
              <a:spLocks noChangeArrowheads="1"/>
            </p:cNvSpPr>
            <p:nvPr/>
          </p:nvSpPr>
          <p:spPr bwMode="auto">
            <a:xfrm>
              <a:off x="3016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Build</a:t>
              </a:r>
            </a:p>
            <a:p>
              <a:pPr algn="ctr"/>
              <a:r>
                <a:rPr lang="en-US" altLang="ko-KR" sz="1100"/>
                <a:t>Model</a:t>
              </a:r>
            </a:p>
          </p:txBody>
        </p:sp>
        <p:sp>
          <p:nvSpPr>
            <p:cNvPr id="28" name="AutoShape 88"/>
            <p:cNvSpPr>
              <a:spLocks noChangeArrowheads="1"/>
            </p:cNvSpPr>
            <p:nvPr/>
          </p:nvSpPr>
          <p:spPr bwMode="auto">
            <a:xfrm>
              <a:off x="3016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Generate</a:t>
              </a:r>
            </a:p>
            <a:p>
              <a:pPr algn="ctr"/>
              <a:r>
                <a:rPr lang="en-US" altLang="ko-KR" sz="1100"/>
                <a:t>Test Design</a:t>
              </a:r>
            </a:p>
          </p:txBody>
        </p:sp>
        <p:sp>
          <p:nvSpPr>
            <p:cNvPr id="29" name="AutoShape 89"/>
            <p:cNvSpPr>
              <a:spLocks noChangeArrowheads="1"/>
            </p:cNvSpPr>
            <p:nvPr/>
          </p:nvSpPr>
          <p:spPr bwMode="auto">
            <a:xfrm>
              <a:off x="3016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Select</a:t>
              </a:r>
            </a:p>
            <a:p>
              <a:pPr algn="ctr"/>
              <a:r>
                <a:rPr lang="en-US" altLang="ko-KR" sz="1100" dirty="0"/>
                <a:t>Modelling</a:t>
              </a:r>
            </a:p>
            <a:p>
              <a:pPr algn="ctr"/>
              <a:r>
                <a:rPr lang="en-US" altLang="ko-KR" sz="1100" dirty="0"/>
                <a:t>Technique</a:t>
              </a:r>
            </a:p>
          </p:txBody>
        </p:sp>
        <p:sp>
          <p:nvSpPr>
            <p:cNvPr id="30" name="AutoShape 95"/>
            <p:cNvSpPr>
              <a:spLocks noChangeArrowheads="1"/>
            </p:cNvSpPr>
            <p:nvPr/>
          </p:nvSpPr>
          <p:spPr bwMode="auto">
            <a:xfrm>
              <a:off x="567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 dirty="0"/>
                <a:t>Assess</a:t>
              </a:r>
            </a:p>
            <a:p>
              <a:pPr algn="ctr"/>
              <a:r>
                <a:rPr lang="en-US" altLang="ko-KR" sz="1100" dirty="0"/>
                <a:t>Situation</a:t>
              </a:r>
            </a:p>
          </p:txBody>
        </p:sp>
        <p:sp>
          <p:nvSpPr>
            <p:cNvPr id="31" name="AutoShape 96"/>
            <p:cNvSpPr>
              <a:spLocks noChangeArrowheads="1"/>
            </p:cNvSpPr>
            <p:nvPr/>
          </p:nvSpPr>
          <p:spPr bwMode="auto">
            <a:xfrm>
              <a:off x="1383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Explore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2" name="AutoShape 97"/>
            <p:cNvSpPr>
              <a:spLocks noChangeArrowheads="1"/>
            </p:cNvSpPr>
            <p:nvPr/>
          </p:nvSpPr>
          <p:spPr bwMode="auto">
            <a:xfrm>
              <a:off x="1383" y="1842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Describe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3" name="AutoShape 98"/>
            <p:cNvSpPr>
              <a:spLocks noChangeArrowheads="1"/>
            </p:cNvSpPr>
            <p:nvPr/>
          </p:nvSpPr>
          <p:spPr bwMode="auto">
            <a:xfrm>
              <a:off x="1383" y="1434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Collect</a:t>
              </a:r>
            </a:p>
            <a:p>
              <a:pPr algn="ctr"/>
              <a:r>
                <a:rPr lang="en-US" altLang="ko-KR" sz="1100"/>
                <a:t>Initial</a:t>
              </a:r>
            </a:p>
            <a:p>
              <a:pPr algn="ctr"/>
              <a:r>
                <a:rPr lang="en-US" altLang="ko-KR" sz="1100"/>
                <a:t>Data</a:t>
              </a:r>
            </a:p>
          </p:txBody>
        </p:sp>
        <p:sp>
          <p:nvSpPr>
            <p:cNvPr id="34" name="AutoShape 99"/>
            <p:cNvSpPr>
              <a:spLocks noChangeArrowheads="1"/>
            </p:cNvSpPr>
            <p:nvPr/>
          </p:nvSpPr>
          <p:spPr bwMode="auto">
            <a:xfrm>
              <a:off x="567" y="2251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Determine</a:t>
              </a:r>
            </a:p>
            <a:p>
              <a:pPr algn="ctr"/>
              <a:r>
                <a:rPr lang="en-US" altLang="ko-KR" sz="1100"/>
                <a:t>Data Mining</a:t>
              </a:r>
            </a:p>
            <a:p>
              <a:pPr algn="ctr"/>
              <a:r>
                <a:rPr lang="en-US" altLang="ko-KR" sz="1100"/>
                <a:t>Goals</a:t>
              </a:r>
            </a:p>
          </p:txBody>
        </p:sp>
        <p:sp>
          <p:nvSpPr>
            <p:cNvPr id="35" name="AutoShape 100"/>
            <p:cNvSpPr>
              <a:spLocks noChangeArrowheads="1"/>
            </p:cNvSpPr>
            <p:nvPr/>
          </p:nvSpPr>
          <p:spPr bwMode="auto">
            <a:xfrm>
              <a:off x="1383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Verify</a:t>
              </a:r>
            </a:p>
            <a:p>
              <a:pPr algn="ctr"/>
              <a:r>
                <a:rPr lang="en-US" altLang="ko-KR" sz="1100"/>
                <a:t>Data</a:t>
              </a:r>
            </a:p>
            <a:p>
              <a:pPr algn="ctr"/>
              <a:r>
                <a:rPr lang="en-US" altLang="ko-KR" sz="1100"/>
                <a:t>Quality</a:t>
              </a:r>
            </a:p>
          </p:txBody>
        </p:sp>
        <p:sp>
          <p:nvSpPr>
            <p:cNvPr id="36" name="AutoShape 101"/>
            <p:cNvSpPr>
              <a:spLocks noChangeArrowheads="1"/>
            </p:cNvSpPr>
            <p:nvPr/>
          </p:nvSpPr>
          <p:spPr bwMode="auto">
            <a:xfrm>
              <a:off x="567" y="2659"/>
              <a:ext cx="726" cy="318"/>
            </a:xfrm>
            <a:prstGeom prst="flowChartProcess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100"/>
                <a:t>Produce</a:t>
              </a:r>
            </a:p>
            <a:p>
              <a:pPr algn="ctr"/>
              <a:r>
                <a:rPr lang="en-US" altLang="ko-KR" sz="1100"/>
                <a:t>Project Plan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86512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Plan deployment</a:t>
            </a:r>
          </a:p>
          <a:p>
            <a:pPr lvl="1"/>
            <a:r>
              <a:rPr lang="en-GB" dirty="0"/>
              <a:t>Create a strategy for deploying the results of the evaluation</a:t>
            </a:r>
          </a:p>
          <a:p>
            <a:r>
              <a:rPr lang="en-GB" dirty="0"/>
              <a:t>Plan monitoring &amp; maintenance</a:t>
            </a:r>
          </a:p>
          <a:p>
            <a:pPr lvl="1"/>
            <a:r>
              <a:rPr lang="en-GB" dirty="0"/>
              <a:t>This is important if the data mining results are to be used in the day-to-day running of the business; plan for how to monitor that the results are being used correctly</a:t>
            </a:r>
          </a:p>
          <a:p>
            <a:r>
              <a:rPr lang="en-GB" dirty="0"/>
              <a:t>Produce final report</a:t>
            </a:r>
          </a:p>
          <a:p>
            <a:pPr lvl="1"/>
            <a:r>
              <a:rPr lang="en-GB" dirty="0"/>
              <a:t>This may either be a summary of the project and its experiences, or it may be a comprehensive presentation of the data mining process and results</a:t>
            </a:r>
          </a:p>
          <a:p>
            <a:r>
              <a:rPr lang="en-GB" dirty="0"/>
              <a:t>Review project</a:t>
            </a:r>
          </a:p>
          <a:p>
            <a:pPr lvl="1"/>
            <a:r>
              <a:rPr lang="en-GB" dirty="0"/>
              <a:t>Assess what went right, what went wrong, what was done well, and what needs to be improved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CC644A-7325-820F-2F7D-BC9466D02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A399-93C3-456B-A644-47B6C0F06838}" type="datetime1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10C5E1-5E9B-4C5D-FFEB-0DE83763D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31</a:t>
            </a:fld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6 - Deployment</a:t>
            </a:r>
          </a:p>
        </p:txBody>
      </p:sp>
    </p:spTree>
    <p:extLst>
      <p:ext uri="{BB962C8B-B14F-4D97-AF65-F5344CB8AC3E}">
        <p14:creationId xmlns:p14="http://schemas.microsoft.com/office/powerpoint/2010/main" val="24036073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A220C0-2D90-9D6F-E4F3-1F347A4E7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E00F994-10DC-8A4B-9D00-453C056B3A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Scenario: Improving Customer Retention for an E-Commerce Business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📌 Phase 6: Deployment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Objective: Implement insights and monitor performance.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Integrate model into CRM system: Flag high-risk customers for retention offers.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Implement retention strategies: Personalized discounts, targeted email campaigns.</a:t>
            </a:r>
            <a:b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</a:br>
            <a:r>
              <a:rPr lang="en-GB" sz="2800" b="1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✔ Monitor and update model: Continuously refine predictions based on new data.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B43346-EF6B-882F-280B-3FCFF3036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C4814-2506-4C8C-A599-D1A6093650CD}" type="datetime1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0934C5-508C-1C8E-B8E1-A1A9836C5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FB45CC-3444-1AC1-04B7-C73B7458F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32</a:t>
            </a:fld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21FE028-A4B9-DAF5-2844-C1BEFD1F9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Phase 6 - Deployment</a:t>
            </a:r>
          </a:p>
        </p:txBody>
      </p:sp>
    </p:spTree>
    <p:extLst>
      <p:ext uri="{BB962C8B-B14F-4D97-AF65-F5344CB8AC3E}">
        <p14:creationId xmlns:p14="http://schemas.microsoft.com/office/powerpoint/2010/main" val="36178420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CRISP-DM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58219" y="1382232"/>
            <a:ext cx="6228111" cy="4455041"/>
          </a:xfrm>
        </p:spPr>
        <p:txBody>
          <a:bodyPr>
            <a:normAutofit/>
          </a:bodyPr>
          <a:lstStyle/>
          <a:p>
            <a:r>
              <a:rPr lang="en-GB" dirty="0"/>
              <a:t>6-phase cycle</a:t>
            </a:r>
          </a:p>
          <a:p>
            <a:r>
              <a:rPr lang="en-GB" dirty="0"/>
              <a:t>Multiple iteration through 5 of the stages </a:t>
            </a:r>
          </a:p>
          <a:p>
            <a:pPr lvl="1"/>
            <a:r>
              <a:rPr lang="en-GB" dirty="0"/>
              <a:t>Business understanding</a:t>
            </a:r>
          </a:p>
          <a:p>
            <a:pPr lvl="1"/>
            <a:r>
              <a:rPr lang="en-GB" dirty="0"/>
              <a:t>Data understanding</a:t>
            </a:r>
          </a:p>
          <a:p>
            <a:pPr lvl="1"/>
            <a:r>
              <a:rPr lang="en-GB" dirty="0"/>
              <a:t>Data preparation</a:t>
            </a:r>
          </a:p>
          <a:p>
            <a:pPr lvl="1"/>
            <a:r>
              <a:rPr lang="en-GB" dirty="0"/>
              <a:t>Modelling</a:t>
            </a:r>
          </a:p>
          <a:p>
            <a:pPr lvl="1"/>
            <a:r>
              <a:rPr lang="en-GB" dirty="0"/>
              <a:t>Evaluation</a:t>
            </a:r>
          </a:p>
          <a:p>
            <a:r>
              <a:rPr lang="en-GB" dirty="0"/>
              <a:t>Final deployment stage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BBCE9F7-4DEE-26BB-F49D-E1138AE5140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8FF47DD-4CD2-4E28-8C78-D6DA33244283}" type="datetime1">
              <a:rPr lang="en-GB" smtClean="0"/>
              <a:t>29/01/2025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CD3AE8A-C2A7-54AF-0B51-702A4E212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33</a:t>
            </a:fld>
            <a:endParaRPr lang="en-GB"/>
          </a:p>
        </p:txBody>
      </p:sp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6"/>
          <a:stretch>
            <a:fillRect/>
          </a:stretch>
        </p:blipFill>
        <p:spPr>
          <a:xfrm>
            <a:off x="6679095" y="1464705"/>
            <a:ext cx="4417178" cy="4398500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3994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Next session: Approaches, Problems and Patterns</a:t>
            </a:r>
          </a:p>
          <a:p>
            <a:endParaRPr lang="en-GB" dirty="0"/>
          </a:p>
          <a:p>
            <a:r>
              <a:rPr lang="en-GB" dirty="0"/>
              <a:t>Homework: Start looking for an appropriately-sized data set of interest to you. This should contain a minimum </a:t>
            </a:r>
            <a:r>
              <a:rPr lang="en-GB"/>
              <a:t>of 15000 </a:t>
            </a:r>
            <a:r>
              <a:rPr lang="en-GB" dirty="0"/>
              <a:t>records and 12 attributes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CD461-B1FC-24C6-2D8B-60D0618A4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ED70E-033F-47CD-8ED1-F548A878EE01}" type="datetime1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37AAEE-540F-CAF5-120A-DDD69B368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34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Looking ahead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886B4B-5E84-509C-C666-05AE6186A19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5AC4814-2506-4C8C-A599-D1A6093650CD}" type="datetime1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5136B4-40F8-57FA-B2EB-6195C22857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ABC95F-AD0C-855B-E6F8-9169EB0772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08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UWTSD Serif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Serif 2" id="{51E03EBB-95FF-440C-8683-E20FFC039208}" vid="{85D292AB-8F4E-4B70-A39E-C0E8ADDA2ABC}"/>
    </a:ext>
  </a:extLst>
</a:theme>
</file>

<file path=ppt/theme/theme2.xml><?xml version="1.0" encoding="utf-8"?>
<a:theme xmlns:a="http://schemas.openxmlformats.org/drawingml/2006/main" name="UWTSD Serif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Serif 1" id="{21B5A331-BAE1-433A-A92B-63745863DE8B}" vid="{25C9EDD5-5741-457C-9E37-AEFB13C4116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Serif 2</Template>
  <TotalTime>75</TotalTime>
  <Words>2553</Words>
  <Application>Microsoft Office PowerPoint</Application>
  <PresentationFormat>Widescreen</PresentationFormat>
  <Paragraphs>743</Paragraphs>
  <Slides>35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Aptos</vt:lpstr>
      <vt:lpstr>Arial</vt:lpstr>
      <vt:lpstr>Arial Narrow</vt:lpstr>
      <vt:lpstr>Calibri</vt:lpstr>
      <vt:lpstr>Calibri Light</vt:lpstr>
      <vt:lpstr>Helvetica</vt:lpstr>
      <vt:lpstr>Segoe UI Emoji</vt:lpstr>
      <vt:lpstr>UWTSD Serif 2</vt:lpstr>
      <vt:lpstr>UWTSD Serif 1</vt:lpstr>
      <vt:lpstr>Data Mining &amp; Visualisation  The Data Mining Process</vt:lpstr>
      <vt:lpstr>Content</vt:lpstr>
      <vt:lpstr>Data Mining Process</vt:lpstr>
      <vt:lpstr>Data Mining Process</vt:lpstr>
      <vt:lpstr>Data Mining Process</vt:lpstr>
      <vt:lpstr>Data Mining Process</vt:lpstr>
      <vt:lpstr>Data Mining Process</vt:lpstr>
      <vt:lpstr>SEMMA (Sample, Explore, Modify, Model and Assess)</vt:lpstr>
      <vt:lpstr>CRISP-DM</vt:lpstr>
      <vt:lpstr>Process Standardisation</vt:lpstr>
      <vt:lpstr>CRISP-DM</vt:lpstr>
      <vt:lpstr>Activity - CRISP-DM Phases Investigation &amp; Presentation</vt:lpstr>
      <vt:lpstr>What is CRISP-DM</vt:lpstr>
      <vt:lpstr>What is CRISP-DM</vt:lpstr>
      <vt:lpstr>Phase 1 – Business Understanding</vt:lpstr>
      <vt:lpstr>Phase 1 – Business Understanding</vt:lpstr>
      <vt:lpstr>Phase 1 – Business Understanding</vt:lpstr>
      <vt:lpstr>Phase 2 – Data Understanding</vt:lpstr>
      <vt:lpstr>Phase 2 – Data Understanding</vt:lpstr>
      <vt:lpstr>Phase 2 – Data Understanding</vt:lpstr>
      <vt:lpstr>Phase 3 – Data Preparation</vt:lpstr>
      <vt:lpstr>Phase 3 – Data Preparation</vt:lpstr>
      <vt:lpstr>Phase 3 – Data Preparation</vt:lpstr>
      <vt:lpstr>Phase 4 - Modelling</vt:lpstr>
      <vt:lpstr>Phase 4 - Modelling</vt:lpstr>
      <vt:lpstr>Phase 5 - Evaluation</vt:lpstr>
      <vt:lpstr>Phases &amp; Tasks</vt:lpstr>
      <vt:lpstr>Phase 5 - Evaluation</vt:lpstr>
      <vt:lpstr>Phase 5 - Evaluation</vt:lpstr>
      <vt:lpstr>Phase 6 - Deployment</vt:lpstr>
      <vt:lpstr>Phase 6 - Deployment</vt:lpstr>
      <vt:lpstr>Phase 6 - Deployment</vt:lpstr>
      <vt:lpstr>CRISP-DM</vt:lpstr>
      <vt:lpstr>Looking ahead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Serif Salem</dc:creator>
  <cp:lastModifiedBy>Serif Salem</cp:lastModifiedBy>
  <cp:revision>8</cp:revision>
  <dcterms:created xsi:type="dcterms:W3CDTF">2025-01-20T22:48:53Z</dcterms:created>
  <dcterms:modified xsi:type="dcterms:W3CDTF">2025-01-29T06:30:44Z</dcterms:modified>
</cp:coreProperties>
</file>