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00" r:id="rId2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3" d="100"/>
          <a:sy n="63" d="100"/>
        </p:scale>
        <p:origin x="732" y="6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12/30/2019</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12/30/2019</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12/30/2019</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12/30/2019</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12/30/2019</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12/30/2019</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12/30/2019</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12/30/2019</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06 Exploratory Factor Analysis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8" y="4796307"/>
            <a:ext cx="4248472"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0.6625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66.25%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55"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79"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103"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45"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80"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81"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75"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200"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23"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485</TotalTime>
  <Words>2334</Words>
  <Application>Microsoft Office PowerPoint</Application>
  <PresentationFormat>Custom</PresentationFormat>
  <Paragraphs>240</Paragraphs>
  <Slides>28</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2</vt:i4>
      </vt:variant>
      <vt:variant>
        <vt:lpstr>Slide Titles</vt:lpstr>
      </vt:variant>
      <vt:variant>
        <vt:i4>28</vt:i4>
      </vt:variant>
    </vt:vector>
  </HeadingPairs>
  <TitlesOfParts>
    <vt:vector size="33" baseType="lpstr">
      <vt:lpstr>Arial</vt:lpstr>
      <vt:lpstr>Century Gothic</vt:lpstr>
      <vt:lpstr>Continental Asia 16x9</vt:lpstr>
      <vt:lpstr>Bitmap Image</vt:lpstr>
      <vt:lpstr>Picture</vt:lpstr>
      <vt:lpstr>SBPD8001  Preparing for doctoral research</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54</cp:revision>
  <cp:lastPrinted>2018-07-03T13:58:08Z</cp:lastPrinted>
  <dcterms:created xsi:type="dcterms:W3CDTF">2018-01-28T08:08:54Z</dcterms:created>
  <dcterms:modified xsi:type="dcterms:W3CDTF">2019-12-30T07:03:15Z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