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60" r:id="rId4"/>
    <p:sldId id="263" r:id="rId5"/>
    <p:sldId id="259" r:id="rId6"/>
    <p:sldId id="258" r:id="rId7"/>
    <p:sldId id="261" r:id="rId8"/>
    <p:sldId id="262" r:id="rId9"/>
    <p:sldId id="266"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825A03-169E-C3E0-BB64-DDE5CAE3B027}" v="805" dt="2026-02-22T23:23:32.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am Khan (2432262)" userId="S::2432262@student.uwtsd.ac.uk::e1e46300-c690-44e9-a169-239ad758e9fe" providerId="AD" clId="Web-{A8619068-A80C-7952-5CD0-8DD2F12BF18E}"/>
    <pc:docChg chg="addSld delSld modSld">
      <pc:chgData name="Iram Khan (2432262)" userId="S::2432262@student.uwtsd.ac.uk::e1e46300-c690-44e9-a169-239ad758e9fe" providerId="AD" clId="Web-{A8619068-A80C-7952-5CD0-8DD2F12BF18E}" dt="2026-02-02T15:09:51.199" v="266" actId="20577"/>
      <pc:docMkLst>
        <pc:docMk/>
      </pc:docMkLst>
      <pc:sldChg chg="addSp delSp modSp">
        <pc:chgData name="Iram Khan (2432262)" userId="S::2432262@student.uwtsd.ac.uk::e1e46300-c690-44e9-a169-239ad758e9fe" providerId="AD" clId="Web-{A8619068-A80C-7952-5CD0-8DD2F12BF18E}" dt="2026-02-02T14:44:52.043" v="37"/>
        <pc:sldMkLst>
          <pc:docMk/>
          <pc:sldMk cId="109857222" sldId="256"/>
        </pc:sldMkLst>
        <pc:spChg chg="add mod">
          <ac:chgData name="Iram Khan (2432262)" userId="S::2432262@student.uwtsd.ac.uk::e1e46300-c690-44e9-a169-239ad758e9fe" providerId="AD" clId="Web-{A8619068-A80C-7952-5CD0-8DD2F12BF18E}" dt="2026-02-02T14:44:52.043" v="37"/>
          <ac:spMkLst>
            <pc:docMk/>
            <pc:sldMk cId="109857222" sldId="256"/>
            <ac:spMk id="5" creationId="{A099CCDA-E774-C85A-37F6-775320DF4085}"/>
          </ac:spMkLst>
        </pc:spChg>
      </pc:sldChg>
      <pc:sldChg chg="addSp delSp modSp add replId">
        <pc:chgData name="Iram Khan (2432262)" userId="S::2432262@student.uwtsd.ac.uk::e1e46300-c690-44e9-a169-239ad758e9fe" providerId="AD" clId="Web-{A8619068-A80C-7952-5CD0-8DD2F12BF18E}" dt="2026-02-02T15:02:26.018" v="257" actId="20577"/>
        <pc:sldMkLst>
          <pc:docMk/>
          <pc:sldMk cId="1016808649" sldId="258"/>
        </pc:sldMkLst>
        <pc:spChg chg="mod">
          <ac:chgData name="Iram Khan (2432262)" userId="S::2432262@student.uwtsd.ac.uk::e1e46300-c690-44e9-a169-239ad758e9fe" providerId="AD" clId="Web-{A8619068-A80C-7952-5CD0-8DD2F12BF18E}" dt="2026-02-02T14:46:54.374" v="103" actId="20577"/>
          <ac:spMkLst>
            <pc:docMk/>
            <pc:sldMk cId="1016808649" sldId="258"/>
            <ac:spMk id="4" creationId="{0F766411-F5F4-733B-13EB-E0199354A9AA}"/>
          </ac:spMkLst>
        </pc:spChg>
        <pc:spChg chg="add mod">
          <ac:chgData name="Iram Khan (2432262)" userId="S::2432262@student.uwtsd.ac.uk::e1e46300-c690-44e9-a169-239ad758e9fe" providerId="AD" clId="Web-{A8619068-A80C-7952-5CD0-8DD2F12BF18E}" dt="2026-02-02T15:02:18.049" v="248" actId="20577"/>
          <ac:spMkLst>
            <pc:docMk/>
            <pc:sldMk cId="1016808649" sldId="258"/>
            <ac:spMk id="6" creationId="{AFB0C979-D9FF-9420-60D8-C597B6B7485A}"/>
          </ac:spMkLst>
        </pc:spChg>
      </pc:sldChg>
      <pc:sldChg chg="modSp add replId">
        <pc:chgData name="Iram Khan (2432262)" userId="S::2432262@student.uwtsd.ac.uk::e1e46300-c690-44e9-a169-239ad758e9fe" providerId="AD" clId="Web-{A8619068-A80C-7952-5CD0-8DD2F12BF18E}" dt="2026-02-02T14:48:03.798" v="137" actId="20577"/>
        <pc:sldMkLst>
          <pc:docMk/>
          <pc:sldMk cId="2063200430" sldId="259"/>
        </pc:sldMkLst>
        <pc:spChg chg="mod">
          <ac:chgData name="Iram Khan (2432262)" userId="S::2432262@student.uwtsd.ac.uk::e1e46300-c690-44e9-a169-239ad758e9fe" providerId="AD" clId="Web-{A8619068-A80C-7952-5CD0-8DD2F12BF18E}" dt="2026-02-02T14:48:03.798" v="137" actId="20577"/>
          <ac:spMkLst>
            <pc:docMk/>
            <pc:sldMk cId="2063200430" sldId="259"/>
            <ac:spMk id="4" creationId="{F3FA2374-9F14-0EF4-A9BF-8601FBB2B327}"/>
          </ac:spMkLst>
        </pc:spChg>
      </pc:sldChg>
      <pc:sldChg chg="modSp add replId">
        <pc:chgData name="Iram Khan (2432262)" userId="S::2432262@student.uwtsd.ac.uk::e1e46300-c690-44e9-a169-239ad758e9fe" providerId="AD" clId="Web-{A8619068-A80C-7952-5CD0-8DD2F12BF18E}" dt="2026-02-02T14:45:56.638" v="51" actId="20577"/>
        <pc:sldMkLst>
          <pc:docMk/>
          <pc:sldMk cId="1724923905" sldId="260"/>
        </pc:sldMkLst>
        <pc:spChg chg="mod">
          <ac:chgData name="Iram Khan (2432262)" userId="S::2432262@student.uwtsd.ac.uk::e1e46300-c690-44e9-a169-239ad758e9fe" providerId="AD" clId="Web-{A8619068-A80C-7952-5CD0-8DD2F12BF18E}" dt="2026-02-02T14:45:56.638" v="51" actId="20577"/>
          <ac:spMkLst>
            <pc:docMk/>
            <pc:sldMk cId="1724923905" sldId="260"/>
            <ac:spMk id="4" creationId="{A7607BD9-1F88-1337-BCB2-85EDD58BBAA0}"/>
          </ac:spMkLst>
        </pc:spChg>
      </pc:sldChg>
      <pc:sldChg chg="addSp modSp add replId">
        <pc:chgData name="Iram Khan (2432262)" userId="S::2432262@student.uwtsd.ac.uk::e1e46300-c690-44e9-a169-239ad758e9fe" providerId="AD" clId="Web-{A8619068-A80C-7952-5CD0-8DD2F12BF18E}" dt="2026-02-02T14:55:20.822" v="176" actId="14100"/>
        <pc:sldMkLst>
          <pc:docMk/>
          <pc:sldMk cId="2535585771" sldId="261"/>
        </pc:sldMkLst>
        <pc:spChg chg="add mod">
          <ac:chgData name="Iram Khan (2432262)" userId="S::2432262@student.uwtsd.ac.uk::e1e46300-c690-44e9-a169-239ad758e9fe" providerId="AD" clId="Web-{A8619068-A80C-7952-5CD0-8DD2F12BF18E}" dt="2026-02-02T14:54:56.101" v="170" actId="14100"/>
          <ac:spMkLst>
            <pc:docMk/>
            <pc:sldMk cId="2535585771" sldId="261"/>
            <ac:spMk id="2" creationId="{2CADF0D2-F5A5-DD70-8BB0-6A03FFB53440}"/>
          </ac:spMkLst>
        </pc:spChg>
        <pc:spChg chg="add mod">
          <ac:chgData name="Iram Khan (2432262)" userId="S::2432262@student.uwtsd.ac.uk::e1e46300-c690-44e9-a169-239ad758e9fe" providerId="AD" clId="Web-{A8619068-A80C-7952-5CD0-8DD2F12BF18E}" dt="2026-02-02T14:55:20.822" v="176" actId="14100"/>
          <ac:spMkLst>
            <pc:docMk/>
            <pc:sldMk cId="2535585771" sldId="261"/>
            <ac:spMk id="3" creationId="{DFF8200B-A0F7-2ECC-B039-0CF5A241A3DF}"/>
          </ac:spMkLst>
        </pc:spChg>
        <pc:spChg chg="mod">
          <ac:chgData name="Iram Khan (2432262)" userId="S::2432262@student.uwtsd.ac.uk::e1e46300-c690-44e9-a169-239ad758e9fe" providerId="AD" clId="Web-{A8619068-A80C-7952-5CD0-8DD2F12BF18E}" dt="2026-02-02T14:47:10.828" v="126" actId="20577"/>
          <ac:spMkLst>
            <pc:docMk/>
            <pc:sldMk cId="2535585771" sldId="261"/>
            <ac:spMk id="4" creationId="{EBF4CEFB-E3D0-79A4-0AF2-4C8011A4C2AE}"/>
          </ac:spMkLst>
        </pc:spChg>
      </pc:sldChg>
      <pc:sldChg chg="modSp add replId">
        <pc:chgData name="Iram Khan (2432262)" userId="S::2432262@student.uwtsd.ac.uk::e1e46300-c690-44e9-a169-239ad758e9fe" providerId="AD" clId="Web-{A8619068-A80C-7952-5CD0-8DD2F12BF18E}" dt="2026-02-02T14:47:31.125" v="132" actId="20577"/>
        <pc:sldMkLst>
          <pc:docMk/>
          <pc:sldMk cId="2069068276" sldId="262"/>
        </pc:sldMkLst>
        <pc:spChg chg="mod">
          <ac:chgData name="Iram Khan (2432262)" userId="S::2432262@student.uwtsd.ac.uk::e1e46300-c690-44e9-a169-239ad758e9fe" providerId="AD" clId="Web-{A8619068-A80C-7952-5CD0-8DD2F12BF18E}" dt="2026-02-02T14:47:31.125" v="132" actId="20577"/>
          <ac:spMkLst>
            <pc:docMk/>
            <pc:sldMk cId="2069068276" sldId="262"/>
            <ac:spMk id="4" creationId="{3C04F243-CC82-508B-3B29-CD9CAF0AAD38}"/>
          </ac:spMkLst>
        </pc:spChg>
      </pc:sldChg>
      <pc:sldChg chg="modSp add replId">
        <pc:chgData name="Iram Khan (2432262)" userId="S::2432262@student.uwtsd.ac.uk::e1e46300-c690-44e9-a169-239ad758e9fe" providerId="AD" clId="Web-{A8619068-A80C-7952-5CD0-8DD2F12BF18E}" dt="2026-02-02T14:57:03.643" v="184" actId="20577"/>
        <pc:sldMkLst>
          <pc:docMk/>
          <pc:sldMk cId="1205027449" sldId="263"/>
        </pc:sldMkLst>
        <pc:spChg chg="mod">
          <ac:chgData name="Iram Khan (2432262)" userId="S::2432262@student.uwtsd.ac.uk::e1e46300-c690-44e9-a169-239ad758e9fe" providerId="AD" clId="Web-{A8619068-A80C-7952-5CD0-8DD2F12BF18E}" dt="2026-02-02T14:57:03.643" v="184" actId="20577"/>
          <ac:spMkLst>
            <pc:docMk/>
            <pc:sldMk cId="1205027449" sldId="263"/>
            <ac:spMk id="4" creationId="{A40A3549-EB3F-6C55-1664-A2649AE3B943}"/>
          </ac:spMkLst>
        </pc:spChg>
      </pc:sldChg>
      <pc:sldChg chg="modSp add replId">
        <pc:chgData name="Iram Khan (2432262)" userId="S::2432262@student.uwtsd.ac.uk::e1e46300-c690-44e9-a169-239ad758e9fe" providerId="AD" clId="Web-{A8619068-A80C-7952-5CD0-8DD2F12BF18E}" dt="2026-02-02T15:09:51.199" v="266" actId="20577"/>
        <pc:sldMkLst>
          <pc:docMk/>
          <pc:sldMk cId="1430307900" sldId="264"/>
        </pc:sldMkLst>
        <pc:spChg chg="mod">
          <ac:chgData name="Iram Khan (2432262)" userId="S::2432262@student.uwtsd.ac.uk::e1e46300-c690-44e9-a169-239ad758e9fe" providerId="AD" clId="Web-{A8619068-A80C-7952-5CD0-8DD2F12BF18E}" dt="2026-02-02T15:09:51.199" v="266" actId="20577"/>
          <ac:spMkLst>
            <pc:docMk/>
            <pc:sldMk cId="1430307900" sldId="264"/>
            <ac:spMk id="4" creationId="{A51FB924-40D2-848F-8CB1-582209AAB567}"/>
          </ac:spMkLst>
        </pc:spChg>
      </pc:sldChg>
    </pc:docChg>
  </pc:docChgLst>
  <pc:docChgLst>
    <pc:chgData name="Iram Khan (2432262)" userId="S::2432262@student.uwtsd.ac.uk::e1e46300-c690-44e9-a169-239ad758e9fe" providerId="AD" clId="Web-{1F3F7E86-701B-6B4E-C93D-CEF06EC8B644}"/>
    <pc:docChg chg="addSld delSld modSld sldOrd">
      <pc:chgData name="Iram Khan (2432262)" userId="S::2432262@student.uwtsd.ac.uk::e1e46300-c690-44e9-a169-239ad758e9fe" providerId="AD" clId="Web-{1F3F7E86-701B-6B4E-C93D-CEF06EC8B644}" dt="2026-02-19T00:22:50.492" v="1104"/>
      <pc:docMkLst>
        <pc:docMk/>
      </pc:docMkLst>
      <pc:sldChg chg="addSp delSp modSp modTransition addAnim modAnim">
        <pc:chgData name="Iram Khan (2432262)" userId="S::2432262@student.uwtsd.ac.uk::e1e46300-c690-44e9-a169-239ad758e9fe" providerId="AD" clId="Web-{1F3F7E86-701B-6B4E-C93D-CEF06EC8B644}" dt="2026-02-18T23:34:51.358" v="377"/>
        <pc:sldMkLst>
          <pc:docMk/>
          <pc:sldMk cId="109857222" sldId="256"/>
        </pc:sldMkLst>
        <pc:spChg chg="add mod">
          <ac:chgData name="Iram Khan (2432262)" userId="S::2432262@student.uwtsd.ac.uk::e1e46300-c690-44e9-a169-239ad758e9fe" providerId="AD" clId="Web-{1F3F7E86-701B-6B4E-C93D-CEF06EC8B644}" dt="2026-02-18T23:00:44.412" v="43" actId="1076"/>
          <ac:spMkLst>
            <pc:docMk/>
            <pc:sldMk cId="109857222" sldId="256"/>
            <ac:spMk id="3" creationId="{0602A8F6-AE65-26F4-F0B2-F1161F7C4A98}"/>
          </ac:spMkLst>
        </pc:spChg>
        <pc:spChg chg="mod">
          <ac:chgData name="Iram Khan (2432262)" userId="S::2432262@student.uwtsd.ac.uk::e1e46300-c690-44e9-a169-239ad758e9fe" providerId="AD" clId="Web-{1F3F7E86-701B-6B4E-C93D-CEF06EC8B644}" dt="2026-02-18T23:01:04.865" v="47" actId="14100"/>
          <ac:spMkLst>
            <pc:docMk/>
            <pc:sldMk cId="109857222" sldId="256"/>
            <ac:spMk id="5" creationId="{A099CCDA-E774-C85A-37F6-775320DF4085}"/>
          </ac:spMkLst>
        </pc:spChg>
        <pc:picChg chg="add mod">
          <ac:chgData name="Iram Khan (2432262)" userId="S::2432262@student.uwtsd.ac.uk::e1e46300-c690-44e9-a169-239ad758e9fe" providerId="AD" clId="Web-{1F3F7E86-701B-6B4E-C93D-CEF06EC8B644}" dt="2026-02-18T23:00:27.458" v="40" actId="14100"/>
          <ac:picMkLst>
            <pc:docMk/>
            <pc:sldMk cId="109857222" sldId="256"/>
            <ac:picMk id="2" creationId="{B5DBC6E2-A388-9692-9FC1-3058C84C663E}"/>
          </ac:picMkLst>
        </pc:picChg>
      </pc:sldChg>
      <pc:sldChg chg="addAnim modAnim">
        <pc:chgData name="Iram Khan (2432262)" userId="S::2432262@student.uwtsd.ac.uk::e1e46300-c690-44e9-a169-239ad758e9fe" providerId="AD" clId="Web-{1F3F7E86-701B-6B4E-C93D-CEF06EC8B644}" dt="2026-02-19T00:22:50.492" v="1104"/>
        <pc:sldMkLst>
          <pc:docMk/>
          <pc:sldMk cId="1016808649" sldId="258"/>
        </pc:sldMkLst>
      </pc:sldChg>
      <pc:sldChg chg="addSp delSp modSp mod setBg addAnim modAnim">
        <pc:chgData name="Iram Khan (2432262)" userId="S::2432262@student.uwtsd.ac.uk::e1e46300-c690-44e9-a169-239ad758e9fe" providerId="AD" clId="Web-{1F3F7E86-701B-6B4E-C93D-CEF06EC8B644}" dt="2026-02-19T00:17:58.210" v="1066"/>
        <pc:sldMkLst>
          <pc:docMk/>
          <pc:sldMk cId="2063200430" sldId="259"/>
        </pc:sldMkLst>
        <pc:spChg chg="add mod">
          <ac:chgData name="Iram Khan (2432262)" userId="S::2432262@student.uwtsd.ac.uk::e1e46300-c690-44e9-a169-239ad758e9fe" providerId="AD" clId="Web-{1F3F7E86-701B-6B4E-C93D-CEF06EC8B644}" dt="2026-02-19T00:16:51.271" v="1065" actId="20577"/>
          <ac:spMkLst>
            <pc:docMk/>
            <pc:sldMk cId="2063200430" sldId="259"/>
            <ac:spMk id="2" creationId="{DDF46E81-4D0D-CAB1-053E-D9F09BA2EEE9}"/>
          </ac:spMkLst>
        </pc:spChg>
      </pc:sldChg>
      <pc:sldChg chg="addSp delSp modSp mod setBg addAnim modAnim">
        <pc:chgData name="Iram Khan (2432262)" userId="S::2432262@student.uwtsd.ac.uk::e1e46300-c690-44e9-a169-239ad758e9fe" providerId="AD" clId="Web-{1F3F7E86-701B-6B4E-C93D-CEF06EC8B644}" dt="2026-02-18T23:34:31.030" v="376"/>
        <pc:sldMkLst>
          <pc:docMk/>
          <pc:sldMk cId="1724923905" sldId="260"/>
        </pc:sldMkLst>
        <pc:spChg chg="add mod">
          <ac:chgData name="Iram Khan (2432262)" userId="S::2432262@student.uwtsd.ac.uk::e1e46300-c690-44e9-a169-239ad758e9fe" providerId="AD" clId="Web-{1F3F7E86-701B-6B4E-C93D-CEF06EC8B644}" dt="2026-02-18T23:24:59.400" v="362" actId="20577"/>
          <ac:spMkLst>
            <pc:docMk/>
            <pc:sldMk cId="1724923905" sldId="260"/>
            <ac:spMk id="2" creationId="{CA59D462-2C87-5CDD-402F-906D5EC92FE0}"/>
          </ac:spMkLst>
        </pc:spChg>
      </pc:sldChg>
      <pc:sldChg chg="modTransition addAnim modAnim">
        <pc:chgData name="Iram Khan (2432262)" userId="S::2432262@student.uwtsd.ac.uk::e1e46300-c690-44e9-a169-239ad758e9fe" providerId="AD" clId="Web-{1F3F7E86-701B-6B4E-C93D-CEF06EC8B644}" dt="2026-02-19T00:21:47.396" v="1096"/>
        <pc:sldMkLst>
          <pc:docMk/>
          <pc:sldMk cId="2535585771" sldId="261"/>
        </pc:sldMkLst>
      </pc:sldChg>
      <pc:sldChg chg="modSp addAnim modAnim">
        <pc:chgData name="Iram Khan (2432262)" userId="S::2432262@student.uwtsd.ac.uk::e1e46300-c690-44e9-a169-239ad758e9fe" providerId="AD" clId="Web-{1F3F7E86-701B-6B4E-C93D-CEF06EC8B644}" dt="2026-02-19T00:21:15.989" v="1090"/>
        <pc:sldMkLst>
          <pc:docMk/>
          <pc:sldMk cId="2069068276" sldId="262"/>
        </pc:sldMkLst>
        <pc:spChg chg="mod">
          <ac:chgData name="Iram Khan (2432262)" userId="S::2432262@student.uwtsd.ac.uk::e1e46300-c690-44e9-a169-239ad758e9fe" providerId="AD" clId="Web-{1F3F7E86-701B-6B4E-C93D-CEF06EC8B644}" dt="2026-02-19T00:20:55.456" v="1086" actId="20577"/>
          <ac:spMkLst>
            <pc:docMk/>
            <pc:sldMk cId="2069068276" sldId="262"/>
            <ac:spMk id="4" creationId="{3C04F243-CC82-508B-3B29-CD9CAF0AAD38}"/>
          </ac:spMkLst>
        </pc:spChg>
      </pc:sldChg>
      <pc:sldChg chg="addSp delSp modSp mod setBg addAnim delAnim modAnim">
        <pc:chgData name="Iram Khan (2432262)" userId="S::2432262@student.uwtsd.ac.uk::e1e46300-c690-44e9-a169-239ad758e9fe" providerId="AD" clId="Web-{1F3F7E86-701B-6B4E-C93D-CEF06EC8B644}" dt="2026-02-19T00:03:22.694" v="720"/>
        <pc:sldMkLst>
          <pc:docMk/>
          <pc:sldMk cId="1205027449" sldId="263"/>
        </pc:sldMkLst>
        <pc:spChg chg="add mod">
          <ac:chgData name="Iram Khan (2432262)" userId="S::2432262@student.uwtsd.ac.uk::e1e46300-c690-44e9-a169-239ad758e9fe" providerId="AD" clId="Web-{1F3F7E86-701B-6B4E-C93D-CEF06EC8B644}" dt="2026-02-18T23:40:22.805" v="405" actId="1076"/>
          <ac:spMkLst>
            <pc:docMk/>
            <pc:sldMk cId="1205027449" sldId="263"/>
            <ac:spMk id="2" creationId="{37173F7F-903F-969E-D4A5-36C407F7F6C9}"/>
          </ac:spMkLst>
        </pc:spChg>
        <pc:spChg chg="add mod">
          <ac:chgData name="Iram Khan (2432262)" userId="S::2432262@student.uwtsd.ac.uk::e1e46300-c690-44e9-a169-239ad758e9fe" providerId="AD" clId="Web-{1F3F7E86-701B-6B4E-C93D-CEF06EC8B644}" dt="2026-02-19T00:02:38.114" v="718" actId="1076"/>
          <ac:spMkLst>
            <pc:docMk/>
            <pc:sldMk cId="1205027449" sldId="263"/>
            <ac:spMk id="3" creationId="{87E791CD-9EC4-2C6D-4C26-20F3515723F3}"/>
          </ac:spMkLst>
        </pc:spChg>
        <pc:spChg chg="mod">
          <ac:chgData name="Iram Khan (2432262)" userId="S::2432262@student.uwtsd.ac.uk::e1e46300-c690-44e9-a169-239ad758e9fe" providerId="AD" clId="Web-{1F3F7E86-701B-6B4E-C93D-CEF06EC8B644}" dt="2026-02-18T23:37:54.424" v="384" actId="1076"/>
          <ac:spMkLst>
            <pc:docMk/>
            <pc:sldMk cId="1205027449" sldId="263"/>
            <ac:spMk id="4" creationId="{A40A3549-EB3F-6C55-1664-A2649AE3B943}"/>
          </ac:spMkLst>
        </pc:spChg>
        <pc:spChg chg="add mod">
          <ac:chgData name="Iram Khan (2432262)" userId="S::2432262@student.uwtsd.ac.uk::e1e46300-c690-44e9-a169-239ad758e9fe" providerId="AD" clId="Web-{1F3F7E86-701B-6B4E-C93D-CEF06EC8B644}" dt="2026-02-19T00:02:43.896" v="719" actId="1076"/>
          <ac:spMkLst>
            <pc:docMk/>
            <pc:sldMk cId="1205027449" sldId="263"/>
            <ac:spMk id="6" creationId="{E630EE05-8300-6C41-8E2E-565B7BB3F0CC}"/>
          </ac:spMkLst>
        </pc:spChg>
      </pc:sldChg>
      <pc:sldChg chg="modSp">
        <pc:chgData name="Iram Khan (2432262)" userId="S::2432262@student.uwtsd.ac.uk::e1e46300-c690-44e9-a169-239ad758e9fe" providerId="AD" clId="Web-{1F3F7E86-701B-6B4E-C93D-CEF06EC8B644}" dt="2026-02-19T00:00:52.373" v="711" actId="20577"/>
        <pc:sldMkLst>
          <pc:docMk/>
          <pc:sldMk cId="1430307900" sldId="264"/>
        </pc:sldMkLst>
        <pc:spChg chg="mod">
          <ac:chgData name="Iram Khan (2432262)" userId="S::2432262@student.uwtsd.ac.uk::e1e46300-c690-44e9-a169-239ad758e9fe" providerId="AD" clId="Web-{1F3F7E86-701B-6B4E-C93D-CEF06EC8B644}" dt="2026-02-18T22:52:07.222" v="2" actId="20577"/>
          <ac:spMkLst>
            <pc:docMk/>
            <pc:sldMk cId="1430307900" sldId="264"/>
            <ac:spMk id="4" creationId="{A51FB924-40D2-848F-8CB1-582209AAB567}"/>
          </ac:spMkLst>
        </pc:spChg>
        <pc:spChg chg="mod">
          <ac:chgData name="Iram Khan (2432262)" userId="S::2432262@student.uwtsd.ac.uk::e1e46300-c690-44e9-a169-239ad758e9fe" providerId="AD" clId="Web-{1F3F7E86-701B-6B4E-C93D-CEF06EC8B644}" dt="2026-02-19T00:00:52.373" v="711" actId="20577"/>
          <ac:spMkLst>
            <pc:docMk/>
            <pc:sldMk cId="1430307900" sldId="264"/>
            <ac:spMk id="5" creationId="{2857731F-73FE-66A2-C9F5-66715ECADE47}"/>
          </ac:spMkLst>
        </pc:spChg>
      </pc:sldChg>
      <pc:sldChg chg="addSp modSp new ord">
        <pc:chgData name="Iram Khan (2432262)" userId="S::2432262@student.uwtsd.ac.uk::e1e46300-c690-44e9-a169-239ad758e9fe" providerId="AD" clId="Web-{1F3F7E86-701B-6B4E-C93D-CEF06EC8B644}" dt="2026-02-18T23:10:00.437" v="154" actId="20577"/>
        <pc:sldMkLst>
          <pc:docMk/>
          <pc:sldMk cId="2612557295" sldId="265"/>
        </pc:sldMkLst>
        <pc:spChg chg="add mod">
          <ac:chgData name="Iram Khan (2432262)" userId="S::2432262@student.uwtsd.ac.uk::e1e46300-c690-44e9-a169-239ad758e9fe" providerId="AD" clId="Web-{1F3F7E86-701B-6B4E-C93D-CEF06EC8B644}" dt="2026-02-18T23:10:00.437" v="154" actId="20577"/>
          <ac:spMkLst>
            <pc:docMk/>
            <pc:sldMk cId="2612557295" sldId="265"/>
            <ac:spMk id="2" creationId="{27F2CC94-A8CE-7516-DB01-27681207A0B1}"/>
          </ac:spMkLst>
        </pc:spChg>
      </pc:sldChg>
    </pc:docChg>
  </pc:docChgLst>
  <pc:docChgLst>
    <pc:chgData clId="Web-{EA825A03-169E-C3E0-BB64-DDE5CAE3B027}"/>
    <pc:docChg chg="modSld">
      <pc:chgData name="" userId="" providerId="" clId="Web-{EA825A03-169E-C3E0-BB64-DDE5CAE3B027}" dt="2026-02-22T22:39:54.177" v="1" actId="1076"/>
      <pc:docMkLst>
        <pc:docMk/>
      </pc:docMkLst>
      <pc:sldChg chg="modSp">
        <pc:chgData name="" userId="" providerId="" clId="Web-{EA825A03-169E-C3E0-BB64-DDE5CAE3B027}" dt="2026-02-22T22:39:54.177" v="1" actId="1076"/>
        <pc:sldMkLst>
          <pc:docMk/>
          <pc:sldMk cId="2612557295" sldId="265"/>
        </pc:sldMkLst>
        <pc:spChg chg="mod">
          <ac:chgData name="" userId="" providerId="" clId="Web-{EA825A03-169E-C3E0-BB64-DDE5CAE3B027}" dt="2026-02-22T22:39:54.177" v="1" actId="1076"/>
          <ac:spMkLst>
            <pc:docMk/>
            <pc:sldMk cId="2612557295" sldId="265"/>
            <ac:spMk id="2" creationId="{27F2CC94-A8CE-7516-DB01-27681207A0B1}"/>
          </ac:spMkLst>
        </pc:spChg>
      </pc:sldChg>
    </pc:docChg>
  </pc:docChgLst>
  <pc:docChgLst>
    <pc:chgData name="Iram Khan (2432262)" userId="S::2432262@student.uwtsd.ac.uk::e1e46300-c690-44e9-a169-239ad758e9fe" providerId="AD" clId="Web-{EA825A03-169E-C3E0-BB64-DDE5CAE3B027}"/>
    <pc:docChg chg="modSld">
      <pc:chgData name="Iram Khan (2432262)" userId="S::2432262@student.uwtsd.ac.uk::e1e46300-c690-44e9-a169-239ad758e9fe" providerId="AD" clId="Web-{EA825A03-169E-C3E0-BB64-DDE5CAE3B027}" dt="2026-02-22T23:23:32.615" v="797" actId="1076"/>
      <pc:docMkLst>
        <pc:docMk/>
      </pc:docMkLst>
      <pc:sldChg chg="modSp">
        <pc:chgData name="Iram Khan (2432262)" userId="S::2432262@student.uwtsd.ac.uk::e1e46300-c690-44e9-a169-239ad758e9fe" providerId="AD" clId="Web-{EA825A03-169E-C3E0-BB64-DDE5CAE3B027}" dt="2026-02-22T23:01:37.995" v="525" actId="20577"/>
        <pc:sldMkLst>
          <pc:docMk/>
          <pc:sldMk cId="1016808649" sldId="258"/>
        </pc:sldMkLst>
        <pc:spChg chg="mod">
          <ac:chgData name="Iram Khan (2432262)" userId="S::2432262@student.uwtsd.ac.uk::e1e46300-c690-44e9-a169-239ad758e9fe" providerId="AD" clId="Web-{EA825A03-169E-C3E0-BB64-DDE5CAE3B027}" dt="2026-02-22T23:01:37.995" v="525" actId="20577"/>
          <ac:spMkLst>
            <pc:docMk/>
            <pc:sldMk cId="1016808649" sldId="258"/>
            <ac:spMk id="2" creationId="{92E50B2C-9974-7CAF-EA1A-12E9AB6F43FA}"/>
          </ac:spMkLst>
        </pc:spChg>
      </pc:sldChg>
      <pc:sldChg chg="addSp delSp modSp delAnim">
        <pc:chgData name="Iram Khan (2432262)" userId="S::2432262@student.uwtsd.ac.uk::e1e46300-c690-44e9-a169-239ad758e9fe" providerId="AD" clId="Web-{EA825A03-169E-C3E0-BB64-DDE5CAE3B027}" dt="2026-02-22T23:01:58.841" v="529" actId="20577"/>
        <pc:sldMkLst>
          <pc:docMk/>
          <pc:sldMk cId="2535585771" sldId="261"/>
        </pc:sldMkLst>
        <pc:spChg chg="mod">
          <ac:chgData name="Iram Khan (2432262)" userId="S::2432262@student.uwtsd.ac.uk::e1e46300-c690-44e9-a169-239ad758e9fe" providerId="AD" clId="Web-{EA825A03-169E-C3E0-BB64-DDE5CAE3B027}" dt="2026-02-22T23:01:58.841" v="529" actId="20577"/>
          <ac:spMkLst>
            <pc:docMk/>
            <pc:sldMk cId="2535585771" sldId="261"/>
            <ac:spMk id="2" creationId="{2CADF0D2-F5A5-DD70-8BB0-6A03FFB53440}"/>
          </ac:spMkLst>
        </pc:spChg>
        <pc:spChg chg="mod">
          <ac:chgData name="Iram Khan (2432262)" userId="S::2432262@student.uwtsd.ac.uk::e1e46300-c690-44e9-a169-239ad758e9fe" providerId="AD" clId="Web-{EA825A03-169E-C3E0-BB64-DDE5CAE3B027}" dt="2026-02-22T22:54:57.131" v="312" actId="20577"/>
          <ac:spMkLst>
            <pc:docMk/>
            <pc:sldMk cId="2535585771" sldId="261"/>
            <ac:spMk id="3" creationId="{DFF8200B-A0F7-2ECC-B039-0CF5A241A3DF}"/>
          </ac:spMkLst>
        </pc:spChg>
        <pc:spChg chg="del mod">
          <ac:chgData name="Iram Khan (2432262)" userId="S::2432262@student.uwtsd.ac.uk::e1e46300-c690-44e9-a169-239ad758e9fe" providerId="AD" clId="Web-{EA825A03-169E-C3E0-BB64-DDE5CAE3B027}" dt="2026-02-22T22:55:01.616" v="314"/>
          <ac:spMkLst>
            <pc:docMk/>
            <pc:sldMk cId="2535585771" sldId="261"/>
            <ac:spMk id="5" creationId="{BDA024F0-1357-66F0-29A7-94F28D676D4C}"/>
          </ac:spMkLst>
        </pc:spChg>
        <pc:spChg chg="add mod">
          <ac:chgData name="Iram Khan (2432262)" userId="S::2432262@student.uwtsd.ac.uk::e1e46300-c690-44e9-a169-239ad758e9fe" providerId="AD" clId="Web-{EA825A03-169E-C3E0-BB64-DDE5CAE3B027}" dt="2026-02-22T23:01:45.652" v="526" actId="20577"/>
          <ac:spMkLst>
            <pc:docMk/>
            <pc:sldMk cId="2535585771" sldId="261"/>
            <ac:spMk id="6" creationId="{ABDF12C3-C57D-8577-8296-7FE919F3B99D}"/>
          </ac:spMkLst>
        </pc:spChg>
      </pc:sldChg>
      <pc:sldChg chg="modSp">
        <pc:chgData name="Iram Khan (2432262)" userId="S::2432262@student.uwtsd.ac.uk::e1e46300-c690-44e9-a169-239ad758e9fe" providerId="AD" clId="Web-{EA825A03-169E-C3E0-BB64-DDE5CAE3B027}" dt="2026-02-22T23:23:32.615" v="797" actId="1076"/>
        <pc:sldMkLst>
          <pc:docMk/>
          <pc:sldMk cId="2069068276" sldId="262"/>
        </pc:sldMkLst>
        <pc:spChg chg="mod">
          <ac:chgData name="Iram Khan (2432262)" userId="S::2432262@student.uwtsd.ac.uk::e1e46300-c690-44e9-a169-239ad758e9fe" providerId="AD" clId="Web-{EA825A03-169E-C3E0-BB64-DDE5CAE3B027}" dt="2026-02-22T23:23:32.615" v="797" actId="1076"/>
          <ac:spMkLst>
            <pc:docMk/>
            <pc:sldMk cId="2069068276" sldId="262"/>
            <ac:spMk id="5" creationId="{C22678BD-5B7D-B009-3052-F960DE6F5689}"/>
          </ac:spMkLst>
        </pc:spChg>
      </pc:sldChg>
      <pc:sldChg chg="modSp">
        <pc:chgData name="Iram Khan (2432262)" userId="S::2432262@student.uwtsd.ac.uk::e1e46300-c690-44e9-a169-239ad758e9fe" providerId="AD" clId="Web-{EA825A03-169E-C3E0-BB64-DDE5CAE3B027}" dt="2026-02-22T22:41:44.695" v="88" actId="20577"/>
        <pc:sldMkLst>
          <pc:docMk/>
          <pc:sldMk cId="1205027449" sldId="263"/>
        </pc:sldMkLst>
        <pc:spChg chg="mod">
          <ac:chgData name="Iram Khan (2432262)" userId="S::2432262@student.uwtsd.ac.uk::e1e46300-c690-44e9-a169-239ad758e9fe" providerId="AD" clId="Web-{EA825A03-169E-C3E0-BB64-DDE5CAE3B027}" dt="2026-02-22T22:41:44.695" v="88" actId="20577"/>
          <ac:spMkLst>
            <pc:docMk/>
            <pc:sldMk cId="1205027449" sldId="263"/>
            <ac:spMk id="3" creationId="{87E791CD-9EC4-2C6D-4C26-20F3515723F3}"/>
          </ac:spMkLst>
        </pc:spChg>
      </pc:sldChg>
      <pc:sldChg chg="modSp addAnim modAnim">
        <pc:chgData name="Iram Khan (2432262)" userId="S::2432262@student.uwtsd.ac.uk::e1e46300-c690-44e9-a169-239ad758e9fe" providerId="AD" clId="Web-{EA825A03-169E-C3E0-BB64-DDE5CAE3B027}" dt="2026-02-22T23:06:38.437" v="542"/>
        <pc:sldMkLst>
          <pc:docMk/>
          <pc:sldMk cId="2915221937" sldId="266"/>
        </pc:sldMkLst>
        <pc:spChg chg="mod">
          <ac:chgData name="Iram Khan (2432262)" userId="S::2432262@student.uwtsd.ac.uk::e1e46300-c690-44e9-a169-239ad758e9fe" providerId="AD" clId="Web-{EA825A03-169E-C3E0-BB64-DDE5CAE3B027}" dt="2026-02-22T23:02:24.890" v="537" actId="20577"/>
          <ac:spMkLst>
            <pc:docMk/>
            <pc:sldMk cId="2915221937" sldId="266"/>
            <ac:spMk id="2" creationId="{3A66E175-BB48-DF32-1916-76EDDD5CF89E}"/>
          </ac:spMkLst>
        </pc:spChg>
        <pc:spChg chg="mod">
          <ac:chgData name="Iram Khan (2432262)" userId="S::2432262@student.uwtsd.ac.uk::e1e46300-c690-44e9-a169-239ad758e9fe" providerId="AD" clId="Web-{EA825A03-169E-C3E0-BB64-DDE5CAE3B027}" dt="2026-02-22T23:06:32.765" v="540" actId="20577"/>
          <ac:spMkLst>
            <pc:docMk/>
            <pc:sldMk cId="2915221937" sldId="266"/>
            <ac:spMk id="3" creationId="{26BFEF0D-92DC-B945-46D8-85BC08ECCCA2}"/>
          </ac:spMkLst>
        </pc:spChg>
      </pc:sldChg>
    </pc:docChg>
  </pc:docChgLst>
  <pc:docChgLst>
    <pc:chgData name="Iram Khan (2432262)" userId="S::2432262@student.uwtsd.ac.uk::e1e46300-c690-44e9-a169-239ad758e9fe" providerId="AD" clId="Web-{BF592D70-470D-85E8-7750-34ADC002719A}"/>
    <pc:docChg chg="addSld modSld sldOrd">
      <pc:chgData name="Iram Khan (2432262)" userId="S::2432262@student.uwtsd.ac.uk::e1e46300-c690-44e9-a169-239ad758e9fe" providerId="AD" clId="Web-{BF592D70-470D-85E8-7750-34ADC002719A}" dt="2026-02-19T00:38:19.436" v="70"/>
      <pc:docMkLst>
        <pc:docMk/>
      </pc:docMkLst>
      <pc:sldChg chg="addSp delSp modSp mod setBg">
        <pc:chgData name="Iram Khan (2432262)" userId="S::2432262@student.uwtsd.ac.uk::e1e46300-c690-44e9-a169-239ad758e9fe" providerId="AD" clId="Web-{BF592D70-470D-85E8-7750-34ADC002719A}" dt="2026-02-19T00:38:19.436" v="70"/>
        <pc:sldMkLst>
          <pc:docMk/>
          <pc:sldMk cId="1016808649" sldId="258"/>
        </pc:sldMkLst>
        <pc:spChg chg="mod">
          <ac:chgData name="Iram Khan (2432262)" userId="S::2432262@student.uwtsd.ac.uk::e1e46300-c690-44e9-a169-239ad758e9fe" providerId="AD" clId="Web-{BF592D70-470D-85E8-7750-34ADC002719A}" dt="2026-02-19T00:37:14.262" v="60" actId="1076"/>
          <ac:spMkLst>
            <pc:docMk/>
            <pc:sldMk cId="1016808649" sldId="258"/>
            <ac:spMk id="6" creationId="{AFB0C979-D9FF-9420-60D8-C597B6B7485A}"/>
          </ac:spMkLst>
        </pc:spChg>
      </pc:sldChg>
      <pc:sldChg chg="mod setBg">
        <pc:chgData name="Iram Khan (2432262)" userId="S::2432262@student.uwtsd.ac.uk::e1e46300-c690-44e9-a169-239ad758e9fe" providerId="AD" clId="Web-{BF592D70-470D-85E8-7750-34ADC002719A}" dt="2026-02-19T00:31:27.759" v="18"/>
        <pc:sldMkLst>
          <pc:docMk/>
          <pc:sldMk cId="2535585771" sldId="261"/>
        </pc:sldMkLst>
      </pc:sldChg>
      <pc:sldChg chg="mod setBg">
        <pc:chgData name="Iram Khan (2432262)" userId="S::2432262@student.uwtsd.ac.uk::e1e46300-c690-44e9-a169-239ad758e9fe" providerId="AD" clId="Web-{BF592D70-470D-85E8-7750-34ADC002719A}" dt="2026-02-19T00:32:45.421" v="19"/>
        <pc:sldMkLst>
          <pc:docMk/>
          <pc:sldMk cId="2069068276" sldId="262"/>
        </pc:sldMkLst>
      </pc:sldChg>
      <pc:sldChg chg="addAnim">
        <pc:chgData name="Iram Khan (2432262)" userId="S::2432262@student.uwtsd.ac.uk::e1e46300-c690-44e9-a169-239ad758e9fe" providerId="AD" clId="Web-{BF592D70-470D-85E8-7750-34ADC002719A}" dt="2026-02-19T00:25:52.696" v="0"/>
        <pc:sldMkLst>
          <pc:docMk/>
          <pc:sldMk cId="1205027449" sldId="263"/>
        </pc:sldMkLst>
      </pc:sldChg>
      <pc:sldChg chg="modSp">
        <pc:chgData name="Iram Khan (2432262)" userId="S::2432262@student.uwtsd.ac.uk::e1e46300-c690-44e9-a169-239ad758e9fe" providerId="AD" clId="Web-{BF592D70-470D-85E8-7750-34ADC002719A}" dt="2026-02-19T00:33:25.986" v="25" actId="14100"/>
        <pc:sldMkLst>
          <pc:docMk/>
          <pc:sldMk cId="2612557295" sldId="265"/>
        </pc:sldMkLst>
        <pc:spChg chg="mod">
          <ac:chgData name="Iram Khan (2432262)" userId="S::2432262@student.uwtsd.ac.uk::e1e46300-c690-44e9-a169-239ad758e9fe" providerId="AD" clId="Web-{BF592D70-470D-85E8-7750-34ADC002719A}" dt="2026-02-19T00:33:25.986" v="25" actId="14100"/>
          <ac:spMkLst>
            <pc:docMk/>
            <pc:sldMk cId="2612557295" sldId="265"/>
            <ac:spMk id="2" creationId="{27F2CC94-A8CE-7516-DB01-27681207A0B1}"/>
          </ac:spMkLst>
        </pc:spChg>
      </pc:sldChg>
      <pc:sldChg chg="addSp modSp new mod ord setBg">
        <pc:chgData name="Iram Khan (2432262)" userId="S::2432262@student.uwtsd.ac.uk::e1e46300-c690-44e9-a169-239ad758e9fe" providerId="AD" clId="Web-{BF592D70-470D-85E8-7750-34ADC002719A}" dt="2026-02-19T00:29:38.997" v="16"/>
        <pc:sldMkLst>
          <pc:docMk/>
          <pc:sldMk cId="2915221937" sldId="266"/>
        </pc:sldMkLst>
        <pc:spChg chg="add mod">
          <ac:chgData name="Iram Khan (2432262)" userId="S::2432262@student.uwtsd.ac.uk::e1e46300-c690-44e9-a169-239ad758e9fe" providerId="AD" clId="Web-{BF592D70-470D-85E8-7750-34ADC002719A}" dt="2026-02-19T00:27:16.038" v="11" actId="1076"/>
          <ac:spMkLst>
            <pc:docMk/>
            <pc:sldMk cId="2915221937" sldId="266"/>
            <ac:spMk id="2" creationId="{3A66E175-BB48-DF32-1916-76EDDD5CF89E}"/>
          </ac:spMkLst>
        </pc:spChg>
        <pc:spChg chg="add mod">
          <ac:chgData name="Iram Khan (2432262)" userId="S::2432262@student.uwtsd.ac.uk::e1e46300-c690-44e9-a169-239ad758e9fe" providerId="AD" clId="Web-{BF592D70-470D-85E8-7750-34ADC002719A}" dt="2026-02-19T00:27:28.884" v="14" actId="1076"/>
          <ac:spMkLst>
            <pc:docMk/>
            <pc:sldMk cId="2915221937" sldId="266"/>
            <ac:spMk id="3" creationId="{26BFEF0D-92DC-B945-46D8-85BC08ECCCA2}"/>
          </ac:spMkLst>
        </pc:spChg>
      </pc:sldChg>
    </pc:docChg>
  </pc:docChgLst>
  <pc:docChgLst>
    <pc:chgData name="Iram Khan (2432262)" userId="S::2432262@student.uwtsd.ac.uk::e1e46300-c690-44e9-a169-239ad758e9fe" providerId="AD" clId="Web-{286DD283-5114-5B5B-3073-45E84791132B}"/>
    <pc:docChg chg="modSld">
      <pc:chgData name="Iram Khan (2432262)" userId="S::2432262@student.uwtsd.ac.uk::e1e46300-c690-44e9-a169-239ad758e9fe" providerId="AD" clId="Web-{286DD283-5114-5B5B-3073-45E84791132B}" dt="2026-02-20T15:09:12.999" v="743" actId="20577"/>
      <pc:docMkLst>
        <pc:docMk/>
      </pc:docMkLst>
      <pc:sldChg chg="addSp delSp modSp delAnim">
        <pc:chgData name="Iram Khan (2432262)" userId="S::2432262@student.uwtsd.ac.uk::e1e46300-c690-44e9-a169-239ad758e9fe" providerId="AD" clId="Web-{286DD283-5114-5B5B-3073-45E84791132B}" dt="2026-02-20T15:09:12.999" v="743" actId="20577"/>
        <pc:sldMkLst>
          <pc:docMk/>
          <pc:sldMk cId="1016808649" sldId="258"/>
        </pc:sldMkLst>
        <pc:spChg chg="add del mod">
          <ac:chgData name="Iram Khan (2432262)" userId="S::2432262@student.uwtsd.ac.uk::e1e46300-c690-44e9-a169-239ad758e9fe" providerId="AD" clId="Web-{286DD283-5114-5B5B-3073-45E84791132B}" dt="2026-02-20T15:09:12.999" v="743" actId="20577"/>
          <ac:spMkLst>
            <pc:docMk/>
            <pc:sldMk cId="1016808649" sldId="258"/>
            <ac:spMk id="2" creationId="{92E50B2C-9974-7CAF-EA1A-12E9AB6F43FA}"/>
          </ac:spMkLst>
        </pc:spChg>
        <pc:spChg chg="mod">
          <ac:chgData name="Iram Khan (2432262)" userId="S::2432262@student.uwtsd.ac.uk::e1e46300-c690-44e9-a169-239ad758e9fe" providerId="AD" clId="Web-{286DD283-5114-5B5B-3073-45E84791132B}" dt="2026-02-20T14:31:59.985" v="1" actId="1076"/>
          <ac:spMkLst>
            <pc:docMk/>
            <pc:sldMk cId="1016808649" sldId="258"/>
            <ac:spMk id="4" creationId="{0F766411-F5F4-733B-13EB-E0199354A9AA}"/>
          </ac:spMkLst>
        </pc:spChg>
        <pc:spChg chg="mod">
          <ac:chgData name="Iram Khan (2432262)" userId="S::2432262@student.uwtsd.ac.uk::e1e46300-c690-44e9-a169-239ad758e9fe" providerId="AD" clId="Web-{286DD283-5114-5B5B-3073-45E84791132B}" dt="2026-02-20T15:06:55.749" v="742" actId="14100"/>
          <ac:spMkLst>
            <pc:docMk/>
            <pc:sldMk cId="1016808649" sldId="258"/>
            <ac:spMk id="6" creationId="{AFB0C979-D9FF-9420-60D8-C597B6B7485A}"/>
          </ac:spMkLst>
        </pc:spChg>
      </pc:sldChg>
      <pc:sldChg chg="modSp">
        <pc:chgData name="Iram Khan (2432262)" userId="S::2432262@student.uwtsd.ac.uk::e1e46300-c690-44e9-a169-239ad758e9fe" providerId="AD" clId="Web-{286DD283-5114-5B5B-3073-45E84791132B}" dt="2026-02-20T14:59:55.435" v="656" actId="1076"/>
        <pc:sldMkLst>
          <pc:docMk/>
          <pc:sldMk cId="2063200430" sldId="259"/>
        </pc:sldMkLst>
        <pc:spChg chg="mod">
          <ac:chgData name="Iram Khan (2432262)" userId="S::2432262@student.uwtsd.ac.uk::e1e46300-c690-44e9-a169-239ad758e9fe" providerId="AD" clId="Web-{286DD283-5114-5B5B-3073-45E84791132B}" dt="2026-02-20T14:59:55.435" v="656" actId="1076"/>
          <ac:spMkLst>
            <pc:docMk/>
            <pc:sldMk cId="2063200430" sldId="259"/>
            <ac:spMk id="2" creationId="{DDF46E81-4D0D-CAB1-053E-D9F09BA2EEE9}"/>
          </ac:spMkLst>
        </pc:spChg>
        <pc:spChg chg="mod">
          <ac:chgData name="Iram Khan (2432262)" userId="S::2432262@student.uwtsd.ac.uk::e1e46300-c690-44e9-a169-239ad758e9fe" providerId="AD" clId="Web-{286DD283-5114-5B5B-3073-45E84791132B}" dt="2026-02-20T14:59:29.481" v="653" actId="1076"/>
          <ac:spMkLst>
            <pc:docMk/>
            <pc:sldMk cId="2063200430" sldId="259"/>
            <ac:spMk id="4" creationId="{F3FA2374-9F14-0EF4-A9BF-8601FBB2B32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ockton.ac.uk/media/3546/the-shannon-weaver-model-of-communication-theory-script.pdf?utm_source=chatgpt.com" TargetMode="External"/><Relationship Id="rId2" Type="http://schemas.openxmlformats.org/officeDocument/2006/relationships/hyperlink" Target="https://www.nnuh.nhs.uk/departments/speech-and-language-therapy/communication/?utm_source=chatgpt.co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F2CC94-A8CE-7516-DB01-27681207A0B1}"/>
              </a:ext>
            </a:extLst>
          </p:cNvPr>
          <p:cNvSpPr/>
          <p:nvPr/>
        </p:nvSpPr>
        <p:spPr>
          <a:xfrm>
            <a:off x="-586" y="-2934"/>
            <a:ext cx="12192879" cy="6867387"/>
          </a:xfrm>
          <a:prstGeom prst="rect">
            <a:avLst/>
          </a:prstGeom>
          <a:solidFill>
            <a:schemeClr val="accent2">
              <a:lumMod val="40000"/>
              <a:lumOff val="60000"/>
            </a:schemeClr>
          </a:solidFill>
          <a:ln>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solidFill>
              </a:rPr>
              <a:t>Iram khan</a:t>
            </a:r>
          </a:p>
          <a:p>
            <a:pPr algn="ctr"/>
            <a:r>
              <a:rPr lang="en-GB" b="1" dirty="0">
                <a:solidFill>
                  <a:schemeClr val="tx1"/>
                </a:solidFill>
              </a:rPr>
              <a:t>LCHS4009 component 1 presentation</a:t>
            </a:r>
          </a:p>
          <a:p>
            <a:pPr algn="ctr"/>
            <a:r>
              <a:rPr lang="en-GB" b="1" dirty="0">
                <a:solidFill>
                  <a:schemeClr val="tx1"/>
                </a:solidFill>
              </a:rPr>
              <a:t>Self-awareness presentation.</a:t>
            </a:r>
          </a:p>
          <a:p>
            <a:pPr algn="ctr"/>
            <a:r>
              <a:rPr lang="en-GB" b="1" dirty="0">
                <a:solidFill>
                  <a:schemeClr val="tx1"/>
                </a:solidFill>
              </a:rPr>
              <a:t>Professional development within health and social care.</a:t>
            </a:r>
          </a:p>
          <a:p>
            <a:pPr algn="ctr"/>
            <a:r>
              <a:rPr lang="en-GB" b="1" dirty="0">
                <a:solidFill>
                  <a:schemeClr val="tx1"/>
                </a:solidFill>
              </a:rPr>
              <a:t>Communication.</a:t>
            </a:r>
          </a:p>
          <a:p>
            <a:pPr algn="ctr"/>
            <a:endParaRPr lang="en-GB" b="1" dirty="0">
              <a:solidFill>
                <a:schemeClr val="tx1"/>
              </a:solidFill>
            </a:endParaRPr>
          </a:p>
        </p:txBody>
      </p:sp>
    </p:spTree>
    <p:extLst>
      <p:ext uri="{BB962C8B-B14F-4D97-AF65-F5344CB8AC3E}">
        <p14:creationId xmlns:p14="http://schemas.microsoft.com/office/powerpoint/2010/main" val="2612557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99CCDA-E774-C85A-37F6-775320DF4085}"/>
              </a:ext>
            </a:extLst>
          </p:cNvPr>
          <p:cNvSpPr/>
          <p:nvPr/>
        </p:nvSpPr>
        <p:spPr>
          <a:xfrm>
            <a:off x="2348" y="2053"/>
            <a:ext cx="12184369" cy="6849489"/>
          </a:xfrm>
          <a:prstGeom prst="rect">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workplace stress">
            <a:extLst>
              <a:ext uri="{FF2B5EF4-FFF2-40B4-BE49-F238E27FC236}">
                <a16:creationId xmlns:a16="http://schemas.microsoft.com/office/drawing/2014/main" id="{B5DBC6E2-A388-9692-9FC1-3058C84C663E}"/>
              </a:ext>
            </a:extLst>
          </p:cNvPr>
          <p:cNvPicPr>
            <a:picLocks noChangeAspect="1"/>
          </p:cNvPicPr>
          <p:nvPr/>
        </p:nvPicPr>
        <p:blipFill>
          <a:blip r:embed="rId2"/>
          <a:stretch>
            <a:fillRect/>
          </a:stretch>
        </p:blipFill>
        <p:spPr>
          <a:xfrm>
            <a:off x="128050" y="458370"/>
            <a:ext cx="6501260" cy="5107374"/>
          </a:xfrm>
          <a:prstGeom prst="rect">
            <a:avLst/>
          </a:prstGeom>
          <a:ln>
            <a:solidFill>
              <a:srgbClr val="4472C4"/>
            </a:solidFill>
          </a:ln>
        </p:spPr>
      </p:pic>
      <p:sp>
        <p:nvSpPr>
          <p:cNvPr id="3" name="Explosion: 14 Points 2">
            <a:extLst>
              <a:ext uri="{FF2B5EF4-FFF2-40B4-BE49-F238E27FC236}">
                <a16:creationId xmlns:a16="http://schemas.microsoft.com/office/drawing/2014/main" id="{0602A8F6-AE65-26F4-F0B2-F1161F7C4A98}"/>
              </a:ext>
            </a:extLst>
          </p:cNvPr>
          <p:cNvSpPr/>
          <p:nvPr/>
        </p:nvSpPr>
        <p:spPr>
          <a:xfrm>
            <a:off x="6625028" y="1535737"/>
            <a:ext cx="5312873" cy="2959681"/>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Communication</a:t>
            </a:r>
            <a:endParaRPr lang="en-GB"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32000" b="-32000"/>
          </a:stretch>
        </a:blipFill>
        <a:effectLst/>
      </p:bgPr>
    </p:bg>
    <p:spTree>
      <p:nvGrpSpPr>
        <p:cNvPr id="1" name="">
          <a:extLst>
            <a:ext uri="{FF2B5EF4-FFF2-40B4-BE49-F238E27FC236}">
              <a16:creationId xmlns:a16="http://schemas.microsoft.com/office/drawing/2014/main" id="{809790E0-FA12-211F-DF74-6AF0DDEA8658}"/>
            </a:ext>
          </a:extLst>
        </p:cNvPr>
        <p:cNvGrpSpPr/>
        <p:nvPr/>
      </p:nvGrpSpPr>
      <p:grpSpPr>
        <a:xfrm>
          <a:off x="0" y="0"/>
          <a:ext cx="0" cy="0"/>
          <a:chOff x="0" y="0"/>
          <a:chExt cx="0" cy="0"/>
        </a:xfrm>
      </p:grpSpPr>
      <p:sp>
        <p:nvSpPr>
          <p:cNvPr id="4" name="Scroll: Horizontal 3">
            <a:extLst>
              <a:ext uri="{FF2B5EF4-FFF2-40B4-BE49-F238E27FC236}">
                <a16:creationId xmlns:a16="http://schemas.microsoft.com/office/drawing/2014/main" id="{A7607BD9-1F88-1337-BCB2-85EDD58BBAA0}"/>
              </a:ext>
            </a:extLst>
          </p:cNvPr>
          <p:cNvSpPr/>
          <p:nvPr/>
        </p:nvSpPr>
        <p:spPr>
          <a:xfrm>
            <a:off x="744681" y="450272"/>
            <a:ext cx="10847063" cy="923418"/>
          </a:xfrm>
          <a:prstGeom prst="horizontalScroll">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i="1" dirty="0">
                <a:solidFill>
                  <a:schemeClr val="tx2">
                    <a:lumMod val="76000"/>
                    <a:lumOff val="24000"/>
                  </a:schemeClr>
                </a:solidFill>
              </a:rPr>
              <a:t>What is Communication.</a:t>
            </a:r>
          </a:p>
        </p:txBody>
      </p:sp>
      <p:sp>
        <p:nvSpPr>
          <p:cNvPr id="2" name="Rectangle: Rounded Corners 1">
            <a:extLst>
              <a:ext uri="{FF2B5EF4-FFF2-40B4-BE49-F238E27FC236}">
                <a16:creationId xmlns:a16="http://schemas.microsoft.com/office/drawing/2014/main" id="{CA59D462-2C87-5CDD-402F-906D5EC92FE0}"/>
              </a:ext>
            </a:extLst>
          </p:cNvPr>
          <p:cNvSpPr/>
          <p:nvPr/>
        </p:nvSpPr>
        <p:spPr>
          <a:xfrm>
            <a:off x="2045986" y="1948865"/>
            <a:ext cx="7495591" cy="2954693"/>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4">
                    <a:lumMod val="76000"/>
                  </a:schemeClr>
                </a:solidFill>
              </a:rPr>
              <a:t>The word communication refers to the act of conveying messages from person to person. It is important to be able to </a:t>
            </a:r>
            <a:r>
              <a:rPr lang="en-GB" b="1">
                <a:solidFill>
                  <a:schemeClr val="accent4">
                    <a:lumMod val="76000"/>
                  </a:schemeClr>
                </a:solidFill>
              </a:rPr>
              <a:t>effectively</a:t>
            </a:r>
            <a:r>
              <a:rPr lang="en-GB" b="1" dirty="0">
                <a:solidFill>
                  <a:schemeClr val="accent4">
                    <a:lumMod val="76000"/>
                  </a:schemeClr>
                </a:solidFill>
              </a:rPr>
              <a:t> communicate as it is a vital part of daily life. Communication can take place in many ways and adapted to each person's specific needs and abilities</a:t>
            </a:r>
            <a:r>
              <a:rPr lang="en-GB" dirty="0">
                <a:solidFill>
                  <a:schemeClr val="accent4">
                    <a:lumMod val="76000"/>
                  </a:schemeClr>
                </a:solidFill>
              </a:rPr>
              <a:t>. </a:t>
            </a:r>
          </a:p>
          <a:p>
            <a:pPr algn="ctr"/>
            <a:r>
              <a:rPr lang="en-GB" dirty="0">
                <a:solidFill>
                  <a:schemeClr val="tx1"/>
                </a:solidFill>
              </a:rPr>
              <a:t>(Norfolk and Norwich University Hospitals NHS Foundation Trust, n.d)</a:t>
            </a:r>
          </a:p>
        </p:txBody>
      </p:sp>
    </p:spTree>
    <p:extLst>
      <p:ext uri="{BB962C8B-B14F-4D97-AF65-F5344CB8AC3E}">
        <p14:creationId xmlns:p14="http://schemas.microsoft.com/office/powerpoint/2010/main" val="1724923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24000" b="-24000"/>
          </a:stretch>
        </a:blipFill>
        <a:effectLst/>
      </p:bgPr>
    </p:bg>
    <p:spTree>
      <p:nvGrpSpPr>
        <p:cNvPr id="1" name="">
          <a:extLst>
            <a:ext uri="{FF2B5EF4-FFF2-40B4-BE49-F238E27FC236}">
              <a16:creationId xmlns:a16="http://schemas.microsoft.com/office/drawing/2014/main" id="{D50E7B77-633D-1866-B405-960C2080ED8E}"/>
            </a:ext>
          </a:extLst>
        </p:cNvPr>
        <p:cNvGrpSpPr/>
        <p:nvPr/>
      </p:nvGrpSpPr>
      <p:grpSpPr>
        <a:xfrm>
          <a:off x="0" y="0"/>
          <a:ext cx="0" cy="0"/>
          <a:chOff x="0" y="0"/>
          <a:chExt cx="0" cy="0"/>
        </a:xfrm>
      </p:grpSpPr>
      <p:sp>
        <p:nvSpPr>
          <p:cNvPr id="4" name="Scroll: Horizontal 3">
            <a:extLst>
              <a:ext uri="{FF2B5EF4-FFF2-40B4-BE49-F238E27FC236}">
                <a16:creationId xmlns:a16="http://schemas.microsoft.com/office/drawing/2014/main" id="{A40A3549-EB3F-6C55-1664-A2649AE3B943}"/>
              </a:ext>
            </a:extLst>
          </p:cNvPr>
          <p:cNvSpPr/>
          <p:nvPr/>
        </p:nvSpPr>
        <p:spPr>
          <a:xfrm>
            <a:off x="744681" y="4574"/>
            <a:ext cx="10847063" cy="923418"/>
          </a:xfrm>
          <a:prstGeom prst="horizontalScroll">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i="1" dirty="0">
                <a:solidFill>
                  <a:schemeClr val="tx2">
                    <a:lumMod val="76000"/>
                    <a:lumOff val="24000"/>
                  </a:schemeClr>
                </a:solidFill>
              </a:rPr>
              <a:t>Model of communication.</a:t>
            </a:r>
          </a:p>
        </p:txBody>
      </p:sp>
      <p:sp>
        <p:nvSpPr>
          <p:cNvPr id="2" name="Ribbon: Curved and Tilted Down 1">
            <a:extLst>
              <a:ext uri="{FF2B5EF4-FFF2-40B4-BE49-F238E27FC236}">
                <a16:creationId xmlns:a16="http://schemas.microsoft.com/office/drawing/2014/main" id="{37173F7F-903F-969E-D4A5-36C407F7F6C9}"/>
              </a:ext>
            </a:extLst>
          </p:cNvPr>
          <p:cNvSpPr/>
          <p:nvPr/>
        </p:nvSpPr>
        <p:spPr>
          <a:xfrm>
            <a:off x="914597" y="944004"/>
            <a:ext cx="10503923" cy="1075253"/>
          </a:xfrm>
          <a:prstGeom prst="ellipseRibbon">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6000"/>
                    <a:lumOff val="24000"/>
                  </a:schemeClr>
                </a:solidFill>
              </a:rPr>
              <a:t>The Shannon weaver model of communicat</a:t>
            </a:r>
            <a:r>
              <a:rPr lang="en-GB" b="1" dirty="0">
                <a:solidFill>
                  <a:schemeClr val="tx2">
                    <a:lumMod val="76000"/>
                    <a:lumOff val="24000"/>
                  </a:schemeClr>
                </a:solidFill>
              </a:rPr>
              <a:t>ion.</a:t>
            </a:r>
          </a:p>
        </p:txBody>
      </p:sp>
      <p:sp>
        <p:nvSpPr>
          <p:cNvPr id="3" name="Rectangle: Rounded Corners 2">
            <a:extLst>
              <a:ext uri="{FF2B5EF4-FFF2-40B4-BE49-F238E27FC236}">
                <a16:creationId xmlns:a16="http://schemas.microsoft.com/office/drawing/2014/main" id="{87E791CD-9EC4-2C6D-4C26-20F3515723F3}"/>
              </a:ext>
            </a:extLst>
          </p:cNvPr>
          <p:cNvSpPr/>
          <p:nvPr/>
        </p:nvSpPr>
        <p:spPr>
          <a:xfrm>
            <a:off x="143446" y="2677456"/>
            <a:ext cx="5264727" cy="4173681"/>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2">
                    <a:lumMod val="76000"/>
                    <a:lumOff val="24000"/>
                  </a:schemeClr>
                </a:solidFill>
              </a:rPr>
              <a:t> For my presentation I will be using the Shannon</a:t>
            </a:r>
            <a:r>
              <a:rPr lang="en-GB" b="1">
                <a:solidFill>
                  <a:schemeClr val="tx2">
                    <a:lumMod val="76000"/>
                    <a:lumOff val="24000"/>
                  </a:schemeClr>
                </a:solidFill>
              </a:rPr>
              <a:t> weaver mode of </a:t>
            </a:r>
            <a:r>
              <a:rPr lang="en-GB" b="1" dirty="0">
                <a:solidFill>
                  <a:schemeClr val="tx2">
                    <a:lumMod val="76000"/>
                    <a:lumOff val="24000"/>
                  </a:schemeClr>
                </a:solidFill>
              </a:rPr>
              <a:t>communication to define what communication is. The Shannon weaver model of communication proposes 5 stages to communication. This theory was originally published in 1984 and has since been changed and adapted to remain relevant.</a:t>
            </a:r>
          </a:p>
          <a:p>
            <a:pPr algn="ctr"/>
            <a:r>
              <a:rPr lang="en-GB" b="1" dirty="0">
                <a:solidFill>
                  <a:schemeClr val="tx1"/>
                </a:solidFill>
              </a:rPr>
              <a:t>(Stockton University </a:t>
            </a:r>
            <a:r>
              <a:rPr lang="en-GB" b="1" dirty="0" err="1">
                <a:solidFill>
                  <a:schemeClr val="tx1"/>
                </a:solidFill>
              </a:rPr>
              <a:t>n,d</a:t>
            </a:r>
            <a:r>
              <a:rPr lang="en-GB" b="1" dirty="0">
                <a:solidFill>
                  <a:schemeClr val="tx1"/>
                </a:solidFill>
              </a:rPr>
              <a:t>).</a:t>
            </a:r>
          </a:p>
        </p:txBody>
      </p:sp>
      <p:sp>
        <p:nvSpPr>
          <p:cNvPr id="6" name="Rectangle: Rounded Corners 5">
            <a:extLst>
              <a:ext uri="{FF2B5EF4-FFF2-40B4-BE49-F238E27FC236}">
                <a16:creationId xmlns:a16="http://schemas.microsoft.com/office/drawing/2014/main" id="{E630EE05-8300-6C41-8E2E-565B7BB3F0CC}"/>
              </a:ext>
            </a:extLst>
          </p:cNvPr>
          <p:cNvSpPr/>
          <p:nvPr/>
        </p:nvSpPr>
        <p:spPr>
          <a:xfrm>
            <a:off x="7176916" y="2675495"/>
            <a:ext cx="5022272" cy="4175642"/>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2">
                    <a:lumMod val="76000"/>
                    <a:lumOff val="24000"/>
                  </a:schemeClr>
                </a:solidFill>
              </a:rPr>
              <a:t>The sender:</a:t>
            </a:r>
            <a:endParaRPr lang="en-GB" b="1" dirty="0">
              <a:solidFill>
                <a:schemeClr val="tx2">
                  <a:lumMod val="76000"/>
                  <a:lumOff val="24000"/>
                </a:schemeClr>
              </a:solidFill>
            </a:endParaRPr>
          </a:p>
          <a:p>
            <a:pPr algn="ctr"/>
            <a:r>
              <a:rPr lang="en-GB" b="1" dirty="0">
                <a:solidFill>
                  <a:schemeClr val="tx2">
                    <a:lumMod val="76000"/>
                    <a:lumOff val="24000"/>
                  </a:schemeClr>
                </a:solidFill>
              </a:rPr>
              <a:t>The </a:t>
            </a:r>
            <a:r>
              <a:rPr lang="en-GB" b="1">
                <a:solidFill>
                  <a:schemeClr val="tx2">
                    <a:lumMod val="76000"/>
                    <a:lumOff val="24000"/>
                  </a:schemeClr>
                </a:solidFill>
              </a:rPr>
              <a:t>person who sends the message.</a:t>
            </a:r>
            <a:endParaRPr lang="en-GB" b="1" dirty="0">
              <a:solidFill>
                <a:schemeClr val="tx2">
                  <a:lumMod val="76000"/>
                  <a:lumOff val="24000"/>
                </a:schemeClr>
              </a:solidFill>
            </a:endParaRPr>
          </a:p>
          <a:p>
            <a:pPr algn="ctr"/>
            <a:r>
              <a:rPr lang="en-GB" b="1">
                <a:solidFill>
                  <a:schemeClr val="tx2">
                    <a:lumMod val="76000"/>
                    <a:lumOff val="24000"/>
                  </a:schemeClr>
                </a:solidFill>
              </a:rPr>
              <a:t>The encoder:</a:t>
            </a:r>
            <a:endParaRPr lang="en-GB" b="1" dirty="0">
              <a:solidFill>
                <a:schemeClr val="tx2">
                  <a:lumMod val="76000"/>
                  <a:lumOff val="24000"/>
                </a:schemeClr>
              </a:solidFill>
            </a:endParaRPr>
          </a:p>
          <a:p>
            <a:pPr algn="ctr"/>
            <a:r>
              <a:rPr lang="en-GB" b="1">
                <a:solidFill>
                  <a:schemeClr val="tx2">
                    <a:lumMod val="76000"/>
                    <a:lumOff val="24000"/>
                  </a:schemeClr>
                </a:solidFill>
              </a:rPr>
              <a:t>Information being sent.</a:t>
            </a:r>
            <a:endParaRPr lang="en-GB" b="1" dirty="0">
              <a:solidFill>
                <a:schemeClr val="tx2">
                  <a:lumMod val="76000"/>
                  <a:lumOff val="24000"/>
                </a:schemeClr>
              </a:solidFill>
            </a:endParaRPr>
          </a:p>
          <a:p>
            <a:pPr algn="ctr"/>
            <a:r>
              <a:rPr lang="en-GB" b="1">
                <a:solidFill>
                  <a:schemeClr val="tx2">
                    <a:lumMod val="76000"/>
                    <a:lumOff val="24000"/>
                  </a:schemeClr>
                </a:solidFill>
              </a:rPr>
              <a:t>The channel:</a:t>
            </a:r>
            <a:endParaRPr lang="en-GB" b="1" dirty="0">
              <a:solidFill>
                <a:schemeClr val="tx2">
                  <a:lumMod val="76000"/>
                  <a:lumOff val="24000"/>
                </a:schemeClr>
              </a:solidFill>
            </a:endParaRPr>
          </a:p>
          <a:p>
            <a:pPr algn="ctr"/>
            <a:r>
              <a:rPr lang="en-GB" b="1" dirty="0">
                <a:solidFill>
                  <a:schemeClr val="tx2">
                    <a:lumMod val="76000"/>
                    <a:lumOff val="24000"/>
                  </a:schemeClr>
                </a:solidFill>
              </a:rPr>
              <a:t>The </a:t>
            </a:r>
            <a:r>
              <a:rPr lang="en-GB" b="1">
                <a:solidFill>
                  <a:schemeClr val="tx2">
                    <a:lumMod val="76000"/>
                    <a:lumOff val="24000"/>
                  </a:schemeClr>
                </a:solidFill>
              </a:rPr>
              <a:t>method</a:t>
            </a:r>
            <a:r>
              <a:rPr lang="en-GB" b="1" dirty="0">
                <a:solidFill>
                  <a:schemeClr val="tx2">
                    <a:lumMod val="76000"/>
                    <a:lumOff val="24000"/>
                  </a:schemeClr>
                </a:solidFill>
              </a:rPr>
              <a:t> used to send the message.</a:t>
            </a:r>
          </a:p>
          <a:p>
            <a:pPr algn="ctr"/>
            <a:r>
              <a:rPr lang="en-GB" b="1">
                <a:solidFill>
                  <a:schemeClr val="tx2">
                    <a:lumMod val="76000"/>
                    <a:lumOff val="24000"/>
                  </a:schemeClr>
                </a:solidFill>
              </a:rPr>
              <a:t>The decoder:</a:t>
            </a:r>
            <a:endParaRPr lang="en-GB" b="1" dirty="0">
              <a:solidFill>
                <a:schemeClr val="tx2">
                  <a:lumMod val="76000"/>
                  <a:lumOff val="24000"/>
                </a:schemeClr>
              </a:solidFill>
            </a:endParaRPr>
          </a:p>
          <a:p>
            <a:pPr algn="ctr"/>
            <a:r>
              <a:rPr lang="en-GB" b="1">
                <a:solidFill>
                  <a:schemeClr val="tx2">
                    <a:lumMod val="76000"/>
                    <a:lumOff val="24000"/>
                  </a:schemeClr>
                </a:solidFill>
              </a:rPr>
              <a:t>How the message is interpreted.</a:t>
            </a:r>
            <a:endParaRPr lang="en-GB" b="1" dirty="0">
              <a:solidFill>
                <a:schemeClr val="tx2">
                  <a:lumMod val="76000"/>
                  <a:lumOff val="24000"/>
                </a:schemeClr>
              </a:solidFill>
            </a:endParaRPr>
          </a:p>
          <a:p>
            <a:pPr algn="ctr"/>
            <a:r>
              <a:rPr lang="en-GB" b="1" dirty="0">
                <a:solidFill>
                  <a:schemeClr val="tx2">
                    <a:lumMod val="76000"/>
                    <a:lumOff val="24000"/>
                  </a:schemeClr>
                </a:solidFill>
              </a:rPr>
              <a:t>The </a:t>
            </a:r>
            <a:r>
              <a:rPr lang="en-GB" b="1">
                <a:solidFill>
                  <a:schemeClr val="tx2">
                    <a:lumMod val="76000"/>
                    <a:lumOff val="24000"/>
                  </a:schemeClr>
                </a:solidFill>
              </a:rPr>
              <a:t>receiver</a:t>
            </a:r>
            <a:r>
              <a:rPr lang="en-GB" b="1" dirty="0">
                <a:solidFill>
                  <a:schemeClr val="tx2">
                    <a:lumMod val="76000"/>
                    <a:lumOff val="24000"/>
                  </a:schemeClr>
                </a:solidFill>
              </a:rPr>
              <a:t>:</a:t>
            </a:r>
          </a:p>
          <a:p>
            <a:pPr algn="ctr"/>
            <a:r>
              <a:rPr lang="en-GB" b="1">
                <a:solidFill>
                  <a:schemeClr val="tx2">
                    <a:lumMod val="76000"/>
                    <a:lumOff val="24000"/>
                  </a:schemeClr>
                </a:solidFill>
              </a:rPr>
              <a:t>The person who gets the message.</a:t>
            </a:r>
            <a:endParaRPr lang="en-GB" b="1" dirty="0">
              <a:solidFill>
                <a:schemeClr val="tx2">
                  <a:lumMod val="76000"/>
                  <a:lumOff val="24000"/>
                </a:schemeClr>
              </a:solidFill>
            </a:endParaRPr>
          </a:p>
        </p:txBody>
      </p:sp>
    </p:spTree>
    <p:extLst>
      <p:ext uri="{BB962C8B-B14F-4D97-AF65-F5344CB8AC3E}">
        <p14:creationId xmlns:p14="http://schemas.microsoft.com/office/powerpoint/2010/main" val="1205027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1"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fade">
                                      <p:cBhvr>
                                        <p:cTn id="2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a:extLst>
            <a:ext uri="{FF2B5EF4-FFF2-40B4-BE49-F238E27FC236}">
              <a16:creationId xmlns:a16="http://schemas.microsoft.com/office/drawing/2014/main" id="{E2444FB5-81CF-1408-F870-FDE7CA6A9B94}"/>
            </a:ext>
          </a:extLst>
        </p:cNvPr>
        <p:cNvGrpSpPr/>
        <p:nvPr/>
      </p:nvGrpSpPr>
      <p:grpSpPr>
        <a:xfrm>
          <a:off x="0" y="0"/>
          <a:ext cx="0" cy="0"/>
          <a:chOff x="0" y="0"/>
          <a:chExt cx="0" cy="0"/>
        </a:xfrm>
      </p:grpSpPr>
      <p:sp>
        <p:nvSpPr>
          <p:cNvPr id="4" name="Scroll: Horizontal 3">
            <a:extLst>
              <a:ext uri="{FF2B5EF4-FFF2-40B4-BE49-F238E27FC236}">
                <a16:creationId xmlns:a16="http://schemas.microsoft.com/office/drawing/2014/main" id="{F3FA2374-9F14-0EF4-A9BF-8601FBB2B327}"/>
              </a:ext>
            </a:extLst>
          </p:cNvPr>
          <p:cNvSpPr/>
          <p:nvPr/>
        </p:nvSpPr>
        <p:spPr>
          <a:xfrm>
            <a:off x="672794" y="119593"/>
            <a:ext cx="10847063" cy="923418"/>
          </a:xfrm>
          <a:prstGeom prst="horizontalScroll">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i="1" dirty="0">
                <a:solidFill>
                  <a:schemeClr val="tx2">
                    <a:lumMod val="76000"/>
                    <a:lumOff val="24000"/>
                  </a:schemeClr>
                </a:solidFill>
              </a:rPr>
              <a:t>How is communication used in healthcare.</a:t>
            </a:r>
          </a:p>
        </p:txBody>
      </p:sp>
      <p:sp>
        <p:nvSpPr>
          <p:cNvPr id="2" name="Rectangle: Rounded Corners 1">
            <a:extLst>
              <a:ext uri="{FF2B5EF4-FFF2-40B4-BE49-F238E27FC236}">
                <a16:creationId xmlns:a16="http://schemas.microsoft.com/office/drawing/2014/main" id="{DDF46E81-4D0D-CAB1-053E-D9F09BA2EEE9}"/>
              </a:ext>
            </a:extLst>
          </p:cNvPr>
          <p:cNvSpPr/>
          <p:nvPr/>
        </p:nvSpPr>
        <p:spPr>
          <a:xfrm>
            <a:off x="931587" y="1890951"/>
            <a:ext cx="9593293" cy="3088517"/>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1">
                    <a:lumMod val="76000"/>
                  </a:schemeClr>
                </a:solidFill>
              </a:rPr>
              <a:t>Communication is important in healthcare as it enables professionals to support their patients ensuring positive outcomes. By communicating effectively healthcare professionals can work together to create care and treatment plans as well as help the patients to understand their diagnosis and treatments. The ability to communicate successfully between professionals, organisations and patients ensures short term and ongoing treatment is delivered to the highest </a:t>
            </a:r>
            <a:r>
              <a:rPr lang="en-GB" b="1">
                <a:solidFill>
                  <a:schemeClr val="accent1">
                    <a:lumMod val="76000"/>
                  </a:schemeClr>
                </a:solidFill>
              </a:rPr>
              <a:t>standard promoting patient centred care. </a:t>
            </a:r>
            <a:endParaRPr lang="en-GB" b="1" dirty="0">
              <a:solidFill>
                <a:schemeClr val="accent1">
                  <a:lumMod val="76000"/>
                </a:schemeClr>
              </a:solidFill>
            </a:endParaRPr>
          </a:p>
        </p:txBody>
      </p:sp>
    </p:spTree>
    <p:extLst>
      <p:ext uri="{BB962C8B-B14F-4D97-AF65-F5344CB8AC3E}">
        <p14:creationId xmlns:p14="http://schemas.microsoft.com/office/powerpoint/2010/main" val="2063200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900" decel="100000" fill="hold"/>
                                        <p:tgtEl>
                                          <p:spTgt spid="2"/>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a:extLst>
            <a:ext uri="{FF2B5EF4-FFF2-40B4-BE49-F238E27FC236}">
              <a16:creationId xmlns:a16="http://schemas.microsoft.com/office/drawing/2014/main" id="{800B788C-7156-7DA5-9B37-7CE1F456FCCC}"/>
            </a:ext>
          </a:extLst>
        </p:cNvPr>
        <p:cNvGrpSpPr/>
        <p:nvPr/>
      </p:nvGrpSpPr>
      <p:grpSpPr>
        <a:xfrm>
          <a:off x="0" y="0"/>
          <a:ext cx="0" cy="0"/>
          <a:chOff x="0" y="0"/>
          <a:chExt cx="0" cy="0"/>
        </a:xfrm>
      </p:grpSpPr>
      <p:sp>
        <p:nvSpPr>
          <p:cNvPr id="4" name="Scroll: Horizontal 3">
            <a:extLst>
              <a:ext uri="{FF2B5EF4-FFF2-40B4-BE49-F238E27FC236}">
                <a16:creationId xmlns:a16="http://schemas.microsoft.com/office/drawing/2014/main" id="{0F766411-F5F4-733B-13EB-E0199354A9AA}"/>
              </a:ext>
            </a:extLst>
          </p:cNvPr>
          <p:cNvSpPr/>
          <p:nvPr/>
        </p:nvSpPr>
        <p:spPr>
          <a:xfrm>
            <a:off x="529021" y="4574"/>
            <a:ext cx="10847063" cy="923418"/>
          </a:xfrm>
          <a:prstGeom prst="horizontalScroll">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i="1" dirty="0">
                <a:solidFill>
                  <a:schemeClr val="tx2">
                    <a:lumMod val="76000"/>
                    <a:lumOff val="24000"/>
                  </a:schemeClr>
                </a:solidFill>
              </a:rPr>
              <a:t>What happens when communication is successful.</a:t>
            </a:r>
          </a:p>
        </p:txBody>
      </p:sp>
      <p:sp>
        <p:nvSpPr>
          <p:cNvPr id="6" name="Rectangle 5">
            <a:extLst>
              <a:ext uri="{FF2B5EF4-FFF2-40B4-BE49-F238E27FC236}">
                <a16:creationId xmlns:a16="http://schemas.microsoft.com/office/drawing/2014/main" id="{AFB0C979-D9FF-9420-60D8-C597B6B7485A}"/>
              </a:ext>
            </a:extLst>
          </p:cNvPr>
          <p:cNvSpPr/>
          <p:nvPr/>
        </p:nvSpPr>
        <p:spPr>
          <a:xfrm>
            <a:off x="8863494" y="1329172"/>
            <a:ext cx="2755465" cy="3308552"/>
          </a:xfrm>
          <a:prstGeom prst="rect">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accent2">
                  <a:lumMod val="40000"/>
                  <a:lumOff val="60000"/>
                </a:schemeClr>
              </a:solidFill>
            </a:endParaRPr>
          </a:p>
          <a:p>
            <a:pPr algn="ctr"/>
            <a:r>
              <a:rPr lang="en-GB" b="1" i="1">
                <a:solidFill>
                  <a:schemeClr val="tx2">
                    <a:lumMod val="76000"/>
                    <a:lumOff val="24000"/>
                  </a:schemeClr>
                </a:solidFill>
              </a:rPr>
              <a:t>Verbal </a:t>
            </a:r>
            <a:r>
              <a:rPr lang="en-GB" b="1" i="1" dirty="0">
                <a:solidFill>
                  <a:schemeClr val="tx2">
                    <a:lumMod val="76000"/>
                    <a:lumOff val="24000"/>
                  </a:schemeClr>
                </a:solidFill>
              </a:rPr>
              <a:t>communication.</a:t>
            </a:r>
            <a:endParaRPr lang="en-GB">
              <a:solidFill>
                <a:schemeClr val="tx2">
                  <a:lumMod val="76000"/>
                  <a:lumOff val="24000"/>
                </a:schemeClr>
              </a:solidFill>
            </a:endParaRPr>
          </a:p>
          <a:p>
            <a:pPr marL="285750" indent="-285750" algn="ctr">
              <a:buFont typeface="Arial"/>
              <a:buChar char="•"/>
            </a:pPr>
            <a:r>
              <a:rPr lang="en-GB" i="1">
                <a:solidFill>
                  <a:schemeClr val="tx2">
                    <a:lumMod val="76000"/>
                    <a:lumOff val="24000"/>
                  </a:schemeClr>
                </a:solidFill>
              </a:rPr>
              <a:t>Phone calls</a:t>
            </a:r>
            <a:endParaRPr lang="en-GB" i="1" dirty="0">
              <a:solidFill>
                <a:schemeClr val="tx2">
                  <a:lumMod val="76000"/>
                  <a:lumOff val="24000"/>
                </a:schemeClr>
              </a:solidFill>
            </a:endParaRPr>
          </a:p>
          <a:p>
            <a:pPr marL="285750" indent="-285750" algn="ctr">
              <a:buFont typeface="Arial"/>
              <a:buChar char="•"/>
            </a:pPr>
            <a:r>
              <a:rPr lang="en-GB" i="1">
                <a:solidFill>
                  <a:schemeClr val="tx2">
                    <a:lumMod val="76000"/>
                    <a:lumOff val="24000"/>
                  </a:schemeClr>
                </a:solidFill>
              </a:rPr>
              <a:t>Appointments</a:t>
            </a:r>
            <a:endParaRPr lang="en-GB" i="1" dirty="0">
              <a:solidFill>
                <a:schemeClr val="tx2">
                  <a:lumMod val="76000"/>
                  <a:lumOff val="24000"/>
                </a:schemeClr>
              </a:solidFill>
            </a:endParaRPr>
          </a:p>
          <a:p>
            <a:pPr algn="ctr"/>
            <a:r>
              <a:rPr lang="en-GB" b="1" i="1">
                <a:solidFill>
                  <a:schemeClr val="tx2">
                    <a:lumMod val="76000"/>
                    <a:lumOff val="24000"/>
                  </a:schemeClr>
                </a:solidFill>
              </a:rPr>
              <a:t>Non-verbal</a:t>
            </a:r>
            <a:r>
              <a:rPr lang="en-GB" b="1" i="1" dirty="0">
                <a:solidFill>
                  <a:schemeClr val="tx2">
                    <a:lumMod val="76000"/>
                    <a:lumOff val="24000"/>
                  </a:schemeClr>
                </a:solidFill>
              </a:rPr>
              <a:t>:</a:t>
            </a:r>
          </a:p>
          <a:p>
            <a:pPr marL="285750" indent="-285750" algn="ctr">
              <a:buFont typeface="Arial"/>
              <a:buChar char="•"/>
            </a:pPr>
            <a:r>
              <a:rPr lang="en-GB" i="1">
                <a:solidFill>
                  <a:schemeClr val="tx2">
                    <a:lumMod val="76000"/>
                    <a:lumOff val="24000"/>
                  </a:schemeClr>
                </a:solidFill>
              </a:rPr>
              <a:t>Letters </a:t>
            </a:r>
            <a:endParaRPr lang="en-GB" i="1" dirty="0">
              <a:solidFill>
                <a:schemeClr val="tx2">
                  <a:lumMod val="76000"/>
                  <a:lumOff val="24000"/>
                </a:schemeClr>
              </a:solidFill>
            </a:endParaRPr>
          </a:p>
          <a:p>
            <a:pPr marL="285750" indent="-285750" algn="ctr">
              <a:buFont typeface="Arial"/>
              <a:buChar char="•"/>
            </a:pPr>
            <a:r>
              <a:rPr lang="en-GB" i="1">
                <a:solidFill>
                  <a:schemeClr val="tx2">
                    <a:lumMod val="76000"/>
                    <a:lumOff val="24000"/>
                  </a:schemeClr>
                </a:solidFill>
              </a:rPr>
              <a:t>Emails</a:t>
            </a:r>
            <a:endParaRPr lang="en-GB" i="1" dirty="0">
              <a:solidFill>
                <a:schemeClr val="tx2">
                  <a:lumMod val="76000"/>
                  <a:lumOff val="24000"/>
                </a:schemeClr>
              </a:solidFill>
            </a:endParaRPr>
          </a:p>
          <a:p>
            <a:pPr marL="285750" indent="-285750" algn="ctr">
              <a:buFont typeface="Arial"/>
              <a:buChar char="•"/>
            </a:pPr>
            <a:r>
              <a:rPr lang="en-GB" i="1">
                <a:solidFill>
                  <a:schemeClr val="tx2">
                    <a:lumMod val="76000"/>
                    <a:lumOff val="24000"/>
                  </a:schemeClr>
                </a:solidFill>
              </a:rPr>
              <a:t>Images</a:t>
            </a:r>
            <a:endParaRPr lang="en-GB" i="1" dirty="0">
              <a:solidFill>
                <a:schemeClr val="tx2">
                  <a:lumMod val="76000"/>
                  <a:lumOff val="24000"/>
                </a:schemeClr>
              </a:solidFill>
            </a:endParaRPr>
          </a:p>
          <a:p>
            <a:pPr marL="285750" indent="-285750" algn="ctr">
              <a:buFont typeface="Arial"/>
              <a:buChar char="•"/>
            </a:pPr>
            <a:r>
              <a:rPr lang="en-GB" i="1" dirty="0">
                <a:solidFill>
                  <a:schemeClr val="tx2">
                    <a:lumMod val="76000"/>
                    <a:lumOff val="24000"/>
                  </a:schemeClr>
                </a:solidFill>
              </a:rPr>
              <a:t>Body </a:t>
            </a:r>
            <a:r>
              <a:rPr lang="en-GB" i="1">
                <a:solidFill>
                  <a:schemeClr val="tx2">
                    <a:lumMod val="76000"/>
                    <a:lumOff val="24000"/>
                  </a:schemeClr>
                </a:solidFill>
              </a:rPr>
              <a:t>language</a:t>
            </a:r>
            <a:endParaRPr lang="en-GB" i="1" dirty="0">
              <a:solidFill>
                <a:schemeClr val="tx2">
                  <a:lumMod val="76000"/>
                  <a:lumOff val="24000"/>
                </a:schemeClr>
              </a:solidFill>
            </a:endParaRPr>
          </a:p>
          <a:p>
            <a:pPr marL="285750" indent="-285750" algn="ctr">
              <a:buFont typeface="Arial"/>
              <a:buChar char="•"/>
            </a:pPr>
            <a:endParaRPr lang="en-GB" b="1" i="1" dirty="0">
              <a:solidFill>
                <a:schemeClr val="tx2">
                  <a:lumMod val="76000"/>
                  <a:lumOff val="24000"/>
                </a:schemeClr>
              </a:solidFill>
            </a:endParaRPr>
          </a:p>
          <a:p>
            <a:pPr algn="ctr"/>
            <a:endParaRPr lang="en-GB" b="1" i="1" dirty="0">
              <a:solidFill>
                <a:schemeClr val="tx2">
                  <a:lumMod val="76000"/>
                  <a:lumOff val="24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a:p>
            <a:pPr algn="ctr"/>
            <a:endParaRPr lang="en-GB" b="1" i="1" dirty="0">
              <a:solidFill>
                <a:schemeClr val="bg2">
                  <a:lumMod val="10000"/>
                </a:schemeClr>
              </a:solidFill>
            </a:endParaRPr>
          </a:p>
        </p:txBody>
      </p:sp>
      <p:sp>
        <p:nvSpPr>
          <p:cNvPr id="2" name="Rectangle: Rounded Corners 1">
            <a:extLst>
              <a:ext uri="{FF2B5EF4-FFF2-40B4-BE49-F238E27FC236}">
                <a16:creationId xmlns:a16="http://schemas.microsoft.com/office/drawing/2014/main" id="{92E50B2C-9974-7CAF-EA1A-12E9AB6F43FA}"/>
              </a:ext>
            </a:extLst>
          </p:cNvPr>
          <p:cNvSpPr/>
          <p:nvPr/>
        </p:nvSpPr>
        <p:spPr>
          <a:xfrm>
            <a:off x="260847" y="940984"/>
            <a:ext cx="7032581" cy="592405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2">
                    <a:lumMod val="76000"/>
                    <a:lumOff val="24000"/>
                  </a:schemeClr>
                </a:solidFill>
              </a:rPr>
              <a:t>Effective communication between professionals is important as this ensures there are no medical errors. A demonstration of </a:t>
            </a:r>
            <a:r>
              <a:rPr lang="en-GB" b="1">
                <a:solidFill>
                  <a:schemeClr val="tx2">
                    <a:lumMod val="76000"/>
                    <a:lumOff val="24000"/>
                  </a:schemeClr>
                </a:solidFill>
              </a:rPr>
              <a:t>effective communication</a:t>
            </a:r>
            <a:r>
              <a:rPr lang="en-GB" b="1" dirty="0">
                <a:solidFill>
                  <a:schemeClr val="tx2">
                    <a:lumMod val="76000"/>
                    <a:lumOff val="24000"/>
                  </a:schemeClr>
                </a:solidFill>
              </a:rPr>
              <a:t> allows consistent care towards the patients. Communication amongst health care provid</a:t>
            </a:r>
            <a:r>
              <a:rPr lang="en-GB" b="1" dirty="0">
                <a:solidFill>
                  <a:schemeClr val="tx2">
                    <a:lumMod val="76000"/>
                    <a:lumOff val="24000"/>
                  </a:schemeClr>
                </a:solidFill>
                <a:latin typeface="Aptos"/>
              </a:rPr>
              <a:t>ers increases coordination, teamwork and helps to lower the risk of misunderstanding, misconduct, and medical malpractice. Aswell as that it promotes a healthier work environment. </a:t>
            </a:r>
          </a:p>
          <a:p>
            <a:pPr algn="ctr"/>
            <a:endParaRPr lang="en-GB" b="1" dirty="0">
              <a:solidFill>
                <a:schemeClr val="tx2">
                  <a:lumMod val="76000"/>
                  <a:lumOff val="24000"/>
                </a:schemeClr>
              </a:solidFill>
              <a:latin typeface="Aptos"/>
            </a:endParaRPr>
          </a:p>
          <a:p>
            <a:pPr algn="ctr"/>
            <a:r>
              <a:rPr lang="en-GB" b="1" dirty="0">
                <a:solidFill>
                  <a:schemeClr val="tx2">
                    <a:lumMod val="76000"/>
                    <a:lumOff val="24000"/>
                  </a:schemeClr>
                </a:solidFill>
                <a:latin typeface="Aptos"/>
              </a:rPr>
              <a:t>By implementing effective communication skills between professionals and their patients,  patients can access patient centred care ensuring satisfaction. This helps them to better understand their diagnosis and treatment plans allowing them to feel safe and recover healthily. This can be achieved through speaking clearly and in simple terms as well as </a:t>
            </a:r>
            <a:r>
              <a:rPr lang="en-GB" b="1">
                <a:solidFill>
                  <a:schemeClr val="tx2">
                    <a:lumMod val="76000"/>
                    <a:lumOff val="24000"/>
                  </a:schemeClr>
                </a:solidFill>
                <a:latin typeface="Aptos"/>
              </a:rPr>
              <a:t>showing</a:t>
            </a:r>
            <a:r>
              <a:rPr lang="en-GB" b="1" dirty="0">
                <a:solidFill>
                  <a:schemeClr val="tx2">
                    <a:lumMod val="76000"/>
                    <a:lumOff val="24000"/>
                  </a:schemeClr>
                </a:solidFill>
                <a:latin typeface="Aptos"/>
              </a:rPr>
              <a:t> positive body language.</a:t>
            </a:r>
            <a:endParaRPr lang="en-GB" b="1" dirty="0">
              <a:solidFill>
                <a:schemeClr val="tx2">
                  <a:lumMod val="76000"/>
                  <a:lumOff val="24000"/>
                </a:schemeClr>
              </a:solidFill>
            </a:endParaRPr>
          </a:p>
        </p:txBody>
      </p:sp>
    </p:spTree>
    <p:extLst>
      <p:ext uri="{BB962C8B-B14F-4D97-AF65-F5344CB8AC3E}">
        <p14:creationId xmlns:p14="http://schemas.microsoft.com/office/powerpoint/2010/main" val="101680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69000" b="-69000"/>
          </a:stretch>
        </a:blipFill>
        <a:effectLst/>
      </p:bgPr>
    </p:bg>
    <p:spTree>
      <p:nvGrpSpPr>
        <p:cNvPr id="1" name="">
          <a:extLst>
            <a:ext uri="{FF2B5EF4-FFF2-40B4-BE49-F238E27FC236}">
              <a16:creationId xmlns:a16="http://schemas.microsoft.com/office/drawing/2014/main" id="{4B3AE3C0-5447-F805-9AA4-9D2AB9D53902}"/>
            </a:ext>
          </a:extLst>
        </p:cNvPr>
        <p:cNvGrpSpPr/>
        <p:nvPr/>
      </p:nvGrpSpPr>
      <p:grpSpPr>
        <a:xfrm>
          <a:off x="0" y="0"/>
          <a:ext cx="0" cy="0"/>
          <a:chOff x="0" y="0"/>
          <a:chExt cx="0" cy="0"/>
        </a:xfrm>
      </p:grpSpPr>
      <p:sp>
        <p:nvSpPr>
          <p:cNvPr id="4" name="Scroll: Horizontal 3">
            <a:extLst>
              <a:ext uri="{FF2B5EF4-FFF2-40B4-BE49-F238E27FC236}">
                <a16:creationId xmlns:a16="http://schemas.microsoft.com/office/drawing/2014/main" id="{EBF4CEFB-E3D0-79A4-0AF2-4C8011A4C2AE}"/>
              </a:ext>
            </a:extLst>
          </p:cNvPr>
          <p:cNvSpPr/>
          <p:nvPr/>
        </p:nvSpPr>
        <p:spPr>
          <a:xfrm>
            <a:off x="744681" y="450272"/>
            <a:ext cx="10847063" cy="923418"/>
          </a:xfrm>
          <a:prstGeom prst="horizontalScroll">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i="1" dirty="0">
                <a:solidFill>
                  <a:schemeClr val="tx2">
                    <a:lumMod val="76000"/>
                    <a:lumOff val="24000"/>
                  </a:schemeClr>
                </a:solidFill>
              </a:rPr>
              <a:t>What happens when communication is unsuccessful.</a:t>
            </a:r>
          </a:p>
        </p:txBody>
      </p:sp>
      <p:sp>
        <p:nvSpPr>
          <p:cNvPr id="2" name="Scroll: Vertical 1">
            <a:extLst>
              <a:ext uri="{FF2B5EF4-FFF2-40B4-BE49-F238E27FC236}">
                <a16:creationId xmlns:a16="http://schemas.microsoft.com/office/drawing/2014/main" id="{2CADF0D2-F5A5-DD70-8BB0-6A03FFB53440}"/>
              </a:ext>
            </a:extLst>
          </p:cNvPr>
          <p:cNvSpPr/>
          <p:nvPr/>
        </p:nvSpPr>
        <p:spPr>
          <a:xfrm>
            <a:off x="7222715" y="1748463"/>
            <a:ext cx="4442896" cy="4503046"/>
          </a:xfrm>
          <a:prstGeom prst="verticalScroll">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b="1">
                <a:solidFill>
                  <a:schemeClr val="accent1">
                    <a:lumMod val="76000"/>
                  </a:schemeClr>
                </a:solidFill>
              </a:rPr>
              <a:t>Prejudice</a:t>
            </a:r>
            <a:endParaRPr lang="en-GB" b="1" dirty="0">
              <a:solidFill>
                <a:schemeClr val="accent1">
                  <a:lumMod val="76000"/>
                </a:schemeClr>
              </a:solidFill>
            </a:endParaRPr>
          </a:p>
          <a:p>
            <a:pPr marL="285750" indent="-285750" algn="ctr">
              <a:buFont typeface="Arial"/>
              <a:buChar char="•"/>
            </a:pPr>
            <a:r>
              <a:rPr lang="en-GB" b="1">
                <a:solidFill>
                  <a:schemeClr val="accent1">
                    <a:lumMod val="76000"/>
                  </a:schemeClr>
                </a:solidFill>
              </a:rPr>
              <a:t>Medical terms</a:t>
            </a:r>
            <a:endParaRPr lang="en-GB" b="1" dirty="0">
              <a:solidFill>
                <a:schemeClr val="accent1">
                  <a:lumMod val="76000"/>
                </a:schemeClr>
              </a:solidFill>
            </a:endParaRPr>
          </a:p>
          <a:p>
            <a:pPr marL="285750" indent="-285750" algn="ctr">
              <a:buFont typeface="Arial"/>
              <a:buChar char="•"/>
            </a:pPr>
            <a:r>
              <a:rPr lang="en-GB" b="1">
                <a:solidFill>
                  <a:schemeClr val="accent1">
                    <a:lumMod val="76000"/>
                  </a:schemeClr>
                </a:solidFill>
              </a:rPr>
              <a:t>Cultural differences</a:t>
            </a:r>
            <a:endParaRPr lang="en-GB" b="1" dirty="0">
              <a:solidFill>
                <a:schemeClr val="accent1">
                  <a:lumMod val="76000"/>
                </a:schemeClr>
              </a:solidFill>
            </a:endParaRPr>
          </a:p>
          <a:p>
            <a:pPr marL="285750" indent="-285750" algn="ctr">
              <a:buFont typeface="Arial"/>
              <a:buChar char="•"/>
            </a:pPr>
            <a:r>
              <a:rPr lang="en-GB" b="1">
                <a:solidFill>
                  <a:schemeClr val="accent1">
                    <a:lumMod val="76000"/>
                  </a:schemeClr>
                </a:solidFill>
              </a:rPr>
              <a:t>Language</a:t>
            </a:r>
            <a:r>
              <a:rPr lang="en-GB" b="1" dirty="0">
                <a:solidFill>
                  <a:schemeClr val="accent1">
                    <a:lumMod val="76000"/>
                  </a:schemeClr>
                </a:solidFill>
              </a:rPr>
              <a:t> barriers</a:t>
            </a:r>
          </a:p>
          <a:p>
            <a:pPr marL="285750" indent="-285750" algn="ctr">
              <a:buFont typeface="Arial"/>
              <a:buChar char="•"/>
            </a:pPr>
            <a:r>
              <a:rPr lang="en-GB" b="1">
                <a:solidFill>
                  <a:schemeClr val="accent1">
                    <a:lumMod val="76000"/>
                  </a:schemeClr>
                </a:solidFill>
              </a:rPr>
              <a:t>Inadequate teamwork</a:t>
            </a:r>
            <a:endParaRPr lang="en-GB" b="1" dirty="0">
              <a:solidFill>
                <a:schemeClr val="accent1">
                  <a:lumMod val="76000"/>
                </a:schemeClr>
              </a:solidFill>
            </a:endParaRPr>
          </a:p>
          <a:p>
            <a:pPr marL="285750" indent="-285750" algn="ctr">
              <a:buFont typeface="Arial"/>
              <a:buChar char="•"/>
            </a:pPr>
            <a:r>
              <a:rPr lang="en-GB" b="1">
                <a:solidFill>
                  <a:schemeClr val="accent1">
                    <a:lumMod val="76000"/>
                  </a:schemeClr>
                </a:solidFill>
              </a:rPr>
              <a:t>Poor record keeping</a:t>
            </a:r>
            <a:endParaRPr lang="en-GB" b="1" dirty="0">
              <a:solidFill>
                <a:schemeClr val="accent1">
                  <a:lumMod val="76000"/>
                </a:schemeClr>
              </a:solidFill>
            </a:endParaRPr>
          </a:p>
          <a:p>
            <a:pPr algn="ctr"/>
            <a:endParaRPr lang="en-GB" b="1" dirty="0">
              <a:solidFill>
                <a:schemeClr val="accent1">
                  <a:lumMod val="76000"/>
                </a:schemeClr>
              </a:solidFill>
            </a:endParaRPr>
          </a:p>
        </p:txBody>
      </p:sp>
      <p:sp>
        <p:nvSpPr>
          <p:cNvPr id="3" name="TextBox 2">
            <a:extLst>
              <a:ext uri="{FF2B5EF4-FFF2-40B4-BE49-F238E27FC236}">
                <a16:creationId xmlns:a16="http://schemas.microsoft.com/office/drawing/2014/main" id="{DFF8200B-A0F7-2ECC-B039-0CF5A241A3DF}"/>
              </a:ext>
            </a:extLst>
          </p:cNvPr>
          <p:cNvSpPr txBox="1"/>
          <p:nvPr/>
        </p:nvSpPr>
        <p:spPr>
          <a:xfrm>
            <a:off x="8807746" y="1749343"/>
            <a:ext cx="24934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accent1">
                    <a:lumMod val="76000"/>
                  </a:schemeClr>
                </a:solidFill>
              </a:rPr>
              <a:t>Barriers to communication.</a:t>
            </a:r>
          </a:p>
        </p:txBody>
      </p:sp>
      <p:sp>
        <p:nvSpPr>
          <p:cNvPr id="6" name="Rectangle: Rounded Corners 5">
            <a:extLst>
              <a:ext uri="{FF2B5EF4-FFF2-40B4-BE49-F238E27FC236}">
                <a16:creationId xmlns:a16="http://schemas.microsoft.com/office/drawing/2014/main" id="{ABDF12C3-C57D-8577-8296-7FE919F3B99D}"/>
              </a:ext>
            </a:extLst>
          </p:cNvPr>
          <p:cNvSpPr/>
          <p:nvPr/>
        </p:nvSpPr>
        <p:spPr>
          <a:xfrm>
            <a:off x="1088570" y="2099387"/>
            <a:ext cx="6142653" cy="4089918"/>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1">
                    <a:lumMod val="76000"/>
                  </a:schemeClr>
                </a:solidFill>
              </a:rPr>
              <a:t>When communication within healthcare breaks down there are many error that may present. This </a:t>
            </a:r>
            <a:r>
              <a:rPr lang="en-GB" b="1">
                <a:solidFill>
                  <a:schemeClr val="accent1">
                    <a:lumMod val="76000"/>
                  </a:schemeClr>
                </a:solidFill>
              </a:rPr>
              <a:t>exhibits</a:t>
            </a:r>
            <a:r>
              <a:rPr lang="en-GB" b="1" dirty="0">
                <a:solidFill>
                  <a:schemeClr val="accent1">
                    <a:lumMod val="76000"/>
                  </a:schemeClr>
                </a:solidFill>
              </a:rPr>
              <a:t> risks to patients' health and safety.</a:t>
            </a:r>
          </a:p>
          <a:p>
            <a:pPr algn="ctr"/>
            <a:endParaRPr lang="en-GB" b="1" dirty="0">
              <a:solidFill>
                <a:schemeClr val="accent1">
                  <a:lumMod val="76000"/>
                </a:schemeClr>
              </a:solidFill>
            </a:endParaRPr>
          </a:p>
          <a:p>
            <a:pPr marL="285750" indent="-285750" algn="ctr">
              <a:buFont typeface="Arial"/>
              <a:buChar char="•"/>
            </a:pPr>
            <a:r>
              <a:rPr lang="en-GB" b="1" dirty="0">
                <a:solidFill>
                  <a:schemeClr val="accent1">
                    <a:lumMod val="76000"/>
                  </a:schemeClr>
                </a:solidFill>
              </a:rPr>
              <a:t>Increase in </a:t>
            </a:r>
            <a:r>
              <a:rPr lang="en-GB" b="1">
                <a:solidFill>
                  <a:schemeClr val="accent1">
                    <a:lumMod val="76000"/>
                  </a:schemeClr>
                </a:solidFill>
              </a:rPr>
              <a:t>medical</a:t>
            </a:r>
            <a:r>
              <a:rPr lang="en-GB" b="1" dirty="0">
                <a:solidFill>
                  <a:schemeClr val="accent1">
                    <a:lumMod val="76000"/>
                  </a:schemeClr>
                </a:solidFill>
              </a:rPr>
              <a:t> errors.</a:t>
            </a:r>
          </a:p>
          <a:p>
            <a:pPr marL="285750" indent="-285750" algn="ctr">
              <a:buFont typeface="Arial"/>
              <a:buChar char="•"/>
            </a:pPr>
            <a:r>
              <a:rPr lang="en-GB" b="1">
                <a:solidFill>
                  <a:schemeClr val="accent1">
                    <a:lumMod val="76000"/>
                  </a:schemeClr>
                </a:solidFill>
              </a:rPr>
              <a:t>Compromised patient safety</a:t>
            </a:r>
            <a:endParaRPr lang="en-GB" b="1" dirty="0">
              <a:solidFill>
                <a:schemeClr val="accent1">
                  <a:lumMod val="76000"/>
                </a:schemeClr>
              </a:solidFill>
            </a:endParaRPr>
          </a:p>
          <a:p>
            <a:pPr marL="285750" indent="-285750" algn="ctr">
              <a:buFont typeface="Arial"/>
              <a:buChar char="•"/>
            </a:pPr>
            <a:r>
              <a:rPr lang="en-GB" b="1" dirty="0">
                <a:solidFill>
                  <a:schemeClr val="accent1">
                    <a:lumMod val="76000"/>
                  </a:schemeClr>
                </a:solidFill>
              </a:rPr>
              <a:t>Legal </a:t>
            </a:r>
            <a:r>
              <a:rPr lang="en-GB" b="1">
                <a:solidFill>
                  <a:schemeClr val="accent1">
                    <a:lumMod val="76000"/>
                  </a:schemeClr>
                </a:solidFill>
              </a:rPr>
              <a:t>precautions</a:t>
            </a:r>
            <a:endParaRPr lang="en-GB" b="1" dirty="0">
              <a:solidFill>
                <a:schemeClr val="accent1">
                  <a:lumMod val="76000"/>
                </a:schemeClr>
              </a:solidFill>
            </a:endParaRPr>
          </a:p>
          <a:p>
            <a:pPr marL="285750" indent="-285750" algn="ctr">
              <a:buFont typeface="Arial"/>
              <a:buChar char="•"/>
            </a:pPr>
            <a:r>
              <a:rPr lang="en-GB" b="1" dirty="0">
                <a:solidFill>
                  <a:schemeClr val="accent1">
                    <a:lumMod val="76000"/>
                  </a:schemeClr>
                </a:solidFill>
              </a:rPr>
              <a:t>Breakdown in teamwork </a:t>
            </a:r>
            <a:r>
              <a:rPr lang="en-GB" b="1">
                <a:solidFill>
                  <a:schemeClr val="accent1">
                    <a:lumMod val="76000"/>
                  </a:schemeClr>
                </a:solidFill>
              </a:rPr>
              <a:t>misinformation</a:t>
            </a:r>
            <a:r>
              <a:rPr lang="en-GB" b="1" dirty="0">
                <a:solidFill>
                  <a:schemeClr val="accent1">
                    <a:lumMod val="76000"/>
                  </a:schemeClr>
                </a:solidFill>
              </a:rPr>
              <a:t>.</a:t>
            </a:r>
          </a:p>
          <a:p>
            <a:pPr marL="285750" indent="-285750" algn="ctr">
              <a:buFont typeface="Arial"/>
              <a:buChar char="•"/>
            </a:pPr>
            <a:r>
              <a:rPr lang="en-GB" b="1">
                <a:solidFill>
                  <a:schemeClr val="accent1">
                    <a:lumMod val="76000"/>
                  </a:schemeClr>
                </a:solidFill>
              </a:rPr>
              <a:t>Breakdown of trust.</a:t>
            </a:r>
            <a:endParaRPr lang="en-GB" b="1" dirty="0">
              <a:solidFill>
                <a:schemeClr val="accent1">
                  <a:lumMod val="76000"/>
                </a:schemeClr>
              </a:solidFill>
            </a:endParaRPr>
          </a:p>
          <a:p>
            <a:pPr marL="285750" indent="-285750" algn="ctr">
              <a:buFont typeface="Arial"/>
              <a:buChar char="•"/>
            </a:pPr>
            <a:r>
              <a:rPr lang="en-GB" b="1">
                <a:solidFill>
                  <a:schemeClr val="accent1">
                    <a:lumMod val="76000"/>
                  </a:schemeClr>
                </a:solidFill>
              </a:rPr>
              <a:t>Delayed care.</a:t>
            </a:r>
            <a:endParaRPr lang="en-GB" b="1" dirty="0">
              <a:solidFill>
                <a:schemeClr val="accent1">
                  <a:lumMod val="76000"/>
                </a:schemeClr>
              </a:solidFill>
            </a:endParaRPr>
          </a:p>
        </p:txBody>
      </p:sp>
    </p:spTree>
    <p:extLst>
      <p:ext uri="{BB962C8B-B14F-4D97-AF65-F5344CB8AC3E}">
        <p14:creationId xmlns:p14="http://schemas.microsoft.com/office/powerpoint/2010/main" val="25355857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32000" b="-32000"/>
          </a:stretch>
        </a:blipFill>
        <a:effectLst/>
      </p:bgPr>
    </p:bg>
    <p:spTree>
      <p:nvGrpSpPr>
        <p:cNvPr id="1" name="">
          <a:extLst>
            <a:ext uri="{FF2B5EF4-FFF2-40B4-BE49-F238E27FC236}">
              <a16:creationId xmlns:a16="http://schemas.microsoft.com/office/drawing/2014/main" id="{E754F0D7-D450-BE7F-602A-3B6889C586D1}"/>
            </a:ext>
          </a:extLst>
        </p:cNvPr>
        <p:cNvGrpSpPr/>
        <p:nvPr/>
      </p:nvGrpSpPr>
      <p:grpSpPr>
        <a:xfrm>
          <a:off x="0" y="0"/>
          <a:ext cx="0" cy="0"/>
          <a:chOff x="0" y="0"/>
          <a:chExt cx="0" cy="0"/>
        </a:xfrm>
      </p:grpSpPr>
      <p:sp>
        <p:nvSpPr>
          <p:cNvPr id="4" name="Scroll: Horizontal 3">
            <a:extLst>
              <a:ext uri="{FF2B5EF4-FFF2-40B4-BE49-F238E27FC236}">
                <a16:creationId xmlns:a16="http://schemas.microsoft.com/office/drawing/2014/main" id="{3C04F243-CC82-508B-3B29-CD9CAF0AAD38}"/>
              </a:ext>
            </a:extLst>
          </p:cNvPr>
          <p:cNvSpPr/>
          <p:nvPr/>
        </p:nvSpPr>
        <p:spPr>
          <a:xfrm>
            <a:off x="744681" y="450272"/>
            <a:ext cx="10847063" cy="923418"/>
          </a:xfrm>
          <a:prstGeom prst="horizontalScroll">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i="1" dirty="0">
                <a:solidFill>
                  <a:schemeClr val="tx2">
                    <a:lumMod val="76000"/>
                    <a:lumOff val="24000"/>
                  </a:schemeClr>
                </a:solidFill>
              </a:rPr>
              <a:t>Practical </a:t>
            </a:r>
            <a:r>
              <a:rPr lang="en-GB" b="1" i="1">
                <a:solidFill>
                  <a:schemeClr val="tx2">
                    <a:lumMod val="76000"/>
                    <a:lumOff val="24000"/>
                  </a:schemeClr>
                </a:solidFill>
              </a:rPr>
              <a:t>example</a:t>
            </a:r>
            <a:r>
              <a:rPr lang="en-GB" b="1" i="1" dirty="0">
                <a:solidFill>
                  <a:schemeClr val="tx2">
                    <a:lumMod val="76000"/>
                    <a:lumOff val="24000"/>
                  </a:schemeClr>
                </a:solidFill>
              </a:rPr>
              <a:t>.</a:t>
            </a:r>
          </a:p>
        </p:txBody>
      </p:sp>
      <p:sp>
        <p:nvSpPr>
          <p:cNvPr id="5" name="Rectangle 4">
            <a:extLst>
              <a:ext uri="{FF2B5EF4-FFF2-40B4-BE49-F238E27FC236}">
                <a16:creationId xmlns:a16="http://schemas.microsoft.com/office/drawing/2014/main" id="{C22678BD-5B7D-B009-3052-F960DE6F5689}"/>
              </a:ext>
            </a:extLst>
          </p:cNvPr>
          <p:cNvSpPr/>
          <p:nvPr/>
        </p:nvSpPr>
        <p:spPr>
          <a:xfrm>
            <a:off x="462423" y="3423865"/>
            <a:ext cx="11393616" cy="2895717"/>
          </a:xfrm>
          <a:prstGeom prst="rect">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accent1">
                    <a:lumMod val="76000"/>
                  </a:schemeClr>
                </a:solidFill>
              </a:rPr>
              <a:t>A real life example of communicating affectively would be within a children's unit in a hospital. If I handled cleaning and dressing a wound that a young child has sustained the first thing I would do, is  speak to the child in a calm friendly tone to reduce the chances of the child getting scared and becoming hysterical. I would then explain to the child that I  would be cleaning and dressing the wound. This allows the child to understand the process. I would use simple words to allow the child to understand . Once I have completed the task of attending to the wound, I will praise the child for their </a:t>
            </a:r>
            <a:r>
              <a:rPr lang="en-GB" b="1">
                <a:solidFill>
                  <a:schemeClr val="accent1">
                    <a:lumMod val="76000"/>
                  </a:schemeClr>
                </a:solidFill>
              </a:rPr>
              <a:t>bravery as this will make them feel more relaxed and happier with the care they received, boosting </a:t>
            </a:r>
            <a:r>
              <a:rPr lang="en-GB" b="1" dirty="0">
                <a:solidFill>
                  <a:schemeClr val="accent1">
                    <a:lumMod val="76000"/>
                  </a:schemeClr>
                </a:solidFill>
              </a:rPr>
              <a:t>patient satisfaction.</a:t>
            </a:r>
          </a:p>
        </p:txBody>
      </p:sp>
    </p:spTree>
    <p:extLst>
      <p:ext uri="{BB962C8B-B14F-4D97-AF65-F5344CB8AC3E}">
        <p14:creationId xmlns:p14="http://schemas.microsoft.com/office/powerpoint/2010/main" val="206906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Ribbon: Tilted Down 1">
            <a:extLst>
              <a:ext uri="{FF2B5EF4-FFF2-40B4-BE49-F238E27FC236}">
                <a16:creationId xmlns:a16="http://schemas.microsoft.com/office/drawing/2014/main" id="{3A66E175-BB48-DF32-1916-76EDDD5CF89E}"/>
              </a:ext>
            </a:extLst>
          </p:cNvPr>
          <p:cNvSpPr/>
          <p:nvPr/>
        </p:nvSpPr>
        <p:spPr>
          <a:xfrm>
            <a:off x="1727243" y="334926"/>
            <a:ext cx="8312727" cy="1125681"/>
          </a:xfrm>
          <a:prstGeom prst="ribbon">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accent1">
                    <a:lumMod val="76000"/>
                  </a:schemeClr>
                </a:solidFill>
              </a:rPr>
              <a:t>Conclusion:</a:t>
            </a:r>
          </a:p>
        </p:txBody>
      </p:sp>
      <p:sp>
        <p:nvSpPr>
          <p:cNvPr id="3" name="Rectangle: Rounded Corners 2">
            <a:extLst>
              <a:ext uri="{FF2B5EF4-FFF2-40B4-BE49-F238E27FC236}">
                <a16:creationId xmlns:a16="http://schemas.microsoft.com/office/drawing/2014/main" id="{26BFEF0D-92DC-B945-46D8-85BC08ECCCA2}"/>
              </a:ext>
            </a:extLst>
          </p:cNvPr>
          <p:cNvSpPr/>
          <p:nvPr/>
        </p:nvSpPr>
        <p:spPr>
          <a:xfrm>
            <a:off x="2224897" y="2165752"/>
            <a:ext cx="7308272" cy="3879272"/>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accent1">
                    <a:lumMod val="76000"/>
                  </a:schemeClr>
                </a:solidFill>
              </a:rPr>
              <a:t>In conclusion clear and concise communication is vital within healthcare as this is what ensures patients and staff are safe.by communication clearly care providers are aware of their roles </a:t>
            </a:r>
            <a:r>
              <a:rPr lang="en-GB" b="1">
                <a:solidFill>
                  <a:schemeClr val="accent1">
                    <a:lumMod val="76000"/>
                  </a:schemeClr>
                </a:solidFill>
              </a:rPr>
              <a:t>and</a:t>
            </a:r>
            <a:r>
              <a:rPr lang="en-GB" b="1" dirty="0">
                <a:solidFill>
                  <a:schemeClr val="accent1">
                    <a:lumMod val="76000"/>
                  </a:schemeClr>
                </a:solidFill>
              </a:rPr>
              <a:t> responsibilities which allows patients to receive the correct treatment ensuring they recover  without unnecessary delays.  this helps to improve patient centred care and allows patients to build trust. </a:t>
            </a:r>
          </a:p>
        </p:txBody>
      </p:sp>
    </p:spTree>
    <p:extLst>
      <p:ext uri="{BB962C8B-B14F-4D97-AF65-F5344CB8AC3E}">
        <p14:creationId xmlns:p14="http://schemas.microsoft.com/office/powerpoint/2010/main" val="291522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61942B-E5EE-2D83-0D55-AF620920E799}"/>
            </a:ext>
          </a:extLst>
        </p:cNvPr>
        <p:cNvGrpSpPr/>
        <p:nvPr/>
      </p:nvGrpSpPr>
      <p:grpSpPr>
        <a:xfrm>
          <a:off x="0" y="0"/>
          <a:ext cx="0" cy="0"/>
          <a:chOff x="0" y="0"/>
          <a:chExt cx="0" cy="0"/>
        </a:xfrm>
      </p:grpSpPr>
      <p:sp>
        <p:nvSpPr>
          <p:cNvPr id="4" name="Scroll: Horizontal 3">
            <a:extLst>
              <a:ext uri="{FF2B5EF4-FFF2-40B4-BE49-F238E27FC236}">
                <a16:creationId xmlns:a16="http://schemas.microsoft.com/office/drawing/2014/main" id="{A51FB924-40D2-848F-8CB1-582209AAB567}"/>
              </a:ext>
            </a:extLst>
          </p:cNvPr>
          <p:cNvSpPr/>
          <p:nvPr/>
        </p:nvSpPr>
        <p:spPr>
          <a:xfrm>
            <a:off x="744681" y="450272"/>
            <a:ext cx="10847063" cy="923418"/>
          </a:xfrm>
          <a:prstGeom prst="horizontalScroll">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i="1" dirty="0">
                <a:solidFill>
                  <a:schemeClr val="tx2">
                    <a:lumMod val="76000"/>
                    <a:lumOff val="24000"/>
                  </a:schemeClr>
                </a:solidFill>
              </a:rPr>
              <a:t>References.</a:t>
            </a:r>
            <a:endParaRPr lang="en-US">
              <a:solidFill>
                <a:schemeClr val="tx2">
                  <a:lumMod val="76000"/>
                  <a:lumOff val="24000"/>
                </a:schemeClr>
              </a:solidFill>
            </a:endParaRPr>
          </a:p>
        </p:txBody>
      </p:sp>
      <p:sp>
        <p:nvSpPr>
          <p:cNvPr id="5" name="Rectangle 4">
            <a:extLst>
              <a:ext uri="{FF2B5EF4-FFF2-40B4-BE49-F238E27FC236}">
                <a16:creationId xmlns:a16="http://schemas.microsoft.com/office/drawing/2014/main" id="{2857731F-73FE-66A2-C9F5-66715ECADE47}"/>
              </a:ext>
            </a:extLst>
          </p:cNvPr>
          <p:cNvSpPr/>
          <p:nvPr/>
        </p:nvSpPr>
        <p:spPr>
          <a:xfrm>
            <a:off x="793102" y="1741713"/>
            <a:ext cx="10947918" cy="4649755"/>
          </a:xfrm>
          <a:prstGeom prst="rect">
            <a:avLst/>
          </a:prstGeom>
          <a:solidFill>
            <a:schemeClr val="accent2">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solidFill>
                  <a:schemeClr val="tx1"/>
                </a:solidFill>
                <a:ea typeface="+mn-lt"/>
                <a:cs typeface="+mn-lt"/>
              </a:rPr>
              <a:t>Norfolk and Norwich University Hospitals NHS Foundation Trust (n.d.) </a:t>
            </a:r>
            <a:r>
              <a:rPr lang="en-GB" i="1">
                <a:solidFill>
                  <a:schemeClr val="tx1"/>
                </a:solidFill>
                <a:ea typeface="+mn-lt"/>
                <a:cs typeface="+mn-lt"/>
              </a:rPr>
              <a:t>Communication</a:t>
            </a:r>
            <a:r>
              <a:rPr lang="en-GB">
                <a:solidFill>
                  <a:schemeClr val="tx1"/>
                </a:solidFill>
                <a:ea typeface="+mn-lt"/>
                <a:cs typeface="+mn-lt"/>
              </a:rPr>
              <a:t>. Available at: </a:t>
            </a:r>
            <a:r>
              <a:rPr lang="en-GB" dirty="0">
                <a:solidFill>
                  <a:schemeClr val="tx1"/>
                </a:solidFill>
                <a:ea typeface="+mn-lt"/>
                <a:cs typeface="+mn-lt"/>
                <a:hlinkClick r:id="rId2">
                  <a:extLst>
                    <a:ext uri="{A12FA001-AC4F-418D-AE19-62706E023703}">
                      <ahyp:hlinkClr xmlns:ahyp="http://schemas.microsoft.com/office/drawing/2018/hyperlinkcolor" val="tx"/>
                    </a:ext>
                  </a:extLst>
                </a:hlinkClick>
              </a:rPr>
              <a:t>https://www.nnuh.nhs.uk/departments/speech-and-language-therapy/communication/</a:t>
            </a:r>
            <a:r>
              <a:rPr lang="en-GB">
                <a:solidFill>
                  <a:schemeClr val="tx1"/>
                </a:solidFill>
                <a:ea typeface="+mn-lt"/>
                <a:cs typeface="+mn-lt"/>
              </a:rPr>
              <a:t> (Accessed: 18 February 2026).</a:t>
            </a:r>
          </a:p>
          <a:p>
            <a:endParaRPr lang="en-GB" dirty="0">
              <a:solidFill>
                <a:schemeClr val="tx1"/>
              </a:solidFill>
              <a:ea typeface="+mn-lt"/>
              <a:cs typeface="+mn-lt"/>
            </a:endParaRPr>
          </a:p>
          <a:p>
            <a:r>
              <a:rPr lang="en-GB">
                <a:solidFill>
                  <a:schemeClr val="tx1"/>
                </a:solidFill>
                <a:ea typeface="+mn-lt"/>
                <a:cs typeface="+mn-lt"/>
              </a:rPr>
              <a:t>Stockton University (n.d.) </a:t>
            </a:r>
            <a:r>
              <a:rPr lang="en-GB" i="1">
                <a:solidFill>
                  <a:schemeClr val="tx1"/>
                </a:solidFill>
                <a:ea typeface="+mn-lt"/>
                <a:cs typeface="+mn-lt"/>
              </a:rPr>
              <a:t>The Shannon-Weaver model of communication theory script</a:t>
            </a:r>
            <a:r>
              <a:rPr lang="en-GB">
                <a:solidFill>
                  <a:schemeClr val="tx1"/>
                </a:solidFill>
                <a:ea typeface="+mn-lt"/>
                <a:cs typeface="+mn-lt"/>
              </a:rPr>
              <a:t>. Available at: </a:t>
            </a:r>
            <a:r>
              <a:rPr lang="en-GB" dirty="0">
                <a:solidFill>
                  <a:schemeClr val="tx1"/>
                </a:solidFill>
                <a:ea typeface="+mn-lt"/>
                <a:cs typeface="+mn-lt"/>
                <a:hlinkClick r:id="rId3">
                  <a:extLst>
                    <a:ext uri="{A12FA001-AC4F-418D-AE19-62706E023703}">
                      <ahyp:hlinkClr xmlns:ahyp="http://schemas.microsoft.com/office/drawing/2018/hyperlinkcolor" val="tx"/>
                    </a:ext>
                  </a:extLst>
                </a:hlinkClick>
              </a:rPr>
              <a:t>https://www.stockton.ac.uk/media/3546/the-shannon-weaver-model-of-communication-theory-script.pdf</a:t>
            </a:r>
            <a:r>
              <a:rPr lang="en-GB" dirty="0">
                <a:solidFill>
                  <a:schemeClr val="tx1"/>
                </a:solidFill>
                <a:ea typeface="+mn-lt"/>
                <a:cs typeface="+mn-lt"/>
              </a:rPr>
              <a:t> </a:t>
            </a:r>
            <a:r>
              <a:rPr lang="en-GB">
                <a:solidFill>
                  <a:schemeClr val="tx1"/>
                </a:solidFill>
                <a:ea typeface="+mn-lt"/>
                <a:cs typeface="+mn-lt"/>
              </a:rPr>
              <a:t>(Accessed: 18 February 2026).</a:t>
            </a:r>
            <a:endParaRPr lang="en-GB">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1430307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774</cp:revision>
  <dcterms:created xsi:type="dcterms:W3CDTF">2026-02-02T14:39:38Z</dcterms:created>
  <dcterms:modified xsi:type="dcterms:W3CDTF">2026-02-22T23:23:34Z</dcterms:modified>
</cp:coreProperties>
</file>