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8" r:id="rId6"/>
    <p:sldId id="285" r:id="rId7"/>
    <p:sldId id="257" r:id="rId8"/>
    <p:sldId id="259" r:id="rId9"/>
    <p:sldId id="260" r:id="rId10"/>
    <p:sldId id="261" r:id="rId11"/>
    <p:sldId id="263" r:id="rId12"/>
    <p:sldId id="262" r:id="rId13"/>
    <p:sldId id="264" r:id="rId14"/>
    <p:sldId id="265" r:id="rId15"/>
    <p:sldId id="266" r:id="rId16"/>
    <p:sldId id="267" r:id="rId17"/>
    <p:sldId id="268" r:id="rId18"/>
    <p:sldId id="269" r:id="rId19"/>
    <p:sldId id="270"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65307-5F4E-4638-B6D3-4AA6BB9744C4}" v="14" dt="2023-06-01T12:42:05.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9"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mphries" userId="037b668a-f94f-4f85-9985-018e1c84fd79" providerId="ADAL" clId="{32565307-5F4E-4638-B6D3-4AA6BB9744C4}"/>
    <pc:docChg chg="undo custSel addSld delSld modSld sldOrd modShowInfo">
      <pc:chgData name="Laura Humphries" userId="037b668a-f94f-4f85-9985-018e1c84fd79" providerId="ADAL" clId="{32565307-5F4E-4638-B6D3-4AA6BB9744C4}" dt="2023-06-01T12:49:31.680" v="1131" actId="2744"/>
      <pc:docMkLst>
        <pc:docMk/>
      </pc:docMkLst>
      <pc:sldChg chg="modSp mod">
        <pc:chgData name="Laura Humphries" userId="037b668a-f94f-4f85-9985-018e1c84fd79" providerId="ADAL" clId="{32565307-5F4E-4638-B6D3-4AA6BB9744C4}" dt="2023-06-01T12:42:05.443" v="1026" actId="113"/>
        <pc:sldMkLst>
          <pc:docMk/>
          <pc:sldMk cId="461926790" sldId="257"/>
        </pc:sldMkLst>
        <pc:graphicFrameChg chg="mod modGraphic">
          <ac:chgData name="Laura Humphries" userId="037b668a-f94f-4f85-9985-018e1c84fd79" providerId="ADAL" clId="{32565307-5F4E-4638-B6D3-4AA6BB9744C4}" dt="2023-06-01T12:42:05.443" v="1026" actId="113"/>
          <ac:graphicFrameMkLst>
            <pc:docMk/>
            <pc:sldMk cId="461926790" sldId="257"/>
            <ac:graphicFrameMk id="5" creationId="{D98F40D0-71E0-6711-0AA7-02C389691489}"/>
          </ac:graphicFrameMkLst>
        </pc:graphicFrameChg>
      </pc:sldChg>
      <pc:sldChg chg="modSp mod">
        <pc:chgData name="Laura Humphries" userId="037b668a-f94f-4f85-9985-018e1c84fd79" providerId="ADAL" clId="{32565307-5F4E-4638-B6D3-4AA6BB9744C4}" dt="2023-06-01T12:27:41.102" v="917" actId="113"/>
        <pc:sldMkLst>
          <pc:docMk/>
          <pc:sldMk cId="1354047753" sldId="259"/>
        </pc:sldMkLst>
        <pc:spChg chg="mod">
          <ac:chgData name="Laura Humphries" userId="037b668a-f94f-4f85-9985-018e1c84fd79" providerId="ADAL" clId="{32565307-5F4E-4638-B6D3-4AA6BB9744C4}" dt="2023-06-01T12:27:41.102" v="917" actId="113"/>
          <ac:spMkLst>
            <pc:docMk/>
            <pc:sldMk cId="1354047753" sldId="259"/>
            <ac:spMk id="3" creationId="{E2950477-F347-1BAD-4F4B-1C56370536D1}"/>
          </ac:spMkLst>
        </pc:spChg>
      </pc:sldChg>
      <pc:sldChg chg="modSp mod">
        <pc:chgData name="Laura Humphries" userId="037b668a-f94f-4f85-9985-018e1c84fd79" providerId="ADAL" clId="{32565307-5F4E-4638-B6D3-4AA6BB9744C4}" dt="2023-06-01T12:30:59.284" v="936" actId="1076"/>
        <pc:sldMkLst>
          <pc:docMk/>
          <pc:sldMk cId="2928121270" sldId="261"/>
        </pc:sldMkLst>
        <pc:spChg chg="mod">
          <ac:chgData name="Laura Humphries" userId="037b668a-f94f-4f85-9985-018e1c84fd79" providerId="ADAL" clId="{32565307-5F4E-4638-B6D3-4AA6BB9744C4}" dt="2023-06-01T12:30:57.377" v="935" actId="27636"/>
          <ac:spMkLst>
            <pc:docMk/>
            <pc:sldMk cId="2928121270" sldId="261"/>
            <ac:spMk id="3" creationId="{D927BC49-EA1B-1356-F3D8-DD341B9AC6FB}"/>
          </ac:spMkLst>
        </pc:spChg>
        <pc:picChg chg="mod">
          <ac:chgData name="Laura Humphries" userId="037b668a-f94f-4f85-9985-018e1c84fd79" providerId="ADAL" clId="{32565307-5F4E-4638-B6D3-4AA6BB9744C4}" dt="2023-06-01T12:30:59.284" v="936" actId="1076"/>
          <ac:picMkLst>
            <pc:docMk/>
            <pc:sldMk cId="2928121270" sldId="261"/>
            <ac:picMk id="5" creationId="{40A799AD-F44B-8FEB-F998-5BD32394BA96}"/>
          </ac:picMkLst>
        </pc:picChg>
      </pc:sldChg>
      <pc:sldChg chg="addSp delSp modSp new mod ord">
        <pc:chgData name="Laura Humphries" userId="037b668a-f94f-4f85-9985-018e1c84fd79" providerId="ADAL" clId="{32565307-5F4E-4638-B6D3-4AA6BB9744C4}" dt="2023-06-01T12:44:48.429" v="1070"/>
        <pc:sldMkLst>
          <pc:docMk/>
          <pc:sldMk cId="4122773160" sldId="262"/>
        </pc:sldMkLst>
        <pc:spChg chg="mod">
          <ac:chgData name="Laura Humphries" userId="037b668a-f94f-4f85-9985-018e1c84fd79" providerId="ADAL" clId="{32565307-5F4E-4638-B6D3-4AA6BB9744C4}" dt="2023-05-31T20:00:11.694" v="78" actId="14100"/>
          <ac:spMkLst>
            <pc:docMk/>
            <pc:sldMk cId="4122773160" sldId="262"/>
            <ac:spMk id="2" creationId="{1A49B6D7-DF0E-1638-00F5-67C2D854F480}"/>
          </ac:spMkLst>
        </pc:spChg>
        <pc:spChg chg="mod">
          <ac:chgData name="Laura Humphries" userId="037b668a-f94f-4f85-9985-018e1c84fd79" providerId="ADAL" clId="{32565307-5F4E-4638-B6D3-4AA6BB9744C4}" dt="2023-05-31T20:00:15.986" v="80" actId="113"/>
          <ac:spMkLst>
            <pc:docMk/>
            <pc:sldMk cId="4122773160" sldId="262"/>
            <ac:spMk id="3" creationId="{76CBC577-E494-63C4-CC8A-BB23A018BCA2}"/>
          </ac:spMkLst>
        </pc:spChg>
        <pc:spChg chg="add del mod">
          <ac:chgData name="Laura Humphries" userId="037b668a-f94f-4f85-9985-018e1c84fd79" providerId="ADAL" clId="{32565307-5F4E-4638-B6D3-4AA6BB9744C4}" dt="2023-05-31T19:59:30.263" v="45" actId="26606"/>
          <ac:spMkLst>
            <pc:docMk/>
            <pc:sldMk cId="4122773160" sldId="262"/>
            <ac:spMk id="4" creationId="{E17B5CC8-C558-703B-414C-5F26E5E8826F}"/>
          </ac:spMkLst>
        </pc:spChg>
        <pc:graphicFrameChg chg="add del">
          <ac:chgData name="Laura Humphries" userId="037b668a-f94f-4f85-9985-018e1c84fd79" providerId="ADAL" clId="{32565307-5F4E-4638-B6D3-4AA6BB9744C4}" dt="2023-05-31T19:59:28.445" v="42" actId="26606"/>
          <ac:graphicFrameMkLst>
            <pc:docMk/>
            <pc:sldMk cId="4122773160" sldId="262"/>
            <ac:graphicFrameMk id="6" creationId="{7A50B1A6-C511-63A0-B9D0-94EF75284739}"/>
          </ac:graphicFrameMkLst>
        </pc:graphicFrameChg>
        <pc:graphicFrameChg chg="add del">
          <ac:chgData name="Laura Humphries" userId="037b668a-f94f-4f85-9985-018e1c84fd79" providerId="ADAL" clId="{32565307-5F4E-4638-B6D3-4AA6BB9744C4}" dt="2023-05-31T19:59:30.238" v="44" actId="26606"/>
          <ac:graphicFrameMkLst>
            <pc:docMk/>
            <pc:sldMk cId="4122773160" sldId="262"/>
            <ac:graphicFrameMk id="8" creationId="{8E59F97C-0415-492C-E697-7C433A0EE286}"/>
          </ac:graphicFrameMkLst>
        </pc:graphicFrameChg>
        <pc:graphicFrameChg chg="add">
          <ac:chgData name="Laura Humphries" userId="037b668a-f94f-4f85-9985-018e1c84fd79" providerId="ADAL" clId="{32565307-5F4E-4638-B6D3-4AA6BB9744C4}" dt="2023-05-31T19:59:30.263" v="45" actId="26606"/>
          <ac:graphicFrameMkLst>
            <pc:docMk/>
            <pc:sldMk cId="4122773160" sldId="262"/>
            <ac:graphicFrameMk id="10" creationId="{990A0D2D-37E5-C0DD-9776-7B040E8384CF}"/>
          </ac:graphicFrameMkLst>
        </pc:graphicFrameChg>
      </pc:sldChg>
      <pc:sldChg chg="addSp delSp modSp new mod setBg">
        <pc:chgData name="Laura Humphries" userId="037b668a-f94f-4f85-9985-018e1c84fd79" providerId="ADAL" clId="{32565307-5F4E-4638-B6D3-4AA6BB9744C4}" dt="2023-05-31T20:08:07.589" v="242" actId="26606"/>
        <pc:sldMkLst>
          <pc:docMk/>
          <pc:sldMk cId="1820722718" sldId="263"/>
        </pc:sldMkLst>
        <pc:spChg chg="mod">
          <ac:chgData name="Laura Humphries" userId="037b668a-f94f-4f85-9985-018e1c84fd79" providerId="ADAL" clId="{32565307-5F4E-4638-B6D3-4AA6BB9744C4}" dt="2023-05-31T20:08:07.589" v="242" actId="26606"/>
          <ac:spMkLst>
            <pc:docMk/>
            <pc:sldMk cId="1820722718" sldId="263"/>
            <ac:spMk id="2" creationId="{30F460A6-B2DA-21D8-7EEE-F4905CF629A8}"/>
          </ac:spMkLst>
        </pc:spChg>
        <pc:spChg chg="del mod">
          <ac:chgData name="Laura Humphries" userId="037b668a-f94f-4f85-9985-018e1c84fd79" providerId="ADAL" clId="{32565307-5F4E-4638-B6D3-4AA6BB9744C4}" dt="2023-05-31T20:01:28.318" v="88" actId="478"/>
          <ac:spMkLst>
            <pc:docMk/>
            <pc:sldMk cId="1820722718" sldId="263"/>
            <ac:spMk id="3" creationId="{70CB189A-1ADC-EE73-3ED2-7D1F29A57B2C}"/>
          </ac:spMkLst>
        </pc:spChg>
        <pc:spChg chg="del">
          <ac:chgData name="Laura Humphries" userId="037b668a-f94f-4f85-9985-018e1c84fd79" providerId="ADAL" clId="{32565307-5F4E-4638-B6D3-4AA6BB9744C4}" dt="2023-05-31T20:01:03.796" v="85" actId="478"/>
          <ac:spMkLst>
            <pc:docMk/>
            <pc:sldMk cId="1820722718" sldId="263"/>
            <ac:spMk id="4" creationId="{F1476951-9784-3212-D8BB-69E5DF85C937}"/>
          </ac:spMkLst>
        </pc:spChg>
        <pc:spChg chg="add del mod ord">
          <ac:chgData name="Laura Humphries" userId="037b668a-f94f-4f85-9985-018e1c84fd79" providerId="ADAL" clId="{32565307-5F4E-4638-B6D3-4AA6BB9744C4}" dt="2023-05-31T20:08:07.589" v="242" actId="26606"/>
          <ac:spMkLst>
            <pc:docMk/>
            <pc:sldMk cId="1820722718" sldId="263"/>
            <ac:spMk id="6" creationId="{71FB0194-08FE-B64E-0643-3C5A126E60AA}"/>
          </ac:spMkLst>
        </pc:spChg>
        <pc:spChg chg="add del">
          <ac:chgData name="Laura Humphries" userId="037b668a-f94f-4f85-9985-018e1c84fd79" providerId="ADAL" clId="{32565307-5F4E-4638-B6D3-4AA6BB9744C4}" dt="2023-05-31T20:03:33.678" v="120" actId="26606"/>
          <ac:spMkLst>
            <pc:docMk/>
            <pc:sldMk cId="1820722718" sldId="263"/>
            <ac:spMk id="12" creationId="{AE192E3E-68A9-4F36-936C-1C8D0B9EF132}"/>
          </ac:spMkLst>
        </pc:spChg>
        <pc:spChg chg="add del">
          <ac:chgData name="Laura Humphries" userId="037b668a-f94f-4f85-9985-018e1c84fd79" providerId="ADAL" clId="{32565307-5F4E-4638-B6D3-4AA6BB9744C4}" dt="2023-05-31T20:03:33.678" v="120" actId="26606"/>
          <ac:spMkLst>
            <pc:docMk/>
            <pc:sldMk cId="1820722718" sldId="263"/>
            <ac:spMk id="14" creationId="{E9FF3597-294D-4BCC-9A3B-F73618BFB5ED}"/>
          </ac:spMkLst>
        </pc:spChg>
        <pc:spChg chg="add del">
          <ac:chgData name="Laura Humphries" userId="037b668a-f94f-4f85-9985-018e1c84fd79" providerId="ADAL" clId="{32565307-5F4E-4638-B6D3-4AA6BB9744C4}" dt="2023-05-31T20:03:33.678" v="120" actId="26606"/>
          <ac:spMkLst>
            <pc:docMk/>
            <pc:sldMk cId="1820722718" sldId="263"/>
            <ac:spMk id="16" creationId="{FA95A814-33CD-4A6C-8F2B-378289DBB988}"/>
          </ac:spMkLst>
        </pc:spChg>
        <pc:spChg chg="add del">
          <ac:chgData name="Laura Humphries" userId="037b668a-f94f-4f85-9985-018e1c84fd79" providerId="ADAL" clId="{32565307-5F4E-4638-B6D3-4AA6BB9744C4}" dt="2023-05-31T20:03:33.678" v="120" actId="26606"/>
          <ac:spMkLst>
            <pc:docMk/>
            <pc:sldMk cId="1820722718" sldId="263"/>
            <ac:spMk id="18" creationId="{E579214A-A9B1-4E84-BF32-CA24669E09B8}"/>
          </ac:spMkLst>
        </pc:spChg>
        <pc:spChg chg="add del">
          <ac:chgData name="Laura Humphries" userId="037b668a-f94f-4f85-9985-018e1c84fd79" providerId="ADAL" clId="{32565307-5F4E-4638-B6D3-4AA6BB9744C4}" dt="2023-05-31T20:08:07.589" v="242" actId="26606"/>
          <ac:spMkLst>
            <pc:docMk/>
            <pc:sldMk cId="1820722718" sldId="263"/>
            <ac:spMk id="23" creationId="{AE192E3E-68A9-4F36-936C-1C8D0B9EF132}"/>
          </ac:spMkLst>
        </pc:spChg>
        <pc:spChg chg="add del">
          <ac:chgData name="Laura Humphries" userId="037b668a-f94f-4f85-9985-018e1c84fd79" providerId="ADAL" clId="{32565307-5F4E-4638-B6D3-4AA6BB9744C4}" dt="2023-05-31T20:08:07.589" v="242" actId="26606"/>
          <ac:spMkLst>
            <pc:docMk/>
            <pc:sldMk cId="1820722718" sldId="263"/>
            <ac:spMk id="25" creationId="{8B1FC31C-78F4-4F44-A04D-1E2041D02805}"/>
          </ac:spMkLst>
        </pc:spChg>
        <pc:spChg chg="add del">
          <ac:chgData name="Laura Humphries" userId="037b668a-f94f-4f85-9985-018e1c84fd79" providerId="ADAL" clId="{32565307-5F4E-4638-B6D3-4AA6BB9744C4}" dt="2023-05-31T20:08:07.589" v="242" actId="26606"/>
          <ac:spMkLst>
            <pc:docMk/>
            <pc:sldMk cId="1820722718" sldId="263"/>
            <ac:spMk id="27" creationId="{AAECD34A-4CF9-42F3-BE67-104F8BCCC603}"/>
          </ac:spMkLst>
        </pc:spChg>
        <pc:spChg chg="add del">
          <ac:chgData name="Laura Humphries" userId="037b668a-f94f-4f85-9985-018e1c84fd79" providerId="ADAL" clId="{32565307-5F4E-4638-B6D3-4AA6BB9744C4}" dt="2023-05-31T20:08:07.589" v="242" actId="26606"/>
          <ac:spMkLst>
            <pc:docMk/>
            <pc:sldMk cId="1820722718" sldId="263"/>
            <ac:spMk id="29" creationId="{0FEB9866-01E9-46F2-837A-57726800014E}"/>
          </ac:spMkLst>
        </pc:spChg>
        <pc:spChg chg="add del">
          <ac:chgData name="Laura Humphries" userId="037b668a-f94f-4f85-9985-018e1c84fd79" providerId="ADAL" clId="{32565307-5F4E-4638-B6D3-4AA6BB9744C4}" dt="2023-05-31T20:08:07.589" v="242" actId="26606"/>
          <ac:spMkLst>
            <pc:docMk/>
            <pc:sldMk cId="1820722718" sldId="263"/>
            <ac:spMk id="31" creationId="{EB40E5E0-6677-497A-8E9D-E8575E276FA0}"/>
          </ac:spMkLst>
        </pc:spChg>
        <pc:spChg chg="add">
          <ac:chgData name="Laura Humphries" userId="037b668a-f94f-4f85-9985-018e1c84fd79" providerId="ADAL" clId="{32565307-5F4E-4638-B6D3-4AA6BB9744C4}" dt="2023-05-31T20:08:07.589" v="242" actId="26606"/>
          <ac:spMkLst>
            <pc:docMk/>
            <pc:sldMk cId="1820722718" sldId="263"/>
            <ac:spMk id="36" creationId="{AE192E3E-68A9-4F36-936C-1C8D0B9EF132}"/>
          </ac:spMkLst>
        </pc:spChg>
        <pc:spChg chg="add">
          <ac:chgData name="Laura Humphries" userId="037b668a-f94f-4f85-9985-018e1c84fd79" providerId="ADAL" clId="{32565307-5F4E-4638-B6D3-4AA6BB9744C4}" dt="2023-05-31T20:08:07.589" v="242" actId="26606"/>
          <ac:spMkLst>
            <pc:docMk/>
            <pc:sldMk cId="1820722718" sldId="263"/>
            <ac:spMk id="38" creationId="{8B1FC31C-78F4-4F44-A04D-1E2041D02805}"/>
          </ac:spMkLst>
        </pc:spChg>
        <pc:spChg chg="add">
          <ac:chgData name="Laura Humphries" userId="037b668a-f94f-4f85-9985-018e1c84fd79" providerId="ADAL" clId="{32565307-5F4E-4638-B6D3-4AA6BB9744C4}" dt="2023-05-31T20:08:07.589" v="242" actId="26606"/>
          <ac:spMkLst>
            <pc:docMk/>
            <pc:sldMk cId="1820722718" sldId="263"/>
            <ac:spMk id="40" creationId="{AAECD34A-4CF9-42F3-BE67-104F8BCCC603}"/>
          </ac:spMkLst>
        </pc:spChg>
        <pc:spChg chg="add">
          <ac:chgData name="Laura Humphries" userId="037b668a-f94f-4f85-9985-018e1c84fd79" providerId="ADAL" clId="{32565307-5F4E-4638-B6D3-4AA6BB9744C4}" dt="2023-05-31T20:08:07.589" v="242" actId="26606"/>
          <ac:spMkLst>
            <pc:docMk/>
            <pc:sldMk cId="1820722718" sldId="263"/>
            <ac:spMk id="42" creationId="{0FEB9866-01E9-46F2-837A-57726800014E}"/>
          </ac:spMkLst>
        </pc:spChg>
        <pc:spChg chg="add">
          <ac:chgData name="Laura Humphries" userId="037b668a-f94f-4f85-9985-018e1c84fd79" providerId="ADAL" clId="{32565307-5F4E-4638-B6D3-4AA6BB9744C4}" dt="2023-05-31T20:08:07.589" v="242" actId="26606"/>
          <ac:spMkLst>
            <pc:docMk/>
            <pc:sldMk cId="1820722718" sldId="263"/>
            <ac:spMk id="44" creationId="{EB40E5E0-6677-497A-8E9D-E8575E276FA0}"/>
          </ac:spMkLst>
        </pc:spChg>
        <pc:graphicFrameChg chg="add del">
          <ac:chgData name="Laura Humphries" userId="037b668a-f94f-4f85-9985-018e1c84fd79" providerId="ADAL" clId="{32565307-5F4E-4638-B6D3-4AA6BB9744C4}" dt="2023-05-31T20:02:37.846" v="105" actId="26606"/>
          <ac:graphicFrameMkLst>
            <pc:docMk/>
            <pc:sldMk cId="1820722718" sldId="263"/>
            <ac:graphicFrameMk id="8" creationId="{6C07BB8E-E3D0-274C-94ED-B596E646CC9F}"/>
          </ac:graphicFrameMkLst>
        </pc:graphicFrameChg>
        <pc:picChg chg="add mod">
          <ac:chgData name="Laura Humphries" userId="037b668a-f94f-4f85-9985-018e1c84fd79" providerId="ADAL" clId="{32565307-5F4E-4638-B6D3-4AA6BB9744C4}" dt="2023-05-31T20:03:33.678" v="120" actId="26606"/>
          <ac:picMkLst>
            <pc:docMk/>
            <pc:sldMk cId="1820722718" sldId="263"/>
            <ac:picMk id="9" creationId="{C7674802-B065-48EA-4063-361C56EDEBEC}"/>
          </ac:picMkLst>
        </pc:picChg>
      </pc:sldChg>
      <pc:sldChg chg="addSp delSp modSp new mod setBg">
        <pc:chgData name="Laura Humphries" userId="037b668a-f94f-4f85-9985-018e1c84fd79" providerId="ADAL" clId="{32565307-5F4E-4638-B6D3-4AA6BB9744C4}" dt="2023-06-01T12:44:08.379" v="1068" actId="14100"/>
        <pc:sldMkLst>
          <pc:docMk/>
          <pc:sldMk cId="840113130" sldId="264"/>
        </pc:sldMkLst>
        <pc:spChg chg="mod">
          <ac:chgData name="Laura Humphries" userId="037b668a-f94f-4f85-9985-018e1c84fd79" providerId="ADAL" clId="{32565307-5F4E-4638-B6D3-4AA6BB9744C4}" dt="2023-05-31T20:08:27.534" v="251" actId="14100"/>
          <ac:spMkLst>
            <pc:docMk/>
            <pc:sldMk cId="840113130" sldId="264"/>
            <ac:spMk id="2" creationId="{1700F4F0-B6D2-FAAA-2560-8CF892DF4B3A}"/>
          </ac:spMkLst>
        </pc:spChg>
        <pc:spChg chg="mod">
          <ac:chgData name="Laura Humphries" userId="037b668a-f94f-4f85-9985-018e1c84fd79" providerId="ADAL" clId="{32565307-5F4E-4638-B6D3-4AA6BB9744C4}" dt="2023-06-01T12:44:08.379" v="1068" actId="14100"/>
          <ac:spMkLst>
            <pc:docMk/>
            <pc:sldMk cId="840113130" sldId="264"/>
            <ac:spMk id="3" creationId="{1F9E78CF-E9AE-0119-BE7D-4C16968D24B1}"/>
          </ac:spMkLst>
        </pc:spChg>
        <pc:spChg chg="del">
          <ac:chgData name="Laura Humphries" userId="037b668a-f94f-4f85-9985-018e1c84fd79" providerId="ADAL" clId="{32565307-5F4E-4638-B6D3-4AA6BB9744C4}" dt="2023-05-31T20:06:06.514" v="150" actId="478"/>
          <ac:spMkLst>
            <pc:docMk/>
            <pc:sldMk cId="840113130" sldId="264"/>
            <ac:spMk id="4" creationId="{083AC9D3-2C91-447E-295D-853098BD1312}"/>
          </ac:spMkLst>
        </pc:spChg>
        <pc:spChg chg="add">
          <ac:chgData name="Laura Humphries" userId="037b668a-f94f-4f85-9985-018e1c84fd79" providerId="ADAL" clId="{32565307-5F4E-4638-B6D3-4AA6BB9744C4}" dt="2023-05-31T20:08:13.205" v="243" actId="26606"/>
          <ac:spMkLst>
            <pc:docMk/>
            <pc:sldMk cId="840113130" sldId="264"/>
            <ac:spMk id="9" creationId="{AE192E3E-68A9-4F36-936C-1C8D0B9EF132}"/>
          </ac:spMkLst>
        </pc:spChg>
        <pc:spChg chg="add">
          <ac:chgData name="Laura Humphries" userId="037b668a-f94f-4f85-9985-018e1c84fd79" providerId="ADAL" clId="{32565307-5F4E-4638-B6D3-4AA6BB9744C4}" dt="2023-05-31T20:08:13.205" v="243" actId="26606"/>
          <ac:spMkLst>
            <pc:docMk/>
            <pc:sldMk cId="840113130" sldId="264"/>
            <ac:spMk id="11" creationId="{30901EA4-6CA0-4A64-939C-F76E88D155AA}"/>
          </ac:spMkLst>
        </pc:spChg>
        <pc:spChg chg="add">
          <ac:chgData name="Laura Humphries" userId="037b668a-f94f-4f85-9985-018e1c84fd79" providerId="ADAL" clId="{32565307-5F4E-4638-B6D3-4AA6BB9744C4}" dt="2023-05-31T20:08:13.205" v="243" actId="26606"/>
          <ac:spMkLst>
            <pc:docMk/>
            <pc:sldMk cId="840113130" sldId="264"/>
            <ac:spMk id="13" creationId="{7E3B2BA1-50FC-4574-838F-AB0B5B93B91D}"/>
          </ac:spMkLst>
        </pc:spChg>
        <pc:picChg chg="add">
          <ac:chgData name="Laura Humphries" userId="037b668a-f94f-4f85-9985-018e1c84fd79" providerId="ADAL" clId="{32565307-5F4E-4638-B6D3-4AA6BB9744C4}" dt="2023-05-31T20:08:13.205" v="243" actId="26606"/>
          <ac:picMkLst>
            <pc:docMk/>
            <pc:sldMk cId="840113130" sldId="264"/>
            <ac:picMk id="5" creationId="{E2736A65-149A-62B7-C786-08BBF66A22A1}"/>
          </ac:picMkLst>
        </pc:picChg>
      </pc:sldChg>
      <pc:sldChg chg="addSp delSp modSp new mod setBg">
        <pc:chgData name="Laura Humphries" userId="037b668a-f94f-4f85-9985-018e1c84fd79" providerId="ADAL" clId="{32565307-5F4E-4638-B6D3-4AA6BB9744C4}" dt="2023-05-31T20:09:42.358" v="268" actId="1076"/>
        <pc:sldMkLst>
          <pc:docMk/>
          <pc:sldMk cId="2935715038" sldId="265"/>
        </pc:sldMkLst>
        <pc:spChg chg="mod">
          <ac:chgData name="Laura Humphries" userId="037b668a-f94f-4f85-9985-018e1c84fd79" providerId="ADAL" clId="{32565307-5F4E-4638-B6D3-4AA6BB9744C4}" dt="2023-05-31T20:09:36.204" v="266" actId="26606"/>
          <ac:spMkLst>
            <pc:docMk/>
            <pc:sldMk cId="2935715038" sldId="265"/>
            <ac:spMk id="2" creationId="{08D75B15-2482-71EC-20B2-3DF766DFE958}"/>
          </ac:spMkLst>
        </pc:spChg>
        <pc:spChg chg="mod">
          <ac:chgData name="Laura Humphries" userId="037b668a-f94f-4f85-9985-018e1c84fd79" providerId="ADAL" clId="{32565307-5F4E-4638-B6D3-4AA6BB9744C4}" dt="2023-05-31T20:09:42.358" v="268" actId="1076"/>
          <ac:spMkLst>
            <pc:docMk/>
            <pc:sldMk cId="2935715038" sldId="265"/>
            <ac:spMk id="3" creationId="{FCB6CB7E-E51F-4B67-2987-B3CC660C67DA}"/>
          </ac:spMkLst>
        </pc:spChg>
        <pc:spChg chg="del">
          <ac:chgData name="Laura Humphries" userId="037b668a-f94f-4f85-9985-018e1c84fd79" providerId="ADAL" clId="{32565307-5F4E-4638-B6D3-4AA6BB9744C4}" dt="2023-05-31T20:09:00.971" v="257" actId="478"/>
          <ac:spMkLst>
            <pc:docMk/>
            <pc:sldMk cId="2935715038" sldId="265"/>
            <ac:spMk id="4" creationId="{1F9643FC-55A5-615E-8A59-E109AC0278E5}"/>
          </ac:spMkLst>
        </pc:spChg>
        <pc:spChg chg="add del">
          <ac:chgData name="Laura Humphries" userId="037b668a-f94f-4f85-9985-018e1c84fd79" providerId="ADAL" clId="{32565307-5F4E-4638-B6D3-4AA6BB9744C4}" dt="2023-05-31T20:09:36.204" v="266" actId="26606"/>
          <ac:spMkLst>
            <pc:docMk/>
            <pc:sldMk cId="2935715038" sldId="265"/>
            <ac:spMk id="10" creationId="{AE192E3E-68A9-4F36-936C-1C8D0B9EF132}"/>
          </ac:spMkLst>
        </pc:spChg>
        <pc:spChg chg="add del">
          <ac:chgData name="Laura Humphries" userId="037b668a-f94f-4f85-9985-018e1c84fd79" providerId="ADAL" clId="{32565307-5F4E-4638-B6D3-4AA6BB9744C4}" dt="2023-05-31T20:09:36.204" v="266" actId="26606"/>
          <ac:spMkLst>
            <pc:docMk/>
            <pc:sldMk cId="2935715038" sldId="265"/>
            <ac:spMk id="12" creationId="{DA1766D0-745A-4921-A68E-56642A6508CF}"/>
          </ac:spMkLst>
        </pc:spChg>
        <pc:spChg chg="add del">
          <ac:chgData name="Laura Humphries" userId="037b668a-f94f-4f85-9985-018e1c84fd79" providerId="ADAL" clId="{32565307-5F4E-4638-B6D3-4AA6BB9744C4}" dt="2023-05-31T20:09:36.204" v="266" actId="26606"/>
          <ac:spMkLst>
            <pc:docMk/>
            <pc:sldMk cId="2935715038" sldId="265"/>
            <ac:spMk id="14" creationId="{583F1E3F-D7BF-4DB5-8016-70B9E385E338}"/>
          </ac:spMkLst>
        </pc:spChg>
        <pc:spChg chg="add del">
          <ac:chgData name="Laura Humphries" userId="037b668a-f94f-4f85-9985-018e1c84fd79" providerId="ADAL" clId="{32565307-5F4E-4638-B6D3-4AA6BB9744C4}" dt="2023-05-31T20:09:36.204" v="266" actId="26606"/>
          <ac:spMkLst>
            <pc:docMk/>
            <pc:sldMk cId="2935715038" sldId="265"/>
            <ac:spMk id="16" creationId="{DD0D3E7A-8DF6-4A78-A03C-86AD697468BE}"/>
          </ac:spMkLst>
        </pc:spChg>
        <pc:spChg chg="add">
          <ac:chgData name="Laura Humphries" userId="037b668a-f94f-4f85-9985-018e1c84fd79" providerId="ADAL" clId="{32565307-5F4E-4638-B6D3-4AA6BB9744C4}" dt="2023-05-31T20:09:36.204" v="266" actId="26606"/>
          <ac:spMkLst>
            <pc:docMk/>
            <pc:sldMk cId="2935715038" sldId="265"/>
            <ac:spMk id="21" creationId="{AE192E3E-68A9-4F36-936C-1C8D0B9EF132}"/>
          </ac:spMkLst>
        </pc:spChg>
        <pc:spChg chg="add">
          <ac:chgData name="Laura Humphries" userId="037b668a-f94f-4f85-9985-018e1c84fd79" providerId="ADAL" clId="{32565307-5F4E-4638-B6D3-4AA6BB9744C4}" dt="2023-05-31T20:09:36.204" v="266" actId="26606"/>
          <ac:spMkLst>
            <pc:docMk/>
            <pc:sldMk cId="2935715038" sldId="265"/>
            <ac:spMk id="23" creationId="{3509C681-8290-4C12-BFC0-F0B59D3600A9}"/>
          </ac:spMkLst>
        </pc:spChg>
        <pc:spChg chg="add">
          <ac:chgData name="Laura Humphries" userId="037b668a-f94f-4f85-9985-018e1c84fd79" providerId="ADAL" clId="{32565307-5F4E-4638-B6D3-4AA6BB9744C4}" dt="2023-05-31T20:09:36.204" v="266" actId="26606"/>
          <ac:spMkLst>
            <pc:docMk/>
            <pc:sldMk cId="2935715038" sldId="265"/>
            <ac:spMk id="25" creationId="{62DB152A-3012-4C06-84C6-9355BD03A314}"/>
          </ac:spMkLst>
        </pc:spChg>
        <pc:spChg chg="add">
          <ac:chgData name="Laura Humphries" userId="037b668a-f94f-4f85-9985-018e1c84fd79" providerId="ADAL" clId="{32565307-5F4E-4638-B6D3-4AA6BB9744C4}" dt="2023-05-31T20:09:36.204" v="266" actId="26606"/>
          <ac:spMkLst>
            <pc:docMk/>
            <pc:sldMk cId="2935715038" sldId="265"/>
            <ac:spMk id="27" creationId="{5C542152-E969-4F41-AFD8-4B5354BE54C9}"/>
          </ac:spMkLst>
        </pc:spChg>
        <pc:spChg chg="add">
          <ac:chgData name="Laura Humphries" userId="037b668a-f94f-4f85-9985-018e1c84fd79" providerId="ADAL" clId="{32565307-5F4E-4638-B6D3-4AA6BB9744C4}" dt="2023-05-31T20:09:36.204" v="266" actId="26606"/>
          <ac:spMkLst>
            <pc:docMk/>
            <pc:sldMk cId="2935715038" sldId="265"/>
            <ac:spMk id="29" creationId="{C2EDDE5C-FB26-46E8-9F4C-3548CC15C2C7}"/>
          </ac:spMkLst>
        </pc:spChg>
        <pc:spChg chg="add">
          <ac:chgData name="Laura Humphries" userId="037b668a-f94f-4f85-9985-018e1c84fd79" providerId="ADAL" clId="{32565307-5F4E-4638-B6D3-4AA6BB9744C4}" dt="2023-05-31T20:09:36.204" v="266" actId="26606"/>
          <ac:spMkLst>
            <pc:docMk/>
            <pc:sldMk cId="2935715038" sldId="265"/>
            <ac:spMk id="31" creationId="{D470A0CA-EE35-4C4E-91DA-C8DB95E2700C}"/>
          </ac:spMkLst>
        </pc:spChg>
        <pc:picChg chg="add mod">
          <ac:chgData name="Laura Humphries" userId="037b668a-f94f-4f85-9985-018e1c84fd79" providerId="ADAL" clId="{32565307-5F4E-4638-B6D3-4AA6BB9744C4}" dt="2023-05-31T20:09:36.204" v="266" actId="26606"/>
          <ac:picMkLst>
            <pc:docMk/>
            <pc:sldMk cId="2935715038" sldId="265"/>
            <ac:picMk id="7" creationId="{9252F60F-F286-B0B7-31FF-04AD8510BEC1}"/>
          </ac:picMkLst>
        </pc:picChg>
      </pc:sldChg>
      <pc:sldChg chg="addSp delSp modSp new del mod">
        <pc:chgData name="Laura Humphries" userId="037b668a-f94f-4f85-9985-018e1c84fd79" providerId="ADAL" clId="{32565307-5F4E-4638-B6D3-4AA6BB9744C4}" dt="2023-05-31T20:05:51.532" v="141" actId="47"/>
        <pc:sldMkLst>
          <pc:docMk/>
          <pc:sldMk cId="3416206870" sldId="265"/>
        </pc:sldMkLst>
        <pc:spChg chg="del">
          <ac:chgData name="Laura Humphries" userId="037b668a-f94f-4f85-9985-018e1c84fd79" providerId="ADAL" clId="{32565307-5F4E-4638-B6D3-4AA6BB9744C4}" dt="2023-05-31T20:04:16.640" v="125" actId="478"/>
          <ac:spMkLst>
            <pc:docMk/>
            <pc:sldMk cId="3416206870" sldId="265"/>
            <ac:spMk id="2" creationId="{4484D990-DA2C-0028-961D-B1C27699150F}"/>
          </ac:spMkLst>
        </pc:spChg>
        <pc:spChg chg="del mod">
          <ac:chgData name="Laura Humphries" userId="037b668a-f94f-4f85-9985-018e1c84fd79" providerId="ADAL" clId="{32565307-5F4E-4638-B6D3-4AA6BB9744C4}" dt="2023-05-31T20:04:44.609" v="130" actId="478"/>
          <ac:spMkLst>
            <pc:docMk/>
            <pc:sldMk cId="3416206870" sldId="265"/>
            <ac:spMk id="3" creationId="{CC467381-9FFB-9F1D-43AB-321C772C4384}"/>
          </ac:spMkLst>
        </pc:spChg>
        <pc:spChg chg="add mod">
          <ac:chgData name="Laura Humphries" userId="037b668a-f94f-4f85-9985-018e1c84fd79" providerId="ADAL" clId="{32565307-5F4E-4638-B6D3-4AA6BB9744C4}" dt="2023-05-31T20:05:37.939" v="140" actId="113"/>
          <ac:spMkLst>
            <pc:docMk/>
            <pc:sldMk cId="3416206870" sldId="265"/>
            <ac:spMk id="5" creationId="{A1205B4F-AF5A-4CF8-2CAC-A646ED1C1F67}"/>
          </ac:spMkLst>
        </pc:spChg>
      </pc:sldChg>
      <pc:sldChg chg="addSp delSp modSp new mod setBg">
        <pc:chgData name="Laura Humphries" userId="037b668a-f94f-4f85-9985-018e1c84fd79" providerId="ADAL" clId="{32565307-5F4E-4638-B6D3-4AA6BB9744C4}" dt="2023-05-31T20:10:28.121" v="280" actId="26606"/>
        <pc:sldMkLst>
          <pc:docMk/>
          <pc:sldMk cId="2958439751" sldId="266"/>
        </pc:sldMkLst>
        <pc:spChg chg="add del mod">
          <ac:chgData name="Laura Humphries" userId="037b668a-f94f-4f85-9985-018e1c84fd79" providerId="ADAL" clId="{32565307-5F4E-4638-B6D3-4AA6BB9744C4}" dt="2023-05-31T20:10:28.121" v="280" actId="26606"/>
          <ac:spMkLst>
            <pc:docMk/>
            <pc:sldMk cId="2958439751" sldId="266"/>
            <ac:spMk id="2" creationId="{3C77890D-EE27-91F8-AC8F-414CE5A3C070}"/>
          </ac:spMkLst>
        </pc:spChg>
        <pc:spChg chg="mod">
          <ac:chgData name="Laura Humphries" userId="037b668a-f94f-4f85-9985-018e1c84fd79" providerId="ADAL" clId="{32565307-5F4E-4638-B6D3-4AA6BB9744C4}" dt="2023-05-31T20:10:28.121" v="280" actId="26606"/>
          <ac:spMkLst>
            <pc:docMk/>
            <pc:sldMk cId="2958439751" sldId="266"/>
            <ac:spMk id="3" creationId="{132E0351-F3DC-86A7-2B72-D05BAD87974F}"/>
          </ac:spMkLst>
        </pc:spChg>
        <pc:spChg chg="del mod">
          <ac:chgData name="Laura Humphries" userId="037b668a-f94f-4f85-9985-018e1c84fd79" providerId="ADAL" clId="{32565307-5F4E-4638-B6D3-4AA6BB9744C4}" dt="2023-05-31T20:10:25.097" v="279" actId="478"/>
          <ac:spMkLst>
            <pc:docMk/>
            <pc:sldMk cId="2958439751" sldId="266"/>
            <ac:spMk id="4" creationId="{21CFFBA8-3917-E2C0-E698-E1D8FBAB787E}"/>
          </ac:spMkLst>
        </pc:spChg>
        <pc:spChg chg="add del mod">
          <ac:chgData name="Laura Humphries" userId="037b668a-f94f-4f85-9985-018e1c84fd79" providerId="ADAL" clId="{32565307-5F4E-4638-B6D3-4AA6BB9744C4}" dt="2023-05-31T20:10:22.732" v="278" actId="478"/>
          <ac:spMkLst>
            <pc:docMk/>
            <pc:sldMk cId="2958439751" sldId="266"/>
            <ac:spMk id="6" creationId="{4BF3DD0B-B568-9CF7-1667-2257B9151541}"/>
          </ac:spMkLst>
        </pc:spChg>
        <pc:spChg chg="add">
          <ac:chgData name="Laura Humphries" userId="037b668a-f94f-4f85-9985-018e1c84fd79" providerId="ADAL" clId="{32565307-5F4E-4638-B6D3-4AA6BB9744C4}" dt="2023-05-31T20:10:28.121" v="280" actId="26606"/>
          <ac:spMkLst>
            <pc:docMk/>
            <pc:sldMk cId="2958439751" sldId="266"/>
            <ac:spMk id="9" creationId="{AE192E3E-68A9-4F36-936C-1C8D0B9EF132}"/>
          </ac:spMkLst>
        </pc:spChg>
        <pc:spChg chg="add">
          <ac:chgData name="Laura Humphries" userId="037b668a-f94f-4f85-9985-018e1c84fd79" providerId="ADAL" clId="{32565307-5F4E-4638-B6D3-4AA6BB9744C4}" dt="2023-05-31T20:10:28.121" v="280" actId="26606"/>
          <ac:spMkLst>
            <pc:docMk/>
            <pc:sldMk cId="2958439751" sldId="266"/>
            <ac:spMk id="11" creationId="{30901EA4-6CA0-4A64-939C-F76E88D155AA}"/>
          </ac:spMkLst>
        </pc:spChg>
        <pc:spChg chg="add">
          <ac:chgData name="Laura Humphries" userId="037b668a-f94f-4f85-9985-018e1c84fd79" providerId="ADAL" clId="{32565307-5F4E-4638-B6D3-4AA6BB9744C4}" dt="2023-05-31T20:10:28.121" v="280" actId="26606"/>
          <ac:spMkLst>
            <pc:docMk/>
            <pc:sldMk cId="2958439751" sldId="266"/>
            <ac:spMk id="13" creationId="{7E3B2BA1-50FC-4574-838F-AB0B5B93B91D}"/>
          </ac:spMkLst>
        </pc:spChg>
        <pc:picChg chg="add">
          <ac:chgData name="Laura Humphries" userId="037b668a-f94f-4f85-9985-018e1c84fd79" providerId="ADAL" clId="{32565307-5F4E-4638-B6D3-4AA6BB9744C4}" dt="2023-05-31T20:10:28.121" v="280" actId="26606"/>
          <ac:picMkLst>
            <pc:docMk/>
            <pc:sldMk cId="2958439751" sldId="266"/>
            <ac:picMk id="5" creationId="{C828A223-6CCC-41C1-F4A7-4FDED928B860}"/>
          </ac:picMkLst>
        </pc:picChg>
      </pc:sldChg>
      <pc:sldChg chg="addSp delSp modSp new mod setBg">
        <pc:chgData name="Laura Humphries" userId="037b668a-f94f-4f85-9985-018e1c84fd79" providerId="ADAL" clId="{32565307-5F4E-4638-B6D3-4AA6BB9744C4}" dt="2023-05-31T20:12:11.285" v="296" actId="26606"/>
        <pc:sldMkLst>
          <pc:docMk/>
          <pc:sldMk cId="126176137" sldId="267"/>
        </pc:sldMkLst>
        <pc:spChg chg="mod">
          <ac:chgData name="Laura Humphries" userId="037b668a-f94f-4f85-9985-018e1c84fd79" providerId="ADAL" clId="{32565307-5F4E-4638-B6D3-4AA6BB9744C4}" dt="2023-05-31T20:12:11.285" v="296" actId="26606"/>
          <ac:spMkLst>
            <pc:docMk/>
            <pc:sldMk cId="126176137" sldId="267"/>
            <ac:spMk id="2" creationId="{0E52EE63-AE30-F3CC-B025-E5A5ECF109ED}"/>
          </ac:spMkLst>
        </pc:spChg>
        <pc:spChg chg="mod">
          <ac:chgData name="Laura Humphries" userId="037b668a-f94f-4f85-9985-018e1c84fd79" providerId="ADAL" clId="{32565307-5F4E-4638-B6D3-4AA6BB9744C4}" dt="2023-05-31T20:12:11.285" v="296" actId="26606"/>
          <ac:spMkLst>
            <pc:docMk/>
            <pc:sldMk cId="126176137" sldId="267"/>
            <ac:spMk id="3" creationId="{999923E4-5D3F-4178-62B9-A2F998F2C038}"/>
          </ac:spMkLst>
        </pc:spChg>
        <pc:spChg chg="del mod">
          <ac:chgData name="Laura Humphries" userId="037b668a-f94f-4f85-9985-018e1c84fd79" providerId="ADAL" clId="{32565307-5F4E-4638-B6D3-4AA6BB9744C4}" dt="2023-05-31T20:12:07.554" v="295" actId="478"/>
          <ac:spMkLst>
            <pc:docMk/>
            <pc:sldMk cId="126176137" sldId="267"/>
            <ac:spMk id="4" creationId="{D7216427-30E9-B9CC-74A6-CF0F65B09925}"/>
          </ac:spMkLst>
        </pc:spChg>
        <pc:spChg chg="add">
          <ac:chgData name="Laura Humphries" userId="037b668a-f94f-4f85-9985-018e1c84fd79" providerId="ADAL" clId="{32565307-5F4E-4638-B6D3-4AA6BB9744C4}" dt="2023-05-31T20:12:11.285" v="296" actId="26606"/>
          <ac:spMkLst>
            <pc:docMk/>
            <pc:sldMk cId="126176137" sldId="267"/>
            <ac:spMk id="9" creationId="{AE192E3E-68A9-4F36-936C-1C8D0B9EF132}"/>
          </ac:spMkLst>
        </pc:spChg>
        <pc:spChg chg="add">
          <ac:chgData name="Laura Humphries" userId="037b668a-f94f-4f85-9985-018e1c84fd79" providerId="ADAL" clId="{32565307-5F4E-4638-B6D3-4AA6BB9744C4}" dt="2023-05-31T20:12:11.285" v="296" actId="26606"/>
          <ac:spMkLst>
            <pc:docMk/>
            <pc:sldMk cId="126176137" sldId="267"/>
            <ac:spMk id="11" creationId="{7612F838-9E15-400D-ADAA-BC5595009BC7}"/>
          </ac:spMkLst>
        </pc:spChg>
        <pc:spChg chg="add">
          <ac:chgData name="Laura Humphries" userId="037b668a-f94f-4f85-9985-018e1c84fd79" providerId="ADAL" clId="{32565307-5F4E-4638-B6D3-4AA6BB9744C4}" dt="2023-05-31T20:12:11.285" v="296" actId="26606"/>
          <ac:spMkLst>
            <pc:docMk/>
            <pc:sldMk cId="126176137" sldId="267"/>
            <ac:spMk id="13" creationId="{424227C0-1C28-4574-96C0-36D90661A53F}"/>
          </ac:spMkLst>
        </pc:spChg>
        <pc:spChg chg="add">
          <ac:chgData name="Laura Humphries" userId="037b668a-f94f-4f85-9985-018e1c84fd79" providerId="ADAL" clId="{32565307-5F4E-4638-B6D3-4AA6BB9744C4}" dt="2023-05-31T20:12:11.285" v="296" actId="26606"/>
          <ac:spMkLst>
            <pc:docMk/>
            <pc:sldMk cId="126176137" sldId="267"/>
            <ac:spMk id="15" creationId="{7B2CA80B-A8CD-4C81-90DC-D43EFD3B3770}"/>
          </ac:spMkLst>
        </pc:spChg>
        <pc:spChg chg="add">
          <ac:chgData name="Laura Humphries" userId="037b668a-f94f-4f85-9985-018e1c84fd79" providerId="ADAL" clId="{32565307-5F4E-4638-B6D3-4AA6BB9744C4}" dt="2023-05-31T20:12:11.285" v="296" actId="26606"/>
          <ac:spMkLst>
            <pc:docMk/>
            <pc:sldMk cId="126176137" sldId="267"/>
            <ac:spMk id="17" creationId="{F89C4351-E530-4C90-9416-A9B8BD88DCC5}"/>
          </ac:spMkLst>
        </pc:spChg>
        <pc:spChg chg="add">
          <ac:chgData name="Laura Humphries" userId="037b668a-f94f-4f85-9985-018e1c84fd79" providerId="ADAL" clId="{32565307-5F4E-4638-B6D3-4AA6BB9744C4}" dt="2023-05-31T20:12:11.285" v="296" actId="26606"/>
          <ac:spMkLst>
            <pc:docMk/>
            <pc:sldMk cId="126176137" sldId="267"/>
            <ac:spMk id="19" creationId="{22F70C1E-70A9-4389-843B-5784E2A9E77C}"/>
          </ac:spMkLst>
        </pc:spChg>
        <pc:picChg chg="add">
          <ac:chgData name="Laura Humphries" userId="037b668a-f94f-4f85-9985-018e1c84fd79" providerId="ADAL" clId="{32565307-5F4E-4638-B6D3-4AA6BB9744C4}" dt="2023-05-31T20:12:11.285" v="296" actId="26606"/>
          <ac:picMkLst>
            <pc:docMk/>
            <pc:sldMk cId="126176137" sldId="267"/>
            <ac:picMk id="5" creationId="{CC75E3BE-4C4F-3AF4-6597-C3DFDB4C590B}"/>
          </ac:picMkLst>
        </pc:picChg>
      </pc:sldChg>
      <pc:sldChg chg="addSp delSp modSp new mod setBg">
        <pc:chgData name="Laura Humphries" userId="037b668a-f94f-4f85-9985-018e1c84fd79" providerId="ADAL" clId="{32565307-5F4E-4638-B6D3-4AA6BB9744C4}" dt="2023-05-31T20:13:52.997" v="318" actId="255"/>
        <pc:sldMkLst>
          <pc:docMk/>
          <pc:sldMk cId="3877675941" sldId="268"/>
        </pc:sldMkLst>
        <pc:spChg chg="mod">
          <ac:chgData name="Laura Humphries" userId="037b668a-f94f-4f85-9985-018e1c84fd79" providerId="ADAL" clId="{32565307-5F4E-4638-B6D3-4AA6BB9744C4}" dt="2023-05-31T20:13:41.367" v="317" actId="26606"/>
          <ac:spMkLst>
            <pc:docMk/>
            <pc:sldMk cId="3877675941" sldId="268"/>
            <ac:spMk id="2" creationId="{5DAF7099-1AB2-FE5A-0181-7E21962A6B73}"/>
          </ac:spMkLst>
        </pc:spChg>
        <pc:spChg chg="del mod">
          <ac:chgData name="Laura Humphries" userId="037b668a-f94f-4f85-9985-018e1c84fd79" providerId="ADAL" clId="{32565307-5F4E-4638-B6D3-4AA6BB9744C4}" dt="2023-05-31T20:13:03.806" v="314" actId="26606"/>
          <ac:spMkLst>
            <pc:docMk/>
            <pc:sldMk cId="3877675941" sldId="268"/>
            <ac:spMk id="3" creationId="{A7BED10F-406A-8E5F-5E19-C39E19FFF014}"/>
          </ac:spMkLst>
        </pc:spChg>
        <pc:spChg chg="del mod">
          <ac:chgData name="Laura Humphries" userId="037b668a-f94f-4f85-9985-018e1c84fd79" providerId="ADAL" clId="{32565307-5F4E-4638-B6D3-4AA6BB9744C4}" dt="2023-05-31T20:12:41.909" v="308" actId="478"/>
          <ac:spMkLst>
            <pc:docMk/>
            <pc:sldMk cId="3877675941" sldId="268"/>
            <ac:spMk id="4" creationId="{CB38E4C6-A6EE-AC40-70E1-2EB43690D4B3}"/>
          </ac:spMkLst>
        </pc:spChg>
        <pc:spChg chg="add">
          <ac:chgData name="Laura Humphries" userId="037b668a-f94f-4f85-9985-018e1c84fd79" providerId="ADAL" clId="{32565307-5F4E-4638-B6D3-4AA6BB9744C4}" dt="2023-05-31T20:13:41.367" v="317" actId="26606"/>
          <ac:spMkLst>
            <pc:docMk/>
            <pc:sldMk cId="3877675941" sldId="268"/>
            <ac:spMk id="10" creationId="{AE192E3E-68A9-4F36-936C-1C8D0B9EF132}"/>
          </ac:spMkLst>
        </pc:spChg>
        <pc:spChg chg="add">
          <ac:chgData name="Laura Humphries" userId="037b668a-f94f-4f85-9985-018e1c84fd79" providerId="ADAL" clId="{32565307-5F4E-4638-B6D3-4AA6BB9744C4}" dt="2023-05-31T20:13:41.367" v="317" actId="26606"/>
          <ac:spMkLst>
            <pc:docMk/>
            <pc:sldMk cId="3877675941" sldId="268"/>
            <ac:spMk id="12" creationId="{AA1951E2-8F97-4C6F-9735-8234E367F48B}"/>
          </ac:spMkLst>
        </pc:spChg>
        <pc:spChg chg="add">
          <ac:chgData name="Laura Humphries" userId="037b668a-f94f-4f85-9985-018e1c84fd79" providerId="ADAL" clId="{32565307-5F4E-4638-B6D3-4AA6BB9744C4}" dt="2023-05-31T20:13:41.367" v="317" actId="26606"/>
          <ac:spMkLst>
            <pc:docMk/>
            <pc:sldMk cId="3877675941" sldId="268"/>
            <ac:spMk id="14" creationId="{02FF53E3-0DDC-4270-9698-6F5D68343F55}"/>
          </ac:spMkLst>
        </pc:spChg>
        <pc:graphicFrameChg chg="add mod modGraphic">
          <ac:chgData name="Laura Humphries" userId="037b668a-f94f-4f85-9985-018e1c84fd79" providerId="ADAL" clId="{32565307-5F4E-4638-B6D3-4AA6BB9744C4}" dt="2023-05-31T20:13:52.997" v="318" actId="255"/>
          <ac:graphicFrameMkLst>
            <pc:docMk/>
            <pc:sldMk cId="3877675941" sldId="268"/>
            <ac:graphicFrameMk id="5" creationId="{7E169C75-1CD0-E6AC-0855-A77FB88A09E1}"/>
          </ac:graphicFrameMkLst>
        </pc:graphicFrameChg>
      </pc:sldChg>
      <pc:sldChg chg="addSp delSp modSp new mod setBg">
        <pc:chgData name="Laura Humphries" userId="037b668a-f94f-4f85-9985-018e1c84fd79" providerId="ADAL" clId="{32565307-5F4E-4638-B6D3-4AA6BB9744C4}" dt="2023-05-31T20:15:12.310" v="333" actId="1076"/>
        <pc:sldMkLst>
          <pc:docMk/>
          <pc:sldMk cId="537105264" sldId="269"/>
        </pc:sldMkLst>
        <pc:spChg chg="mod">
          <ac:chgData name="Laura Humphries" userId="037b668a-f94f-4f85-9985-018e1c84fd79" providerId="ADAL" clId="{32565307-5F4E-4638-B6D3-4AA6BB9744C4}" dt="2023-05-31T20:15:12.310" v="333" actId="1076"/>
          <ac:spMkLst>
            <pc:docMk/>
            <pc:sldMk cId="537105264" sldId="269"/>
            <ac:spMk id="2" creationId="{464C872D-BC3B-41CA-C95C-8C4218987B79}"/>
          </ac:spMkLst>
        </pc:spChg>
        <pc:spChg chg="mod">
          <ac:chgData name="Laura Humphries" userId="037b668a-f94f-4f85-9985-018e1c84fd79" providerId="ADAL" clId="{32565307-5F4E-4638-B6D3-4AA6BB9744C4}" dt="2023-05-31T20:15:07.070" v="330" actId="1076"/>
          <ac:spMkLst>
            <pc:docMk/>
            <pc:sldMk cId="537105264" sldId="269"/>
            <ac:spMk id="3" creationId="{B352FE4F-A77E-3998-F1FC-63EB542B7430}"/>
          </ac:spMkLst>
        </pc:spChg>
        <pc:spChg chg="del">
          <ac:chgData name="Laura Humphries" userId="037b668a-f94f-4f85-9985-018e1c84fd79" providerId="ADAL" clId="{32565307-5F4E-4638-B6D3-4AA6BB9744C4}" dt="2023-05-31T20:14:32.075" v="322" actId="478"/>
          <ac:spMkLst>
            <pc:docMk/>
            <pc:sldMk cId="537105264" sldId="269"/>
            <ac:spMk id="4" creationId="{C271C1FA-C624-87AD-BC46-9BE071D966CD}"/>
          </ac:spMkLst>
        </pc:spChg>
        <pc:spChg chg="add del">
          <ac:chgData name="Laura Humphries" userId="037b668a-f94f-4f85-9985-018e1c84fd79" providerId="ADAL" clId="{32565307-5F4E-4638-B6D3-4AA6BB9744C4}" dt="2023-05-31T20:14:56.222" v="328" actId="26606"/>
          <ac:spMkLst>
            <pc:docMk/>
            <pc:sldMk cId="537105264" sldId="269"/>
            <ac:spMk id="10" creationId="{AE192E3E-68A9-4F36-936C-1C8D0B9EF132}"/>
          </ac:spMkLst>
        </pc:spChg>
        <pc:spChg chg="add del">
          <ac:chgData name="Laura Humphries" userId="037b668a-f94f-4f85-9985-018e1c84fd79" providerId="ADAL" clId="{32565307-5F4E-4638-B6D3-4AA6BB9744C4}" dt="2023-05-31T20:14:56.222" v="328" actId="26606"/>
          <ac:spMkLst>
            <pc:docMk/>
            <pc:sldMk cId="537105264" sldId="269"/>
            <ac:spMk id="12" creationId="{DA1766D0-745A-4921-A68E-56642A6508CF}"/>
          </ac:spMkLst>
        </pc:spChg>
        <pc:spChg chg="add del">
          <ac:chgData name="Laura Humphries" userId="037b668a-f94f-4f85-9985-018e1c84fd79" providerId="ADAL" clId="{32565307-5F4E-4638-B6D3-4AA6BB9744C4}" dt="2023-05-31T20:14:56.222" v="328" actId="26606"/>
          <ac:spMkLst>
            <pc:docMk/>
            <pc:sldMk cId="537105264" sldId="269"/>
            <ac:spMk id="14" creationId="{583F1E3F-D7BF-4DB5-8016-70B9E385E338}"/>
          </ac:spMkLst>
        </pc:spChg>
        <pc:spChg chg="add del">
          <ac:chgData name="Laura Humphries" userId="037b668a-f94f-4f85-9985-018e1c84fd79" providerId="ADAL" clId="{32565307-5F4E-4638-B6D3-4AA6BB9744C4}" dt="2023-05-31T20:14:56.222" v="328" actId="26606"/>
          <ac:spMkLst>
            <pc:docMk/>
            <pc:sldMk cId="537105264" sldId="269"/>
            <ac:spMk id="16" creationId="{DD0D3E7A-8DF6-4A78-A03C-86AD697468BE}"/>
          </ac:spMkLst>
        </pc:spChg>
        <pc:spChg chg="add">
          <ac:chgData name="Laura Humphries" userId="037b668a-f94f-4f85-9985-018e1c84fd79" providerId="ADAL" clId="{32565307-5F4E-4638-B6D3-4AA6BB9744C4}" dt="2023-05-31T20:14:56.222" v="328" actId="26606"/>
          <ac:spMkLst>
            <pc:docMk/>
            <pc:sldMk cId="537105264" sldId="269"/>
            <ac:spMk id="21" creationId="{AE192E3E-68A9-4F36-936C-1C8D0B9EF132}"/>
          </ac:spMkLst>
        </pc:spChg>
        <pc:spChg chg="add">
          <ac:chgData name="Laura Humphries" userId="037b668a-f94f-4f85-9985-018e1c84fd79" providerId="ADAL" clId="{32565307-5F4E-4638-B6D3-4AA6BB9744C4}" dt="2023-05-31T20:14:56.222" v="328" actId="26606"/>
          <ac:spMkLst>
            <pc:docMk/>
            <pc:sldMk cId="537105264" sldId="269"/>
            <ac:spMk id="23" creationId="{1658B3AA-006D-483F-89E8-750C26414C29}"/>
          </ac:spMkLst>
        </pc:spChg>
        <pc:spChg chg="add">
          <ac:chgData name="Laura Humphries" userId="037b668a-f94f-4f85-9985-018e1c84fd79" providerId="ADAL" clId="{32565307-5F4E-4638-B6D3-4AA6BB9744C4}" dt="2023-05-31T20:14:56.222" v="328" actId="26606"/>
          <ac:spMkLst>
            <pc:docMk/>
            <pc:sldMk cId="537105264" sldId="269"/>
            <ac:spMk id="25" creationId="{107D3F89-C58A-45F7-8E26-2B6B48112FB7}"/>
          </ac:spMkLst>
        </pc:spChg>
        <pc:spChg chg="add">
          <ac:chgData name="Laura Humphries" userId="037b668a-f94f-4f85-9985-018e1c84fd79" providerId="ADAL" clId="{32565307-5F4E-4638-B6D3-4AA6BB9744C4}" dt="2023-05-31T20:14:56.222" v="328" actId="26606"/>
          <ac:spMkLst>
            <pc:docMk/>
            <pc:sldMk cId="537105264" sldId="269"/>
            <ac:spMk id="27" creationId="{5C542152-E969-4F41-AFD8-4B5354BE54C9}"/>
          </ac:spMkLst>
        </pc:spChg>
        <pc:spChg chg="add">
          <ac:chgData name="Laura Humphries" userId="037b668a-f94f-4f85-9985-018e1c84fd79" providerId="ADAL" clId="{32565307-5F4E-4638-B6D3-4AA6BB9744C4}" dt="2023-05-31T20:14:56.222" v="328" actId="26606"/>
          <ac:spMkLst>
            <pc:docMk/>
            <pc:sldMk cId="537105264" sldId="269"/>
            <ac:spMk id="29" creationId="{C2EDDE5C-FB26-46E8-9F4C-3548CC15C2C7}"/>
          </ac:spMkLst>
        </pc:spChg>
        <pc:spChg chg="add">
          <ac:chgData name="Laura Humphries" userId="037b668a-f94f-4f85-9985-018e1c84fd79" providerId="ADAL" clId="{32565307-5F4E-4638-B6D3-4AA6BB9744C4}" dt="2023-05-31T20:14:56.222" v="328" actId="26606"/>
          <ac:spMkLst>
            <pc:docMk/>
            <pc:sldMk cId="537105264" sldId="269"/>
            <ac:spMk id="31" creationId="{56BC2749-75A4-414D-8BB9-6B7A15EA3B3C}"/>
          </ac:spMkLst>
        </pc:spChg>
        <pc:picChg chg="add mod">
          <ac:chgData name="Laura Humphries" userId="037b668a-f94f-4f85-9985-018e1c84fd79" providerId="ADAL" clId="{32565307-5F4E-4638-B6D3-4AA6BB9744C4}" dt="2023-05-31T20:14:56.222" v="328" actId="26606"/>
          <ac:picMkLst>
            <pc:docMk/>
            <pc:sldMk cId="537105264" sldId="269"/>
            <ac:picMk id="7" creationId="{0DDB5394-6762-BF4D-642E-2C9A79439783}"/>
          </ac:picMkLst>
        </pc:picChg>
      </pc:sldChg>
      <pc:sldChg chg="addSp delSp modSp new mod setBg">
        <pc:chgData name="Laura Humphries" userId="037b668a-f94f-4f85-9985-018e1c84fd79" providerId="ADAL" clId="{32565307-5F4E-4638-B6D3-4AA6BB9744C4}" dt="2023-05-31T20:46:00.902" v="874" actId="27636"/>
        <pc:sldMkLst>
          <pc:docMk/>
          <pc:sldMk cId="3498933103" sldId="270"/>
        </pc:sldMkLst>
        <pc:spChg chg="mod">
          <ac:chgData name="Laura Humphries" userId="037b668a-f94f-4f85-9985-018e1c84fd79" providerId="ADAL" clId="{32565307-5F4E-4638-B6D3-4AA6BB9744C4}" dt="2023-05-31T20:45:55.791" v="869" actId="20577"/>
          <ac:spMkLst>
            <pc:docMk/>
            <pc:sldMk cId="3498933103" sldId="270"/>
            <ac:spMk id="2" creationId="{932700E0-225B-0118-D67C-7E126F4F034C}"/>
          </ac:spMkLst>
        </pc:spChg>
        <pc:spChg chg="mod">
          <ac:chgData name="Laura Humphries" userId="037b668a-f94f-4f85-9985-018e1c84fd79" providerId="ADAL" clId="{32565307-5F4E-4638-B6D3-4AA6BB9744C4}" dt="2023-05-31T20:46:00.902" v="874" actId="27636"/>
          <ac:spMkLst>
            <pc:docMk/>
            <pc:sldMk cId="3498933103" sldId="270"/>
            <ac:spMk id="3" creationId="{E9E3E40E-06CD-9CBB-E635-CB5B9C06363E}"/>
          </ac:spMkLst>
        </pc:spChg>
        <pc:spChg chg="del mod">
          <ac:chgData name="Laura Humphries" userId="037b668a-f94f-4f85-9985-018e1c84fd79" providerId="ADAL" clId="{32565307-5F4E-4638-B6D3-4AA6BB9744C4}" dt="2023-05-31T20:15:34.563" v="338" actId="478"/>
          <ac:spMkLst>
            <pc:docMk/>
            <pc:sldMk cId="3498933103" sldId="270"/>
            <ac:spMk id="4" creationId="{C6C225B6-0A15-0FE2-6236-097EB5E12F35}"/>
          </ac:spMkLst>
        </pc:spChg>
        <pc:spChg chg="add del">
          <ac:chgData name="Laura Humphries" userId="037b668a-f94f-4f85-9985-018e1c84fd79" providerId="ADAL" clId="{32565307-5F4E-4638-B6D3-4AA6BB9744C4}" dt="2023-05-31T20:16:09.902" v="344" actId="26606"/>
          <ac:spMkLst>
            <pc:docMk/>
            <pc:sldMk cId="3498933103" sldId="270"/>
            <ac:spMk id="10" creationId="{AE192E3E-68A9-4F36-936C-1C8D0B9EF132}"/>
          </ac:spMkLst>
        </pc:spChg>
        <pc:spChg chg="add del">
          <ac:chgData name="Laura Humphries" userId="037b668a-f94f-4f85-9985-018e1c84fd79" providerId="ADAL" clId="{32565307-5F4E-4638-B6D3-4AA6BB9744C4}" dt="2023-05-31T20:16:09.902" v="344" actId="26606"/>
          <ac:spMkLst>
            <pc:docMk/>
            <pc:sldMk cId="3498933103" sldId="270"/>
            <ac:spMk id="12" creationId="{1658B3AA-006D-483F-89E8-750C26414C29}"/>
          </ac:spMkLst>
        </pc:spChg>
        <pc:spChg chg="add del">
          <ac:chgData name="Laura Humphries" userId="037b668a-f94f-4f85-9985-018e1c84fd79" providerId="ADAL" clId="{32565307-5F4E-4638-B6D3-4AA6BB9744C4}" dt="2023-05-31T20:16:09.902" v="344" actId="26606"/>
          <ac:spMkLst>
            <pc:docMk/>
            <pc:sldMk cId="3498933103" sldId="270"/>
            <ac:spMk id="14" creationId="{107D3F89-C58A-45F7-8E26-2B6B48112FB7}"/>
          </ac:spMkLst>
        </pc:spChg>
        <pc:spChg chg="add del">
          <ac:chgData name="Laura Humphries" userId="037b668a-f94f-4f85-9985-018e1c84fd79" providerId="ADAL" clId="{32565307-5F4E-4638-B6D3-4AA6BB9744C4}" dt="2023-05-31T20:16:09.902" v="344" actId="26606"/>
          <ac:spMkLst>
            <pc:docMk/>
            <pc:sldMk cId="3498933103" sldId="270"/>
            <ac:spMk id="16" creationId="{5C542152-E969-4F41-AFD8-4B5354BE54C9}"/>
          </ac:spMkLst>
        </pc:spChg>
        <pc:spChg chg="add del">
          <ac:chgData name="Laura Humphries" userId="037b668a-f94f-4f85-9985-018e1c84fd79" providerId="ADAL" clId="{32565307-5F4E-4638-B6D3-4AA6BB9744C4}" dt="2023-05-31T20:16:09.902" v="344" actId="26606"/>
          <ac:spMkLst>
            <pc:docMk/>
            <pc:sldMk cId="3498933103" sldId="270"/>
            <ac:spMk id="18" creationId="{C2EDDE5C-FB26-46E8-9F4C-3548CC15C2C7}"/>
          </ac:spMkLst>
        </pc:spChg>
        <pc:spChg chg="add del">
          <ac:chgData name="Laura Humphries" userId="037b668a-f94f-4f85-9985-018e1c84fd79" providerId="ADAL" clId="{32565307-5F4E-4638-B6D3-4AA6BB9744C4}" dt="2023-05-31T20:16:09.902" v="344" actId="26606"/>
          <ac:spMkLst>
            <pc:docMk/>
            <pc:sldMk cId="3498933103" sldId="270"/>
            <ac:spMk id="20" creationId="{56BC2749-75A4-414D-8BB9-6B7A15EA3B3C}"/>
          </ac:spMkLst>
        </pc:spChg>
        <pc:spChg chg="add">
          <ac:chgData name="Laura Humphries" userId="037b668a-f94f-4f85-9985-018e1c84fd79" providerId="ADAL" clId="{32565307-5F4E-4638-B6D3-4AA6BB9744C4}" dt="2023-05-31T20:16:09.902" v="344" actId="26606"/>
          <ac:spMkLst>
            <pc:docMk/>
            <pc:sldMk cId="3498933103" sldId="270"/>
            <ac:spMk id="25" creationId="{AE192E3E-68A9-4F36-936C-1C8D0B9EF132}"/>
          </ac:spMkLst>
        </pc:spChg>
        <pc:spChg chg="add">
          <ac:chgData name="Laura Humphries" userId="037b668a-f94f-4f85-9985-018e1c84fd79" providerId="ADAL" clId="{32565307-5F4E-4638-B6D3-4AA6BB9744C4}" dt="2023-05-31T20:16:09.902" v="344" actId="26606"/>
          <ac:spMkLst>
            <pc:docMk/>
            <pc:sldMk cId="3498933103" sldId="270"/>
            <ac:spMk id="27" creationId="{DA1766D0-745A-4921-A68E-56642A6508CF}"/>
          </ac:spMkLst>
        </pc:spChg>
        <pc:spChg chg="add">
          <ac:chgData name="Laura Humphries" userId="037b668a-f94f-4f85-9985-018e1c84fd79" providerId="ADAL" clId="{32565307-5F4E-4638-B6D3-4AA6BB9744C4}" dt="2023-05-31T20:16:09.902" v="344" actId="26606"/>
          <ac:spMkLst>
            <pc:docMk/>
            <pc:sldMk cId="3498933103" sldId="270"/>
            <ac:spMk id="29" creationId="{583F1E3F-D7BF-4DB5-8016-70B9E385E338}"/>
          </ac:spMkLst>
        </pc:spChg>
        <pc:spChg chg="add">
          <ac:chgData name="Laura Humphries" userId="037b668a-f94f-4f85-9985-018e1c84fd79" providerId="ADAL" clId="{32565307-5F4E-4638-B6D3-4AA6BB9744C4}" dt="2023-05-31T20:16:09.902" v="344" actId="26606"/>
          <ac:spMkLst>
            <pc:docMk/>
            <pc:sldMk cId="3498933103" sldId="270"/>
            <ac:spMk id="31" creationId="{DD0D3E7A-8DF6-4A78-A03C-86AD697468BE}"/>
          </ac:spMkLst>
        </pc:spChg>
        <pc:picChg chg="add mod">
          <ac:chgData name="Laura Humphries" userId="037b668a-f94f-4f85-9985-018e1c84fd79" providerId="ADAL" clId="{32565307-5F4E-4638-B6D3-4AA6BB9744C4}" dt="2023-05-31T20:16:09.902" v="344" actId="26606"/>
          <ac:picMkLst>
            <pc:docMk/>
            <pc:sldMk cId="3498933103" sldId="270"/>
            <ac:picMk id="7" creationId="{B9285F4D-F7A1-BCDF-BCF0-3BA28729D6AE}"/>
          </ac:picMkLst>
        </pc:picChg>
      </pc:sldChg>
      <pc:sldChg chg="new del">
        <pc:chgData name="Laura Humphries" userId="037b668a-f94f-4f85-9985-018e1c84fd79" providerId="ADAL" clId="{32565307-5F4E-4638-B6D3-4AA6BB9744C4}" dt="2023-05-31T20:16:42.186" v="351" actId="47"/>
        <pc:sldMkLst>
          <pc:docMk/>
          <pc:sldMk cId="2373462358" sldId="271"/>
        </pc:sldMkLst>
      </pc:sldChg>
      <pc:sldChg chg="addSp modSp new mod setBg">
        <pc:chgData name="Laura Humphries" userId="037b668a-f94f-4f85-9985-018e1c84fd79" providerId="ADAL" clId="{32565307-5F4E-4638-B6D3-4AA6BB9744C4}" dt="2023-05-31T20:17:27.342" v="368" actId="1076"/>
        <pc:sldMkLst>
          <pc:docMk/>
          <pc:sldMk cId="3059272083" sldId="272"/>
        </pc:sldMkLst>
        <pc:spChg chg="mod">
          <ac:chgData name="Laura Humphries" userId="037b668a-f94f-4f85-9985-018e1c84fd79" providerId="ADAL" clId="{32565307-5F4E-4638-B6D3-4AA6BB9744C4}" dt="2023-05-31T20:17:21.519" v="366" actId="1076"/>
          <ac:spMkLst>
            <pc:docMk/>
            <pc:sldMk cId="3059272083" sldId="272"/>
            <ac:spMk id="2" creationId="{0F33C995-AA88-50BB-1CDC-4E709DC6F58B}"/>
          </ac:spMkLst>
        </pc:spChg>
        <pc:spChg chg="mod">
          <ac:chgData name="Laura Humphries" userId="037b668a-f94f-4f85-9985-018e1c84fd79" providerId="ADAL" clId="{32565307-5F4E-4638-B6D3-4AA6BB9744C4}" dt="2023-05-31T20:17:27.342" v="368" actId="1076"/>
          <ac:spMkLst>
            <pc:docMk/>
            <pc:sldMk cId="3059272083" sldId="272"/>
            <ac:spMk id="3" creationId="{C9AE5752-7EEE-90BF-CACD-A5798DE7B3BB}"/>
          </ac:spMkLst>
        </pc:spChg>
        <pc:spChg chg="add">
          <ac:chgData name="Laura Humphries" userId="037b668a-f94f-4f85-9985-018e1c84fd79" providerId="ADAL" clId="{32565307-5F4E-4638-B6D3-4AA6BB9744C4}" dt="2023-05-31T20:17:07.510" v="357" actId="26606"/>
          <ac:spMkLst>
            <pc:docMk/>
            <pc:sldMk cId="3059272083" sldId="272"/>
            <ac:spMk id="10" creationId="{DA1766D0-745A-4921-A68E-56642A6508CF}"/>
          </ac:spMkLst>
        </pc:spChg>
        <pc:spChg chg="add">
          <ac:chgData name="Laura Humphries" userId="037b668a-f94f-4f85-9985-018e1c84fd79" providerId="ADAL" clId="{32565307-5F4E-4638-B6D3-4AA6BB9744C4}" dt="2023-05-31T20:17:07.510" v="357" actId="26606"/>
          <ac:spMkLst>
            <pc:docMk/>
            <pc:sldMk cId="3059272083" sldId="272"/>
            <ac:spMk id="12" creationId="{583F1E3F-D7BF-4DB5-8016-70B9E385E338}"/>
          </ac:spMkLst>
        </pc:spChg>
        <pc:spChg chg="add">
          <ac:chgData name="Laura Humphries" userId="037b668a-f94f-4f85-9985-018e1c84fd79" providerId="ADAL" clId="{32565307-5F4E-4638-B6D3-4AA6BB9744C4}" dt="2023-05-31T20:17:07.510" v="357" actId="26606"/>
          <ac:spMkLst>
            <pc:docMk/>
            <pc:sldMk cId="3059272083" sldId="272"/>
            <ac:spMk id="14" creationId="{DD0D3E7A-8DF6-4A78-A03C-86AD697468BE}"/>
          </ac:spMkLst>
        </pc:spChg>
        <pc:picChg chg="add">
          <ac:chgData name="Laura Humphries" userId="037b668a-f94f-4f85-9985-018e1c84fd79" providerId="ADAL" clId="{32565307-5F4E-4638-B6D3-4AA6BB9744C4}" dt="2023-05-31T20:17:07.510" v="357" actId="26606"/>
          <ac:picMkLst>
            <pc:docMk/>
            <pc:sldMk cId="3059272083" sldId="272"/>
            <ac:picMk id="7" creationId="{971A3F93-3AEB-03B4-EB84-E1FB2C2AD30B}"/>
          </ac:picMkLst>
        </pc:picChg>
      </pc:sldChg>
      <pc:sldChg chg="addSp delSp modSp new mod setBg">
        <pc:chgData name="Laura Humphries" userId="037b668a-f94f-4f85-9985-018e1c84fd79" providerId="ADAL" clId="{32565307-5F4E-4638-B6D3-4AA6BB9744C4}" dt="2023-05-31T20:18:35.421" v="382" actId="26606"/>
        <pc:sldMkLst>
          <pc:docMk/>
          <pc:sldMk cId="2857617618" sldId="273"/>
        </pc:sldMkLst>
        <pc:spChg chg="mod">
          <ac:chgData name="Laura Humphries" userId="037b668a-f94f-4f85-9985-018e1c84fd79" providerId="ADAL" clId="{32565307-5F4E-4638-B6D3-4AA6BB9744C4}" dt="2023-05-31T20:18:35.421" v="382" actId="26606"/>
          <ac:spMkLst>
            <pc:docMk/>
            <pc:sldMk cId="2857617618" sldId="273"/>
            <ac:spMk id="2" creationId="{1A5CE5E4-C050-DEA1-E89D-75975997C03A}"/>
          </ac:spMkLst>
        </pc:spChg>
        <pc:spChg chg="del mod">
          <ac:chgData name="Laura Humphries" userId="037b668a-f94f-4f85-9985-018e1c84fd79" providerId="ADAL" clId="{32565307-5F4E-4638-B6D3-4AA6BB9744C4}" dt="2023-05-31T20:18:35.421" v="382" actId="26606"/>
          <ac:spMkLst>
            <pc:docMk/>
            <pc:sldMk cId="2857617618" sldId="273"/>
            <ac:spMk id="3" creationId="{005AB943-7016-7F34-AB0F-8761F86E3EE4}"/>
          </ac:spMkLst>
        </pc:spChg>
        <pc:spChg chg="add">
          <ac:chgData name="Laura Humphries" userId="037b668a-f94f-4f85-9985-018e1c84fd79" providerId="ADAL" clId="{32565307-5F4E-4638-B6D3-4AA6BB9744C4}" dt="2023-05-31T20:18:35.421" v="382" actId="26606"/>
          <ac:spMkLst>
            <pc:docMk/>
            <pc:sldMk cId="2857617618" sldId="273"/>
            <ac:spMk id="9" creationId="{AA1951E2-8F97-4C6F-9735-8234E367F48B}"/>
          </ac:spMkLst>
        </pc:spChg>
        <pc:spChg chg="add">
          <ac:chgData name="Laura Humphries" userId="037b668a-f94f-4f85-9985-018e1c84fd79" providerId="ADAL" clId="{32565307-5F4E-4638-B6D3-4AA6BB9744C4}" dt="2023-05-31T20:18:35.421" v="382" actId="26606"/>
          <ac:spMkLst>
            <pc:docMk/>
            <pc:sldMk cId="2857617618" sldId="273"/>
            <ac:spMk id="11" creationId="{02FF53E3-0DDC-4270-9698-6F5D68343F55}"/>
          </ac:spMkLst>
        </pc:spChg>
        <pc:graphicFrameChg chg="add">
          <ac:chgData name="Laura Humphries" userId="037b668a-f94f-4f85-9985-018e1c84fd79" providerId="ADAL" clId="{32565307-5F4E-4638-B6D3-4AA6BB9744C4}" dt="2023-05-31T20:18:35.421" v="382" actId="26606"/>
          <ac:graphicFrameMkLst>
            <pc:docMk/>
            <pc:sldMk cId="2857617618" sldId="273"/>
            <ac:graphicFrameMk id="5" creationId="{B26A2654-E15C-ECE7-84CE-D38E205D2732}"/>
          </ac:graphicFrameMkLst>
        </pc:graphicFrameChg>
      </pc:sldChg>
      <pc:sldChg chg="modSp new mod">
        <pc:chgData name="Laura Humphries" userId="037b668a-f94f-4f85-9985-018e1c84fd79" providerId="ADAL" clId="{32565307-5F4E-4638-B6D3-4AA6BB9744C4}" dt="2023-05-31T20:20:37.207" v="414" actId="1076"/>
        <pc:sldMkLst>
          <pc:docMk/>
          <pc:sldMk cId="3826786245" sldId="274"/>
        </pc:sldMkLst>
        <pc:spChg chg="mod">
          <ac:chgData name="Laura Humphries" userId="037b668a-f94f-4f85-9985-018e1c84fd79" providerId="ADAL" clId="{32565307-5F4E-4638-B6D3-4AA6BB9744C4}" dt="2023-05-31T20:19:54.118" v="402" actId="1076"/>
          <ac:spMkLst>
            <pc:docMk/>
            <pc:sldMk cId="3826786245" sldId="274"/>
            <ac:spMk id="2" creationId="{CC53E704-2D55-6193-0C7C-14D3DA76A9CD}"/>
          </ac:spMkLst>
        </pc:spChg>
        <pc:spChg chg="mod">
          <ac:chgData name="Laura Humphries" userId="037b668a-f94f-4f85-9985-018e1c84fd79" providerId="ADAL" clId="{32565307-5F4E-4638-B6D3-4AA6BB9744C4}" dt="2023-05-31T20:20:37.207" v="414" actId="1076"/>
          <ac:spMkLst>
            <pc:docMk/>
            <pc:sldMk cId="3826786245" sldId="274"/>
            <ac:spMk id="3" creationId="{E8E1ECA4-DA24-8AF3-3F99-9F83AB5076FF}"/>
          </ac:spMkLst>
        </pc:spChg>
      </pc:sldChg>
      <pc:sldChg chg="modSp new mod">
        <pc:chgData name="Laura Humphries" userId="037b668a-f94f-4f85-9985-018e1c84fd79" providerId="ADAL" clId="{32565307-5F4E-4638-B6D3-4AA6BB9744C4}" dt="2023-05-31T20:22:16.655" v="423" actId="1076"/>
        <pc:sldMkLst>
          <pc:docMk/>
          <pc:sldMk cId="482390753" sldId="275"/>
        </pc:sldMkLst>
        <pc:spChg chg="mod">
          <ac:chgData name="Laura Humphries" userId="037b668a-f94f-4f85-9985-018e1c84fd79" providerId="ADAL" clId="{32565307-5F4E-4638-B6D3-4AA6BB9744C4}" dt="2023-05-31T20:22:16.655" v="423" actId="1076"/>
          <ac:spMkLst>
            <pc:docMk/>
            <pc:sldMk cId="482390753" sldId="275"/>
            <ac:spMk id="2" creationId="{61321638-DDCA-53A7-3F63-8478E04F7351}"/>
          </ac:spMkLst>
        </pc:spChg>
        <pc:spChg chg="mod">
          <ac:chgData name="Laura Humphries" userId="037b668a-f94f-4f85-9985-018e1c84fd79" providerId="ADAL" clId="{32565307-5F4E-4638-B6D3-4AA6BB9744C4}" dt="2023-05-31T20:22:01.329" v="422" actId="113"/>
          <ac:spMkLst>
            <pc:docMk/>
            <pc:sldMk cId="482390753" sldId="275"/>
            <ac:spMk id="3" creationId="{3DAB08C5-013F-35BA-D6DC-44B9307F5030}"/>
          </ac:spMkLst>
        </pc:spChg>
      </pc:sldChg>
      <pc:sldChg chg="addSp delSp modSp new mod">
        <pc:chgData name="Laura Humphries" userId="037b668a-f94f-4f85-9985-018e1c84fd79" providerId="ADAL" clId="{32565307-5F4E-4638-B6D3-4AA6BB9744C4}" dt="2023-05-31T20:26:22.911" v="480" actId="1076"/>
        <pc:sldMkLst>
          <pc:docMk/>
          <pc:sldMk cId="1490132110" sldId="276"/>
        </pc:sldMkLst>
        <pc:spChg chg="mod">
          <ac:chgData name="Laura Humphries" userId="037b668a-f94f-4f85-9985-018e1c84fd79" providerId="ADAL" clId="{32565307-5F4E-4638-B6D3-4AA6BB9744C4}" dt="2023-05-31T20:26:06.063" v="477" actId="1076"/>
          <ac:spMkLst>
            <pc:docMk/>
            <pc:sldMk cId="1490132110" sldId="276"/>
            <ac:spMk id="2" creationId="{3AE0FE24-C48A-F83B-836E-32E397D9626C}"/>
          </ac:spMkLst>
        </pc:spChg>
        <pc:spChg chg="mod">
          <ac:chgData name="Laura Humphries" userId="037b668a-f94f-4f85-9985-018e1c84fd79" providerId="ADAL" clId="{32565307-5F4E-4638-B6D3-4AA6BB9744C4}" dt="2023-05-31T20:26:22.911" v="480" actId="1076"/>
          <ac:spMkLst>
            <pc:docMk/>
            <pc:sldMk cId="1490132110" sldId="276"/>
            <ac:spMk id="3" creationId="{35676845-62D9-1600-0DAC-6076E875D486}"/>
          </ac:spMkLst>
        </pc:spChg>
        <pc:spChg chg="add del mod">
          <ac:chgData name="Laura Humphries" userId="037b668a-f94f-4f85-9985-018e1c84fd79" providerId="ADAL" clId="{32565307-5F4E-4638-B6D3-4AA6BB9744C4}" dt="2023-05-31T20:25:09.302" v="460" actId="478"/>
          <ac:spMkLst>
            <pc:docMk/>
            <pc:sldMk cId="1490132110" sldId="276"/>
            <ac:spMk id="5" creationId="{FD30B61E-C838-C2FD-E0D5-4E7C463FC787}"/>
          </ac:spMkLst>
        </pc:spChg>
      </pc:sldChg>
      <pc:sldChg chg="modSp new mod">
        <pc:chgData name="Laura Humphries" userId="037b668a-f94f-4f85-9985-018e1c84fd79" providerId="ADAL" clId="{32565307-5F4E-4638-B6D3-4AA6BB9744C4}" dt="2023-06-01T12:46:23.497" v="1094" actId="12"/>
        <pc:sldMkLst>
          <pc:docMk/>
          <pc:sldMk cId="2002117559" sldId="277"/>
        </pc:sldMkLst>
        <pc:spChg chg="mod">
          <ac:chgData name="Laura Humphries" userId="037b668a-f94f-4f85-9985-018e1c84fd79" providerId="ADAL" clId="{32565307-5F4E-4638-B6D3-4AA6BB9744C4}" dt="2023-05-31T20:27:24.487" v="489" actId="1076"/>
          <ac:spMkLst>
            <pc:docMk/>
            <pc:sldMk cId="2002117559" sldId="277"/>
            <ac:spMk id="2" creationId="{04EFAC1A-FB25-C98B-154D-280AE8D7F9FE}"/>
          </ac:spMkLst>
        </pc:spChg>
        <pc:spChg chg="mod">
          <ac:chgData name="Laura Humphries" userId="037b668a-f94f-4f85-9985-018e1c84fd79" providerId="ADAL" clId="{32565307-5F4E-4638-B6D3-4AA6BB9744C4}" dt="2023-06-01T12:46:23.497" v="1094" actId="12"/>
          <ac:spMkLst>
            <pc:docMk/>
            <pc:sldMk cId="2002117559" sldId="277"/>
            <ac:spMk id="3" creationId="{84C32E46-2041-DE49-FFC5-F9E152B7E86D}"/>
          </ac:spMkLst>
        </pc:spChg>
      </pc:sldChg>
      <pc:sldChg chg="addSp modSp new mod setBg">
        <pc:chgData name="Laura Humphries" userId="037b668a-f94f-4f85-9985-018e1c84fd79" providerId="ADAL" clId="{32565307-5F4E-4638-B6D3-4AA6BB9744C4}" dt="2023-05-31T20:30:13.775" v="530" actId="1076"/>
        <pc:sldMkLst>
          <pc:docMk/>
          <pc:sldMk cId="284452448" sldId="278"/>
        </pc:sldMkLst>
        <pc:spChg chg="mod">
          <ac:chgData name="Laura Humphries" userId="037b668a-f94f-4f85-9985-018e1c84fd79" providerId="ADAL" clId="{32565307-5F4E-4638-B6D3-4AA6BB9744C4}" dt="2023-05-31T20:28:52.391" v="511" actId="1076"/>
          <ac:spMkLst>
            <pc:docMk/>
            <pc:sldMk cId="284452448" sldId="278"/>
            <ac:spMk id="2" creationId="{8AB7C635-578B-BC54-9A17-17D1E854EF93}"/>
          </ac:spMkLst>
        </pc:spChg>
        <pc:spChg chg="mod">
          <ac:chgData name="Laura Humphries" userId="037b668a-f94f-4f85-9985-018e1c84fd79" providerId="ADAL" clId="{32565307-5F4E-4638-B6D3-4AA6BB9744C4}" dt="2023-05-31T20:29:24.409" v="518"/>
          <ac:spMkLst>
            <pc:docMk/>
            <pc:sldMk cId="284452448" sldId="278"/>
            <ac:spMk id="3" creationId="{FF7E9C45-49F6-850B-D9C3-38CF2D4C67BC}"/>
          </ac:spMkLst>
        </pc:spChg>
        <pc:spChg chg="add mod">
          <ac:chgData name="Laura Humphries" userId="037b668a-f94f-4f85-9985-018e1c84fd79" providerId="ADAL" clId="{32565307-5F4E-4638-B6D3-4AA6BB9744C4}" dt="2023-05-31T20:30:13.775" v="530" actId="1076"/>
          <ac:spMkLst>
            <pc:docMk/>
            <pc:sldMk cId="284452448" sldId="278"/>
            <ac:spMk id="5" creationId="{A8BEC1FF-0D00-86A7-AF1F-E4C539AA7451}"/>
          </ac:spMkLst>
        </pc:spChg>
        <pc:spChg chg="add">
          <ac:chgData name="Laura Humphries" userId="037b668a-f94f-4f85-9985-018e1c84fd79" providerId="ADAL" clId="{32565307-5F4E-4638-B6D3-4AA6BB9744C4}" dt="2023-05-31T20:27:53.542" v="494" actId="26606"/>
          <ac:spMkLst>
            <pc:docMk/>
            <pc:sldMk cId="284452448" sldId="278"/>
            <ac:spMk id="10" creationId="{DA1766D0-745A-4921-A68E-56642A6508CF}"/>
          </ac:spMkLst>
        </pc:spChg>
        <pc:spChg chg="add">
          <ac:chgData name="Laura Humphries" userId="037b668a-f94f-4f85-9985-018e1c84fd79" providerId="ADAL" clId="{32565307-5F4E-4638-B6D3-4AA6BB9744C4}" dt="2023-05-31T20:27:53.542" v="494" actId="26606"/>
          <ac:spMkLst>
            <pc:docMk/>
            <pc:sldMk cId="284452448" sldId="278"/>
            <ac:spMk id="12" creationId="{583F1E3F-D7BF-4DB5-8016-70B9E385E338}"/>
          </ac:spMkLst>
        </pc:spChg>
        <pc:spChg chg="add">
          <ac:chgData name="Laura Humphries" userId="037b668a-f94f-4f85-9985-018e1c84fd79" providerId="ADAL" clId="{32565307-5F4E-4638-B6D3-4AA6BB9744C4}" dt="2023-05-31T20:27:53.542" v="494" actId="26606"/>
          <ac:spMkLst>
            <pc:docMk/>
            <pc:sldMk cId="284452448" sldId="278"/>
            <ac:spMk id="14" creationId="{DD0D3E7A-8DF6-4A78-A03C-86AD697468BE}"/>
          </ac:spMkLst>
        </pc:spChg>
        <pc:picChg chg="add mod">
          <ac:chgData name="Laura Humphries" userId="037b668a-f94f-4f85-9985-018e1c84fd79" providerId="ADAL" clId="{32565307-5F4E-4638-B6D3-4AA6BB9744C4}" dt="2023-05-31T20:30:05.015" v="527" actId="1076"/>
          <ac:picMkLst>
            <pc:docMk/>
            <pc:sldMk cId="284452448" sldId="278"/>
            <ac:picMk id="7" creationId="{737A1AA8-5FFB-4276-C300-425A5F29B24A}"/>
          </ac:picMkLst>
        </pc:picChg>
      </pc:sldChg>
      <pc:sldChg chg="modSp new mod">
        <pc:chgData name="Laura Humphries" userId="037b668a-f94f-4f85-9985-018e1c84fd79" providerId="ADAL" clId="{32565307-5F4E-4638-B6D3-4AA6BB9744C4}" dt="2023-05-31T20:37:01.047" v="574" actId="255"/>
        <pc:sldMkLst>
          <pc:docMk/>
          <pc:sldMk cId="3390106495" sldId="279"/>
        </pc:sldMkLst>
        <pc:spChg chg="mod">
          <ac:chgData name="Laura Humphries" userId="037b668a-f94f-4f85-9985-018e1c84fd79" providerId="ADAL" clId="{32565307-5F4E-4638-B6D3-4AA6BB9744C4}" dt="2023-05-31T20:36:17.918" v="565" actId="1076"/>
          <ac:spMkLst>
            <pc:docMk/>
            <pc:sldMk cId="3390106495" sldId="279"/>
            <ac:spMk id="2" creationId="{E4B9FFB9-D02D-0759-6460-CC977BD20CC0}"/>
          </ac:spMkLst>
        </pc:spChg>
        <pc:spChg chg="mod">
          <ac:chgData name="Laura Humphries" userId="037b668a-f94f-4f85-9985-018e1c84fd79" providerId="ADAL" clId="{32565307-5F4E-4638-B6D3-4AA6BB9744C4}" dt="2023-05-31T20:37:01.047" v="574" actId="255"/>
          <ac:spMkLst>
            <pc:docMk/>
            <pc:sldMk cId="3390106495" sldId="279"/>
            <ac:spMk id="3" creationId="{AD80AE46-3CC7-BC5C-A5A7-6E9A839342D8}"/>
          </ac:spMkLst>
        </pc:spChg>
      </pc:sldChg>
      <pc:sldChg chg="addSp delSp modSp new mod ord setBg">
        <pc:chgData name="Laura Humphries" userId="037b668a-f94f-4f85-9985-018e1c84fd79" providerId="ADAL" clId="{32565307-5F4E-4638-B6D3-4AA6BB9744C4}" dt="2023-05-31T20:39:44.815" v="628"/>
        <pc:sldMkLst>
          <pc:docMk/>
          <pc:sldMk cId="3111153899" sldId="280"/>
        </pc:sldMkLst>
        <pc:spChg chg="del">
          <ac:chgData name="Laura Humphries" userId="037b668a-f94f-4f85-9985-018e1c84fd79" providerId="ADAL" clId="{32565307-5F4E-4638-B6D3-4AA6BB9744C4}" dt="2023-05-31T20:35:14.640" v="550" actId="478"/>
          <ac:spMkLst>
            <pc:docMk/>
            <pc:sldMk cId="3111153899" sldId="280"/>
            <ac:spMk id="2" creationId="{039E5EFE-DE3D-224A-1908-CE1F2D63CCB7}"/>
          </ac:spMkLst>
        </pc:spChg>
        <pc:spChg chg="mod">
          <ac:chgData name="Laura Humphries" userId="037b668a-f94f-4f85-9985-018e1c84fd79" providerId="ADAL" clId="{32565307-5F4E-4638-B6D3-4AA6BB9744C4}" dt="2023-05-31T20:39:25.311" v="626" actId="255"/>
          <ac:spMkLst>
            <pc:docMk/>
            <pc:sldMk cId="3111153899" sldId="280"/>
            <ac:spMk id="3" creationId="{39CD0610-2CF2-26DB-4B99-5AFA944083C5}"/>
          </ac:spMkLst>
        </pc:spChg>
        <pc:spChg chg="add">
          <ac:chgData name="Laura Humphries" userId="037b668a-f94f-4f85-9985-018e1c84fd79" providerId="ADAL" clId="{32565307-5F4E-4638-B6D3-4AA6BB9744C4}" dt="2023-05-31T20:37:12.485" v="576" actId="26606"/>
          <ac:spMkLst>
            <pc:docMk/>
            <pc:sldMk cId="3111153899" sldId="280"/>
            <ac:spMk id="10" creationId="{DA1766D0-745A-4921-A68E-56642A6508CF}"/>
          </ac:spMkLst>
        </pc:spChg>
        <pc:spChg chg="add">
          <ac:chgData name="Laura Humphries" userId="037b668a-f94f-4f85-9985-018e1c84fd79" providerId="ADAL" clId="{32565307-5F4E-4638-B6D3-4AA6BB9744C4}" dt="2023-05-31T20:37:12.485" v="576" actId="26606"/>
          <ac:spMkLst>
            <pc:docMk/>
            <pc:sldMk cId="3111153899" sldId="280"/>
            <ac:spMk id="12" creationId="{583F1E3F-D7BF-4DB5-8016-70B9E385E338}"/>
          </ac:spMkLst>
        </pc:spChg>
        <pc:spChg chg="add">
          <ac:chgData name="Laura Humphries" userId="037b668a-f94f-4f85-9985-018e1c84fd79" providerId="ADAL" clId="{32565307-5F4E-4638-B6D3-4AA6BB9744C4}" dt="2023-05-31T20:37:12.485" v="576" actId="26606"/>
          <ac:spMkLst>
            <pc:docMk/>
            <pc:sldMk cId="3111153899" sldId="280"/>
            <ac:spMk id="14" creationId="{DD0D3E7A-8DF6-4A78-A03C-86AD697468BE}"/>
          </ac:spMkLst>
        </pc:spChg>
        <pc:picChg chg="add mod">
          <ac:chgData name="Laura Humphries" userId="037b668a-f94f-4f85-9985-018e1c84fd79" providerId="ADAL" clId="{32565307-5F4E-4638-B6D3-4AA6BB9744C4}" dt="2023-05-31T20:39:14.759" v="623" actId="1076"/>
          <ac:picMkLst>
            <pc:docMk/>
            <pc:sldMk cId="3111153899" sldId="280"/>
            <ac:picMk id="7" creationId="{BC28C02C-B9B4-F400-F3E7-6AA7CB622EC6}"/>
          </ac:picMkLst>
        </pc:picChg>
      </pc:sldChg>
      <pc:sldChg chg="addSp delSp modSp new mod setBg">
        <pc:chgData name="Laura Humphries" userId="037b668a-f94f-4f85-9985-018e1c84fd79" providerId="ADAL" clId="{32565307-5F4E-4638-B6D3-4AA6BB9744C4}" dt="2023-06-01T12:46:48.091" v="1130" actId="20577"/>
        <pc:sldMkLst>
          <pc:docMk/>
          <pc:sldMk cId="2663078154" sldId="281"/>
        </pc:sldMkLst>
        <pc:spChg chg="mod">
          <ac:chgData name="Laura Humphries" userId="037b668a-f94f-4f85-9985-018e1c84fd79" providerId="ADAL" clId="{32565307-5F4E-4638-B6D3-4AA6BB9744C4}" dt="2023-05-31T20:38:55.615" v="617" actId="1076"/>
          <ac:spMkLst>
            <pc:docMk/>
            <pc:sldMk cId="2663078154" sldId="281"/>
            <ac:spMk id="2" creationId="{0C526ECA-54ED-FBC0-5E40-76E369E2DF86}"/>
          </ac:spMkLst>
        </pc:spChg>
        <pc:spChg chg="mod">
          <ac:chgData name="Laura Humphries" userId="037b668a-f94f-4f85-9985-018e1c84fd79" providerId="ADAL" clId="{32565307-5F4E-4638-B6D3-4AA6BB9744C4}" dt="2023-06-01T12:46:48.091" v="1130" actId="20577"/>
          <ac:spMkLst>
            <pc:docMk/>
            <pc:sldMk cId="2663078154" sldId="281"/>
            <ac:spMk id="3" creationId="{39E0C4B4-0349-CE64-B5DA-9192A0CDD214}"/>
          </ac:spMkLst>
        </pc:spChg>
        <pc:spChg chg="add del">
          <ac:chgData name="Laura Humphries" userId="037b668a-f94f-4f85-9985-018e1c84fd79" providerId="ADAL" clId="{32565307-5F4E-4638-B6D3-4AA6BB9744C4}" dt="2023-05-31T20:38:50.326" v="615" actId="26606"/>
          <ac:spMkLst>
            <pc:docMk/>
            <pc:sldMk cId="2663078154" sldId="281"/>
            <ac:spMk id="9" creationId="{E9FF3597-294D-4BCC-9A3B-F73618BFB5ED}"/>
          </ac:spMkLst>
        </pc:spChg>
        <pc:spChg chg="add del">
          <ac:chgData name="Laura Humphries" userId="037b668a-f94f-4f85-9985-018e1c84fd79" providerId="ADAL" clId="{32565307-5F4E-4638-B6D3-4AA6BB9744C4}" dt="2023-05-31T20:38:50.326" v="615" actId="26606"/>
          <ac:spMkLst>
            <pc:docMk/>
            <pc:sldMk cId="2663078154" sldId="281"/>
            <ac:spMk id="11" creationId="{FA95A814-33CD-4A6C-8F2B-378289DBB988}"/>
          </ac:spMkLst>
        </pc:spChg>
        <pc:spChg chg="add del">
          <ac:chgData name="Laura Humphries" userId="037b668a-f94f-4f85-9985-018e1c84fd79" providerId="ADAL" clId="{32565307-5F4E-4638-B6D3-4AA6BB9744C4}" dt="2023-05-31T20:38:50.326" v="615" actId="26606"/>
          <ac:spMkLst>
            <pc:docMk/>
            <pc:sldMk cId="2663078154" sldId="281"/>
            <ac:spMk id="13" creationId="{E579214A-A9B1-4E84-BF32-CA24669E09B8}"/>
          </ac:spMkLst>
        </pc:spChg>
        <pc:spChg chg="add">
          <ac:chgData name="Laura Humphries" userId="037b668a-f94f-4f85-9985-018e1c84fd79" providerId="ADAL" clId="{32565307-5F4E-4638-B6D3-4AA6BB9744C4}" dt="2023-05-31T20:38:50.326" v="615" actId="26606"/>
          <ac:spMkLst>
            <pc:docMk/>
            <pc:sldMk cId="2663078154" sldId="281"/>
            <ac:spMk id="18" creationId="{30901EA4-6CA0-4A64-939C-F76E88D155AA}"/>
          </ac:spMkLst>
        </pc:spChg>
        <pc:spChg chg="add">
          <ac:chgData name="Laura Humphries" userId="037b668a-f94f-4f85-9985-018e1c84fd79" providerId="ADAL" clId="{32565307-5F4E-4638-B6D3-4AA6BB9744C4}" dt="2023-05-31T20:38:50.326" v="615" actId="26606"/>
          <ac:spMkLst>
            <pc:docMk/>
            <pc:sldMk cId="2663078154" sldId="281"/>
            <ac:spMk id="20" creationId="{7E3B2BA1-50FC-4574-838F-AB0B5B93B91D}"/>
          </ac:spMkLst>
        </pc:spChg>
        <pc:picChg chg="add mod">
          <ac:chgData name="Laura Humphries" userId="037b668a-f94f-4f85-9985-018e1c84fd79" providerId="ADAL" clId="{32565307-5F4E-4638-B6D3-4AA6BB9744C4}" dt="2023-05-31T20:38:50.326" v="615" actId="26606"/>
          <ac:picMkLst>
            <pc:docMk/>
            <pc:sldMk cId="2663078154" sldId="281"/>
            <ac:picMk id="5" creationId="{D6897B87-F001-050A-BEC3-F9244412A117}"/>
          </ac:picMkLst>
        </pc:picChg>
      </pc:sldChg>
      <pc:sldChg chg="modSp new mod">
        <pc:chgData name="Laura Humphries" userId="037b668a-f94f-4f85-9985-018e1c84fd79" providerId="ADAL" clId="{32565307-5F4E-4638-B6D3-4AA6BB9744C4}" dt="2023-05-31T20:42:31.487" v="665" actId="1076"/>
        <pc:sldMkLst>
          <pc:docMk/>
          <pc:sldMk cId="1054640546" sldId="282"/>
        </pc:sldMkLst>
        <pc:spChg chg="mod">
          <ac:chgData name="Laura Humphries" userId="037b668a-f94f-4f85-9985-018e1c84fd79" providerId="ADAL" clId="{32565307-5F4E-4638-B6D3-4AA6BB9744C4}" dt="2023-05-31T20:42:31.487" v="665" actId="1076"/>
          <ac:spMkLst>
            <pc:docMk/>
            <pc:sldMk cId="1054640546" sldId="282"/>
            <ac:spMk id="2" creationId="{6432230C-037D-FB1F-1E96-8CF9607EF688}"/>
          </ac:spMkLst>
        </pc:spChg>
        <pc:spChg chg="mod">
          <ac:chgData name="Laura Humphries" userId="037b668a-f94f-4f85-9985-018e1c84fd79" providerId="ADAL" clId="{32565307-5F4E-4638-B6D3-4AA6BB9744C4}" dt="2023-05-31T20:42:07.080" v="664" actId="20577"/>
          <ac:spMkLst>
            <pc:docMk/>
            <pc:sldMk cId="1054640546" sldId="282"/>
            <ac:spMk id="3" creationId="{13A529B0-103A-768C-CF62-38A93EF5D293}"/>
          </ac:spMkLst>
        </pc:spChg>
      </pc:sldChg>
      <pc:sldChg chg="addSp delSp modSp new mod setBg">
        <pc:chgData name="Laura Humphries" userId="037b668a-f94f-4f85-9985-018e1c84fd79" providerId="ADAL" clId="{32565307-5F4E-4638-B6D3-4AA6BB9744C4}" dt="2023-05-31T20:42:48.919" v="684" actId="26606"/>
        <pc:sldMkLst>
          <pc:docMk/>
          <pc:sldMk cId="2212972005" sldId="283"/>
        </pc:sldMkLst>
        <pc:spChg chg="mod">
          <ac:chgData name="Laura Humphries" userId="037b668a-f94f-4f85-9985-018e1c84fd79" providerId="ADAL" clId="{32565307-5F4E-4638-B6D3-4AA6BB9744C4}" dt="2023-05-31T20:42:48.919" v="684" actId="26606"/>
          <ac:spMkLst>
            <pc:docMk/>
            <pc:sldMk cId="2212972005" sldId="283"/>
            <ac:spMk id="2" creationId="{2DC9DE58-19C7-E661-D80E-A5C09C9D65C8}"/>
          </ac:spMkLst>
        </pc:spChg>
        <pc:spChg chg="del">
          <ac:chgData name="Laura Humphries" userId="037b668a-f94f-4f85-9985-018e1c84fd79" providerId="ADAL" clId="{32565307-5F4E-4638-B6D3-4AA6BB9744C4}" dt="2023-05-31T20:42:48.919" v="684" actId="26606"/>
          <ac:spMkLst>
            <pc:docMk/>
            <pc:sldMk cId="2212972005" sldId="283"/>
            <ac:spMk id="3" creationId="{A2B6FB41-9C88-C9D6-B703-2339AC0E01BD}"/>
          </ac:spMkLst>
        </pc:spChg>
        <pc:spChg chg="add">
          <ac:chgData name="Laura Humphries" userId="037b668a-f94f-4f85-9985-018e1c84fd79" providerId="ADAL" clId="{32565307-5F4E-4638-B6D3-4AA6BB9744C4}" dt="2023-05-31T20:42:48.919" v="684" actId="26606"/>
          <ac:spMkLst>
            <pc:docMk/>
            <pc:sldMk cId="2212972005" sldId="283"/>
            <ac:spMk id="10" creationId="{AE192E3E-68A9-4F36-936C-1C8D0B9EF132}"/>
          </ac:spMkLst>
        </pc:spChg>
        <pc:spChg chg="add">
          <ac:chgData name="Laura Humphries" userId="037b668a-f94f-4f85-9985-018e1c84fd79" providerId="ADAL" clId="{32565307-5F4E-4638-B6D3-4AA6BB9744C4}" dt="2023-05-31T20:42:48.919" v="684" actId="26606"/>
          <ac:spMkLst>
            <pc:docMk/>
            <pc:sldMk cId="2212972005" sldId="283"/>
            <ac:spMk id="12" creationId="{8FD4B6B7-8065-4AE9-A390-66D7974B0A05}"/>
          </ac:spMkLst>
        </pc:spChg>
        <pc:spChg chg="add">
          <ac:chgData name="Laura Humphries" userId="037b668a-f94f-4f85-9985-018e1c84fd79" providerId="ADAL" clId="{32565307-5F4E-4638-B6D3-4AA6BB9744C4}" dt="2023-05-31T20:42:48.919" v="684" actId="26606"/>
          <ac:spMkLst>
            <pc:docMk/>
            <pc:sldMk cId="2212972005" sldId="283"/>
            <ac:spMk id="14" creationId="{CF4A8E41-D8EC-4EE3-8B91-28A46B61D14F}"/>
          </ac:spMkLst>
        </pc:spChg>
        <pc:spChg chg="add">
          <ac:chgData name="Laura Humphries" userId="037b668a-f94f-4f85-9985-018e1c84fd79" providerId="ADAL" clId="{32565307-5F4E-4638-B6D3-4AA6BB9744C4}" dt="2023-05-31T20:42:48.919" v="684" actId="26606"/>
          <ac:spMkLst>
            <pc:docMk/>
            <pc:sldMk cId="2212972005" sldId="283"/>
            <ac:spMk id="16" creationId="{4F3B757D-0E27-492C-BCCC-13E1CA17ED8A}"/>
          </ac:spMkLst>
        </pc:spChg>
        <pc:spChg chg="add">
          <ac:chgData name="Laura Humphries" userId="037b668a-f94f-4f85-9985-018e1c84fd79" providerId="ADAL" clId="{32565307-5F4E-4638-B6D3-4AA6BB9744C4}" dt="2023-05-31T20:42:48.919" v="684" actId="26606"/>
          <ac:spMkLst>
            <pc:docMk/>
            <pc:sldMk cId="2212972005" sldId="283"/>
            <ac:spMk id="18" creationId="{FDB3FC6B-8D4F-4064-A20A-4FD311F05D16}"/>
          </ac:spMkLst>
        </pc:spChg>
        <pc:spChg chg="add">
          <ac:chgData name="Laura Humphries" userId="037b668a-f94f-4f85-9985-018e1c84fd79" providerId="ADAL" clId="{32565307-5F4E-4638-B6D3-4AA6BB9744C4}" dt="2023-05-31T20:42:48.919" v="684" actId="26606"/>
          <ac:spMkLst>
            <pc:docMk/>
            <pc:sldMk cId="2212972005" sldId="283"/>
            <ac:spMk id="20" creationId="{153E2EFD-6CBE-4FF7-94FE-0E552C06DF6C}"/>
          </ac:spMkLst>
        </pc:spChg>
        <pc:picChg chg="add">
          <ac:chgData name="Laura Humphries" userId="037b668a-f94f-4f85-9985-018e1c84fd79" providerId="ADAL" clId="{32565307-5F4E-4638-B6D3-4AA6BB9744C4}" dt="2023-05-31T20:42:48.919" v="684" actId="26606"/>
          <ac:picMkLst>
            <pc:docMk/>
            <pc:sldMk cId="2212972005" sldId="283"/>
            <ac:picMk id="7" creationId="{E267E5E1-4850-B3C6-0A02-B5D2DF10A7A2}"/>
          </ac:picMkLst>
        </pc:picChg>
      </pc:sldChg>
      <pc:sldChg chg="modSp new mod">
        <pc:chgData name="Laura Humphries" userId="037b668a-f94f-4f85-9985-018e1c84fd79" providerId="ADAL" clId="{32565307-5F4E-4638-B6D3-4AA6BB9744C4}" dt="2023-05-31T20:44:41.731" v="830" actId="5793"/>
        <pc:sldMkLst>
          <pc:docMk/>
          <pc:sldMk cId="166822491" sldId="284"/>
        </pc:sldMkLst>
        <pc:spChg chg="mod">
          <ac:chgData name="Laura Humphries" userId="037b668a-f94f-4f85-9985-018e1c84fd79" providerId="ADAL" clId="{32565307-5F4E-4638-B6D3-4AA6BB9744C4}" dt="2023-05-31T20:42:58.812" v="705" actId="20577"/>
          <ac:spMkLst>
            <pc:docMk/>
            <pc:sldMk cId="166822491" sldId="284"/>
            <ac:spMk id="2" creationId="{63A6BF57-E498-2862-ADE0-4E0498AB7EF1}"/>
          </ac:spMkLst>
        </pc:spChg>
        <pc:spChg chg="mod">
          <ac:chgData name="Laura Humphries" userId="037b668a-f94f-4f85-9985-018e1c84fd79" providerId="ADAL" clId="{32565307-5F4E-4638-B6D3-4AA6BB9744C4}" dt="2023-05-31T20:44:41.731" v="830" actId="5793"/>
          <ac:spMkLst>
            <pc:docMk/>
            <pc:sldMk cId="166822491" sldId="284"/>
            <ac:spMk id="3" creationId="{4CAC28A5-7EF7-AF21-4546-D20F4D7371F3}"/>
          </ac:spMkLst>
        </pc:spChg>
      </pc:sldChg>
      <pc:sldChg chg="addSp modSp new mod setBg">
        <pc:chgData name="Laura Humphries" userId="037b668a-f94f-4f85-9985-018e1c84fd79" providerId="ADAL" clId="{32565307-5F4E-4638-B6D3-4AA6BB9744C4}" dt="2023-06-01T12:37:30.793" v="1020" actId="20577"/>
        <pc:sldMkLst>
          <pc:docMk/>
          <pc:sldMk cId="4203190550" sldId="285"/>
        </pc:sldMkLst>
        <pc:spChg chg="mod">
          <ac:chgData name="Laura Humphries" userId="037b668a-f94f-4f85-9985-018e1c84fd79" providerId="ADAL" clId="{32565307-5F4E-4638-B6D3-4AA6BB9744C4}" dt="2023-06-01T12:36:58.318" v="939" actId="26606"/>
          <ac:spMkLst>
            <pc:docMk/>
            <pc:sldMk cId="4203190550" sldId="285"/>
            <ac:spMk id="2" creationId="{FC333727-0460-9CC1-335C-F6FED27A86A8}"/>
          </ac:spMkLst>
        </pc:spChg>
        <pc:spChg chg="mod">
          <ac:chgData name="Laura Humphries" userId="037b668a-f94f-4f85-9985-018e1c84fd79" providerId="ADAL" clId="{32565307-5F4E-4638-B6D3-4AA6BB9744C4}" dt="2023-06-01T12:37:30.793" v="1020" actId="20577"/>
          <ac:spMkLst>
            <pc:docMk/>
            <pc:sldMk cId="4203190550" sldId="285"/>
            <ac:spMk id="3" creationId="{DF25FF27-3946-74F0-E613-707BB75A52B5}"/>
          </ac:spMkLst>
        </pc:spChg>
        <pc:spChg chg="add">
          <ac:chgData name="Laura Humphries" userId="037b668a-f94f-4f85-9985-018e1c84fd79" providerId="ADAL" clId="{32565307-5F4E-4638-B6D3-4AA6BB9744C4}" dt="2023-06-01T12:36:58.318" v="939" actId="26606"/>
          <ac:spMkLst>
            <pc:docMk/>
            <pc:sldMk cId="4203190550" sldId="285"/>
            <ac:spMk id="10" creationId="{DA1766D0-745A-4921-A68E-56642A6508CF}"/>
          </ac:spMkLst>
        </pc:spChg>
        <pc:spChg chg="add">
          <ac:chgData name="Laura Humphries" userId="037b668a-f94f-4f85-9985-018e1c84fd79" providerId="ADAL" clId="{32565307-5F4E-4638-B6D3-4AA6BB9744C4}" dt="2023-06-01T12:36:58.318" v="939" actId="26606"/>
          <ac:spMkLst>
            <pc:docMk/>
            <pc:sldMk cId="4203190550" sldId="285"/>
            <ac:spMk id="12" creationId="{583F1E3F-D7BF-4DB5-8016-70B9E385E338}"/>
          </ac:spMkLst>
        </pc:spChg>
        <pc:spChg chg="add">
          <ac:chgData name="Laura Humphries" userId="037b668a-f94f-4f85-9985-018e1c84fd79" providerId="ADAL" clId="{32565307-5F4E-4638-B6D3-4AA6BB9744C4}" dt="2023-06-01T12:36:58.318" v="939" actId="26606"/>
          <ac:spMkLst>
            <pc:docMk/>
            <pc:sldMk cId="4203190550" sldId="285"/>
            <ac:spMk id="14" creationId="{DD0D3E7A-8DF6-4A78-A03C-86AD697468BE}"/>
          </ac:spMkLst>
        </pc:spChg>
        <pc:picChg chg="add">
          <ac:chgData name="Laura Humphries" userId="037b668a-f94f-4f85-9985-018e1c84fd79" providerId="ADAL" clId="{32565307-5F4E-4638-B6D3-4AA6BB9744C4}" dt="2023-06-01T12:36:58.318" v="939" actId="26606"/>
          <ac:picMkLst>
            <pc:docMk/>
            <pc:sldMk cId="4203190550" sldId="285"/>
            <ac:picMk id="7" creationId="{6F6A8672-93DC-BEA5-98F1-16D5686AD6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F89EB2-435B-4C23-AD52-E49E21FD0398}" type="doc">
      <dgm:prSet loTypeId="urn:microsoft.com/office/officeart/2005/8/layout/vList5" loCatId="list" qsTypeId="urn:microsoft.com/office/officeart/2005/8/quickstyle/simple1" qsCatId="simple" csTypeId="urn:microsoft.com/office/officeart/2005/8/colors/accent3_2" csCatId="accent3" phldr="1"/>
      <dgm:spPr/>
      <dgm:t>
        <a:bodyPr/>
        <a:lstStyle/>
        <a:p>
          <a:endParaRPr lang="en-US"/>
        </a:p>
      </dgm:t>
    </dgm:pt>
    <dgm:pt modelId="{B3204698-44DD-43C9-B040-BB099216D80D}">
      <dgm:prSet/>
      <dgm:spPr/>
      <dgm:t>
        <a:bodyPr/>
        <a:lstStyle/>
        <a:p>
          <a:r>
            <a:rPr lang="en-US"/>
            <a:t>Understand</a:t>
          </a:r>
        </a:p>
      </dgm:t>
    </dgm:pt>
    <dgm:pt modelId="{CF49C6E5-E1E1-4D62-ABF2-56D23D185104}" type="parTrans" cxnId="{F8AD21C6-D403-42E4-8823-53855B1035CD}">
      <dgm:prSet/>
      <dgm:spPr/>
      <dgm:t>
        <a:bodyPr/>
        <a:lstStyle/>
        <a:p>
          <a:endParaRPr lang="en-US"/>
        </a:p>
      </dgm:t>
    </dgm:pt>
    <dgm:pt modelId="{AEA5881D-8054-4725-B127-BD3455976A7E}" type="sibTrans" cxnId="{F8AD21C6-D403-42E4-8823-53855B1035CD}">
      <dgm:prSet/>
      <dgm:spPr/>
      <dgm:t>
        <a:bodyPr/>
        <a:lstStyle/>
        <a:p>
          <a:endParaRPr lang="en-US"/>
        </a:p>
      </dgm:t>
    </dgm:pt>
    <dgm:pt modelId="{45C2375F-4F5A-4E14-8AA7-652FA5AB6209}">
      <dgm:prSet/>
      <dgm:spPr/>
      <dgm:t>
        <a:bodyPr/>
        <a:lstStyle/>
        <a:p>
          <a:r>
            <a:rPr lang="en-US"/>
            <a:t>Understand the key principles and stages of the National Decision-Making Model (NDM).</a:t>
          </a:r>
        </a:p>
      </dgm:t>
    </dgm:pt>
    <dgm:pt modelId="{3206640B-F984-486B-AB96-1DAEDC0B035D}" type="parTrans" cxnId="{26F1E192-6824-48D9-81F1-808911B92E3F}">
      <dgm:prSet/>
      <dgm:spPr/>
      <dgm:t>
        <a:bodyPr/>
        <a:lstStyle/>
        <a:p>
          <a:endParaRPr lang="en-US"/>
        </a:p>
      </dgm:t>
    </dgm:pt>
    <dgm:pt modelId="{3E1BF28A-0FF8-45CE-B1A0-D33A9CDE0E1C}" type="sibTrans" cxnId="{26F1E192-6824-48D9-81F1-808911B92E3F}">
      <dgm:prSet/>
      <dgm:spPr/>
      <dgm:t>
        <a:bodyPr/>
        <a:lstStyle/>
        <a:p>
          <a:endParaRPr lang="en-US"/>
        </a:p>
      </dgm:t>
    </dgm:pt>
    <dgm:pt modelId="{6CD1538A-F1A0-4A5D-9BD1-2F5CF39D647D}">
      <dgm:prSet/>
      <dgm:spPr/>
      <dgm:t>
        <a:bodyPr/>
        <a:lstStyle/>
        <a:p>
          <a:r>
            <a:rPr lang="en-US"/>
            <a:t>Apply</a:t>
          </a:r>
        </a:p>
      </dgm:t>
    </dgm:pt>
    <dgm:pt modelId="{635CE337-FE67-47D6-9AB6-1D5FD5228989}" type="parTrans" cxnId="{8B664B14-D4C4-4862-BE99-BB0C689FC715}">
      <dgm:prSet/>
      <dgm:spPr/>
      <dgm:t>
        <a:bodyPr/>
        <a:lstStyle/>
        <a:p>
          <a:endParaRPr lang="en-US"/>
        </a:p>
      </dgm:t>
    </dgm:pt>
    <dgm:pt modelId="{2D9F4D52-B55D-46BE-835D-6DC67C7BFE4C}" type="sibTrans" cxnId="{8B664B14-D4C4-4862-BE99-BB0C689FC715}">
      <dgm:prSet/>
      <dgm:spPr/>
      <dgm:t>
        <a:bodyPr/>
        <a:lstStyle/>
        <a:p>
          <a:endParaRPr lang="en-US"/>
        </a:p>
      </dgm:t>
    </dgm:pt>
    <dgm:pt modelId="{D5CEE412-378F-4BE0-A5C3-278E8DECFC46}">
      <dgm:prSet/>
      <dgm:spPr/>
      <dgm:t>
        <a:bodyPr/>
        <a:lstStyle/>
        <a:p>
          <a:r>
            <a:rPr lang="en-US"/>
            <a:t>Apply the NDM to analyse and evaluate decision-making scenarios.</a:t>
          </a:r>
        </a:p>
      </dgm:t>
    </dgm:pt>
    <dgm:pt modelId="{7A511424-EBEC-49C0-9E09-E624CF092920}" type="parTrans" cxnId="{982796D1-DBFB-4839-B866-38F288B0567D}">
      <dgm:prSet/>
      <dgm:spPr/>
      <dgm:t>
        <a:bodyPr/>
        <a:lstStyle/>
        <a:p>
          <a:endParaRPr lang="en-US"/>
        </a:p>
      </dgm:t>
    </dgm:pt>
    <dgm:pt modelId="{5D032EB1-E12E-48CE-BB21-5AC6EC0023B2}" type="sibTrans" cxnId="{982796D1-DBFB-4839-B866-38F288B0567D}">
      <dgm:prSet/>
      <dgm:spPr/>
      <dgm:t>
        <a:bodyPr/>
        <a:lstStyle/>
        <a:p>
          <a:endParaRPr lang="en-US"/>
        </a:p>
      </dgm:t>
    </dgm:pt>
    <dgm:pt modelId="{F86F6B41-05CE-4A05-9E69-F275F4B0B569}">
      <dgm:prSet/>
      <dgm:spPr/>
      <dgm:t>
        <a:bodyPr/>
        <a:lstStyle/>
        <a:p>
          <a:r>
            <a:rPr lang="en-US"/>
            <a:t>Demonstrate</a:t>
          </a:r>
        </a:p>
      </dgm:t>
    </dgm:pt>
    <dgm:pt modelId="{63430847-13FA-4A0D-8F2D-E77CB66BBA6E}" type="parTrans" cxnId="{4F73FAC1-AAC9-4CBC-8F91-6DB96B52675F}">
      <dgm:prSet/>
      <dgm:spPr/>
      <dgm:t>
        <a:bodyPr/>
        <a:lstStyle/>
        <a:p>
          <a:endParaRPr lang="en-US"/>
        </a:p>
      </dgm:t>
    </dgm:pt>
    <dgm:pt modelId="{AA59C20C-725E-4662-BD44-649B6E178318}" type="sibTrans" cxnId="{4F73FAC1-AAC9-4CBC-8F91-6DB96B52675F}">
      <dgm:prSet/>
      <dgm:spPr/>
      <dgm:t>
        <a:bodyPr/>
        <a:lstStyle/>
        <a:p>
          <a:endParaRPr lang="en-US"/>
        </a:p>
      </dgm:t>
    </dgm:pt>
    <dgm:pt modelId="{E9370ADB-A6F4-455E-9D44-CBADF15C33D7}">
      <dgm:prSet/>
      <dgm:spPr/>
      <dgm:t>
        <a:bodyPr/>
        <a:lstStyle/>
        <a:p>
          <a:r>
            <a:rPr lang="en-US"/>
            <a:t>Demonstrate critical thinking skills by assessing the strengths and limitations of the NDM in different policing contexts.</a:t>
          </a:r>
        </a:p>
      </dgm:t>
    </dgm:pt>
    <dgm:pt modelId="{639D71B3-72CC-4BA7-838A-0D0B0187BAC0}" type="parTrans" cxnId="{E8777FA7-31D5-4D6E-BF0B-EA634433B8A7}">
      <dgm:prSet/>
      <dgm:spPr/>
      <dgm:t>
        <a:bodyPr/>
        <a:lstStyle/>
        <a:p>
          <a:endParaRPr lang="en-US"/>
        </a:p>
      </dgm:t>
    </dgm:pt>
    <dgm:pt modelId="{E374619A-938C-4BA5-99C5-6B57D2092AD2}" type="sibTrans" cxnId="{E8777FA7-31D5-4D6E-BF0B-EA634433B8A7}">
      <dgm:prSet/>
      <dgm:spPr/>
      <dgm:t>
        <a:bodyPr/>
        <a:lstStyle/>
        <a:p>
          <a:endParaRPr lang="en-US"/>
        </a:p>
      </dgm:t>
    </dgm:pt>
    <dgm:pt modelId="{315E1128-D307-4FC1-AF74-FD6E999EF747}">
      <dgm:prSet/>
      <dgm:spPr/>
      <dgm:t>
        <a:bodyPr/>
        <a:lstStyle/>
        <a:p>
          <a:r>
            <a:rPr lang="en-US"/>
            <a:t>Enhance</a:t>
          </a:r>
        </a:p>
      </dgm:t>
    </dgm:pt>
    <dgm:pt modelId="{3FA88800-F03B-4208-B087-591C59AA3449}" type="parTrans" cxnId="{9B105B3C-CEA3-45B6-8E63-DCD3CC547432}">
      <dgm:prSet/>
      <dgm:spPr/>
      <dgm:t>
        <a:bodyPr/>
        <a:lstStyle/>
        <a:p>
          <a:endParaRPr lang="en-US"/>
        </a:p>
      </dgm:t>
    </dgm:pt>
    <dgm:pt modelId="{47C0035B-FF40-44D7-94D8-71AC65B4442A}" type="sibTrans" cxnId="{9B105B3C-CEA3-45B6-8E63-DCD3CC547432}">
      <dgm:prSet/>
      <dgm:spPr/>
      <dgm:t>
        <a:bodyPr/>
        <a:lstStyle/>
        <a:p>
          <a:endParaRPr lang="en-US"/>
        </a:p>
      </dgm:t>
    </dgm:pt>
    <dgm:pt modelId="{0D3A7021-9153-4E5F-B0B1-1C4F51A2BB4C}">
      <dgm:prSet/>
      <dgm:spPr/>
      <dgm:t>
        <a:bodyPr/>
        <a:lstStyle/>
        <a:p>
          <a:r>
            <a:rPr lang="en-GB" b="1" dirty="0"/>
            <a:t>Evaluate the importance of using evidence to support decision-making</a:t>
          </a:r>
          <a:r>
            <a:rPr lang="en-GB" dirty="0"/>
            <a:t>.</a:t>
          </a:r>
          <a:endParaRPr lang="en-US" dirty="0"/>
        </a:p>
      </dgm:t>
    </dgm:pt>
    <dgm:pt modelId="{8F3E3B21-1B0F-4748-A237-D3A5A41C475A}" type="parTrans" cxnId="{B3B5BE01-280A-4195-BC6A-8197F5DDD4CB}">
      <dgm:prSet/>
      <dgm:spPr/>
      <dgm:t>
        <a:bodyPr/>
        <a:lstStyle/>
        <a:p>
          <a:endParaRPr lang="en-US"/>
        </a:p>
      </dgm:t>
    </dgm:pt>
    <dgm:pt modelId="{21F79936-E455-42EF-AACE-EB6A71624D33}" type="sibTrans" cxnId="{B3B5BE01-280A-4195-BC6A-8197F5DDD4CB}">
      <dgm:prSet/>
      <dgm:spPr/>
      <dgm:t>
        <a:bodyPr/>
        <a:lstStyle/>
        <a:p>
          <a:endParaRPr lang="en-US"/>
        </a:p>
      </dgm:t>
    </dgm:pt>
    <dgm:pt modelId="{0AE255ED-2C96-4A9F-B6CB-C59FE5698A1B}" type="pres">
      <dgm:prSet presAssocID="{7EF89EB2-435B-4C23-AD52-E49E21FD0398}" presName="Name0" presStyleCnt="0">
        <dgm:presLayoutVars>
          <dgm:dir/>
          <dgm:animLvl val="lvl"/>
          <dgm:resizeHandles val="exact"/>
        </dgm:presLayoutVars>
      </dgm:prSet>
      <dgm:spPr/>
    </dgm:pt>
    <dgm:pt modelId="{42CD7DC0-DA41-47DE-9E9E-594A8555AF3B}" type="pres">
      <dgm:prSet presAssocID="{B3204698-44DD-43C9-B040-BB099216D80D}" presName="linNode" presStyleCnt="0"/>
      <dgm:spPr/>
    </dgm:pt>
    <dgm:pt modelId="{670290E3-A3E6-4E6E-A192-D1F3F5C0CE9E}" type="pres">
      <dgm:prSet presAssocID="{B3204698-44DD-43C9-B040-BB099216D80D}" presName="parentText" presStyleLbl="node1" presStyleIdx="0" presStyleCnt="4">
        <dgm:presLayoutVars>
          <dgm:chMax val="1"/>
          <dgm:bulletEnabled val="1"/>
        </dgm:presLayoutVars>
      </dgm:prSet>
      <dgm:spPr/>
    </dgm:pt>
    <dgm:pt modelId="{895D9B1E-8A32-424D-B9FD-848055E0BA69}" type="pres">
      <dgm:prSet presAssocID="{B3204698-44DD-43C9-B040-BB099216D80D}" presName="descendantText" presStyleLbl="alignAccFollowNode1" presStyleIdx="0" presStyleCnt="4">
        <dgm:presLayoutVars>
          <dgm:bulletEnabled val="1"/>
        </dgm:presLayoutVars>
      </dgm:prSet>
      <dgm:spPr/>
    </dgm:pt>
    <dgm:pt modelId="{C170E001-E763-4B1E-BE89-F35314D01A2F}" type="pres">
      <dgm:prSet presAssocID="{AEA5881D-8054-4725-B127-BD3455976A7E}" presName="sp" presStyleCnt="0"/>
      <dgm:spPr/>
    </dgm:pt>
    <dgm:pt modelId="{779D7D62-4A78-41FE-8453-8E32B4B9CC72}" type="pres">
      <dgm:prSet presAssocID="{6CD1538A-F1A0-4A5D-9BD1-2F5CF39D647D}" presName="linNode" presStyleCnt="0"/>
      <dgm:spPr/>
    </dgm:pt>
    <dgm:pt modelId="{5CD40D84-E5E9-49BC-B5C7-F623E97D11C8}" type="pres">
      <dgm:prSet presAssocID="{6CD1538A-F1A0-4A5D-9BD1-2F5CF39D647D}" presName="parentText" presStyleLbl="node1" presStyleIdx="1" presStyleCnt="4">
        <dgm:presLayoutVars>
          <dgm:chMax val="1"/>
          <dgm:bulletEnabled val="1"/>
        </dgm:presLayoutVars>
      </dgm:prSet>
      <dgm:spPr/>
    </dgm:pt>
    <dgm:pt modelId="{C6939343-FFCA-4692-BE34-83355657357A}" type="pres">
      <dgm:prSet presAssocID="{6CD1538A-F1A0-4A5D-9BD1-2F5CF39D647D}" presName="descendantText" presStyleLbl="alignAccFollowNode1" presStyleIdx="1" presStyleCnt="4">
        <dgm:presLayoutVars>
          <dgm:bulletEnabled val="1"/>
        </dgm:presLayoutVars>
      </dgm:prSet>
      <dgm:spPr/>
    </dgm:pt>
    <dgm:pt modelId="{164F0559-7EF4-4B10-AEC1-D29F35849EC9}" type="pres">
      <dgm:prSet presAssocID="{2D9F4D52-B55D-46BE-835D-6DC67C7BFE4C}" presName="sp" presStyleCnt="0"/>
      <dgm:spPr/>
    </dgm:pt>
    <dgm:pt modelId="{FF87ACB7-AC29-4809-87E1-CA9FD9ED234D}" type="pres">
      <dgm:prSet presAssocID="{F86F6B41-05CE-4A05-9E69-F275F4B0B569}" presName="linNode" presStyleCnt="0"/>
      <dgm:spPr/>
    </dgm:pt>
    <dgm:pt modelId="{D65A4964-3AA8-46AD-BB32-03081B3E2602}" type="pres">
      <dgm:prSet presAssocID="{F86F6B41-05CE-4A05-9E69-F275F4B0B569}" presName="parentText" presStyleLbl="node1" presStyleIdx="2" presStyleCnt="4">
        <dgm:presLayoutVars>
          <dgm:chMax val="1"/>
          <dgm:bulletEnabled val="1"/>
        </dgm:presLayoutVars>
      </dgm:prSet>
      <dgm:spPr/>
    </dgm:pt>
    <dgm:pt modelId="{C15242FB-7DAE-48B4-BAAE-591A3DAC97CB}" type="pres">
      <dgm:prSet presAssocID="{F86F6B41-05CE-4A05-9E69-F275F4B0B569}" presName="descendantText" presStyleLbl="alignAccFollowNode1" presStyleIdx="2" presStyleCnt="4">
        <dgm:presLayoutVars>
          <dgm:bulletEnabled val="1"/>
        </dgm:presLayoutVars>
      </dgm:prSet>
      <dgm:spPr/>
    </dgm:pt>
    <dgm:pt modelId="{BAD7707D-861C-4ECD-A1C0-9D36CB1D3ED6}" type="pres">
      <dgm:prSet presAssocID="{AA59C20C-725E-4662-BD44-649B6E178318}" presName="sp" presStyleCnt="0"/>
      <dgm:spPr/>
    </dgm:pt>
    <dgm:pt modelId="{47350CD8-36DA-4DA9-933C-43EBD9E7D24D}" type="pres">
      <dgm:prSet presAssocID="{315E1128-D307-4FC1-AF74-FD6E999EF747}" presName="linNode" presStyleCnt="0"/>
      <dgm:spPr/>
    </dgm:pt>
    <dgm:pt modelId="{7D3151AC-F8FC-45E7-A7AD-AB27836CFD52}" type="pres">
      <dgm:prSet presAssocID="{315E1128-D307-4FC1-AF74-FD6E999EF747}" presName="parentText" presStyleLbl="node1" presStyleIdx="3" presStyleCnt="4">
        <dgm:presLayoutVars>
          <dgm:chMax val="1"/>
          <dgm:bulletEnabled val="1"/>
        </dgm:presLayoutVars>
      </dgm:prSet>
      <dgm:spPr/>
    </dgm:pt>
    <dgm:pt modelId="{6C327F74-E741-488D-BEE0-99A48989FB84}" type="pres">
      <dgm:prSet presAssocID="{315E1128-D307-4FC1-AF74-FD6E999EF747}" presName="descendantText" presStyleLbl="alignAccFollowNode1" presStyleIdx="3" presStyleCnt="4">
        <dgm:presLayoutVars>
          <dgm:bulletEnabled val="1"/>
        </dgm:presLayoutVars>
      </dgm:prSet>
      <dgm:spPr/>
    </dgm:pt>
  </dgm:ptLst>
  <dgm:cxnLst>
    <dgm:cxn modelId="{B3B5BE01-280A-4195-BC6A-8197F5DDD4CB}" srcId="{315E1128-D307-4FC1-AF74-FD6E999EF747}" destId="{0D3A7021-9153-4E5F-B0B1-1C4F51A2BB4C}" srcOrd="0" destOrd="0" parTransId="{8F3E3B21-1B0F-4748-A237-D3A5A41C475A}" sibTransId="{21F79936-E455-42EF-AACE-EB6A71624D33}"/>
    <dgm:cxn modelId="{8B664B14-D4C4-4862-BE99-BB0C689FC715}" srcId="{7EF89EB2-435B-4C23-AD52-E49E21FD0398}" destId="{6CD1538A-F1A0-4A5D-9BD1-2F5CF39D647D}" srcOrd="1" destOrd="0" parTransId="{635CE337-FE67-47D6-9AB6-1D5FD5228989}" sibTransId="{2D9F4D52-B55D-46BE-835D-6DC67C7BFE4C}"/>
    <dgm:cxn modelId="{ABF4D51D-DFC3-4D0B-B81C-3C0318737542}" type="presOf" srcId="{0D3A7021-9153-4E5F-B0B1-1C4F51A2BB4C}" destId="{6C327F74-E741-488D-BEE0-99A48989FB84}" srcOrd="0" destOrd="0" presId="urn:microsoft.com/office/officeart/2005/8/layout/vList5"/>
    <dgm:cxn modelId="{4A256937-A7B1-4989-B303-FB934428E4A3}" type="presOf" srcId="{E9370ADB-A6F4-455E-9D44-CBADF15C33D7}" destId="{C15242FB-7DAE-48B4-BAAE-591A3DAC97CB}" srcOrd="0" destOrd="0" presId="urn:microsoft.com/office/officeart/2005/8/layout/vList5"/>
    <dgm:cxn modelId="{9B105B3C-CEA3-45B6-8E63-DCD3CC547432}" srcId="{7EF89EB2-435B-4C23-AD52-E49E21FD0398}" destId="{315E1128-D307-4FC1-AF74-FD6E999EF747}" srcOrd="3" destOrd="0" parTransId="{3FA88800-F03B-4208-B087-591C59AA3449}" sibTransId="{47C0035B-FF40-44D7-94D8-71AC65B4442A}"/>
    <dgm:cxn modelId="{68A59A61-F037-479F-A485-E7D5B814A003}" type="presOf" srcId="{F86F6B41-05CE-4A05-9E69-F275F4B0B569}" destId="{D65A4964-3AA8-46AD-BB32-03081B3E2602}" srcOrd="0" destOrd="0" presId="urn:microsoft.com/office/officeart/2005/8/layout/vList5"/>
    <dgm:cxn modelId="{47EC8E63-1FE3-4E04-A782-51043A631794}" type="presOf" srcId="{D5CEE412-378F-4BE0-A5C3-278E8DECFC46}" destId="{C6939343-FFCA-4692-BE34-83355657357A}" srcOrd="0" destOrd="0" presId="urn:microsoft.com/office/officeart/2005/8/layout/vList5"/>
    <dgm:cxn modelId="{DA436675-0EBB-4176-A455-0FF7C2895202}" type="presOf" srcId="{7EF89EB2-435B-4C23-AD52-E49E21FD0398}" destId="{0AE255ED-2C96-4A9F-B6CB-C59FE5698A1B}" srcOrd="0" destOrd="0" presId="urn:microsoft.com/office/officeart/2005/8/layout/vList5"/>
    <dgm:cxn modelId="{E85D2287-43D4-416E-8870-07F9674363B3}" type="presOf" srcId="{B3204698-44DD-43C9-B040-BB099216D80D}" destId="{670290E3-A3E6-4E6E-A192-D1F3F5C0CE9E}" srcOrd="0" destOrd="0" presId="urn:microsoft.com/office/officeart/2005/8/layout/vList5"/>
    <dgm:cxn modelId="{26F1E192-6824-48D9-81F1-808911B92E3F}" srcId="{B3204698-44DD-43C9-B040-BB099216D80D}" destId="{45C2375F-4F5A-4E14-8AA7-652FA5AB6209}" srcOrd="0" destOrd="0" parTransId="{3206640B-F984-486B-AB96-1DAEDC0B035D}" sibTransId="{3E1BF28A-0FF8-45CE-B1A0-D33A9CDE0E1C}"/>
    <dgm:cxn modelId="{F5705DA7-6899-4B94-AABE-B5E971832C1E}" type="presOf" srcId="{315E1128-D307-4FC1-AF74-FD6E999EF747}" destId="{7D3151AC-F8FC-45E7-A7AD-AB27836CFD52}" srcOrd="0" destOrd="0" presId="urn:microsoft.com/office/officeart/2005/8/layout/vList5"/>
    <dgm:cxn modelId="{E8777FA7-31D5-4D6E-BF0B-EA634433B8A7}" srcId="{F86F6B41-05CE-4A05-9E69-F275F4B0B569}" destId="{E9370ADB-A6F4-455E-9D44-CBADF15C33D7}" srcOrd="0" destOrd="0" parTransId="{639D71B3-72CC-4BA7-838A-0D0B0187BAC0}" sibTransId="{E374619A-938C-4BA5-99C5-6B57D2092AD2}"/>
    <dgm:cxn modelId="{4F73FAC1-AAC9-4CBC-8F91-6DB96B52675F}" srcId="{7EF89EB2-435B-4C23-AD52-E49E21FD0398}" destId="{F86F6B41-05CE-4A05-9E69-F275F4B0B569}" srcOrd="2" destOrd="0" parTransId="{63430847-13FA-4A0D-8F2D-E77CB66BBA6E}" sibTransId="{AA59C20C-725E-4662-BD44-649B6E178318}"/>
    <dgm:cxn modelId="{F8AD21C6-D403-42E4-8823-53855B1035CD}" srcId="{7EF89EB2-435B-4C23-AD52-E49E21FD0398}" destId="{B3204698-44DD-43C9-B040-BB099216D80D}" srcOrd="0" destOrd="0" parTransId="{CF49C6E5-E1E1-4D62-ABF2-56D23D185104}" sibTransId="{AEA5881D-8054-4725-B127-BD3455976A7E}"/>
    <dgm:cxn modelId="{982796D1-DBFB-4839-B866-38F288B0567D}" srcId="{6CD1538A-F1A0-4A5D-9BD1-2F5CF39D647D}" destId="{D5CEE412-378F-4BE0-A5C3-278E8DECFC46}" srcOrd="0" destOrd="0" parTransId="{7A511424-EBEC-49C0-9E09-E624CF092920}" sibTransId="{5D032EB1-E12E-48CE-BB21-5AC6EC0023B2}"/>
    <dgm:cxn modelId="{C0FF8CD7-4D2D-48CB-AB74-385498578241}" type="presOf" srcId="{6CD1538A-F1A0-4A5D-9BD1-2F5CF39D647D}" destId="{5CD40D84-E5E9-49BC-B5C7-F623E97D11C8}" srcOrd="0" destOrd="0" presId="urn:microsoft.com/office/officeart/2005/8/layout/vList5"/>
    <dgm:cxn modelId="{E60DADE5-99FA-473C-9BA4-EFC97B31703E}" type="presOf" srcId="{45C2375F-4F5A-4E14-8AA7-652FA5AB6209}" destId="{895D9B1E-8A32-424D-B9FD-848055E0BA69}" srcOrd="0" destOrd="0" presId="urn:microsoft.com/office/officeart/2005/8/layout/vList5"/>
    <dgm:cxn modelId="{4CC6EC59-5480-454E-91E3-8D45BE1D0008}" type="presParOf" srcId="{0AE255ED-2C96-4A9F-B6CB-C59FE5698A1B}" destId="{42CD7DC0-DA41-47DE-9E9E-594A8555AF3B}" srcOrd="0" destOrd="0" presId="urn:microsoft.com/office/officeart/2005/8/layout/vList5"/>
    <dgm:cxn modelId="{05380F10-5F7C-46EA-84A6-BE5E11177E0C}" type="presParOf" srcId="{42CD7DC0-DA41-47DE-9E9E-594A8555AF3B}" destId="{670290E3-A3E6-4E6E-A192-D1F3F5C0CE9E}" srcOrd="0" destOrd="0" presId="urn:microsoft.com/office/officeart/2005/8/layout/vList5"/>
    <dgm:cxn modelId="{87B7D40C-5226-485F-9705-CE5F0939DEE9}" type="presParOf" srcId="{42CD7DC0-DA41-47DE-9E9E-594A8555AF3B}" destId="{895D9B1E-8A32-424D-B9FD-848055E0BA69}" srcOrd="1" destOrd="0" presId="urn:microsoft.com/office/officeart/2005/8/layout/vList5"/>
    <dgm:cxn modelId="{EAE43059-6822-46AA-8296-88927BB11131}" type="presParOf" srcId="{0AE255ED-2C96-4A9F-B6CB-C59FE5698A1B}" destId="{C170E001-E763-4B1E-BE89-F35314D01A2F}" srcOrd="1" destOrd="0" presId="urn:microsoft.com/office/officeart/2005/8/layout/vList5"/>
    <dgm:cxn modelId="{BFF20FA1-CF61-4835-B1C9-78EC58FC3609}" type="presParOf" srcId="{0AE255ED-2C96-4A9F-B6CB-C59FE5698A1B}" destId="{779D7D62-4A78-41FE-8453-8E32B4B9CC72}" srcOrd="2" destOrd="0" presId="urn:microsoft.com/office/officeart/2005/8/layout/vList5"/>
    <dgm:cxn modelId="{C37B3822-3DAB-49DC-897B-3CFEBE70BB9A}" type="presParOf" srcId="{779D7D62-4A78-41FE-8453-8E32B4B9CC72}" destId="{5CD40D84-E5E9-49BC-B5C7-F623E97D11C8}" srcOrd="0" destOrd="0" presId="urn:microsoft.com/office/officeart/2005/8/layout/vList5"/>
    <dgm:cxn modelId="{3B598C0C-2E51-40DE-A1A9-CAFF7CDE7E8F}" type="presParOf" srcId="{779D7D62-4A78-41FE-8453-8E32B4B9CC72}" destId="{C6939343-FFCA-4692-BE34-83355657357A}" srcOrd="1" destOrd="0" presId="urn:microsoft.com/office/officeart/2005/8/layout/vList5"/>
    <dgm:cxn modelId="{1DCEEDEC-0810-4020-8B02-735F1F595F0F}" type="presParOf" srcId="{0AE255ED-2C96-4A9F-B6CB-C59FE5698A1B}" destId="{164F0559-7EF4-4B10-AEC1-D29F35849EC9}" srcOrd="3" destOrd="0" presId="urn:microsoft.com/office/officeart/2005/8/layout/vList5"/>
    <dgm:cxn modelId="{B6C13E1A-5992-43A4-9EA9-06A426078C0A}" type="presParOf" srcId="{0AE255ED-2C96-4A9F-B6CB-C59FE5698A1B}" destId="{FF87ACB7-AC29-4809-87E1-CA9FD9ED234D}" srcOrd="4" destOrd="0" presId="urn:microsoft.com/office/officeart/2005/8/layout/vList5"/>
    <dgm:cxn modelId="{D8BCA35D-5E72-4C73-86B4-68AAC1A22465}" type="presParOf" srcId="{FF87ACB7-AC29-4809-87E1-CA9FD9ED234D}" destId="{D65A4964-3AA8-46AD-BB32-03081B3E2602}" srcOrd="0" destOrd="0" presId="urn:microsoft.com/office/officeart/2005/8/layout/vList5"/>
    <dgm:cxn modelId="{B8117C78-899C-44DC-9985-1CC0A61ED194}" type="presParOf" srcId="{FF87ACB7-AC29-4809-87E1-CA9FD9ED234D}" destId="{C15242FB-7DAE-48B4-BAAE-591A3DAC97CB}" srcOrd="1" destOrd="0" presId="urn:microsoft.com/office/officeart/2005/8/layout/vList5"/>
    <dgm:cxn modelId="{6F572AC7-3AC1-4173-978F-44D0AE20C770}" type="presParOf" srcId="{0AE255ED-2C96-4A9F-B6CB-C59FE5698A1B}" destId="{BAD7707D-861C-4ECD-A1C0-9D36CB1D3ED6}" srcOrd="5" destOrd="0" presId="urn:microsoft.com/office/officeart/2005/8/layout/vList5"/>
    <dgm:cxn modelId="{37135721-D6DB-41C8-9C20-AA7A06965D93}" type="presParOf" srcId="{0AE255ED-2C96-4A9F-B6CB-C59FE5698A1B}" destId="{47350CD8-36DA-4DA9-933C-43EBD9E7D24D}" srcOrd="6" destOrd="0" presId="urn:microsoft.com/office/officeart/2005/8/layout/vList5"/>
    <dgm:cxn modelId="{A205CEB0-6E16-48F2-840E-22CB2E34A023}" type="presParOf" srcId="{47350CD8-36DA-4DA9-933C-43EBD9E7D24D}" destId="{7D3151AC-F8FC-45E7-A7AD-AB27836CFD52}" srcOrd="0" destOrd="0" presId="urn:microsoft.com/office/officeart/2005/8/layout/vList5"/>
    <dgm:cxn modelId="{B5FB6589-4D0B-4653-8F0C-64C97FEDFB63}" type="presParOf" srcId="{47350CD8-36DA-4DA9-933C-43EBD9E7D24D}" destId="{6C327F74-E741-488D-BEE0-99A48989FB8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90CAE0-C5A0-4F62-B784-9159154AC8E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38B34B2-25C9-495A-A481-37FD9ADCE9B3}">
      <dgm:prSet/>
      <dgm:spPr/>
      <dgm:t>
        <a:bodyPr/>
        <a:lstStyle/>
        <a:p>
          <a:r>
            <a:rPr lang="en-GB"/>
            <a:t>Accountability – you are answerable for your decisions, actions and omissions.</a:t>
          </a:r>
          <a:endParaRPr lang="en-US"/>
        </a:p>
      </dgm:t>
    </dgm:pt>
    <dgm:pt modelId="{2671ECA4-1ACE-4D8F-B4AB-5297D1E2E7F4}" type="parTrans" cxnId="{EF74970A-AB9F-49A5-9DFE-2EFF734C4524}">
      <dgm:prSet/>
      <dgm:spPr/>
      <dgm:t>
        <a:bodyPr/>
        <a:lstStyle/>
        <a:p>
          <a:endParaRPr lang="en-US"/>
        </a:p>
      </dgm:t>
    </dgm:pt>
    <dgm:pt modelId="{EF36CDE1-D6A3-4E31-B651-2AC47204242D}" type="sibTrans" cxnId="{EF74970A-AB9F-49A5-9DFE-2EFF734C4524}">
      <dgm:prSet/>
      <dgm:spPr/>
      <dgm:t>
        <a:bodyPr/>
        <a:lstStyle/>
        <a:p>
          <a:endParaRPr lang="en-US"/>
        </a:p>
      </dgm:t>
    </dgm:pt>
    <dgm:pt modelId="{B13B6968-2528-43B5-83F8-D7CDFE39EA72}">
      <dgm:prSet/>
      <dgm:spPr/>
      <dgm:t>
        <a:bodyPr/>
        <a:lstStyle/>
        <a:p>
          <a:r>
            <a:rPr lang="en-GB"/>
            <a:t>Fairness – you treat people fairly.</a:t>
          </a:r>
          <a:endParaRPr lang="en-US"/>
        </a:p>
      </dgm:t>
    </dgm:pt>
    <dgm:pt modelId="{5C608B71-747F-4C01-9E30-702BE92DCFF9}" type="parTrans" cxnId="{163D570F-33AB-49C0-870B-884B1B3A43C0}">
      <dgm:prSet/>
      <dgm:spPr/>
      <dgm:t>
        <a:bodyPr/>
        <a:lstStyle/>
        <a:p>
          <a:endParaRPr lang="en-US"/>
        </a:p>
      </dgm:t>
    </dgm:pt>
    <dgm:pt modelId="{D3B88DED-435A-45B0-BCF1-0A00DAF5243E}" type="sibTrans" cxnId="{163D570F-33AB-49C0-870B-884B1B3A43C0}">
      <dgm:prSet/>
      <dgm:spPr/>
      <dgm:t>
        <a:bodyPr/>
        <a:lstStyle/>
        <a:p>
          <a:endParaRPr lang="en-US"/>
        </a:p>
      </dgm:t>
    </dgm:pt>
    <dgm:pt modelId="{CD2B6702-97E2-439A-9919-969F5891279B}">
      <dgm:prSet/>
      <dgm:spPr/>
      <dgm:t>
        <a:bodyPr/>
        <a:lstStyle/>
        <a:p>
          <a:r>
            <a:rPr lang="en-GB"/>
            <a:t>Honesty – you are truthful and trustworthy.</a:t>
          </a:r>
          <a:endParaRPr lang="en-US"/>
        </a:p>
      </dgm:t>
    </dgm:pt>
    <dgm:pt modelId="{6402C028-715A-4874-932B-E0A01267A598}" type="parTrans" cxnId="{5C555172-A23E-4A41-9790-1950AD4AD044}">
      <dgm:prSet/>
      <dgm:spPr/>
      <dgm:t>
        <a:bodyPr/>
        <a:lstStyle/>
        <a:p>
          <a:endParaRPr lang="en-US"/>
        </a:p>
      </dgm:t>
    </dgm:pt>
    <dgm:pt modelId="{468C730E-7B8D-41C5-8534-BDE1EC1435CC}" type="sibTrans" cxnId="{5C555172-A23E-4A41-9790-1950AD4AD044}">
      <dgm:prSet/>
      <dgm:spPr/>
      <dgm:t>
        <a:bodyPr/>
        <a:lstStyle/>
        <a:p>
          <a:endParaRPr lang="en-US"/>
        </a:p>
      </dgm:t>
    </dgm:pt>
    <dgm:pt modelId="{4807C393-BF68-4DBA-A9E7-377CBCE3518E}">
      <dgm:prSet/>
      <dgm:spPr/>
      <dgm:t>
        <a:bodyPr/>
        <a:lstStyle/>
        <a:p>
          <a:r>
            <a:rPr lang="en-GB"/>
            <a:t>Integrity – you always do the right thing.</a:t>
          </a:r>
          <a:endParaRPr lang="en-US"/>
        </a:p>
      </dgm:t>
    </dgm:pt>
    <dgm:pt modelId="{5869545D-53D5-423B-86D8-2148DCF53779}" type="parTrans" cxnId="{0CEE3874-F455-49D8-BC33-629FBE66DF66}">
      <dgm:prSet/>
      <dgm:spPr/>
      <dgm:t>
        <a:bodyPr/>
        <a:lstStyle/>
        <a:p>
          <a:endParaRPr lang="en-US"/>
        </a:p>
      </dgm:t>
    </dgm:pt>
    <dgm:pt modelId="{D94B3714-08B6-4FE8-9A40-9003217516DA}" type="sibTrans" cxnId="{0CEE3874-F455-49D8-BC33-629FBE66DF66}">
      <dgm:prSet/>
      <dgm:spPr/>
      <dgm:t>
        <a:bodyPr/>
        <a:lstStyle/>
        <a:p>
          <a:endParaRPr lang="en-US"/>
        </a:p>
      </dgm:t>
    </dgm:pt>
    <dgm:pt modelId="{C3528439-1908-4123-838C-7EE1C8BA2CF6}">
      <dgm:prSet/>
      <dgm:spPr/>
      <dgm:t>
        <a:bodyPr/>
        <a:lstStyle/>
        <a:p>
          <a:r>
            <a:rPr lang="en-GB"/>
            <a:t>Leadership – you lead by good example.</a:t>
          </a:r>
          <a:endParaRPr lang="en-US"/>
        </a:p>
      </dgm:t>
    </dgm:pt>
    <dgm:pt modelId="{C743E665-3673-4C3A-BA5C-B676D0162093}" type="parTrans" cxnId="{AC460251-7502-4595-8891-B020645A114A}">
      <dgm:prSet/>
      <dgm:spPr/>
      <dgm:t>
        <a:bodyPr/>
        <a:lstStyle/>
        <a:p>
          <a:endParaRPr lang="en-US"/>
        </a:p>
      </dgm:t>
    </dgm:pt>
    <dgm:pt modelId="{06CE64FD-1E18-40FD-B524-62C6B06969F8}" type="sibTrans" cxnId="{AC460251-7502-4595-8891-B020645A114A}">
      <dgm:prSet/>
      <dgm:spPr/>
      <dgm:t>
        <a:bodyPr/>
        <a:lstStyle/>
        <a:p>
          <a:endParaRPr lang="en-US"/>
        </a:p>
      </dgm:t>
    </dgm:pt>
    <dgm:pt modelId="{127A5410-9B93-4247-84C0-BA1A74F1AD98}">
      <dgm:prSet/>
      <dgm:spPr/>
      <dgm:t>
        <a:bodyPr/>
        <a:lstStyle/>
        <a:p>
          <a:r>
            <a:rPr lang="en-GB"/>
            <a:t>Objectivity – you make choices on evidence and your best professional judgement</a:t>
          </a:r>
          <a:endParaRPr lang="en-US"/>
        </a:p>
      </dgm:t>
    </dgm:pt>
    <dgm:pt modelId="{CEFD6B58-E7DB-4D46-AA39-2A96050F4DBC}" type="parTrans" cxnId="{8DADFAF0-548F-4B3D-833C-5D42C91CBFEF}">
      <dgm:prSet/>
      <dgm:spPr/>
      <dgm:t>
        <a:bodyPr/>
        <a:lstStyle/>
        <a:p>
          <a:endParaRPr lang="en-US"/>
        </a:p>
      </dgm:t>
    </dgm:pt>
    <dgm:pt modelId="{17ACC59C-019B-453B-A203-CC97B5C1AB6E}" type="sibTrans" cxnId="{8DADFAF0-548F-4B3D-833C-5D42C91CBFEF}">
      <dgm:prSet/>
      <dgm:spPr/>
      <dgm:t>
        <a:bodyPr/>
        <a:lstStyle/>
        <a:p>
          <a:endParaRPr lang="en-US"/>
        </a:p>
      </dgm:t>
    </dgm:pt>
    <dgm:pt modelId="{4DDE3EE3-67ED-43FD-82AE-B10B6FFD98FD}">
      <dgm:prSet/>
      <dgm:spPr/>
      <dgm:t>
        <a:bodyPr/>
        <a:lstStyle/>
        <a:p>
          <a:r>
            <a:rPr lang="en-GB"/>
            <a:t>Openness – you are open and transparent in your actions and decisions. </a:t>
          </a:r>
          <a:endParaRPr lang="en-US"/>
        </a:p>
      </dgm:t>
    </dgm:pt>
    <dgm:pt modelId="{8DF3B6D1-FACA-400F-B2B4-EC76FA0F56FC}" type="parTrans" cxnId="{CE15EC38-980C-47CC-AAF7-F67C9D09BFF0}">
      <dgm:prSet/>
      <dgm:spPr/>
      <dgm:t>
        <a:bodyPr/>
        <a:lstStyle/>
        <a:p>
          <a:endParaRPr lang="en-US"/>
        </a:p>
      </dgm:t>
    </dgm:pt>
    <dgm:pt modelId="{213C5C03-95B2-47E6-B3F3-C308A4AA5760}" type="sibTrans" cxnId="{CE15EC38-980C-47CC-AAF7-F67C9D09BFF0}">
      <dgm:prSet/>
      <dgm:spPr/>
      <dgm:t>
        <a:bodyPr/>
        <a:lstStyle/>
        <a:p>
          <a:endParaRPr lang="en-US"/>
        </a:p>
      </dgm:t>
    </dgm:pt>
    <dgm:pt modelId="{1BFDC253-E1B4-479A-9E56-BF55FAB93CD1}">
      <dgm:prSet/>
      <dgm:spPr/>
      <dgm:t>
        <a:bodyPr/>
        <a:lstStyle/>
        <a:p>
          <a:r>
            <a:rPr lang="en-GB"/>
            <a:t>Respect – you treat everyone with respect.</a:t>
          </a:r>
          <a:endParaRPr lang="en-US"/>
        </a:p>
      </dgm:t>
    </dgm:pt>
    <dgm:pt modelId="{6B410EDB-ADDE-4A88-9CEE-C87FEF076B31}" type="parTrans" cxnId="{C9FAD618-A82A-4F3C-AFED-702E21880B08}">
      <dgm:prSet/>
      <dgm:spPr/>
      <dgm:t>
        <a:bodyPr/>
        <a:lstStyle/>
        <a:p>
          <a:endParaRPr lang="en-US"/>
        </a:p>
      </dgm:t>
    </dgm:pt>
    <dgm:pt modelId="{150B3A3B-1C00-4091-950D-3325148C3FC9}" type="sibTrans" cxnId="{C9FAD618-A82A-4F3C-AFED-702E21880B08}">
      <dgm:prSet/>
      <dgm:spPr/>
      <dgm:t>
        <a:bodyPr/>
        <a:lstStyle/>
        <a:p>
          <a:endParaRPr lang="en-US"/>
        </a:p>
      </dgm:t>
    </dgm:pt>
    <dgm:pt modelId="{E59B8468-69B1-4537-81CC-2B9085F40484}">
      <dgm:prSet/>
      <dgm:spPr/>
      <dgm:t>
        <a:bodyPr/>
        <a:lstStyle/>
        <a:p>
          <a:r>
            <a:rPr lang="en-GB"/>
            <a:t>Selflessness – you act in the public interest. </a:t>
          </a:r>
          <a:endParaRPr lang="en-US"/>
        </a:p>
      </dgm:t>
    </dgm:pt>
    <dgm:pt modelId="{60AD2E55-5EE6-4EFE-937F-44943EBB8E2F}" type="parTrans" cxnId="{A418BEDC-429E-47E7-9666-41B04177288C}">
      <dgm:prSet/>
      <dgm:spPr/>
      <dgm:t>
        <a:bodyPr/>
        <a:lstStyle/>
        <a:p>
          <a:endParaRPr lang="en-US"/>
        </a:p>
      </dgm:t>
    </dgm:pt>
    <dgm:pt modelId="{CC2E6BBC-1F5E-46B7-8DB8-86B417303657}" type="sibTrans" cxnId="{A418BEDC-429E-47E7-9666-41B04177288C}">
      <dgm:prSet/>
      <dgm:spPr/>
      <dgm:t>
        <a:bodyPr/>
        <a:lstStyle/>
        <a:p>
          <a:endParaRPr lang="en-US"/>
        </a:p>
      </dgm:t>
    </dgm:pt>
    <dgm:pt modelId="{30E04CDC-C552-47A2-97E1-1B5CB53D808E}" type="pres">
      <dgm:prSet presAssocID="{9D90CAE0-C5A0-4F62-B784-9159154AC8E8}" presName="linear" presStyleCnt="0">
        <dgm:presLayoutVars>
          <dgm:animLvl val="lvl"/>
          <dgm:resizeHandles val="exact"/>
        </dgm:presLayoutVars>
      </dgm:prSet>
      <dgm:spPr/>
    </dgm:pt>
    <dgm:pt modelId="{5323815B-45D6-4CB8-924E-FBC246CAEAC9}" type="pres">
      <dgm:prSet presAssocID="{438B34B2-25C9-495A-A481-37FD9ADCE9B3}" presName="parentText" presStyleLbl="node1" presStyleIdx="0" presStyleCnt="9">
        <dgm:presLayoutVars>
          <dgm:chMax val="0"/>
          <dgm:bulletEnabled val="1"/>
        </dgm:presLayoutVars>
      </dgm:prSet>
      <dgm:spPr/>
    </dgm:pt>
    <dgm:pt modelId="{9A0C8364-4EA8-41F4-832E-1B1E3B6C9E59}" type="pres">
      <dgm:prSet presAssocID="{EF36CDE1-D6A3-4E31-B651-2AC47204242D}" presName="spacer" presStyleCnt="0"/>
      <dgm:spPr/>
    </dgm:pt>
    <dgm:pt modelId="{D4A27538-0494-411C-9F2F-C712FB0B8934}" type="pres">
      <dgm:prSet presAssocID="{B13B6968-2528-43B5-83F8-D7CDFE39EA72}" presName="parentText" presStyleLbl="node1" presStyleIdx="1" presStyleCnt="9">
        <dgm:presLayoutVars>
          <dgm:chMax val="0"/>
          <dgm:bulletEnabled val="1"/>
        </dgm:presLayoutVars>
      </dgm:prSet>
      <dgm:spPr/>
    </dgm:pt>
    <dgm:pt modelId="{1F375920-EE79-4B95-A352-C9F19F954E56}" type="pres">
      <dgm:prSet presAssocID="{D3B88DED-435A-45B0-BCF1-0A00DAF5243E}" presName="spacer" presStyleCnt="0"/>
      <dgm:spPr/>
    </dgm:pt>
    <dgm:pt modelId="{F5AD5415-45C5-49CF-B907-613CC5217346}" type="pres">
      <dgm:prSet presAssocID="{CD2B6702-97E2-439A-9919-969F5891279B}" presName="parentText" presStyleLbl="node1" presStyleIdx="2" presStyleCnt="9">
        <dgm:presLayoutVars>
          <dgm:chMax val="0"/>
          <dgm:bulletEnabled val="1"/>
        </dgm:presLayoutVars>
      </dgm:prSet>
      <dgm:spPr/>
    </dgm:pt>
    <dgm:pt modelId="{48097C2D-C581-4F89-AFF5-047A83DA6A77}" type="pres">
      <dgm:prSet presAssocID="{468C730E-7B8D-41C5-8534-BDE1EC1435CC}" presName="spacer" presStyleCnt="0"/>
      <dgm:spPr/>
    </dgm:pt>
    <dgm:pt modelId="{B1A2BA2A-CB8E-4911-BBCE-C2FE3173FB6E}" type="pres">
      <dgm:prSet presAssocID="{4807C393-BF68-4DBA-A9E7-377CBCE3518E}" presName="parentText" presStyleLbl="node1" presStyleIdx="3" presStyleCnt="9">
        <dgm:presLayoutVars>
          <dgm:chMax val="0"/>
          <dgm:bulletEnabled val="1"/>
        </dgm:presLayoutVars>
      </dgm:prSet>
      <dgm:spPr/>
    </dgm:pt>
    <dgm:pt modelId="{7F726B50-5617-42F9-AF7A-D2F417E843B0}" type="pres">
      <dgm:prSet presAssocID="{D94B3714-08B6-4FE8-9A40-9003217516DA}" presName="spacer" presStyleCnt="0"/>
      <dgm:spPr/>
    </dgm:pt>
    <dgm:pt modelId="{A071BF5D-BF5F-410C-83E2-97294362038D}" type="pres">
      <dgm:prSet presAssocID="{C3528439-1908-4123-838C-7EE1C8BA2CF6}" presName="parentText" presStyleLbl="node1" presStyleIdx="4" presStyleCnt="9">
        <dgm:presLayoutVars>
          <dgm:chMax val="0"/>
          <dgm:bulletEnabled val="1"/>
        </dgm:presLayoutVars>
      </dgm:prSet>
      <dgm:spPr/>
    </dgm:pt>
    <dgm:pt modelId="{21781C2E-43B1-44C7-8619-C6B3F5C8E891}" type="pres">
      <dgm:prSet presAssocID="{06CE64FD-1E18-40FD-B524-62C6B06969F8}" presName="spacer" presStyleCnt="0"/>
      <dgm:spPr/>
    </dgm:pt>
    <dgm:pt modelId="{DDE8F6ED-8E63-47CC-BA29-5047143026A7}" type="pres">
      <dgm:prSet presAssocID="{127A5410-9B93-4247-84C0-BA1A74F1AD98}" presName="parentText" presStyleLbl="node1" presStyleIdx="5" presStyleCnt="9">
        <dgm:presLayoutVars>
          <dgm:chMax val="0"/>
          <dgm:bulletEnabled val="1"/>
        </dgm:presLayoutVars>
      </dgm:prSet>
      <dgm:spPr/>
    </dgm:pt>
    <dgm:pt modelId="{95787FB8-F17A-4E88-9A5A-16645FBB567E}" type="pres">
      <dgm:prSet presAssocID="{17ACC59C-019B-453B-A203-CC97B5C1AB6E}" presName="spacer" presStyleCnt="0"/>
      <dgm:spPr/>
    </dgm:pt>
    <dgm:pt modelId="{52D21EC3-29A4-4E60-B130-1062C6D850DD}" type="pres">
      <dgm:prSet presAssocID="{4DDE3EE3-67ED-43FD-82AE-B10B6FFD98FD}" presName="parentText" presStyleLbl="node1" presStyleIdx="6" presStyleCnt="9">
        <dgm:presLayoutVars>
          <dgm:chMax val="0"/>
          <dgm:bulletEnabled val="1"/>
        </dgm:presLayoutVars>
      </dgm:prSet>
      <dgm:spPr/>
    </dgm:pt>
    <dgm:pt modelId="{A1F47F71-70EC-42A5-8F57-E5A7EE231FA3}" type="pres">
      <dgm:prSet presAssocID="{213C5C03-95B2-47E6-B3F3-C308A4AA5760}" presName="spacer" presStyleCnt="0"/>
      <dgm:spPr/>
    </dgm:pt>
    <dgm:pt modelId="{E0668E05-AA75-4515-AC5D-FBAF213673D8}" type="pres">
      <dgm:prSet presAssocID="{1BFDC253-E1B4-479A-9E56-BF55FAB93CD1}" presName="parentText" presStyleLbl="node1" presStyleIdx="7" presStyleCnt="9">
        <dgm:presLayoutVars>
          <dgm:chMax val="0"/>
          <dgm:bulletEnabled val="1"/>
        </dgm:presLayoutVars>
      </dgm:prSet>
      <dgm:spPr/>
    </dgm:pt>
    <dgm:pt modelId="{491B247D-84AF-4340-86BA-18833491A679}" type="pres">
      <dgm:prSet presAssocID="{150B3A3B-1C00-4091-950D-3325148C3FC9}" presName="spacer" presStyleCnt="0"/>
      <dgm:spPr/>
    </dgm:pt>
    <dgm:pt modelId="{CDE014D5-DE69-4D60-AA29-B2ABD67BDD84}" type="pres">
      <dgm:prSet presAssocID="{E59B8468-69B1-4537-81CC-2B9085F40484}" presName="parentText" presStyleLbl="node1" presStyleIdx="8" presStyleCnt="9">
        <dgm:presLayoutVars>
          <dgm:chMax val="0"/>
          <dgm:bulletEnabled val="1"/>
        </dgm:presLayoutVars>
      </dgm:prSet>
      <dgm:spPr/>
    </dgm:pt>
  </dgm:ptLst>
  <dgm:cxnLst>
    <dgm:cxn modelId="{909A3803-5FC0-4E92-9E83-6472F068D7A4}" type="presOf" srcId="{438B34B2-25C9-495A-A481-37FD9ADCE9B3}" destId="{5323815B-45D6-4CB8-924E-FBC246CAEAC9}" srcOrd="0" destOrd="0" presId="urn:microsoft.com/office/officeart/2005/8/layout/vList2"/>
    <dgm:cxn modelId="{EF74970A-AB9F-49A5-9DFE-2EFF734C4524}" srcId="{9D90CAE0-C5A0-4F62-B784-9159154AC8E8}" destId="{438B34B2-25C9-495A-A481-37FD9ADCE9B3}" srcOrd="0" destOrd="0" parTransId="{2671ECA4-1ACE-4D8F-B4AB-5297D1E2E7F4}" sibTransId="{EF36CDE1-D6A3-4E31-B651-2AC47204242D}"/>
    <dgm:cxn modelId="{163D570F-33AB-49C0-870B-884B1B3A43C0}" srcId="{9D90CAE0-C5A0-4F62-B784-9159154AC8E8}" destId="{B13B6968-2528-43B5-83F8-D7CDFE39EA72}" srcOrd="1" destOrd="0" parTransId="{5C608B71-747F-4C01-9E30-702BE92DCFF9}" sibTransId="{D3B88DED-435A-45B0-BCF1-0A00DAF5243E}"/>
    <dgm:cxn modelId="{4A697C12-38FF-481F-8C39-A1DF35F7E1F7}" type="presOf" srcId="{9D90CAE0-C5A0-4F62-B784-9159154AC8E8}" destId="{30E04CDC-C552-47A2-97E1-1B5CB53D808E}" srcOrd="0" destOrd="0" presId="urn:microsoft.com/office/officeart/2005/8/layout/vList2"/>
    <dgm:cxn modelId="{0B4FAF16-83A1-4849-986D-9E89010B5812}" type="presOf" srcId="{E59B8468-69B1-4537-81CC-2B9085F40484}" destId="{CDE014D5-DE69-4D60-AA29-B2ABD67BDD84}" srcOrd="0" destOrd="0" presId="urn:microsoft.com/office/officeart/2005/8/layout/vList2"/>
    <dgm:cxn modelId="{C9FAD618-A82A-4F3C-AFED-702E21880B08}" srcId="{9D90CAE0-C5A0-4F62-B784-9159154AC8E8}" destId="{1BFDC253-E1B4-479A-9E56-BF55FAB93CD1}" srcOrd="7" destOrd="0" parTransId="{6B410EDB-ADDE-4A88-9CEE-C87FEF076B31}" sibTransId="{150B3A3B-1C00-4091-950D-3325148C3FC9}"/>
    <dgm:cxn modelId="{07D24420-6C69-4F60-A46A-71BBE770B7BC}" type="presOf" srcId="{4807C393-BF68-4DBA-A9E7-377CBCE3518E}" destId="{B1A2BA2A-CB8E-4911-BBCE-C2FE3173FB6E}" srcOrd="0" destOrd="0" presId="urn:microsoft.com/office/officeart/2005/8/layout/vList2"/>
    <dgm:cxn modelId="{CE15EC38-980C-47CC-AAF7-F67C9D09BFF0}" srcId="{9D90CAE0-C5A0-4F62-B784-9159154AC8E8}" destId="{4DDE3EE3-67ED-43FD-82AE-B10B6FFD98FD}" srcOrd="6" destOrd="0" parTransId="{8DF3B6D1-FACA-400F-B2B4-EC76FA0F56FC}" sibTransId="{213C5C03-95B2-47E6-B3F3-C308A4AA5760}"/>
    <dgm:cxn modelId="{AC460251-7502-4595-8891-B020645A114A}" srcId="{9D90CAE0-C5A0-4F62-B784-9159154AC8E8}" destId="{C3528439-1908-4123-838C-7EE1C8BA2CF6}" srcOrd="4" destOrd="0" parTransId="{C743E665-3673-4C3A-BA5C-B676D0162093}" sibTransId="{06CE64FD-1E18-40FD-B524-62C6B06969F8}"/>
    <dgm:cxn modelId="{5C555172-A23E-4A41-9790-1950AD4AD044}" srcId="{9D90CAE0-C5A0-4F62-B784-9159154AC8E8}" destId="{CD2B6702-97E2-439A-9919-969F5891279B}" srcOrd="2" destOrd="0" parTransId="{6402C028-715A-4874-932B-E0A01267A598}" sibTransId="{468C730E-7B8D-41C5-8534-BDE1EC1435CC}"/>
    <dgm:cxn modelId="{BBD7E153-27D2-4C0B-86BB-78CAD09A494A}" type="presOf" srcId="{B13B6968-2528-43B5-83F8-D7CDFE39EA72}" destId="{D4A27538-0494-411C-9F2F-C712FB0B8934}" srcOrd="0" destOrd="0" presId="urn:microsoft.com/office/officeart/2005/8/layout/vList2"/>
    <dgm:cxn modelId="{0CEE3874-F455-49D8-BC33-629FBE66DF66}" srcId="{9D90CAE0-C5A0-4F62-B784-9159154AC8E8}" destId="{4807C393-BF68-4DBA-A9E7-377CBCE3518E}" srcOrd="3" destOrd="0" parTransId="{5869545D-53D5-423B-86D8-2148DCF53779}" sibTransId="{D94B3714-08B6-4FE8-9A40-9003217516DA}"/>
    <dgm:cxn modelId="{BB55C487-D67B-412F-B76F-011DBF1A345E}" type="presOf" srcId="{4DDE3EE3-67ED-43FD-82AE-B10B6FFD98FD}" destId="{52D21EC3-29A4-4E60-B130-1062C6D850DD}" srcOrd="0" destOrd="0" presId="urn:microsoft.com/office/officeart/2005/8/layout/vList2"/>
    <dgm:cxn modelId="{E656DCA4-FC28-445F-92F7-5DCE9F4088C9}" type="presOf" srcId="{CD2B6702-97E2-439A-9919-969F5891279B}" destId="{F5AD5415-45C5-49CF-B907-613CC5217346}" srcOrd="0" destOrd="0" presId="urn:microsoft.com/office/officeart/2005/8/layout/vList2"/>
    <dgm:cxn modelId="{183F70C0-2267-4660-A45E-3331DDA177DB}" type="presOf" srcId="{C3528439-1908-4123-838C-7EE1C8BA2CF6}" destId="{A071BF5D-BF5F-410C-83E2-97294362038D}" srcOrd="0" destOrd="0" presId="urn:microsoft.com/office/officeart/2005/8/layout/vList2"/>
    <dgm:cxn modelId="{203587C2-ED3E-47EE-8B8D-D0A6D8EC6B87}" type="presOf" srcId="{1BFDC253-E1B4-479A-9E56-BF55FAB93CD1}" destId="{E0668E05-AA75-4515-AC5D-FBAF213673D8}" srcOrd="0" destOrd="0" presId="urn:microsoft.com/office/officeart/2005/8/layout/vList2"/>
    <dgm:cxn modelId="{E5D397C4-2A9F-481D-A4E4-30D3DABAE9EE}" type="presOf" srcId="{127A5410-9B93-4247-84C0-BA1A74F1AD98}" destId="{DDE8F6ED-8E63-47CC-BA29-5047143026A7}" srcOrd="0" destOrd="0" presId="urn:microsoft.com/office/officeart/2005/8/layout/vList2"/>
    <dgm:cxn modelId="{A418BEDC-429E-47E7-9666-41B04177288C}" srcId="{9D90CAE0-C5A0-4F62-B784-9159154AC8E8}" destId="{E59B8468-69B1-4537-81CC-2B9085F40484}" srcOrd="8" destOrd="0" parTransId="{60AD2E55-5EE6-4EFE-937F-44943EBB8E2F}" sibTransId="{CC2E6BBC-1F5E-46B7-8DB8-86B417303657}"/>
    <dgm:cxn modelId="{8DADFAF0-548F-4B3D-833C-5D42C91CBFEF}" srcId="{9D90CAE0-C5A0-4F62-B784-9159154AC8E8}" destId="{127A5410-9B93-4247-84C0-BA1A74F1AD98}" srcOrd="5" destOrd="0" parTransId="{CEFD6B58-E7DB-4D46-AA39-2A96050F4DBC}" sibTransId="{17ACC59C-019B-453B-A203-CC97B5C1AB6E}"/>
    <dgm:cxn modelId="{3816B31A-6CAB-4D77-A064-76BB7A5A4282}" type="presParOf" srcId="{30E04CDC-C552-47A2-97E1-1B5CB53D808E}" destId="{5323815B-45D6-4CB8-924E-FBC246CAEAC9}" srcOrd="0" destOrd="0" presId="urn:microsoft.com/office/officeart/2005/8/layout/vList2"/>
    <dgm:cxn modelId="{C045704E-D0AB-49CA-A9E8-61FDFDEA89CD}" type="presParOf" srcId="{30E04CDC-C552-47A2-97E1-1B5CB53D808E}" destId="{9A0C8364-4EA8-41F4-832E-1B1E3B6C9E59}" srcOrd="1" destOrd="0" presId="urn:microsoft.com/office/officeart/2005/8/layout/vList2"/>
    <dgm:cxn modelId="{DB0CEBC2-F645-418A-A88A-ECD956AB15F4}" type="presParOf" srcId="{30E04CDC-C552-47A2-97E1-1B5CB53D808E}" destId="{D4A27538-0494-411C-9F2F-C712FB0B8934}" srcOrd="2" destOrd="0" presId="urn:microsoft.com/office/officeart/2005/8/layout/vList2"/>
    <dgm:cxn modelId="{54004978-D850-4172-8DA6-BDE8D55BB628}" type="presParOf" srcId="{30E04CDC-C552-47A2-97E1-1B5CB53D808E}" destId="{1F375920-EE79-4B95-A352-C9F19F954E56}" srcOrd="3" destOrd="0" presId="urn:microsoft.com/office/officeart/2005/8/layout/vList2"/>
    <dgm:cxn modelId="{B4324F79-BA1B-4698-BF28-4C4979366E21}" type="presParOf" srcId="{30E04CDC-C552-47A2-97E1-1B5CB53D808E}" destId="{F5AD5415-45C5-49CF-B907-613CC5217346}" srcOrd="4" destOrd="0" presId="urn:microsoft.com/office/officeart/2005/8/layout/vList2"/>
    <dgm:cxn modelId="{13D4576B-52E0-45AF-8DDF-4A7DEFE98BD1}" type="presParOf" srcId="{30E04CDC-C552-47A2-97E1-1B5CB53D808E}" destId="{48097C2D-C581-4F89-AFF5-047A83DA6A77}" srcOrd="5" destOrd="0" presId="urn:microsoft.com/office/officeart/2005/8/layout/vList2"/>
    <dgm:cxn modelId="{5D769BD2-1431-4EE6-9E6F-1F0774523549}" type="presParOf" srcId="{30E04CDC-C552-47A2-97E1-1B5CB53D808E}" destId="{B1A2BA2A-CB8E-4911-BBCE-C2FE3173FB6E}" srcOrd="6" destOrd="0" presId="urn:microsoft.com/office/officeart/2005/8/layout/vList2"/>
    <dgm:cxn modelId="{C2425113-0431-41E1-AFD2-6E10416B3D45}" type="presParOf" srcId="{30E04CDC-C552-47A2-97E1-1B5CB53D808E}" destId="{7F726B50-5617-42F9-AF7A-D2F417E843B0}" srcOrd="7" destOrd="0" presId="urn:microsoft.com/office/officeart/2005/8/layout/vList2"/>
    <dgm:cxn modelId="{8E89286F-6A2B-460A-AA75-0FDE012140C8}" type="presParOf" srcId="{30E04CDC-C552-47A2-97E1-1B5CB53D808E}" destId="{A071BF5D-BF5F-410C-83E2-97294362038D}" srcOrd="8" destOrd="0" presId="urn:microsoft.com/office/officeart/2005/8/layout/vList2"/>
    <dgm:cxn modelId="{C31C2D99-40F0-425A-8991-99B82B2E5E0B}" type="presParOf" srcId="{30E04CDC-C552-47A2-97E1-1B5CB53D808E}" destId="{21781C2E-43B1-44C7-8619-C6B3F5C8E891}" srcOrd="9" destOrd="0" presId="urn:microsoft.com/office/officeart/2005/8/layout/vList2"/>
    <dgm:cxn modelId="{54F85325-D8F6-43CD-9E16-FC9EAC772908}" type="presParOf" srcId="{30E04CDC-C552-47A2-97E1-1B5CB53D808E}" destId="{DDE8F6ED-8E63-47CC-BA29-5047143026A7}" srcOrd="10" destOrd="0" presId="urn:microsoft.com/office/officeart/2005/8/layout/vList2"/>
    <dgm:cxn modelId="{D2B5E3DA-4314-4B84-8353-8A4C71BD14F5}" type="presParOf" srcId="{30E04CDC-C552-47A2-97E1-1B5CB53D808E}" destId="{95787FB8-F17A-4E88-9A5A-16645FBB567E}" srcOrd="11" destOrd="0" presId="urn:microsoft.com/office/officeart/2005/8/layout/vList2"/>
    <dgm:cxn modelId="{403AB46A-9181-4B50-A44C-F2F8BDDE453F}" type="presParOf" srcId="{30E04CDC-C552-47A2-97E1-1B5CB53D808E}" destId="{52D21EC3-29A4-4E60-B130-1062C6D850DD}" srcOrd="12" destOrd="0" presId="urn:microsoft.com/office/officeart/2005/8/layout/vList2"/>
    <dgm:cxn modelId="{7B77BF10-4C31-40F9-8338-8773EE460044}" type="presParOf" srcId="{30E04CDC-C552-47A2-97E1-1B5CB53D808E}" destId="{A1F47F71-70EC-42A5-8F57-E5A7EE231FA3}" srcOrd="13" destOrd="0" presId="urn:microsoft.com/office/officeart/2005/8/layout/vList2"/>
    <dgm:cxn modelId="{23B2D9D9-F76B-499E-804F-FDBAAF47DBF1}" type="presParOf" srcId="{30E04CDC-C552-47A2-97E1-1B5CB53D808E}" destId="{E0668E05-AA75-4515-AC5D-FBAF213673D8}" srcOrd="14" destOrd="0" presId="urn:microsoft.com/office/officeart/2005/8/layout/vList2"/>
    <dgm:cxn modelId="{B8268F37-D85B-478E-B69E-EBDD0D2D9952}" type="presParOf" srcId="{30E04CDC-C552-47A2-97E1-1B5CB53D808E}" destId="{491B247D-84AF-4340-86BA-18833491A679}" srcOrd="15" destOrd="0" presId="urn:microsoft.com/office/officeart/2005/8/layout/vList2"/>
    <dgm:cxn modelId="{4AF303BD-A273-420F-97E6-31227FB10E09}" type="presParOf" srcId="{30E04CDC-C552-47A2-97E1-1B5CB53D808E}" destId="{CDE014D5-DE69-4D60-AA29-B2ABD67BDD8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28698C-B497-417D-BCB3-46F4C98EA92E}"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3997567-C36F-4DE7-9E3B-92D20D7CFBE0}">
      <dgm:prSet custT="1"/>
      <dgm:spPr/>
      <dgm:t>
        <a:bodyPr/>
        <a:lstStyle/>
        <a:p>
          <a:r>
            <a:rPr lang="en-GB" sz="1400" dirty="0"/>
            <a:t>Is what I am considering consistent with the Code of Ethics?</a:t>
          </a:r>
          <a:endParaRPr lang="en-US" sz="1400" dirty="0"/>
        </a:p>
      </dgm:t>
    </dgm:pt>
    <dgm:pt modelId="{67FE9A5F-27FE-4161-8427-19440C1DEC29}" type="parTrans" cxnId="{F3FCB7C4-B2E8-421A-8AC4-3AF44704FAD1}">
      <dgm:prSet/>
      <dgm:spPr/>
      <dgm:t>
        <a:bodyPr/>
        <a:lstStyle/>
        <a:p>
          <a:endParaRPr lang="en-US"/>
        </a:p>
      </dgm:t>
    </dgm:pt>
    <dgm:pt modelId="{E1A2B4AE-D762-4085-9F78-934941E30D3A}" type="sibTrans" cxnId="{F3FCB7C4-B2E8-421A-8AC4-3AF44704FAD1}">
      <dgm:prSet phldrT="1" phldr="0"/>
      <dgm:spPr/>
      <dgm:t>
        <a:bodyPr/>
        <a:lstStyle/>
        <a:p>
          <a:r>
            <a:rPr lang="en-US"/>
            <a:t>1</a:t>
          </a:r>
        </a:p>
      </dgm:t>
    </dgm:pt>
    <dgm:pt modelId="{5F1FD54B-FC03-4D13-9D71-ECE69D396B2D}">
      <dgm:prSet custT="1"/>
      <dgm:spPr/>
      <dgm:t>
        <a:bodyPr/>
        <a:lstStyle/>
        <a:p>
          <a:r>
            <a:rPr lang="en-GB" sz="1400" dirty="0"/>
            <a:t>What would the victim or community affected expect of me in this situation?</a:t>
          </a:r>
          <a:endParaRPr lang="en-US" sz="1400" dirty="0"/>
        </a:p>
      </dgm:t>
    </dgm:pt>
    <dgm:pt modelId="{4D33D07E-37D3-4AD2-87CF-93B9F8879AA8}" type="parTrans" cxnId="{150842F8-4B5C-450F-AD1A-BC628B527578}">
      <dgm:prSet/>
      <dgm:spPr/>
      <dgm:t>
        <a:bodyPr/>
        <a:lstStyle/>
        <a:p>
          <a:endParaRPr lang="en-US"/>
        </a:p>
      </dgm:t>
    </dgm:pt>
    <dgm:pt modelId="{AF1D704E-C11E-467B-9AF7-53FAE45B36FC}" type="sibTrans" cxnId="{150842F8-4B5C-450F-AD1A-BC628B527578}">
      <dgm:prSet phldrT="2" phldr="0"/>
      <dgm:spPr/>
      <dgm:t>
        <a:bodyPr/>
        <a:lstStyle/>
        <a:p>
          <a:r>
            <a:rPr lang="en-US"/>
            <a:t>2</a:t>
          </a:r>
        </a:p>
      </dgm:t>
    </dgm:pt>
    <dgm:pt modelId="{0B8EBDB5-DE23-4769-ACD2-FF240FA49B63}">
      <dgm:prSet custT="1"/>
      <dgm:spPr/>
      <dgm:t>
        <a:bodyPr/>
        <a:lstStyle/>
        <a:p>
          <a:r>
            <a:rPr lang="en-GB" sz="1400" dirty="0"/>
            <a:t>What does the police service expect of me in this situation?</a:t>
          </a:r>
          <a:endParaRPr lang="en-US" sz="1400" dirty="0"/>
        </a:p>
      </dgm:t>
    </dgm:pt>
    <dgm:pt modelId="{93176D46-AD1E-4D8C-A80A-58CB1406546F}" type="parTrans" cxnId="{D1423244-49E0-4795-8BA0-F7FDF5555A0B}">
      <dgm:prSet/>
      <dgm:spPr/>
      <dgm:t>
        <a:bodyPr/>
        <a:lstStyle/>
        <a:p>
          <a:endParaRPr lang="en-US"/>
        </a:p>
      </dgm:t>
    </dgm:pt>
    <dgm:pt modelId="{A494F9FE-C1B2-45B0-990A-C8BCE54E1814}" type="sibTrans" cxnId="{D1423244-49E0-4795-8BA0-F7FDF5555A0B}">
      <dgm:prSet phldrT="3" phldr="0"/>
      <dgm:spPr/>
      <dgm:t>
        <a:bodyPr/>
        <a:lstStyle/>
        <a:p>
          <a:r>
            <a:rPr lang="en-US"/>
            <a:t>3</a:t>
          </a:r>
        </a:p>
      </dgm:t>
    </dgm:pt>
    <dgm:pt modelId="{D86C3AA1-4239-4675-A3F2-A8E1A0BD1489}">
      <dgm:prSet custT="1"/>
      <dgm:spPr/>
      <dgm:t>
        <a:bodyPr/>
        <a:lstStyle/>
        <a:p>
          <a:r>
            <a:rPr lang="en-GB" sz="1400" dirty="0"/>
            <a:t>Is this action or decision likely to reflect positively on my professionalism and policing generally?</a:t>
          </a:r>
          <a:endParaRPr lang="en-US" sz="1400" dirty="0"/>
        </a:p>
      </dgm:t>
    </dgm:pt>
    <dgm:pt modelId="{ADFAA3A0-1ACF-4A07-BA5B-E5B980F03EE8}" type="parTrans" cxnId="{AA9077B9-CB28-4D06-94EB-7625885C9A21}">
      <dgm:prSet/>
      <dgm:spPr/>
      <dgm:t>
        <a:bodyPr/>
        <a:lstStyle/>
        <a:p>
          <a:endParaRPr lang="en-US"/>
        </a:p>
      </dgm:t>
    </dgm:pt>
    <dgm:pt modelId="{D6717991-1467-4EB1-9ABE-4E18598D3409}" type="sibTrans" cxnId="{AA9077B9-CB28-4D06-94EB-7625885C9A21}">
      <dgm:prSet phldrT="4" phldr="0"/>
      <dgm:spPr/>
      <dgm:t>
        <a:bodyPr/>
        <a:lstStyle/>
        <a:p>
          <a:r>
            <a:rPr lang="en-US"/>
            <a:t>4</a:t>
          </a:r>
        </a:p>
      </dgm:t>
    </dgm:pt>
    <dgm:pt modelId="{EAAF87B5-A10E-4531-B452-EB94389D4000}">
      <dgm:prSet custT="1"/>
      <dgm:spPr/>
      <dgm:t>
        <a:bodyPr/>
        <a:lstStyle/>
        <a:p>
          <a:r>
            <a:rPr lang="en-GB" sz="1400" dirty="0"/>
            <a:t>Could I explain my action or decision in public?</a:t>
          </a:r>
          <a:endParaRPr lang="en-US" sz="1400" dirty="0"/>
        </a:p>
      </dgm:t>
    </dgm:pt>
    <dgm:pt modelId="{50C3E6A1-9104-45DF-8024-60FD5EE05A83}" type="parTrans" cxnId="{522F17F0-7A7B-47BF-9F6D-F2346FE9E21B}">
      <dgm:prSet/>
      <dgm:spPr/>
      <dgm:t>
        <a:bodyPr/>
        <a:lstStyle/>
        <a:p>
          <a:endParaRPr lang="en-US"/>
        </a:p>
      </dgm:t>
    </dgm:pt>
    <dgm:pt modelId="{00C09A10-595E-4B39-BAB5-7608D37998BE}" type="sibTrans" cxnId="{522F17F0-7A7B-47BF-9F6D-F2346FE9E21B}">
      <dgm:prSet phldrT="5" phldr="0"/>
      <dgm:spPr/>
      <dgm:t>
        <a:bodyPr/>
        <a:lstStyle/>
        <a:p>
          <a:r>
            <a:rPr lang="en-US"/>
            <a:t>5</a:t>
          </a:r>
        </a:p>
      </dgm:t>
    </dgm:pt>
    <dgm:pt modelId="{31D473E9-FC8D-41C8-8BA5-9BF919A6F4DA}" type="pres">
      <dgm:prSet presAssocID="{1128698C-B497-417D-BCB3-46F4C98EA92E}" presName="Name0" presStyleCnt="0">
        <dgm:presLayoutVars>
          <dgm:animLvl val="lvl"/>
          <dgm:resizeHandles val="exact"/>
        </dgm:presLayoutVars>
      </dgm:prSet>
      <dgm:spPr/>
    </dgm:pt>
    <dgm:pt modelId="{4E3DCE79-BC27-4616-ADFF-F483DE120815}" type="pres">
      <dgm:prSet presAssocID="{43997567-C36F-4DE7-9E3B-92D20D7CFBE0}" presName="compositeNode" presStyleCnt="0">
        <dgm:presLayoutVars>
          <dgm:bulletEnabled val="1"/>
        </dgm:presLayoutVars>
      </dgm:prSet>
      <dgm:spPr/>
    </dgm:pt>
    <dgm:pt modelId="{1C2FAD34-5486-45FE-BC40-57ECF68298CF}" type="pres">
      <dgm:prSet presAssocID="{43997567-C36F-4DE7-9E3B-92D20D7CFBE0}" presName="bgRect" presStyleLbl="bgAccFollowNode1" presStyleIdx="0" presStyleCnt="5"/>
      <dgm:spPr/>
    </dgm:pt>
    <dgm:pt modelId="{433671D7-7998-444F-B1C0-4F047AAA33B6}" type="pres">
      <dgm:prSet presAssocID="{E1A2B4AE-D762-4085-9F78-934941E30D3A}" presName="sibTransNodeCircle" presStyleLbl="alignNode1" presStyleIdx="0" presStyleCnt="10">
        <dgm:presLayoutVars>
          <dgm:chMax val="0"/>
          <dgm:bulletEnabled/>
        </dgm:presLayoutVars>
      </dgm:prSet>
      <dgm:spPr/>
    </dgm:pt>
    <dgm:pt modelId="{242D36E6-1834-471C-88A7-B5D0591428C5}" type="pres">
      <dgm:prSet presAssocID="{43997567-C36F-4DE7-9E3B-92D20D7CFBE0}" presName="bottomLine" presStyleLbl="alignNode1" presStyleIdx="1" presStyleCnt="10">
        <dgm:presLayoutVars/>
      </dgm:prSet>
      <dgm:spPr/>
    </dgm:pt>
    <dgm:pt modelId="{1D59AE56-119D-4E67-A26B-5D676FF7FF7B}" type="pres">
      <dgm:prSet presAssocID="{43997567-C36F-4DE7-9E3B-92D20D7CFBE0}" presName="nodeText" presStyleLbl="bgAccFollowNode1" presStyleIdx="0" presStyleCnt="5">
        <dgm:presLayoutVars>
          <dgm:bulletEnabled val="1"/>
        </dgm:presLayoutVars>
      </dgm:prSet>
      <dgm:spPr/>
    </dgm:pt>
    <dgm:pt modelId="{6466B4FB-43FD-424E-8D3F-48E6E1EF699E}" type="pres">
      <dgm:prSet presAssocID="{E1A2B4AE-D762-4085-9F78-934941E30D3A}" presName="sibTrans" presStyleCnt="0"/>
      <dgm:spPr/>
    </dgm:pt>
    <dgm:pt modelId="{C089EA97-DB69-43FB-A166-2B69420226A8}" type="pres">
      <dgm:prSet presAssocID="{5F1FD54B-FC03-4D13-9D71-ECE69D396B2D}" presName="compositeNode" presStyleCnt="0">
        <dgm:presLayoutVars>
          <dgm:bulletEnabled val="1"/>
        </dgm:presLayoutVars>
      </dgm:prSet>
      <dgm:spPr/>
    </dgm:pt>
    <dgm:pt modelId="{918CF555-AE04-4077-8512-256542BA71CC}" type="pres">
      <dgm:prSet presAssocID="{5F1FD54B-FC03-4D13-9D71-ECE69D396B2D}" presName="bgRect" presStyleLbl="bgAccFollowNode1" presStyleIdx="1" presStyleCnt="5"/>
      <dgm:spPr/>
    </dgm:pt>
    <dgm:pt modelId="{168AFF48-06B5-41B8-B553-85C72E6B7745}" type="pres">
      <dgm:prSet presAssocID="{AF1D704E-C11E-467B-9AF7-53FAE45B36FC}" presName="sibTransNodeCircle" presStyleLbl="alignNode1" presStyleIdx="2" presStyleCnt="10">
        <dgm:presLayoutVars>
          <dgm:chMax val="0"/>
          <dgm:bulletEnabled/>
        </dgm:presLayoutVars>
      </dgm:prSet>
      <dgm:spPr/>
    </dgm:pt>
    <dgm:pt modelId="{EAC9CC82-FB31-4834-961E-6B32686495F7}" type="pres">
      <dgm:prSet presAssocID="{5F1FD54B-FC03-4D13-9D71-ECE69D396B2D}" presName="bottomLine" presStyleLbl="alignNode1" presStyleIdx="3" presStyleCnt="10">
        <dgm:presLayoutVars/>
      </dgm:prSet>
      <dgm:spPr/>
    </dgm:pt>
    <dgm:pt modelId="{F1156912-2A8A-4BA6-AE22-B77B9D101144}" type="pres">
      <dgm:prSet presAssocID="{5F1FD54B-FC03-4D13-9D71-ECE69D396B2D}" presName="nodeText" presStyleLbl="bgAccFollowNode1" presStyleIdx="1" presStyleCnt="5">
        <dgm:presLayoutVars>
          <dgm:bulletEnabled val="1"/>
        </dgm:presLayoutVars>
      </dgm:prSet>
      <dgm:spPr/>
    </dgm:pt>
    <dgm:pt modelId="{7B554EFC-8E80-4354-85DA-4670E76F6A98}" type="pres">
      <dgm:prSet presAssocID="{AF1D704E-C11E-467B-9AF7-53FAE45B36FC}" presName="sibTrans" presStyleCnt="0"/>
      <dgm:spPr/>
    </dgm:pt>
    <dgm:pt modelId="{E8192096-9DAB-4630-8F14-463087B181A9}" type="pres">
      <dgm:prSet presAssocID="{0B8EBDB5-DE23-4769-ACD2-FF240FA49B63}" presName="compositeNode" presStyleCnt="0">
        <dgm:presLayoutVars>
          <dgm:bulletEnabled val="1"/>
        </dgm:presLayoutVars>
      </dgm:prSet>
      <dgm:spPr/>
    </dgm:pt>
    <dgm:pt modelId="{DC0AFA4B-EC24-4EB5-8811-50544DB4E2BB}" type="pres">
      <dgm:prSet presAssocID="{0B8EBDB5-DE23-4769-ACD2-FF240FA49B63}" presName="bgRect" presStyleLbl="bgAccFollowNode1" presStyleIdx="2" presStyleCnt="5"/>
      <dgm:spPr/>
    </dgm:pt>
    <dgm:pt modelId="{DFB78DDA-CA47-4593-8A59-C301A20FDBDB}" type="pres">
      <dgm:prSet presAssocID="{A494F9FE-C1B2-45B0-990A-C8BCE54E1814}" presName="sibTransNodeCircle" presStyleLbl="alignNode1" presStyleIdx="4" presStyleCnt="10">
        <dgm:presLayoutVars>
          <dgm:chMax val="0"/>
          <dgm:bulletEnabled/>
        </dgm:presLayoutVars>
      </dgm:prSet>
      <dgm:spPr/>
    </dgm:pt>
    <dgm:pt modelId="{776BE13E-6DB8-4A7D-B1BD-6C46879A8009}" type="pres">
      <dgm:prSet presAssocID="{0B8EBDB5-DE23-4769-ACD2-FF240FA49B63}" presName="bottomLine" presStyleLbl="alignNode1" presStyleIdx="5" presStyleCnt="10">
        <dgm:presLayoutVars/>
      </dgm:prSet>
      <dgm:spPr/>
    </dgm:pt>
    <dgm:pt modelId="{D1B898EF-F20D-4BA7-9030-6D852BCABD7B}" type="pres">
      <dgm:prSet presAssocID="{0B8EBDB5-DE23-4769-ACD2-FF240FA49B63}" presName="nodeText" presStyleLbl="bgAccFollowNode1" presStyleIdx="2" presStyleCnt="5">
        <dgm:presLayoutVars>
          <dgm:bulletEnabled val="1"/>
        </dgm:presLayoutVars>
      </dgm:prSet>
      <dgm:spPr/>
    </dgm:pt>
    <dgm:pt modelId="{50CF2A9C-3DC1-4FDF-B7D2-17C82F67DBC8}" type="pres">
      <dgm:prSet presAssocID="{A494F9FE-C1B2-45B0-990A-C8BCE54E1814}" presName="sibTrans" presStyleCnt="0"/>
      <dgm:spPr/>
    </dgm:pt>
    <dgm:pt modelId="{76953201-B46E-4ECC-B8DB-41010BBCB438}" type="pres">
      <dgm:prSet presAssocID="{D86C3AA1-4239-4675-A3F2-A8E1A0BD1489}" presName="compositeNode" presStyleCnt="0">
        <dgm:presLayoutVars>
          <dgm:bulletEnabled val="1"/>
        </dgm:presLayoutVars>
      </dgm:prSet>
      <dgm:spPr/>
    </dgm:pt>
    <dgm:pt modelId="{B8CAB657-8781-4138-B1F2-6BFAC33EE764}" type="pres">
      <dgm:prSet presAssocID="{D86C3AA1-4239-4675-A3F2-A8E1A0BD1489}" presName="bgRect" presStyleLbl="bgAccFollowNode1" presStyleIdx="3" presStyleCnt="5"/>
      <dgm:spPr/>
    </dgm:pt>
    <dgm:pt modelId="{7B8A12ED-97C0-42DF-97AC-9FA5769C2D59}" type="pres">
      <dgm:prSet presAssocID="{D6717991-1467-4EB1-9ABE-4E18598D3409}" presName="sibTransNodeCircle" presStyleLbl="alignNode1" presStyleIdx="6" presStyleCnt="10">
        <dgm:presLayoutVars>
          <dgm:chMax val="0"/>
          <dgm:bulletEnabled/>
        </dgm:presLayoutVars>
      </dgm:prSet>
      <dgm:spPr/>
    </dgm:pt>
    <dgm:pt modelId="{E32F88C7-4C22-4E0A-93F6-9CC3136FAECB}" type="pres">
      <dgm:prSet presAssocID="{D86C3AA1-4239-4675-A3F2-A8E1A0BD1489}" presName="bottomLine" presStyleLbl="alignNode1" presStyleIdx="7" presStyleCnt="10">
        <dgm:presLayoutVars/>
      </dgm:prSet>
      <dgm:spPr/>
    </dgm:pt>
    <dgm:pt modelId="{6FE0853B-CC6F-4FDA-9876-FD1DBB79C368}" type="pres">
      <dgm:prSet presAssocID="{D86C3AA1-4239-4675-A3F2-A8E1A0BD1489}" presName="nodeText" presStyleLbl="bgAccFollowNode1" presStyleIdx="3" presStyleCnt="5">
        <dgm:presLayoutVars>
          <dgm:bulletEnabled val="1"/>
        </dgm:presLayoutVars>
      </dgm:prSet>
      <dgm:spPr/>
    </dgm:pt>
    <dgm:pt modelId="{4EFFD9F5-208F-49A9-8DF4-63AF1AB2C433}" type="pres">
      <dgm:prSet presAssocID="{D6717991-1467-4EB1-9ABE-4E18598D3409}" presName="sibTrans" presStyleCnt="0"/>
      <dgm:spPr/>
    </dgm:pt>
    <dgm:pt modelId="{FB91A9DC-F617-406E-8C29-F6BE9C4937D4}" type="pres">
      <dgm:prSet presAssocID="{EAAF87B5-A10E-4531-B452-EB94389D4000}" presName="compositeNode" presStyleCnt="0">
        <dgm:presLayoutVars>
          <dgm:bulletEnabled val="1"/>
        </dgm:presLayoutVars>
      </dgm:prSet>
      <dgm:spPr/>
    </dgm:pt>
    <dgm:pt modelId="{A85658E9-0D8F-45B7-8D0D-9CA52695FB8E}" type="pres">
      <dgm:prSet presAssocID="{EAAF87B5-A10E-4531-B452-EB94389D4000}" presName="bgRect" presStyleLbl="bgAccFollowNode1" presStyleIdx="4" presStyleCnt="5"/>
      <dgm:spPr/>
    </dgm:pt>
    <dgm:pt modelId="{AAC9847C-0968-4375-9E64-2E3AAF547479}" type="pres">
      <dgm:prSet presAssocID="{00C09A10-595E-4B39-BAB5-7608D37998BE}" presName="sibTransNodeCircle" presStyleLbl="alignNode1" presStyleIdx="8" presStyleCnt="10">
        <dgm:presLayoutVars>
          <dgm:chMax val="0"/>
          <dgm:bulletEnabled/>
        </dgm:presLayoutVars>
      </dgm:prSet>
      <dgm:spPr/>
    </dgm:pt>
    <dgm:pt modelId="{1BD9DC24-A320-4036-82DB-02F1BAA6CD03}" type="pres">
      <dgm:prSet presAssocID="{EAAF87B5-A10E-4531-B452-EB94389D4000}" presName="bottomLine" presStyleLbl="alignNode1" presStyleIdx="9" presStyleCnt="10">
        <dgm:presLayoutVars/>
      </dgm:prSet>
      <dgm:spPr/>
    </dgm:pt>
    <dgm:pt modelId="{D1B01D51-FC35-4F54-AC45-33ECA9137ECC}" type="pres">
      <dgm:prSet presAssocID="{EAAF87B5-A10E-4531-B452-EB94389D4000}" presName="nodeText" presStyleLbl="bgAccFollowNode1" presStyleIdx="4" presStyleCnt="5">
        <dgm:presLayoutVars>
          <dgm:bulletEnabled val="1"/>
        </dgm:presLayoutVars>
      </dgm:prSet>
      <dgm:spPr/>
    </dgm:pt>
  </dgm:ptLst>
  <dgm:cxnLst>
    <dgm:cxn modelId="{B972B615-1961-494A-AFB6-F0FDED3A8D48}" type="presOf" srcId="{00C09A10-595E-4B39-BAB5-7608D37998BE}" destId="{AAC9847C-0968-4375-9E64-2E3AAF547479}" srcOrd="0" destOrd="0" presId="urn:microsoft.com/office/officeart/2016/7/layout/BasicLinearProcessNumbered"/>
    <dgm:cxn modelId="{39281E1A-6621-4AB7-9D3B-83267BD4596A}" type="presOf" srcId="{1128698C-B497-417D-BCB3-46F4C98EA92E}" destId="{31D473E9-FC8D-41C8-8BA5-9BF919A6F4DA}" srcOrd="0" destOrd="0" presId="urn:microsoft.com/office/officeart/2016/7/layout/BasicLinearProcessNumbered"/>
    <dgm:cxn modelId="{05555C28-7BCD-4949-A734-51298A7AE420}" type="presOf" srcId="{43997567-C36F-4DE7-9E3B-92D20D7CFBE0}" destId="{1D59AE56-119D-4E67-A26B-5D676FF7FF7B}" srcOrd="1" destOrd="0" presId="urn:microsoft.com/office/officeart/2016/7/layout/BasicLinearProcessNumbered"/>
    <dgm:cxn modelId="{D1423244-49E0-4795-8BA0-F7FDF5555A0B}" srcId="{1128698C-B497-417D-BCB3-46F4C98EA92E}" destId="{0B8EBDB5-DE23-4769-ACD2-FF240FA49B63}" srcOrd="2" destOrd="0" parTransId="{93176D46-AD1E-4D8C-A80A-58CB1406546F}" sibTransId="{A494F9FE-C1B2-45B0-990A-C8BCE54E1814}"/>
    <dgm:cxn modelId="{CE518048-9BC6-4A42-B6AD-B5AC66EBF96B}" type="presOf" srcId="{EAAF87B5-A10E-4531-B452-EB94389D4000}" destId="{D1B01D51-FC35-4F54-AC45-33ECA9137ECC}" srcOrd="1" destOrd="0" presId="urn:microsoft.com/office/officeart/2016/7/layout/BasicLinearProcessNumbered"/>
    <dgm:cxn modelId="{02A66453-1FC3-4EF6-8AF9-232ADF093A76}" type="presOf" srcId="{A494F9FE-C1B2-45B0-990A-C8BCE54E1814}" destId="{DFB78DDA-CA47-4593-8A59-C301A20FDBDB}" srcOrd="0" destOrd="0" presId="urn:microsoft.com/office/officeart/2016/7/layout/BasicLinearProcessNumbered"/>
    <dgm:cxn modelId="{77B86473-8EB1-4246-B4E4-B6A5C3046DDE}" type="presOf" srcId="{EAAF87B5-A10E-4531-B452-EB94389D4000}" destId="{A85658E9-0D8F-45B7-8D0D-9CA52695FB8E}" srcOrd="0" destOrd="0" presId="urn:microsoft.com/office/officeart/2016/7/layout/BasicLinearProcessNumbered"/>
    <dgm:cxn modelId="{7C7C2987-001D-4421-9F28-932715B00DDC}" type="presOf" srcId="{5F1FD54B-FC03-4D13-9D71-ECE69D396B2D}" destId="{F1156912-2A8A-4BA6-AE22-B77B9D101144}" srcOrd="1" destOrd="0" presId="urn:microsoft.com/office/officeart/2016/7/layout/BasicLinearProcessNumbered"/>
    <dgm:cxn modelId="{45D7D1A8-E911-4CC1-A3F0-067E1AB0A58A}" type="presOf" srcId="{D86C3AA1-4239-4675-A3F2-A8E1A0BD1489}" destId="{6FE0853B-CC6F-4FDA-9876-FD1DBB79C368}" srcOrd="1" destOrd="0" presId="urn:microsoft.com/office/officeart/2016/7/layout/BasicLinearProcessNumbered"/>
    <dgm:cxn modelId="{E2D7B2B0-8F8F-40A5-B272-127CB53F0586}" type="presOf" srcId="{E1A2B4AE-D762-4085-9F78-934941E30D3A}" destId="{433671D7-7998-444F-B1C0-4F047AAA33B6}" srcOrd="0" destOrd="0" presId="urn:microsoft.com/office/officeart/2016/7/layout/BasicLinearProcessNumbered"/>
    <dgm:cxn modelId="{AA9077B9-CB28-4D06-94EB-7625885C9A21}" srcId="{1128698C-B497-417D-BCB3-46F4C98EA92E}" destId="{D86C3AA1-4239-4675-A3F2-A8E1A0BD1489}" srcOrd="3" destOrd="0" parTransId="{ADFAA3A0-1ACF-4A07-BA5B-E5B980F03EE8}" sibTransId="{D6717991-1467-4EB1-9ABE-4E18598D3409}"/>
    <dgm:cxn modelId="{3BF764BE-CCD0-4760-972E-C127F66492B0}" type="presOf" srcId="{5F1FD54B-FC03-4D13-9D71-ECE69D396B2D}" destId="{918CF555-AE04-4077-8512-256542BA71CC}" srcOrd="0" destOrd="0" presId="urn:microsoft.com/office/officeart/2016/7/layout/BasicLinearProcessNumbered"/>
    <dgm:cxn modelId="{681710C3-FF51-47F1-BE0D-120BFF604132}" type="presOf" srcId="{AF1D704E-C11E-467B-9AF7-53FAE45B36FC}" destId="{168AFF48-06B5-41B8-B553-85C72E6B7745}" srcOrd="0" destOrd="0" presId="urn:microsoft.com/office/officeart/2016/7/layout/BasicLinearProcessNumbered"/>
    <dgm:cxn modelId="{F3FCB7C4-B2E8-421A-8AC4-3AF44704FAD1}" srcId="{1128698C-B497-417D-BCB3-46F4C98EA92E}" destId="{43997567-C36F-4DE7-9E3B-92D20D7CFBE0}" srcOrd="0" destOrd="0" parTransId="{67FE9A5F-27FE-4161-8427-19440C1DEC29}" sibTransId="{E1A2B4AE-D762-4085-9F78-934941E30D3A}"/>
    <dgm:cxn modelId="{9BD9BCD2-91E5-4585-BE6D-2338CA8F767C}" type="presOf" srcId="{D86C3AA1-4239-4675-A3F2-A8E1A0BD1489}" destId="{B8CAB657-8781-4138-B1F2-6BFAC33EE764}" srcOrd="0" destOrd="0" presId="urn:microsoft.com/office/officeart/2016/7/layout/BasicLinearProcessNumbered"/>
    <dgm:cxn modelId="{869432E0-7BB2-4117-A880-A03D99297BCE}" type="presOf" srcId="{43997567-C36F-4DE7-9E3B-92D20D7CFBE0}" destId="{1C2FAD34-5486-45FE-BC40-57ECF68298CF}" srcOrd="0" destOrd="0" presId="urn:microsoft.com/office/officeart/2016/7/layout/BasicLinearProcessNumbered"/>
    <dgm:cxn modelId="{C4AEFDE7-A8D4-4E19-A44D-7C952797841F}" type="presOf" srcId="{D6717991-1467-4EB1-9ABE-4E18598D3409}" destId="{7B8A12ED-97C0-42DF-97AC-9FA5769C2D59}" srcOrd="0" destOrd="0" presId="urn:microsoft.com/office/officeart/2016/7/layout/BasicLinearProcessNumbered"/>
    <dgm:cxn modelId="{298100EB-0561-477A-93A7-F83D7327F5C7}" type="presOf" srcId="{0B8EBDB5-DE23-4769-ACD2-FF240FA49B63}" destId="{D1B898EF-F20D-4BA7-9030-6D852BCABD7B}" srcOrd="1" destOrd="0" presId="urn:microsoft.com/office/officeart/2016/7/layout/BasicLinearProcessNumbered"/>
    <dgm:cxn modelId="{522F17F0-7A7B-47BF-9F6D-F2346FE9E21B}" srcId="{1128698C-B497-417D-BCB3-46F4C98EA92E}" destId="{EAAF87B5-A10E-4531-B452-EB94389D4000}" srcOrd="4" destOrd="0" parTransId="{50C3E6A1-9104-45DF-8024-60FD5EE05A83}" sibTransId="{00C09A10-595E-4B39-BAB5-7608D37998BE}"/>
    <dgm:cxn modelId="{150842F8-4B5C-450F-AD1A-BC628B527578}" srcId="{1128698C-B497-417D-BCB3-46F4C98EA92E}" destId="{5F1FD54B-FC03-4D13-9D71-ECE69D396B2D}" srcOrd="1" destOrd="0" parTransId="{4D33D07E-37D3-4AD2-87CF-93B9F8879AA8}" sibTransId="{AF1D704E-C11E-467B-9AF7-53FAE45B36FC}"/>
    <dgm:cxn modelId="{B6A76CF9-73ED-4554-A87A-9FA5875CA588}" type="presOf" srcId="{0B8EBDB5-DE23-4769-ACD2-FF240FA49B63}" destId="{DC0AFA4B-EC24-4EB5-8811-50544DB4E2BB}" srcOrd="0" destOrd="0" presId="urn:microsoft.com/office/officeart/2016/7/layout/BasicLinearProcessNumbered"/>
    <dgm:cxn modelId="{74EF7C67-F30E-4BFF-AB95-D7AED00380BE}" type="presParOf" srcId="{31D473E9-FC8D-41C8-8BA5-9BF919A6F4DA}" destId="{4E3DCE79-BC27-4616-ADFF-F483DE120815}" srcOrd="0" destOrd="0" presId="urn:microsoft.com/office/officeart/2016/7/layout/BasicLinearProcessNumbered"/>
    <dgm:cxn modelId="{CA53647B-1CDA-4906-8CA7-881D828F57F1}" type="presParOf" srcId="{4E3DCE79-BC27-4616-ADFF-F483DE120815}" destId="{1C2FAD34-5486-45FE-BC40-57ECF68298CF}" srcOrd="0" destOrd="0" presId="urn:microsoft.com/office/officeart/2016/7/layout/BasicLinearProcessNumbered"/>
    <dgm:cxn modelId="{0B2D5A85-3740-4595-BA6C-6F5DBE3F83E6}" type="presParOf" srcId="{4E3DCE79-BC27-4616-ADFF-F483DE120815}" destId="{433671D7-7998-444F-B1C0-4F047AAA33B6}" srcOrd="1" destOrd="0" presId="urn:microsoft.com/office/officeart/2016/7/layout/BasicLinearProcessNumbered"/>
    <dgm:cxn modelId="{2822E34B-449D-4508-B1A7-F68560021493}" type="presParOf" srcId="{4E3DCE79-BC27-4616-ADFF-F483DE120815}" destId="{242D36E6-1834-471C-88A7-B5D0591428C5}" srcOrd="2" destOrd="0" presId="urn:microsoft.com/office/officeart/2016/7/layout/BasicLinearProcessNumbered"/>
    <dgm:cxn modelId="{12AFF086-1455-40AC-B6AB-72988795A893}" type="presParOf" srcId="{4E3DCE79-BC27-4616-ADFF-F483DE120815}" destId="{1D59AE56-119D-4E67-A26B-5D676FF7FF7B}" srcOrd="3" destOrd="0" presId="urn:microsoft.com/office/officeart/2016/7/layout/BasicLinearProcessNumbered"/>
    <dgm:cxn modelId="{F36AADAC-E904-4B6C-90E4-B8237BDF5469}" type="presParOf" srcId="{31D473E9-FC8D-41C8-8BA5-9BF919A6F4DA}" destId="{6466B4FB-43FD-424E-8D3F-48E6E1EF699E}" srcOrd="1" destOrd="0" presId="urn:microsoft.com/office/officeart/2016/7/layout/BasicLinearProcessNumbered"/>
    <dgm:cxn modelId="{5CDFC03B-07DD-46E2-AEE3-1065B304848A}" type="presParOf" srcId="{31D473E9-FC8D-41C8-8BA5-9BF919A6F4DA}" destId="{C089EA97-DB69-43FB-A166-2B69420226A8}" srcOrd="2" destOrd="0" presId="urn:microsoft.com/office/officeart/2016/7/layout/BasicLinearProcessNumbered"/>
    <dgm:cxn modelId="{078201EB-8623-42AD-B2CC-032308FACF9A}" type="presParOf" srcId="{C089EA97-DB69-43FB-A166-2B69420226A8}" destId="{918CF555-AE04-4077-8512-256542BA71CC}" srcOrd="0" destOrd="0" presId="urn:microsoft.com/office/officeart/2016/7/layout/BasicLinearProcessNumbered"/>
    <dgm:cxn modelId="{5E870CF8-0F7E-4AEC-A50A-CCBB0E403D81}" type="presParOf" srcId="{C089EA97-DB69-43FB-A166-2B69420226A8}" destId="{168AFF48-06B5-41B8-B553-85C72E6B7745}" srcOrd="1" destOrd="0" presId="urn:microsoft.com/office/officeart/2016/7/layout/BasicLinearProcessNumbered"/>
    <dgm:cxn modelId="{82927079-F327-4D29-B540-45A8A684838B}" type="presParOf" srcId="{C089EA97-DB69-43FB-A166-2B69420226A8}" destId="{EAC9CC82-FB31-4834-961E-6B32686495F7}" srcOrd="2" destOrd="0" presId="urn:microsoft.com/office/officeart/2016/7/layout/BasicLinearProcessNumbered"/>
    <dgm:cxn modelId="{44705ABE-35A0-4334-9AD1-4EAF49986ADB}" type="presParOf" srcId="{C089EA97-DB69-43FB-A166-2B69420226A8}" destId="{F1156912-2A8A-4BA6-AE22-B77B9D101144}" srcOrd="3" destOrd="0" presId="urn:microsoft.com/office/officeart/2016/7/layout/BasicLinearProcessNumbered"/>
    <dgm:cxn modelId="{A9779770-9F38-46C3-AC5B-4E3667F6B01A}" type="presParOf" srcId="{31D473E9-FC8D-41C8-8BA5-9BF919A6F4DA}" destId="{7B554EFC-8E80-4354-85DA-4670E76F6A98}" srcOrd="3" destOrd="0" presId="urn:microsoft.com/office/officeart/2016/7/layout/BasicLinearProcessNumbered"/>
    <dgm:cxn modelId="{B6D56E1B-DAE5-498B-B36D-1C5FB7639750}" type="presParOf" srcId="{31D473E9-FC8D-41C8-8BA5-9BF919A6F4DA}" destId="{E8192096-9DAB-4630-8F14-463087B181A9}" srcOrd="4" destOrd="0" presId="urn:microsoft.com/office/officeart/2016/7/layout/BasicLinearProcessNumbered"/>
    <dgm:cxn modelId="{C22C29DF-6E0B-4887-9D1B-D7E1FBB13F4C}" type="presParOf" srcId="{E8192096-9DAB-4630-8F14-463087B181A9}" destId="{DC0AFA4B-EC24-4EB5-8811-50544DB4E2BB}" srcOrd="0" destOrd="0" presId="urn:microsoft.com/office/officeart/2016/7/layout/BasicLinearProcessNumbered"/>
    <dgm:cxn modelId="{59F6C203-D54F-480F-8456-C4D21460CA5D}" type="presParOf" srcId="{E8192096-9DAB-4630-8F14-463087B181A9}" destId="{DFB78DDA-CA47-4593-8A59-C301A20FDBDB}" srcOrd="1" destOrd="0" presId="urn:microsoft.com/office/officeart/2016/7/layout/BasicLinearProcessNumbered"/>
    <dgm:cxn modelId="{9C8DDF70-92EB-4B3D-A2C7-1DFA46B037FB}" type="presParOf" srcId="{E8192096-9DAB-4630-8F14-463087B181A9}" destId="{776BE13E-6DB8-4A7D-B1BD-6C46879A8009}" srcOrd="2" destOrd="0" presId="urn:microsoft.com/office/officeart/2016/7/layout/BasicLinearProcessNumbered"/>
    <dgm:cxn modelId="{05010C98-21FB-4031-870A-0ACC6F82BF77}" type="presParOf" srcId="{E8192096-9DAB-4630-8F14-463087B181A9}" destId="{D1B898EF-F20D-4BA7-9030-6D852BCABD7B}" srcOrd="3" destOrd="0" presId="urn:microsoft.com/office/officeart/2016/7/layout/BasicLinearProcessNumbered"/>
    <dgm:cxn modelId="{C9866740-C583-4E06-9614-98D06D193CD9}" type="presParOf" srcId="{31D473E9-FC8D-41C8-8BA5-9BF919A6F4DA}" destId="{50CF2A9C-3DC1-4FDF-B7D2-17C82F67DBC8}" srcOrd="5" destOrd="0" presId="urn:microsoft.com/office/officeart/2016/7/layout/BasicLinearProcessNumbered"/>
    <dgm:cxn modelId="{FC67B9F8-6BE9-4EBF-A7D7-0051B8A863B3}" type="presParOf" srcId="{31D473E9-FC8D-41C8-8BA5-9BF919A6F4DA}" destId="{76953201-B46E-4ECC-B8DB-41010BBCB438}" srcOrd="6" destOrd="0" presId="urn:microsoft.com/office/officeart/2016/7/layout/BasicLinearProcessNumbered"/>
    <dgm:cxn modelId="{CA7BD9B8-130D-49D9-A16A-B4508E1E0B3F}" type="presParOf" srcId="{76953201-B46E-4ECC-B8DB-41010BBCB438}" destId="{B8CAB657-8781-4138-B1F2-6BFAC33EE764}" srcOrd="0" destOrd="0" presId="urn:microsoft.com/office/officeart/2016/7/layout/BasicLinearProcessNumbered"/>
    <dgm:cxn modelId="{2E7A53BD-5552-4D74-8B42-98096CD839BB}" type="presParOf" srcId="{76953201-B46E-4ECC-B8DB-41010BBCB438}" destId="{7B8A12ED-97C0-42DF-97AC-9FA5769C2D59}" srcOrd="1" destOrd="0" presId="urn:microsoft.com/office/officeart/2016/7/layout/BasicLinearProcessNumbered"/>
    <dgm:cxn modelId="{BE5EC344-2D29-4762-9C74-BF8732FDE2ED}" type="presParOf" srcId="{76953201-B46E-4ECC-B8DB-41010BBCB438}" destId="{E32F88C7-4C22-4E0A-93F6-9CC3136FAECB}" srcOrd="2" destOrd="0" presId="urn:microsoft.com/office/officeart/2016/7/layout/BasicLinearProcessNumbered"/>
    <dgm:cxn modelId="{F5A7EEBE-535A-4F3E-9F68-6EEDD64FB081}" type="presParOf" srcId="{76953201-B46E-4ECC-B8DB-41010BBCB438}" destId="{6FE0853B-CC6F-4FDA-9876-FD1DBB79C368}" srcOrd="3" destOrd="0" presId="urn:microsoft.com/office/officeart/2016/7/layout/BasicLinearProcessNumbered"/>
    <dgm:cxn modelId="{408293FC-CC48-405D-8E34-8E6CD1E1ACCF}" type="presParOf" srcId="{31D473E9-FC8D-41C8-8BA5-9BF919A6F4DA}" destId="{4EFFD9F5-208F-49A9-8DF4-63AF1AB2C433}" srcOrd="7" destOrd="0" presId="urn:microsoft.com/office/officeart/2016/7/layout/BasicLinearProcessNumbered"/>
    <dgm:cxn modelId="{FB4FE359-695A-43B1-9792-C5C2F0E85952}" type="presParOf" srcId="{31D473E9-FC8D-41C8-8BA5-9BF919A6F4DA}" destId="{FB91A9DC-F617-406E-8C29-F6BE9C4937D4}" srcOrd="8" destOrd="0" presId="urn:microsoft.com/office/officeart/2016/7/layout/BasicLinearProcessNumbered"/>
    <dgm:cxn modelId="{6D0B1B6F-A0EA-4BFA-A16C-5A4F93AB6925}" type="presParOf" srcId="{FB91A9DC-F617-406E-8C29-F6BE9C4937D4}" destId="{A85658E9-0D8F-45B7-8D0D-9CA52695FB8E}" srcOrd="0" destOrd="0" presId="urn:microsoft.com/office/officeart/2016/7/layout/BasicLinearProcessNumbered"/>
    <dgm:cxn modelId="{FAB04A48-2360-4F28-AC66-E88186B2FAB8}" type="presParOf" srcId="{FB91A9DC-F617-406E-8C29-F6BE9C4937D4}" destId="{AAC9847C-0968-4375-9E64-2E3AAF547479}" srcOrd="1" destOrd="0" presId="urn:microsoft.com/office/officeart/2016/7/layout/BasicLinearProcessNumbered"/>
    <dgm:cxn modelId="{838570E1-11A0-4918-AB26-A3CD16F4F19F}" type="presParOf" srcId="{FB91A9DC-F617-406E-8C29-F6BE9C4937D4}" destId="{1BD9DC24-A320-4036-82DB-02F1BAA6CD03}" srcOrd="2" destOrd="0" presId="urn:microsoft.com/office/officeart/2016/7/layout/BasicLinearProcessNumbered"/>
    <dgm:cxn modelId="{1B59943B-2E90-4C82-91DB-01546FC2BF3A}" type="presParOf" srcId="{FB91A9DC-F617-406E-8C29-F6BE9C4937D4}" destId="{D1B01D51-FC35-4F54-AC45-33ECA9137ECC}"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9AE44D-8ACF-4989-BAD5-31B30953068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1079DE1-6E36-498F-B896-56740F7F215C}">
      <dgm:prSet/>
      <dgm:spPr/>
      <dgm:t>
        <a:bodyPr/>
        <a:lstStyle/>
        <a:p>
          <a:r>
            <a:rPr lang="en-GB"/>
            <a:t>Do I need to take action immediately?</a:t>
          </a:r>
          <a:endParaRPr lang="en-US"/>
        </a:p>
      </dgm:t>
    </dgm:pt>
    <dgm:pt modelId="{0226532D-B7FF-403C-AF14-27CE572F055A}" type="parTrans" cxnId="{8F4F253F-054F-4695-ADAC-F8574982AE39}">
      <dgm:prSet/>
      <dgm:spPr/>
      <dgm:t>
        <a:bodyPr/>
        <a:lstStyle/>
        <a:p>
          <a:endParaRPr lang="en-US"/>
        </a:p>
      </dgm:t>
    </dgm:pt>
    <dgm:pt modelId="{9C339C67-39A7-4534-9DB9-817AED397D3B}" type="sibTrans" cxnId="{8F4F253F-054F-4695-ADAC-F8574982AE39}">
      <dgm:prSet/>
      <dgm:spPr/>
      <dgm:t>
        <a:bodyPr/>
        <a:lstStyle/>
        <a:p>
          <a:endParaRPr lang="en-US"/>
        </a:p>
      </dgm:t>
    </dgm:pt>
    <dgm:pt modelId="{4DFE305E-A030-4E07-883C-B70F0E71E6B1}">
      <dgm:prSet/>
      <dgm:spPr/>
      <dgm:t>
        <a:bodyPr/>
        <a:lstStyle/>
        <a:p>
          <a:r>
            <a:rPr lang="en-GB"/>
            <a:t>Do I need to seek more information?</a:t>
          </a:r>
          <a:endParaRPr lang="en-US"/>
        </a:p>
      </dgm:t>
    </dgm:pt>
    <dgm:pt modelId="{2BF055EE-7037-421D-9EB9-480790B58EEC}" type="parTrans" cxnId="{95BDEB3B-8845-43FC-8A88-B1E7944E40C5}">
      <dgm:prSet/>
      <dgm:spPr/>
      <dgm:t>
        <a:bodyPr/>
        <a:lstStyle/>
        <a:p>
          <a:endParaRPr lang="en-US"/>
        </a:p>
      </dgm:t>
    </dgm:pt>
    <dgm:pt modelId="{5B05CFDE-DD76-4B42-A6AF-BE2D30D8BE73}" type="sibTrans" cxnId="{95BDEB3B-8845-43FC-8A88-B1E7944E40C5}">
      <dgm:prSet/>
      <dgm:spPr/>
      <dgm:t>
        <a:bodyPr/>
        <a:lstStyle/>
        <a:p>
          <a:endParaRPr lang="en-US"/>
        </a:p>
      </dgm:t>
    </dgm:pt>
    <dgm:pt modelId="{E5F20A69-F368-473A-8EF7-4C3498E81C54}">
      <dgm:prSet/>
      <dgm:spPr/>
      <dgm:t>
        <a:bodyPr/>
        <a:lstStyle/>
        <a:p>
          <a:r>
            <a:rPr lang="en-GB"/>
            <a:t>What could go wrong (and what could go well)?</a:t>
          </a:r>
          <a:endParaRPr lang="en-US"/>
        </a:p>
      </dgm:t>
    </dgm:pt>
    <dgm:pt modelId="{D2FA7EA4-4F26-422F-A083-7DCC968C1EF3}" type="parTrans" cxnId="{0539FF18-30BF-46F9-8924-30DFDE79170E}">
      <dgm:prSet/>
      <dgm:spPr/>
      <dgm:t>
        <a:bodyPr/>
        <a:lstStyle/>
        <a:p>
          <a:endParaRPr lang="en-US"/>
        </a:p>
      </dgm:t>
    </dgm:pt>
    <dgm:pt modelId="{4B01D88F-CDF1-47BE-9F87-9EFAE86EF8D6}" type="sibTrans" cxnId="{0539FF18-30BF-46F9-8924-30DFDE79170E}">
      <dgm:prSet/>
      <dgm:spPr/>
      <dgm:t>
        <a:bodyPr/>
        <a:lstStyle/>
        <a:p>
          <a:endParaRPr lang="en-US"/>
        </a:p>
      </dgm:t>
    </dgm:pt>
    <dgm:pt modelId="{D015127A-9A5F-499A-B9D6-15B8BB8C429F}">
      <dgm:prSet/>
      <dgm:spPr/>
      <dgm:t>
        <a:bodyPr/>
        <a:lstStyle/>
        <a:p>
          <a:r>
            <a:rPr lang="en-GB"/>
            <a:t>What is causing the situation?</a:t>
          </a:r>
          <a:endParaRPr lang="en-US"/>
        </a:p>
      </dgm:t>
    </dgm:pt>
    <dgm:pt modelId="{9A89BED6-D60D-44CB-8623-456B0F8219BD}" type="parTrans" cxnId="{30595398-8E18-4F6A-9580-F53974D74FF6}">
      <dgm:prSet/>
      <dgm:spPr/>
      <dgm:t>
        <a:bodyPr/>
        <a:lstStyle/>
        <a:p>
          <a:endParaRPr lang="en-US"/>
        </a:p>
      </dgm:t>
    </dgm:pt>
    <dgm:pt modelId="{33454858-EFBE-4410-9E95-6B2BE53EC3E1}" type="sibTrans" cxnId="{30595398-8E18-4F6A-9580-F53974D74FF6}">
      <dgm:prSet/>
      <dgm:spPr/>
      <dgm:t>
        <a:bodyPr/>
        <a:lstStyle/>
        <a:p>
          <a:endParaRPr lang="en-US"/>
        </a:p>
      </dgm:t>
    </dgm:pt>
    <dgm:pt modelId="{6531AAAB-1363-48D5-89C6-DF09534348EA}">
      <dgm:prSet/>
      <dgm:spPr/>
      <dgm:t>
        <a:bodyPr/>
        <a:lstStyle/>
        <a:p>
          <a:r>
            <a:rPr lang="en-GB"/>
            <a:t>How probable is the risk of harm?</a:t>
          </a:r>
          <a:endParaRPr lang="en-US"/>
        </a:p>
      </dgm:t>
    </dgm:pt>
    <dgm:pt modelId="{02C2C56D-FA57-471B-8147-09541D4E712A}" type="parTrans" cxnId="{C6FB0E87-34C7-443D-8757-BC7304D08AFD}">
      <dgm:prSet/>
      <dgm:spPr/>
      <dgm:t>
        <a:bodyPr/>
        <a:lstStyle/>
        <a:p>
          <a:endParaRPr lang="en-US"/>
        </a:p>
      </dgm:t>
    </dgm:pt>
    <dgm:pt modelId="{6D110C53-6DB2-44E4-B196-DD49B72FFB47}" type="sibTrans" cxnId="{C6FB0E87-34C7-443D-8757-BC7304D08AFD}">
      <dgm:prSet/>
      <dgm:spPr/>
      <dgm:t>
        <a:bodyPr/>
        <a:lstStyle/>
        <a:p>
          <a:endParaRPr lang="en-US"/>
        </a:p>
      </dgm:t>
    </dgm:pt>
    <dgm:pt modelId="{237484A4-92B4-42EB-B9C1-FC62001AA1EB}">
      <dgm:prSet/>
      <dgm:spPr/>
      <dgm:t>
        <a:bodyPr/>
        <a:lstStyle/>
        <a:p>
          <a:r>
            <a:rPr lang="en-GB"/>
            <a:t>How serious would it be?</a:t>
          </a:r>
          <a:endParaRPr lang="en-US"/>
        </a:p>
      </dgm:t>
    </dgm:pt>
    <dgm:pt modelId="{6E2B2A89-3AEE-4D66-AAA8-ADE1AF0DF4EB}" type="parTrans" cxnId="{9836A073-DE6A-4DBE-B425-5831E3A9C49D}">
      <dgm:prSet/>
      <dgm:spPr/>
      <dgm:t>
        <a:bodyPr/>
        <a:lstStyle/>
        <a:p>
          <a:endParaRPr lang="en-US"/>
        </a:p>
      </dgm:t>
    </dgm:pt>
    <dgm:pt modelId="{FA071193-57F6-41D7-8672-DCB48FBC4AE7}" type="sibTrans" cxnId="{9836A073-DE6A-4DBE-B425-5831E3A9C49D}">
      <dgm:prSet/>
      <dgm:spPr/>
      <dgm:t>
        <a:bodyPr/>
        <a:lstStyle/>
        <a:p>
          <a:endParaRPr lang="en-US"/>
        </a:p>
      </dgm:t>
    </dgm:pt>
    <dgm:pt modelId="{6B1E1642-8DCC-49F8-8688-497CBDC45530}">
      <dgm:prSet/>
      <dgm:spPr/>
      <dgm:t>
        <a:bodyPr/>
        <a:lstStyle/>
        <a:p>
          <a:r>
            <a:rPr lang="en-GB"/>
            <a:t>Is that level of risk acceptable?</a:t>
          </a:r>
          <a:endParaRPr lang="en-US"/>
        </a:p>
      </dgm:t>
    </dgm:pt>
    <dgm:pt modelId="{1A381E7A-A5DF-490F-8E1F-602453B00A63}" type="parTrans" cxnId="{E007CC63-2E89-44D5-84DD-4DF0E51D4EF8}">
      <dgm:prSet/>
      <dgm:spPr/>
      <dgm:t>
        <a:bodyPr/>
        <a:lstStyle/>
        <a:p>
          <a:endParaRPr lang="en-US"/>
        </a:p>
      </dgm:t>
    </dgm:pt>
    <dgm:pt modelId="{E7FD3A09-E7A9-4D05-90C2-040AD350211E}" type="sibTrans" cxnId="{E007CC63-2E89-44D5-84DD-4DF0E51D4EF8}">
      <dgm:prSet/>
      <dgm:spPr/>
      <dgm:t>
        <a:bodyPr/>
        <a:lstStyle/>
        <a:p>
          <a:endParaRPr lang="en-US"/>
        </a:p>
      </dgm:t>
    </dgm:pt>
    <dgm:pt modelId="{067FD6BA-7BA5-4FFD-9213-B57B6FDAA19B}">
      <dgm:prSet/>
      <dgm:spPr/>
      <dgm:t>
        <a:bodyPr/>
        <a:lstStyle/>
        <a:p>
          <a:r>
            <a:rPr lang="en-GB"/>
            <a:t>Is this a situation for the police alone to deal with?</a:t>
          </a:r>
          <a:endParaRPr lang="en-US"/>
        </a:p>
      </dgm:t>
    </dgm:pt>
    <dgm:pt modelId="{AE2C23D7-E19C-44A2-A716-9DD06F3872DF}" type="parTrans" cxnId="{7FDA11B8-8B89-4DF8-AE1F-49CBF4394FD5}">
      <dgm:prSet/>
      <dgm:spPr/>
      <dgm:t>
        <a:bodyPr/>
        <a:lstStyle/>
        <a:p>
          <a:endParaRPr lang="en-US"/>
        </a:p>
      </dgm:t>
    </dgm:pt>
    <dgm:pt modelId="{E347EF0D-0F00-43B4-8931-4FDC940AB29D}" type="sibTrans" cxnId="{7FDA11B8-8B89-4DF8-AE1F-49CBF4394FD5}">
      <dgm:prSet/>
      <dgm:spPr/>
      <dgm:t>
        <a:bodyPr/>
        <a:lstStyle/>
        <a:p>
          <a:endParaRPr lang="en-US"/>
        </a:p>
      </dgm:t>
    </dgm:pt>
    <dgm:pt modelId="{1FCE9D5E-A0CD-45B1-BF02-BBDB6046676A}">
      <dgm:prSet/>
      <dgm:spPr/>
      <dgm:t>
        <a:bodyPr/>
        <a:lstStyle/>
        <a:p>
          <a:r>
            <a:rPr lang="en-GB"/>
            <a:t>Am I the appropriate person to deal with this?</a:t>
          </a:r>
          <a:endParaRPr lang="en-US"/>
        </a:p>
      </dgm:t>
    </dgm:pt>
    <dgm:pt modelId="{AC9948F6-300A-45EF-B5A4-A725AA43947D}" type="parTrans" cxnId="{7FA211EB-C732-4924-A676-62EDB8426A37}">
      <dgm:prSet/>
      <dgm:spPr/>
      <dgm:t>
        <a:bodyPr/>
        <a:lstStyle/>
        <a:p>
          <a:endParaRPr lang="en-US"/>
        </a:p>
      </dgm:t>
    </dgm:pt>
    <dgm:pt modelId="{B2EB4007-A42D-4AC1-BB13-731963127AE6}" type="sibTrans" cxnId="{7FA211EB-C732-4924-A676-62EDB8426A37}">
      <dgm:prSet/>
      <dgm:spPr/>
      <dgm:t>
        <a:bodyPr/>
        <a:lstStyle/>
        <a:p>
          <a:endParaRPr lang="en-US"/>
        </a:p>
      </dgm:t>
    </dgm:pt>
    <dgm:pt modelId="{58F67C1B-B4CD-43AF-89F0-C51624FE8852}">
      <dgm:prSet/>
      <dgm:spPr/>
      <dgm:t>
        <a:bodyPr/>
        <a:lstStyle/>
        <a:p>
          <a:r>
            <a:rPr lang="en-GB"/>
            <a:t>What am I trying to achieve?</a:t>
          </a:r>
          <a:endParaRPr lang="en-US"/>
        </a:p>
      </dgm:t>
    </dgm:pt>
    <dgm:pt modelId="{2A9C3BFD-C609-4652-BA3B-2AC12BC97508}" type="parTrans" cxnId="{FECC2AD6-A3B9-44E4-9CD9-52A22D734D26}">
      <dgm:prSet/>
      <dgm:spPr/>
      <dgm:t>
        <a:bodyPr/>
        <a:lstStyle/>
        <a:p>
          <a:endParaRPr lang="en-US"/>
        </a:p>
      </dgm:t>
    </dgm:pt>
    <dgm:pt modelId="{B8A05FC9-FC49-417E-BA83-FDBD430C1880}" type="sibTrans" cxnId="{FECC2AD6-A3B9-44E4-9CD9-52A22D734D26}">
      <dgm:prSet/>
      <dgm:spPr/>
      <dgm:t>
        <a:bodyPr/>
        <a:lstStyle/>
        <a:p>
          <a:endParaRPr lang="en-US"/>
        </a:p>
      </dgm:t>
    </dgm:pt>
    <dgm:pt modelId="{3A815E3E-243F-4A49-A1BE-A7F9B5CE1C20}">
      <dgm:prSet/>
      <dgm:spPr/>
      <dgm:t>
        <a:bodyPr/>
        <a:lstStyle/>
        <a:p>
          <a:r>
            <a:rPr lang="en-GB"/>
            <a:t>Will my action resolve the situation?</a:t>
          </a:r>
          <a:endParaRPr lang="en-US"/>
        </a:p>
      </dgm:t>
    </dgm:pt>
    <dgm:pt modelId="{DC28EE4D-2D46-4B3B-A298-D27B70958CE9}" type="parTrans" cxnId="{BD69AA86-8F7B-4D53-90DC-721BD3460A4D}">
      <dgm:prSet/>
      <dgm:spPr/>
      <dgm:t>
        <a:bodyPr/>
        <a:lstStyle/>
        <a:p>
          <a:endParaRPr lang="en-US"/>
        </a:p>
      </dgm:t>
    </dgm:pt>
    <dgm:pt modelId="{6C22D7C9-C74B-4BA2-83F1-B4865FC41A77}" type="sibTrans" cxnId="{BD69AA86-8F7B-4D53-90DC-721BD3460A4D}">
      <dgm:prSet/>
      <dgm:spPr/>
      <dgm:t>
        <a:bodyPr/>
        <a:lstStyle/>
        <a:p>
          <a:endParaRPr lang="en-US"/>
        </a:p>
      </dgm:t>
    </dgm:pt>
    <dgm:pt modelId="{8927E73A-2382-4676-A177-FEBADB371346}" type="pres">
      <dgm:prSet presAssocID="{EB9AE44D-8ACF-4989-BAD5-31B309530684}" presName="diagram" presStyleCnt="0">
        <dgm:presLayoutVars>
          <dgm:dir/>
          <dgm:resizeHandles val="exact"/>
        </dgm:presLayoutVars>
      </dgm:prSet>
      <dgm:spPr/>
    </dgm:pt>
    <dgm:pt modelId="{425C9312-603E-4991-87EF-71E70607AB41}" type="pres">
      <dgm:prSet presAssocID="{91079DE1-6E36-498F-B896-56740F7F215C}" presName="node" presStyleLbl="node1" presStyleIdx="0" presStyleCnt="11">
        <dgm:presLayoutVars>
          <dgm:bulletEnabled val="1"/>
        </dgm:presLayoutVars>
      </dgm:prSet>
      <dgm:spPr/>
    </dgm:pt>
    <dgm:pt modelId="{FD21E303-037F-4ACF-A9A0-9604CB911E10}" type="pres">
      <dgm:prSet presAssocID="{9C339C67-39A7-4534-9DB9-817AED397D3B}" presName="sibTrans" presStyleCnt="0"/>
      <dgm:spPr/>
    </dgm:pt>
    <dgm:pt modelId="{E12BD8E4-16F0-47D0-B0F5-A98E32EEB956}" type="pres">
      <dgm:prSet presAssocID="{4DFE305E-A030-4E07-883C-B70F0E71E6B1}" presName="node" presStyleLbl="node1" presStyleIdx="1" presStyleCnt="11">
        <dgm:presLayoutVars>
          <dgm:bulletEnabled val="1"/>
        </dgm:presLayoutVars>
      </dgm:prSet>
      <dgm:spPr/>
    </dgm:pt>
    <dgm:pt modelId="{73805E8F-5AE0-4CF3-8E58-F89D0A2786A1}" type="pres">
      <dgm:prSet presAssocID="{5B05CFDE-DD76-4B42-A6AF-BE2D30D8BE73}" presName="sibTrans" presStyleCnt="0"/>
      <dgm:spPr/>
    </dgm:pt>
    <dgm:pt modelId="{1DCFFA80-7452-4102-8EBB-FEE8E497018B}" type="pres">
      <dgm:prSet presAssocID="{E5F20A69-F368-473A-8EF7-4C3498E81C54}" presName="node" presStyleLbl="node1" presStyleIdx="2" presStyleCnt="11">
        <dgm:presLayoutVars>
          <dgm:bulletEnabled val="1"/>
        </dgm:presLayoutVars>
      </dgm:prSet>
      <dgm:spPr/>
    </dgm:pt>
    <dgm:pt modelId="{D0962DF4-6342-4747-AE68-4FF7223F19AA}" type="pres">
      <dgm:prSet presAssocID="{4B01D88F-CDF1-47BE-9F87-9EFAE86EF8D6}" presName="sibTrans" presStyleCnt="0"/>
      <dgm:spPr/>
    </dgm:pt>
    <dgm:pt modelId="{511797D5-89AC-4E82-B1B5-FB614531EB44}" type="pres">
      <dgm:prSet presAssocID="{D015127A-9A5F-499A-B9D6-15B8BB8C429F}" presName="node" presStyleLbl="node1" presStyleIdx="3" presStyleCnt="11">
        <dgm:presLayoutVars>
          <dgm:bulletEnabled val="1"/>
        </dgm:presLayoutVars>
      </dgm:prSet>
      <dgm:spPr/>
    </dgm:pt>
    <dgm:pt modelId="{40D9F728-F5ED-4142-9498-4A02ECA1D797}" type="pres">
      <dgm:prSet presAssocID="{33454858-EFBE-4410-9E95-6B2BE53EC3E1}" presName="sibTrans" presStyleCnt="0"/>
      <dgm:spPr/>
    </dgm:pt>
    <dgm:pt modelId="{5EDABECA-7B92-4EBA-B4B0-CA90BF1B151E}" type="pres">
      <dgm:prSet presAssocID="{6531AAAB-1363-48D5-89C6-DF09534348EA}" presName="node" presStyleLbl="node1" presStyleIdx="4" presStyleCnt="11">
        <dgm:presLayoutVars>
          <dgm:bulletEnabled val="1"/>
        </dgm:presLayoutVars>
      </dgm:prSet>
      <dgm:spPr/>
    </dgm:pt>
    <dgm:pt modelId="{B7D83E61-2486-4972-B076-B25A35E1BF9A}" type="pres">
      <dgm:prSet presAssocID="{6D110C53-6DB2-44E4-B196-DD49B72FFB47}" presName="sibTrans" presStyleCnt="0"/>
      <dgm:spPr/>
    </dgm:pt>
    <dgm:pt modelId="{66429377-9E74-432C-B229-3D08EDD40B62}" type="pres">
      <dgm:prSet presAssocID="{237484A4-92B4-42EB-B9C1-FC62001AA1EB}" presName="node" presStyleLbl="node1" presStyleIdx="5" presStyleCnt="11">
        <dgm:presLayoutVars>
          <dgm:bulletEnabled val="1"/>
        </dgm:presLayoutVars>
      </dgm:prSet>
      <dgm:spPr/>
    </dgm:pt>
    <dgm:pt modelId="{688A23D0-B9A0-4A9D-81FD-FE77E530BE91}" type="pres">
      <dgm:prSet presAssocID="{FA071193-57F6-41D7-8672-DCB48FBC4AE7}" presName="sibTrans" presStyleCnt="0"/>
      <dgm:spPr/>
    </dgm:pt>
    <dgm:pt modelId="{B1FDDFC7-7BD7-471C-B139-FC8DA42241C5}" type="pres">
      <dgm:prSet presAssocID="{6B1E1642-8DCC-49F8-8688-497CBDC45530}" presName="node" presStyleLbl="node1" presStyleIdx="6" presStyleCnt="11">
        <dgm:presLayoutVars>
          <dgm:bulletEnabled val="1"/>
        </dgm:presLayoutVars>
      </dgm:prSet>
      <dgm:spPr/>
    </dgm:pt>
    <dgm:pt modelId="{AA0EF0B9-210A-4B7B-B606-18598EBF889F}" type="pres">
      <dgm:prSet presAssocID="{E7FD3A09-E7A9-4D05-90C2-040AD350211E}" presName="sibTrans" presStyleCnt="0"/>
      <dgm:spPr/>
    </dgm:pt>
    <dgm:pt modelId="{DFCAC6BE-7D4C-4412-8F1E-83E83BBD4340}" type="pres">
      <dgm:prSet presAssocID="{067FD6BA-7BA5-4FFD-9213-B57B6FDAA19B}" presName="node" presStyleLbl="node1" presStyleIdx="7" presStyleCnt="11">
        <dgm:presLayoutVars>
          <dgm:bulletEnabled val="1"/>
        </dgm:presLayoutVars>
      </dgm:prSet>
      <dgm:spPr/>
    </dgm:pt>
    <dgm:pt modelId="{ED9CCB18-94BF-4581-91AB-4BF5C9296FE6}" type="pres">
      <dgm:prSet presAssocID="{E347EF0D-0F00-43B4-8931-4FDC940AB29D}" presName="sibTrans" presStyleCnt="0"/>
      <dgm:spPr/>
    </dgm:pt>
    <dgm:pt modelId="{73608E2F-7462-4F53-94E7-10C85C3811CB}" type="pres">
      <dgm:prSet presAssocID="{1FCE9D5E-A0CD-45B1-BF02-BBDB6046676A}" presName="node" presStyleLbl="node1" presStyleIdx="8" presStyleCnt="11">
        <dgm:presLayoutVars>
          <dgm:bulletEnabled val="1"/>
        </dgm:presLayoutVars>
      </dgm:prSet>
      <dgm:spPr/>
    </dgm:pt>
    <dgm:pt modelId="{FCEECE24-AD3D-4D0A-9FA5-904F50E4FC20}" type="pres">
      <dgm:prSet presAssocID="{B2EB4007-A42D-4AC1-BB13-731963127AE6}" presName="sibTrans" presStyleCnt="0"/>
      <dgm:spPr/>
    </dgm:pt>
    <dgm:pt modelId="{D2218800-96C5-43F0-8570-A92F0288F8EC}" type="pres">
      <dgm:prSet presAssocID="{58F67C1B-B4CD-43AF-89F0-C51624FE8852}" presName="node" presStyleLbl="node1" presStyleIdx="9" presStyleCnt="11">
        <dgm:presLayoutVars>
          <dgm:bulletEnabled val="1"/>
        </dgm:presLayoutVars>
      </dgm:prSet>
      <dgm:spPr/>
    </dgm:pt>
    <dgm:pt modelId="{979E1A94-B9DE-4FFD-8884-2B721726B1E8}" type="pres">
      <dgm:prSet presAssocID="{B8A05FC9-FC49-417E-BA83-FDBD430C1880}" presName="sibTrans" presStyleCnt="0"/>
      <dgm:spPr/>
    </dgm:pt>
    <dgm:pt modelId="{4C3FD9F6-996D-4CA8-8E2C-F4833B4FCB8E}" type="pres">
      <dgm:prSet presAssocID="{3A815E3E-243F-4A49-A1BE-A7F9B5CE1C20}" presName="node" presStyleLbl="node1" presStyleIdx="10" presStyleCnt="11">
        <dgm:presLayoutVars>
          <dgm:bulletEnabled val="1"/>
        </dgm:presLayoutVars>
      </dgm:prSet>
      <dgm:spPr/>
    </dgm:pt>
  </dgm:ptLst>
  <dgm:cxnLst>
    <dgm:cxn modelId="{0539FF18-30BF-46F9-8924-30DFDE79170E}" srcId="{EB9AE44D-8ACF-4989-BAD5-31B309530684}" destId="{E5F20A69-F368-473A-8EF7-4C3498E81C54}" srcOrd="2" destOrd="0" parTransId="{D2FA7EA4-4F26-422F-A083-7DCC968C1EF3}" sibTransId="{4B01D88F-CDF1-47BE-9F87-9EFAE86EF8D6}"/>
    <dgm:cxn modelId="{3F78D81C-6ACA-4B56-80CE-AC6B57DE05C0}" type="presOf" srcId="{D015127A-9A5F-499A-B9D6-15B8BB8C429F}" destId="{511797D5-89AC-4E82-B1B5-FB614531EB44}" srcOrd="0" destOrd="0" presId="urn:microsoft.com/office/officeart/2005/8/layout/default"/>
    <dgm:cxn modelId="{EC69C43A-8431-4FA5-865E-2D9EFAF54FCA}" type="presOf" srcId="{067FD6BA-7BA5-4FFD-9213-B57B6FDAA19B}" destId="{DFCAC6BE-7D4C-4412-8F1E-83E83BBD4340}" srcOrd="0" destOrd="0" presId="urn:microsoft.com/office/officeart/2005/8/layout/default"/>
    <dgm:cxn modelId="{95BDEB3B-8845-43FC-8A88-B1E7944E40C5}" srcId="{EB9AE44D-8ACF-4989-BAD5-31B309530684}" destId="{4DFE305E-A030-4E07-883C-B70F0E71E6B1}" srcOrd="1" destOrd="0" parTransId="{2BF055EE-7037-421D-9EB9-480790B58EEC}" sibTransId="{5B05CFDE-DD76-4B42-A6AF-BE2D30D8BE73}"/>
    <dgm:cxn modelId="{8F4F253F-054F-4695-ADAC-F8574982AE39}" srcId="{EB9AE44D-8ACF-4989-BAD5-31B309530684}" destId="{91079DE1-6E36-498F-B896-56740F7F215C}" srcOrd="0" destOrd="0" parTransId="{0226532D-B7FF-403C-AF14-27CE572F055A}" sibTransId="{9C339C67-39A7-4534-9DB9-817AED397D3B}"/>
    <dgm:cxn modelId="{7069F462-1212-426A-8C74-B062671D5EF0}" type="presOf" srcId="{1FCE9D5E-A0CD-45B1-BF02-BBDB6046676A}" destId="{73608E2F-7462-4F53-94E7-10C85C3811CB}" srcOrd="0" destOrd="0" presId="urn:microsoft.com/office/officeart/2005/8/layout/default"/>
    <dgm:cxn modelId="{E007CC63-2E89-44D5-84DD-4DF0E51D4EF8}" srcId="{EB9AE44D-8ACF-4989-BAD5-31B309530684}" destId="{6B1E1642-8DCC-49F8-8688-497CBDC45530}" srcOrd="6" destOrd="0" parTransId="{1A381E7A-A5DF-490F-8E1F-602453B00A63}" sibTransId="{E7FD3A09-E7A9-4D05-90C2-040AD350211E}"/>
    <dgm:cxn modelId="{9836A073-DE6A-4DBE-B425-5831E3A9C49D}" srcId="{EB9AE44D-8ACF-4989-BAD5-31B309530684}" destId="{237484A4-92B4-42EB-B9C1-FC62001AA1EB}" srcOrd="5" destOrd="0" parTransId="{6E2B2A89-3AEE-4D66-AAA8-ADE1AF0DF4EB}" sibTransId="{FA071193-57F6-41D7-8672-DCB48FBC4AE7}"/>
    <dgm:cxn modelId="{D8068A54-9A26-424F-B083-3CE1F3D5623F}" type="presOf" srcId="{6B1E1642-8DCC-49F8-8688-497CBDC45530}" destId="{B1FDDFC7-7BD7-471C-B139-FC8DA42241C5}" srcOrd="0" destOrd="0" presId="urn:microsoft.com/office/officeart/2005/8/layout/default"/>
    <dgm:cxn modelId="{1F39687A-620E-4A68-AF6D-1D1F42C6F983}" type="presOf" srcId="{237484A4-92B4-42EB-B9C1-FC62001AA1EB}" destId="{66429377-9E74-432C-B229-3D08EDD40B62}" srcOrd="0" destOrd="0" presId="urn:microsoft.com/office/officeart/2005/8/layout/default"/>
    <dgm:cxn modelId="{8546347F-F704-4AB1-A1B5-FA24D9F204A5}" type="presOf" srcId="{91079DE1-6E36-498F-B896-56740F7F215C}" destId="{425C9312-603E-4991-87EF-71E70607AB41}" srcOrd="0" destOrd="0" presId="urn:microsoft.com/office/officeart/2005/8/layout/default"/>
    <dgm:cxn modelId="{3E209882-76EF-4FDE-8B5D-AF2E8C0FF5F0}" type="presOf" srcId="{58F67C1B-B4CD-43AF-89F0-C51624FE8852}" destId="{D2218800-96C5-43F0-8570-A92F0288F8EC}" srcOrd="0" destOrd="0" presId="urn:microsoft.com/office/officeart/2005/8/layout/default"/>
    <dgm:cxn modelId="{BD69AA86-8F7B-4D53-90DC-721BD3460A4D}" srcId="{EB9AE44D-8ACF-4989-BAD5-31B309530684}" destId="{3A815E3E-243F-4A49-A1BE-A7F9B5CE1C20}" srcOrd="10" destOrd="0" parTransId="{DC28EE4D-2D46-4B3B-A298-D27B70958CE9}" sibTransId="{6C22D7C9-C74B-4BA2-83F1-B4865FC41A77}"/>
    <dgm:cxn modelId="{C6FB0E87-34C7-443D-8757-BC7304D08AFD}" srcId="{EB9AE44D-8ACF-4989-BAD5-31B309530684}" destId="{6531AAAB-1363-48D5-89C6-DF09534348EA}" srcOrd="4" destOrd="0" parTransId="{02C2C56D-FA57-471B-8147-09541D4E712A}" sibTransId="{6D110C53-6DB2-44E4-B196-DD49B72FFB47}"/>
    <dgm:cxn modelId="{30595398-8E18-4F6A-9580-F53974D74FF6}" srcId="{EB9AE44D-8ACF-4989-BAD5-31B309530684}" destId="{D015127A-9A5F-499A-B9D6-15B8BB8C429F}" srcOrd="3" destOrd="0" parTransId="{9A89BED6-D60D-44CB-8623-456B0F8219BD}" sibTransId="{33454858-EFBE-4410-9E95-6B2BE53EC3E1}"/>
    <dgm:cxn modelId="{51A46FA0-C048-486B-A480-E1EC4FB4A31C}" type="presOf" srcId="{6531AAAB-1363-48D5-89C6-DF09534348EA}" destId="{5EDABECA-7B92-4EBA-B4B0-CA90BF1B151E}" srcOrd="0" destOrd="0" presId="urn:microsoft.com/office/officeart/2005/8/layout/default"/>
    <dgm:cxn modelId="{82EC44A4-323B-4198-ABD6-12B4B461A1FD}" type="presOf" srcId="{EB9AE44D-8ACF-4989-BAD5-31B309530684}" destId="{8927E73A-2382-4676-A177-FEBADB371346}" srcOrd="0" destOrd="0" presId="urn:microsoft.com/office/officeart/2005/8/layout/default"/>
    <dgm:cxn modelId="{A33AE8B4-EABC-4938-8A76-9AD252598AD4}" type="presOf" srcId="{E5F20A69-F368-473A-8EF7-4C3498E81C54}" destId="{1DCFFA80-7452-4102-8EBB-FEE8E497018B}" srcOrd="0" destOrd="0" presId="urn:microsoft.com/office/officeart/2005/8/layout/default"/>
    <dgm:cxn modelId="{7FDA11B8-8B89-4DF8-AE1F-49CBF4394FD5}" srcId="{EB9AE44D-8ACF-4989-BAD5-31B309530684}" destId="{067FD6BA-7BA5-4FFD-9213-B57B6FDAA19B}" srcOrd="7" destOrd="0" parTransId="{AE2C23D7-E19C-44A2-A716-9DD06F3872DF}" sibTransId="{E347EF0D-0F00-43B4-8931-4FDC940AB29D}"/>
    <dgm:cxn modelId="{3A08BBC0-8709-47AB-827C-7EC794C0FFE0}" type="presOf" srcId="{3A815E3E-243F-4A49-A1BE-A7F9B5CE1C20}" destId="{4C3FD9F6-996D-4CA8-8E2C-F4833B4FCB8E}" srcOrd="0" destOrd="0" presId="urn:microsoft.com/office/officeart/2005/8/layout/default"/>
    <dgm:cxn modelId="{E7E6EEC8-6FF2-43CD-B748-549E5D4DEBB6}" type="presOf" srcId="{4DFE305E-A030-4E07-883C-B70F0E71E6B1}" destId="{E12BD8E4-16F0-47D0-B0F5-A98E32EEB956}" srcOrd="0" destOrd="0" presId="urn:microsoft.com/office/officeart/2005/8/layout/default"/>
    <dgm:cxn modelId="{FECC2AD6-A3B9-44E4-9CD9-52A22D734D26}" srcId="{EB9AE44D-8ACF-4989-BAD5-31B309530684}" destId="{58F67C1B-B4CD-43AF-89F0-C51624FE8852}" srcOrd="9" destOrd="0" parTransId="{2A9C3BFD-C609-4652-BA3B-2AC12BC97508}" sibTransId="{B8A05FC9-FC49-417E-BA83-FDBD430C1880}"/>
    <dgm:cxn modelId="{7FA211EB-C732-4924-A676-62EDB8426A37}" srcId="{EB9AE44D-8ACF-4989-BAD5-31B309530684}" destId="{1FCE9D5E-A0CD-45B1-BF02-BBDB6046676A}" srcOrd="8" destOrd="0" parTransId="{AC9948F6-300A-45EF-B5A4-A725AA43947D}" sibTransId="{B2EB4007-A42D-4AC1-BB13-731963127AE6}"/>
    <dgm:cxn modelId="{6B35657D-CE80-41CB-B9CF-F1981598E8D5}" type="presParOf" srcId="{8927E73A-2382-4676-A177-FEBADB371346}" destId="{425C9312-603E-4991-87EF-71E70607AB41}" srcOrd="0" destOrd="0" presId="urn:microsoft.com/office/officeart/2005/8/layout/default"/>
    <dgm:cxn modelId="{2E884A7F-9BF7-45C9-9019-E7E6210A8B29}" type="presParOf" srcId="{8927E73A-2382-4676-A177-FEBADB371346}" destId="{FD21E303-037F-4ACF-A9A0-9604CB911E10}" srcOrd="1" destOrd="0" presId="urn:microsoft.com/office/officeart/2005/8/layout/default"/>
    <dgm:cxn modelId="{6A70CD73-E8B6-4D6B-AF73-542BA1E3F436}" type="presParOf" srcId="{8927E73A-2382-4676-A177-FEBADB371346}" destId="{E12BD8E4-16F0-47D0-B0F5-A98E32EEB956}" srcOrd="2" destOrd="0" presId="urn:microsoft.com/office/officeart/2005/8/layout/default"/>
    <dgm:cxn modelId="{AFD17F5D-E559-408D-B509-45DE57AF3D09}" type="presParOf" srcId="{8927E73A-2382-4676-A177-FEBADB371346}" destId="{73805E8F-5AE0-4CF3-8E58-F89D0A2786A1}" srcOrd="3" destOrd="0" presId="urn:microsoft.com/office/officeart/2005/8/layout/default"/>
    <dgm:cxn modelId="{481C9ECA-6557-4E7F-902F-A2E2EA8AA0A7}" type="presParOf" srcId="{8927E73A-2382-4676-A177-FEBADB371346}" destId="{1DCFFA80-7452-4102-8EBB-FEE8E497018B}" srcOrd="4" destOrd="0" presId="urn:microsoft.com/office/officeart/2005/8/layout/default"/>
    <dgm:cxn modelId="{46DE1C1D-FB12-4CE9-B72E-36E565EE3D71}" type="presParOf" srcId="{8927E73A-2382-4676-A177-FEBADB371346}" destId="{D0962DF4-6342-4747-AE68-4FF7223F19AA}" srcOrd="5" destOrd="0" presId="urn:microsoft.com/office/officeart/2005/8/layout/default"/>
    <dgm:cxn modelId="{A27F943F-0AB0-4CEC-BD10-EFD1DB619116}" type="presParOf" srcId="{8927E73A-2382-4676-A177-FEBADB371346}" destId="{511797D5-89AC-4E82-B1B5-FB614531EB44}" srcOrd="6" destOrd="0" presId="urn:microsoft.com/office/officeart/2005/8/layout/default"/>
    <dgm:cxn modelId="{DDF0A0FC-5DC9-4E6C-B2BF-DB5E6FC61EA5}" type="presParOf" srcId="{8927E73A-2382-4676-A177-FEBADB371346}" destId="{40D9F728-F5ED-4142-9498-4A02ECA1D797}" srcOrd="7" destOrd="0" presId="urn:microsoft.com/office/officeart/2005/8/layout/default"/>
    <dgm:cxn modelId="{4B5BF829-78D3-454A-A5D5-7115799A7774}" type="presParOf" srcId="{8927E73A-2382-4676-A177-FEBADB371346}" destId="{5EDABECA-7B92-4EBA-B4B0-CA90BF1B151E}" srcOrd="8" destOrd="0" presId="urn:microsoft.com/office/officeart/2005/8/layout/default"/>
    <dgm:cxn modelId="{FE7FF984-3326-4C5B-8531-3E5AF81DB0AF}" type="presParOf" srcId="{8927E73A-2382-4676-A177-FEBADB371346}" destId="{B7D83E61-2486-4972-B076-B25A35E1BF9A}" srcOrd="9" destOrd="0" presId="urn:microsoft.com/office/officeart/2005/8/layout/default"/>
    <dgm:cxn modelId="{8D9E4692-F301-4A22-8703-D2C73EAF2C9B}" type="presParOf" srcId="{8927E73A-2382-4676-A177-FEBADB371346}" destId="{66429377-9E74-432C-B229-3D08EDD40B62}" srcOrd="10" destOrd="0" presId="urn:microsoft.com/office/officeart/2005/8/layout/default"/>
    <dgm:cxn modelId="{B177DB75-1791-4132-A449-9616D8566F4F}" type="presParOf" srcId="{8927E73A-2382-4676-A177-FEBADB371346}" destId="{688A23D0-B9A0-4A9D-81FD-FE77E530BE91}" srcOrd="11" destOrd="0" presId="urn:microsoft.com/office/officeart/2005/8/layout/default"/>
    <dgm:cxn modelId="{BF39CE22-E861-4CE3-9158-875699DCC426}" type="presParOf" srcId="{8927E73A-2382-4676-A177-FEBADB371346}" destId="{B1FDDFC7-7BD7-471C-B139-FC8DA42241C5}" srcOrd="12" destOrd="0" presId="urn:microsoft.com/office/officeart/2005/8/layout/default"/>
    <dgm:cxn modelId="{7BE7C37F-2893-4028-ACB0-CDBEF848B09C}" type="presParOf" srcId="{8927E73A-2382-4676-A177-FEBADB371346}" destId="{AA0EF0B9-210A-4B7B-B606-18598EBF889F}" srcOrd="13" destOrd="0" presId="urn:microsoft.com/office/officeart/2005/8/layout/default"/>
    <dgm:cxn modelId="{94E9138E-7F15-43DF-88F4-BB350C2F80C1}" type="presParOf" srcId="{8927E73A-2382-4676-A177-FEBADB371346}" destId="{DFCAC6BE-7D4C-4412-8F1E-83E83BBD4340}" srcOrd="14" destOrd="0" presId="urn:microsoft.com/office/officeart/2005/8/layout/default"/>
    <dgm:cxn modelId="{C84AE2E8-25E0-4B60-BC91-4D6861F650AD}" type="presParOf" srcId="{8927E73A-2382-4676-A177-FEBADB371346}" destId="{ED9CCB18-94BF-4581-91AB-4BF5C9296FE6}" srcOrd="15" destOrd="0" presId="urn:microsoft.com/office/officeart/2005/8/layout/default"/>
    <dgm:cxn modelId="{8A67A58E-7213-4673-820E-FBB300B0BFFC}" type="presParOf" srcId="{8927E73A-2382-4676-A177-FEBADB371346}" destId="{73608E2F-7462-4F53-94E7-10C85C3811CB}" srcOrd="16" destOrd="0" presId="urn:microsoft.com/office/officeart/2005/8/layout/default"/>
    <dgm:cxn modelId="{F50017E0-F2BA-4039-A899-139BB0444C65}" type="presParOf" srcId="{8927E73A-2382-4676-A177-FEBADB371346}" destId="{FCEECE24-AD3D-4D0A-9FA5-904F50E4FC20}" srcOrd="17" destOrd="0" presId="urn:microsoft.com/office/officeart/2005/8/layout/default"/>
    <dgm:cxn modelId="{B8A8E0DC-282B-47AC-88EE-A1EED9B09252}" type="presParOf" srcId="{8927E73A-2382-4676-A177-FEBADB371346}" destId="{D2218800-96C5-43F0-8570-A92F0288F8EC}" srcOrd="18" destOrd="0" presId="urn:microsoft.com/office/officeart/2005/8/layout/default"/>
    <dgm:cxn modelId="{01C3DA6F-7333-493A-9237-BAA41B0505B3}" type="presParOf" srcId="{8927E73A-2382-4676-A177-FEBADB371346}" destId="{979E1A94-B9DE-4FFD-8884-2B721726B1E8}" srcOrd="19" destOrd="0" presId="urn:microsoft.com/office/officeart/2005/8/layout/default"/>
    <dgm:cxn modelId="{FA905FDA-691F-4526-8594-DB63175417B6}" type="presParOf" srcId="{8927E73A-2382-4676-A177-FEBADB371346}" destId="{4C3FD9F6-996D-4CA8-8E2C-F4833B4FCB8E}"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D9B1E-8A32-424D-B9FD-848055E0BA69}">
      <dsp:nvSpPr>
        <dsp:cNvPr id="0" name=""/>
        <dsp:cNvSpPr/>
      </dsp:nvSpPr>
      <dsp:spPr>
        <a:xfrm rot="5400000">
          <a:off x="6731621" y="-2839081"/>
          <a:ext cx="837972" cy="672998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Understand the key principles and stages of the National Decision-Making Model (NDM).</a:t>
          </a:r>
        </a:p>
      </dsp:txBody>
      <dsp:txXfrm rot="-5400000">
        <a:off x="3785615" y="147831"/>
        <a:ext cx="6689078" cy="756160"/>
      </dsp:txXfrm>
    </dsp:sp>
    <dsp:sp modelId="{670290E3-A3E6-4E6E-A192-D1F3F5C0CE9E}">
      <dsp:nvSpPr>
        <dsp:cNvPr id="0" name=""/>
        <dsp:cNvSpPr/>
      </dsp:nvSpPr>
      <dsp:spPr>
        <a:xfrm>
          <a:off x="0" y="2177"/>
          <a:ext cx="3785616" cy="104746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a:t>Understand</a:t>
          </a:r>
        </a:p>
      </dsp:txBody>
      <dsp:txXfrm>
        <a:off x="51133" y="53310"/>
        <a:ext cx="3683350" cy="945199"/>
      </dsp:txXfrm>
    </dsp:sp>
    <dsp:sp modelId="{C6939343-FFCA-4692-BE34-83355657357A}">
      <dsp:nvSpPr>
        <dsp:cNvPr id="0" name=""/>
        <dsp:cNvSpPr/>
      </dsp:nvSpPr>
      <dsp:spPr>
        <a:xfrm rot="5400000">
          <a:off x="6731621" y="-1739242"/>
          <a:ext cx="837972" cy="672998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Apply the NDM to analyse and evaluate decision-making scenarios.</a:t>
          </a:r>
        </a:p>
      </dsp:txBody>
      <dsp:txXfrm rot="-5400000">
        <a:off x="3785615" y="1247670"/>
        <a:ext cx="6689078" cy="756160"/>
      </dsp:txXfrm>
    </dsp:sp>
    <dsp:sp modelId="{5CD40D84-E5E9-49BC-B5C7-F623E97D11C8}">
      <dsp:nvSpPr>
        <dsp:cNvPr id="0" name=""/>
        <dsp:cNvSpPr/>
      </dsp:nvSpPr>
      <dsp:spPr>
        <a:xfrm>
          <a:off x="0" y="1102016"/>
          <a:ext cx="3785616" cy="104746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a:t>Apply</a:t>
          </a:r>
        </a:p>
      </dsp:txBody>
      <dsp:txXfrm>
        <a:off x="51133" y="1153149"/>
        <a:ext cx="3683350" cy="945199"/>
      </dsp:txXfrm>
    </dsp:sp>
    <dsp:sp modelId="{C15242FB-7DAE-48B4-BAAE-591A3DAC97CB}">
      <dsp:nvSpPr>
        <dsp:cNvPr id="0" name=""/>
        <dsp:cNvSpPr/>
      </dsp:nvSpPr>
      <dsp:spPr>
        <a:xfrm rot="5400000">
          <a:off x="6731621" y="-639403"/>
          <a:ext cx="837972" cy="672998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US" sz="2000" kern="1200"/>
            <a:t>Demonstrate critical thinking skills by assessing the strengths and limitations of the NDM in different policing contexts.</a:t>
          </a:r>
        </a:p>
      </dsp:txBody>
      <dsp:txXfrm rot="-5400000">
        <a:off x="3785615" y="2347509"/>
        <a:ext cx="6689078" cy="756160"/>
      </dsp:txXfrm>
    </dsp:sp>
    <dsp:sp modelId="{D65A4964-3AA8-46AD-BB32-03081B3E2602}">
      <dsp:nvSpPr>
        <dsp:cNvPr id="0" name=""/>
        <dsp:cNvSpPr/>
      </dsp:nvSpPr>
      <dsp:spPr>
        <a:xfrm>
          <a:off x="0" y="2201855"/>
          <a:ext cx="3785616" cy="104746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a:t>Demonstrate</a:t>
          </a:r>
        </a:p>
      </dsp:txBody>
      <dsp:txXfrm>
        <a:off x="51133" y="2252988"/>
        <a:ext cx="3683350" cy="945199"/>
      </dsp:txXfrm>
    </dsp:sp>
    <dsp:sp modelId="{6C327F74-E741-488D-BEE0-99A48989FB84}">
      <dsp:nvSpPr>
        <dsp:cNvPr id="0" name=""/>
        <dsp:cNvSpPr/>
      </dsp:nvSpPr>
      <dsp:spPr>
        <a:xfrm rot="5400000">
          <a:off x="6731621" y="460435"/>
          <a:ext cx="837972" cy="672998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a:t>Evaluate the importance of using evidence to support decision-making</a:t>
          </a:r>
          <a:r>
            <a:rPr lang="en-GB" sz="2000" kern="1200" dirty="0"/>
            <a:t>.</a:t>
          </a:r>
          <a:endParaRPr lang="en-US" sz="2000" kern="1200" dirty="0"/>
        </a:p>
      </dsp:txBody>
      <dsp:txXfrm rot="-5400000">
        <a:off x="3785615" y="3447347"/>
        <a:ext cx="6689078" cy="756160"/>
      </dsp:txXfrm>
    </dsp:sp>
    <dsp:sp modelId="{7D3151AC-F8FC-45E7-A7AD-AB27836CFD52}">
      <dsp:nvSpPr>
        <dsp:cNvPr id="0" name=""/>
        <dsp:cNvSpPr/>
      </dsp:nvSpPr>
      <dsp:spPr>
        <a:xfrm>
          <a:off x="0" y="3301694"/>
          <a:ext cx="3785616" cy="104746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a:t>Enhance</a:t>
          </a:r>
        </a:p>
      </dsp:txBody>
      <dsp:txXfrm>
        <a:off x="51133" y="3352827"/>
        <a:ext cx="3683350" cy="9451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3815B-45D6-4CB8-924E-FBC246CAEAC9}">
      <dsp:nvSpPr>
        <dsp:cNvPr id="0" name=""/>
        <dsp:cNvSpPr/>
      </dsp:nvSpPr>
      <dsp:spPr>
        <a:xfrm>
          <a:off x="0" y="175143"/>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Accountability – you are answerable for your decisions, actions and omissions.</a:t>
          </a:r>
          <a:endParaRPr lang="en-US" sz="1400" kern="1200"/>
        </a:p>
      </dsp:txBody>
      <dsp:txXfrm>
        <a:off x="27187" y="202330"/>
        <a:ext cx="4800890" cy="502546"/>
      </dsp:txXfrm>
    </dsp:sp>
    <dsp:sp modelId="{D4A27538-0494-411C-9F2F-C712FB0B8934}">
      <dsp:nvSpPr>
        <dsp:cNvPr id="0" name=""/>
        <dsp:cNvSpPr/>
      </dsp:nvSpPr>
      <dsp:spPr>
        <a:xfrm>
          <a:off x="0" y="772383"/>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Fairness – you treat people fairly.</a:t>
          </a:r>
          <a:endParaRPr lang="en-US" sz="1400" kern="1200"/>
        </a:p>
      </dsp:txBody>
      <dsp:txXfrm>
        <a:off x="27187" y="799570"/>
        <a:ext cx="4800890" cy="502546"/>
      </dsp:txXfrm>
    </dsp:sp>
    <dsp:sp modelId="{F5AD5415-45C5-49CF-B907-613CC5217346}">
      <dsp:nvSpPr>
        <dsp:cNvPr id="0" name=""/>
        <dsp:cNvSpPr/>
      </dsp:nvSpPr>
      <dsp:spPr>
        <a:xfrm>
          <a:off x="0" y="1369623"/>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Honesty – you are truthful and trustworthy.</a:t>
          </a:r>
          <a:endParaRPr lang="en-US" sz="1400" kern="1200"/>
        </a:p>
      </dsp:txBody>
      <dsp:txXfrm>
        <a:off x="27187" y="1396810"/>
        <a:ext cx="4800890" cy="502546"/>
      </dsp:txXfrm>
    </dsp:sp>
    <dsp:sp modelId="{B1A2BA2A-CB8E-4911-BBCE-C2FE3173FB6E}">
      <dsp:nvSpPr>
        <dsp:cNvPr id="0" name=""/>
        <dsp:cNvSpPr/>
      </dsp:nvSpPr>
      <dsp:spPr>
        <a:xfrm>
          <a:off x="0" y="1966863"/>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Integrity – you always do the right thing.</a:t>
          </a:r>
          <a:endParaRPr lang="en-US" sz="1400" kern="1200"/>
        </a:p>
      </dsp:txBody>
      <dsp:txXfrm>
        <a:off x="27187" y="1994050"/>
        <a:ext cx="4800890" cy="502546"/>
      </dsp:txXfrm>
    </dsp:sp>
    <dsp:sp modelId="{A071BF5D-BF5F-410C-83E2-97294362038D}">
      <dsp:nvSpPr>
        <dsp:cNvPr id="0" name=""/>
        <dsp:cNvSpPr/>
      </dsp:nvSpPr>
      <dsp:spPr>
        <a:xfrm>
          <a:off x="0" y="2564103"/>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Leadership – you lead by good example.</a:t>
          </a:r>
          <a:endParaRPr lang="en-US" sz="1400" kern="1200"/>
        </a:p>
      </dsp:txBody>
      <dsp:txXfrm>
        <a:off x="27187" y="2591290"/>
        <a:ext cx="4800890" cy="502546"/>
      </dsp:txXfrm>
    </dsp:sp>
    <dsp:sp modelId="{DDE8F6ED-8E63-47CC-BA29-5047143026A7}">
      <dsp:nvSpPr>
        <dsp:cNvPr id="0" name=""/>
        <dsp:cNvSpPr/>
      </dsp:nvSpPr>
      <dsp:spPr>
        <a:xfrm>
          <a:off x="0" y="3161344"/>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Objectivity – you make choices on evidence and your best professional judgement</a:t>
          </a:r>
          <a:endParaRPr lang="en-US" sz="1400" kern="1200"/>
        </a:p>
      </dsp:txBody>
      <dsp:txXfrm>
        <a:off x="27187" y="3188531"/>
        <a:ext cx="4800890" cy="502546"/>
      </dsp:txXfrm>
    </dsp:sp>
    <dsp:sp modelId="{52D21EC3-29A4-4E60-B130-1062C6D850DD}">
      <dsp:nvSpPr>
        <dsp:cNvPr id="0" name=""/>
        <dsp:cNvSpPr/>
      </dsp:nvSpPr>
      <dsp:spPr>
        <a:xfrm>
          <a:off x="0" y="3758584"/>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Openness – you are open and transparent in your actions and decisions. </a:t>
          </a:r>
          <a:endParaRPr lang="en-US" sz="1400" kern="1200"/>
        </a:p>
      </dsp:txBody>
      <dsp:txXfrm>
        <a:off x="27187" y="3785771"/>
        <a:ext cx="4800890" cy="502546"/>
      </dsp:txXfrm>
    </dsp:sp>
    <dsp:sp modelId="{E0668E05-AA75-4515-AC5D-FBAF213673D8}">
      <dsp:nvSpPr>
        <dsp:cNvPr id="0" name=""/>
        <dsp:cNvSpPr/>
      </dsp:nvSpPr>
      <dsp:spPr>
        <a:xfrm>
          <a:off x="0" y="4355824"/>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Respect – you treat everyone with respect.</a:t>
          </a:r>
          <a:endParaRPr lang="en-US" sz="1400" kern="1200"/>
        </a:p>
      </dsp:txBody>
      <dsp:txXfrm>
        <a:off x="27187" y="4383011"/>
        <a:ext cx="4800890" cy="502546"/>
      </dsp:txXfrm>
    </dsp:sp>
    <dsp:sp modelId="{CDE014D5-DE69-4D60-AA29-B2ABD67BDD84}">
      <dsp:nvSpPr>
        <dsp:cNvPr id="0" name=""/>
        <dsp:cNvSpPr/>
      </dsp:nvSpPr>
      <dsp:spPr>
        <a:xfrm>
          <a:off x="0" y="4953064"/>
          <a:ext cx="4855264" cy="556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Selflessness – you act in the public interest. </a:t>
          </a:r>
          <a:endParaRPr lang="en-US" sz="1400" kern="1200"/>
        </a:p>
      </dsp:txBody>
      <dsp:txXfrm>
        <a:off x="27187" y="4980251"/>
        <a:ext cx="4800890" cy="5025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FAD34-5486-45FE-BC40-57ECF68298CF}">
      <dsp:nvSpPr>
        <dsp:cNvPr id="0" name=""/>
        <dsp:cNvSpPr/>
      </dsp:nvSpPr>
      <dsp:spPr>
        <a:xfrm>
          <a:off x="3430" y="265178"/>
          <a:ext cx="1857280" cy="26001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801" tIns="330200" rIns="144801" bIns="330200" numCol="1" spcCol="1270" anchor="t" anchorCtr="0">
          <a:noAutofit/>
        </a:bodyPr>
        <a:lstStyle/>
        <a:p>
          <a:pPr marL="0" lvl="0" indent="0" algn="l" defTabSz="622300">
            <a:lnSpc>
              <a:spcPct val="90000"/>
            </a:lnSpc>
            <a:spcBef>
              <a:spcPct val="0"/>
            </a:spcBef>
            <a:spcAft>
              <a:spcPct val="35000"/>
            </a:spcAft>
            <a:buNone/>
          </a:pPr>
          <a:r>
            <a:rPr lang="en-GB" sz="1400" kern="1200" dirty="0"/>
            <a:t>Is what I am considering consistent with the Code of Ethics?</a:t>
          </a:r>
          <a:endParaRPr lang="en-US" sz="1400" kern="1200" dirty="0"/>
        </a:p>
      </dsp:txBody>
      <dsp:txXfrm>
        <a:off x="3430" y="1253251"/>
        <a:ext cx="1857280" cy="1560115"/>
      </dsp:txXfrm>
    </dsp:sp>
    <dsp:sp modelId="{433671D7-7998-444F-B1C0-4F047AAA33B6}">
      <dsp:nvSpPr>
        <dsp:cNvPr id="0" name=""/>
        <dsp:cNvSpPr/>
      </dsp:nvSpPr>
      <dsp:spPr>
        <a:xfrm>
          <a:off x="542041" y="525197"/>
          <a:ext cx="780057" cy="7800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816" tIns="12700" rIns="60816" bIns="12700" numCol="1" spcCol="1270" anchor="ctr" anchorCtr="0">
          <a:noAutofit/>
        </a:bodyPr>
        <a:lstStyle/>
        <a:p>
          <a:pPr marL="0" lvl="0" indent="0" algn="ctr" defTabSz="1644650">
            <a:lnSpc>
              <a:spcPct val="90000"/>
            </a:lnSpc>
            <a:spcBef>
              <a:spcPct val="0"/>
            </a:spcBef>
            <a:spcAft>
              <a:spcPct val="35000"/>
            </a:spcAft>
            <a:buNone/>
          </a:pPr>
          <a:r>
            <a:rPr lang="en-US" sz="3700" kern="1200"/>
            <a:t>1</a:t>
          </a:r>
        </a:p>
      </dsp:txBody>
      <dsp:txXfrm>
        <a:off x="656278" y="639434"/>
        <a:ext cx="551583" cy="551583"/>
      </dsp:txXfrm>
    </dsp:sp>
    <dsp:sp modelId="{242D36E6-1834-471C-88A7-B5D0591428C5}">
      <dsp:nvSpPr>
        <dsp:cNvPr id="0" name=""/>
        <dsp:cNvSpPr/>
      </dsp:nvSpPr>
      <dsp:spPr>
        <a:xfrm>
          <a:off x="3430" y="2865299"/>
          <a:ext cx="1857280"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CF555-AE04-4077-8512-256542BA71CC}">
      <dsp:nvSpPr>
        <dsp:cNvPr id="0" name=""/>
        <dsp:cNvSpPr/>
      </dsp:nvSpPr>
      <dsp:spPr>
        <a:xfrm>
          <a:off x="2046438" y="265178"/>
          <a:ext cx="1857280" cy="26001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801" tIns="330200" rIns="144801" bIns="330200" numCol="1" spcCol="1270" anchor="t" anchorCtr="0">
          <a:noAutofit/>
        </a:bodyPr>
        <a:lstStyle/>
        <a:p>
          <a:pPr marL="0" lvl="0" indent="0" algn="l" defTabSz="622300">
            <a:lnSpc>
              <a:spcPct val="90000"/>
            </a:lnSpc>
            <a:spcBef>
              <a:spcPct val="0"/>
            </a:spcBef>
            <a:spcAft>
              <a:spcPct val="35000"/>
            </a:spcAft>
            <a:buNone/>
          </a:pPr>
          <a:r>
            <a:rPr lang="en-GB" sz="1400" kern="1200" dirty="0"/>
            <a:t>What would the victim or community affected expect of me in this situation?</a:t>
          </a:r>
          <a:endParaRPr lang="en-US" sz="1400" kern="1200" dirty="0"/>
        </a:p>
      </dsp:txBody>
      <dsp:txXfrm>
        <a:off x="2046438" y="1253251"/>
        <a:ext cx="1857280" cy="1560115"/>
      </dsp:txXfrm>
    </dsp:sp>
    <dsp:sp modelId="{168AFF48-06B5-41B8-B553-85C72E6B7745}">
      <dsp:nvSpPr>
        <dsp:cNvPr id="0" name=""/>
        <dsp:cNvSpPr/>
      </dsp:nvSpPr>
      <dsp:spPr>
        <a:xfrm>
          <a:off x="2585050" y="525197"/>
          <a:ext cx="780057" cy="7800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816" tIns="12700" rIns="60816" bIns="12700" numCol="1" spcCol="1270" anchor="ctr" anchorCtr="0">
          <a:noAutofit/>
        </a:bodyPr>
        <a:lstStyle/>
        <a:p>
          <a:pPr marL="0" lvl="0" indent="0" algn="ctr" defTabSz="1644650">
            <a:lnSpc>
              <a:spcPct val="90000"/>
            </a:lnSpc>
            <a:spcBef>
              <a:spcPct val="0"/>
            </a:spcBef>
            <a:spcAft>
              <a:spcPct val="35000"/>
            </a:spcAft>
            <a:buNone/>
          </a:pPr>
          <a:r>
            <a:rPr lang="en-US" sz="3700" kern="1200"/>
            <a:t>2</a:t>
          </a:r>
        </a:p>
      </dsp:txBody>
      <dsp:txXfrm>
        <a:off x="2699287" y="639434"/>
        <a:ext cx="551583" cy="551583"/>
      </dsp:txXfrm>
    </dsp:sp>
    <dsp:sp modelId="{EAC9CC82-FB31-4834-961E-6B32686495F7}">
      <dsp:nvSpPr>
        <dsp:cNvPr id="0" name=""/>
        <dsp:cNvSpPr/>
      </dsp:nvSpPr>
      <dsp:spPr>
        <a:xfrm>
          <a:off x="2046438" y="2865299"/>
          <a:ext cx="1857280"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0AFA4B-EC24-4EB5-8811-50544DB4E2BB}">
      <dsp:nvSpPr>
        <dsp:cNvPr id="0" name=""/>
        <dsp:cNvSpPr/>
      </dsp:nvSpPr>
      <dsp:spPr>
        <a:xfrm>
          <a:off x="4089447" y="265178"/>
          <a:ext cx="1857280" cy="26001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801" tIns="330200" rIns="144801" bIns="330200" numCol="1" spcCol="1270" anchor="t" anchorCtr="0">
          <a:noAutofit/>
        </a:bodyPr>
        <a:lstStyle/>
        <a:p>
          <a:pPr marL="0" lvl="0" indent="0" algn="l" defTabSz="622300">
            <a:lnSpc>
              <a:spcPct val="90000"/>
            </a:lnSpc>
            <a:spcBef>
              <a:spcPct val="0"/>
            </a:spcBef>
            <a:spcAft>
              <a:spcPct val="35000"/>
            </a:spcAft>
            <a:buNone/>
          </a:pPr>
          <a:r>
            <a:rPr lang="en-GB" sz="1400" kern="1200" dirty="0"/>
            <a:t>What does the police service expect of me in this situation?</a:t>
          </a:r>
          <a:endParaRPr lang="en-US" sz="1400" kern="1200" dirty="0"/>
        </a:p>
      </dsp:txBody>
      <dsp:txXfrm>
        <a:off x="4089447" y="1253251"/>
        <a:ext cx="1857280" cy="1560115"/>
      </dsp:txXfrm>
    </dsp:sp>
    <dsp:sp modelId="{DFB78DDA-CA47-4593-8A59-C301A20FDBDB}">
      <dsp:nvSpPr>
        <dsp:cNvPr id="0" name=""/>
        <dsp:cNvSpPr/>
      </dsp:nvSpPr>
      <dsp:spPr>
        <a:xfrm>
          <a:off x="4628058" y="525197"/>
          <a:ext cx="780057" cy="7800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816" tIns="12700" rIns="60816" bIns="12700" numCol="1" spcCol="1270" anchor="ctr" anchorCtr="0">
          <a:noAutofit/>
        </a:bodyPr>
        <a:lstStyle/>
        <a:p>
          <a:pPr marL="0" lvl="0" indent="0" algn="ctr" defTabSz="1644650">
            <a:lnSpc>
              <a:spcPct val="90000"/>
            </a:lnSpc>
            <a:spcBef>
              <a:spcPct val="0"/>
            </a:spcBef>
            <a:spcAft>
              <a:spcPct val="35000"/>
            </a:spcAft>
            <a:buNone/>
          </a:pPr>
          <a:r>
            <a:rPr lang="en-US" sz="3700" kern="1200"/>
            <a:t>3</a:t>
          </a:r>
        </a:p>
      </dsp:txBody>
      <dsp:txXfrm>
        <a:off x="4742295" y="639434"/>
        <a:ext cx="551583" cy="551583"/>
      </dsp:txXfrm>
    </dsp:sp>
    <dsp:sp modelId="{776BE13E-6DB8-4A7D-B1BD-6C46879A8009}">
      <dsp:nvSpPr>
        <dsp:cNvPr id="0" name=""/>
        <dsp:cNvSpPr/>
      </dsp:nvSpPr>
      <dsp:spPr>
        <a:xfrm>
          <a:off x="4089447" y="2865299"/>
          <a:ext cx="1857280"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CAB657-8781-4138-B1F2-6BFAC33EE764}">
      <dsp:nvSpPr>
        <dsp:cNvPr id="0" name=""/>
        <dsp:cNvSpPr/>
      </dsp:nvSpPr>
      <dsp:spPr>
        <a:xfrm>
          <a:off x="6132455" y="265178"/>
          <a:ext cx="1857280" cy="26001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801" tIns="330200" rIns="144801" bIns="330200" numCol="1" spcCol="1270" anchor="t" anchorCtr="0">
          <a:noAutofit/>
        </a:bodyPr>
        <a:lstStyle/>
        <a:p>
          <a:pPr marL="0" lvl="0" indent="0" algn="l" defTabSz="622300">
            <a:lnSpc>
              <a:spcPct val="90000"/>
            </a:lnSpc>
            <a:spcBef>
              <a:spcPct val="0"/>
            </a:spcBef>
            <a:spcAft>
              <a:spcPct val="35000"/>
            </a:spcAft>
            <a:buNone/>
          </a:pPr>
          <a:r>
            <a:rPr lang="en-GB" sz="1400" kern="1200" dirty="0"/>
            <a:t>Is this action or decision likely to reflect positively on my professionalism and policing generally?</a:t>
          </a:r>
          <a:endParaRPr lang="en-US" sz="1400" kern="1200" dirty="0"/>
        </a:p>
      </dsp:txBody>
      <dsp:txXfrm>
        <a:off x="6132455" y="1253251"/>
        <a:ext cx="1857280" cy="1560115"/>
      </dsp:txXfrm>
    </dsp:sp>
    <dsp:sp modelId="{7B8A12ED-97C0-42DF-97AC-9FA5769C2D59}">
      <dsp:nvSpPr>
        <dsp:cNvPr id="0" name=""/>
        <dsp:cNvSpPr/>
      </dsp:nvSpPr>
      <dsp:spPr>
        <a:xfrm>
          <a:off x="6671067" y="525197"/>
          <a:ext cx="780057" cy="7800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816" tIns="12700" rIns="60816" bIns="12700" numCol="1" spcCol="1270" anchor="ctr" anchorCtr="0">
          <a:noAutofit/>
        </a:bodyPr>
        <a:lstStyle/>
        <a:p>
          <a:pPr marL="0" lvl="0" indent="0" algn="ctr" defTabSz="1644650">
            <a:lnSpc>
              <a:spcPct val="90000"/>
            </a:lnSpc>
            <a:spcBef>
              <a:spcPct val="0"/>
            </a:spcBef>
            <a:spcAft>
              <a:spcPct val="35000"/>
            </a:spcAft>
            <a:buNone/>
          </a:pPr>
          <a:r>
            <a:rPr lang="en-US" sz="3700" kern="1200"/>
            <a:t>4</a:t>
          </a:r>
        </a:p>
      </dsp:txBody>
      <dsp:txXfrm>
        <a:off x="6785304" y="639434"/>
        <a:ext cx="551583" cy="551583"/>
      </dsp:txXfrm>
    </dsp:sp>
    <dsp:sp modelId="{E32F88C7-4C22-4E0A-93F6-9CC3136FAECB}">
      <dsp:nvSpPr>
        <dsp:cNvPr id="0" name=""/>
        <dsp:cNvSpPr/>
      </dsp:nvSpPr>
      <dsp:spPr>
        <a:xfrm>
          <a:off x="6132455" y="2865299"/>
          <a:ext cx="1857280"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658E9-0D8F-45B7-8D0D-9CA52695FB8E}">
      <dsp:nvSpPr>
        <dsp:cNvPr id="0" name=""/>
        <dsp:cNvSpPr/>
      </dsp:nvSpPr>
      <dsp:spPr>
        <a:xfrm>
          <a:off x="8175464" y="265178"/>
          <a:ext cx="1857280" cy="26001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801" tIns="330200" rIns="144801" bIns="330200" numCol="1" spcCol="1270" anchor="t" anchorCtr="0">
          <a:noAutofit/>
        </a:bodyPr>
        <a:lstStyle/>
        <a:p>
          <a:pPr marL="0" lvl="0" indent="0" algn="l" defTabSz="622300">
            <a:lnSpc>
              <a:spcPct val="90000"/>
            </a:lnSpc>
            <a:spcBef>
              <a:spcPct val="0"/>
            </a:spcBef>
            <a:spcAft>
              <a:spcPct val="35000"/>
            </a:spcAft>
            <a:buNone/>
          </a:pPr>
          <a:r>
            <a:rPr lang="en-GB" sz="1400" kern="1200" dirty="0"/>
            <a:t>Could I explain my action or decision in public?</a:t>
          </a:r>
          <a:endParaRPr lang="en-US" sz="1400" kern="1200" dirty="0"/>
        </a:p>
      </dsp:txBody>
      <dsp:txXfrm>
        <a:off x="8175464" y="1253251"/>
        <a:ext cx="1857280" cy="1560115"/>
      </dsp:txXfrm>
    </dsp:sp>
    <dsp:sp modelId="{AAC9847C-0968-4375-9E64-2E3AAF547479}">
      <dsp:nvSpPr>
        <dsp:cNvPr id="0" name=""/>
        <dsp:cNvSpPr/>
      </dsp:nvSpPr>
      <dsp:spPr>
        <a:xfrm>
          <a:off x="8714075" y="525197"/>
          <a:ext cx="780057" cy="7800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816" tIns="12700" rIns="60816" bIns="12700" numCol="1" spcCol="1270" anchor="ctr" anchorCtr="0">
          <a:noAutofit/>
        </a:bodyPr>
        <a:lstStyle/>
        <a:p>
          <a:pPr marL="0" lvl="0" indent="0" algn="ctr" defTabSz="1644650">
            <a:lnSpc>
              <a:spcPct val="90000"/>
            </a:lnSpc>
            <a:spcBef>
              <a:spcPct val="0"/>
            </a:spcBef>
            <a:spcAft>
              <a:spcPct val="35000"/>
            </a:spcAft>
            <a:buNone/>
          </a:pPr>
          <a:r>
            <a:rPr lang="en-US" sz="3700" kern="1200"/>
            <a:t>5</a:t>
          </a:r>
        </a:p>
      </dsp:txBody>
      <dsp:txXfrm>
        <a:off x="8828312" y="639434"/>
        <a:ext cx="551583" cy="551583"/>
      </dsp:txXfrm>
    </dsp:sp>
    <dsp:sp modelId="{1BD9DC24-A320-4036-82DB-02F1BAA6CD03}">
      <dsp:nvSpPr>
        <dsp:cNvPr id="0" name=""/>
        <dsp:cNvSpPr/>
      </dsp:nvSpPr>
      <dsp:spPr>
        <a:xfrm>
          <a:off x="8175464" y="2865299"/>
          <a:ext cx="1857280"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C9312-603E-4991-87EF-71E70607AB41}">
      <dsp:nvSpPr>
        <dsp:cNvPr id="0" name=""/>
        <dsp:cNvSpPr/>
      </dsp:nvSpPr>
      <dsp:spPr>
        <a:xfrm>
          <a:off x="797307" y="2023"/>
          <a:ext cx="1563251" cy="9379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Do I need to take action immediately?</a:t>
          </a:r>
          <a:endParaRPr lang="en-US" sz="1400" kern="1200"/>
        </a:p>
      </dsp:txBody>
      <dsp:txXfrm>
        <a:off x="797307" y="2023"/>
        <a:ext cx="1563251" cy="937951"/>
      </dsp:txXfrm>
    </dsp:sp>
    <dsp:sp modelId="{E12BD8E4-16F0-47D0-B0F5-A98E32EEB956}">
      <dsp:nvSpPr>
        <dsp:cNvPr id="0" name=""/>
        <dsp:cNvSpPr/>
      </dsp:nvSpPr>
      <dsp:spPr>
        <a:xfrm>
          <a:off x="2516884" y="2023"/>
          <a:ext cx="1563251" cy="93795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Do I need to seek more information?</a:t>
          </a:r>
          <a:endParaRPr lang="en-US" sz="1400" kern="1200"/>
        </a:p>
      </dsp:txBody>
      <dsp:txXfrm>
        <a:off x="2516884" y="2023"/>
        <a:ext cx="1563251" cy="937951"/>
      </dsp:txXfrm>
    </dsp:sp>
    <dsp:sp modelId="{1DCFFA80-7452-4102-8EBB-FEE8E497018B}">
      <dsp:nvSpPr>
        <dsp:cNvPr id="0" name=""/>
        <dsp:cNvSpPr/>
      </dsp:nvSpPr>
      <dsp:spPr>
        <a:xfrm>
          <a:off x="4236461" y="2023"/>
          <a:ext cx="1563251" cy="9379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could go wrong (and what could go well)?</a:t>
          </a:r>
          <a:endParaRPr lang="en-US" sz="1400" kern="1200"/>
        </a:p>
      </dsp:txBody>
      <dsp:txXfrm>
        <a:off x="4236461" y="2023"/>
        <a:ext cx="1563251" cy="937951"/>
      </dsp:txXfrm>
    </dsp:sp>
    <dsp:sp modelId="{511797D5-89AC-4E82-B1B5-FB614531EB44}">
      <dsp:nvSpPr>
        <dsp:cNvPr id="0" name=""/>
        <dsp:cNvSpPr/>
      </dsp:nvSpPr>
      <dsp:spPr>
        <a:xfrm>
          <a:off x="5956038" y="2023"/>
          <a:ext cx="1563251" cy="93795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is causing the situation?</a:t>
          </a:r>
          <a:endParaRPr lang="en-US" sz="1400" kern="1200"/>
        </a:p>
      </dsp:txBody>
      <dsp:txXfrm>
        <a:off x="5956038" y="2023"/>
        <a:ext cx="1563251" cy="937951"/>
      </dsp:txXfrm>
    </dsp:sp>
    <dsp:sp modelId="{5EDABECA-7B92-4EBA-B4B0-CA90BF1B151E}">
      <dsp:nvSpPr>
        <dsp:cNvPr id="0" name=""/>
        <dsp:cNvSpPr/>
      </dsp:nvSpPr>
      <dsp:spPr>
        <a:xfrm>
          <a:off x="7675615" y="2023"/>
          <a:ext cx="1563251" cy="93795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probable is the risk of harm?</a:t>
          </a:r>
          <a:endParaRPr lang="en-US" sz="1400" kern="1200"/>
        </a:p>
      </dsp:txBody>
      <dsp:txXfrm>
        <a:off x="7675615" y="2023"/>
        <a:ext cx="1563251" cy="937951"/>
      </dsp:txXfrm>
    </dsp:sp>
    <dsp:sp modelId="{66429377-9E74-432C-B229-3D08EDD40B62}">
      <dsp:nvSpPr>
        <dsp:cNvPr id="0" name=""/>
        <dsp:cNvSpPr/>
      </dsp:nvSpPr>
      <dsp:spPr>
        <a:xfrm>
          <a:off x="797307" y="1096299"/>
          <a:ext cx="1563251" cy="9379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serious would it be?</a:t>
          </a:r>
          <a:endParaRPr lang="en-US" sz="1400" kern="1200"/>
        </a:p>
      </dsp:txBody>
      <dsp:txXfrm>
        <a:off x="797307" y="1096299"/>
        <a:ext cx="1563251" cy="937951"/>
      </dsp:txXfrm>
    </dsp:sp>
    <dsp:sp modelId="{B1FDDFC7-7BD7-471C-B139-FC8DA42241C5}">
      <dsp:nvSpPr>
        <dsp:cNvPr id="0" name=""/>
        <dsp:cNvSpPr/>
      </dsp:nvSpPr>
      <dsp:spPr>
        <a:xfrm>
          <a:off x="2516884" y="1096299"/>
          <a:ext cx="1563251" cy="93795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that level of risk acceptable?</a:t>
          </a:r>
          <a:endParaRPr lang="en-US" sz="1400" kern="1200"/>
        </a:p>
      </dsp:txBody>
      <dsp:txXfrm>
        <a:off x="2516884" y="1096299"/>
        <a:ext cx="1563251" cy="937951"/>
      </dsp:txXfrm>
    </dsp:sp>
    <dsp:sp modelId="{DFCAC6BE-7D4C-4412-8F1E-83E83BBD4340}">
      <dsp:nvSpPr>
        <dsp:cNvPr id="0" name=""/>
        <dsp:cNvSpPr/>
      </dsp:nvSpPr>
      <dsp:spPr>
        <a:xfrm>
          <a:off x="4236461" y="1096299"/>
          <a:ext cx="1563251" cy="9379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this a situation for the police alone to deal with?</a:t>
          </a:r>
          <a:endParaRPr lang="en-US" sz="1400" kern="1200"/>
        </a:p>
      </dsp:txBody>
      <dsp:txXfrm>
        <a:off x="4236461" y="1096299"/>
        <a:ext cx="1563251" cy="937951"/>
      </dsp:txXfrm>
    </dsp:sp>
    <dsp:sp modelId="{73608E2F-7462-4F53-94E7-10C85C3811CB}">
      <dsp:nvSpPr>
        <dsp:cNvPr id="0" name=""/>
        <dsp:cNvSpPr/>
      </dsp:nvSpPr>
      <dsp:spPr>
        <a:xfrm>
          <a:off x="5956038" y="1096299"/>
          <a:ext cx="1563251" cy="93795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Am I the appropriate person to deal with this?</a:t>
          </a:r>
          <a:endParaRPr lang="en-US" sz="1400" kern="1200"/>
        </a:p>
      </dsp:txBody>
      <dsp:txXfrm>
        <a:off x="5956038" y="1096299"/>
        <a:ext cx="1563251" cy="937951"/>
      </dsp:txXfrm>
    </dsp:sp>
    <dsp:sp modelId="{D2218800-96C5-43F0-8570-A92F0288F8EC}">
      <dsp:nvSpPr>
        <dsp:cNvPr id="0" name=""/>
        <dsp:cNvSpPr/>
      </dsp:nvSpPr>
      <dsp:spPr>
        <a:xfrm>
          <a:off x="7675615" y="1096299"/>
          <a:ext cx="1563251" cy="93795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am I trying to achieve?</a:t>
          </a:r>
          <a:endParaRPr lang="en-US" sz="1400" kern="1200"/>
        </a:p>
      </dsp:txBody>
      <dsp:txXfrm>
        <a:off x="7675615" y="1096299"/>
        <a:ext cx="1563251" cy="937951"/>
      </dsp:txXfrm>
    </dsp:sp>
    <dsp:sp modelId="{4C3FD9F6-996D-4CA8-8E2C-F4833B4FCB8E}">
      <dsp:nvSpPr>
        <dsp:cNvPr id="0" name=""/>
        <dsp:cNvSpPr/>
      </dsp:nvSpPr>
      <dsp:spPr>
        <a:xfrm>
          <a:off x="4236461" y="2190575"/>
          <a:ext cx="1563251" cy="9379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Will my action resolve the situation?</a:t>
          </a:r>
          <a:endParaRPr lang="en-US" sz="1400" kern="1200"/>
        </a:p>
      </dsp:txBody>
      <dsp:txXfrm>
        <a:off x="4236461" y="2190575"/>
        <a:ext cx="1563251" cy="93795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EC47C-6B94-95AB-6291-327A7587B1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AF4FC6-C189-EDF7-59FE-2EAE5C38DB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CD889-FB3C-1806-3D37-78C7C9AD2CED}"/>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05B6AB02-6701-86D8-5D80-75A322EE3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9D108-56E8-6E77-52CF-6BC56B27C927}"/>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422315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4C3C9-3A2C-20A1-CF87-EC8211ACA5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8C2D2B-0343-0617-5BD5-C914EAD0C8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EE58DF-8489-ABB1-A268-FCA0353C6137}"/>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0D747A65-7F6B-D258-62FE-F65E61961D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5EE17-D148-F9FF-C2C9-754CC5F17526}"/>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342484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83CE1-C00F-1D98-BE16-57B6814EEE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79EBDE-5662-7A8A-27FB-45C06D0551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B73918-AF3F-6641-89DA-D137CABF2DA7}"/>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D35CE122-6A2E-809A-D5B4-530843F2B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73FBE7-BB6F-E136-C0E1-DEBB05D9AB07}"/>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2638795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8A3A-CB1B-9D59-E9FE-A47B530D82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479190-E2B9-B803-BC99-AEB443E603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0DE5BA-4CA4-87D0-65BC-ACEF23878A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541384-3A88-C45E-8080-5074B485F376}"/>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6" name="Footer Placeholder 5">
            <a:extLst>
              <a:ext uri="{FF2B5EF4-FFF2-40B4-BE49-F238E27FC236}">
                <a16:creationId xmlns:a16="http://schemas.microsoft.com/office/drawing/2014/main" id="{8AE85191-72FA-B546-EC87-B2A4579755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C0E562-03C6-46FC-4B4A-E4F6CBF12481}"/>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3655341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EBF2D-F6B6-0D45-6DD3-D0905A2EB4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7639FE-86F5-3055-C87B-70373F14E6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C1A92-4E8A-FBAB-FEB4-019174DD15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B74FB2-2A42-6363-DCC1-4BA19F6EB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4CE23C-5772-1626-B44D-1E8E673B88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E48BD1-1DA0-BAF3-D440-6E585291A279}"/>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8" name="Footer Placeholder 7">
            <a:extLst>
              <a:ext uri="{FF2B5EF4-FFF2-40B4-BE49-F238E27FC236}">
                <a16:creationId xmlns:a16="http://schemas.microsoft.com/office/drawing/2014/main" id="{7AD0DB13-3FA0-7B19-2EE8-AAF74709DF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77AAD6-4F62-68D5-B64C-D6E4EEB9B8C4}"/>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4013808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CA35A-6532-23E5-AEDD-427A5E1D4E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C4688-02C1-28F6-398B-8626005ACA21}"/>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4" name="Footer Placeholder 3">
            <a:extLst>
              <a:ext uri="{FF2B5EF4-FFF2-40B4-BE49-F238E27FC236}">
                <a16:creationId xmlns:a16="http://schemas.microsoft.com/office/drawing/2014/main" id="{957B7E93-4EFA-F73E-5C4C-61200D2DB1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8CA8D9-236D-0A60-0274-A714E1A24268}"/>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1857909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98B7E-9C05-D51F-1A7F-01A4FF91855A}"/>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3" name="Footer Placeholder 2">
            <a:extLst>
              <a:ext uri="{FF2B5EF4-FFF2-40B4-BE49-F238E27FC236}">
                <a16:creationId xmlns:a16="http://schemas.microsoft.com/office/drawing/2014/main" id="{C7719B9C-A208-324C-FCB2-4822270B5E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E2E907-3B7E-826F-2E92-CE614C5093B7}"/>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299656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C004C-988F-72D2-9B59-7DD34960A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0B91C8-1E0D-9506-3F75-F8846C633A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4A9351-893C-5113-5AE4-CB0371B35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A148FA-7DBA-659C-230F-0A0E2E2CEB91}"/>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6" name="Footer Placeholder 5">
            <a:extLst>
              <a:ext uri="{FF2B5EF4-FFF2-40B4-BE49-F238E27FC236}">
                <a16:creationId xmlns:a16="http://schemas.microsoft.com/office/drawing/2014/main" id="{63F822CA-8F11-2515-A690-23BE17A6AE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BF1C6B-3917-02BB-58CB-E540A599A859}"/>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150804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DCD66-7FA1-4117-029D-34092AEB5E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D27F40-8D77-FE09-58B7-8E0F243374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5E402A-91C5-D411-1A83-DA9964DA3A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A4924-60BA-145D-B2E0-EDAEEB9E680F}"/>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6" name="Footer Placeholder 5">
            <a:extLst>
              <a:ext uri="{FF2B5EF4-FFF2-40B4-BE49-F238E27FC236}">
                <a16:creationId xmlns:a16="http://schemas.microsoft.com/office/drawing/2014/main" id="{804B8239-6500-1BA4-8EE6-66B9473471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796018-9C98-35F7-9356-E4D9A3F30C7D}"/>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4080980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645B-C302-5B23-64EE-E1C307ED95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4F7662-0079-0010-1843-0D0E0313A1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14E7E4-F0E3-2C14-FAA2-9CE9F7CE447A}"/>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A78969DA-FB62-A30B-0A1D-9FC18C515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80F57-F9D0-1D05-DE17-453AB6EE70E9}"/>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4185855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923A3B-7CEB-01CC-17C8-EFD406F6B4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514E36-5951-8BF5-6AEB-F398E52CE0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A5286D-EB2D-C933-FA9E-A7FD69A38F26}"/>
              </a:ext>
            </a:extLst>
          </p:cNvPr>
          <p:cNvSpPr>
            <a:spLocks noGrp="1"/>
          </p:cNvSpPr>
          <p:nvPr>
            <p:ph type="dt" sz="half" idx="10"/>
          </p:nvPr>
        </p:nvSpPr>
        <p:spPr/>
        <p:txBody>
          <a:body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4EC93387-1644-C8E5-B8F9-DE9555F19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D76D8-440C-72A8-8D55-978E309E6B0C}"/>
              </a:ext>
            </a:extLst>
          </p:cNvPr>
          <p:cNvSpPr>
            <a:spLocks noGrp="1"/>
          </p:cNvSpPr>
          <p:nvPr>
            <p:ph type="sldNum" sz="quarter" idx="12"/>
          </p:nvPr>
        </p:nvSpPr>
        <p:spPr/>
        <p:txBody>
          <a:bodyPr/>
          <a:lstStyle/>
          <a:p>
            <a:fld id="{25833923-E4E6-49B2-BCE1-470D18691F8F}" type="slidenum">
              <a:rPr lang="en-GB" smtClean="0"/>
              <a:t>‹#›</a:t>
            </a:fld>
            <a:endParaRPr lang="en-GB"/>
          </a:p>
        </p:txBody>
      </p:sp>
    </p:spTree>
    <p:extLst>
      <p:ext uri="{BB962C8B-B14F-4D97-AF65-F5344CB8AC3E}">
        <p14:creationId xmlns:p14="http://schemas.microsoft.com/office/powerpoint/2010/main" val="206860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6/1/2023</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043912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054661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148084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60150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38184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339633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260369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344446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97623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5552395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6/1/2023</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59138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D956F7-5039-2848-172A-746A897E6B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890512-EE07-57BF-5320-EA2F5C516D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37571-F8FF-370C-5D98-A5392A5DFB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6DE23-A1A4-4DDB-B4DF-7D80E9BFDCBC}" type="datetimeFigureOut">
              <a:rPr lang="en-GB" smtClean="0"/>
              <a:t>01/06/2023</a:t>
            </a:fld>
            <a:endParaRPr lang="en-GB"/>
          </a:p>
        </p:txBody>
      </p:sp>
      <p:sp>
        <p:nvSpPr>
          <p:cNvPr id="5" name="Footer Placeholder 4">
            <a:extLst>
              <a:ext uri="{FF2B5EF4-FFF2-40B4-BE49-F238E27FC236}">
                <a16:creationId xmlns:a16="http://schemas.microsoft.com/office/drawing/2014/main" id="{847302C7-461F-0DBA-ABA7-A94B473C21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B84FE7-F488-8563-30A8-705E0D083B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833923-E4E6-49B2-BCE1-470D18691F8F}" type="slidenum">
              <a:rPr lang="en-GB" smtClean="0"/>
              <a:t>‹#›</a:t>
            </a:fld>
            <a:endParaRPr lang="en-GB"/>
          </a:p>
        </p:txBody>
      </p:sp>
    </p:spTree>
    <p:extLst>
      <p:ext uri="{BB962C8B-B14F-4D97-AF65-F5344CB8AC3E}">
        <p14:creationId xmlns:p14="http://schemas.microsoft.com/office/powerpoint/2010/main" val="9004170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6/1/2023</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393393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hyperlink" Target="https://www.college.police.uk/app/national-decision-model/national-decision-model"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Freeform: Shape 32">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E817D9E-9ACA-DB82-3996-0791255E9331}"/>
              </a:ext>
            </a:extLst>
          </p:cNvPr>
          <p:cNvSpPr>
            <a:spLocks noGrp="1"/>
          </p:cNvSpPr>
          <p:nvPr>
            <p:ph type="ctrTitle"/>
          </p:nvPr>
        </p:nvSpPr>
        <p:spPr>
          <a:xfrm>
            <a:off x="1084728" y="2754999"/>
            <a:ext cx="4348578" cy="2005262"/>
          </a:xfrm>
        </p:spPr>
        <p:txBody>
          <a:bodyPr>
            <a:normAutofit/>
          </a:bodyPr>
          <a:lstStyle/>
          <a:p>
            <a:r>
              <a:rPr lang="en-GB" dirty="0"/>
              <a:t>Week 2: </a:t>
            </a:r>
            <a:r>
              <a:rPr lang="en-GB" b="0" dirty="0"/>
              <a:t>The National Decision Model</a:t>
            </a:r>
          </a:p>
        </p:txBody>
      </p:sp>
      <p:sp>
        <p:nvSpPr>
          <p:cNvPr id="3" name="Subtitle 2">
            <a:extLst>
              <a:ext uri="{FF2B5EF4-FFF2-40B4-BE49-F238E27FC236}">
                <a16:creationId xmlns:a16="http://schemas.microsoft.com/office/drawing/2014/main" id="{0E8C48BB-303B-5CA8-4B40-D5FCDA79CC5B}"/>
              </a:ext>
            </a:extLst>
          </p:cNvPr>
          <p:cNvSpPr>
            <a:spLocks noGrp="1"/>
          </p:cNvSpPr>
          <p:nvPr>
            <p:ph type="subTitle" idx="1"/>
          </p:nvPr>
        </p:nvSpPr>
        <p:spPr>
          <a:xfrm>
            <a:off x="1084728" y="4902489"/>
            <a:ext cx="4348578" cy="985075"/>
          </a:xfrm>
        </p:spPr>
        <p:txBody>
          <a:bodyPr>
            <a:normAutofit/>
          </a:bodyPr>
          <a:lstStyle/>
          <a:p>
            <a:pPr>
              <a:lnSpc>
                <a:spcPct val="110000"/>
              </a:lnSpc>
            </a:pPr>
            <a:endParaRPr lang="en-GB" sz="1100"/>
          </a:p>
          <a:p>
            <a:pPr>
              <a:lnSpc>
                <a:spcPct val="110000"/>
              </a:lnSpc>
            </a:pPr>
            <a:endParaRPr lang="en-GB" sz="1100"/>
          </a:p>
          <a:p>
            <a:pPr>
              <a:lnSpc>
                <a:spcPct val="110000"/>
              </a:lnSpc>
            </a:pPr>
            <a:r>
              <a:rPr lang="en-GB" sz="1100"/>
              <a:t>Laura Humphries</a:t>
            </a:r>
          </a:p>
        </p:txBody>
      </p:sp>
      <p:pic>
        <p:nvPicPr>
          <p:cNvPr id="4" name="Picture 3">
            <a:extLst>
              <a:ext uri="{FF2B5EF4-FFF2-40B4-BE49-F238E27FC236}">
                <a16:creationId xmlns:a16="http://schemas.microsoft.com/office/drawing/2014/main" id="{6BE121B5-3C4A-10B4-872F-46429D6E21CF}"/>
              </a:ext>
            </a:extLst>
          </p:cNvPr>
          <p:cNvPicPr>
            <a:picLocks noChangeAspect="1"/>
          </p:cNvPicPr>
          <p:nvPr/>
        </p:nvPicPr>
        <p:blipFill rotWithShape="1">
          <a:blip r:embed="rId2"/>
          <a:srcRect l="23083" r="23083" b="-1"/>
          <a:stretch/>
        </p:blipFill>
        <p:spPr>
          <a:xfrm>
            <a:off x="6967903" y="-14"/>
            <a:ext cx="5236733" cy="6858000"/>
          </a:xfrm>
          <a:prstGeom prst="rect">
            <a:avLst/>
          </a:prstGeom>
        </p:spPr>
      </p:pic>
    </p:spTree>
    <p:extLst>
      <p:ext uri="{BB962C8B-B14F-4D97-AF65-F5344CB8AC3E}">
        <p14:creationId xmlns:p14="http://schemas.microsoft.com/office/powerpoint/2010/main" val="278916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33727-0460-9CC1-335C-F6FED27A86A8}"/>
              </a:ext>
            </a:extLst>
          </p:cNvPr>
          <p:cNvSpPr>
            <a:spLocks noGrp="1"/>
          </p:cNvSpPr>
          <p:nvPr>
            <p:ph type="title"/>
          </p:nvPr>
        </p:nvSpPr>
        <p:spPr>
          <a:xfrm>
            <a:off x="1077364" y="720435"/>
            <a:ext cx="4140096" cy="1507375"/>
          </a:xfrm>
        </p:spPr>
        <p:txBody>
          <a:bodyPr>
            <a:normAutofit/>
          </a:bodyPr>
          <a:lstStyle/>
          <a:p>
            <a:r>
              <a:rPr lang="en-GB" dirty="0"/>
              <a:t>Recap</a:t>
            </a:r>
          </a:p>
        </p:txBody>
      </p:sp>
      <p:sp>
        <p:nvSpPr>
          <p:cNvPr id="3" name="Content Placeholder 2">
            <a:extLst>
              <a:ext uri="{FF2B5EF4-FFF2-40B4-BE49-F238E27FC236}">
                <a16:creationId xmlns:a16="http://schemas.microsoft.com/office/drawing/2014/main" id="{DF25FF27-3946-74F0-E613-707BB75A52B5}"/>
              </a:ext>
            </a:extLst>
          </p:cNvPr>
          <p:cNvSpPr>
            <a:spLocks noGrp="1"/>
          </p:cNvSpPr>
          <p:nvPr>
            <p:ph idx="1"/>
          </p:nvPr>
        </p:nvSpPr>
        <p:spPr>
          <a:xfrm>
            <a:off x="1077364" y="2427316"/>
            <a:ext cx="4140096" cy="3513514"/>
          </a:xfrm>
        </p:spPr>
        <p:txBody>
          <a:bodyPr>
            <a:normAutofit/>
          </a:bodyPr>
          <a:lstStyle/>
          <a:p>
            <a:r>
              <a:rPr lang="en-GB" b="1" dirty="0"/>
              <a:t>Assignment 1</a:t>
            </a:r>
            <a:r>
              <a:rPr lang="en-GB" dirty="0"/>
              <a:t>: Due 18</a:t>
            </a:r>
            <a:r>
              <a:rPr lang="en-GB" baseline="30000" dirty="0"/>
              <a:t>th</a:t>
            </a:r>
            <a:r>
              <a:rPr lang="en-GB" dirty="0"/>
              <a:t> July</a:t>
            </a:r>
          </a:p>
          <a:p>
            <a:r>
              <a:rPr lang="en-GB" dirty="0"/>
              <a:t>Online Lectures- Release</a:t>
            </a:r>
          </a:p>
          <a:p>
            <a:r>
              <a:rPr lang="en-GB" dirty="0"/>
              <a:t>Student emails only</a:t>
            </a:r>
          </a:p>
          <a:p>
            <a:r>
              <a:rPr lang="en-GB" dirty="0"/>
              <a:t>EC</a:t>
            </a:r>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osed Caption">
            <a:extLst>
              <a:ext uri="{FF2B5EF4-FFF2-40B4-BE49-F238E27FC236}">
                <a16:creationId xmlns:a16="http://schemas.microsoft.com/office/drawing/2014/main" id="{6F6A8672-93DC-BEA5-98F1-16D5686AD6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464" y="1034569"/>
            <a:ext cx="4788861" cy="4788861"/>
          </a:xfrm>
          <a:prstGeom prst="rect">
            <a:avLst/>
          </a:prstGeom>
        </p:spPr>
      </p:pic>
    </p:spTree>
    <p:extLst>
      <p:ext uri="{BB962C8B-B14F-4D97-AF65-F5344CB8AC3E}">
        <p14:creationId xmlns:p14="http://schemas.microsoft.com/office/powerpoint/2010/main" val="4203190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A99635-B16A-817A-A004-6233706837BB}"/>
              </a:ext>
            </a:extLst>
          </p:cNvPr>
          <p:cNvPicPr>
            <a:picLocks noChangeAspect="1"/>
          </p:cNvPicPr>
          <p:nvPr/>
        </p:nvPicPr>
        <p:blipFill rotWithShape="1">
          <a:blip r:embed="rId2">
            <a:duotone>
              <a:schemeClr val="bg2">
                <a:shade val="45000"/>
                <a:satMod val="135000"/>
              </a:schemeClr>
              <a:prstClr val="white"/>
            </a:duotone>
          </a:blip>
          <a:srcRect t="5552" b="1017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52112-CEE1-57A1-D24E-AA937DB0CE49}"/>
              </a:ext>
            </a:extLst>
          </p:cNvPr>
          <p:cNvSpPr>
            <a:spLocks noGrp="1"/>
          </p:cNvSpPr>
          <p:nvPr>
            <p:ph type="title"/>
          </p:nvPr>
        </p:nvSpPr>
        <p:spPr>
          <a:xfrm>
            <a:off x="838200" y="365125"/>
            <a:ext cx="10515600" cy="1325563"/>
          </a:xfrm>
        </p:spPr>
        <p:txBody>
          <a:bodyPr>
            <a:normAutofit/>
          </a:bodyPr>
          <a:lstStyle/>
          <a:p>
            <a:r>
              <a:rPr lang="en-GB" dirty="0"/>
              <a:t>Learning Objectives </a:t>
            </a:r>
          </a:p>
        </p:txBody>
      </p:sp>
      <p:graphicFrame>
        <p:nvGraphicFramePr>
          <p:cNvPr id="5" name="Content Placeholder 2">
            <a:extLst>
              <a:ext uri="{FF2B5EF4-FFF2-40B4-BE49-F238E27FC236}">
                <a16:creationId xmlns:a16="http://schemas.microsoft.com/office/drawing/2014/main" id="{D98F40D0-71E0-6711-0AA7-02C389691489}"/>
              </a:ext>
            </a:extLst>
          </p:cNvPr>
          <p:cNvGraphicFramePr>
            <a:graphicFrameLocks noGrp="1"/>
          </p:cNvGraphicFramePr>
          <p:nvPr>
            <p:ph idx="1"/>
            <p:extLst>
              <p:ext uri="{D42A27DB-BD31-4B8C-83A1-F6EECF244321}">
                <p14:modId xmlns:p14="http://schemas.microsoft.com/office/powerpoint/2010/main" val="39383213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1926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6AAC9-EB8A-983A-CD52-51B9E2AD0FAA}"/>
              </a:ext>
            </a:extLst>
          </p:cNvPr>
          <p:cNvSpPr>
            <a:spLocks noGrp="1"/>
          </p:cNvSpPr>
          <p:nvPr>
            <p:ph type="title"/>
          </p:nvPr>
        </p:nvSpPr>
        <p:spPr/>
        <p:txBody>
          <a:bodyPr/>
          <a:lstStyle/>
          <a:p>
            <a:r>
              <a:rPr lang="en-GB" dirty="0"/>
              <a:t>Introduction to the National Decision Making Model</a:t>
            </a:r>
          </a:p>
        </p:txBody>
      </p:sp>
      <p:sp>
        <p:nvSpPr>
          <p:cNvPr id="3" name="Content Placeholder 2">
            <a:extLst>
              <a:ext uri="{FF2B5EF4-FFF2-40B4-BE49-F238E27FC236}">
                <a16:creationId xmlns:a16="http://schemas.microsoft.com/office/drawing/2014/main" id="{E2950477-F347-1BAD-4F4B-1C56370536D1}"/>
              </a:ext>
            </a:extLst>
          </p:cNvPr>
          <p:cNvSpPr>
            <a:spLocks noGrp="1"/>
          </p:cNvSpPr>
          <p:nvPr>
            <p:ph idx="1"/>
          </p:nvPr>
        </p:nvSpPr>
        <p:spPr/>
        <p:txBody>
          <a:bodyPr>
            <a:normAutofit/>
          </a:bodyPr>
          <a:lstStyle/>
          <a:p>
            <a:pPr marL="0" indent="0">
              <a:buNone/>
            </a:pPr>
            <a:r>
              <a:rPr lang="en-GB" b="1" dirty="0"/>
              <a:t>Application</a:t>
            </a:r>
          </a:p>
          <a:p>
            <a:pPr marL="0" indent="0">
              <a:buNone/>
            </a:pPr>
            <a:r>
              <a:rPr lang="en-GB" dirty="0"/>
              <a:t>The national decision model (NDM) is suitable for all decisions and should be used by everyone in policing. </a:t>
            </a:r>
          </a:p>
          <a:p>
            <a:pPr marL="0" indent="0">
              <a:buNone/>
            </a:pPr>
            <a:r>
              <a:rPr lang="en-GB" dirty="0"/>
              <a:t>It can be applied:</a:t>
            </a:r>
          </a:p>
          <a:p>
            <a:r>
              <a:rPr lang="en-GB" dirty="0"/>
              <a:t>to spontaneous incidents or planned operations </a:t>
            </a:r>
          </a:p>
          <a:p>
            <a:r>
              <a:rPr lang="en-GB" dirty="0"/>
              <a:t>by an individual or team of people to both operational and non-operational situations</a:t>
            </a:r>
          </a:p>
          <a:p>
            <a:pPr marL="0" indent="0">
              <a:buNone/>
            </a:pPr>
            <a:r>
              <a:rPr lang="en-GB" dirty="0"/>
              <a:t>Decision makers can use the NDM to structure a rationale of what they did during an incident and why </a:t>
            </a:r>
            <a:r>
              <a:rPr lang="en-GB" b="1" dirty="0"/>
              <a:t>(Collage of Policing, 2014).</a:t>
            </a:r>
          </a:p>
        </p:txBody>
      </p:sp>
    </p:spTree>
    <p:extLst>
      <p:ext uri="{BB962C8B-B14F-4D97-AF65-F5344CB8AC3E}">
        <p14:creationId xmlns:p14="http://schemas.microsoft.com/office/powerpoint/2010/main" val="1354047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9672-8819-BFC0-2B74-7CE56624380B}"/>
              </a:ext>
            </a:extLst>
          </p:cNvPr>
          <p:cNvSpPr>
            <a:spLocks noGrp="1"/>
          </p:cNvSpPr>
          <p:nvPr>
            <p:ph type="title"/>
          </p:nvPr>
        </p:nvSpPr>
        <p:spPr>
          <a:xfrm>
            <a:off x="909722" y="640080"/>
            <a:ext cx="9950103" cy="993370"/>
          </a:xfrm>
        </p:spPr>
        <p:txBody>
          <a:bodyPr/>
          <a:lstStyle/>
          <a:p>
            <a:r>
              <a:rPr lang="en-GB" dirty="0"/>
              <a:t>The Model</a:t>
            </a:r>
          </a:p>
        </p:txBody>
      </p:sp>
      <p:sp>
        <p:nvSpPr>
          <p:cNvPr id="3" name="Content Placeholder 2">
            <a:extLst>
              <a:ext uri="{FF2B5EF4-FFF2-40B4-BE49-F238E27FC236}">
                <a16:creationId xmlns:a16="http://schemas.microsoft.com/office/drawing/2014/main" id="{0EA63FB6-066B-68B3-9519-FAD1DDDF9E3C}"/>
              </a:ext>
            </a:extLst>
          </p:cNvPr>
          <p:cNvSpPr>
            <a:spLocks noGrp="1"/>
          </p:cNvSpPr>
          <p:nvPr>
            <p:ph idx="1"/>
          </p:nvPr>
        </p:nvSpPr>
        <p:spPr>
          <a:xfrm>
            <a:off x="909721" y="2183476"/>
            <a:ext cx="9950103" cy="3513514"/>
          </a:xfrm>
        </p:spPr>
        <p:txBody>
          <a:bodyPr/>
          <a:lstStyle/>
          <a:p>
            <a:pPr marL="0" indent="0">
              <a:buNone/>
            </a:pPr>
            <a:r>
              <a:rPr lang="en-GB" dirty="0"/>
              <a:t>The </a:t>
            </a:r>
            <a:r>
              <a:rPr lang="en-GB" b="1" dirty="0"/>
              <a:t>NDM </a:t>
            </a:r>
            <a:r>
              <a:rPr lang="en-GB" dirty="0"/>
              <a:t>has six key elements.</a:t>
            </a:r>
          </a:p>
          <a:p>
            <a:r>
              <a:rPr lang="en-GB" dirty="0"/>
              <a:t>1. Code of Ethics.</a:t>
            </a:r>
          </a:p>
          <a:p>
            <a:r>
              <a:rPr lang="en-GB" dirty="0"/>
              <a:t>2. Gather information and intelligence.</a:t>
            </a:r>
          </a:p>
          <a:p>
            <a:r>
              <a:rPr lang="en-GB" dirty="0"/>
              <a:t>3. Assess threat and risk and develop a working strategy.</a:t>
            </a:r>
          </a:p>
          <a:p>
            <a:r>
              <a:rPr lang="en-GB" dirty="0"/>
              <a:t>4. Consider powers and policy.</a:t>
            </a:r>
          </a:p>
          <a:p>
            <a:r>
              <a:rPr lang="en-GB" dirty="0"/>
              <a:t>5. Identify options and contingencies.</a:t>
            </a:r>
          </a:p>
          <a:p>
            <a:r>
              <a:rPr lang="en-GB" dirty="0"/>
              <a:t>6. Take action and review what happened.</a:t>
            </a:r>
          </a:p>
        </p:txBody>
      </p:sp>
    </p:spTree>
    <p:extLst>
      <p:ext uri="{BB962C8B-B14F-4D97-AF65-F5344CB8AC3E}">
        <p14:creationId xmlns:p14="http://schemas.microsoft.com/office/powerpoint/2010/main" val="3655700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5CA7C-6620-85F8-6975-E3436DC21CE9}"/>
              </a:ext>
            </a:extLst>
          </p:cNvPr>
          <p:cNvSpPr>
            <a:spLocks noGrp="1"/>
          </p:cNvSpPr>
          <p:nvPr>
            <p:ph type="title"/>
          </p:nvPr>
        </p:nvSpPr>
        <p:spPr>
          <a:xfrm>
            <a:off x="1077364" y="720435"/>
            <a:ext cx="4140096" cy="1507375"/>
          </a:xfrm>
        </p:spPr>
        <p:txBody>
          <a:bodyPr vert="horz" lIns="91440" tIns="45720" rIns="91440" bIns="45720" rtlCol="0" anchor="b">
            <a:normAutofit/>
          </a:bodyPr>
          <a:lstStyle/>
          <a:p>
            <a:r>
              <a:rPr lang="en-US" b="1" kern="1200">
                <a:solidFill>
                  <a:schemeClr val="tx1"/>
                </a:solidFill>
                <a:effectLst/>
                <a:latin typeface="+mj-lt"/>
                <a:ea typeface="+mj-ea"/>
                <a:cs typeface="+mj-cs"/>
              </a:rPr>
              <a:t>Code of Ethics</a:t>
            </a:r>
            <a:br>
              <a:rPr lang="en-US" b="1" kern="1200">
                <a:solidFill>
                  <a:schemeClr val="tx1"/>
                </a:solidFill>
                <a:effectLst/>
                <a:latin typeface="+mj-lt"/>
                <a:ea typeface="+mj-ea"/>
                <a:cs typeface="+mj-cs"/>
              </a:rPr>
            </a:br>
            <a:endParaRPr lang="en-US" b="1" kern="120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D927BC49-EA1B-1356-F3D8-DD341B9AC6FB}"/>
              </a:ext>
            </a:extLst>
          </p:cNvPr>
          <p:cNvSpPr>
            <a:spLocks noGrp="1"/>
          </p:cNvSpPr>
          <p:nvPr>
            <p:ph sz="half" idx="1"/>
          </p:nvPr>
        </p:nvSpPr>
        <p:spPr>
          <a:xfrm>
            <a:off x="134191" y="2227810"/>
            <a:ext cx="4140096" cy="3513514"/>
          </a:xfrm>
        </p:spPr>
        <p:txBody>
          <a:bodyPr vert="horz" lIns="91440" tIns="45720" rIns="91440" bIns="45720" rtlCol="0">
            <a:normAutofit/>
          </a:bodyPr>
          <a:lstStyle/>
          <a:p>
            <a:pPr marL="0" indent="0">
              <a:buNone/>
            </a:pPr>
            <a:r>
              <a:rPr lang="en-US" dirty="0"/>
              <a:t>The NDM puts the Code of Ethics at the heart of all police decision making. This distinguishes the NDM from other decision-making models and </a:t>
            </a:r>
            <a:r>
              <a:rPr lang="en-US" dirty="0" err="1"/>
              <a:t>recognises</a:t>
            </a:r>
            <a:r>
              <a:rPr lang="en-US" dirty="0"/>
              <a:t> the need for all police decisions to be consistent with the principles and standards of </a:t>
            </a:r>
            <a:r>
              <a:rPr lang="en-US" dirty="0" err="1"/>
              <a:t>behaviour</a:t>
            </a:r>
            <a:r>
              <a:rPr lang="en-US" dirty="0"/>
              <a:t> set out in the Code.</a:t>
            </a:r>
          </a:p>
        </p:txBody>
      </p:sp>
      <p:sp>
        <p:nvSpPr>
          <p:cNvPr id="14" name="Freeform: Shape 13">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2">
            <a:extLst>
              <a:ext uri="{FF2B5EF4-FFF2-40B4-BE49-F238E27FC236}">
                <a16:creationId xmlns:a16="http://schemas.microsoft.com/office/drawing/2014/main" id="{40A799AD-F44B-8FEB-F998-5BD32394BA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94667" y="1001706"/>
            <a:ext cx="7076952" cy="4936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121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8B1FC31C-78F4-4F44-A04D-1E2041D02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460A6-B2DA-21D8-7EEE-F4905CF629A8}"/>
              </a:ext>
            </a:extLst>
          </p:cNvPr>
          <p:cNvSpPr>
            <a:spLocks noGrp="1"/>
          </p:cNvSpPr>
          <p:nvPr>
            <p:ph type="title"/>
          </p:nvPr>
        </p:nvSpPr>
        <p:spPr>
          <a:xfrm>
            <a:off x="1077362" y="4023857"/>
            <a:ext cx="4847188" cy="2021939"/>
          </a:xfrm>
        </p:spPr>
        <p:txBody>
          <a:bodyPr vert="horz" lIns="91440" tIns="45720" rIns="91440" bIns="45720" rtlCol="0" anchor="t">
            <a:normAutofit/>
          </a:bodyPr>
          <a:lstStyle/>
          <a:p>
            <a:r>
              <a:rPr lang="en-US" b="1" kern="1200" dirty="0">
                <a:solidFill>
                  <a:schemeClr val="tx1"/>
                </a:solidFill>
                <a:effectLst/>
                <a:latin typeface="+mj-lt"/>
                <a:ea typeface="+mj-ea"/>
                <a:cs typeface="+mj-cs"/>
              </a:rPr>
              <a:t>Standards of professional </a:t>
            </a:r>
            <a:r>
              <a:rPr lang="en-US" b="1" kern="1200">
                <a:solidFill>
                  <a:schemeClr val="tx1"/>
                </a:solidFill>
                <a:effectLst/>
                <a:latin typeface="+mj-lt"/>
                <a:ea typeface="+mj-ea"/>
                <a:cs typeface="+mj-cs"/>
              </a:rPr>
              <a:t>behaviour</a:t>
            </a:r>
            <a:r>
              <a:rPr lang="en-US" b="1" kern="1200" dirty="0">
                <a:solidFill>
                  <a:schemeClr val="tx1"/>
                </a:solidFill>
                <a:effectLst/>
                <a:latin typeface="+mj-lt"/>
                <a:ea typeface="+mj-ea"/>
                <a:cs typeface="+mj-cs"/>
              </a:rPr>
              <a:t> </a:t>
            </a:r>
          </a:p>
        </p:txBody>
      </p:sp>
      <p:sp>
        <p:nvSpPr>
          <p:cNvPr id="40" name="Freeform: Shape 39">
            <a:extLst>
              <a:ext uri="{FF2B5EF4-FFF2-40B4-BE49-F238E27FC236}">
                <a16:creationId xmlns:a16="http://schemas.microsoft.com/office/drawing/2014/main" id="{AAECD34A-4CF9-42F3-BE67-104F8BCCC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1" y="-8238"/>
            <a:ext cx="5232962" cy="3439877"/>
          </a:xfrm>
          <a:custGeom>
            <a:avLst/>
            <a:gdLst>
              <a:gd name="connsiteX0" fmla="*/ 0 w 5232962"/>
              <a:gd name="connsiteY0" fmla="*/ 0 h 3439877"/>
              <a:gd name="connsiteX1" fmla="*/ 5232962 w 5232962"/>
              <a:gd name="connsiteY1" fmla="*/ 0 h 3439877"/>
              <a:gd name="connsiteX2" fmla="*/ 5232962 w 5232962"/>
              <a:gd name="connsiteY2" fmla="*/ 8238 h 3439877"/>
              <a:gd name="connsiteX3" fmla="*/ 3391908 w 5232962"/>
              <a:gd name="connsiteY3" fmla="*/ 8238 h 3439877"/>
              <a:gd name="connsiteX4" fmla="*/ 3312902 w 5232962"/>
              <a:gd name="connsiteY4" fmla="*/ 10193 h 3439877"/>
              <a:gd name="connsiteX5" fmla="*/ 7961 w 5232962"/>
              <a:gd name="connsiteY5" fmla="*/ 3250305 h 3439877"/>
              <a:gd name="connsiteX6" fmla="*/ 3850 w 5232962"/>
              <a:gd name="connsiteY6" fmla="*/ 3414579 h 3439877"/>
              <a:gd name="connsiteX7" fmla="*/ 3701 w 5232962"/>
              <a:gd name="connsiteY7" fmla="*/ 3414579 h 3439877"/>
              <a:gd name="connsiteX8" fmla="*/ 3701 w 5232962"/>
              <a:gd name="connsiteY8" fmla="*/ 3439877 h 3439877"/>
              <a:gd name="connsiteX9" fmla="*/ 0 w 5232962"/>
              <a:gd name="connsiteY9" fmla="*/ 3439877 h 3439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32962" h="3439877">
                <a:moveTo>
                  <a:pt x="0" y="0"/>
                </a:moveTo>
                <a:lnTo>
                  <a:pt x="5232962" y="0"/>
                </a:lnTo>
                <a:lnTo>
                  <a:pt x="5232962" y="8238"/>
                </a:lnTo>
                <a:lnTo>
                  <a:pt x="3391908" y="8238"/>
                </a:lnTo>
                <a:lnTo>
                  <a:pt x="3312902" y="10193"/>
                </a:lnTo>
                <a:cubicBezTo>
                  <a:pt x="1527166" y="98795"/>
                  <a:pt x="95685" y="1501678"/>
                  <a:pt x="7961" y="3250305"/>
                </a:cubicBezTo>
                <a:lnTo>
                  <a:pt x="3850" y="3414579"/>
                </a:lnTo>
                <a:lnTo>
                  <a:pt x="3701" y="3414579"/>
                </a:lnTo>
                <a:lnTo>
                  <a:pt x="3701" y="3439877"/>
                </a:lnTo>
                <a:lnTo>
                  <a:pt x="0" y="343987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7">
            <a:extLst>
              <a:ext uri="{FF2B5EF4-FFF2-40B4-BE49-F238E27FC236}">
                <a16:creationId xmlns:a16="http://schemas.microsoft.com/office/drawing/2014/main" id="{C7674802-B065-48EA-4063-361C56EDEBEC}"/>
              </a:ext>
            </a:extLst>
          </p:cNvPr>
          <p:cNvPicPr>
            <a:picLocks noChangeAspect="1"/>
          </p:cNvPicPr>
          <p:nvPr/>
        </p:nvPicPr>
        <p:blipFill rotWithShape="1">
          <a:blip r:embed="rId2"/>
          <a:srcRect t="9217" r="1" b="2954"/>
          <a:stretch/>
        </p:blipFill>
        <p:spPr>
          <a:xfrm>
            <a:off x="-3700" y="-8238"/>
            <a:ext cx="6962738" cy="3439877"/>
          </a:xfrm>
          <a:custGeom>
            <a:avLst/>
            <a:gdLst/>
            <a:ahLst/>
            <a:cxnLst/>
            <a:rect l="l" t="t" r="r" b="b"/>
            <a:pathLst>
              <a:path w="6962738" h="3439877">
                <a:moveTo>
                  <a:pt x="3388207" y="0"/>
                </a:moveTo>
                <a:lnTo>
                  <a:pt x="6962738" y="0"/>
                </a:lnTo>
                <a:lnTo>
                  <a:pt x="6962738" y="3439877"/>
                </a:lnTo>
                <a:lnTo>
                  <a:pt x="0" y="3439877"/>
                </a:lnTo>
                <a:lnTo>
                  <a:pt x="0" y="3406341"/>
                </a:lnTo>
                <a:lnTo>
                  <a:pt x="149" y="3406341"/>
                </a:lnTo>
                <a:lnTo>
                  <a:pt x="4260" y="3242067"/>
                </a:lnTo>
                <a:cubicBezTo>
                  <a:pt x="91984" y="1493440"/>
                  <a:pt x="1523465" y="90557"/>
                  <a:pt x="3309201" y="1955"/>
                </a:cubicBezTo>
                <a:close/>
              </a:path>
            </a:pathLst>
          </a:custGeom>
        </p:spPr>
      </p:pic>
      <p:sp>
        <p:nvSpPr>
          <p:cNvPr id="42" name="Rectangle 41">
            <a:extLst>
              <a:ext uri="{FF2B5EF4-FFF2-40B4-BE49-F238E27FC236}">
                <a16:creationId xmlns:a16="http://schemas.microsoft.com/office/drawing/2014/main" id="{0FEB9866-01E9-46F2-837A-577268000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9039" y="-8238"/>
            <a:ext cx="5232962" cy="343987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46514" y="4287"/>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71FB0194-08FE-B64E-0643-3C5A126E60AA}"/>
              </a:ext>
            </a:extLst>
          </p:cNvPr>
          <p:cNvSpPr>
            <a:spLocks noGrp="1"/>
          </p:cNvSpPr>
          <p:nvPr>
            <p:ph sz="half" idx="1"/>
          </p:nvPr>
        </p:nvSpPr>
        <p:spPr>
          <a:xfrm>
            <a:off x="6901732" y="4023857"/>
            <a:ext cx="4212906" cy="2021939"/>
          </a:xfrm>
        </p:spPr>
        <p:txBody>
          <a:bodyPr vert="horz" lIns="91440" tIns="45720" rIns="91440" bIns="45720" rtlCol="0">
            <a:normAutofit/>
          </a:bodyPr>
          <a:lstStyle/>
          <a:p>
            <a:pPr marL="0" indent="0">
              <a:buNone/>
            </a:pPr>
            <a:r>
              <a:rPr lang="en-US"/>
              <a:t>They reflect the expectations that the College of Policing and the public have of the behaviour of those working in policing.</a:t>
            </a:r>
          </a:p>
        </p:txBody>
      </p:sp>
    </p:spTree>
    <p:extLst>
      <p:ext uri="{BB962C8B-B14F-4D97-AF65-F5344CB8AC3E}">
        <p14:creationId xmlns:p14="http://schemas.microsoft.com/office/powerpoint/2010/main" val="1820722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9B6D7-DF0E-1638-00F5-67C2D854F480}"/>
              </a:ext>
            </a:extLst>
          </p:cNvPr>
          <p:cNvSpPr>
            <a:spLocks noGrp="1"/>
          </p:cNvSpPr>
          <p:nvPr>
            <p:ph type="title"/>
          </p:nvPr>
        </p:nvSpPr>
        <p:spPr>
          <a:xfrm>
            <a:off x="877109" y="82482"/>
            <a:ext cx="4694352" cy="1507376"/>
          </a:xfrm>
        </p:spPr>
        <p:txBody>
          <a:bodyPr/>
          <a:lstStyle/>
          <a:p>
            <a:r>
              <a:rPr lang="en-GB" dirty="0"/>
              <a:t>Policing principles</a:t>
            </a:r>
          </a:p>
        </p:txBody>
      </p:sp>
      <p:sp>
        <p:nvSpPr>
          <p:cNvPr id="3" name="Content Placeholder 2">
            <a:extLst>
              <a:ext uri="{FF2B5EF4-FFF2-40B4-BE49-F238E27FC236}">
                <a16:creationId xmlns:a16="http://schemas.microsoft.com/office/drawing/2014/main" id="{76CBC577-E494-63C4-CC8A-BB23A018BCA2}"/>
              </a:ext>
            </a:extLst>
          </p:cNvPr>
          <p:cNvSpPr>
            <a:spLocks noGrp="1"/>
          </p:cNvSpPr>
          <p:nvPr>
            <p:ph sz="half" idx="1"/>
          </p:nvPr>
        </p:nvSpPr>
        <p:spPr>
          <a:xfrm>
            <a:off x="909722" y="2456409"/>
            <a:ext cx="4942438" cy="3949154"/>
          </a:xfrm>
        </p:spPr>
        <p:txBody>
          <a:bodyPr>
            <a:normAutofit/>
          </a:bodyPr>
          <a:lstStyle/>
          <a:p>
            <a:pPr marL="0" indent="0">
              <a:buNone/>
            </a:pPr>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 (Collage of Policing, 2014).</a:t>
            </a:r>
          </a:p>
        </p:txBody>
      </p:sp>
      <p:graphicFrame>
        <p:nvGraphicFramePr>
          <p:cNvPr id="10" name="Content Placeholder 3">
            <a:extLst>
              <a:ext uri="{FF2B5EF4-FFF2-40B4-BE49-F238E27FC236}">
                <a16:creationId xmlns:a16="http://schemas.microsoft.com/office/drawing/2014/main" id="{990A0D2D-37E5-C0DD-9776-7B040E8384CF}"/>
              </a:ext>
            </a:extLst>
          </p:cNvPr>
          <p:cNvGraphicFramePr>
            <a:graphicFrameLocks noGrp="1"/>
          </p:cNvGraphicFramePr>
          <p:nvPr>
            <p:ph sz="half" idx="2"/>
          </p:nvPr>
        </p:nvGraphicFramePr>
        <p:xfrm>
          <a:off x="6172200" y="720435"/>
          <a:ext cx="4855265" cy="5685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773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0F4F0-B6D2-FAAA-2560-8CF892DF4B3A}"/>
              </a:ext>
            </a:extLst>
          </p:cNvPr>
          <p:cNvSpPr>
            <a:spLocks noGrp="1"/>
          </p:cNvSpPr>
          <p:nvPr>
            <p:ph type="title"/>
          </p:nvPr>
        </p:nvSpPr>
        <p:spPr>
          <a:xfrm>
            <a:off x="1077362" y="720435"/>
            <a:ext cx="5224982" cy="1507375"/>
          </a:xfrm>
        </p:spPr>
        <p:txBody>
          <a:bodyPr vert="horz" lIns="91440" tIns="45720" rIns="91440" bIns="45720" rtlCol="0" anchor="b">
            <a:normAutofit/>
          </a:bodyPr>
          <a:lstStyle/>
          <a:p>
            <a:r>
              <a:rPr lang="en-US" b="1" kern="1200" dirty="0">
                <a:solidFill>
                  <a:schemeClr val="tx1"/>
                </a:solidFill>
                <a:effectLst/>
                <a:latin typeface="+mj-lt"/>
                <a:ea typeface="+mj-ea"/>
                <a:cs typeface="+mj-cs"/>
              </a:rPr>
              <a:t>Research Activity 10mins</a:t>
            </a:r>
          </a:p>
        </p:txBody>
      </p:sp>
      <p:sp>
        <p:nvSpPr>
          <p:cNvPr id="3" name="Content Placeholder 2">
            <a:extLst>
              <a:ext uri="{FF2B5EF4-FFF2-40B4-BE49-F238E27FC236}">
                <a16:creationId xmlns:a16="http://schemas.microsoft.com/office/drawing/2014/main" id="{1F9E78CF-E9AE-0119-BE7D-4C16968D24B1}"/>
              </a:ext>
            </a:extLst>
          </p:cNvPr>
          <p:cNvSpPr>
            <a:spLocks noGrp="1"/>
          </p:cNvSpPr>
          <p:nvPr>
            <p:ph sz="half" idx="1"/>
          </p:nvPr>
        </p:nvSpPr>
        <p:spPr>
          <a:xfrm>
            <a:off x="1077362" y="2427316"/>
            <a:ext cx="4855352" cy="1245524"/>
          </a:xfrm>
        </p:spPr>
        <p:txBody>
          <a:bodyPr vert="horz" lIns="91440" tIns="45720" rIns="91440" bIns="45720" rtlCol="0">
            <a:normAutofit/>
          </a:bodyPr>
          <a:lstStyle/>
          <a:p>
            <a:r>
              <a:rPr lang="en-GB" sz="1800" dirty="0">
                <a:effectLst/>
                <a:latin typeface="Arial" panose="020B0604020202020204" pitchFamily="34" charset="0"/>
                <a:ea typeface="Times New Roman" panose="02020603050405020304" pitchFamily="18" charset="0"/>
              </a:rPr>
              <a:t>What is the importance of using evidence to support decision-making in policing?</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13" name="Freeform: Shape 12">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Exclamation mark on a yellow background">
            <a:extLst>
              <a:ext uri="{FF2B5EF4-FFF2-40B4-BE49-F238E27FC236}">
                <a16:creationId xmlns:a16="http://schemas.microsoft.com/office/drawing/2014/main" id="{E2736A65-149A-62B7-C786-08BBF66A22A1}"/>
              </a:ext>
            </a:extLst>
          </p:cNvPr>
          <p:cNvPicPr>
            <a:picLocks noChangeAspect="1"/>
          </p:cNvPicPr>
          <p:nvPr/>
        </p:nvPicPr>
        <p:blipFill rotWithShape="1">
          <a:blip r:embed="rId2"/>
          <a:srcRect l="27910" r="14991"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840113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3509C681-8290-4C12-BFC0-F0B59D360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75B15-2482-71EC-20B2-3DF766DFE958}"/>
              </a:ext>
            </a:extLst>
          </p:cNvPr>
          <p:cNvSpPr>
            <a:spLocks noGrp="1"/>
          </p:cNvSpPr>
          <p:nvPr>
            <p:ph type="title"/>
          </p:nvPr>
        </p:nvSpPr>
        <p:spPr>
          <a:xfrm>
            <a:off x="1077362" y="720435"/>
            <a:ext cx="3260843" cy="1507375"/>
          </a:xfrm>
        </p:spPr>
        <p:txBody>
          <a:bodyPr vert="horz" lIns="91440" tIns="45720" rIns="91440" bIns="45720" rtlCol="0" anchor="b">
            <a:normAutofit/>
          </a:bodyPr>
          <a:lstStyle/>
          <a:p>
            <a:pPr>
              <a:lnSpc>
                <a:spcPct val="100000"/>
              </a:lnSpc>
            </a:pPr>
            <a:r>
              <a:rPr lang="en-US" sz="2700" b="1" kern="1200">
                <a:solidFill>
                  <a:schemeClr val="tx1"/>
                </a:solidFill>
                <a:effectLst/>
                <a:latin typeface="+mj-lt"/>
                <a:ea typeface="+mj-ea"/>
                <a:cs typeface="+mj-cs"/>
              </a:rPr>
              <a:t>Six key elements (CIAPOAR)</a:t>
            </a:r>
            <a:br>
              <a:rPr lang="en-US" sz="2700" b="1" kern="1200">
                <a:solidFill>
                  <a:schemeClr val="tx1"/>
                </a:solidFill>
                <a:effectLst/>
                <a:latin typeface="+mj-lt"/>
                <a:ea typeface="+mj-ea"/>
                <a:cs typeface="+mj-cs"/>
              </a:rPr>
            </a:br>
            <a:endParaRPr lang="en-US" sz="2700" b="1" kern="120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FCB6CB7E-E51F-4B67-2987-B3CC660C67DA}"/>
              </a:ext>
            </a:extLst>
          </p:cNvPr>
          <p:cNvSpPr>
            <a:spLocks noGrp="1"/>
          </p:cNvSpPr>
          <p:nvPr>
            <p:ph sz="half" idx="1"/>
          </p:nvPr>
        </p:nvSpPr>
        <p:spPr>
          <a:xfrm>
            <a:off x="545216" y="2663497"/>
            <a:ext cx="4325134" cy="3505855"/>
          </a:xfrm>
        </p:spPr>
        <p:txBody>
          <a:bodyPr vert="horz" lIns="91440" tIns="45720" rIns="91440" bIns="45720" rtlCol="0">
            <a:normAutofit/>
          </a:bodyPr>
          <a:lstStyle/>
          <a:p>
            <a:pPr marL="0" indent="0">
              <a:buNone/>
            </a:pPr>
            <a:r>
              <a:rPr lang="en-US" dirty="0"/>
              <a:t>The mnemonic CIAPOAR can help users to remember the six key elements of the NDM. It also acts as an aide-memoire in aspects of decision making.</a:t>
            </a:r>
          </a:p>
          <a:p>
            <a:pPr marL="0" indent="0">
              <a:buNone/>
            </a:pPr>
            <a:endParaRPr lang="en-US" dirty="0"/>
          </a:p>
        </p:txBody>
      </p:sp>
      <p:sp>
        <p:nvSpPr>
          <p:cNvPr id="25" name="Freeform: Shape 24">
            <a:extLst>
              <a:ext uri="{FF2B5EF4-FFF2-40B4-BE49-F238E27FC236}">
                <a16:creationId xmlns:a16="http://schemas.microsoft.com/office/drawing/2014/main" id="{62DB152A-3012-4C06-84C6-9355BD03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23251" y="224"/>
            <a:ext cx="3482922" cy="3482474"/>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7" name="Rectangle 26">
            <a:extLst>
              <a:ext uri="{FF2B5EF4-FFF2-40B4-BE49-F238E27FC236}">
                <a16:creationId xmlns:a16="http://schemas.microsoft.com/office/drawing/2014/main" id="{5C542152-E969-4F41-AFD8-4B5354BE5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05548" y="-2580"/>
            <a:ext cx="3484819" cy="348808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34">
            <a:extLst>
              <a:ext uri="{FF2B5EF4-FFF2-40B4-BE49-F238E27FC236}">
                <a16:creationId xmlns:a16="http://schemas.microsoft.com/office/drawing/2014/main" id="{C2EDDE5C-FB26-46E8-9F4C-3548CC15C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916" y="-1896"/>
            <a:ext cx="3475013" cy="3484818"/>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470A0CA-EE35-4C4E-91DA-C8DB95E27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20672" y="1686675"/>
            <a:ext cx="3374131" cy="6968525"/>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Fingerprint">
            <a:extLst>
              <a:ext uri="{FF2B5EF4-FFF2-40B4-BE49-F238E27FC236}">
                <a16:creationId xmlns:a16="http://schemas.microsoft.com/office/drawing/2014/main" id="{9252F60F-F286-B0B7-31FF-04AD8510BE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8394" y="4130711"/>
            <a:ext cx="2069110" cy="2069110"/>
          </a:xfrm>
          <a:prstGeom prst="rect">
            <a:avLst/>
          </a:prstGeom>
        </p:spPr>
      </p:pic>
    </p:spTree>
    <p:extLst>
      <p:ext uri="{BB962C8B-B14F-4D97-AF65-F5344CB8AC3E}">
        <p14:creationId xmlns:p14="http://schemas.microsoft.com/office/powerpoint/2010/main" val="2935715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7890D-EE27-91F8-AC8F-414CE5A3C070}"/>
              </a:ext>
            </a:extLst>
          </p:cNvPr>
          <p:cNvSpPr>
            <a:spLocks noGrp="1"/>
          </p:cNvSpPr>
          <p:nvPr>
            <p:ph type="title"/>
          </p:nvPr>
        </p:nvSpPr>
        <p:spPr>
          <a:xfrm>
            <a:off x="1077362" y="720435"/>
            <a:ext cx="4855352" cy="1507375"/>
          </a:xfrm>
        </p:spPr>
        <p:txBody>
          <a:bodyPr vert="horz" lIns="91440" tIns="45720" rIns="91440" bIns="45720" rtlCol="0" anchor="b">
            <a:normAutofit/>
          </a:bodyPr>
          <a:lstStyle/>
          <a:p>
            <a:r>
              <a:rPr lang="en-US" b="1" kern="1200">
                <a:solidFill>
                  <a:schemeClr val="tx1"/>
                </a:solidFill>
                <a:effectLst/>
                <a:latin typeface="+mj-lt"/>
                <a:ea typeface="+mj-ea"/>
                <a:cs typeface="+mj-cs"/>
              </a:rPr>
              <a:t> (CIAPOAR)</a:t>
            </a:r>
            <a:br>
              <a:rPr lang="en-US" b="1" kern="1200">
                <a:solidFill>
                  <a:schemeClr val="tx1"/>
                </a:solidFill>
                <a:effectLst/>
                <a:latin typeface="+mj-lt"/>
                <a:ea typeface="+mj-ea"/>
                <a:cs typeface="+mj-cs"/>
              </a:rPr>
            </a:br>
            <a:endParaRPr lang="en-US" b="1" kern="120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132E0351-F3DC-86A7-2B72-D05BAD87974F}"/>
              </a:ext>
            </a:extLst>
          </p:cNvPr>
          <p:cNvSpPr>
            <a:spLocks noGrp="1"/>
          </p:cNvSpPr>
          <p:nvPr>
            <p:ph sz="half" idx="1"/>
          </p:nvPr>
        </p:nvSpPr>
        <p:spPr>
          <a:xfrm>
            <a:off x="1077362" y="2427316"/>
            <a:ext cx="4855352" cy="3513514"/>
          </a:xfrm>
        </p:spPr>
        <p:txBody>
          <a:bodyPr vert="horz" lIns="91440" tIns="45720" rIns="91440" bIns="45720" rtlCol="0">
            <a:normAutofit/>
          </a:bodyPr>
          <a:lstStyle/>
          <a:p>
            <a:pPr>
              <a:lnSpc>
                <a:spcPct val="110000"/>
              </a:lnSpc>
            </a:pPr>
            <a:r>
              <a:rPr lang="en-US" sz="1500"/>
              <a:t>Code of Ethics – principles and standards of professional behaviour.</a:t>
            </a:r>
          </a:p>
          <a:p>
            <a:pPr>
              <a:lnSpc>
                <a:spcPct val="110000"/>
              </a:lnSpc>
            </a:pPr>
            <a:r>
              <a:rPr lang="en-US" sz="1500"/>
              <a:t>Information – gather information and intelligence.</a:t>
            </a:r>
          </a:p>
          <a:p>
            <a:pPr>
              <a:lnSpc>
                <a:spcPct val="110000"/>
              </a:lnSpc>
            </a:pPr>
            <a:r>
              <a:rPr lang="en-US" sz="1500"/>
              <a:t>Assessment – assess threat and risk and develop a working strategy.</a:t>
            </a:r>
          </a:p>
          <a:p>
            <a:pPr>
              <a:lnSpc>
                <a:spcPct val="110000"/>
              </a:lnSpc>
            </a:pPr>
            <a:r>
              <a:rPr lang="en-US" sz="1500"/>
              <a:t>Powers and policy – consider powers and policy.</a:t>
            </a:r>
          </a:p>
          <a:p>
            <a:pPr>
              <a:lnSpc>
                <a:spcPct val="110000"/>
              </a:lnSpc>
            </a:pPr>
            <a:r>
              <a:rPr lang="en-US" sz="1500"/>
              <a:t>Options – identify options and contingencies.</a:t>
            </a:r>
          </a:p>
          <a:p>
            <a:pPr>
              <a:lnSpc>
                <a:spcPct val="110000"/>
              </a:lnSpc>
            </a:pPr>
            <a:r>
              <a:rPr lang="en-US" sz="1500"/>
              <a:t>Action and review – take action and review what happened.</a:t>
            </a:r>
          </a:p>
          <a:p>
            <a:pPr>
              <a:lnSpc>
                <a:spcPct val="110000"/>
              </a:lnSpc>
            </a:pPr>
            <a:endParaRPr lang="en-US" sz="1500"/>
          </a:p>
        </p:txBody>
      </p:sp>
      <p:sp>
        <p:nvSpPr>
          <p:cNvPr id="13" name="Freeform: Shape 12">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C828A223-6CCC-41C1-F4A7-4FDED928B860}"/>
              </a:ext>
            </a:extLst>
          </p:cNvPr>
          <p:cNvPicPr>
            <a:picLocks noChangeAspect="1"/>
          </p:cNvPicPr>
          <p:nvPr/>
        </p:nvPicPr>
        <p:blipFill rotWithShape="1">
          <a:blip r:embed="rId2"/>
          <a:srcRect l="48719" r="446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958439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7612F838-9E15-400D-ADAA-BC55950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52EE63-AE30-F3CC-B025-E5A5ECF109ED}"/>
              </a:ext>
            </a:extLst>
          </p:cNvPr>
          <p:cNvSpPr>
            <a:spLocks noGrp="1"/>
          </p:cNvSpPr>
          <p:nvPr>
            <p:ph type="title"/>
          </p:nvPr>
        </p:nvSpPr>
        <p:spPr>
          <a:xfrm>
            <a:off x="1077362" y="720435"/>
            <a:ext cx="3348588" cy="1507375"/>
          </a:xfrm>
        </p:spPr>
        <p:txBody>
          <a:bodyPr vert="horz" lIns="91440" tIns="45720" rIns="91440" bIns="45720" rtlCol="0" anchor="b">
            <a:normAutofit/>
          </a:bodyPr>
          <a:lstStyle/>
          <a:p>
            <a:r>
              <a:rPr lang="en-US" b="1" kern="1200">
                <a:solidFill>
                  <a:schemeClr val="tx1"/>
                </a:solidFill>
                <a:effectLst/>
                <a:latin typeface="+mj-lt"/>
                <a:ea typeface="+mj-ea"/>
                <a:cs typeface="+mj-cs"/>
              </a:rPr>
              <a:t>Code of Ethics</a:t>
            </a:r>
            <a:br>
              <a:rPr lang="en-US" b="1" kern="1200">
                <a:solidFill>
                  <a:schemeClr val="tx1"/>
                </a:solidFill>
                <a:effectLst/>
                <a:latin typeface="+mj-lt"/>
                <a:ea typeface="+mj-ea"/>
                <a:cs typeface="+mj-cs"/>
              </a:rPr>
            </a:br>
            <a:endParaRPr lang="en-US" b="1" kern="120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999923E4-5D3F-4178-62B9-A2F998F2C038}"/>
              </a:ext>
            </a:extLst>
          </p:cNvPr>
          <p:cNvSpPr>
            <a:spLocks noGrp="1"/>
          </p:cNvSpPr>
          <p:nvPr>
            <p:ph sz="half" idx="1"/>
          </p:nvPr>
        </p:nvSpPr>
        <p:spPr>
          <a:xfrm>
            <a:off x="1077362" y="2427316"/>
            <a:ext cx="3208391" cy="3513514"/>
          </a:xfrm>
        </p:spPr>
        <p:txBody>
          <a:bodyPr vert="horz" lIns="91440" tIns="45720" rIns="91440" bIns="45720" rtlCol="0">
            <a:normAutofit/>
          </a:bodyPr>
          <a:lstStyle/>
          <a:p>
            <a:pPr marL="0" indent="0">
              <a:buNone/>
            </a:pPr>
            <a:r>
              <a:rPr lang="en-US"/>
              <a:t>The Code of Ethics sets out the policing principles that members of the police service are expected to uphold and the standards of behaviour they are expected to meet. Many forces have their own values statements which are complementary to the Code of Ethics.</a:t>
            </a:r>
          </a:p>
        </p:txBody>
      </p:sp>
      <p:sp>
        <p:nvSpPr>
          <p:cNvPr id="13" name="Rectangle 12">
            <a:extLst>
              <a:ext uri="{FF2B5EF4-FFF2-40B4-BE49-F238E27FC236}">
                <a16:creationId xmlns:a16="http://schemas.microsoft.com/office/drawing/2014/main" id="{424227C0-1C28-4574-96C0-36D90661A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0"/>
            <a:ext cx="3484819" cy="3435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34">
            <a:extLst>
              <a:ext uri="{FF2B5EF4-FFF2-40B4-BE49-F238E27FC236}">
                <a16:creationId xmlns:a16="http://schemas.microsoft.com/office/drawing/2014/main" id="{7B2CA80B-A8CD-4C81-90DC-D43EFD3B3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5965" y="-9993"/>
            <a:ext cx="3479957" cy="344523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89C4351-E530-4C90-9416-A9B8BD88D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4697" y="3427736"/>
            <a:ext cx="3484819" cy="3430264"/>
          </a:xfrm>
          <a:custGeom>
            <a:avLst/>
            <a:gdLst>
              <a:gd name="connsiteX0" fmla="*/ 3477175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3429980 h 3430264"/>
              <a:gd name="connsiteX5" fmla="*/ 168101 w 3484819"/>
              <a:gd name="connsiteY5" fmla="*/ 3425798 h 3430264"/>
              <a:gd name="connsiteX6" fmla="*/ 3459291 w 3484819"/>
              <a:gd name="connsiteY6" fmla="*/ 348491 h 3430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4819" h="3430264">
                <a:moveTo>
                  <a:pt x="3477175" y="0"/>
                </a:moveTo>
                <a:lnTo>
                  <a:pt x="3484819" y="0"/>
                </a:lnTo>
                <a:lnTo>
                  <a:pt x="3484819" y="3430264"/>
                </a:lnTo>
                <a:lnTo>
                  <a:pt x="0" y="3430264"/>
                </a:lnTo>
                <a:lnTo>
                  <a:pt x="0" y="3429980"/>
                </a:lnTo>
                <a:lnTo>
                  <a:pt x="168101" y="3425798"/>
                </a:lnTo>
                <a:cubicBezTo>
                  <a:pt x="1892515" y="3339789"/>
                  <a:pt x="3286588" y="2021777"/>
                  <a:pt x="3459291" y="348491"/>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22F70C1E-70A9-4389-843B-5784E2A9E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0784" y="-9991"/>
            <a:ext cx="3483870" cy="34452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uter script on a screen">
            <a:extLst>
              <a:ext uri="{FF2B5EF4-FFF2-40B4-BE49-F238E27FC236}">
                <a16:creationId xmlns:a16="http://schemas.microsoft.com/office/drawing/2014/main" id="{CC75E3BE-4C4F-3AF4-6597-C3DFDB4C590B}"/>
              </a:ext>
            </a:extLst>
          </p:cNvPr>
          <p:cNvPicPr>
            <a:picLocks noChangeAspect="1"/>
          </p:cNvPicPr>
          <p:nvPr/>
        </p:nvPicPr>
        <p:blipFill rotWithShape="1">
          <a:blip r:embed="rId2"/>
          <a:srcRect t="11229" r="-1" b="14996"/>
          <a:stretch/>
        </p:blipFill>
        <p:spPr>
          <a:xfrm>
            <a:off x="5225965" y="3435239"/>
            <a:ext cx="6970895" cy="3432752"/>
          </a:xfrm>
          <a:custGeom>
            <a:avLst/>
            <a:gdLst/>
            <a:ahLst/>
            <a:cxnLst/>
            <a:rect l="l" t="t" r="r" b="b"/>
            <a:pathLst>
              <a:path w="6970895" h="3432752">
                <a:moveTo>
                  <a:pt x="0" y="0"/>
                </a:moveTo>
                <a:lnTo>
                  <a:pt x="3482163" y="0"/>
                </a:lnTo>
                <a:lnTo>
                  <a:pt x="6970895" y="0"/>
                </a:lnTo>
                <a:cubicBezTo>
                  <a:pt x="6970895" y="1895856"/>
                  <a:pt x="5408935" y="3432752"/>
                  <a:pt x="3482163" y="3432752"/>
                </a:cubicBezTo>
                <a:lnTo>
                  <a:pt x="3482163" y="3430264"/>
                </a:lnTo>
                <a:lnTo>
                  <a:pt x="0" y="3430264"/>
                </a:lnTo>
                <a:close/>
              </a:path>
            </a:pathLst>
          </a:custGeom>
        </p:spPr>
      </p:pic>
    </p:spTree>
    <p:extLst>
      <p:ext uri="{BB962C8B-B14F-4D97-AF65-F5344CB8AC3E}">
        <p14:creationId xmlns:p14="http://schemas.microsoft.com/office/powerpoint/2010/main" val="126176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AA1951E2-8F97-4C6F-9735-8234E367F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F7099-1AB2-FE5A-0181-7E21962A6B73}"/>
              </a:ext>
            </a:extLst>
          </p:cNvPr>
          <p:cNvSpPr>
            <a:spLocks noGrp="1"/>
          </p:cNvSpPr>
          <p:nvPr>
            <p:ph type="title"/>
          </p:nvPr>
        </p:nvSpPr>
        <p:spPr>
          <a:xfrm>
            <a:off x="1077362" y="447676"/>
            <a:ext cx="10037276" cy="885824"/>
          </a:xfrm>
        </p:spPr>
        <p:txBody>
          <a:bodyPr vert="horz" lIns="91440" tIns="45720" rIns="91440" bIns="45720" rtlCol="0" anchor="ctr">
            <a:normAutofit/>
          </a:bodyPr>
          <a:lstStyle/>
          <a:p>
            <a:pPr algn="ctr">
              <a:lnSpc>
                <a:spcPct val="100000"/>
              </a:lnSpc>
            </a:pPr>
            <a:r>
              <a:rPr lang="en-US" sz="2600" b="1" kern="1200">
                <a:solidFill>
                  <a:schemeClr val="tx1"/>
                </a:solidFill>
                <a:effectLst/>
                <a:latin typeface="+mj-lt"/>
                <a:ea typeface="+mj-ea"/>
                <a:cs typeface="+mj-cs"/>
              </a:rPr>
              <a:t>Throughout a situation, decision makers should ask themselves the following questions.</a:t>
            </a:r>
          </a:p>
        </p:txBody>
      </p:sp>
      <p:sp>
        <p:nvSpPr>
          <p:cNvPr id="14" name="Rectangle 13">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8339"/>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E169C75-1CD0-E6AC-0855-A77FB88A09E1}"/>
              </a:ext>
            </a:extLst>
          </p:cNvPr>
          <p:cNvGraphicFramePr>
            <a:graphicFrameLocks noGrp="1"/>
          </p:cNvGraphicFramePr>
          <p:nvPr>
            <p:ph sz="half" idx="1"/>
            <p:extLst>
              <p:ext uri="{D42A27DB-BD31-4B8C-83A1-F6EECF244321}">
                <p14:modId xmlns:p14="http://schemas.microsoft.com/office/powerpoint/2010/main" val="1768548487"/>
              </p:ext>
            </p:extLst>
          </p:nvPr>
        </p:nvGraphicFramePr>
        <p:xfrm>
          <a:off x="1077913" y="2809875"/>
          <a:ext cx="10036175" cy="3130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7675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1658B3AA-006D-483F-89E8-750C26414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4C872D-BC3B-41CA-C95C-8C4218987B79}"/>
              </a:ext>
            </a:extLst>
          </p:cNvPr>
          <p:cNvSpPr>
            <a:spLocks noGrp="1"/>
          </p:cNvSpPr>
          <p:nvPr>
            <p:ph type="title"/>
          </p:nvPr>
        </p:nvSpPr>
        <p:spPr>
          <a:xfrm>
            <a:off x="433975" y="633153"/>
            <a:ext cx="5086198" cy="1507375"/>
          </a:xfrm>
        </p:spPr>
        <p:txBody>
          <a:bodyPr vert="horz" lIns="91440" tIns="45720" rIns="91440" bIns="45720" rtlCol="0" anchor="b">
            <a:normAutofit/>
          </a:bodyPr>
          <a:lstStyle/>
          <a:p>
            <a:pPr>
              <a:lnSpc>
                <a:spcPct val="100000"/>
              </a:lnSpc>
            </a:pPr>
            <a:r>
              <a:rPr lang="en-US" sz="2500" b="1" kern="1200" dirty="0">
                <a:solidFill>
                  <a:schemeClr val="tx1"/>
                </a:solidFill>
                <a:effectLst/>
                <a:latin typeface="+mj-lt"/>
                <a:ea typeface="+mj-ea"/>
                <a:cs typeface="+mj-cs"/>
              </a:rPr>
              <a:t>Information – gather information and intelligence</a:t>
            </a:r>
          </a:p>
        </p:txBody>
      </p:sp>
      <p:sp>
        <p:nvSpPr>
          <p:cNvPr id="3" name="Content Placeholder 2">
            <a:extLst>
              <a:ext uri="{FF2B5EF4-FFF2-40B4-BE49-F238E27FC236}">
                <a16:creationId xmlns:a16="http://schemas.microsoft.com/office/drawing/2014/main" id="{B352FE4F-A77E-3998-F1FC-63EB542B7430}"/>
              </a:ext>
            </a:extLst>
          </p:cNvPr>
          <p:cNvSpPr>
            <a:spLocks noGrp="1"/>
          </p:cNvSpPr>
          <p:nvPr>
            <p:ph sz="half" idx="1"/>
          </p:nvPr>
        </p:nvSpPr>
        <p:spPr>
          <a:xfrm>
            <a:off x="433975" y="2773681"/>
            <a:ext cx="4008837" cy="3713019"/>
          </a:xfrm>
        </p:spPr>
        <p:txBody>
          <a:bodyPr vert="horz" lIns="91440" tIns="45720" rIns="91440" bIns="45720" rtlCol="0">
            <a:normAutofit/>
          </a:bodyPr>
          <a:lstStyle/>
          <a:p>
            <a:pPr marL="0" indent="0">
              <a:buNone/>
            </a:pPr>
            <a:r>
              <a:rPr lang="en-US" dirty="0"/>
              <a:t>During this stage the decision maker defines the situation (</a:t>
            </a:r>
            <a:r>
              <a:rPr lang="en-US" dirty="0" err="1"/>
              <a:t>ie</a:t>
            </a:r>
            <a:r>
              <a:rPr lang="en-US" dirty="0"/>
              <a:t>, defines what is happening or has happened) and clarifies matters relating to any initial information and intelligence.</a:t>
            </a:r>
          </a:p>
        </p:txBody>
      </p:sp>
      <p:sp>
        <p:nvSpPr>
          <p:cNvPr id="25" name="Rectangle 24">
            <a:extLst>
              <a:ext uri="{FF2B5EF4-FFF2-40B4-BE49-F238E27FC236}">
                <a16:creationId xmlns:a16="http://schemas.microsoft.com/office/drawing/2014/main" id="{107D3F89-C58A-45F7-8E26-2B6B48112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241005" y="3400143"/>
            <a:ext cx="3429000" cy="348481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5C542152-E969-4F41-AFD8-4B5354BE5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236894" y="-23796"/>
            <a:ext cx="3437222" cy="348481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34">
            <a:extLst>
              <a:ext uri="{FF2B5EF4-FFF2-40B4-BE49-F238E27FC236}">
                <a16:creationId xmlns:a16="http://schemas.microsoft.com/office/drawing/2014/main" id="{C2EDDE5C-FB26-46E8-9F4C-3548CC15C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213095" y="3431717"/>
            <a:ext cx="3484819" cy="3426281"/>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56BC2749-75A4-414D-8BB9-6B7A15EA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15958" y="1681958"/>
            <a:ext cx="6857998" cy="349408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Question mark">
            <a:extLst>
              <a:ext uri="{FF2B5EF4-FFF2-40B4-BE49-F238E27FC236}">
                <a16:creationId xmlns:a16="http://schemas.microsoft.com/office/drawing/2014/main" id="{0DDB5394-6762-BF4D-642E-2C9A794397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58761" y="2309467"/>
            <a:ext cx="2172392" cy="2172392"/>
          </a:xfrm>
          <a:prstGeom prst="rect">
            <a:avLst/>
          </a:prstGeom>
        </p:spPr>
      </p:pic>
    </p:spTree>
    <p:extLst>
      <p:ext uri="{BB962C8B-B14F-4D97-AF65-F5344CB8AC3E}">
        <p14:creationId xmlns:p14="http://schemas.microsoft.com/office/powerpoint/2010/main" val="537105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7" name="Rectangle 26">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2700E0-225B-0118-D67C-7E126F4F034C}"/>
              </a:ext>
            </a:extLst>
          </p:cNvPr>
          <p:cNvSpPr>
            <a:spLocks noGrp="1"/>
          </p:cNvSpPr>
          <p:nvPr>
            <p:ph type="title"/>
          </p:nvPr>
        </p:nvSpPr>
        <p:spPr>
          <a:xfrm>
            <a:off x="864714" y="459971"/>
            <a:ext cx="6451620" cy="1507375"/>
          </a:xfrm>
        </p:spPr>
        <p:txBody>
          <a:bodyPr vert="horz" lIns="91440" tIns="45720" rIns="91440" bIns="45720" rtlCol="0" anchor="b">
            <a:normAutofit/>
          </a:bodyPr>
          <a:lstStyle/>
          <a:p>
            <a:pPr>
              <a:lnSpc>
                <a:spcPct val="100000"/>
              </a:lnSpc>
            </a:pPr>
            <a:r>
              <a:rPr lang="en-US" sz="2000" b="1" kern="1200" dirty="0">
                <a:solidFill>
                  <a:schemeClr val="tx1"/>
                </a:solidFill>
                <a:effectLst/>
                <a:latin typeface="+mj-lt"/>
                <a:ea typeface="+mj-ea"/>
                <a:cs typeface="+mj-cs"/>
              </a:rPr>
              <a:t>Decision makers</a:t>
            </a:r>
            <a:endParaRPr lang="en-US" sz="1800" b="1" kern="1200" dirty="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E9E3E40E-06CD-9CBB-E635-CB5B9C06363E}"/>
              </a:ext>
            </a:extLst>
          </p:cNvPr>
          <p:cNvSpPr>
            <a:spLocks noGrp="1"/>
          </p:cNvSpPr>
          <p:nvPr>
            <p:ph sz="half" idx="1"/>
          </p:nvPr>
        </p:nvSpPr>
        <p:spPr>
          <a:xfrm>
            <a:off x="1077364" y="2427316"/>
            <a:ext cx="4140096" cy="3513514"/>
          </a:xfrm>
        </p:spPr>
        <p:txBody>
          <a:bodyPr vert="horz" lIns="91440" tIns="45720" rIns="91440" bIns="45720" rtlCol="0">
            <a:normAutofit fontScale="85000" lnSpcReduction="10000"/>
          </a:bodyPr>
          <a:lstStyle/>
          <a:p>
            <a:r>
              <a:rPr lang="en-US" dirty="0"/>
              <a:t>What is happening?</a:t>
            </a:r>
          </a:p>
          <a:p>
            <a:r>
              <a:rPr lang="en-US" dirty="0"/>
              <a:t>What do I know so far?</a:t>
            </a:r>
          </a:p>
          <a:p>
            <a:r>
              <a:rPr lang="en-US" dirty="0"/>
              <a:t>What do I not know?</a:t>
            </a:r>
          </a:p>
          <a:p>
            <a:r>
              <a:rPr lang="en-US" dirty="0"/>
              <a:t>What further information (or intelligence) do I want/need at this moment?</a:t>
            </a:r>
          </a:p>
          <a:p>
            <a:endParaRPr lang="en-US" dirty="0"/>
          </a:p>
          <a:p>
            <a:pPr marL="0" indent="0">
              <a:buNone/>
            </a:pPr>
            <a:r>
              <a:rPr lang="en-US" sz="1800" b="1" kern="1200" dirty="0">
                <a:solidFill>
                  <a:schemeClr val="tx1"/>
                </a:solidFill>
                <a:effectLst/>
                <a:latin typeface="+mj-lt"/>
                <a:ea typeface="+mj-ea"/>
                <a:cs typeface="+mj-cs"/>
              </a:rPr>
              <a:t>(</a:t>
            </a:r>
            <a:r>
              <a:rPr lang="en-US" sz="1800" b="1" kern="1200" dirty="0" err="1">
                <a:solidFill>
                  <a:schemeClr val="tx1"/>
                </a:solidFill>
                <a:effectLst/>
                <a:latin typeface="+mj-lt"/>
                <a:ea typeface="+mj-ea"/>
                <a:cs typeface="+mj-cs"/>
              </a:rPr>
              <a:t>ie</a:t>
            </a:r>
            <a:r>
              <a:rPr lang="en-US" sz="1800" b="1" kern="1200">
                <a:solidFill>
                  <a:schemeClr val="tx1"/>
                </a:solidFill>
                <a:effectLst/>
                <a:latin typeface="+mj-lt"/>
                <a:ea typeface="+mj-ea"/>
                <a:cs typeface="+mj-cs"/>
              </a:rPr>
              <a:t>, potentially everyone in policing) could ask themselves the following questions.</a:t>
            </a:r>
            <a:br>
              <a:rPr lang="en-US" sz="1600" b="1" kern="1200">
                <a:solidFill>
                  <a:schemeClr val="tx1"/>
                </a:solidFill>
                <a:effectLst/>
                <a:latin typeface="+mj-lt"/>
                <a:ea typeface="+mj-ea"/>
                <a:cs typeface="+mj-cs"/>
              </a:rPr>
            </a:br>
            <a:endParaRPr lang="en-US"/>
          </a:p>
        </p:txBody>
      </p:sp>
      <p:sp>
        <p:nvSpPr>
          <p:cNvPr id="29" name="Freeform: Shape 28">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onfused Person">
            <a:extLst>
              <a:ext uri="{FF2B5EF4-FFF2-40B4-BE49-F238E27FC236}">
                <a16:creationId xmlns:a16="http://schemas.microsoft.com/office/drawing/2014/main" id="{B9285F4D-F7A1-BCDF-BCF0-3BA28729D6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464" y="1034569"/>
            <a:ext cx="4788861" cy="4788861"/>
          </a:xfrm>
          <a:prstGeom prst="rect">
            <a:avLst/>
          </a:prstGeom>
        </p:spPr>
      </p:pic>
    </p:spTree>
    <p:extLst>
      <p:ext uri="{BB962C8B-B14F-4D97-AF65-F5344CB8AC3E}">
        <p14:creationId xmlns:p14="http://schemas.microsoft.com/office/powerpoint/2010/main" val="3498933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3C995-AA88-50BB-1CDC-4E709DC6F58B}"/>
              </a:ext>
            </a:extLst>
          </p:cNvPr>
          <p:cNvSpPr>
            <a:spLocks noGrp="1"/>
          </p:cNvSpPr>
          <p:nvPr>
            <p:ph type="title"/>
          </p:nvPr>
        </p:nvSpPr>
        <p:spPr>
          <a:xfrm>
            <a:off x="954935" y="459971"/>
            <a:ext cx="6875789" cy="1507375"/>
          </a:xfrm>
        </p:spPr>
        <p:txBody>
          <a:bodyPr>
            <a:normAutofit/>
          </a:bodyPr>
          <a:lstStyle/>
          <a:p>
            <a:pPr>
              <a:lnSpc>
                <a:spcPct val="100000"/>
              </a:lnSpc>
            </a:pPr>
            <a:r>
              <a:rPr lang="en-GB" sz="2200" dirty="0"/>
              <a:t>Assessment – assess threat and risk and develop a working strategy</a:t>
            </a:r>
            <a:br>
              <a:rPr lang="en-GB" sz="2200" dirty="0"/>
            </a:br>
            <a:endParaRPr lang="en-GB" sz="2200" dirty="0"/>
          </a:p>
        </p:txBody>
      </p:sp>
      <p:sp>
        <p:nvSpPr>
          <p:cNvPr id="3" name="Content Placeholder 2">
            <a:extLst>
              <a:ext uri="{FF2B5EF4-FFF2-40B4-BE49-F238E27FC236}">
                <a16:creationId xmlns:a16="http://schemas.microsoft.com/office/drawing/2014/main" id="{C9AE5752-7EEE-90BF-CACD-A5798DE7B3BB}"/>
              </a:ext>
            </a:extLst>
          </p:cNvPr>
          <p:cNvSpPr>
            <a:spLocks noGrp="1"/>
          </p:cNvSpPr>
          <p:nvPr>
            <p:ph idx="1"/>
          </p:nvPr>
        </p:nvSpPr>
        <p:spPr>
          <a:xfrm>
            <a:off x="538683" y="2427317"/>
            <a:ext cx="5069099" cy="3513514"/>
          </a:xfrm>
        </p:spPr>
        <p:txBody>
          <a:bodyPr>
            <a:normAutofit/>
          </a:bodyPr>
          <a:lstStyle/>
          <a:p>
            <a:pPr marL="0" indent="0">
              <a:lnSpc>
                <a:spcPct val="110000"/>
              </a:lnSpc>
              <a:buNone/>
            </a:pPr>
            <a:r>
              <a:rPr lang="en-GB" dirty="0"/>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a:p>
            <a:pPr>
              <a:lnSpc>
                <a:spcPct val="110000"/>
              </a:lnSpc>
            </a:pPr>
            <a:endParaRPr lang="en-GB" dirty="0"/>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lippery">
            <a:extLst>
              <a:ext uri="{FF2B5EF4-FFF2-40B4-BE49-F238E27FC236}">
                <a16:creationId xmlns:a16="http://schemas.microsoft.com/office/drawing/2014/main" id="{971A3F93-3AEB-03B4-EB84-E1FB2C2AD3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46464" y="1034569"/>
            <a:ext cx="4788861" cy="4788861"/>
          </a:xfrm>
          <a:prstGeom prst="rect">
            <a:avLst/>
          </a:prstGeom>
        </p:spPr>
      </p:pic>
    </p:spTree>
    <p:extLst>
      <p:ext uri="{BB962C8B-B14F-4D97-AF65-F5344CB8AC3E}">
        <p14:creationId xmlns:p14="http://schemas.microsoft.com/office/powerpoint/2010/main" val="3059272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1951E2-8F97-4C6F-9735-8234E367F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CE5E4-C050-DEA1-E89D-75975997C03A}"/>
              </a:ext>
            </a:extLst>
          </p:cNvPr>
          <p:cNvSpPr>
            <a:spLocks noGrp="1"/>
          </p:cNvSpPr>
          <p:nvPr>
            <p:ph type="title"/>
          </p:nvPr>
        </p:nvSpPr>
        <p:spPr>
          <a:xfrm>
            <a:off x="1077362" y="447676"/>
            <a:ext cx="10037276" cy="885824"/>
          </a:xfrm>
        </p:spPr>
        <p:txBody>
          <a:bodyPr anchor="ctr">
            <a:normAutofit/>
          </a:bodyPr>
          <a:lstStyle/>
          <a:p>
            <a:pPr algn="ctr">
              <a:lnSpc>
                <a:spcPct val="100000"/>
              </a:lnSpc>
            </a:pPr>
            <a:r>
              <a:rPr lang="en-GB" sz="2600"/>
              <a:t>Develop a working strategy to guide subsequent stages by asking the following questions.</a:t>
            </a:r>
          </a:p>
        </p:txBody>
      </p:sp>
      <p:sp>
        <p:nvSpPr>
          <p:cNvPr id="11" name="Rectangle 10">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8339"/>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6A2654-E15C-ECE7-84CE-D38E205D2732}"/>
              </a:ext>
            </a:extLst>
          </p:cNvPr>
          <p:cNvGraphicFramePr>
            <a:graphicFrameLocks noGrp="1"/>
          </p:cNvGraphicFramePr>
          <p:nvPr>
            <p:ph idx="1"/>
            <p:extLst>
              <p:ext uri="{D42A27DB-BD31-4B8C-83A1-F6EECF244321}">
                <p14:modId xmlns:p14="http://schemas.microsoft.com/office/powerpoint/2010/main" val="2864891974"/>
              </p:ext>
            </p:extLst>
          </p:nvPr>
        </p:nvGraphicFramePr>
        <p:xfrm>
          <a:off x="1077913" y="2809875"/>
          <a:ext cx="10036175" cy="3130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7617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3E704-2D55-6193-0C7C-14D3DA76A9CD}"/>
              </a:ext>
            </a:extLst>
          </p:cNvPr>
          <p:cNvSpPr>
            <a:spLocks noGrp="1"/>
          </p:cNvSpPr>
          <p:nvPr>
            <p:ph type="title"/>
          </p:nvPr>
        </p:nvSpPr>
        <p:spPr>
          <a:xfrm>
            <a:off x="548640" y="518160"/>
            <a:ext cx="9950103" cy="932410"/>
          </a:xfrm>
        </p:spPr>
        <p:txBody>
          <a:bodyPr/>
          <a:lstStyle/>
          <a:p>
            <a:r>
              <a:rPr lang="en-GB" dirty="0"/>
              <a:t>Powers and policy – consider powers and policy</a:t>
            </a:r>
          </a:p>
        </p:txBody>
      </p:sp>
      <p:sp>
        <p:nvSpPr>
          <p:cNvPr id="3" name="Content Placeholder 2">
            <a:extLst>
              <a:ext uri="{FF2B5EF4-FFF2-40B4-BE49-F238E27FC236}">
                <a16:creationId xmlns:a16="http://schemas.microsoft.com/office/drawing/2014/main" id="{E8E1ECA4-DA24-8AF3-3F99-9F83AB5076FF}"/>
              </a:ext>
            </a:extLst>
          </p:cNvPr>
          <p:cNvSpPr>
            <a:spLocks noGrp="1"/>
          </p:cNvSpPr>
          <p:nvPr>
            <p:ph idx="1"/>
          </p:nvPr>
        </p:nvSpPr>
        <p:spPr>
          <a:xfrm>
            <a:off x="274320" y="1840077"/>
            <a:ext cx="11643360" cy="4499763"/>
          </a:xfrm>
        </p:spPr>
        <p:txBody>
          <a:bodyPr>
            <a:normAutofit fontScale="92500" lnSpcReduction="10000"/>
          </a:bodyPr>
          <a:lstStyle/>
          <a:p>
            <a:pPr marL="0" indent="0">
              <a:buNone/>
            </a:pPr>
            <a:r>
              <a:rPr lang="en-GB" b="1" dirty="0"/>
              <a:t>This stage involves considering the powers, policies and legislation that could apply in this particular situation.</a:t>
            </a:r>
          </a:p>
          <a:p>
            <a:pPr marL="0" indent="0">
              <a:buNone/>
            </a:pPr>
            <a:endParaRPr lang="en-GB" b="1" dirty="0"/>
          </a:p>
          <a:p>
            <a:pPr marL="0" indent="0">
              <a:buNone/>
            </a:pPr>
            <a:r>
              <a:rPr lang="en-GB" b="1" dirty="0"/>
              <a:t>Decision makers could ask themselves the following questions.</a:t>
            </a:r>
          </a:p>
          <a:p>
            <a:pPr marL="0" indent="0">
              <a:buNone/>
            </a:pPr>
            <a:endParaRPr lang="en-GB" b="1" dirty="0"/>
          </a:p>
          <a:p>
            <a:pPr marL="0" indent="0">
              <a:buNone/>
            </a:pPr>
            <a:r>
              <a:rPr lang="en-GB" sz="2100" dirty="0"/>
              <a:t>What police powers might be required?</a:t>
            </a:r>
          </a:p>
          <a:p>
            <a:pPr marL="0" indent="0">
              <a:buNone/>
            </a:pPr>
            <a:r>
              <a:rPr lang="en-GB" sz="2100" dirty="0"/>
              <a:t>Is there any national guidance covering this type of situation?</a:t>
            </a:r>
          </a:p>
          <a:p>
            <a:pPr marL="0" indent="0">
              <a:buNone/>
            </a:pPr>
            <a:r>
              <a:rPr lang="en-GB" sz="2100" dirty="0"/>
              <a:t>Do any local organisational policies or guidelines apply?</a:t>
            </a:r>
          </a:p>
          <a:p>
            <a:pPr marL="0" indent="0">
              <a:buNone/>
            </a:pPr>
            <a:r>
              <a:rPr lang="en-GB" sz="2100" dirty="0"/>
              <a:t>What legislation might apply?</a:t>
            </a:r>
          </a:p>
          <a:p>
            <a:pPr marL="0" indent="0">
              <a:buNone/>
            </a:pPr>
            <a:r>
              <a:rPr lang="en-GB" sz="2100" dirty="0"/>
              <a:t>Is there any research evidence?</a:t>
            </a:r>
          </a:p>
          <a:p>
            <a:pPr marL="0" indent="0">
              <a:buNone/>
            </a:pPr>
            <a:r>
              <a:rPr lang="en-GB" sz="2100" dirty="0"/>
              <a:t>It may be reasonable to act outside policy as long as there is a good rationale for doing so.</a:t>
            </a:r>
          </a:p>
          <a:p>
            <a:pPr marL="0" indent="0">
              <a:buNone/>
            </a:pPr>
            <a:endParaRPr lang="en-GB" dirty="0"/>
          </a:p>
        </p:txBody>
      </p:sp>
    </p:spTree>
    <p:extLst>
      <p:ext uri="{BB962C8B-B14F-4D97-AF65-F5344CB8AC3E}">
        <p14:creationId xmlns:p14="http://schemas.microsoft.com/office/powerpoint/2010/main" val="3826786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21638-DDCA-53A7-3F63-8478E04F7351}"/>
              </a:ext>
            </a:extLst>
          </p:cNvPr>
          <p:cNvSpPr>
            <a:spLocks noGrp="1"/>
          </p:cNvSpPr>
          <p:nvPr>
            <p:ph type="title"/>
          </p:nvPr>
        </p:nvSpPr>
        <p:spPr>
          <a:xfrm>
            <a:off x="552894" y="163482"/>
            <a:ext cx="9950103" cy="1507376"/>
          </a:xfrm>
        </p:spPr>
        <p:txBody>
          <a:bodyPr/>
          <a:lstStyle/>
          <a:p>
            <a:r>
              <a:rPr lang="en-GB" dirty="0"/>
              <a:t>Options – identify options and contingencies</a:t>
            </a:r>
            <a:br>
              <a:rPr lang="en-GB" dirty="0"/>
            </a:br>
            <a:endParaRPr lang="en-GB" dirty="0"/>
          </a:p>
        </p:txBody>
      </p:sp>
      <p:sp>
        <p:nvSpPr>
          <p:cNvPr id="3" name="Content Placeholder 2">
            <a:extLst>
              <a:ext uri="{FF2B5EF4-FFF2-40B4-BE49-F238E27FC236}">
                <a16:creationId xmlns:a16="http://schemas.microsoft.com/office/drawing/2014/main" id="{3DAB08C5-013F-35BA-D6DC-44B9307F5030}"/>
              </a:ext>
            </a:extLst>
          </p:cNvPr>
          <p:cNvSpPr>
            <a:spLocks noGrp="1"/>
          </p:cNvSpPr>
          <p:nvPr>
            <p:ph idx="1"/>
          </p:nvPr>
        </p:nvSpPr>
        <p:spPr>
          <a:xfrm>
            <a:off x="552894" y="1935126"/>
            <a:ext cx="10474572" cy="4005704"/>
          </a:xfrm>
        </p:spPr>
        <p:txBody>
          <a:bodyPr>
            <a:normAutofit fontScale="70000" lnSpcReduction="20000"/>
          </a:bodyPr>
          <a:lstStyle/>
          <a:p>
            <a:pPr marL="0" indent="0">
              <a:buNone/>
            </a:pPr>
            <a:r>
              <a:rPr lang="en-GB" b="1" dirty="0"/>
              <a:t>Decision makers should consider:</a:t>
            </a:r>
          </a:p>
          <a:p>
            <a:r>
              <a:rPr lang="en-GB" dirty="0"/>
              <a:t>the options that are open</a:t>
            </a:r>
          </a:p>
          <a:p>
            <a:r>
              <a:rPr lang="en-GB" dirty="0"/>
              <a:t>the immediacy of any threat</a:t>
            </a:r>
          </a:p>
          <a:p>
            <a:r>
              <a:rPr lang="en-GB" dirty="0"/>
              <a:t>the limits of information to hand</a:t>
            </a:r>
          </a:p>
          <a:p>
            <a:r>
              <a:rPr lang="en-GB" dirty="0"/>
              <a:t>the amount of time available</a:t>
            </a:r>
          </a:p>
          <a:p>
            <a:r>
              <a:rPr lang="en-GB" dirty="0"/>
              <a:t>the available resources and support</a:t>
            </a:r>
          </a:p>
          <a:p>
            <a:r>
              <a:rPr lang="en-GB" dirty="0"/>
              <a:t>their own knowledge, experience and skills</a:t>
            </a:r>
          </a:p>
          <a:p>
            <a:r>
              <a:rPr lang="en-GB" dirty="0"/>
              <a:t>the impact of potential action on the situation and the public</a:t>
            </a:r>
          </a:p>
          <a:p>
            <a:r>
              <a:rPr lang="en-GB" dirty="0"/>
              <a:t>what action to take if things do not happen as anticipated</a:t>
            </a:r>
          </a:p>
          <a:p>
            <a:r>
              <a:rPr lang="en-GB" dirty="0"/>
              <a:t>If decision makers have to account for their decisions, will they be able to say they were:</a:t>
            </a:r>
          </a:p>
          <a:p>
            <a:r>
              <a:rPr lang="en-GB" dirty="0"/>
              <a:t>proportionate, legitimate, necessary and ethical?</a:t>
            </a:r>
          </a:p>
          <a:p>
            <a:r>
              <a:rPr lang="en-GB" dirty="0"/>
              <a:t>reasonable in the circumstances facing them at the time?</a:t>
            </a:r>
          </a:p>
          <a:p>
            <a:endParaRPr lang="en-GB" dirty="0"/>
          </a:p>
        </p:txBody>
      </p:sp>
    </p:spTree>
    <p:extLst>
      <p:ext uri="{BB962C8B-B14F-4D97-AF65-F5344CB8AC3E}">
        <p14:creationId xmlns:p14="http://schemas.microsoft.com/office/powerpoint/2010/main" val="482390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FE24-C48A-F83B-836E-32E397D9626C}"/>
              </a:ext>
            </a:extLst>
          </p:cNvPr>
          <p:cNvSpPr>
            <a:spLocks noGrp="1"/>
          </p:cNvSpPr>
          <p:nvPr>
            <p:ph type="title"/>
          </p:nvPr>
        </p:nvSpPr>
        <p:spPr>
          <a:xfrm>
            <a:off x="563490" y="-331768"/>
            <a:ext cx="11065020" cy="1507376"/>
          </a:xfrm>
        </p:spPr>
        <p:txBody>
          <a:bodyPr>
            <a:normAutofit fontScale="90000"/>
          </a:bodyPr>
          <a:lstStyle/>
          <a:p>
            <a:r>
              <a:rPr lang="en-GB" dirty="0"/>
              <a:t>Action and review – take action and review what happened</a:t>
            </a:r>
            <a:br>
              <a:rPr lang="en-GB" dirty="0"/>
            </a:br>
            <a:endParaRPr lang="en-GB" dirty="0"/>
          </a:p>
        </p:txBody>
      </p:sp>
      <p:sp>
        <p:nvSpPr>
          <p:cNvPr id="3" name="Content Placeholder 2">
            <a:extLst>
              <a:ext uri="{FF2B5EF4-FFF2-40B4-BE49-F238E27FC236}">
                <a16:creationId xmlns:a16="http://schemas.microsoft.com/office/drawing/2014/main" id="{35676845-62D9-1600-0DAC-6076E875D486}"/>
              </a:ext>
            </a:extLst>
          </p:cNvPr>
          <p:cNvSpPr>
            <a:spLocks noGrp="1"/>
          </p:cNvSpPr>
          <p:nvPr>
            <p:ph idx="1"/>
          </p:nvPr>
        </p:nvSpPr>
        <p:spPr>
          <a:xfrm>
            <a:off x="563490" y="909795"/>
            <a:ext cx="11472566" cy="5948205"/>
          </a:xfrm>
        </p:spPr>
        <p:txBody>
          <a:bodyPr>
            <a:normAutofit fontScale="62500" lnSpcReduction="20000"/>
          </a:bodyPr>
          <a:lstStyle/>
          <a:p>
            <a:pPr marL="0" indent="0">
              <a:buNone/>
            </a:pPr>
            <a:r>
              <a:rPr lang="en-GB" sz="2900" b="1" dirty="0"/>
              <a:t>Action</a:t>
            </a:r>
          </a:p>
          <a:p>
            <a:pPr marL="0" indent="0">
              <a:buNone/>
            </a:pPr>
            <a:r>
              <a:rPr lang="en-GB" sz="2900" dirty="0"/>
              <a:t>Respond: </a:t>
            </a:r>
          </a:p>
          <a:p>
            <a:r>
              <a:rPr lang="en-GB" sz="2900" dirty="0"/>
              <a:t>Implement the option you have selected.</a:t>
            </a:r>
          </a:p>
          <a:p>
            <a:r>
              <a:rPr lang="en-GB" sz="2900" dirty="0"/>
              <a:t>Does anyone else need to know what you have decided?</a:t>
            </a:r>
          </a:p>
          <a:p>
            <a:pPr marL="0" indent="0">
              <a:buNone/>
            </a:pPr>
            <a:r>
              <a:rPr lang="en-GB" sz="2900" dirty="0"/>
              <a:t>Record:</a:t>
            </a:r>
          </a:p>
          <a:p>
            <a:pPr marL="0" indent="0">
              <a:buNone/>
            </a:pPr>
            <a:r>
              <a:rPr lang="en-GB" sz="2900" dirty="0"/>
              <a:t>If you think it is appropriate, record what you did and why.</a:t>
            </a:r>
          </a:p>
          <a:p>
            <a:pPr marL="0" indent="0">
              <a:buNone/>
            </a:pPr>
            <a:r>
              <a:rPr lang="en-GB" sz="2900" dirty="0"/>
              <a:t>Monitor:</a:t>
            </a:r>
          </a:p>
          <a:p>
            <a:pPr marL="0" indent="0">
              <a:buNone/>
            </a:pPr>
            <a:r>
              <a:rPr lang="en-GB" sz="2900" dirty="0"/>
              <a:t>What happened as a result of your decision?</a:t>
            </a:r>
          </a:p>
          <a:p>
            <a:pPr marL="0" indent="0">
              <a:buNone/>
            </a:pPr>
            <a:r>
              <a:rPr lang="en-GB" sz="2900" dirty="0"/>
              <a:t>Was it what you wanted or expected to happen?</a:t>
            </a:r>
          </a:p>
          <a:p>
            <a:pPr marL="0" indent="0">
              <a:buNone/>
            </a:pPr>
            <a:r>
              <a:rPr lang="en-GB" sz="2900" dirty="0"/>
              <a:t>If the incident is continuing, go through the NDM again as necessary.</a:t>
            </a:r>
          </a:p>
          <a:p>
            <a:pPr marL="0" indent="0">
              <a:buNone/>
            </a:pPr>
            <a:r>
              <a:rPr lang="en-GB" sz="2900" dirty="0"/>
              <a:t>Review</a:t>
            </a:r>
          </a:p>
          <a:p>
            <a:pPr marL="0" indent="0">
              <a:buNone/>
            </a:pPr>
            <a:r>
              <a:rPr lang="en-GB" sz="2900" dirty="0"/>
              <a:t>If the incident is over, review your decisions, using the NDM. What lessons can you take from how</a:t>
            </a:r>
          </a:p>
          <a:p>
            <a:pPr marL="0" indent="0">
              <a:buNone/>
            </a:pPr>
            <a:r>
              <a:rPr lang="en-GB" sz="2900" dirty="0"/>
              <a:t>things turned out and what might you do differently next time? If appropriate, evaluate the impact of</a:t>
            </a:r>
          </a:p>
          <a:p>
            <a:pPr marL="0" indent="0">
              <a:buNone/>
            </a:pPr>
            <a:r>
              <a:rPr lang="en-GB" sz="2900" dirty="0"/>
              <a:t>the decision on outcomes.</a:t>
            </a:r>
          </a:p>
          <a:p>
            <a:pPr marL="0" indent="0">
              <a:buNone/>
            </a:pPr>
            <a:endParaRPr lang="en-GB" dirty="0"/>
          </a:p>
          <a:p>
            <a:endParaRPr lang="en-GB" dirty="0"/>
          </a:p>
        </p:txBody>
      </p:sp>
    </p:spTree>
    <p:extLst>
      <p:ext uri="{BB962C8B-B14F-4D97-AF65-F5344CB8AC3E}">
        <p14:creationId xmlns:p14="http://schemas.microsoft.com/office/powerpoint/2010/main" val="1490132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FAC1A-FB25-C98B-154D-280AE8D7F9FE}"/>
              </a:ext>
            </a:extLst>
          </p:cNvPr>
          <p:cNvSpPr>
            <a:spLocks noGrp="1"/>
          </p:cNvSpPr>
          <p:nvPr>
            <p:ph type="title"/>
          </p:nvPr>
        </p:nvSpPr>
        <p:spPr>
          <a:xfrm>
            <a:off x="2821101" y="167541"/>
            <a:ext cx="9950103" cy="1507376"/>
          </a:xfrm>
        </p:spPr>
        <p:txBody>
          <a:bodyPr/>
          <a:lstStyle/>
          <a:p>
            <a:r>
              <a:rPr lang="en-GB" dirty="0"/>
              <a:t>Recording decision making</a:t>
            </a:r>
            <a:br>
              <a:rPr lang="en-GB" dirty="0"/>
            </a:br>
            <a:endParaRPr lang="en-GB" dirty="0"/>
          </a:p>
        </p:txBody>
      </p:sp>
      <p:sp>
        <p:nvSpPr>
          <p:cNvPr id="3" name="Content Placeholder 2">
            <a:extLst>
              <a:ext uri="{FF2B5EF4-FFF2-40B4-BE49-F238E27FC236}">
                <a16:creationId xmlns:a16="http://schemas.microsoft.com/office/drawing/2014/main" id="{84C32E46-2041-DE49-FFC5-F9E152B7E86D}"/>
              </a:ext>
            </a:extLst>
          </p:cNvPr>
          <p:cNvSpPr>
            <a:spLocks noGrp="1"/>
          </p:cNvSpPr>
          <p:nvPr>
            <p:ph idx="1"/>
          </p:nvPr>
        </p:nvSpPr>
        <p:spPr>
          <a:xfrm>
            <a:off x="756272" y="1289054"/>
            <a:ext cx="10377518" cy="5236246"/>
          </a:xfrm>
        </p:spPr>
        <p:txBody>
          <a:bodyPr>
            <a:noAutofit/>
          </a:bodyPr>
          <a:lstStyle/>
          <a:p>
            <a:pPr marL="0" indent="0">
              <a:buNone/>
            </a:pPr>
            <a:r>
              <a:rPr lang="en-GB" sz="1600" dirty="0"/>
              <a:t>Decision makers are accountable for their decisions and must be prepared to provide a rationale for what they did and why. In some circumstances the need to document decisions is prescribed by statute, required by organisational strategies, policies or local practices, or left to the decision maker’s discretion.</a:t>
            </a:r>
          </a:p>
          <a:p>
            <a:pPr marL="0" indent="0">
              <a:buNone/>
            </a:pPr>
            <a:r>
              <a:rPr lang="en-GB" sz="1600" dirty="0"/>
              <a:t>Whatever the circumstances, the police service recognises that it is impossible to record every</a:t>
            </a:r>
          </a:p>
          <a:p>
            <a:pPr marL="0" indent="0">
              <a:buNone/>
            </a:pPr>
            <a:r>
              <a:rPr lang="en-GB" sz="1600" dirty="0"/>
              <a:t>single decision and that not all decisions need to be recorded. In most instances professional judgement should guide officers on whether or not to record the rationale, as well as the nature and extent of any explanation.</a:t>
            </a:r>
          </a:p>
          <a:p>
            <a:pPr marL="0" indent="0">
              <a:buNone/>
            </a:pPr>
            <a:r>
              <a:rPr lang="en-GB" sz="1600" dirty="0"/>
              <a:t>The record should be proportionate to the seriousness of the situation or incident, particularly if this involves a risk of harm to a person.</a:t>
            </a:r>
          </a:p>
          <a:p>
            <a:pPr marL="0" indent="0">
              <a:buNone/>
            </a:pPr>
            <a:r>
              <a:rPr lang="en-GB" sz="1600" dirty="0"/>
              <a:t>Decision makers may find the mnemonic CIAPOAR provides a useful structure for recording the rationale behind their decisions (for example, brief notes in notebooks against individual letters).</a:t>
            </a:r>
          </a:p>
        </p:txBody>
      </p:sp>
    </p:spTree>
    <p:extLst>
      <p:ext uri="{BB962C8B-B14F-4D97-AF65-F5344CB8AC3E}">
        <p14:creationId xmlns:p14="http://schemas.microsoft.com/office/powerpoint/2010/main" val="2002117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7C635-578B-BC54-9A17-17D1E854EF93}"/>
              </a:ext>
            </a:extLst>
          </p:cNvPr>
          <p:cNvSpPr>
            <a:spLocks noGrp="1"/>
          </p:cNvSpPr>
          <p:nvPr>
            <p:ph type="title"/>
          </p:nvPr>
        </p:nvSpPr>
        <p:spPr>
          <a:xfrm>
            <a:off x="360860" y="76439"/>
            <a:ext cx="10137036" cy="1507375"/>
          </a:xfrm>
        </p:spPr>
        <p:txBody>
          <a:bodyPr>
            <a:normAutofit fontScale="90000"/>
          </a:bodyPr>
          <a:lstStyle/>
          <a:p>
            <a:r>
              <a:rPr lang="en-GB" dirty="0"/>
              <a:t>Any notes should be proportionate to the situation.</a:t>
            </a:r>
            <a:br>
              <a:rPr lang="en-GB" dirty="0"/>
            </a:br>
            <a:endParaRPr lang="en-GB" dirty="0"/>
          </a:p>
        </p:txBody>
      </p:sp>
      <p:sp>
        <p:nvSpPr>
          <p:cNvPr id="3" name="Content Placeholder 2">
            <a:extLst>
              <a:ext uri="{FF2B5EF4-FFF2-40B4-BE49-F238E27FC236}">
                <a16:creationId xmlns:a16="http://schemas.microsoft.com/office/drawing/2014/main" id="{FF7E9C45-49F6-850B-D9C3-38CF2D4C67BC}"/>
              </a:ext>
            </a:extLst>
          </p:cNvPr>
          <p:cNvSpPr>
            <a:spLocks noGrp="1"/>
          </p:cNvSpPr>
          <p:nvPr>
            <p:ph idx="1"/>
          </p:nvPr>
        </p:nvSpPr>
        <p:spPr>
          <a:xfrm>
            <a:off x="462013" y="1875836"/>
            <a:ext cx="6528390" cy="4321846"/>
          </a:xfrm>
        </p:spPr>
        <p:txBody>
          <a:bodyPr>
            <a:noAutofit/>
          </a:bodyPr>
          <a:lstStyle/>
          <a:p>
            <a:pPr marL="0" indent="0">
              <a:lnSpc>
                <a:spcPct val="110000"/>
              </a:lnSpc>
              <a:buNone/>
            </a:pPr>
            <a:r>
              <a:rPr lang="en-GB" sz="2000"/>
              <a:t>C – the principles and standards of the Code of Ethics considered during decision making.</a:t>
            </a:r>
          </a:p>
          <a:p>
            <a:pPr marL="0" indent="0">
              <a:lnSpc>
                <a:spcPct val="110000"/>
              </a:lnSpc>
              <a:buNone/>
            </a:pPr>
            <a:r>
              <a:rPr lang="en-GB" sz="2000"/>
              <a:t>I – information and intelligence known about the situation.</a:t>
            </a:r>
          </a:p>
          <a:p>
            <a:pPr marL="0" indent="0">
              <a:lnSpc>
                <a:spcPct val="110000"/>
              </a:lnSpc>
              <a:buNone/>
            </a:pPr>
            <a:r>
              <a:rPr lang="en-GB" sz="2000"/>
              <a:t>A – how it was assessed and what the working strategy was.</a:t>
            </a:r>
          </a:p>
          <a:p>
            <a:pPr marL="0" indent="0">
              <a:lnSpc>
                <a:spcPct val="110000"/>
              </a:lnSpc>
              <a:buNone/>
            </a:pPr>
            <a:r>
              <a:rPr lang="en-GB" sz="2000"/>
              <a:t>P – any powers, policies, legislation that applied.</a:t>
            </a:r>
          </a:p>
          <a:p>
            <a:pPr marL="0" indent="0">
              <a:lnSpc>
                <a:spcPct val="110000"/>
              </a:lnSpc>
              <a:buNone/>
            </a:pPr>
            <a:r>
              <a:rPr lang="en-GB" sz="2000"/>
              <a:t>O – the main options considered.</a:t>
            </a:r>
          </a:p>
          <a:p>
            <a:pPr marL="0" indent="0">
              <a:lnSpc>
                <a:spcPct val="110000"/>
              </a:lnSpc>
              <a:buNone/>
            </a:pPr>
            <a:r>
              <a:rPr lang="en-GB" sz="2000"/>
              <a:t>A – the decision made or action taken.</a:t>
            </a:r>
          </a:p>
          <a:p>
            <a:pPr marL="0" indent="0">
              <a:lnSpc>
                <a:spcPct val="110000"/>
              </a:lnSpc>
              <a:buNone/>
            </a:pPr>
            <a:r>
              <a:rPr lang="en-GB" sz="2000"/>
              <a:t>R – the resulting outcome.</a:t>
            </a:r>
            <a:endParaRPr lang="en-GB" sz="2000" dirty="0"/>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Pencil">
            <a:extLst>
              <a:ext uri="{FF2B5EF4-FFF2-40B4-BE49-F238E27FC236}">
                <a16:creationId xmlns:a16="http://schemas.microsoft.com/office/drawing/2014/main" id="{737A1AA8-5FFB-4276-C300-425A5F29B2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41126" y="659351"/>
            <a:ext cx="4788861" cy="4788861"/>
          </a:xfrm>
          <a:prstGeom prst="rect">
            <a:avLst/>
          </a:prstGeom>
        </p:spPr>
      </p:pic>
      <p:sp>
        <p:nvSpPr>
          <p:cNvPr id="5" name="TextBox 4">
            <a:extLst>
              <a:ext uri="{FF2B5EF4-FFF2-40B4-BE49-F238E27FC236}">
                <a16:creationId xmlns:a16="http://schemas.microsoft.com/office/drawing/2014/main" id="{A8BEC1FF-0D00-86A7-AF1F-E4C539AA7451}"/>
              </a:ext>
            </a:extLst>
          </p:cNvPr>
          <p:cNvSpPr txBox="1"/>
          <p:nvPr/>
        </p:nvSpPr>
        <p:spPr>
          <a:xfrm>
            <a:off x="8046635" y="5091323"/>
            <a:ext cx="3368040" cy="923330"/>
          </a:xfrm>
          <a:prstGeom prst="rect">
            <a:avLst/>
          </a:prstGeom>
          <a:noFill/>
        </p:spPr>
        <p:txBody>
          <a:bodyPr wrap="square">
            <a:spAutoFit/>
          </a:bodyPr>
          <a:lstStyle/>
          <a:p>
            <a:r>
              <a:rPr lang="en-GB" b="1" dirty="0">
                <a:solidFill>
                  <a:srgbClr val="FF0000"/>
                </a:solidFill>
              </a:rPr>
              <a:t>CIAPOAR may also be useful when describing or reviewing a decision.</a:t>
            </a:r>
          </a:p>
        </p:txBody>
      </p:sp>
    </p:spTree>
    <p:extLst>
      <p:ext uri="{BB962C8B-B14F-4D97-AF65-F5344CB8AC3E}">
        <p14:creationId xmlns:p14="http://schemas.microsoft.com/office/powerpoint/2010/main" val="284452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9FFB9-D02D-0759-6460-CC977BD20CC0}"/>
              </a:ext>
            </a:extLst>
          </p:cNvPr>
          <p:cNvSpPr>
            <a:spLocks noGrp="1"/>
          </p:cNvSpPr>
          <p:nvPr>
            <p:ph type="title"/>
          </p:nvPr>
        </p:nvSpPr>
        <p:spPr>
          <a:xfrm>
            <a:off x="3285027" y="75137"/>
            <a:ext cx="9950103" cy="1507376"/>
          </a:xfrm>
        </p:spPr>
        <p:txBody>
          <a:bodyPr/>
          <a:lstStyle/>
          <a:p>
            <a:r>
              <a:rPr lang="en-GB" dirty="0"/>
              <a:t>Reviewing decision making</a:t>
            </a:r>
            <a:br>
              <a:rPr lang="en-GB" dirty="0"/>
            </a:br>
            <a:endParaRPr lang="en-GB" dirty="0"/>
          </a:p>
        </p:txBody>
      </p:sp>
      <p:sp>
        <p:nvSpPr>
          <p:cNvPr id="3" name="Content Placeholder 2">
            <a:extLst>
              <a:ext uri="{FF2B5EF4-FFF2-40B4-BE49-F238E27FC236}">
                <a16:creationId xmlns:a16="http://schemas.microsoft.com/office/drawing/2014/main" id="{AD80AE46-3CC7-BC5C-A5A7-6E9A839342D8}"/>
              </a:ext>
            </a:extLst>
          </p:cNvPr>
          <p:cNvSpPr>
            <a:spLocks noGrp="1"/>
          </p:cNvSpPr>
          <p:nvPr>
            <p:ph idx="1"/>
          </p:nvPr>
        </p:nvSpPr>
        <p:spPr>
          <a:xfrm>
            <a:off x="537119" y="1129708"/>
            <a:ext cx="11350081" cy="6261691"/>
          </a:xfrm>
        </p:spPr>
        <p:txBody>
          <a:bodyPr>
            <a:noAutofit/>
          </a:bodyPr>
          <a:lstStyle/>
          <a:p>
            <a:pPr marL="0" indent="0">
              <a:buNone/>
            </a:pPr>
            <a:r>
              <a:rPr lang="en-GB" sz="1400" dirty="0"/>
              <a:t>The NDM can be useful for examining decisions made and action taken, whether by a supervisor or</a:t>
            </a:r>
          </a:p>
          <a:p>
            <a:pPr marL="0" indent="0">
              <a:buNone/>
            </a:pPr>
            <a:r>
              <a:rPr lang="en-GB" sz="1400" dirty="0"/>
              <a:t>during an informal investigation or a formal inquiry.</a:t>
            </a:r>
          </a:p>
          <a:p>
            <a:pPr marL="0" indent="0">
              <a:buNone/>
            </a:pPr>
            <a:r>
              <a:rPr lang="en-GB" sz="1400" b="1" dirty="0"/>
              <a:t>Code of Ethics</a:t>
            </a:r>
          </a:p>
          <a:p>
            <a:pPr marL="0" indent="0">
              <a:buNone/>
            </a:pPr>
            <a:r>
              <a:rPr lang="en-GB" sz="1400" dirty="0"/>
              <a:t>How were the principles and standards of professional behaviour demonstrated during the</a:t>
            </a:r>
          </a:p>
          <a:p>
            <a:pPr marL="0" indent="0">
              <a:buNone/>
            </a:pPr>
            <a:r>
              <a:rPr lang="en-GB" sz="1400" dirty="0"/>
              <a:t>situation?</a:t>
            </a:r>
          </a:p>
          <a:p>
            <a:pPr marL="0" indent="0">
              <a:buNone/>
            </a:pPr>
            <a:r>
              <a:rPr lang="en-GB" sz="1400" b="1" dirty="0"/>
              <a:t>Information</a:t>
            </a:r>
          </a:p>
          <a:p>
            <a:r>
              <a:rPr lang="en-GB" sz="1400" dirty="0"/>
              <a:t>What information or intelligence was available?</a:t>
            </a:r>
          </a:p>
          <a:p>
            <a:pPr marL="0" indent="0">
              <a:buNone/>
            </a:pPr>
            <a:r>
              <a:rPr lang="en-GB" sz="1400" b="1" dirty="0"/>
              <a:t>Assessment</a:t>
            </a:r>
          </a:p>
          <a:p>
            <a:r>
              <a:rPr lang="en-GB" sz="1400" dirty="0"/>
              <a:t>What factors (potential benefits and harms) were assessed?</a:t>
            </a:r>
          </a:p>
          <a:p>
            <a:r>
              <a:rPr lang="en-GB" sz="1400" dirty="0"/>
              <a:t>What threat and risk assessment methods were used (if any)?</a:t>
            </a:r>
          </a:p>
          <a:p>
            <a:r>
              <a:rPr lang="en-GB" sz="1400" dirty="0"/>
              <a:t>Was a working strategy developed and was it appropriate?</a:t>
            </a:r>
          </a:p>
          <a:p>
            <a:pPr marL="0" indent="0">
              <a:buNone/>
            </a:pPr>
            <a:r>
              <a:rPr lang="en-GB" sz="1400" b="1" dirty="0"/>
              <a:t>Powers and policy</a:t>
            </a:r>
          </a:p>
          <a:p>
            <a:r>
              <a:rPr lang="en-GB" sz="1400" dirty="0"/>
              <a:t>Were there any powers, policies and legislation that should have been considered?</a:t>
            </a:r>
          </a:p>
          <a:p>
            <a:r>
              <a:rPr lang="en-GB" sz="1400" dirty="0"/>
              <a:t>If policy was not followed, was this reasonable and proportionate in the circumstances?</a:t>
            </a:r>
          </a:p>
        </p:txBody>
      </p:sp>
    </p:spTree>
    <p:extLst>
      <p:ext uri="{BB962C8B-B14F-4D97-AF65-F5344CB8AC3E}">
        <p14:creationId xmlns:p14="http://schemas.microsoft.com/office/powerpoint/2010/main" val="3390106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CD0610-2CF2-26DB-4B99-5AFA944083C5}"/>
              </a:ext>
            </a:extLst>
          </p:cNvPr>
          <p:cNvSpPr>
            <a:spLocks noGrp="1"/>
          </p:cNvSpPr>
          <p:nvPr>
            <p:ph idx="1"/>
          </p:nvPr>
        </p:nvSpPr>
        <p:spPr>
          <a:xfrm>
            <a:off x="712992" y="1665734"/>
            <a:ext cx="6410822" cy="5211493"/>
          </a:xfrm>
        </p:spPr>
        <p:txBody>
          <a:bodyPr>
            <a:normAutofit/>
          </a:bodyPr>
          <a:lstStyle/>
          <a:p>
            <a:pPr marL="0" indent="0">
              <a:lnSpc>
                <a:spcPct val="110000"/>
              </a:lnSpc>
              <a:buNone/>
            </a:pPr>
            <a:r>
              <a:rPr lang="en-GB" sz="1400" b="1" dirty="0"/>
              <a:t>Options</a:t>
            </a:r>
          </a:p>
          <a:p>
            <a:pPr marL="0" indent="0">
              <a:lnSpc>
                <a:spcPct val="110000"/>
              </a:lnSpc>
              <a:buNone/>
            </a:pPr>
            <a:r>
              <a:rPr lang="en-GB" sz="1400" dirty="0"/>
              <a:t>How were feasible options identified and assessed?</a:t>
            </a:r>
          </a:p>
          <a:p>
            <a:pPr marL="0" indent="0">
              <a:lnSpc>
                <a:spcPct val="110000"/>
              </a:lnSpc>
              <a:buNone/>
            </a:pPr>
            <a:r>
              <a:rPr lang="en-GB" sz="1400" b="1" dirty="0"/>
              <a:t>Action and review</a:t>
            </a:r>
          </a:p>
          <a:p>
            <a:pPr>
              <a:lnSpc>
                <a:spcPct val="110000"/>
              </a:lnSpc>
            </a:pPr>
            <a:r>
              <a:rPr lang="en-GB" sz="1400" dirty="0"/>
              <a:t>Were decisions proportionate, legitimate, necessary and ethical?</a:t>
            </a:r>
          </a:p>
          <a:p>
            <a:pPr>
              <a:lnSpc>
                <a:spcPct val="110000"/>
              </a:lnSpc>
            </a:pPr>
            <a:r>
              <a:rPr lang="en-GB" sz="1400" dirty="0"/>
              <a:t>Were decisions reasonable in the circumstances facing the decision maker?</a:t>
            </a:r>
          </a:p>
          <a:p>
            <a:pPr>
              <a:lnSpc>
                <a:spcPct val="110000"/>
              </a:lnSpc>
            </a:pPr>
            <a:r>
              <a:rPr lang="en-GB" sz="1400" dirty="0"/>
              <a:t>Were decisions communicated effectively?</a:t>
            </a:r>
          </a:p>
          <a:p>
            <a:pPr>
              <a:lnSpc>
                <a:spcPct val="110000"/>
              </a:lnSpc>
            </a:pPr>
            <a:r>
              <a:rPr lang="en-GB" sz="1400" dirty="0"/>
              <a:t>Were decisions and the rationale for them recorded as appropriate?</a:t>
            </a:r>
          </a:p>
          <a:p>
            <a:pPr>
              <a:lnSpc>
                <a:spcPct val="110000"/>
              </a:lnSpc>
            </a:pPr>
            <a:r>
              <a:rPr lang="en-GB" sz="1400" dirty="0"/>
              <a:t>Were decisions monitored and reassessed where necessary?</a:t>
            </a:r>
          </a:p>
          <a:p>
            <a:pPr>
              <a:lnSpc>
                <a:spcPct val="110000"/>
              </a:lnSpc>
            </a:pPr>
            <a:r>
              <a:rPr lang="en-GB" sz="1400" dirty="0"/>
              <a:t>What lessons can be learnt from the outcomes and how the decisions were made</a:t>
            </a:r>
            <a:r>
              <a:rPr lang="en-GB" sz="1000" dirty="0"/>
              <a:t>?</a:t>
            </a:r>
          </a:p>
          <a:p>
            <a:pPr>
              <a:lnSpc>
                <a:spcPct val="110000"/>
              </a:lnSpc>
            </a:pPr>
            <a:endParaRPr lang="en-GB" sz="1000" dirty="0"/>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mark">
            <a:extLst>
              <a:ext uri="{FF2B5EF4-FFF2-40B4-BE49-F238E27FC236}">
                <a16:creationId xmlns:a16="http://schemas.microsoft.com/office/drawing/2014/main" id="{BC28C02C-B9B4-F400-F3E7-6AA7CB622E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83573" y="1202206"/>
            <a:ext cx="3067232" cy="3067232"/>
          </a:xfrm>
          <a:prstGeom prst="rect">
            <a:avLst/>
          </a:prstGeom>
        </p:spPr>
      </p:pic>
    </p:spTree>
    <p:extLst>
      <p:ext uri="{BB962C8B-B14F-4D97-AF65-F5344CB8AC3E}">
        <p14:creationId xmlns:p14="http://schemas.microsoft.com/office/powerpoint/2010/main" val="3111153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26ECA-54ED-FBC0-5E40-76E369E2DF86}"/>
              </a:ext>
            </a:extLst>
          </p:cNvPr>
          <p:cNvSpPr>
            <a:spLocks noGrp="1"/>
          </p:cNvSpPr>
          <p:nvPr>
            <p:ph type="title"/>
          </p:nvPr>
        </p:nvSpPr>
        <p:spPr>
          <a:xfrm>
            <a:off x="439733" y="163482"/>
            <a:ext cx="5656267" cy="1507375"/>
          </a:xfrm>
        </p:spPr>
        <p:txBody>
          <a:bodyPr>
            <a:normAutofit/>
          </a:bodyPr>
          <a:lstStyle/>
          <a:p>
            <a:r>
              <a:rPr lang="en-GB" dirty="0"/>
              <a:t>The joint decision model</a:t>
            </a:r>
          </a:p>
        </p:txBody>
      </p:sp>
      <p:sp>
        <p:nvSpPr>
          <p:cNvPr id="3" name="Content Placeholder 2">
            <a:extLst>
              <a:ext uri="{FF2B5EF4-FFF2-40B4-BE49-F238E27FC236}">
                <a16:creationId xmlns:a16="http://schemas.microsoft.com/office/drawing/2014/main" id="{39E0C4B4-0349-CE64-B5DA-9192A0CDD214}"/>
              </a:ext>
            </a:extLst>
          </p:cNvPr>
          <p:cNvSpPr>
            <a:spLocks noGrp="1"/>
          </p:cNvSpPr>
          <p:nvPr>
            <p:ph idx="1"/>
          </p:nvPr>
        </p:nvSpPr>
        <p:spPr>
          <a:xfrm>
            <a:off x="1077362" y="2427316"/>
            <a:ext cx="4855352" cy="3513514"/>
          </a:xfrm>
        </p:spPr>
        <p:txBody>
          <a:bodyPr>
            <a:normAutofit lnSpcReduction="10000"/>
          </a:bodyPr>
          <a:lstStyle/>
          <a:p>
            <a:pPr marL="0" indent="0">
              <a:lnSpc>
                <a:spcPct val="110000"/>
              </a:lnSpc>
              <a:buNone/>
            </a:pPr>
            <a:r>
              <a:rPr lang="en-GB" dirty="0"/>
              <a:t>The NDM is the primary decision model for the police service. However, responding to emergencies is a multi-agency activity and the resolution of an emergency will usually involve collaboration between police, fire and rescue, and ambulance services. The Joint Emergency Services Interoperability Programme (JESIP) has been established to improve the ways in which the three-emergency services work together at major and complex incidents (Collage of Policing, 2014).</a:t>
            </a:r>
          </a:p>
        </p:txBody>
      </p:sp>
      <p:sp>
        <p:nvSpPr>
          <p:cNvPr id="20" name="Freeform: Shape 19">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Fire engine parked inside a fire station">
            <a:extLst>
              <a:ext uri="{FF2B5EF4-FFF2-40B4-BE49-F238E27FC236}">
                <a16:creationId xmlns:a16="http://schemas.microsoft.com/office/drawing/2014/main" id="{D6897B87-F001-050A-BEC3-F9244412A117}"/>
              </a:ext>
            </a:extLst>
          </p:cNvPr>
          <p:cNvPicPr>
            <a:picLocks noChangeAspect="1"/>
          </p:cNvPicPr>
          <p:nvPr/>
        </p:nvPicPr>
        <p:blipFill rotWithShape="1">
          <a:blip r:embed="rId2"/>
          <a:srcRect l="27464" r="21719"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663078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2230C-037D-FB1F-1E96-8CF9607EF688}"/>
              </a:ext>
            </a:extLst>
          </p:cNvPr>
          <p:cNvSpPr>
            <a:spLocks noGrp="1"/>
          </p:cNvSpPr>
          <p:nvPr>
            <p:ph type="title"/>
          </p:nvPr>
        </p:nvSpPr>
        <p:spPr>
          <a:xfrm>
            <a:off x="1077361" y="278474"/>
            <a:ext cx="9950103" cy="1507376"/>
          </a:xfrm>
        </p:spPr>
        <p:txBody>
          <a:bodyPr/>
          <a:lstStyle/>
          <a:p>
            <a:r>
              <a:rPr lang="en-GB" dirty="0"/>
              <a:t>SUMMARY</a:t>
            </a:r>
          </a:p>
        </p:txBody>
      </p:sp>
      <p:sp>
        <p:nvSpPr>
          <p:cNvPr id="3" name="Content Placeholder 2">
            <a:extLst>
              <a:ext uri="{FF2B5EF4-FFF2-40B4-BE49-F238E27FC236}">
                <a16:creationId xmlns:a16="http://schemas.microsoft.com/office/drawing/2014/main" id="{13A529B0-103A-768C-CF62-38A93EF5D293}"/>
              </a:ext>
            </a:extLst>
          </p:cNvPr>
          <p:cNvSpPr>
            <a:spLocks noGrp="1"/>
          </p:cNvSpPr>
          <p:nvPr>
            <p:ph idx="1"/>
          </p:nvPr>
        </p:nvSpPr>
        <p:spPr>
          <a:xfrm>
            <a:off x="1077362" y="2227810"/>
            <a:ext cx="9950103" cy="4523510"/>
          </a:xfrm>
        </p:spPr>
        <p:txBody>
          <a:bodyPr/>
          <a:lstStyle/>
          <a:p>
            <a:pPr marL="0" indent="0">
              <a:buNone/>
            </a:pPr>
            <a:r>
              <a:rPr lang="en-GB" dirty="0"/>
              <a:t>The National Decision Model (NDM) is suitable for all decisions and should be used by everyone in policing. It has six key elements: Code of Ethics, Gather Information and Intelligence, Assess Threat and Risk, Consider Powers and Policy, Identify Options and Contingencies. </a:t>
            </a:r>
          </a:p>
        </p:txBody>
      </p:sp>
    </p:spTree>
    <p:extLst>
      <p:ext uri="{BB962C8B-B14F-4D97-AF65-F5344CB8AC3E}">
        <p14:creationId xmlns:p14="http://schemas.microsoft.com/office/powerpoint/2010/main" val="1054640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8FD4B6B7-8065-4AE9-A390-66D7974B0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9DE58-19C7-E661-D80E-A5C09C9D65C8}"/>
              </a:ext>
            </a:extLst>
          </p:cNvPr>
          <p:cNvSpPr>
            <a:spLocks noGrp="1"/>
          </p:cNvSpPr>
          <p:nvPr>
            <p:ph type="title"/>
          </p:nvPr>
        </p:nvSpPr>
        <p:spPr>
          <a:xfrm>
            <a:off x="1742037" y="650075"/>
            <a:ext cx="8657450" cy="1124073"/>
          </a:xfrm>
        </p:spPr>
        <p:txBody>
          <a:bodyPr vert="horz" lIns="91440" tIns="45720" rIns="91440" bIns="45720" rtlCol="0" anchor="b">
            <a:normAutofit/>
          </a:bodyPr>
          <a:lstStyle/>
          <a:p>
            <a:r>
              <a:rPr lang="en-US" dirty="0"/>
              <a:t>Any Questions?</a:t>
            </a:r>
          </a:p>
        </p:txBody>
      </p:sp>
      <p:sp>
        <p:nvSpPr>
          <p:cNvPr id="14" name="Rectangle 13">
            <a:extLst>
              <a:ext uri="{FF2B5EF4-FFF2-40B4-BE49-F238E27FC236}">
                <a16:creationId xmlns:a16="http://schemas.microsoft.com/office/drawing/2014/main" id="{CF4A8E41-D8EC-4EE3-8B91-28A46B61D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3439950"/>
            <a:ext cx="10500930" cy="34177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34">
            <a:extLst>
              <a:ext uri="{FF2B5EF4-FFF2-40B4-BE49-F238E27FC236}">
                <a16:creationId xmlns:a16="http://schemas.microsoft.com/office/drawing/2014/main" id="{4F3B757D-0E27-492C-BCCC-13E1CA17E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00" y="3405873"/>
            <a:ext cx="3417721" cy="348587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DB3FC6B-8D4F-4064-A20A-4FD311F05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13309" y="3439950"/>
            <a:ext cx="3478686" cy="341772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153E2EFD-6CBE-4FF7-94FE-0E552C06DF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223903" y="3439950"/>
            <a:ext cx="6963551" cy="3417723"/>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7" name="Graphic 6" descr="Question mark">
            <a:extLst>
              <a:ext uri="{FF2B5EF4-FFF2-40B4-BE49-F238E27FC236}">
                <a16:creationId xmlns:a16="http://schemas.microsoft.com/office/drawing/2014/main" id="{E267E5E1-4850-B3C6-0A02-B5D2DF10A7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1635" y="4549025"/>
            <a:ext cx="1757627" cy="1757627"/>
          </a:xfrm>
          <a:prstGeom prst="rect">
            <a:avLst/>
          </a:prstGeom>
        </p:spPr>
      </p:pic>
    </p:spTree>
    <p:extLst>
      <p:ext uri="{BB962C8B-B14F-4D97-AF65-F5344CB8AC3E}">
        <p14:creationId xmlns:p14="http://schemas.microsoft.com/office/powerpoint/2010/main" val="22129720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6BF57-E498-2862-ADE0-4E0498AB7EF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AC28A5-7EF7-AF21-4546-D20F4D7371F3}"/>
              </a:ext>
            </a:extLst>
          </p:cNvPr>
          <p:cNvSpPr>
            <a:spLocks noGrp="1"/>
          </p:cNvSpPr>
          <p:nvPr>
            <p:ph idx="1"/>
          </p:nvPr>
        </p:nvSpPr>
        <p:spPr/>
        <p:txBody>
          <a:bodyPr/>
          <a:lstStyle/>
          <a:p>
            <a:pPr marL="0" indent="0">
              <a:buNone/>
            </a:pPr>
            <a:r>
              <a:rPr lang="en-GB" dirty="0"/>
              <a:t>Collage of Policing (2014) </a:t>
            </a:r>
            <a:r>
              <a:rPr lang="en-GB" i="1" dirty="0"/>
              <a:t>National-decision model</a:t>
            </a:r>
            <a:r>
              <a:rPr lang="en-GB" dirty="0"/>
              <a:t>. Available at: </a:t>
            </a:r>
            <a:r>
              <a:rPr lang="en-GB" dirty="0">
                <a:hlinkClick r:id="rId2"/>
              </a:rPr>
              <a:t>https://www.college.police.uk/app/national-decision-model/national-decision-model</a:t>
            </a:r>
            <a:r>
              <a:rPr lang="en-GB" dirty="0"/>
              <a:t> Accessed on: 25</a:t>
            </a:r>
            <a:r>
              <a:rPr lang="en-GB" baseline="30000" dirty="0"/>
              <a:t>th</a:t>
            </a:r>
            <a:r>
              <a:rPr lang="en-GB" dirty="0"/>
              <a:t> May 2023. </a:t>
            </a:r>
          </a:p>
        </p:txBody>
      </p:sp>
    </p:spTree>
    <p:extLst>
      <p:ext uri="{BB962C8B-B14F-4D97-AF65-F5344CB8AC3E}">
        <p14:creationId xmlns:p14="http://schemas.microsoft.com/office/powerpoint/2010/main" val="1668224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FF21B6-4DDB-4D84-BCC5-C26C3B0FD8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E2F83F-C72F-4A45-A84F-C9900485302C}">
  <ds:schemaRefs>
    <ds:schemaRef ds:uri="http://purl.org/dc/elements/1.1/"/>
    <ds:schemaRef ds:uri="http://purl.org/dc/terms/"/>
    <ds:schemaRef ds:uri="http://schemas.microsoft.com/office/2006/documentManagement/types"/>
    <ds:schemaRef ds:uri="04c7059f-bde8-4ce9-bb0f-e52888740953"/>
    <ds:schemaRef ds:uri="d8e79d84-78fb-44a9-92e9-d04bdd8f0359"/>
    <ds:schemaRef ds:uri="http://schemas.microsoft.com/office/infopath/2007/PartnerControls"/>
    <ds:schemaRef ds:uri="http://schemas.microsoft.com/office/2006/metadata/propertie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282FE655-601B-4EFF-98FE-65257DF0DB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81</TotalTime>
  <Words>1885</Words>
  <Application>Microsoft Office PowerPoint</Application>
  <PresentationFormat>Widescreen</PresentationFormat>
  <Paragraphs>175</Paragraphs>
  <Slides>28</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Arial</vt:lpstr>
      <vt:lpstr>Avenir Next LT Pro</vt:lpstr>
      <vt:lpstr>Avenir Next LT Pro Light</vt:lpstr>
      <vt:lpstr>Calibri</vt:lpstr>
      <vt:lpstr>Calibri Light</vt:lpstr>
      <vt:lpstr>Times New Roman</vt:lpstr>
      <vt:lpstr>Office Theme</vt:lpstr>
      <vt:lpstr>BlocksVTI</vt:lpstr>
      <vt:lpstr>Week 2: The National Decision Model</vt:lpstr>
      <vt:lpstr>Recap</vt:lpstr>
      <vt:lpstr>Learning Objectives </vt:lpstr>
      <vt:lpstr>Introduction to the National Decision Making Model</vt:lpstr>
      <vt:lpstr>The Model</vt:lpstr>
      <vt:lpstr>Code of Ethics </vt:lpstr>
      <vt:lpstr>Standards of professional behaviour </vt:lpstr>
      <vt:lpstr>Policing principles</vt:lpstr>
      <vt:lpstr>Research Activity 10mins</vt:lpstr>
      <vt:lpstr>Six key elements (CIAPOAR) </vt:lpstr>
      <vt:lpstr> (CIAPOAR) </vt:lpstr>
      <vt:lpstr>Code of Ethics </vt:lpstr>
      <vt:lpstr>Throughout a situation, decision makers should ask themselves the following questions.</vt:lpstr>
      <vt:lpstr>Information – gather information and intelligence</vt:lpstr>
      <vt:lpstr>Decision makers</vt:lpstr>
      <vt:lpstr>Assessment – assess threat and risk and develop a working strategy </vt:lpstr>
      <vt:lpstr>Develop a working strategy to guide subsequent stages by asking the following questions.</vt:lpstr>
      <vt:lpstr>Powers and policy – consider powers and policy</vt:lpstr>
      <vt:lpstr>Options – identify options and contingencies </vt:lpstr>
      <vt:lpstr>Action and review – take action and review what happened </vt:lpstr>
      <vt:lpstr>Recording decision making </vt:lpstr>
      <vt:lpstr>Any notes should be proportionate to the situation. </vt:lpstr>
      <vt:lpstr>Reviewing decision making </vt:lpstr>
      <vt:lpstr>PowerPoint Presentation</vt:lpstr>
      <vt:lpstr>The joint decision model</vt:lpstr>
      <vt:lpstr>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The National Decision Model</dc:title>
  <dc:creator>Laura Humphries</dc:creator>
  <cp:lastModifiedBy>Laura Humphries</cp:lastModifiedBy>
  <cp:revision>1</cp:revision>
  <dcterms:created xsi:type="dcterms:W3CDTF">2023-05-31T19:51:27Z</dcterms:created>
  <dcterms:modified xsi:type="dcterms:W3CDTF">2023-06-01T12:49:40Z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