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66" r:id="rId3"/>
    <p:sldId id="257" r:id="rId4"/>
    <p:sldId id="262" r:id="rId5"/>
    <p:sldId id="258" r:id="rId6"/>
    <p:sldId id="259" r:id="rId7"/>
    <p:sldId id="268" r:id="rId8"/>
    <p:sldId id="261" r:id="rId9"/>
    <p:sldId id="267" r:id="rId10"/>
    <p:sldId id="265" r:id="rId11"/>
    <p:sldId id="264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ine Mantey (1908217)" userId="9e32c19c-3d7b-4be9-b45d-20238fd70093" providerId="ADAL" clId="{AB48D10E-2F5E-0441-9790-2E2F135D75E4}"/>
    <pc:docChg chg="undo redo custSel addSld delSld modSld">
      <pc:chgData name="Josephine Mantey (1908217)" userId="9e32c19c-3d7b-4be9-b45d-20238fd70093" providerId="ADAL" clId="{AB48D10E-2F5E-0441-9790-2E2F135D75E4}" dt="2022-11-28T20:58:29.046" v="763" actId="113"/>
      <pc:docMkLst>
        <pc:docMk/>
      </pc:docMkLst>
      <pc:sldChg chg="modSp">
        <pc:chgData name="Josephine Mantey (1908217)" userId="9e32c19c-3d7b-4be9-b45d-20238fd70093" providerId="ADAL" clId="{AB48D10E-2F5E-0441-9790-2E2F135D75E4}" dt="2022-11-22T22:52:02.700" v="284" actId="1076"/>
        <pc:sldMkLst>
          <pc:docMk/>
          <pc:sldMk cId="3399582541" sldId="256"/>
        </pc:sldMkLst>
        <pc:spChg chg="mod">
          <ac:chgData name="Josephine Mantey (1908217)" userId="9e32c19c-3d7b-4be9-b45d-20238fd70093" providerId="ADAL" clId="{AB48D10E-2F5E-0441-9790-2E2F135D75E4}" dt="2022-11-22T22:52:02.700" v="284" actId="1076"/>
          <ac:spMkLst>
            <pc:docMk/>
            <pc:sldMk cId="3399582541" sldId="256"/>
            <ac:spMk id="2" creationId="{99DA396A-5B9B-8AF1-A826-85A5EEADCD22}"/>
          </ac:spMkLst>
        </pc:spChg>
        <pc:spChg chg="mod">
          <ac:chgData name="Josephine Mantey (1908217)" userId="9e32c19c-3d7b-4be9-b45d-20238fd70093" providerId="ADAL" clId="{AB48D10E-2F5E-0441-9790-2E2F135D75E4}" dt="2022-11-22T22:47:49.868" v="238" actId="113"/>
          <ac:spMkLst>
            <pc:docMk/>
            <pc:sldMk cId="3399582541" sldId="256"/>
            <ac:spMk id="3" creationId="{8BEB124B-D71C-20AC-50E1-B686AD3F9FB6}"/>
          </ac:spMkLst>
        </pc:spChg>
      </pc:sldChg>
      <pc:sldChg chg="modSp">
        <pc:chgData name="Josephine Mantey (1908217)" userId="9e32c19c-3d7b-4be9-b45d-20238fd70093" providerId="ADAL" clId="{AB48D10E-2F5E-0441-9790-2E2F135D75E4}" dt="2022-11-22T23:01:48.170" v="366" actId="255"/>
        <pc:sldMkLst>
          <pc:docMk/>
          <pc:sldMk cId="1894307838" sldId="257"/>
        </pc:sldMkLst>
        <pc:spChg chg="mod">
          <ac:chgData name="Josephine Mantey (1908217)" userId="9e32c19c-3d7b-4be9-b45d-20238fd70093" providerId="ADAL" clId="{AB48D10E-2F5E-0441-9790-2E2F135D75E4}" dt="2022-11-22T22:52:57.490" v="289" actId="113"/>
          <ac:spMkLst>
            <pc:docMk/>
            <pc:sldMk cId="1894307838" sldId="257"/>
            <ac:spMk id="2" creationId="{B3963454-3F3C-5A04-AE68-3BA0829E23B0}"/>
          </ac:spMkLst>
        </pc:spChg>
        <pc:spChg chg="mod">
          <ac:chgData name="Josephine Mantey (1908217)" userId="9e32c19c-3d7b-4be9-b45d-20238fd70093" providerId="ADAL" clId="{AB48D10E-2F5E-0441-9790-2E2F135D75E4}" dt="2022-11-22T22:48:05.283" v="240" actId="113"/>
          <ac:spMkLst>
            <pc:docMk/>
            <pc:sldMk cId="1894307838" sldId="257"/>
            <ac:spMk id="3" creationId="{1CDA8E4C-6817-DDEB-E772-550E383C9E65}"/>
          </ac:spMkLst>
        </pc:spChg>
        <pc:spChg chg="mod">
          <ac:chgData name="Josephine Mantey (1908217)" userId="9e32c19c-3d7b-4be9-b45d-20238fd70093" providerId="ADAL" clId="{AB48D10E-2F5E-0441-9790-2E2F135D75E4}" dt="2022-11-22T23:01:48.170" v="366" actId="255"/>
          <ac:spMkLst>
            <pc:docMk/>
            <pc:sldMk cId="1894307838" sldId="257"/>
            <ac:spMk id="4" creationId="{962E03B3-B9D5-77AC-8019-9264EF4782C0}"/>
          </ac:spMkLst>
        </pc:spChg>
      </pc:sldChg>
      <pc:sldChg chg="modSp">
        <pc:chgData name="Josephine Mantey (1908217)" userId="9e32c19c-3d7b-4be9-b45d-20238fd70093" providerId="ADAL" clId="{AB48D10E-2F5E-0441-9790-2E2F135D75E4}" dt="2022-11-22T22:53:24.796" v="294" actId="113"/>
        <pc:sldMkLst>
          <pc:docMk/>
          <pc:sldMk cId="231118062" sldId="258"/>
        </pc:sldMkLst>
        <pc:spChg chg="mod">
          <ac:chgData name="Josephine Mantey (1908217)" userId="9e32c19c-3d7b-4be9-b45d-20238fd70093" providerId="ADAL" clId="{AB48D10E-2F5E-0441-9790-2E2F135D75E4}" dt="2022-11-22T22:53:24.796" v="294" actId="113"/>
          <ac:spMkLst>
            <pc:docMk/>
            <pc:sldMk cId="231118062" sldId="258"/>
            <ac:spMk id="2" creationId="{432999C1-F1E4-3103-0765-36712F400D55}"/>
          </ac:spMkLst>
        </pc:spChg>
        <pc:spChg chg="mod">
          <ac:chgData name="Josephine Mantey (1908217)" userId="9e32c19c-3d7b-4be9-b45d-20238fd70093" providerId="ADAL" clId="{AB48D10E-2F5E-0441-9790-2E2F135D75E4}" dt="2022-11-22T22:48:30.801" v="243" actId="113"/>
          <ac:spMkLst>
            <pc:docMk/>
            <pc:sldMk cId="231118062" sldId="258"/>
            <ac:spMk id="5" creationId="{77E5EF10-5FEB-DD8D-8A7E-FDD8CB6CA044}"/>
          </ac:spMkLst>
        </pc:spChg>
      </pc:sldChg>
      <pc:sldChg chg="modSp">
        <pc:chgData name="Josephine Mantey (1908217)" userId="9e32c19c-3d7b-4be9-b45d-20238fd70093" providerId="ADAL" clId="{AB48D10E-2F5E-0441-9790-2E2F135D75E4}" dt="2022-11-22T22:53:47.372" v="298" actId="113"/>
        <pc:sldMkLst>
          <pc:docMk/>
          <pc:sldMk cId="1398765428" sldId="259"/>
        </pc:sldMkLst>
        <pc:spChg chg="mod">
          <ac:chgData name="Josephine Mantey (1908217)" userId="9e32c19c-3d7b-4be9-b45d-20238fd70093" providerId="ADAL" clId="{AB48D10E-2F5E-0441-9790-2E2F135D75E4}" dt="2022-11-22T22:53:37.716" v="296" actId="113"/>
          <ac:spMkLst>
            <pc:docMk/>
            <pc:sldMk cId="1398765428" sldId="259"/>
            <ac:spMk id="2" creationId="{FE7AD3DB-0E45-0AB1-9193-37B1454EC09F}"/>
          </ac:spMkLst>
        </pc:spChg>
        <pc:spChg chg="mod">
          <ac:chgData name="Josephine Mantey (1908217)" userId="9e32c19c-3d7b-4be9-b45d-20238fd70093" providerId="ADAL" clId="{AB48D10E-2F5E-0441-9790-2E2F135D75E4}" dt="2022-11-22T22:53:47.372" v="298" actId="113"/>
          <ac:spMkLst>
            <pc:docMk/>
            <pc:sldMk cId="1398765428" sldId="259"/>
            <ac:spMk id="4" creationId="{F80D105E-6886-0A6F-E8C9-E7BE0AC39730}"/>
          </ac:spMkLst>
        </pc:spChg>
      </pc:sldChg>
      <pc:sldChg chg="modSp">
        <pc:chgData name="Josephine Mantey (1908217)" userId="9e32c19c-3d7b-4be9-b45d-20238fd70093" providerId="ADAL" clId="{AB48D10E-2F5E-0441-9790-2E2F135D75E4}" dt="2022-11-22T22:54:51.591" v="309" actId="14100"/>
        <pc:sldMkLst>
          <pc:docMk/>
          <pc:sldMk cId="811043324" sldId="261"/>
        </pc:sldMkLst>
        <pc:spChg chg="mod">
          <ac:chgData name="Josephine Mantey (1908217)" userId="9e32c19c-3d7b-4be9-b45d-20238fd70093" providerId="ADAL" clId="{AB48D10E-2F5E-0441-9790-2E2F135D75E4}" dt="2022-11-22T22:54:19.988" v="303" actId="14100"/>
          <ac:spMkLst>
            <pc:docMk/>
            <pc:sldMk cId="811043324" sldId="261"/>
            <ac:spMk id="2" creationId="{F0CD7CD6-F85E-4F8F-59E3-9E44872B5024}"/>
          </ac:spMkLst>
        </pc:spChg>
        <pc:spChg chg="mod">
          <ac:chgData name="Josephine Mantey (1908217)" userId="9e32c19c-3d7b-4be9-b45d-20238fd70093" providerId="ADAL" clId="{AB48D10E-2F5E-0441-9790-2E2F135D75E4}" dt="2022-11-22T22:48:49.925" v="245" actId="113"/>
          <ac:spMkLst>
            <pc:docMk/>
            <pc:sldMk cId="811043324" sldId="261"/>
            <ac:spMk id="3" creationId="{E0219D22-CFBC-50D5-0112-9F5EBC92FC53}"/>
          </ac:spMkLst>
        </pc:spChg>
        <pc:picChg chg="mod">
          <ac:chgData name="Josephine Mantey (1908217)" userId="9e32c19c-3d7b-4be9-b45d-20238fd70093" providerId="ADAL" clId="{AB48D10E-2F5E-0441-9790-2E2F135D75E4}" dt="2022-11-22T22:54:51.591" v="309" actId="14100"/>
          <ac:picMkLst>
            <pc:docMk/>
            <pc:sldMk cId="811043324" sldId="261"/>
            <ac:picMk id="4" creationId="{D1117E24-FF05-E398-5CC6-216CB3EDE6B9}"/>
          </ac:picMkLst>
        </pc:picChg>
      </pc:sldChg>
      <pc:sldChg chg="modSp">
        <pc:chgData name="Josephine Mantey (1908217)" userId="9e32c19c-3d7b-4be9-b45d-20238fd70093" providerId="ADAL" clId="{AB48D10E-2F5E-0441-9790-2E2F135D75E4}" dt="2022-11-22T23:00:58.409" v="362" actId="14100"/>
        <pc:sldMkLst>
          <pc:docMk/>
          <pc:sldMk cId="111306621" sldId="262"/>
        </pc:sldMkLst>
        <pc:spChg chg="mod">
          <ac:chgData name="Josephine Mantey (1908217)" userId="9e32c19c-3d7b-4be9-b45d-20238fd70093" providerId="ADAL" clId="{AB48D10E-2F5E-0441-9790-2E2F135D75E4}" dt="2022-11-22T22:53:11.849" v="291" actId="113"/>
          <ac:spMkLst>
            <pc:docMk/>
            <pc:sldMk cId="111306621" sldId="262"/>
            <ac:spMk id="2" creationId="{E597EDE1-7854-04B4-2DD4-27A0B9AAA75D}"/>
          </ac:spMkLst>
        </pc:spChg>
        <pc:spChg chg="mod">
          <ac:chgData name="Josephine Mantey (1908217)" userId="9e32c19c-3d7b-4be9-b45d-20238fd70093" providerId="ADAL" clId="{AB48D10E-2F5E-0441-9790-2E2F135D75E4}" dt="2022-11-22T23:00:37.152" v="361" actId="20577"/>
          <ac:spMkLst>
            <pc:docMk/>
            <pc:sldMk cId="111306621" sldId="262"/>
            <ac:spMk id="6" creationId="{7FEF05B4-6608-2439-E868-FE4165CF4834}"/>
          </ac:spMkLst>
        </pc:spChg>
        <pc:picChg chg="mod">
          <ac:chgData name="Josephine Mantey (1908217)" userId="9e32c19c-3d7b-4be9-b45d-20238fd70093" providerId="ADAL" clId="{AB48D10E-2F5E-0441-9790-2E2F135D75E4}" dt="2022-11-22T23:00:58.409" v="362" actId="14100"/>
          <ac:picMkLst>
            <pc:docMk/>
            <pc:sldMk cId="111306621" sldId="262"/>
            <ac:picMk id="3" creationId="{4C3665BD-E540-9EE2-8601-C0EB572ABBD8}"/>
          </ac:picMkLst>
        </pc:picChg>
      </pc:sldChg>
      <pc:sldChg chg="modSp">
        <pc:chgData name="Josephine Mantey (1908217)" userId="9e32c19c-3d7b-4be9-b45d-20238fd70093" providerId="ADAL" clId="{AB48D10E-2F5E-0441-9790-2E2F135D75E4}" dt="2022-11-22T22:57:05.493" v="332" actId="14100"/>
        <pc:sldMkLst>
          <pc:docMk/>
          <pc:sldMk cId="136191834" sldId="264"/>
        </pc:sldMkLst>
        <pc:spChg chg="mod">
          <ac:chgData name="Josephine Mantey (1908217)" userId="9e32c19c-3d7b-4be9-b45d-20238fd70093" providerId="ADAL" clId="{AB48D10E-2F5E-0441-9790-2E2F135D75E4}" dt="2022-11-22T22:57:05.493" v="332" actId="14100"/>
          <ac:spMkLst>
            <pc:docMk/>
            <pc:sldMk cId="136191834" sldId="264"/>
            <ac:spMk id="2" creationId="{757428DB-D57A-B217-2BD7-56AC8A09A3B9}"/>
          </ac:spMkLst>
        </pc:spChg>
        <pc:spChg chg="mod">
          <ac:chgData name="Josephine Mantey (1908217)" userId="9e32c19c-3d7b-4be9-b45d-20238fd70093" providerId="ADAL" clId="{AB48D10E-2F5E-0441-9790-2E2F135D75E4}" dt="2022-11-22T22:49:15.493" v="248" actId="113"/>
          <ac:spMkLst>
            <pc:docMk/>
            <pc:sldMk cId="136191834" sldId="264"/>
            <ac:spMk id="4" creationId="{953846E0-36D2-8523-811B-D3BBBDEA3A21}"/>
          </ac:spMkLst>
        </pc:spChg>
        <pc:picChg chg="mod">
          <ac:chgData name="Josephine Mantey (1908217)" userId="9e32c19c-3d7b-4be9-b45d-20238fd70093" providerId="ADAL" clId="{AB48D10E-2F5E-0441-9790-2E2F135D75E4}" dt="2022-11-22T22:56:42.257" v="327" actId="1076"/>
          <ac:picMkLst>
            <pc:docMk/>
            <pc:sldMk cId="136191834" sldId="264"/>
            <ac:picMk id="5" creationId="{AEA8048C-284F-D30B-9A10-D017CE5EFEC5}"/>
          </ac:picMkLst>
        </pc:picChg>
      </pc:sldChg>
      <pc:sldChg chg="modSp">
        <pc:chgData name="Josephine Mantey (1908217)" userId="9e32c19c-3d7b-4be9-b45d-20238fd70093" providerId="ADAL" clId="{AB48D10E-2F5E-0441-9790-2E2F135D75E4}" dt="2022-11-22T22:56:06.486" v="323" actId="113"/>
        <pc:sldMkLst>
          <pc:docMk/>
          <pc:sldMk cId="1005940881" sldId="265"/>
        </pc:sldMkLst>
        <pc:spChg chg="mod">
          <ac:chgData name="Josephine Mantey (1908217)" userId="9e32c19c-3d7b-4be9-b45d-20238fd70093" providerId="ADAL" clId="{AB48D10E-2F5E-0441-9790-2E2F135D75E4}" dt="2022-11-22T22:56:06.486" v="323" actId="113"/>
          <ac:spMkLst>
            <pc:docMk/>
            <pc:sldMk cId="1005940881" sldId="265"/>
            <ac:spMk id="2" creationId="{5CBCCD23-2EEF-3D11-742F-0F310B6D2D53}"/>
          </ac:spMkLst>
        </pc:spChg>
        <pc:spChg chg="mod">
          <ac:chgData name="Josephine Mantey (1908217)" userId="9e32c19c-3d7b-4be9-b45d-20238fd70093" providerId="ADAL" clId="{AB48D10E-2F5E-0441-9790-2E2F135D75E4}" dt="2022-11-22T22:49:07.614" v="247" actId="113"/>
          <ac:spMkLst>
            <pc:docMk/>
            <pc:sldMk cId="1005940881" sldId="265"/>
            <ac:spMk id="4" creationId="{367F2E0D-34FB-01EE-BC7D-CDE0CE48713E}"/>
          </ac:spMkLst>
        </pc:spChg>
        <pc:picChg chg="mod">
          <ac:chgData name="Josephine Mantey (1908217)" userId="9e32c19c-3d7b-4be9-b45d-20238fd70093" providerId="ADAL" clId="{AB48D10E-2F5E-0441-9790-2E2F135D75E4}" dt="2022-11-22T22:40:19.363" v="183" actId="14100"/>
          <ac:picMkLst>
            <pc:docMk/>
            <pc:sldMk cId="1005940881" sldId="265"/>
            <ac:picMk id="3" creationId="{C3E6AB52-1AF1-23A9-52D4-CE3613744C31}"/>
          </ac:picMkLst>
        </pc:picChg>
      </pc:sldChg>
      <pc:sldChg chg="modSp">
        <pc:chgData name="Josephine Mantey (1908217)" userId="9e32c19c-3d7b-4be9-b45d-20238fd70093" providerId="ADAL" clId="{AB48D10E-2F5E-0441-9790-2E2F135D75E4}" dt="2022-11-28T20:01:55.513" v="402" actId="20577"/>
        <pc:sldMkLst>
          <pc:docMk/>
          <pc:sldMk cId="551463790" sldId="266"/>
        </pc:sldMkLst>
        <pc:spChg chg="mod">
          <ac:chgData name="Josephine Mantey (1908217)" userId="9e32c19c-3d7b-4be9-b45d-20238fd70093" providerId="ADAL" clId="{AB48D10E-2F5E-0441-9790-2E2F135D75E4}" dt="2022-11-22T22:52:46.655" v="287" actId="113"/>
          <ac:spMkLst>
            <pc:docMk/>
            <pc:sldMk cId="551463790" sldId="266"/>
            <ac:spMk id="2" creationId="{117D14FB-5F14-919D-7379-BFEB557BB45F}"/>
          </ac:spMkLst>
        </pc:spChg>
        <pc:spChg chg="mod">
          <ac:chgData name="Josephine Mantey (1908217)" userId="9e32c19c-3d7b-4be9-b45d-20238fd70093" providerId="ADAL" clId="{AB48D10E-2F5E-0441-9790-2E2F135D75E4}" dt="2022-11-28T20:01:55.513" v="402" actId="20577"/>
          <ac:spMkLst>
            <pc:docMk/>
            <pc:sldMk cId="551463790" sldId="266"/>
            <ac:spMk id="5" creationId="{A2E8F11A-08C5-692D-52C3-1B68ED23A3DE}"/>
          </ac:spMkLst>
        </pc:spChg>
      </pc:sldChg>
      <pc:sldChg chg="modSp">
        <pc:chgData name="Josephine Mantey (1908217)" userId="9e32c19c-3d7b-4be9-b45d-20238fd70093" providerId="ADAL" clId="{AB48D10E-2F5E-0441-9790-2E2F135D75E4}" dt="2022-11-28T20:46:54.221" v="732" actId="20577"/>
        <pc:sldMkLst>
          <pc:docMk/>
          <pc:sldMk cId="3593890533" sldId="267"/>
        </pc:sldMkLst>
        <pc:spChg chg="mod">
          <ac:chgData name="Josephine Mantey (1908217)" userId="9e32c19c-3d7b-4be9-b45d-20238fd70093" providerId="ADAL" clId="{AB48D10E-2F5E-0441-9790-2E2F135D75E4}" dt="2022-11-28T20:46:54.221" v="732" actId="20577"/>
          <ac:spMkLst>
            <pc:docMk/>
            <pc:sldMk cId="3593890533" sldId="267"/>
            <ac:spMk id="2" creationId="{36D7CD57-9738-34A1-ACBF-C942D4123230}"/>
          </ac:spMkLst>
        </pc:spChg>
        <pc:spChg chg="mod">
          <ac:chgData name="Josephine Mantey (1908217)" userId="9e32c19c-3d7b-4be9-b45d-20238fd70093" providerId="ADAL" clId="{AB48D10E-2F5E-0441-9790-2E2F135D75E4}" dt="2022-11-22T22:55:18.186" v="311" actId="113"/>
          <ac:spMkLst>
            <pc:docMk/>
            <pc:sldMk cId="3593890533" sldId="267"/>
            <ac:spMk id="6" creationId="{6371B598-A7A4-2AA5-AF50-B9723A5F83E5}"/>
          </ac:spMkLst>
        </pc:spChg>
      </pc:sldChg>
      <pc:sldChg chg="addSp modSp">
        <pc:chgData name="Josephine Mantey (1908217)" userId="9e32c19c-3d7b-4be9-b45d-20238fd70093" providerId="ADAL" clId="{AB48D10E-2F5E-0441-9790-2E2F135D75E4}" dt="2022-11-28T20:57:42.214" v="761" actId="14100"/>
        <pc:sldMkLst>
          <pc:docMk/>
          <pc:sldMk cId="3211987494" sldId="268"/>
        </pc:sldMkLst>
        <pc:spChg chg="mod">
          <ac:chgData name="Josephine Mantey (1908217)" userId="9e32c19c-3d7b-4be9-b45d-20238fd70093" providerId="ADAL" clId="{AB48D10E-2F5E-0441-9790-2E2F135D75E4}" dt="2022-11-22T22:54:00.446" v="300" actId="113"/>
          <ac:spMkLst>
            <pc:docMk/>
            <pc:sldMk cId="3211987494" sldId="268"/>
            <ac:spMk id="2" creationId="{6F0406D9-3DDB-658F-1B4D-9018D6EFF3D6}"/>
          </ac:spMkLst>
        </pc:spChg>
        <pc:spChg chg="mod">
          <ac:chgData name="Josephine Mantey (1908217)" userId="9e32c19c-3d7b-4be9-b45d-20238fd70093" providerId="ADAL" clId="{AB48D10E-2F5E-0441-9790-2E2F135D75E4}" dt="2022-11-28T20:57:16.645" v="753" actId="1076"/>
          <ac:spMkLst>
            <pc:docMk/>
            <pc:sldMk cId="3211987494" sldId="268"/>
            <ac:spMk id="3" creationId="{8E4255C6-2941-0C62-20A3-68D29282D8E6}"/>
          </ac:spMkLst>
        </pc:spChg>
        <pc:picChg chg="add mod">
          <ac:chgData name="Josephine Mantey (1908217)" userId="9e32c19c-3d7b-4be9-b45d-20238fd70093" providerId="ADAL" clId="{AB48D10E-2F5E-0441-9790-2E2F135D75E4}" dt="2022-11-28T20:57:42.214" v="761" actId="14100"/>
          <ac:picMkLst>
            <pc:docMk/>
            <pc:sldMk cId="3211987494" sldId="268"/>
            <ac:picMk id="4" creationId="{17445A1B-AA93-1DC1-E57F-11876BF7C77C}"/>
          </ac:picMkLst>
        </pc:picChg>
      </pc:sldChg>
      <pc:sldChg chg="modSp">
        <pc:chgData name="Josephine Mantey (1908217)" userId="9e32c19c-3d7b-4be9-b45d-20238fd70093" providerId="ADAL" clId="{AB48D10E-2F5E-0441-9790-2E2F135D75E4}" dt="2022-11-28T20:46:07.221" v="722" actId="14100"/>
        <pc:sldMkLst>
          <pc:docMk/>
          <pc:sldMk cId="3375213886" sldId="269"/>
        </pc:sldMkLst>
        <pc:spChg chg="mod">
          <ac:chgData name="Josephine Mantey (1908217)" userId="9e32c19c-3d7b-4be9-b45d-20238fd70093" providerId="ADAL" clId="{AB48D10E-2F5E-0441-9790-2E2F135D75E4}" dt="2022-11-28T20:29:44.334" v="632" actId="14100"/>
          <ac:spMkLst>
            <pc:docMk/>
            <pc:sldMk cId="3375213886" sldId="269"/>
            <ac:spMk id="2" creationId="{3114C896-0F25-9C52-67B4-B5894AF567E1}"/>
          </ac:spMkLst>
        </pc:spChg>
        <pc:spChg chg="mod">
          <ac:chgData name="Josephine Mantey (1908217)" userId="9e32c19c-3d7b-4be9-b45d-20238fd70093" providerId="ADAL" clId="{AB48D10E-2F5E-0441-9790-2E2F135D75E4}" dt="2022-11-28T20:46:07.221" v="722" actId="14100"/>
          <ac:spMkLst>
            <pc:docMk/>
            <pc:sldMk cId="3375213886" sldId="269"/>
            <ac:spMk id="5" creationId="{3F313416-2A2C-C523-F2E9-0E40F8F8EC33}"/>
          </ac:spMkLst>
        </pc:spChg>
      </pc:sldChg>
      <pc:sldChg chg="modSp">
        <pc:chgData name="Josephine Mantey (1908217)" userId="9e32c19c-3d7b-4be9-b45d-20238fd70093" providerId="ADAL" clId="{AB48D10E-2F5E-0441-9790-2E2F135D75E4}" dt="2022-11-28T20:45:04.190" v="718" actId="22"/>
        <pc:sldMkLst>
          <pc:docMk/>
          <pc:sldMk cId="3303570493" sldId="270"/>
        </pc:sldMkLst>
        <pc:spChg chg="mod">
          <ac:chgData name="Josephine Mantey (1908217)" userId="9e32c19c-3d7b-4be9-b45d-20238fd70093" providerId="ADAL" clId="{AB48D10E-2F5E-0441-9790-2E2F135D75E4}" dt="2022-11-22T22:58:28.512" v="354" actId="120"/>
          <ac:spMkLst>
            <pc:docMk/>
            <pc:sldMk cId="3303570493" sldId="270"/>
            <ac:spMk id="2" creationId="{9720C5E2-65CE-9816-F8F2-961C747BD3C3}"/>
          </ac:spMkLst>
        </pc:spChg>
        <pc:spChg chg="mod">
          <ac:chgData name="Josephine Mantey (1908217)" userId="9e32c19c-3d7b-4be9-b45d-20238fd70093" providerId="ADAL" clId="{AB48D10E-2F5E-0441-9790-2E2F135D75E4}" dt="2022-11-28T20:45:04.190" v="718" actId="22"/>
          <ac:spMkLst>
            <pc:docMk/>
            <pc:sldMk cId="3303570493" sldId="270"/>
            <ac:spMk id="5" creationId="{9F3F388E-2B70-9A4F-2601-C7C31DC4A481}"/>
          </ac:spMkLst>
        </pc:spChg>
      </pc:sldChg>
      <pc:sldChg chg="addSp delSp modSp new mod setBg">
        <pc:chgData name="Josephine Mantey (1908217)" userId="9e32c19c-3d7b-4be9-b45d-20238fd70093" providerId="ADAL" clId="{AB48D10E-2F5E-0441-9790-2E2F135D75E4}" dt="2022-11-28T20:58:29.046" v="763" actId="113"/>
        <pc:sldMkLst>
          <pc:docMk/>
          <pc:sldMk cId="1016754603" sldId="271"/>
        </pc:sldMkLst>
        <pc:spChg chg="mod">
          <ac:chgData name="Josephine Mantey (1908217)" userId="9e32c19c-3d7b-4be9-b45d-20238fd70093" providerId="ADAL" clId="{AB48D10E-2F5E-0441-9790-2E2F135D75E4}" dt="2022-11-28T20:58:29.046" v="763" actId="113"/>
          <ac:spMkLst>
            <pc:docMk/>
            <pc:sldMk cId="1016754603" sldId="271"/>
            <ac:spMk id="2" creationId="{C0DDE477-07B9-F141-712D-E8CB2E74D931}"/>
          </ac:spMkLst>
        </pc:spChg>
        <pc:spChg chg="del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3" creationId="{DCA21346-1F37-D571-521C-311295F99F24}"/>
          </ac:spMkLst>
        </pc:spChg>
        <pc:spChg chg="add mod">
          <ac:chgData name="Josephine Mantey (1908217)" userId="9e32c19c-3d7b-4be9-b45d-20238fd70093" providerId="ADAL" clId="{AB48D10E-2F5E-0441-9790-2E2F135D75E4}" dt="2022-11-28T20:42:51.671" v="710" actId="1076"/>
          <ac:spMkLst>
            <pc:docMk/>
            <pc:sldMk cId="1016754603" sldId="271"/>
            <ac:spMk id="4" creationId="{778D3A6D-0DA1-BF54-FEFA-836B34DC8285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10" creationId="{DBC44137-B240-488D-B88F-9D266FACAA4F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12" creationId="{70FFA344-365C-4944-848F-8B966C335657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14" creationId="{D73EBEE6-2E8A-47F3-ADCA-5C0A95C36366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16" creationId="{47525714-3E1C-46F0-A17D-D3BE3D221F0D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18" creationId="{B178D758-A5E1-416F-9966-F71730470AE4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22" creationId="{A601F395-3079-4179-84BA-6654D9F8258F}"/>
          </ac:spMkLst>
        </pc:spChg>
        <pc:spChg chg="add">
          <ac:chgData name="Josephine Mantey (1908217)" userId="9e32c19c-3d7b-4be9-b45d-20238fd70093" providerId="ADAL" clId="{AB48D10E-2F5E-0441-9790-2E2F135D75E4}" dt="2022-11-28T20:31:25.738" v="640" actId="26606"/>
          <ac:spMkLst>
            <pc:docMk/>
            <pc:sldMk cId="1016754603" sldId="271"/>
            <ac:spMk id="24" creationId="{B15DEAD7-09E6-42D9-9D03-43E6EA3E0564}"/>
          </ac:spMkLst>
        </pc:spChg>
        <pc:picChg chg="add">
          <ac:chgData name="Josephine Mantey (1908217)" userId="9e32c19c-3d7b-4be9-b45d-20238fd70093" providerId="ADAL" clId="{AB48D10E-2F5E-0441-9790-2E2F135D75E4}" dt="2022-11-28T20:31:25.738" v="640" actId="26606"/>
          <ac:picMkLst>
            <pc:docMk/>
            <pc:sldMk cId="1016754603" sldId="271"/>
            <ac:picMk id="8" creationId="{01A8CDCA-EC58-40B4-9F17-A7B613A32F58}"/>
          </ac:picMkLst>
        </pc:picChg>
        <pc:picChg chg="add">
          <ac:chgData name="Josephine Mantey (1908217)" userId="9e32c19c-3d7b-4be9-b45d-20238fd70093" providerId="ADAL" clId="{AB48D10E-2F5E-0441-9790-2E2F135D75E4}" dt="2022-11-28T20:31:25.738" v="640" actId="26606"/>
          <ac:picMkLst>
            <pc:docMk/>
            <pc:sldMk cId="1016754603" sldId="271"/>
            <ac:picMk id="20" creationId="{BB28D430-56EA-45B9-8632-927BEBF02975}"/>
          </ac:picMkLst>
        </pc:picChg>
      </pc:sldChg>
      <pc:sldChg chg="new del">
        <pc:chgData name="Josephine Mantey (1908217)" userId="9e32c19c-3d7b-4be9-b45d-20238fd70093" providerId="ADAL" clId="{AB48D10E-2F5E-0441-9790-2E2F135D75E4}" dt="2022-11-28T20:31:00.394" v="638" actId="2696"/>
        <pc:sldMkLst>
          <pc:docMk/>
          <pc:sldMk cId="2811000855" sldId="271"/>
        </pc:sldMkLst>
      </pc:sldChg>
    </pc:docChg>
  </pc:docChgLst>
  <pc:docChgLst>
    <pc:chgData name="Josephine Mantey (1908217)" userId="9e32c19c-3d7b-4be9-b45d-20238fd70093" providerId="ADAL" clId="{175BA4CD-170B-FD4F-B885-6B145AC6D2C8}"/>
    <pc:docChg chg="modSld">
      <pc:chgData name="Josephine Mantey (1908217)" userId="9e32c19c-3d7b-4be9-b45d-20238fd70093" providerId="ADAL" clId="{175BA4CD-170B-FD4F-B885-6B145AC6D2C8}" dt="2022-11-22T21:29:43.640" v="11" actId="14100"/>
      <pc:docMkLst>
        <pc:docMk/>
      </pc:docMkLst>
      <pc:sldChg chg="modSp">
        <pc:chgData name="Josephine Mantey (1908217)" userId="9e32c19c-3d7b-4be9-b45d-20238fd70093" providerId="ADAL" clId="{175BA4CD-170B-FD4F-B885-6B145AC6D2C8}" dt="2022-11-22T21:29:43.640" v="11" actId="14100"/>
        <pc:sldMkLst>
          <pc:docMk/>
          <pc:sldMk cId="811043324" sldId="261"/>
        </pc:sldMkLst>
        <pc:picChg chg="mod">
          <ac:chgData name="Josephine Mantey (1908217)" userId="9e32c19c-3d7b-4be9-b45d-20238fd70093" providerId="ADAL" clId="{175BA4CD-170B-FD4F-B885-6B145AC6D2C8}" dt="2022-11-22T21:29:43.640" v="11" actId="14100"/>
          <ac:picMkLst>
            <pc:docMk/>
            <pc:sldMk cId="811043324" sldId="261"/>
            <ac:picMk id="4" creationId="{D1117E24-FF05-E398-5CC6-216CB3EDE6B9}"/>
          </ac:picMkLst>
        </pc:picChg>
      </pc:sldChg>
      <pc:sldChg chg="modSp">
        <pc:chgData name="Josephine Mantey (1908217)" userId="9e32c19c-3d7b-4be9-b45d-20238fd70093" providerId="ADAL" clId="{175BA4CD-170B-FD4F-B885-6B145AC6D2C8}" dt="2022-11-22T21:27:46.302" v="6" actId="20577"/>
        <pc:sldMkLst>
          <pc:docMk/>
          <pc:sldMk cId="551463790" sldId="266"/>
        </pc:sldMkLst>
        <pc:spChg chg="mod">
          <ac:chgData name="Josephine Mantey (1908217)" userId="9e32c19c-3d7b-4be9-b45d-20238fd70093" providerId="ADAL" clId="{175BA4CD-170B-FD4F-B885-6B145AC6D2C8}" dt="2022-11-22T21:27:46.302" v="6" actId="20577"/>
          <ac:spMkLst>
            <pc:docMk/>
            <pc:sldMk cId="551463790" sldId="266"/>
            <ac:spMk id="5" creationId="{A2E8F11A-08C5-692D-52C3-1B68ED23A3DE}"/>
          </ac:spMkLst>
        </pc:spChg>
      </pc:sldChg>
    </pc:docChg>
  </pc:docChgLst>
  <pc:docChgLst>
    <pc:chgData name="Josephine Mantey (1908217)" userId="9e32c19c-3d7b-4be9-b45d-20238fd70093" providerId="ADAL" clId="{71BA3433-221A-CC43-A4CB-AB5F8DD722DC}"/>
    <pc:docChg chg="undo custSel addSld modSld">
      <pc:chgData name="Josephine Mantey (1908217)" userId="9e32c19c-3d7b-4be9-b45d-20238fd70093" providerId="ADAL" clId="{71BA3433-221A-CC43-A4CB-AB5F8DD722DC}" dt="2022-11-27T13:44:28.848" v="408" actId="20577"/>
      <pc:docMkLst>
        <pc:docMk/>
      </pc:docMkLst>
      <pc:sldChg chg="addSp modSp">
        <pc:chgData name="Josephine Mantey (1908217)" userId="9e32c19c-3d7b-4be9-b45d-20238fd70093" providerId="ADAL" clId="{71BA3433-221A-CC43-A4CB-AB5F8DD722DC}" dt="2022-11-22T21:48:24.794" v="157" actId="14100"/>
        <pc:sldMkLst>
          <pc:docMk/>
          <pc:sldMk cId="3399582541" sldId="256"/>
        </pc:sldMkLst>
        <pc:spChg chg="mod">
          <ac:chgData name="Josephine Mantey (1908217)" userId="9e32c19c-3d7b-4be9-b45d-20238fd70093" providerId="ADAL" clId="{71BA3433-221A-CC43-A4CB-AB5F8DD722DC}" dt="2022-11-22T21:46:44.305" v="143" actId="14100"/>
          <ac:spMkLst>
            <pc:docMk/>
            <pc:sldMk cId="3399582541" sldId="256"/>
            <ac:spMk id="3" creationId="{8BEB124B-D71C-20AC-50E1-B686AD3F9FB6}"/>
          </ac:spMkLst>
        </pc:spChg>
        <pc:picChg chg="add mod">
          <ac:chgData name="Josephine Mantey (1908217)" userId="9e32c19c-3d7b-4be9-b45d-20238fd70093" providerId="ADAL" clId="{71BA3433-221A-CC43-A4CB-AB5F8DD722DC}" dt="2022-11-22T21:48:24.794" v="157" actId="14100"/>
          <ac:picMkLst>
            <pc:docMk/>
            <pc:sldMk cId="3399582541" sldId="256"/>
            <ac:picMk id="4" creationId="{C57E1D83-79F7-F117-9A6E-FABB4336FD04}"/>
          </ac:picMkLst>
        </pc:picChg>
      </pc:sldChg>
      <pc:sldChg chg="addSp delSp modSp">
        <pc:chgData name="Josephine Mantey (1908217)" userId="9e32c19c-3d7b-4be9-b45d-20238fd70093" providerId="ADAL" clId="{71BA3433-221A-CC43-A4CB-AB5F8DD722DC}" dt="2022-11-22T21:42:34.889" v="137" actId="14100"/>
        <pc:sldMkLst>
          <pc:docMk/>
          <pc:sldMk cId="811043324" sldId="261"/>
        </pc:sldMkLst>
        <pc:spChg chg="mod">
          <ac:chgData name="Josephine Mantey (1908217)" userId="9e32c19c-3d7b-4be9-b45d-20238fd70093" providerId="ADAL" clId="{71BA3433-221A-CC43-A4CB-AB5F8DD722DC}" dt="2022-11-22T21:19:16.970" v="50" actId="26606"/>
          <ac:spMkLst>
            <pc:docMk/>
            <pc:sldMk cId="811043324" sldId="261"/>
            <ac:spMk id="2" creationId="{F0CD7CD6-F85E-4F8F-59E3-9E44872B5024}"/>
          </ac:spMkLst>
        </pc:spChg>
        <pc:spChg chg="mod ord">
          <ac:chgData name="Josephine Mantey (1908217)" userId="9e32c19c-3d7b-4be9-b45d-20238fd70093" providerId="ADAL" clId="{71BA3433-221A-CC43-A4CB-AB5F8DD722DC}" dt="2022-11-22T21:34:25.404" v="85" actId="14100"/>
          <ac:spMkLst>
            <pc:docMk/>
            <pc:sldMk cId="811043324" sldId="261"/>
            <ac:spMk id="3" creationId="{E0219D22-CFBC-50D5-0112-9F5EBC92FC53}"/>
          </ac:spMkLst>
        </pc:spChg>
        <pc:spChg chg="add del">
          <ac:chgData name="Josephine Mantey (1908217)" userId="9e32c19c-3d7b-4be9-b45d-20238fd70093" providerId="ADAL" clId="{71BA3433-221A-CC43-A4CB-AB5F8DD722DC}" dt="2022-11-22T21:19:16.970" v="50" actId="26606"/>
          <ac:spMkLst>
            <pc:docMk/>
            <pc:sldMk cId="811043324" sldId="261"/>
            <ac:spMk id="41" creationId="{A601F395-3079-4179-84BA-6654D9F8258F}"/>
          </ac:spMkLst>
        </pc:spChg>
        <pc:spChg chg="add del">
          <ac:chgData name="Josephine Mantey (1908217)" userId="9e32c19c-3d7b-4be9-b45d-20238fd70093" providerId="ADAL" clId="{71BA3433-221A-CC43-A4CB-AB5F8DD722DC}" dt="2022-11-22T21:17:24.589" v="30" actId="26606"/>
          <ac:spMkLst>
            <pc:docMk/>
            <pc:sldMk cId="811043324" sldId="261"/>
            <ac:spMk id="46" creationId="{0276CF47-78D1-45D4-B8A5-05DD68D9FB03}"/>
          </ac:spMkLst>
        </pc:spChg>
        <pc:spChg chg="add del">
          <ac:chgData name="Josephine Mantey (1908217)" userId="9e32c19c-3d7b-4be9-b45d-20238fd70093" providerId="ADAL" clId="{71BA3433-221A-CC43-A4CB-AB5F8DD722DC}" dt="2022-11-22T21:17:29.781" v="32" actId="26606"/>
          <ac:spMkLst>
            <pc:docMk/>
            <pc:sldMk cId="811043324" sldId="261"/>
            <ac:spMk id="48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17:38.070" v="34" actId="26606"/>
          <ac:spMkLst>
            <pc:docMk/>
            <pc:sldMk cId="811043324" sldId="261"/>
            <ac:spMk id="50" creationId="{F87C20A0-BD08-4315-BE42-56F2B41F8FED}"/>
          </ac:spMkLst>
        </pc:spChg>
        <pc:spChg chg="add del">
          <ac:chgData name="Josephine Mantey (1908217)" userId="9e32c19c-3d7b-4be9-b45d-20238fd70093" providerId="ADAL" clId="{71BA3433-221A-CC43-A4CB-AB5F8DD722DC}" dt="2022-11-22T21:17:38.070" v="34" actId="26606"/>
          <ac:spMkLst>
            <pc:docMk/>
            <pc:sldMk cId="811043324" sldId="261"/>
            <ac:spMk id="51" creationId="{0B7D5331-B093-4784-99E0-88AFBACF6313}"/>
          </ac:spMkLst>
        </pc:spChg>
        <pc:spChg chg="add del">
          <ac:chgData name="Josephine Mantey (1908217)" userId="9e32c19c-3d7b-4be9-b45d-20238fd70093" providerId="ADAL" clId="{71BA3433-221A-CC43-A4CB-AB5F8DD722DC}" dt="2022-11-22T21:17:45.021" v="36" actId="26606"/>
          <ac:spMkLst>
            <pc:docMk/>
            <pc:sldMk cId="811043324" sldId="261"/>
            <ac:spMk id="53" creationId="{8492A138-EC4F-4F03-B497-EBDF2443FC09}"/>
          </ac:spMkLst>
        </pc:spChg>
        <pc:spChg chg="add del">
          <ac:chgData name="Josephine Mantey (1908217)" userId="9e32c19c-3d7b-4be9-b45d-20238fd70093" providerId="ADAL" clId="{71BA3433-221A-CC43-A4CB-AB5F8DD722DC}" dt="2022-11-22T21:18:16.066" v="38" actId="26606"/>
          <ac:spMkLst>
            <pc:docMk/>
            <pc:sldMk cId="811043324" sldId="261"/>
            <ac:spMk id="55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18:45.937" v="40" actId="26606"/>
          <ac:spMkLst>
            <pc:docMk/>
            <pc:sldMk cId="811043324" sldId="261"/>
            <ac:spMk id="57" creationId="{F87C20A0-BD08-4315-BE42-56F2B41F8FED}"/>
          </ac:spMkLst>
        </pc:spChg>
        <pc:spChg chg="add del">
          <ac:chgData name="Josephine Mantey (1908217)" userId="9e32c19c-3d7b-4be9-b45d-20238fd70093" providerId="ADAL" clId="{71BA3433-221A-CC43-A4CB-AB5F8DD722DC}" dt="2022-11-22T21:18:45.937" v="40" actId="26606"/>
          <ac:spMkLst>
            <pc:docMk/>
            <pc:sldMk cId="811043324" sldId="261"/>
            <ac:spMk id="58" creationId="{0B7D5331-B093-4784-99E0-88AFBACF6313}"/>
          </ac:spMkLst>
        </pc:spChg>
        <pc:spChg chg="add del">
          <ac:chgData name="Josephine Mantey (1908217)" userId="9e32c19c-3d7b-4be9-b45d-20238fd70093" providerId="ADAL" clId="{71BA3433-221A-CC43-A4CB-AB5F8DD722DC}" dt="2022-11-22T21:19:05.569" v="42" actId="26606"/>
          <ac:spMkLst>
            <pc:docMk/>
            <pc:sldMk cId="811043324" sldId="261"/>
            <ac:spMk id="60" creationId="{8492A138-EC4F-4F03-B497-EBDF2443FC09}"/>
          </ac:spMkLst>
        </pc:spChg>
        <pc:spChg chg="add del">
          <ac:chgData name="Josephine Mantey (1908217)" userId="9e32c19c-3d7b-4be9-b45d-20238fd70093" providerId="ADAL" clId="{71BA3433-221A-CC43-A4CB-AB5F8DD722DC}" dt="2022-11-22T21:19:07.609" v="44" actId="26606"/>
          <ac:spMkLst>
            <pc:docMk/>
            <pc:sldMk cId="811043324" sldId="261"/>
            <ac:spMk id="62" creationId="{F87C20A0-BD08-4315-BE42-56F2B41F8FED}"/>
          </ac:spMkLst>
        </pc:spChg>
        <pc:spChg chg="add del">
          <ac:chgData name="Josephine Mantey (1908217)" userId="9e32c19c-3d7b-4be9-b45d-20238fd70093" providerId="ADAL" clId="{71BA3433-221A-CC43-A4CB-AB5F8DD722DC}" dt="2022-11-22T21:19:07.609" v="44" actId="26606"/>
          <ac:spMkLst>
            <pc:docMk/>
            <pc:sldMk cId="811043324" sldId="261"/>
            <ac:spMk id="63" creationId="{0B7D5331-B093-4784-99E0-88AFBACF6313}"/>
          </ac:spMkLst>
        </pc:spChg>
        <pc:spChg chg="add del">
          <ac:chgData name="Josephine Mantey (1908217)" userId="9e32c19c-3d7b-4be9-b45d-20238fd70093" providerId="ADAL" clId="{71BA3433-221A-CC43-A4CB-AB5F8DD722DC}" dt="2022-11-22T21:19:08.600" v="46" actId="26606"/>
          <ac:spMkLst>
            <pc:docMk/>
            <pc:sldMk cId="811043324" sldId="261"/>
            <ac:spMk id="65" creationId="{0276CF47-78D1-45D4-B8A5-05DD68D9FB03}"/>
          </ac:spMkLst>
        </pc:spChg>
        <pc:spChg chg="add del">
          <ac:chgData name="Josephine Mantey (1908217)" userId="9e32c19c-3d7b-4be9-b45d-20238fd70093" providerId="ADAL" clId="{71BA3433-221A-CC43-A4CB-AB5F8DD722DC}" dt="2022-11-22T21:19:09.301" v="48" actId="26606"/>
          <ac:spMkLst>
            <pc:docMk/>
            <pc:sldMk cId="811043324" sldId="261"/>
            <ac:spMk id="67" creationId="{8492A138-EC4F-4F03-B497-EBDF2443FC09}"/>
          </ac:spMkLst>
        </pc:spChg>
        <pc:spChg chg="add del">
          <ac:chgData name="Josephine Mantey (1908217)" userId="9e32c19c-3d7b-4be9-b45d-20238fd70093" providerId="ADAL" clId="{71BA3433-221A-CC43-A4CB-AB5F8DD722DC}" dt="2022-11-22T21:19:16.970" v="50" actId="26606"/>
          <ac:spMkLst>
            <pc:docMk/>
            <pc:sldMk cId="811043324" sldId="261"/>
            <ac:spMk id="69" creationId="{40EBDF3C-61A6-450C-8532-9276D9A1EB04}"/>
          </ac:spMkLst>
        </pc:spChg>
        <pc:picChg chg="add mod">
          <ac:chgData name="Josephine Mantey (1908217)" userId="9e32c19c-3d7b-4be9-b45d-20238fd70093" providerId="ADAL" clId="{71BA3433-221A-CC43-A4CB-AB5F8DD722DC}" dt="2022-11-22T21:42:34.889" v="137" actId="14100"/>
          <ac:picMkLst>
            <pc:docMk/>
            <pc:sldMk cId="811043324" sldId="261"/>
            <ac:picMk id="4" creationId="{D1117E24-FF05-E398-5CC6-216CB3EDE6B9}"/>
          </ac:picMkLst>
        </pc:picChg>
        <pc:picChg chg="add del">
          <ac:chgData name="Josephine Mantey (1908217)" userId="9e32c19c-3d7b-4be9-b45d-20238fd70093" providerId="ADAL" clId="{71BA3433-221A-CC43-A4CB-AB5F8DD722DC}" dt="2022-11-22T21:19:16.970" v="50" actId="26606"/>
          <ac:picMkLst>
            <pc:docMk/>
            <pc:sldMk cId="811043324" sldId="261"/>
            <ac:picMk id="40" creationId="{BB28D430-56EA-45B9-8632-927BEBF02975}"/>
          </ac:picMkLst>
        </pc:picChg>
      </pc:sldChg>
      <pc:sldChg chg="addSp modSp">
        <pc:chgData name="Josephine Mantey (1908217)" userId="9e32c19c-3d7b-4be9-b45d-20238fd70093" providerId="ADAL" clId="{71BA3433-221A-CC43-A4CB-AB5F8DD722DC}" dt="2022-11-22T21:45:04.520" v="142" actId="1076"/>
        <pc:sldMkLst>
          <pc:docMk/>
          <pc:sldMk cId="111306621" sldId="262"/>
        </pc:sldMkLst>
        <pc:spChg chg="mod">
          <ac:chgData name="Josephine Mantey (1908217)" userId="9e32c19c-3d7b-4be9-b45d-20238fd70093" providerId="ADAL" clId="{71BA3433-221A-CC43-A4CB-AB5F8DD722DC}" dt="2022-11-22T21:38:17.042" v="111" actId="20577"/>
          <ac:spMkLst>
            <pc:docMk/>
            <pc:sldMk cId="111306621" sldId="262"/>
            <ac:spMk id="2" creationId="{E597EDE1-7854-04B4-2DD4-27A0B9AAA75D}"/>
          </ac:spMkLst>
        </pc:spChg>
        <pc:spChg chg="mod">
          <ac:chgData name="Josephine Mantey (1908217)" userId="9e32c19c-3d7b-4be9-b45d-20238fd70093" providerId="ADAL" clId="{71BA3433-221A-CC43-A4CB-AB5F8DD722DC}" dt="2022-11-22T21:43:50.049" v="139" actId="20577"/>
          <ac:spMkLst>
            <pc:docMk/>
            <pc:sldMk cId="111306621" sldId="262"/>
            <ac:spMk id="6" creationId="{7FEF05B4-6608-2439-E868-FE4165CF4834}"/>
          </ac:spMkLst>
        </pc:spChg>
        <pc:picChg chg="add mod">
          <ac:chgData name="Josephine Mantey (1908217)" userId="9e32c19c-3d7b-4be9-b45d-20238fd70093" providerId="ADAL" clId="{71BA3433-221A-CC43-A4CB-AB5F8DD722DC}" dt="2022-11-22T21:45:04.520" v="142" actId="1076"/>
          <ac:picMkLst>
            <pc:docMk/>
            <pc:sldMk cId="111306621" sldId="262"/>
            <ac:picMk id="3" creationId="{4C3665BD-E540-9EE2-8601-C0EB572ABBD8}"/>
          </ac:picMkLst>
        </pc:picChg>
      </pc:sldChg>
      <pc:sldChg chg="addSp delSp modSp">
        <pc:chgData name="Josephine Mantey (1908217)" userId="9e32c19c-3d7b-4be9-b45d-20238fd70093" providerId="ADAL" clId="{71BA3433-221A-CC43-A4CB-AB5F8DD722DC}" dt="2022-11-22T21:41:27.805" v="136" actId="14100"/>
        <pc:sldMkLst>
          <pc:docMk/>
          <pc:sldMk cId="136191834" sldId="264"/>
        </pc:sldMkLst>
        <pc:spChg chg="mod">
          <ac:chgData name="Josephine Mantey (1908217)" userId="9e32c19c-3d7b-4be9-b45d-20238fd70093" providerId="ADAL" clId="{71BA3433-221A-CC43-A4CB-AB5F8DD722DC}" dt="2022-11-22T21:41:27.805" v="136" actId="14100"/>
          <ac:spMkLst>
            <pc:docMk/>
            <pc:sldMk cId="136191834" sldId="264"/>
            <ac:spMk id="2" creationId="{757428DB-D57A-B217-2BD7-56AC8A09A3B9}"/>
          </ac:spMkLst>
        </pc:spChg>
        <pc:spChg chg="ord">
          <ac:chgData name="Josephine Mantey (1908217)" userId="9e32c19c-3d7b-4be9-b45d-20238fd70093" providerId="ADAL" clId="{71BA3433-221A-CC43-A4CB-AB5F8DD722DC}" dt="2022-11-22T21:16:33.599" v="26" actId="26606"/>
          <ac:spMkLst>
            <pc:docMk/>
            <pc:sldMk cId="136191834" sldId="264"/>
            <ac:spMk id="3" creationId="{17F301C0-EC81-A216-43A5-BBFA465C6C42}"/>
          </ac:spMkLst>
        </pc:spChg>
        <pc:spChg chg="mod ord">
          <ac:chgData name="Josephine Mantey (1908217)" userId="9e32c19c-3d7b-4be9-b45d-20238fd70093" providerId="ADAL" clId="{71BA3433-221A-CC43-A4CB-AB5F8DD722DC}" dt="2022-11-22T21:41:09.612" v="131" actId="1076"/>
          <ac:spMkLst>
            <pc:docMk/>
            <pc:sldMk cId="136191834" sldId="264"/>
            <ac:spMk id="4" creationId="{953846E0-36D2-8523-811B-D3BBBDEA3A21}"/>
          </ac:spMkLst>
        </pc:spChg>
        <pc:spChg chg="add del">
          <ac:chgData name="Josephine Mantey (1908217)" userId="9e32c19c-3d7b-4be9-b45d-20238fd70093" providerId="ADAL" clId="{71BA3433-221A-CC43-A4CB-AB5F8DD722DC}" dt="2022-11-22T21:16:33.599" v="26" actId="26606"/>
          <ac:spMkLst>
            <pc:docMk/>
            <pc:sldMk cId="136191834" sldId="264"/>
            <ac:spMk id="50" creationId="{A601F395-3079-4179-84BA-6654D9F8258F}"/>
          </ac:spMkLst>
        </pc:spChg>
        <pc:spChg chg="add del">
          <ac:chgData name="Josephine Mantey (1908217)" userId="9e32c19c-3d7b-4be9-b45d-20238fd70093" providerId="ADAL" clId="{71BA3433-221A-CC43-A4CB-AB5F8DD722DC}" dt="2022-11-22T21:15:10.197" v="14" actId="26606"/>
          <ac:spMkLst>
            <pc:docMk/>
            <pc:sldMk cId="136191834" sldId="264"/>
            <ac:spMk id="55" creationId="{8492A138-EC4F-4F03-B497-EBDF2443FC09}"/>
          </ac:spMkLst>
        </pc:spChg>
        <pc:spChg chg="add del">
          <ac:chgData name="Josephine Mantey (1908217)" userId="9e32c19c-3d7b-4be9-b45d-20238fd70093" providerId="ADAL" clId="{71BA3433-221A-CC43-A4CB-AB5F8DD722DC}" dt="2022-11-22T21:15:20.723" v="16" actId="26606"/>
          <ac:spMkLst>
            <pc:docMk/>
            <pc:sldMk cId="136191834" sldId="264"/>
            <ac:spMk id="57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15:23.944" v="18" actId="26606"/>
          <ac:spMkLst>
            <pc:docMk/>
            <pc:sldMk cId="136191834" sldId="264"/>
            <ac:spMk id="59" creationId="{F87C20A0-BD08-4315-BE42-56F2B41F8FED}"/>
          </ac:spMkLst>
        </pc:spChg>
        <pc:spChg chg="add del">
          <ac:chgData name="Josephine Mantey (1908217)" userId="9e32c19c-3d7b-4be9-b45d-20238fd70093" providerId="ADAL" clId="{71BA3433-221A-CC43-A4CB-AB5F8DD722DC}" dt="2022-11-22T21:15:23.944" v="18" actId="26606"/>
          <ac:spMkLst>
            <pc:docMk/>
            <pc:sldMk cId="136191834" sldId="264"/>
            <ac:spMk id="60" creationId="{0B7D5331-B093-4784-99E0-88AFBACF6313}"/>
          </ac:spMkLst>
        </pc:spChg>
        <pc:spChg chg="add del">
          <ac:chgData name="Josephine Mantey (1908217)" userId="9e32c19c-3d7b-4be9-b45d-20238fd70093" providerId="ADAL" clId="{71BA3433-221A-CC43-A4CB-AB5F8DD722DC}" dt="2022-11-22T21:15:27.021" v="20" actId="26606"/>
          <ac:spMkLst>
            <pc:docMk/>
            <pc:sldMk cId="136191834" sldId="264"/>
            <ac:spMk id="62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15:31.555" v="22" actId="26606"/>
          <ac:spMkLst>
            <pc:docMk/>
            <pc:sldMk cId="136191834" sldId="264"/>
            <ac:spMk id="64" creationId="{0276CF47-78D1-45D4-B8A5-05DD68D9FB03}"/>
          </ac:spMkLst>
        </pc:spChg>
        <pc:spChg chg="add del">
          <ac:chgData name="Josephine Mantey (1908217)" userId="9e32c19c-3d7b-4be9-b45d-20238fd70093" providerId="ADAL" clId="{71BA3433-221A-CC43-A4CB-AB5F8DD722DC}" dt="2022-11-22T21:16:33.599" v="26" actId="26606"/>
          <ac:spMkLst>
            <pc:docMk/>
            <pc:sldMk cId="136191834" sldId="264"/>
            <ac:spMk id="66" creationId="{40EBDF3C-61A6-450C-8532-9276D9A1EB04}"/>
          </ac:spMkLst>
        </pc:spChg>
        <pc:picChg chg="add del mod">
          <ac:chgData name="Josephine Mantey (1908217)" userId="9e32c19c-3d7b-4be9-b45d-20238fd70093" providerId="ADAL" clId="{71BA3433-221A-CC43-A4CB-AB5F8DD722DC}" dt="2022-11-22T21:16:35.323" v="27" actId="931"/>
          <ac:picMkLst>
            <pc:docMk/>
            <pc:sldMk cId="136191834" sldId="264"/>
            <ac:picMk id="5" creationId="{AA41BE93-8BE9-A494-AC90-D05A99FE3CD2}"/>
          </ac:picMkLst>
        </pc:picChg>
        <pc:picChg chg="add mod">
          <ac:chgData name="Josephine Mantey (1908217)" userId="9e32c19c-3d7b-4be9-b45d-20238fd70093" providerId="ADAL" clId="{71BA3433-221A-CC43-A4CB-AB5F8DD722DC}" dt="2022-11-22T21:40:20.275" v="122" actId="14100"/>
          <ac:picMkLst>
            <pc:docMk/>
            <pc:sldMk cId="136191834" sldId="264"/>
            <ac:picMk id="5" creationId="{AEA8048C-284F-D30B-9A10-D017CE5EFEC5}"/>
          </ac:picMkLst>
        </pc:picChg>
        <pc:picChg chg="add del">
          <ac:chgData name="Josephine Mantey (1908217)" userId="9e32c19c-3d7b-4be9-b45d-20238fd70093" providerId="ADAL" clId="{71BA3433-221A-CC43-A4CB-AB5F8DD722DC}" dt="2022-11-22T21:16:33.599" v="26" actId="26606"/>
          <ac:picMkLst>
            <pc:docMk/>
            <pc:sldMk cId="136191834" sldId="264"/>
            <ac:picMk id="49" creationId="{BB28D430-56EA-45B9-8632-927BEBF02975}"/>
          </ac:picMkLst>
        </pc:picChg>
      </pc:sldChg>
      <pc:sldChg chg="addSp modSp">
        <pc:chgData name="Josephine Mantey (1908217)" userId="9e32c19c-3d7b-4be9-b45d-20238fd70093" providerId="ADAL" clId="{71BA3433-221A-CC43-A4CB-AB5F8DD722DC}" dt="2022-11-22T23:21:58.436" v="385" actId="20577"/>
        <pc:sldMkLst>
          <pc:docMk/>
          <pc:sldMk cId="1005940881" sldId="265"/>
        </pc:sldMkLst>
        <pc:spChg chg="mod">
          <ac:chgData name="Josephine Mantey (1908217)" userId="9e32c19c-3d7b-4be9-b45d-20238fd70093" providerId="ADAL" clId="{71BA3433-221A-CC43-A4CB-AB5F8DD722DC}" dt="2022-11-22T21:32:51.492" v="79" actId="1076"/>
          <ac:spMkLst>
            <pc:docMk/>
            <pc:sldMk cId="1005940881" sldId="265"/>
            <ac:spMk id="2" creationId="{5CBCCD23-2EEF-3D11-742F-0F310B6D2D53}"/>
          </ac:spMkLst>
        </pc:spChg>
        <pc:spChg chg="mod">
          <ac:chgData name="Josephine Mantey (1908217)" userId="9e32c19c-3d7b-4be9-b45d-20238fd70093" providerId="ADAL" clId="{71BA3433-221A-CC43-A4CB-AB5F8DD722DC}" dt="2022-11-22T23:21:58.436" v="385" actId="20577"/>
          <ac:spMkLst>
            <pc:docMk/>
            <pc:sldMk cId="1005940881" sldId="265"/>
            <ac:spMk id="4" creationId="{367F2E0D-34FB-01EE-BC7D-CDE0CE48713E}"/>
          </ac:spMkLst>
        </pc:spChg>
        <pc:picChg chg="add mod">
          <ac:chgData name="Josephine Mantey (1908217)" userId="9e32c19c-3d7b-4be9-b45d-20238fd70093" providerId="ADAL" clId="{71BA3433-221A-CC43-A4CB-AB5F8DD722DC}" dt="2022-11-22T21:33:11.564" v="83" actId="14100"/>
          <ac:picMkLst>
            <pc:docMk/>
            <pc:sldMk cId="1005940881" sldId="265"/>
            <ac:picMk id="3" creationId="{C3E6AB52-1AF1-23A9-52D4-CE3613744C31}"/>
          </ac:picMkLst>
        </pc:picChg>
      </pc:sldChg>
      <pc:sldChg chg="addSp delSp modSp">
        <pc:chgData name="Josephine Mantey (1908217)" userId="9e32c19c-3d7b-4be9-b45d-20238fd70093" providerId="ADAL" clId="{71BA3433-221A-CC43-A4CB-AB5F8DD722DC}" dt="2022-11-22T21:51:05.531" v="167" actId="20577"/>
        <pc:sldMkLst>
          <pc:docMk/>
          <pc:sldMk cId="551463790" sldId="266"/>
        </pc:sldMkLst>
        <pc:spChg chg="mod">
          <ac:chgData name="Josephine Mantey (1908217)" userId="9e32c19c-3d7b-4be9-b45d-20238fd70093" providerId="ADAL" clId="{71BA3433-221A-CC43-A4CB-AB5F8DD722DC}" dt="2022-11-22T21:08:48.374" v="11" actId="26606"/>
          <ac:spMkLst>
            <pc:docMk/>
            <pc:sldMk cId="551463790" sldId="266"/>
            <ac:spMk id="2" creationId="{117D14FB-5F14-919D-7379-BFEB557BB45F}"/>
          </ac:spMkLst>
        </pc:spChg>
        <pc:spChg chg="mod ord">
          <ac:chgData name="Josephine Mantey (1908217)" userId="9e32c19c-3d7b-4be9-b45d-20238fd70093" providerId="ADAL" clId="{71BA3433-221A-CC43-A4CB-AB5F8DD722DC}" dt="2022-11-22T21:51:05.531" v="167" actId="20577"/>
          <ac:spMkLst>
            <pc:docMk/>
            <pc:sldMk cId="551463790" sldId="266"/>
            <ac:spMk id="5" creationId="{A2E8F11A-08C5-692D-52C3-1B68ED23A3DE}"/>
          </ac:spMkLst>
        </pc:spChg>
        <pc:spChg chg="add del">
          <ac:chgData name="Josephine Mantey (1908217)" userId="9e32c19c-3d7b-4be9-b45d-20238fd70093" providerId="ADAL" clId="{71BA3433-221A-CC43-A4CB-AB5F8DD722DC}" dt="2022-11-22T21:08:48.374" v="11" actId="26606"/>
          <ac:spMkLst>
            <pc:docMk/>
            <pc:sldMk cId="551463790" sldId="266"/>
            <ac:spMk id="10" creationId="{A601F395-3079-4179-84BA-6654D9F8258F}"/>
          </ac:spMkLst>
        </pc:spChg>
        <pc:spChg chg="add del">
          <ac:chgData name="Josephine Mantey (1908217)" userId="9e32c19c-3d7b-4be9-b45d-20238fd70093" providerId="ADAL" clId="{71BA3433-221A-CC43-A4CB-AB5F8DD722DC}" dt="2022-11-22T21:08:03.245" v="2" actId="26606"/>
          <ac:spMkLst>
            <pc:docMk/>
            <pc:sldMk cId="551463790" sldId="266"/>
            <ac:spMk id="15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08:05.315" v="4" actId="26606"/>
          <ac:spMkLst>
            <pc:docMk/>
            <pc:sldMk cId="551463790" sldId="266"/>
            <ac:spMk id="17" creationId="{0B7D5331-B093-4784-99E0-88AFBACF6313}"/>
          </ac:spMkLst>
        </pc:spChg>
        <pc:spChg chg="add del">
          <ac:chgData name="Josephine Mantey (1908217)" userId="9e32c19c-3d7b-4be9-b45d-20238fd70093" providerId="ADAL" clId="{71BA3433-221A-CC43-A4CB-AB5F8DD722DC}" dt="2022-11-22T21:08:05.315" v="4" actId="26606"/>
          <ac:spMkLst>
            <pc:docMk/>
            <pc:sldMk cId="551463790" sldId="266"/>
            <ac:spMk id="18" creationId="{F87C20A0-BD08-4315-BE42-56F2B41F8FED}"/>
          </ac:spMkLst>
        </pc:spChg>
        <pc:spChg chg="add del">
          <ac:chgData name="Josephine Mantey (1908217)" userId="9e32c19c-3d7b-4be9-b45d-20238fd70093" providerId="ADAL" clId="{71BA3433-221A-CC43-A4CB-AB5F8DD722DC}" dt="2022-11-22T21:08:43.574" v="6" actId="26606"/>
          <ac:spMkLst>
            <pc:docMk/>
            <pc:sldMk cId="551463790" sldId="266"/>
            <ac:spMk id="20" creationId="{40EBDF3C-61A6-450C-8532-9276D9A1EB04}"/>
          </ac:spMkLst>
        </pc:spChg>
        <pc:spChg chg="add del">
          <ac:chgData name="Josephine Mantey (1908217)" userId="9e32c19c-3d7b-4be9-b45d-20238fd70093" providerId="ADAL" clId="{71BA3433-221A-CC43-A4CB-AB5F8DD722DC}" dt="2022-11-22T21:08:46.350" v="8" actId="26606"/>
          <ac:spMkLst>
            <pc:docMk/>
            <pc:sldMk cId="551463790" sldId="266"/>
            <ac:spMk id="22" creationId="{8492A138-EC4F-4F03-B497-EBDF2443FC09}"/>
          </ac:spMkLst>
        </pc:spChg>
        <pc:spChg chg="add del">
          <ac:chgData name="Josephine Mantey (1908217)" userId="9e32c19c-3d7b-4be9-b45d-20238fd70093" providerId="ADAL" clId="{71BA3433-221A-CC43-A4CB-AB5F8DD722DC}" dt="2022-11-22T21:08:48.309" v="10" actId="26606"/>
          <ac:spMkLst>
            <pc:docMk/>
            <pc:sldMk cId="551463790" sldId="266"/>
            <ac:spMk id="24" creationId="{40EBDF3C-61A6-450C-8532-9276D9A1EB04}"/>
          </ac:spMkLst>
        </pc:spChg>
        <pc:spChg chg="add">
          <ac:chgData name="Josephine Mantey (1908217)" userId="9e32c19c-3d7b-4be9-b45d-20238fd70093" providerId="ADAL" clId="{71BA3433-221A-CC43-A4CB-AB5F8DD722DC}" dt="2022-11-22T21:08:48.374" v="11" actId="26606"/>
          <ac:spMkLst>
            <pc:docMk/>
            <pc:sldMk cId="551463790" sldId="266"/>
            <ac:spMk id="26" creationId="{0276CF47-78D1-45D4-B8A5-05DD68D9FB03}"/>
          </ac:spMkLst>
        </pc:spChg>
        <pc:picChg chg="add mod">
          <ac:chgData name="Josephine Mantey (1908217)" userId="9e32c19c-3d7b-4be9-b45d-20238fd70093" providerId="ADAL" clId="{71BA3433-221A-CC43-A4CB-AB5F8DD722DC}" dt="2022-11-22T21:08:48.374" v="11" actId="26606"/>
          <ac:picMkLst>
            <pc:docMk/>
            <pc:sldMk cId="551463790" sldId="266"/>
            <ac:picMk id="3" creationId="{5E7FE364-75FD-6636-BC02-5C441C811156}"/>
          </ac:picMkLst>
        </pc:picChg>
        <pc:picChg chg="add del">
          <ac:chgData name="Josephine Mantey (1908217)" userId="9e32c19c-3d7b-4be9-b45d-20238fd70093" providerId="ADAL" clId="{71BA3433-221A-CC43-A4CB-AB5F8DD722DC}" dt="2022-11-22T21:08:48.374" v="11" actId="26606"/>
          <ac:picMkLst>
            <pc:docMk/>
            <pc:sldMk cId="551463790" sldId="266"/>
            <ac:picMk id="8" creationId="{BB28D430-56EA-45B9-8632-927BEBF02975}"/>
          </ac:picMkLst>
        </pc:picChg>
      </pc:sldChg>
      <pc:sldChg chg="modSp">
        <pc:chgData name="Josephine Mantey (1908217)" userId="9e32c19c-3d7b-4be9-b45d-20238fd70093" providerId="ADAL" clId="{71BA3433-221A-CC43-A4CB-AB5F8DD722DC}" dt="2022-11-27T13:44:28.848" v="408" actId="20577"/>
        <pc:sldMkLst>
          <pc:docMk/>
          <pc:sldMk cId="3593890533" sldId="267"/>
        </pc:sldMkLst>
        <pc:spChg chg="mod">
          <ac:chgData name="Josephine Mantey (1908217)" userId="9e32c19c-3d7b-4be9-b45d-20238fd70093" providerId="ADAL" clId="{71BA3433-221A-CC43-A4CB-AB5F8DD722DC}" dt="2022-11-22T23:19:05.368" v="295" actId="20577"/>
          <ac:spMkLst>
            <pc:docMk/>
            <pc:sldMk cId="3593890533" sldId="267"/>
            <ac:spMk id="2" creationId="{36D7CD57-9738-34A1-ACBF-C942D4123230}"/>
          </ac:spMkLst>
        </pc:spChg>
        <pc:spChg chg="mod">
          <ac:chgData name="Josephine Mantey (1908217)" userId="9e32c19c-3d7b-4be9-b45d-20238fd70093" providerId="ADAL" clId="{71BA3433-221A-CC43-A4CB-AB5F8DD722DC}" dt="2022-11-27T13:44:28.848" v="408" actId="20577"/>
          <ac:spMkLst>
            <pc:docMk/>
            <pc:sldMk cId="3593890533" sldId="267"/>
            <ac:spMk id="6" creationId="{6371B598-A7A4-2AA5-AF50-B9723A5F83E5}"/>
          </ac:spMkLst>
        </pc:spChg>
      </pc:sldChg>
      <pc:sldChg chg="modSp">
        <pc:chgData name="Josephine Mantey (1908217)" userId="9e32c19c-3d7b-4be9-b45d-20238fd70093" providerId="ADAL" clId="{71BA3433-221A-CC43-A4CB-AB5F8DD722DC}" dt="2022-11-22T23:16:23.089" v="254" actId="20577"/>
        <pc:sldMkLst>
          <pc:docMk/>
          <pc:sldMk cId="3211987494" sldId="268"/>
        </pc:sldMkLst>
        <pc:spChg chg="mod">
          <ac:chgData name="Josephine Mantey (1908217)" userId="9e32c19c-3d7b-4be9-b45d-20238fd70093" providerId="ADAL" clId="{71BA3433-221A-CC43-A4CB-AB5F8DD722DC}" dt="2022-11-22T23:16:23.089" v="254" actId="20577"/>
          <ac:spMkLst>
            <pc:docMk/>
            <pc:sldMk cId="3211987494" sldId="268"/>
            <ac:spMk id="3" creationId="{8E4255C6-2941-0C62-20A3-68D29282D8E6}"/>
          </ac:spMkLst>
        </pc:spChg>
      </pc:sldChg>
      <pc:sldChg chg="addSp delSp modSp">
        <pc:chgData name="Josephine Mantey (1908217)" userId="9e32c19c-3d7b-4be9-b45d-20238fd70093" providerId="ADAL" clId="{71BA3433-221A-CC43-A4CB-AB5F8DD722DC}" dt="2022-11-22T22:19:25.633" v="178" actId="21"/>
        <pc:sldMkLst>
          <pc:docMk/>
          <pc:sldMk cId="3375213886" sldId="269"/>
        </pc:sldMkLst>
        <pc:spChg chg="del">
          <ac:chgData name="Josephine Mantey (1908217)" userId="9e32c19c-3d7b-4be9-b45d-20238fd70093" providerId="ADAL" clId="{71BA3433-221A-CC43-A4CB-AB5F8DD722DC}" dt="2022-11-22T22:17:31.673" v="168" actId="478"/>
          <ac:spMkLst>
            <pc:docMk/>
            <pc:sldMk cId="3375213886" sldId="269"/>
            <ac:spMk id="3" creationId="{5B1ACE69-D12D-B78D-B5B7-F84A3B4BA687}"/>
          </ac:spMkLst>
        </pc:spChg>
        <pc:spChg chg="add mod">
          <ac:chgData name="Josephine Mantey (1908217)" userId="9e32c19c-3d7b-4be9-b45d-20238fd70093" providerId="ADAL" clId="{71BA3433-221A-CC43-A4CB-AB5F8DD722DC}" dt="2022-11-22T22:19:25.633" v="178" actId="21"/>
          <ac:spMkLst>
            <pc:docMk/>
            <pc:sldMk cId="3375213886" sldId="269"/>
            <ac:spMk id="5" creationId="{3F313416-2A2C-C523-F2E9-0E40F8F8EC33}"/>
          </ac:spMkLst>
        </pc:spChg>
      </pc:sldChg>
      <pc:sldChg chg="addSp delSp modSp new">
        <pc:chgData name="Josephine Mantey (1908217)" userId="9e32c19c-3d7b-4be9-b45d-20238fd70093" providerId="ADAL" clId="{71BA3433-221A-CC43-A4CB-AB5F8DD722DC}" dt="2022-11-22T22:21:54.692" v="213" actId="27636"/>
        <pc:sldMkLst>
          <pc:docMk/>
          <pc:sldMk cId="3303570493" sldId="270"/>
        </pc:sldMkLst>
        <pc:spChg chg="mod">
          <ac:chgData name="Josephine Mantey (1908217)" userId="9e32c19c-3d7b-4be9-b45d-20238fd70093" providerId="ADAL" clId="{71BA3433-221A-CC43-A4CB-AB5F8DD722DC}" dt="2022-11-22T22:21:54.692" v="213" actId="27636"/>
          <ac:spMkLst>
            <pc:docMk/>
            <pc:sldMk cId="3303570493" sldId="270"/>
            <ac:spMk id="2" creationId="{9720C5E2-65CE-9816-F8F2-961C747BD3C3}"/>
          </ac:spMkLst>
        </pc:spChg>
        <pc:spChg chg="del">
          <ac:chgData name="Josephine Mantey (1908217)" userId="9e32c19c-3d7b-4be9-b45d-20238fd70093" providerId="ADAL" clId="{71BA3433-221A-CC43-A4CB-AB5F8DD722DC}" dt="2022-11-22T22:18:49.425" v="177" actId="478"/>
          <ac:spMkLst>
            <pc:docMk/>
            <pc:sldMk cId="3303570493" sldId="270"/>
            <ac:spMk id="3" creationId="{DE5C4725-7ABD-8BDF-215B-E06BC6B80980}"/>
          </ac:spMkLst>
        </pc:spChg>
        <pc:spChg chg="add mod">
          <ac:chgData name="Josephine Mantey (1908217)" userId="9e32c19c-3d7b-4be9-b45d-20238fd70093" providerId="ADAL" clId="{71BA3433-221A-CC43-A4CB-AB5F8DD722DC}" dt="2022-11-22T22:21:11.794" v="188" actId="14100"/>
          <ac:spMkLst>
            <pc:docMk/>
            <pc:sldMk cId="3303570493" sldId="270"/>
            <ac:spMk id="5" creationId="{9F3F388E-2B70-9A4F-2601-C7C31DC4A4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37C50-4188-D841-8F2F-A04669FD71FB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00ABD3-0627-0D43-A5E2-BBAB2A9970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619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It is chronic disease 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world health organisation has estimated a rise from 135 million to 300 million that between 1995- 2030,</a:t>
            </a:r>
          </a:p>
          <a:p>
            <a:pPr marL="171450" indent="-171450">
              <a:buFontTx/>
              <a:buChar char="-"/>
            </a:pPr>
            <a:r>
              <a:rPr lang="en-GB" dirty="0"/>
              <a:t>According to WHO is called the silent pandemic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00ABD3-0627-0D43-A5E2-BBAB2A9970A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96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00ABD3-0627-0D43-A5E2-BBAB2A9970A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170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one of the most effective models of health education and adoption of behaviour to avoid illness</a:t>
            </a:r>
          </a:p>
          <a:p>
            <a:endParaRPr lang="en-GB" dirty="0"/>
          </a:p>
          <a:p>
            <a:r>
              <a:rPr lang="en-GB" dirty="0"/>
              <a:t>A research was conducted to see how effective this model was and that there was an increase in self care behaviour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00ABD3-0627-0D43-A5E2-BBAB2A9970A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71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11/28/22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health-matters-preventing-type-2-diabetes/health-matters-preventing-type-2-diabete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ndsworth.gov.uk/media/9891/wandsworth_jsna_overview_slides.pdf" TargetMode="External"/><Relationship Id="rId4" Type="http://schemas.openxmlformats.org/officeDocument/2006/relationships/hyperlink" Target="https://www.open.edu/openlearn/money-business/leadership-management/empowering-communities/content-section-2.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A396A-5B9B-8AF1-A826-85A5EEADCD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067611" y="-40233"/>
            <a:ext cx="8520820" cy="2399898"/>
          </a:xfrm>
        </p:spPr>
        <p:txBody>
          <a:bodyPr>
            <a:noAutofit/>
          </a:bodyPr>
          <a:lstStyle/>
          <a:p>
            <a:pPr algn="ctr"/>
            <a:r>
              <a:rPr lang="en-GB" sz="5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Health check community project </a:t>
            </a:r>
            <a:endParaRPr lang="en-US" sz="53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B124B-D71C-20AC-50E1-B686AD3F9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28325" y="3415507"/>
            <a:ext cx="9755187" cy="1337861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bg1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Josephine Hagan Mantey- 1908217.                                                                    </a:t>
            </a:r>
          </a:p>
          <a:p>
            <a:pPr algn="l"/>
            <a:r>
              <a:rPr lang="en-GB" b="1" dirty="0">
                <a:solidFill>
                  <a:schemeClr val="bg1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BSc Health &amp; Social Care (Level 6)</a:t>
            </a:r>
            <a:endParaRPr lang="en-US" b="1" dirty="0">
              <a:solidFill>
                <a:schemeClr val="bg1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57E1D83-79F7-F117-9A6E-FABB4336F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39814"/>
            <a:ext cx="1479902" cy="142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582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D14FB-5F14-919D-7379-BFEB557BB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6354" y="571500"/>
            <a:ext cx="4526328" cy="126626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Aim of the Project</a:t>
            </a:r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0276CF47-78D1-45D4-B8A5-05DD68D9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5589425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E7FE364-75FD-6636-BC02-5C441C8111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08" y="950474"/>
            <a:ext cx="5099864" cy="36974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E8F11A-08C5-692D-52C3-1B68ED23A3DE}"/>
              </a:ext>
            </a:extLst>
          </p:cNvPr>
          <p:cNvSpPr txBox="1"/>
          <p:nvPr/>
        </p:nvSpPr>
        <p:spPr>
          <a:xfrm>
            <a:off x="6551610" y="2071048"/>
            <a:ext cx="4531072" cy="3072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GB" sz="20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Empowering community by creating Type 2 </a:t>
            </a:r>
            <a:r>
              <a:rPr lang="en-US" sz="20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 awareness in wandsworth .</a:t>
            </a:r>
          </a:p>
          <a:p>
            <a:pPr marL="34290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2000" b="1" cap="all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2000" b="1" cap="all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46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63454-3F3C-5A04-AE68-3BA0829E2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577944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E03B3-B9D5-77AC-8019-9264EF4782C0}"/>
              </a:ext>
            </a:extLst>
          </p:cNvPr>
          <p:cNvSpPr txBox="1"/>
          <p:nvPr/>
        </p:nvSpPr>
        <p:spPr>
          <a:xfrm>
            <a:off x="969433" y="1531972"/>
            <a:ext cx="43818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Demographics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A8E4C-6817-DDEB-E772-550E383C9E65}"/>
              </a:ext>
            </a:extLst>
          </p:cNvPr>
          <p:cNvSpPr txBox="1"/>
          <p:nvPr/>
        </p:nvSpPr>
        <p:spPr>
          <a:xfrm>
            <a:off x="969433" y="2175439"/>
            <a:ext cx="637842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335,468 residents as at 2021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largest in inner London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Ethnicity: BAME, white British,, white Irish, black Caribbean, Indian, Pakistani etc.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Religion: Christianity,  Sikhs, Jews, Muslims, Buddhists and Hindus , 29% non religious </a:t>
            </a:r>
          </a:p>
          <a:p>
            <a:pPr algn="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(Wandsworth JSNA, 2021)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4307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7EDE1-7854-04B4-2DD4-27A0B9AAA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639991"/>
            <a:ext cx="9618133" cy="746728"/>
          </a:xfrm>
        </p:spPr>
        <p:txBody>
          <a:bodyPr>
            <a:normAutofit/>
          </a:bodyPr>
          <a:lstStyle/>
          <a:p>
            <a:pPr algn="ctr"/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Type 2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EF05B4-6608-2439-E868-FE4165CF4834}"/>
              </a:ext>
            </a:extLst>
          </p:cNvPr>
          <p:cNvSpPr txBox="1"/>
          <p:nvPr/>
        </p:nvSpPr>
        <p:spPr>
          <a:xfrm>
            <a:off x="965198" y="1287885"/>
            <a:ext cx="6350737" cy="5115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Wandsworth’s prevalence of type 2 diabetes was 4.3% ( 14,839, 5</a:t>
            </a:r>
            <a:r>
              <a:rPr lang="en-GB" sz="20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lowest rate in London and England)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GP’s  prevalence of diagnosis was around 1-12%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2019/20,  20%  ( 16,279) of letters were sent for health check  and 6,733 eligible residents received health check  and 6,602 completed the health check.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40-74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32.8%  were BAME,  17% were not residents, 3.9% registered to the address </a:t>
            </a:r>
          </a:p>
          <a:p>
            <a:pPr algn="ct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(Wandsworth JSNA, 2021; Public Health England, 2018)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§"/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4C3665BD-E540-9EE2-8601-C0EB572ABB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2203" y="1386720"/>
            <a:ext cx="4168074" cy="431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06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999C1-F1E4-3103-0765-36712F400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874" y="786849"/>
            <a:ext cx="9618133" cy="10431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involved in the program </a:t>
            </a:r>
            <a:endParaRPr lang="en-US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6799DE-14BC-D5BE-17D1-E31D5967A9EB}"/>
              </a:ext>
            </a:extLst>
          </p:cNvPr>
          <p:cNvSpPr txBox="1"/>
          <p:nvPr/>
        </p:nvSpPr>
        <p:spPr>
          <a:xfrm>
            <a:off x="5140778" y="2502505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>
              <a:solidFill>
                <a:schemeClr val="bg1">
                  <a:lumMod val="2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E5EF10-5FEB-DD8D-8A7E-FDD8CB6CA044}"/>
              </a:ext>
            </a:extLst>
          </p:cNvPr>
          <p:cNvSpPr txBox="1"/>
          <p:nvPr/>
        </p:nvSpPr>
        <p:spPr>
          <a:xfrm>
            <a:off x="749603" y="1508714"/>
            <a:ext cx="10084404" cy="4185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Religious leaders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Health practitioners ( eg Doctors, dieticians)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Institutions like Schools,  Charity Organisation, Churches, Muslims etc.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government eg . Council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Wandsworth Public health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ethnic minority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 teachers, Chief executives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Bloggers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Psychologist 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18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330E234C-3868-BFF0-42DF-DE6B42E9A1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/>
          <a:stretch/>
        </p:blipFill>
        <p:spPr>
          <a:xfrm>
            <a:off x="1966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7AD3DB-0E45-0AB1-9193-37B1454EC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453" y="519365"/>
            <a:ext cx="9616610" cy="101285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of digital media and technologies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0D105E-6886-0A6F-E8C9-E7BE0AC39730}"/>
              </a:ext>
            </a:extLst>
          </p:cNvPr>
          <p:cNvSpPr txBox="1"/>
          <p:nvPr/>
        </p:nvSpPr>
        <p:spPr>
          <a:xfrm>
            <a:off x="713454" y="1787510"/>
            <a:ext cx="7203892" cy="3723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 website ( Parent mail)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Council website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Facebook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Instagram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TikTok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Twitter </a:t>
            </a:r>
          </a:p>
        </p:txBody>
      </p:sp>
    </p:spTree>
    <p:extLst>
      <p:ext uri="{BB962C8B-B14F-4D97-AF65-F5344CB8AC3E}">
        <p14:creationId xmlns:p14="http://schemas.microsoft.com/office/powerpoint/2010/main" val="1398765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8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11548533" cy="6214534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406D9-3DDB-658F-1B4D-9018D6EF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75852"/>
            <a:ext cx="10396882" cy="1151965"/>
          </a:xfrm>
        </p:spPr>
        <p:txBody>
          <a:bodyPr>
            <a:normAutofit/>
          </a:bodyPr>
          <a:lstStyle/>
          <a:p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Health belief </a:t>
            </a:r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Theory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4255C6-2941-0C62-20A3-68D29282D8E6}"/>
              </a:ext>
            </a:extLst>
          </p:cNvPr>
          <p:cNvSpPr txBox="1"/>
          <p:nvPr/>
        </p:nvSpPr>
        <p:spPr>
          <a:xfrm>
            <a:off x="321733" y="987029"/>
            <a:ext cx="8643861" cy="5576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Susceptibility: When people know they are likely to be harmed by illness eg. diabetes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Severity: Believe the illness ( diabetes) to have serious consequences eg chronic illness, risk of heart attack, stroke , other cardiovascular disease,  60% of foot amputation, blindness etc.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Benefit: This when they believe that being aware of the illness can lead to other positive outcome eg.  Will improve quality of life.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barriers: if they believe few negative associated to health action.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Eg . Time needed, inconvenience, cost etc.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Shabibi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2017)</a:t>
            </a:r>
          </a:p>
          <a:p>
            <a:pPr algn="l">
              <a:lnSpc>
                <a:spcPct val="150000"/>
              </a:lnSpc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7445A1B-AA93-1DC1-E57F-11876BF7C7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4365" y="1376385"/>
            <a:ext cx="2984119" cy="410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987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1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D7CD6-F85E-4F8F-59E3-9E44872B5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86" y="801310"/>
            <a:ext cx="10477500" cy="1058545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Policy and Legislation  impact that support Type 2 diabetes 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219D22-CFBC-50D5-0112-9F5EBC92FC53}"/>
              </a:ext>
            </a:extLst>
          </p:cNvPr>
          <p:cNvSpPr txBox="1"/>
          <p:nvPr/>
        </p:nvSpPr>
        <p:spPr>
          <a:xfrm>
            <a:off x="861787" y="1105063"/>
            <a:ext cx="8152115" cy="51546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Policies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Calorie reduction programme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Prevention week lunched in 2018 by NHS England,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PHE and Diabetes uk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PHE’s marketing campaigns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soft drinks industry levy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Equality Act 2010 ( support and protect them from being discriminated) </a:t>
            </a:r>
          </a:p>
          <a:p>
            <a:pPr algn="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Diabetes UK, 2017 ; Public Health England, 2018)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1117E24-FF05-E398-5CC6-216CB3EDE6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3302" y="1905002"/>
            <a:ext cx="3396684" cy="3386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043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371B598-A7A4-2AA5-AF50-B9723A5F8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492" y="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that affect this Health Project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D7CD57-9738-34A1-ACBF-C942D4123230}"/>
              </a:ext>
            </a:extLst>
          </p:cNvPr>
          <p:cNvSpPr txBox="1"/>
          <p:nvPr/>
        </p:nvSpPr>
        <p:spPr>
          <a:xfrm>
            <a:off x="952500" y="1151965"/>
            <a:ext cx="969131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Fear of diagnosis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difference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perceived skills and confidence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time to get involved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public trust for the institutions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equipment for the health check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difficulties </a:t>
            </a:r>
          </a:p>
          <a:p>
            <a:pPr algn="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The Open University, 2022)</a:t>
            </a:r>
          </a:p>
        </p:txBody>
      </p:sp>
    </p:spTree>
    <p:extLst>
      <p:ext uri="{BB962C8B-B14F-4D97-AF65-F5344CB8AC3E}">
        <p14:creationId xmlns:p14="http://schemas.microsoft.com/office/powerpoint/2010/main" val="3593890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CCD23-2EEF-3D11-742F-0F310B6D2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749203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7F2E0D-34FB-01EE-BC7D-CDE0CE48713E}"/>
              </a:ext>
            </a:extLst>
          </p:cNvPr>
          <p:cNvSpPr txBox="1"/>
          <p:nvPr/>
        </p:nvSpPr>
        <p:spPr>
          <a:xfrm>
            <a:off x="874200" y="1515386"/>
            <a:ext cx="7017944" cy="465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Clarity and wider information to all partner or stakeholders to promote a common goal and prevent misunderstanding.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evaluation through feedbacks or questionnaires for improvement 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should be a regular diabetes education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stress on the need for 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health check with GP’s and health professionals support eg.  Eye check, bloods.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educational booklets , instructional videos etc.</a:t>
            </a:r>
          </a:p>
          <a:p>
            <a:pPr algn="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Shabibi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2017; Public Health England, 2018)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3E6AB52-1AF1-23A9-52D4-CE3613744C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2144" y="1898047"/>
            <a:ext cx="3552026" cy="3770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940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7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0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428DB-D57A-B217-2BD7-56AC8A09A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42" y="740895"/>
            <a:ext cx="8623841" cy="557719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F301C0-EC81-A216-43A5-BBFA465C6C42}"/>
              </a:ext>
            </a:extLst>
          </p:cNvPr>
          <p:cNvSpPr txBox="1"/>
          <p:nvPr/>
        </p:nvSpPr>
        <p:spPr>
          <a:xfrm>
            <a:off x="5140778" y="2502505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846E0-36D2-8523-811B-D3BBBDEA3A21}"/>
              </a:ext>
            </a:extLst>
          </p:cNvPr>
          <p:cNvSpPr txBox="1"/>
          <p:nvPr/>
        </p:nvSpPr>
        <p:spPr>
          <a:xfrm>
            <a:off x="5003618" y="1447536"/>
            <a:ext cx="6029253" cy="4646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Behavioural is one of the difficult thing for people therefore understanding motivational factors will be of great help .  For instance supports from health professionals can help a change in lifestyle 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education will increase awareness and save lives.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(Public Health England, 2018; Schmidt et al., 2020)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EA8048C-284F-D30B-9A10-D017CE5EFE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617" y="1061657"/>
            <a:ext cx="4157851" cy="483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1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4C896-0F25-9C52-67B4-B5894AF56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397" y="1"/>
            <a:ext cx="10396882" cy="695476"/>
          </a:xfrm>
        </p:spPr>
        <p:txBody>
          <a:bodyPr>
            <a:normAutofit/>
          </a:bodyPr>
          <a:lstStyle/>
          <a:p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13416-2A2C-C523-F2E9-0E40F8F8EC33}"/>
              </a:ext>
            </a:extLst>
          </p:cNvPr>
          <p:cNvSpPr txBox="1"/>
          <p:nvPr/>
        </p:nvSpPr>
        <p:spPr>
          <a:xfrm>
            <a:off x="0" y="532921"/>
            <a:ext cx="11566071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UK. (2017). </a:t>
            </a:r>
            <a:r>
              <a:rPr lang="en-GB" sz="20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Your legal rights when you have diabetes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https://www.diabetes.org.uk/guide-to-diabetes/life-with-diabetes/your-legal-rights [Accessed 22 Nov. 2022].</a:t>
            </a: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Hatzidimitriadou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E., Mantovani, N., Keating, F. and Holloway, R. (2012). </a:t>
            </a:r>
            <a:r>
              <a:rPr lang="en-GB" sz="20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co-production processes in a community-based mental health project in Wandsworth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https://repository.canterbury.ac.uk/download/f5b256a057257120de20777cebb2aeeae01362f54c8c4a6d82b773648aab3634/1492216/Evaluation%20of%20IAPT%20coproduction%20in%20Wandsworth%20Report_FINAL.pdf [Accessed 22 Nov. 2022].</a:t>
            </a: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London Borough of Wandsworth. (n.d.). </a:t>
            </a:r>
            <a:r>
              <a:rPr lang="en-GB" sz="2000" b="1" i="1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Familypedia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familypedia.fandom.com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/wiki/London_Borough_of_Wandsworth [Accessed 22 Nov. 2022].</a:t>
            </a:r>
          </a:p>
          <a:p>
            <a:pPr algn="l"/>
            <a:endParaRPr lang="en-GB" sz="2000" b="1" i="0" u="none" strike="noStrike" dirty="0">
              <a:solidFill>
                <a:schemeClr val="bg1">
                  <a:lumMod val="1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5213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0C5E2-65CE-9816-F8F2-961C747BD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59" y="211794"/>
            <a:ext cx="10396882" cy="1151965"/>
          </a:xfrm>
        </p:spPr>
        <p:txBody>
          <a:bodyPr>
            <a:noAutofit/>
          </a:bodyPr>
          <a:lstStyle/>
          <a:p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3F388E-2B70-9A4F-2601-C7C31DC4A481}"/>
              </a:ext>
            </a:extLst>
          </p:cNvPr>
          <p:cNvSpPr txBox="1"/>
          <p:nvPr/>
        </p:nvSpPr>
        <p:spPr>
          <a:xfrm>
            <a:off x="63500" y="787776"/>
            <a:ext cx="11027092" cy="4191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England (2018). </a:t>
            </a:r>
            <a:r>
              <a:rPr lang="en-GB" sz="20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matters: preventing Type 2 Diabetes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https://www.gov.uk/government/publications/health-matters-preventing-type-2-diabetes/health-matters-preventing-type-2-diabetes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28 Nov. 2022]</a:t>
            </a:r>
            <a:endParaRPr lang="en-GB" sz="2000" b="1" i="0" u="none" strike="noStrike" dirty="0">
              <a:solidFill>
                <a:schemeClr val="bg1">
                  <a:lumMod val="1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Schmidt, S.K., 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Hemmestad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L., MacDonald, C.S., 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Langberg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H. and 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Valentiner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L.S. (2020). Motivation and Barriers to Maintaining Lifestyle Changes in Patients with Type 2 Diabetes after an Intensive Lifestyle Intervention (The U-TURN Trial): A Longitudinal Qualitative Study. </a:t>
            </a:r>
            <a:r>
              <a:rPr lang="en-GB" sz="20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17(20), p.7454. 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doi:10.3390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20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ijerph17207454</a:t>
            </a:r>
            <a:r>
              <a:rPr lang="en-GB" sz="20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endParaRPr lang="en-US" sz="2000" b="1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570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A8CDCA-EC58-40B4-9F17-A7B613A32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 11">
            <a:extLst>
              <a:ext uri="{FF2B5EF4-FFF2-40B4-BE49-F238E27FC236}">
                <a16:creationId xmlns:a16="http://schemas.microsoft.com/office/drawing/2014/main" id="{DBC44137-B240-488D-B88F-9D266FACA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70FFA344-365C-4944-848F-8B966C335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D73EBEE6-2E8A-47F3-ADCA-5C0A95C36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47525714-3E1C-46F0-A17D-D3BE3D221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8" name="5-Point Star 24">
            <a:extLst>
              <a:ext uri="{FF2B5EF4-FFF2-40B4-BE49-F238E27FC236}">
                <a16:creationId xmlns:a16="http://schemas.microsoft.com/office/drawing/2014/main" id="{B178D758-A5E1-416F-9966-F71730470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5-Point Star 24">
            <a:extLst>
              <a:ext uri="{FF2B5EF4-FFF2-40B4-BE49-F238E27FC236}">
                <a16:creationId xmlns:a16="http://schemas.microsoft.com/office/drawing/2014/main" id="{B15DEAD7-09E6-42D9-9D03-43E6EA3E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9678" y="3748085"/>
            <a:ext cx="252644" cy="252644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DE477-07B9-F141-712D-E8CB2E74D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002" y="726751"/>
            <a:ext cx="9841575" cy="78515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6000" dirty="0"/>
              <a:t> </a:t>
            </a:r>
            <a:endParaRPr lang="en-US" sz="6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8D3A6D-0DA1-BF54-FEFA-836B34DC8285}"/>
              </a:ext>
            </a:extLst>
          </p:cNvPr>
          <p:cNvSpPr txBox="1"/>
          <p:nvPr/>
        </p:nvSpPr>
        <p:spPr>
          <a:xfrm>
            <a:off x="1017914" y="1288765"/>
            <a:ext cx="9834561" cy="5022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Shabibi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Abedzadeh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Zavareh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M.S.,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Sayehmiri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Qorbani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Safari, O.,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Rastegarimehr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and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Mansourian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(2017). Effect of educational intervention based on the Health Belief Model on promoting self-care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behaviors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type-2 diabetes patients. </a:t>
            </a:r>
            <a:r>
              <a:rPr lang="en-GB" sz="18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Electronic Physician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9(12), pp.5960–5968.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doi:10.19082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/5960.</a:t>
            </a:r>
            <a:endParaRPr lang="en-GB" sz="18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Open University (2022). </a:t>
            </a: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Empowering communities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OpenLearn. Available at: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https://www.open.edu/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openlearn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/money-business/leadership-management/empowering-communities/content-section-2.2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28 Nov. 2022]</a:t>
            </a:r>
            <a:endParaRPr lang="en-GB" sz="1800" b="1" i="0" u="none" strike="noStrike" dirty="0">
              <a:solidFill>
                <a:schemeClr val="bg1">
                  <a:lumMod val="1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Wandsworth JSNA (2021). </a:t>
            </a:r>
            <a:r>
              <a:rPr lang="en-GB" sz="1800" b="1" i="1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WANDSWORTH JSNA 2021 Summary of the key points Produced by Wandsworth JSNA Strategic and Operational groups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https://www.wandsworth.gov.uk/media/9891/wandsworth_jsna_overview_slides.pdf</a:t>
            </a:r>
            <a:r>
              <a:rPr lang="en-GB" sz="1800" b="1" i="0" u="none" strike="noStrike" dirty="0"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28 Nov. 2022]</a:t>
            </a:r>
            <a:endParaRPr lang="en-GB" sz="1800" b="1" i="0" u="none" strike="noStrike" dirty="0">
              <a:solidFill>
                <a:schemeClr val="bg1">
                  <a:lumMod val="1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Wingdings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7546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Main Event</vt:lpstr>
      <vt:lpstr> Health check community project </vt:lpstr>
      <vt:lpstr>Aim of the Project</vt:lpstr>
      <vt:lpstr>Introduction</vt:lpstr>
      <vt:lpstr>Type 2 Diabetes </vt:lpstr>
      <vt:lpstr>Stakeholders involved in the program </vt:lpstr>
      <vt:lpstr>Use of digital media and technologies </vt:lpstr>
      <vt:lpstr>Health belief Theory</vt:lpstr>
      <vt:lpstr> Policy and Legislation  impact that support Type 2 diabetes </vt:lpstr>
      <vt:lpstr>Barriers that affect this Health Project</vt:lpstr>
      <vt:lpstr>Recommendations</vt:lpstr>
      <vt:lpstr>Conclusion </vt:lpstr>
      <vt:lpstr>References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Josephine Hagan Mantey</dc:creator>
  <cp:lastModifiedBy>Josephine Mantey (1908217)</cp:lastModifiedBy>
  <cp:revision>10</cp:revision>
  <dcterms:created xsi:type="dcterms:W3CDTF">2022-11-15T11:57:44Z</dcterms:created>
  <dcterms:modified xsi:type="dcterms:W3CDTF">2022-11-28T20:58:37Z</dcterms:modified>
</cp:coreProperties>
</file>