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5"/>
  </p:notesMasterIdLst>
  <p:sldIdLst>
    <p:sldId id="719" r:id="rId6"/>
    <p:sldId id="856" r:id="rId7"/>
    <p:sldId id="823" r:id="rId8"/>
    <p:sldId id="835" r:id="rId9"/>
    <p:sldId id="826" r:id="rId10"/>
    <p:sldId id="832" r:id="rId11"/>
    <p:sldId id="833" r:id="rId12"/>
    <p:sldId id="834" r:id="rId13"/>
    <p:sldId id="840" r:id="rId14"/>
    <p:sldId id="837" r:id="rId15"/>
    <p:sldId id="841" r:id="rId16"/>
    <p:sldId id="842" r:id="rId17"/>
    <p:sldId id="843" r:id="rId18"/>
    <p:sldId id="857" r:id="rId19"/>
    <p:sldId id="860" r:id="rId20"/>
    <p:sldId id="858" r:id="rId21"/>
    <p:sldId id="859" r:id="rId22"/>
    <p:sldId id="861" r:id="rId23"/>
    <p:sldId id="72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F24B1B-AC6F-44B5-BBEB-AD68180161CC}" v="7" dt="2024-10-21T14:17:54.8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1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1F24B1B-AC6F-44B5-BBEB-AD68180161CC}"/>
    <pc:docChg chg="undo custSel addSld modSld delMainMaster">
      <pc:chgData name="Jenifer Prince Devaraj" userId="c3fb109c-09d1-42a6-93f4-69472d709861" providerId="ADAL" clId="{C1F24B1B-AC6F-44B5-BBEB-AD68180161CC}" dt="2024-10-21T15:52:03.230" v="129" actId="255"/>
      <pc:docMkLst>
        <pc:docMk/>
      </pc:docMkLst>
      <pc:sldChg chg="addSp delSp modSp mod">
        <pc:chgData name="Jenifer Prince Devaraj" userId="c3fb109c-09d1-42a6-93f4-69472d709861" providerId="ADAL" clId="{C1F24B1B-AC6F-44B5-BBEB-AD68180161CC}" dt="2024-10-21T13:59:11.807" v="90" actId="1076"/>
        <pc:sldMkLst>
          <pc:docMk/>
          <pc:sldMk cId="4248466687" sldId="826"/>
        </pc:sldMkLst>
        <pc:spChg chg="add mod">
          <ac:chgData name="Jenifer Prince Devaraj" userId="c3fb109c-09d1-42a6-93f4-69472d709861" providerId="ADAL" clId="{C1F24B1B-AC6F-44B5-BBEB-AD68180161CC}" dt="2024-10-21T13:59:11.807" v="90" actId="1076"/>
          <ac:spMkLst>
            <pc:docMk/>
            <pc:sldMk cId="4248466687" sldId="826"/>
            <ac:spMk id="6" creationId="{453C67E9-0F85-09B5-15F1-984A60A22F84}"/>
          </ac:spMkLst>
        </pc:spChg>
        <pc:picChg chg="add mod">
          <ac:chgData name="Jenifer Prince Devaraj" userId="c3fb109c-09d1-42a6-93f4-69472d709861" providerId="ADAL" clId="{C1F24B1B-AC6F-44B5-BBEB-AD68180161CC}" dt="2024-10-21T13:58:36.532" v="70" actId="1076"/>
          <ac:picMkLst>
            <pc:docMk/>
            <pc:sldMk cId="4248466687" sldId="826"/>
            <ac:picMk id="5" creationId="{14E123CD-7245-F356-CDFF-FE106BF22715}"/>
          </ac:picMkLst>
        </pc:picChg>
        <pc:picChg chg="del">
          <ac:chgData name="Jenifer Prince Devaraj" userId="c3fb109c-09d1-42a6-93f4-69472d709861" providerId="ADAL" clId="{C1F24B1B-AC6F-44B5-BBEB-AD68180161CC}" dt="2024-10-21T13:58:30.956" v="67" actId="478"/>
          <ac:picMkLst>
            <pc:docMk/>
            <pc:sldMk cId="4248466687" sldId="826"/>
            <ac:picMk id="7" creationId="{D01C1A0B-1460-12E1-80F8-27C6CC40F092}"/>
          </ac:picMkLst>
        </pc:picChg>
      </pc:sldChg>
      <pc:sldChg chg="addSp modSp mod">
        <pc:chgData name="Jenifer Prince Devaraj" userId="c3fb109c-09d1-42a6-93f4-69472d709861" providerId="ADAL" clId="{C1F24B1B-AC6F-44B5-BBEB-AD68180161CC}" dt="2024-10-21T13:59:37.979" v="101" actId="1076"/>
        <pc:sldMkLst>
          <pc:docMk/>
          <pc:sldMk cId="994094086" sldId="834"/>
        </pc:sldMkLst>
        <pc:spChg chg="add mod">
          <ac:chgData name="Jenifer Prince Devaraj" userId="c3fb109c-09d1-42a6-93f4-69472d709861" providerId="ADAL" clId="{C1F24B1B-AC6F-44B5-BBEB-AD68180161CC}" dt="2024-10-21T13:59:37.979" v="101" actId="1076"/>
          <ac:spMkLst>
            <pc:docMk/>
            <pc:sldMk cId="994094086" sldId="834"/>
            <ac:spMk id="2" creationId="{49E3FB40-5374-AF7A-3627-369F1DD16B0F}"/>
          </ac:spMkLst>
        </pc:spChg>
      </pc:sldChg>
      <pc:sldChg chg="addSp delSp modSp mod">
        <pc:chgData name="Jenifer Prince Devaraj" userId="c3fb109c-09d1-42a6-93f4-69472d709861" providerId="ADAL" clId="{C1F24B1B-AC6F-44B5-BBEB-AD68180161CC}" dt="2024-10-21T14:17:56.352" v="121" actId="478"/>
        <pc:sldMkLst>
          <pc:docMk/>
          <pc:sldMk cId="234677745" sldId="837"/>
        </pc:sldMkLst>
        <pc:picChg chg="add del mod">
          <ac:chgData name="Jenifer Prince Devaraj" userId="c3fb109c-09d1-42a6-93f4-69472d709861" providerId="ADAL" clId="{C1F24B1B-AC6F-44B5-BBEB-AD68180161CC}" dt="2024-10-21T14:17:56.352" v="121" actId="478"/>
          <ac:picMkLst>
            <pc:docMk/>
            <pc:sldMk cId="234677745" sldId="837"/>
            <ac:picMk id="4" creationId="{1458E2EC-B1A6-5826-57F4-2D2BD0E09723}"/>
          </ac:picMkLst>
        </pc:picChg>
        <pc:picChg chg="add del">
          <ac:chgData name="Jenifer Prince Devaraj" userId="c3fb109c-09d1-42a6-93f4-69472d709861" providerId="ADAL" clId="{C1F24B1B-AC6F-44B5-BBEB-AD68180161CC}" dt="2024-10-21T14:17:54.495" v="120" actId="478"/>
          <ac:picMkLst>
            <pc:docMk/>
            <pc:sldMk cId="234677745" sldId="837"/>
            <ac:picMk id="15" creationId="{1A937081-0EFA-881A-8E62-2520D4ACD31B}"/>
          </ac:picMkLst>
        </pc:picChg>
      </pc:sldChg>
      <pc:sldChg chg="addSp delSp modSp mod">
        <pc:chgData name="Jenifer Prince Devaraj" userId="c3fb109c-09d1-42a6-93f4-69472d709861" providerId="ADAL" clId="{C1F24B1B-AC6F-44B5-BBEB-AD68180161CC}" dt="2024-10-21T14:01:32.630" v="105" actId="1076"/>
        <pc:sldMkLst>
          <pc:docMk/>
          <pc:sldMk cId="1084394816" sldId="840"/>
        </pc:sldMkLst>
        <pc:picChg chg="del mod">
          <ac:chgData name="Jenifer Prince Devaraj" userId="c3fb109c-09d1-42a6-93f4-69472d709861" providerId="ADAL" clId="{C1F24B1B-AC6F-44B5-BBEB-AD68180161CC}" dt="2024-10-21T14:01:27.246" v="102" actId="478"/>
          <ac:picMkLst>
            <pc:docMk/>
            <pc:sldMk cId="1084394816" sldId="840"/>
            <ac:picMk id="2" creationId="{8B7BF7FC-DCCC-3651-2EB8-3FB8C930B367}"/>
          </ac:picMkLst>
        </pc:picChg>
        <pc:picChg chg="add mod">
          <ac:chgData name="Jenifer Prince Devaraj" userId="c3fb109c-09d1-42a6-93f4-69472d709861" providerId="ADAL" clId="{C1F24B1B-AC6F-44B5-BBEB-AD68180161CC}" dt="2024-10-21T14:01:32.630" v="105" actId="1076"/>
          <ac:picMkLst>
            <pc:docMk/>
            <pc:sldMk cId="1084394816" sldId="840"/>
            <ac:picMk id="5" creationId="{E040726E-C5DD-83C1-B908-CE9D4E39D273}"/>
          </ac:picMkLst>
        </pc:picChg>
      </pc:sldChg>
      <pc:sldChg chg="delSp modSp add mod">
        <pc:chgData name="Jenifer Prince Devaraj" userId="c3fb109c-09d1-42a6-93f4-69472d709861" providerId="ADAL" clId="{C1F24B1B-AC6F-44B5-BBEB-AD68180161CC}" dt="2024-10-21T15:52:03.230" v="129" actId="255"/>
        <pc:sldMkLst>
          <pc:docMk/>
          <pc:sldMk cId="3473074875" sldId="861"/>
        </pc:sldMkLst>
        <pc:spChg chg="mod">
          <ac:chgData name="Jenifer Prince Devaraj" userId="c3fb109c-09d1-42a6-93f4-69472d709861" providerId="ADAL" clId="{C1F24B1B-AC6F-44B5-BBEB-AD68180161CC}" dt="2024-10-21T15:52:03.230" v="129" actId="255"/>
          <ac:spMkLst>
            <pc:docMk/>
            <pc:sldMk cId="3473074875" sldId="861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C1F24B1B-AC6F-44B5-BBEB-AD68180161CC}" dt="2024-10-21T15:51:58.709" v="128" actId="20577"/>
          <ac:spMkLst>
            <pc:docMk/>
            <pc:sldMk cId="3473074875" sldId="861"/>
            <ac:spMk id="5" creationId="{298C1FC3-24AA-A4C0-6A04-109A42A3FE9B}"/>
          </ac:spMkLst>
        </pc:spChg>
        <pc:picChg chg="del">
          <ac:chgData name="Jenifer Prince Devaraj" userId="c3fb109c-09d1-42a6-93f4-69472d709861" providerId="ADAL" clId="{C1F24B1B-AC6F-44B5-BBEB-AD68180161CC}" dt="2024-10-21T13:45:39.235" v="1" actId="478"/>
          <ac:picMkLst>
            <pc:docMk/>
            <pc:sldMk cId="3473074875" sldId="861"/>
            <ac:picMk id="4" creationId="{B35592D1-E6B4-58D1-5661-3CE7B7F4C881}"/>
          </ac:picMkLst>
        </pc:picChg>
      </pc:sldChg>
      <pc:sldMasterChg chg="del delSldLayout">
        <pc:chgData name="Jenifer Prince Devaraj" userId="c3fb109c-09d1-42a6-93f4-69472d709861" providerId="ADAL" clId="{C1F24B1B-AC6F-44B5-BBEB-AD68180161CC}" dt="2024-10-21T13:47:56.427" v="15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C1F24B1B-AC6F-44B5-BBEB-AD68180161CC}" dt="2024-10-21T13:47:56.427" v="15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20" v="14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C1F24B1B-AC6F-44B5-BBEB-AD68180161CC}" dt="2024-10-21T13:47:56.420" v="14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20" v="14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28" v="16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C1F24B1B-AC6F-44B5-BBEB-AD68180161CC}" dt="2024-10-21T13:47:56.428" v="16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28" v="16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29" v="17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C1F24B1B-AC6F-44B5-BBEB-AD68180161CC}" dt="2024-10-21T13:47:56.429" v="17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29" v="17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30" v="18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C1F24B1B-AC6F-44B5-BBEB-AD68180161CC}" dt="2024-10-21T13:47:56.430" v="18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0" v="18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0" v="18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0" v="18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0" v="18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0" v="18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32" v="19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C1F24B1B-AC6F-44B5-BBEB-AD68180161CC}" dt="2024-10-21T13:47:56.432" v="19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2" v="19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32" v="20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C1F24B1B-AC6F-44B5-BBEB-AD68180161CC}" dt="2024-10-21T13:47:56.432" v="20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2" v="20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34" v="21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C1F24B1B-AC6F-44B5-BBEB-AD68180161CC}" dt="2024-10-21T13:47:56.434" v="21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4" v="21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4" v="21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4" v="21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4" v="21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4" v="21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35" v="22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C1F24B1B-AC6F-44B5-BBEB-AD68180161CC}" dt="2024-10-21T13:47:56.435" v="22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5" v="22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5" v="22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5" v="22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5" v="22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37" v="23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C1F24B1B-AC6F-44B5-BBEB-AD68180161CC}" dt="2024-10-21T13:47:56.437" v="23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37" v="23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39" v="24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C1F24B1B-AC6F-44B5-BBEB-AD68180161CC}" dt="2024-10-21T13:47:56.439" v="24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41" v="25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C1F24B1B-AC6F-44B5-BBEB-AD68180161CC}" dt="2024-10-21T13:47:56.441" v="25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1" v="25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1" v="25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1" v="25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1" v="25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42" v="26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C1F24B1B-AC6F-44B5-BBEB-AD68180161CC}" dt="2024-10-21T13:47:56.442" v="26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2" v="26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2" v="26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2" v="26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2" v="26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44" v="27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C1F24B1B-AC6F-44B5-BBEB-AD68180161CC}" dt="2024-10-21T13:47:56.444" v="27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4" v="27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4" v="27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4" v="27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4" v="27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46" v="28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6" v="28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49" v="30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C1F24B1B-AC6F-44B5-BBEB-AD68180161CC}" dt="2024-10-21T13:47:56.449" v="30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9" v="30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9" v="30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9" v="30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9" v="30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50" v="31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C1F24B1B-AC6F-44B5-BBEB-AD68180161CC}" dt="2024-10-21T13:47:56.450" v="31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C1F24B1B-AC6F-44B5-BBEB-AD68180161CC}" dt="2024-10-21T13:47:56.448" v="29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C1F24B1B-AC6F-44B5-BBEB-AD68180161CC}" dt="2024-10-21T13:47:56.448" v="29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8" v="29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8" v="29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8" v="29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8" v="29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C1F24B1B-AC6F-44B5-BBEB-AD68180161CC}" dt="2024-10-21T13:47:56.448" v="29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Jenifer Prince Devaraj" userId="c3fb109c-09d1-42a6-93f4-69472d709861" providerId="ADAL" clId="{F7E97597-D017-49BB-8AD5-6078D7AD420F}"/>
    <pc:docChg chg="undo custSel addSld delSld modSld sldOrd">
      <pc:chgData name="Jenifer Prince Devaraj" userId="c3fb109c-09d1-42a6-93f4-69472d709861" providerId="ADAL" clId="{F7E97597-D017-49BB-8AD5-6078D7AD420F}" dt="2023-09-27T16:41:39.269" v="1091" actId="20577"/>
      <pc:docMkLst>
        <pc:docMk/>
      </pc:docMkLst>
      <pc:sldChg chg="modSp mod">
        <pc:chgData name="Jenifer Prince Devaraj" userId="c3fb109c-09d1-42a6-93f4-69472d709861" providerId="ADAL" clId="{F7E97597-D017-49BB-8AD5-6078D7AD420F}" dt="2023-09-27T01:28:59.191" v="3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7E97597-D017-49BB-8AD5-6078D7AD420F}" dt="2023-09-27T01:28:59.191" v="39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000754880" sldId="795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571402223" sldId="796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3154288794" sldId="797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849439062" sldId="798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4146228062" sldId="799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791906267" sldId="800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671079477" sldId="801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166103870" sldId="802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227403019" sldId="803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256269877" sldId="804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466894027" sldId="806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75365900" sldId="808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506353837" sldId="809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006037230" sldId="810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3129690365" sldId="811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791431317" sldId="812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960387769" sldId="813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273851081" sldId="814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996803737" sldId="815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27173752" sldId="816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637593672" sldId="817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3366513884" sldId="818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545200127" sldId="819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3191283521" sldId="820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3408952109" sldId="821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735081180" sldId="822"/>
        </pc:sldMkLst>
      </pc:sldChg>
      <pc:sldChg chg="addSp modSp mod">
        <pc:chgData name="Jenifer Prince Devaraj" userId="c3fb109c-09d1-42a6-93f4-69472d709861" providerId="ADAL" clId="{F7E97597-D017-49BB-8AD5-6078D7AD420F}" dt="2023-09-27T06:15:07.337" v="309" actId="1076"/>
        <pc:sldMkLst>
          <pc:docMk/>
          <pc:sldMk cId="1466418678" sldId="827"/>
        </pc:sldMkLst>
        <pc:spChg chg="mod">
          <ac:chgData name="Jenifer Prince Devaraj" userId="c3fb109c-09d1-42a6-93f4-69472d709861" providerId="ADAL" clId="{F7E97597-D017-49BB-8AD5-6078D7AD420F}" dt="2023-09-27T06:15:05.218" v="308" actId="14100"/>
          <ac:spMkLst>
            <pc:docMk/>
            <pc:sldMk cId="1466418678" sldId="827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F7E97597-D017-49BB-8AD5-6078D7AD420F}" dt="2023-09-27T06:14:36.121" v="288" actId="1076"/>
          <ac:spMkLst>
            <pc:docMk/>
            <pc:sldMk cId="1466418678" sldId="827"/>
            <ac:spMk id="4" creationId="{C063E935-A7A1-3300-DB0D-D16CCF8DBE7B}"/>
          </ac:spMkLst>
        </pc:spChg>
        <pc:picChg chg="add mod">
          <ac:chgData name="Jenifer Prince Devaraj" userId="c3fb109c-09d1-42a6-93f4-69472d709861" providerId="ADAL" clId="{F7E97597-D017-49BB-8AD5-6078D7AD420F}" dt="2023-09-27T06:15:07.337" v="309" actId="1076"/>
          <ac:picMkLst>
            <pc:docMk/>
            <pc:sldMk cId="1466418678" sldId="827"/>
            <ac:picMk id="3" creationId="{5FD9365B-773E-2D0D-DDA3-C1A92E2DE869}"/>
          </ac:picMkLst>
        </pc:picChg>
      </pc:sldChg>
      <pc:sldChg chg="add del">
        <pc:chgData name="Jenifer Prince Devaraj" userId="c3fb109c-09d1-42a6-93f4-69472d709861" providerId="ADAL" clId="{F7E97597-D017-49BB-8AD5-6078D7AD420F}" dt="2023-09-27T08:04:31.155" v="1082" actId="47"/>
        <pc:sldMkLst>
          <pc:docMk/>
          <pc:sldMk cId="337091446" sldId="828"/>
        </pc:sldMkLst>
      </pc:sldChg>
      <pc:sldChg chg="add del">
        <pc:chgData name="Jenifer Prince Devaraj" userId="c3fb109c-09d1-42a6-93f4-69472d709861" providerId="ADAL" clId="{F7E97597-D017-49BB-8AD5-6078D7AD420F}" dt="2023-09-27T08:04:31.155" v="1082" actId="47"/>
        <pc:sldMkLst>
          <pc:docMk/>
          <pc:sldMk cId="1153059452" sldId="829"/>
        </pc:sldMkLst>
      </pc:sldChg>
      <pc:sldChg chg="add del">
        <pc:chgData name="Jenifer Prince Devaraj" userId="c3fb109c-09d1-42a6-93f4-69472d709861" providerId="ADAL" clId="{F7E97597-D017-49BB-8AD5-6078D7AD420F}" dt="2023-09-27T08:04:31.155" v="1082" actId="47"/>
        <pc:sldMkLst>
          <pc:docMk/>
          <pc:sldMk cId="3265564993" sldId="830"/>
        </pc:sldMkLst>
      </pc:sldChg>
      <pc:sldChg chg="add del">
        <pc:chgData name="Jenifer Prince Devaraj" userId="c3fb109c-09d1-42a6-93f4-69472d709861" providerId="ADAL" clId="{F7E97597-D017-49BB-8AD5-6078D7AD420F}" dt="2023-09-27T08:04:31.155" v="1082" actId="47"/>
        <pc:sldMkLst>
          <pc:docMk/>
          <pc:sldMk cId="370682856" sldId="831"/>
        </pc:sldMkLst>
      </pc:sldChg>
      <pc:sldChg chg="modSp">
        <pc:chgData name="Jenifer Prince Devaraj" userId="c3fb109c-09d1-42a6-93f4-69472d709861" providerId="ADAL" clId="{F7E97597-D017-49BB-8AD5-6078D7AD420F}" dt="2023-09-27T06:26:30.947" v="493" actId="20577"/>
        <pc:sldMkLst>
          <pc:docMk/>
          <pc:sldMk cId="1831671216" sldId="833"/>
        </pc:sldMkLst>
        <pc:spChg chg="mod">
          <ac:chgData name="Jenifer Prince Devaraj" userId="c3fb109c-09d1-42a6-93f4-69472d709861" providerId="ADAL" clId="{F7E97597-D017-49BB-8AD5-6078D7AD420F}" dt="2023-09-27T06:26:30.947" v="493" actId="20577"/>
          <ac:spMkLst>
            <pc:docMk/>
            <pc:sldMk cId="1831671216" sldId="833"/>
            <ac:spMk id="8" creationId="{52EA9863-9FD9-F960-9907-83A15C9569B2}"/>
          </ac:spMkLst>
        </pc:spChg>
      </pc:sldChg>
      <pc:sldChg chg="modSp">
        <pc:chgData name="Jenifer Prince Devaraj" userId="c3fb109c-09d1-42a6-93f4-69472d709861" providerId="ADAL" clId="{F7E97597-D017-49BB-8AD5-6078D7AD420F}" dt="2023-09-27T16:41:15.239" v="1086"/>
        <pc:sldMkLst>
          <pc:docMk/>
          <pc:sldMk cId="234677745" sldId="837"/>
        </pc:sldMkLst>
        <pc:spChg chg="mod">
          <ac:chgData name="Jenifer Prince Devaraj" userId="c3fb109c-09d1-42a6-93f4-69472d709861" providerId="ADAL" clId="{F7E97597-D017-49BB-8AD5-6078D7AD420F}" dt="2023-09-27T16:41:15.239" v="1086"/>
          <ac:spMkLst>
            <pc:docMk/>
            <pc:sldMk cId="234677745" sldId="837"/>
            <ac:spMk id="13" creationId="{8A099B74-7E56-6ACB-B835-424972C9628E}"/>
          </ac:spMkLst>
        </pc:spChg>
      </pc:sldChg>
      <pc:sldChg chg="modSp mod">
        <pc:chgData name="Jenifer Prince Devaraj" userId="c3fb109c-09d1-42a6-93f4-69472d709861" providerId="ADAL" clId="{F7E97597-D017-49BB-8AD5-6078D7AD420F}" dt="2023-09-27T16:41:27.183" v="1087" actId="21"/>
        <pc:sldMkLst>
          <pc:docMk/>
          <pc:sldMk cId="359858753" sldId="841"/>
        </pc:sldMkLst>
        <pc:spChg chg="mod">
          <ac:chgData name="Jenifer Prince Devaraj" userId="c3fb109c-09d1-42a6-93f4-69472d709861" providerId="ADAL" clId="{F7E97597-D017-49BB-8AD5-6078D7AD420F}" dt="2023-09-27T16:41:27.183" v="1087" actId="21"/>
          <ac:spMkLst>
            <pc:docMk/>
            <pc:sldMk cId="359858753" sldId="841"/>
            <ac:spMk id="4" creationId="{B575831D-3408-4515-AB70-984997D8DAF1}"/>
          </ac:spMkLst>
        </pc:spChg>
      </pc:sldChg>
      <pc:sldChg chg="modSp">
        <pc:chgData name="Jenifer Prince Devaraj" userId="c3fb109c-09d1-42a6-93f4-69472d709861" providerId="ADAL" clId="{F7E97597-D017-49BB-8AD5-6078D7AD420F}" dt="2023-09-27T16:41:39.269" v="1091" actId="20577"/>
        <pc:sldMkLst>
          <pc:docMk/>
          <pc:sldMk cId="3161200017" sldId="842"/>
        </pc:sldMkLst>
        <pc:spChg chg="mod">
          <ac:chgData name="Jenifer Prince Devaraj" userId="c3fb109c-09d1-42a6-93f4-69472d709861" providerId="ADAL" clId="{F7E97597-D017-49BB-8AD5-6078D7AD420F}" dt="2023-09-27T16:41:39.269" v="1091" actId="20577"/>
          <ac:spMkLst>
            <pc:docMk/>
            <pc:sldMk cId="3161200017" sldId="842"/>
            <ac:spMk id="4" creationId="{C8DDE569-04FE-6F6D-B74A-A08A05F42890}"/>
          </ac:spMkLst>
        </pc:spChg>
      </pc:sldChg>
      <pc:sldChg chg="addSp delSp modSp mod">
        <pc:chgData name="Jenifer Prince Devaraj" userId="c3fb109c-09d1-42a6-93f4-69472d709861" providerId="ADAL" clId="{F7E97597-D017-49BB-8AD5-6078D7AD420F}" dt="2023-09-27T07:27:47.632" v="1079" actId="1076"/>
        <pc:sldMkLst>
          <pc:docMk/>
          <pc:sldMk cId="681689437" sldId="846"/>
        </pc:sldMkLst>
        <pc:spChg chg="mod">
          <ac:chgData name="Jenifer Prince Devaraj" userId="c3fb109c-09d1-42a6-93f4-69472d709861" providerId="ADAL" clId="{F7E97597-D017-49BB-8AD5-6078D7AD420F}" dt="2023-09-27T07:26:25.901" v="960" actId="20577"/>
          <ac:spMkLst>
            <pc:docMk/>
            <pc:sldMk cId="681689437" sldId="846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F7E97597-D017-49BB-8AD5-6078D7AD420F}" dt="2023-09-27T07:27:47.632" v="1079" actId="1076"/>
          <ac:spMkLst>
            <pc:docMk/>
            <pc:sldMk cId="681689437" sldId="846"/>
            <ac:spMk id="3" creationId="{783B5C0E-007D-4BC7-C545-427E6338FCD0}"/>
          </ac:spMkLst>
        </pc:spChg>
        <pc:spChg chg="mod">
          <ac:chgData name="Jenifer Prince Devaraj" userId="c3fb109c-09d1-42a6-93f4-69472d709861" providerId="ADAL" clId="{F7E97597-D017-49BB-8AD5-6078D7AD420F}" dt="2023-09-27T07:27:43.021" v="1078" actId="1076"/>
          <ac:spMkLst>
            <pc:docMk/>
            <pc:sldMk cId="681689437" sldId="846"/>
            <ac:spMk id="5" creationId="{A4576C88-5C72-F0CE-5BC1-FA6C0581B9F0}"/>
          </ac:spMkLst>
        </pc:spChg>
        <pc:picChg chg="add del mod">
          <ac:chgData name="Jenifer Prince Devaraj" userId="c3fb109c-09d1-42a6-93f4-69472d709861" providerId="ADAL" clId="{F7E97597-D017-49BB-8AD5-6078D7AD420F}" dt="2023-09-27T07:25:30.999" v="935"/>
          <ac:picMkLst>
            <pc:docMk/>
            <pc:sldMk cId="681689437" sldId="846"/>
            <ac:picMk id="6" creationId="{EA1089B8-5AA8-504A-D8BC-252204FB0625}"/>
          </ac:picMkLst>
        </pc:picChg>
      </pc:sldChg>
      <pc:sldChg chg="modSp add del mod ord">
        <pc:chgData name="Jenifer Prince Devaraj" userId="c3fb109c-09d1-42a6-93f4-69472d709861" providerId="ADAL" clId="{F7E97597-D017-49BB-8AD5-6078D7AD420F}" dt="2023-09-27T08:04:31.155" v="1082" actId="47"/>
        <pc:sldMkLst>
          <pc:docMk/>
          <pc:sldMk cId="2611160571" sldId="850"/>
        </pc:sldMkLst>
        <pc:spChg chg="mod">
          <ac:chgData name="Jenifer Prince Devaraj" userId="c3fb109c-09d1-42a6-93f4-69472d709861" providerId="ADAL" clId="{F7E97597-D017-49BB-8AD5-6078D7AD420F}" dt="2023-09-27T01:33:09.267" v="238" actId="1076"/>
          <ac:spMkLst>
            <pc:docMk/>
            <pc:sldMk cId="2611160571" sldId="850"/>
            <ac:spMk id="10" creationId="{90ED6D52-288C-9A11-277F-69EE7B841221}"/>
          </ac:spMkLst>
        </pc:spChg>
        <pc:spChg chg="mod">
          <ac:chgData name="Jenifer Prince Devaraj" userId="c3fb109c-09d1-42a6-93f4-69472d709861" providerId="ADAL" clId="{F7E97597-D017-49BB-8AD5-6078D7AD420F}" dt="2023-09-27T01:33:06.605" v="237" actId="1076"/>
          <ac:spMkLst>
            <pc:docMk/>
            <pc:sldMk cId="2611160571" sldId="850"/>
            <ac:spMk id="12" creationId="{8786E64B-9A45-5EBF-EAF5-D3229C852B50}"/>
          </ac:spMkLst>
        </pc:spChg>
      </pc:sldChg>
      <pc:sldChg chg="addSp delSp modSp add mod">
        <pc:chgData name="Jenifer Prince Devaraj" userId="c3fb109c-09d1-42a6-93f4-69472d709861" providerId="ADAL" clId="{F7E97597-D017-49BB-8AD5-6078D7AD420F}" dt="2023-09-27T06:16:25.493" v="329" actId="1076"/>
        <pc:sldMkLst>
          <pc:docMk/>
          <pc:sldMk cId="2627570651" sldId="851"/>
        </pc:sldMkLst>
        <pc:spChg chg="mod">
          <ac:chgData name="Jenifer Prince Devaraj" userId="c3fb109c-09d1-42a6-93f4-69472d709861" providerId="ADAL" clId="{F7E97597-D017-49BB-8AD5-6078D7AD420F}" dt="2023-09-27T06:15:44.215" v="323" actId="1076"/>
          <ac:spMkLst>
            <pc:docMk/>
            <pc:sldMk cId="2627570651" sldId="851"/>
            <ac:spMk id="2" creationId="{D728537F-215B-84F2-AE7F-11083A0F6FBC}"/>
          </ac:spMkLst>
        </pc:spChg>
        <pc:picChg chg="del">
          <ac:chgData name="Jenifer Prince Devaraj" userId="c3fb109c-09d1-42a6-93f4-69472d709861" providerId="ADAL" clId="{F7E97597-D017-49BB-8AD5-6078D7AD420F}" dt="2023-09-27T06:15:45.621" v="324" actId="478"/>
          <ac:picMkLst>
            <pc:docMk/>
            <pc:sldMk cId="2627570651" sldId="851"/>
            <ac:picMk id="3" creationId="{5FD9365B-773E-2D0D-DDA3-C1A92E2DE869}"/>
          </ac:picMkLst>
        </pc:picChg>
        <pc:picChg chg="add mod">
          <ac:chgData name="Jenifer Prince Devaraj" userId="c3fb109c-09d1-42a6-93f4-69472d709861" providerId="ADAL" clId="{F7E97597-D017-49BB-8AD5-6078D7AD420F}" dt="2023-09-27T06:16:25.493" v="329" actId="1076"/>
          <ac:picMkLst>
            <pc:docMk/>
            <pc:sldMk cId="2627570651" sldId="851"/>
            <ac:picMk id="6" creationId="{E5EFE390-6DFA-D51A-F977-5955630A1B70}"/>
          </ac:picMkLst>
        </pc:picChg>
      </pc:sldChg>
      <pc:sldChg chg="modSp add del mod">
        <pc:chgData name="Jenifer Prince Devaraj" userId="c3fb109c-09d1-42a6-93f4-69472d709861" providerId="ADAL" clId="{F7E97597-D017-49BB-8AD5-6078D7AD420F}" dt="2023-09-27T06:15:13.025" v="310" actId="47"/>
        <pc:sldMkLst>
          <pc:docMk/>
          <pc:sldMk cId="4146505909" sldId="851"/>
        </pc:sldMkLst>
        <pc:spChg chg="mod">
          <ac:chgData name="Jenifer Prince Devaraj" userId="c3fb109c-09d1-42a6-93f4-69472d709861" providerId="ADAL" clId="{F7E97597-D017-49BB-8AD5-6078D7AD420F}" dt="2023-09-27T06:14:10.014" v="285" actId="20577"/>
          <ac:spMkLst>
            <pc:docMk/>
            <pc:sldMk cId="4146505909" sldId="851"/>
            <ac:spMk id="2" creationId="{D728537F-215B-84F2-AE7F-11083A0F6FBC}"/>
          </ac:spMkLst>
        </pc:spChg>
      </pc:sldChg>
      <pc:sldChg chg="addSp delSp modSp add mod">
        <pc:chgData name="Jenifer Prince Devaraj" userId="c3fb109c-09d1-42a6-93f4-69472d709861" providerId="ADAL" clId="{F7E97597-D017-49BB-8AD5-6078D7AD420F}" dt="2023-09-27T06:35:33.016" v="626" actId="20577"/>
        <pc:sldMkLst>
          <pc:docMk/>
          <pc:sldMk cId="3819480340" sldId="852"/>
        </pc:sldMkLst>
        <pc:spChg chg="mod">
          <ac:chgData name="Jenifer Prince Devaraj" userId="c3fb109c-09d1-42a6-93f4-69472d709861" providerId="ADAL" clId="{F7E97597-D017-49BB-8AD5-6078D7AD420F}" dt="2023-09-27T06:35:33.016" v="626" actId="20577"/>
          <ac:spMkLst>
            <pc:docMk/>
            <pc:sldMk cId="3819480340" sldId="852"/>
            <ac:spMk id="2" creationId="{D728537F-215B-84F2-AE7F-11083A0F6FBC}"/>
          </ac:spMkLst>
        </pc:spChg>
        <pc:spChg chg="add mod">
          <ac:chgData name="Jenifer Prince Devaraj" userId="c3fb109c-09d1-42a6-93f4-69472d709861" providerId="ADAL" clId="{F7E97597-D017-49BB-8AD5-6078D7AD420F}" dt="2023-09-27T06:29:51.666" v="524" actId="1076"/>
          <ac:spMkLst>
            <pc:docMk/>
            <pc:sldMk cId="3819480340" sldId="852"/>
            <ac:spMk id="11" creationId="{4E7FF8A2-F708-D432-72C6-39C2A47EAAB0}"/>
          </ac:spMkLst>
        </pc:spChg>
        <pc:spChg chg="add del">
          <ac:chgData name="Jenifer Prince Devaraj" userId="c3fb109c-09d1-42a6-93f4-69472d709861" providerId="ADAL" clId="{F7E97597-D017-49BB-8AD5-6078D7AD420F}" dt="2023-09-27T06:28:31.486" v="495"/>
          <ac:spMkLst>
            <pc:docMk/>
            <pc:sldMk cId="3819480340" sldId="852"/>
            <ac:spMk id="12" creationId="{C5F1FBDD-175A-7E88-A765-04C9AECB6B3B}"/>
          </ac:spMkLst>
        </pc:spChg>
        <pc:picChg chg="del">
          <ac:chgData name="Jenifer Prince Devaraj" userId="c3fb109c-09d1-42a6-93f4-69472d709861" providerId="ADAL" clId="{F7E97597-D017-49BB-8AD5-6078D7AD420F}" dt="2023-09-27T06:19:32.168" v="400" actId="478"/>
          <ac:picMkLst>
            <pc:docMk/>
            <pc:sldMk cId="3819480340" sldId="852"/>
            <ac:picMk id="6" creationId="{E5EFE390-6DFA-D51A-F977-5955630A1B70}"/>
          </ac:picMkLst>
        </pc:picChg>
        <pc:picChg chg="add mod">
          <ac:chgData name="Jenifer Prince Devaraj" userId="c3fb109c-09d1-42a6-93f4-69472d709861" providerId="ADAL" clId="{F7E97597-D017-49BB-8AD5-6078D7AD420F}" dt="2023-09-27T06:30:01.860" v="526" actId="1076"/>
          <ac:picMkLst>
            <pc:docMk/>
            <pc:sldMk cId="3819480340" sldId="852"/>
            <ac:picMk id="13" creationId="{4D3F41A9-838E-83A4-FBD8-1515AFA6C922}"/>
          </ac:picMkLst>
        </pc:picChg>
        <pc:cxnChg chg="add del mod">
          <ac:chgData name="Jenifer Prince Devaraj" userId="c3fb109c-09d1-42a6-93f4-69472d709861" providerId="ADAL" clId="{F7E97597-D017-49BB-8AD5-6078D7AD420F}" dt="2023-09-27T06:22:59.999" v="477" actId="11529"/>
          <ac:cxnSpMkLst>
            <pc:docMk/>
            <pc:sldMk cId="3819480340" sldId="852"/>
            <ac:cxnSpMk id="5" creationId="{E4A7A270-54A3-3F84-0C3B-98EA5FFC4ED8}"/>
          </ac:cxnSpMkLst>
        </pc:cxnChg>
        <pc:cxnChg chg="add mod">
          <ac:chgData name="Jenifer Prince Devaraj" userId="c3fb109c-09d1-42a6-93f4-69472d709861" providerId="ADAL" clId="{F7E97597-D017-49BB-8AD5-6078D7AD420F}" dt="2023-09-27T06:23:18.474" v="481" actId="1582"/>
          <ac:cxnSpMkLst>
            <pc:docMk/>
            <pc:sldMk cId="3819480340" sldId="852"/>
            <ac:cxnSpMk id="8" creationId="{2CF05812-A54D-C8B6-5E04-BC72684BC99F}"/>
          </ac:cxnSpMkLst>
        </pc:cxnChg>
      </pc:sldChg>
      <pc:sldChg chg="addSp delSp modSp add mod">
        <pc:chgData name="Jenifer Prince Devaraj" userId="c3fb109c-09d1-42a6-93f4-69472d709861" providerId="ADAL" clId="{F7E97597-D017-49BB-8AD5-6078D7AD420F}" dt="2023-09-27T06:34:28.609" v="605" actId="21"/>
        <pc:sldMkLst>
          <pc:docMk/>
          <pc:sldMk cId="1711646516" sldId="853"/>
        </pc:sldMkLst>
        <pc:spChg chg="del">
          <ac:chgData name="Jenifer Prince Devaraj" userId="c3fb109c-09d1-42a6-93f4-69472d709861" providerId="ADAL" clId="{F7E97597-D017-49BB-8AD5-6078D7AD420F}" dt="2023-09-27T06:31:08.870" v="528" actId="478"/>
          <ac:spMkLst>
            <pc:docMk/>
            <pc:sldMk cId="1711646516" sldId="853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F7E97597-D017-49BB-8AD5-6078D7AD420F}" dt="2023-09-27T06:33:08.692" v="577" actId="1076"/>
          <ac:spMkLst>
            <pc:docMk/>
            <pc:sldMk cId="1711646516" sldId="853"/>
            <ac:spMk id="4" creationId="{C063E935-A7A1-3300-DB0D-D16CCF8DBE7B}"/>
          </ac:spMkLst>
        </pc:spChg>
        <pc:spChg chg="add del mod">
          <ac:chgData name="Jenifer Prince Devaraj" userId="c3fb109c-09d1-42a6-93f4-69472d709861" providerId="ADAL" clId="{F7E97597-D017-49BB-8AD5-6078D7AD420F}" dt="2023-09-27T06:31:11.569" v="529" actId="478"/>
          <ac:spMkLst>
            <pc:docMk/>
            <pc:sldMk cId="1711646516" sldId="853"/>
            <ac:spMk id="5" creationId="{A2B1F7F6-3471-9014-9308-F9140F7C0F18}"/>
          </ac:spMkLst>
        </pc:spChg>
        <pc:spChg chg="del">
          <ac:chgData name="Jenifer Prince Devaraj" userId="c3fb109c-09d1-42a6-93f4-69472d709861" providerId="ADAL" clId="{F7E97597-D017-49BB-8AD5-6078D7AD420F}" dt="2023-09-27T06:31:15.780" v="531" actId="478"/>
          <ac:spMkLst>
            <pc:docMk/>
            <pc:sldMk cId="1711646516" sldId="853"/>
            <ac:spMk id="11" creationId="{4E7FF8A2-F708-D432-72C6-39C2A47EAAB0}"/>
          </ac:spMkLst>
        </pc:spChg>
        <pc:spChg chg="add mod">
          <ac:chgData name="Jenifer Prince Devaraj" userId="c3fb109c-09d1-42a6-93f4-69472d709861" providerId="ADAL" clId="{F7E97597-D017-49BB-8AD5-6078D7AD420F}" dt="2023-09-27T06:34:28.609" v="605" actId="21"/>
          <ac:spMkLst>
            <pc:docMk/>
            <pc:sldMk cId="1711646516" sldId="853"/>
            <ac:spMk id="12" creationId="{647F574A-A3B9-F3A0-CE6D-5A9C93B96D52}"/>
          </ac:spMkLst>
        </pc:spChg>
        <pc:picChg chg="add mod">
          <ac:chgData name="Jenifer Prince Devaraj" userId="c3fb109c-09d1-42a6-93f4-69472d709861" providerId="ADAL" clId="{F7E97597-D017-49BB-8AD5-6078D7AD420F}" dt="2023-09-27T06:34:20.022" v="602" actId="14100"/>
          <ac:picMkLst>
            <pc:docMk/>
            <pc:sldMk cId="1711646516" sldId="853"/>
            <ac:picMk id="7" creationId="{A572C427-DB76-A1E9-DE73-2B8CD06640E5}"/>
          </ac:picMkLst>
        </pc:picChg>
        <pc:picChg chg="del">
          <ac:chgData name="Jenifer Prince Devaraj" userId="c3fb109c-09d1-42a6-93f4-69472d709861" providerId="ADAL" clId="{F7E97597-D017-49BB-8AD5-6078D7AD420F}" dt="2023-09-27T06:31:17.180" v="532" actId="478"/>
          <ac:picMkLst>
            <pc:docMk/>
            <pc:sldMk cId="1711646516" sldId="853"/>
            <ac:picMk id="13" creationId="{4D3F41A9-838E-83A4-FBD8-1515AFA6C922}"/>
          </ac:picMkLst>
        </pc:picChg>
        <pc:cxnChg chg="del">
          <ac:chgData name="Jenifer Prince Devaraj" userId="c3fb109c-09d1-42a6-93f4-69472d709861" providerId="ADAL" clId="{F7E97597-D017-49BB-8AD5-6078D7AD420F}" dt="2023-09-27T06:31:13.640" v="530" actId="478"/>
          <ac:cxnSpMkLst>
            <pc:docMk/>
            <pc:sldMk cId="1711646516" sldId="853"/>
            <ac:cxnSpMk id="8" creationId="{2CF05812-A54D-C8B6-5E04-BC72684BC99F}"/>
          </ac:cxnSpMkLst>
        </pc:cxnChg>
      </pc:sldChg>
      <pc:sldChg chg="addSp delSp modSp add mod">
        <pc:chgData name="Jenifer Prince Devaraj" userId="c3fb109c-09d1-42a6-93f4-69472d709861" providerId="ADAL" clId="{F7E97597-D017-49BB-8AD5-6078D7AD420F}" dt="2023-09-27T06:50:24.635" v="713" actId="22"/>
        <pc:sldMkLst>
          <pc:docMk/>
          <pc:sldMk cId="266010533" sldId="854"/>
        </pc:sldMkLst>
        <pc:spChg chg="add del">
          <ac:chgData name="Jenifer Prince Devaraj" userId="c3fb109c-09d1-42a6-93f4-69472d709861" providerId="ADAL" clId="{F7E97597-D017-49BB-8AD5-6078D7AD420F}" dt="2023-09-27T06:50:24.635" v="713" actId="22"/>
          <ac:spMkLst>
            <pc:docMk/>
            <pc:sldMk cId="266010533" sldId="854"/>
            <ac:spMk id="3" creationId="{69EDFDBB-E95F-F234-5EA9-06453FFDDE66}"/>
          </ac:spMkLst>
        </pc:spChg>
        <pc:spChg chg="mod">
          <ac:chgData name="Jenifer Prince Devaraj" userId="c3fb109c-09d1-42a6-93f4-69472d709861" providerId="ADAL" clId="{F7E97597-D017-49BB-8AD5-6078D7AD420F}" dt="2023-09-27T06:38:30.837" v="711" actId="21"/>
          <ac:spMkLst>
            <pc:docMk/>
            <pc:sldMk cId="266010533" sldId="854"/>
            <ac:spMk id="12" creationId="{647F574A-A3B9-F3A0-CE6D-5A9C93B96D52}"/>
          </ac:spMkLst>
        </pc:spChg>
        <pc:picChg chg="del">
          <ac:chgData name="Jenifer Prince Devaraj" userId="c3fb109c-09d1-42a6-93f4-69472d709861" providerId="ADAL" clId="{F7E97597-D017-49BB-8AD5-6078D7AD420F}" dt="2023-09-27T06:34:43.954" v="609" actId="478"/>
          <ac:picMkLst>
            <pc:docMk/>
            <pc:sldMk cId="266010533" sldId="854"/>
            <ac:picMk id="7" creationId="{A572C427-DB76-A1E9-DE73-2B8CD06640E5}"/>
          </ac:picMkLst>
        </pc:picChg>
      </pc:sldChg>
      <pc:sldChg chg="addSp modSp add mod">
        <pc:chgData name="Jenifer Prince Devaraj" userId="c3fb109c-09d1-42a6-93f4-69472d709861" providerId="ADAL" clId="{F7E97597-D017-49BB-8AD5-6078D7AD420F}" dt="2023-09-27T06:58:14.463" v="916" actId="1035"/>
        <pc:sldMkLst>
          <pc:docMk/>
          <pc:sldMk cId="3982161326" sldId="855"/>
        </pc:sldMkLst>
        <pc:spChg chg="add mod">
          <ac:chgData name="Jenifer Prince Devaraj" userId="c3fb109c-09d1-42a6-93f4-69472d709861" providerId="ADAL" clId="{F7E97597-D017-49BB-8AD5-6078D7AD420F}" dt="2023-09-27T06:58:14.463" v="916" actId="1035"/>
          <ac:spMkLst>
            <pc:docMk/>
            <pc:sldMk cId="3982161326" sldId="855"/>
            <ac:spMk id="5" creationId="{97D44938-69AB-58E6-AE12-EAC83C306125}"/>
          </ac:spMkLst>
        </pc:spChg>
        <pc:spChg chg="mod">
          <ac:chgData name="Jenifer Prince Devaraj" userId="c3fb109c-09d1-42a6-93f4-69472d709861" providerId="ADAL" clId="{F7E97597-D017-49BB-8AD5-6078D7AD420F}" dt="2023-09-27T06:57:55.471" v="914" actId="2710"/>
          <ac:spMkLst>
            <pc:docMk/>
            <pc:sldMk cId="3982161326" sldId="855"/>
            <ac:spMk id="12" creationId="{647F574A-A3B9-F3A0-CE6D-5A9C93B96D52}"/>
          </ac:spMkLst>
        </pc:spChg>
        <pc:cxnChg chg="add mod">
          <ac:chgData name="Jenifer Prince Devaraj" userId="c3fb109c-09d1-42a6-93f4-69472d709861" providerId="ADAL" clId="{F7E97597-D017-49BB-8AD5-6078D7AD420F}" dt="2023-09-27T06:57:46.210" v="912" actId="1076"/>
          <ac:cxnSpMkLst>
            <pc:docMk/>
            <pc:sldMk cId="3982161326" sldId="855"/>
            <ac:cxnSpMk id="3" creationId="{440EFCC4-7473-1D50-E6E8-5DD56FDC38BD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1140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496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062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4546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2591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3340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0525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9523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1465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1359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2819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1639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7644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1170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709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7849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275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Amplitude Modulation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74DDEA-0ACD-20EC-3A08-BD586226586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1">
            <a:extLst>
              <a:ext uri="{FF2B5EF4-FFF2-40B4-BE49-F238E27FC236}">
                <a16:creationId xmlns:a16="http://schemas.microsoft.com/office/drawing/2014/main" id="{7B162E1A-8F63-840A-D3DE-877FE832415F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8" name="Slide Number Placeholder 32">
            <a:extLst>
              <a:ext uri="{FF2B5EF4-FFF2-40B4-BE49-F238E27FC236}">
                <a16:creationId xmlns:a16="http://schemas.microsoft.com/office/drawing/2014/main" id="{1FA5CF44-82B6-6549-97DC-5BF5095EC6D5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0" cy="0"/>
          </a:xfr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2685A-BD3A-4230-8D85-804689F6729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D98D7BBF-947A-37AE-0C51-4C865004D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21658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Modulation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9137021-68F5-83E7-9131-36AA202F5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504" y="2247221"/>
            <a:ext cx="7055616" cy="311725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Modulation can be defined as the process of superimposing a low-frequency signal on a high-frequency carrier signal.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200" b="1" dirty="0"/>
              <a:t>					Or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Modulation is the process of converting data into radio waves by adding information to a carrier signal.</a:t>
            </a:r>
          </a:p>
          <a:p>
            <a:pPr algn="just">
              <a:lnSpc>
                <a:spcPct val="150000"/>
              </a:lnSpc>
            </a:pPr>
            <a:endParaRPr lang="en-GB" sz="2200" dirty="0"/>
          </a:p>
          <a:p>
            <a:pPr marL="0" indent="0" algn="just">
              <a:lnSpc>
                <a:spcPct val="150000"/>
              </a:lnSpc>
              <a:buNone/>
            </a:pPr>
            <a:endParaRPr lang="en-GB" sz="2400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04AA2AD-B6E7-CE96-5D83-A936EE849AE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564624" y="1884680"/>
            <a:ext cx="4495277" cy="3682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002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69801"/>
            <a:ext cx="11594969" cy="36512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Types of Modulation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A5A666-8FA3-78CE-67B4-CA4AAEF82167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03599" y="1934926"/>
            <a:ext cx="5928365" cy="4408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083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51" y="1865198"/>
            <a:ext cx="10965049" cy="314368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The amplitude of the carrier signal varies in accordance with the instantaneous amplitude of the modulating signal.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093F1D6-FD0B-4C9D-B02B-8EDBA76CC8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920" y="2987777"/>
            <a:ext cx="9281160" cy="353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295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91" y="2090552"/>
            <a:ext cx="5910449" cy="3522847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The amplitude and frequency of a carrier wave remain constant.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The modulating signal is nothing but the input signal (electronic signal), which has to be transmitted.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E123CD-7245-F356-CDFF-FE106BF22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7398" y="1423555"/>
            <a:ext cx="4684939" cy="47269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3C67E9-0F85-09B5-15F1-984A60A22F84}"/>
              </a:ext>
            </a:extLst>
          </p:cNvPr>
          <p:cNvSpPr txBox="1"/>
          <p:nvPr/>
        </p:nvSpPr>
        <p:spPr>
          <a:xfrm>
            <a:off x="8863446" y="6197144"/>
            <a:ext cx="23483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Source: [1]</a:t>
            </a:r>
          </a:p>
        </p:txBody>
      </p:sp>
    </p:spTree>
    <p:extLst>
      <p:ext uri="{BB962C8B-B14F-4D97-AF65-F5344CB8AC3E}">
        <p14:creationId xmlns:p14="http://schemas.microsoft.com/office/powerpoint/2010/main" val="4248466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49991" y="2090553"/>
                <a:ext cx="5585329" cy="1325563"/>
              </a:xfrm>
            </p:spPr>
            <p:txBody>
              <a:bodyPr>
                <a:noAutofit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dirty="0"/>
                  <a:t>Carrier signal will be high frequency, and it will be a sine or cosine wave of electronic signal; it can be represented as </a:t>
                </a:r>
              </a:p>
              <a:p>
                <a:pPr marL="0" indent="0" algn="just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𝑐</m:t>
                      </m:r>
                      <m:d>
                        <m:d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modulating signal can be represented as 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𝑚</m:t>
                      </m:r>
                      <m:d>
                        <m:d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2200" dirty="0"/>
              </a:p>
            </p:txBody>
          </p:sp>
        </mc:Choice>
        <mc:Fallback xmlns="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49991" y="2090553"/>
                <a:ext cx="5585329" cy="1325563"/>
              </a:xfrm>
              <a:blipFill>
                <a:blip r:embed="rId3"/>
                <a:stretch>
                  <a:fillRect l="-1419" r="-1419" b="-1359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0EFF34F-7EEB-DF99-0629-813852428143}"/>
              </a:ext>
            </a:extLst>
          </p:cNvPr>
          <p:cNvCxnSpPr/>
          <p:nvPr/>
        </p:nvCxnSpPr>
        <p:spPr>
          <a:xfrm>
            <a:off x="6055360" y="1742440"/>
            <a:ext cx="0" cy="43383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/>
              <p:nvPr/>
            </p:nvSpPr>
            <p:spPr>
              <a:xfrm>
                <a:off x="4815838" y="2387049"/>
                <a:ext cx="7096759" cy="217479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34620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200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were</a:t>
                </a:r>
                <a:r>
                  <a:rPr lang="en-GB" sz="22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,</a:t>
                </a:r>
              </a:p>
              <a:p>
                <a:pPr marL="1793875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𝑎𝑛𝑑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are the amplitude of the carrier and message signal</a:t>
                </a:r>
              </a:p>
              <a:p>
                <a:pPr marL="1793875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=phase of the carrier signal</a:t>
                </a:r>
              </a:p>
              <a:p>
                <a:pPr marL="1793875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 phase of the modulating signal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5838" y="2387049"/>
                <a:ext cx="7096759" cy="2174791"/>
              </a:xfrm>
              <a:prstGeom prst="rect">
                <a:avLst/>
              </a:prstGeom>
              <a:blipFill>
                <a:blip r:embed="rId4"/>
                <a:stretch>
                  <a:fillRect t="-1685" b="-58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3425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0EFF34F-7EEB-DF99-0629-813852428143}"/>
              </a:ext>
            </a:extLst>
          </p:cNvPr>
          <p:cNvCxnSpPr/>
          <p:nvPr/>
        </p:nvCxnSpPr>
        <p:spPr>
          <a:xfrm>
            <a:off x="4876800" y="2120537"/>
            <a:ext cx="0" cy="43383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/>
              <p:nvPr/>
            </p:nvSpPr>
            <p:spPr>
              <a:xfrm>
                <a:off x="4976062" y="2033392"/>
                <a:ext cx="7513320" cy="50782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 modulation index is 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 ---&gt;(8)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(8) in (7)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(1+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---&gt;(9)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---&gt;(10)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 know that , </a:t>
                </a:r>
                <a14:m>
                  <m:oMath xmlns:m="http://schemas.openxmlformats.org/officeDocument/2006/math"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𝑆𝑖𝑛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𝑆𝑖𝑛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func>
                      <m:func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𝐵</m:t>
                            </m:r>
                          </m:e>
                        </m:d>
                      </m:e>
                    </m:func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We write ,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𝑉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𝐴𝑀</m:t>
                          </m:r>
                        </m:sub>
                      </m:sSub>
                      <m:d>
                        <m:d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f>
                        <m:f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 </m:t>
                          </m:r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  </m:t>
                          </m:r>
                        </m:num>
                        <m:den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den>
                      </m:f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[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𝐶𝑜𝑠</m:t>
                      </m:r>
                      <m:d>
                        <m:d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𝐶𝑜𝑠</m:t>
                      </m:r>
                      <m:d>
                        <m:d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]</m:t>
                      </m:r>
                    </m:oMath>
                  </m:oMathPara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6062" y="2033392"/>
                <a:ext cx="7513320" cy="5078250"/>
              </a:xfrm>
              <a:prstGeom prst="rect">
                <a:avLst/>
              </a:prstGeom>
              <a:blipFill>
                <a:blip r:embed="rId3"/>
                <a:stretch>
                  <a:fillRect l="-811" t="-6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C4F08BA-C6D8-EA84-86EC-30F10ED3129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06680" y="2033392"/>
                <a:ext cx="8529522" cy="4567646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 (3)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---&gt;(4)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(2) in(4)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---&gt;(5)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 (5) in (3),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=(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---&gt;(6)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Take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common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(1+</m:t>
                    </m:r>
                    <m:f>
                      <m:f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den>
                    </m:f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---&gt;(7)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000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C4F08BA-C6D8-EA84-86EC-30F10ED3129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6680" y="2033392"/>
                <a:ext cx="8529522" cy="4567646"/>
              </a:xfrm>
              <a:blipFill>
                <a:blip r:embed="rId4"/>
                <a:stretch>
                  <a:fillRect l="-786" t="-6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1671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4F08BA-C6D8-EA84-86EC-30F10ED31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358" y="1675674"/>
            <a:ext cx="8529522" cy="4567646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BCADC82-F061-670C-7506-0D8F677077E2}"/>
                  </a:ext>
                </a:extLst>
              </p:cNvPr>
              <p:cNvSpPr txBox="1"/>
              <p:nvPr/>
            </p:nvSpPr>
            <p:spPr>
              <a:xfrm>
                <a:off x="391160" y="1884792"/>
                <a:ext cx="8590280" cy="451982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Bandwidth of AM Signal is the difference between the both the side bands.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𝐵𝑊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𝑈𝑆𝐵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𝐿𝑆𝐵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−(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𝐵𝑊</m:t>
                      </m:r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−</m:t>
                      </m:r>
                      <m:sSub>
                        <m:sSubPr>
                          <m:ctrlP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𝐵𝑊</m:t>
                      </m:r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=2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Where</a:t>
                </a: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,</a:t>
                </a:r>
                <a:endParaRPr lang="en-GB" sz="22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is the Upper Side Band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Lower Side band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BCADC82-F061-670C-7506-0D8F677077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160" y="1884792"/>
                <a:ext cx="8590280" cy="4519827"/>
              </a:xfrm>
              <a:prstGeom prst="rect">
                <a:avLst/>
              </a:prstGeom>
              <a:blipFill>
                <a:blip r:embed="rId3"/>
                <a:stretch>
                  <a:fillRect l="-923" t="-8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7042DB30-7013-8F28-8134-AB56EFB38B04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75000"/>
          </a:blip>
          <a:stretch>
            <a:fillRect/>
          </a:stretch>
        </p:blipFill>
        <p:spPr>
          <a:xfrm>
            <a:off x="6891322" y="2473856"/>
            <a:ext cx="5300678" cy="28726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9E3FB40-5374-AF7A-3627-369F1DD16B0F}"/>
              </a:ext>
            </a:extLst>
          </p:cNvPr>
          <p:cNvSpPr txBox="1"/>
          <p:nvPr/>
        </p:nvSpPr>
        <p:spPr>
          <a:xfrm>
            <a:off x="8920682" y="5346481"/>
            <a:ext cx="29510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Source: [2]</a:t>
            </a:r>
          </a:p>
        </p:txBody>
      </p:sp>
    </p:spTree>
    <p:extLst>
      <p:ext uri="{BB962C8B-B14F-4D97-AF65-F5344CB8AC3E}">
        <p14:creationId xmlns:p14="http://schemas.microsoft.com/office/powerpoint/2010/main" val="994094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Modulated Signal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4F08BA-C6D8-EA84-86EC-30F10ED31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358" y="1675674"/>
            <a:ext cx="8529522" cy="4567646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40726E-C5DD-83C1-B908-CE9D4E39D2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6930" y="2050234"/>
            <a:ext cx="7638139" cy="3050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394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8"/>
            <a:ext cx="5669280" cy="90272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Under Modulation (m&lt; 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200" dirty="0"/>
          </a:p>
          <a:p>
            <a:pPr algn="just">
              <a:lnSpc>
                <a:spcPct val="150000"/>
              </a:lnSpc>
            </a:pPr>
            <a:endParaRPr lang="en-GB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A099B74-7E56-6ACB-B835-424972C9628E}"/>
                  </a:ext>
                </a:extLst>
              </p:cNvPr>
              <p:cNvSpPr txBox="1"/>
              <p:nvPr/>
            </p:nvSpPr>
            <p:spPr>
              <a:xfrm>
                <a:off x="106680" y="4196377"/>
                <a:ext cx="10850880" cy="15633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Modulation index will be  m&lt; 1 when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sz="2200" dirty="0"/>
                  <a:t>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endParaRPr lang="en-GB" sz="2200" dirty="0"/>
              </a:p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under-modulation has a modulation depth of less than 100%. In under-modulation, the carrier level falls above zero. Under-modulation causes no distortion.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A099B74-7E56-6ACB-B835-424972C962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4196377"/>
                <a:ext cx="10850880" cy="1563377"/>
              </a:xfrm>
              <a:prstGeom prst="rect">
                <a:avLst/>
              </a:prstGeom>
              <a:blipFill>
                <a:blip r:embed="rId3"/>
                <a:stretch>
                  <a:fillRect r="-674" b="-70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14">
            <a:extLst>
              <a:ext uri="{FF2B5EF4-FFF2-40B4-BE49-F238E27FC236}">
                <a16:creationId xmlns:a16="http://schemas.microsoft.com/office/drawing/2014/main" id="{1A937081-0EFA-881A-8E62-2520D4ACD3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717" y="2169308"/>
            <a:ext cx="6410325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77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9"/>
            <a:ext cx="7167880" cy="82144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Critical Modulation ( m= 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200" dirty="0"/>
          </a:p>
          <a:p>
            <a:pPr algn="just">
              <a:lnSpc>
                <a:spcPct val="150000"/>
              </a:lnSpc>
            </a:pPr>
            <a:endParaRPr lang="en-GB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575831D-3408-4515-AB70-984997D8DAF1}"/>
                  </a:ext>
                </a:extLst>
              </p:cNvPr>
              <p:cNvSpPr txBox="1"/>
              <p:nvPr/>
            </p:nvSpPr>
            <p:spPr>
              <a:xfrm>
                <a:off x="106680" y="4320614"/>
                <a:ext cx="10861040" cy="15633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Modulation index  will be m =1 when When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endParaRPr lang="en-GB" sz="2200" dirty="0"/>
              </a:p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Critical modulation has a modulation depth of 100%. In perfect-modulation, the carrier level falls to zero. Perfect-modulation causes no distortion.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575831D-3408-4515-AB70-984997D8DAF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4320614"/>
                <a:ext cx="10861040" cy="1563377"/>
              </a:xfrm>
              <a:prstGeom prst="rect">
                <a:avLst/>
              </a:prstGeom>
              <a:blipFill>
                <a:blip r:embed="rId3"/>
                <a:stretch>
                  <a:fillRect r="-730" b="-70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07BA2885-BFD4-A2B5-2F8A-3B67DC9D94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717" y="2196539"/>
            <a:ext cx="6105525" cy="212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58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9"/>
            <a:ext cx="716788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Over Modulation ( m&gt;1)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3200" dirty="0"/>
          </a:p>
          <a:p>
            <a:pPr algn="just">
              <a:lnSpc>
                <a:spcPct val="150000"/>
              </a:lnSpc>
            </a:pPr>
            <a:endParaRPr lang="en-GB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C8DDE569-04FE-6F6D-B74A-A08A05F42890}"/>
                  </a:ext>
                </a:extLst>
              </p:cNvPr>
              <p:cNvSpPr txBox="1"/>
              <p:nvPr/>
            </p:nvSpPr>
            <p:spPr>
              <a:xfrm>
                <a:off x="0" y="4335854"/>
                <a:ext cx="10591800" cy="207120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Modulation index m &gt;1 when When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b="0" i="0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endParaRPr lang="en-GB" sz="2200" dirty="0"/>
              </a:p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over-modulation has a modulation depth of greater than 100%. In over-modulation, the carrier wave experiences 180° phase reversals where the carrier level falls below the zero point.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C8DDE569-04FE-6F6D-B74A-A08A05F428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4335854"/>
                <a:ext cx="10591800" cy="2071208"/>
              </a:xfrm>
              <a:prstGeom prst="rect">
                <a:avLst/>
              </a:prstGeom>
              <a:blipFill>
                <a:blip r:embed="rId3"/>
                <a:stretch>
                  <a:fillRect r="-690" b="-5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2D5D7017-ECAD-BF04-5199-EF9F1A5022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4000" y="1942552"/>
            <a:ext cx="5554027" cy="2606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2000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9"/>
            <a:ext cx="716788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Over Modulation ( m&gt;1)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3200" dirty="0"/>
          </a:p>
          <a:p>
            <a:pPr algn="just">
              <a:lnSpc>
                <a:spcPct val="150000"/>
              </a:lnSpc>
            </a:pPr>
            <a:endParaRPr lang="en-GB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DDE569-04FE-6F6D-B74A-A08A05F42890}"/>
              </a:ext>
            </a:extLst>
          </p:cNvPr>
          <p:cNvSpPr txBox="1"/>
          <p:nvPr/>
        </p:nvSpPr>
        <p:spPr>
          <a:xfrm>
            <a:off x="106680" y="2121946"/>
            <a:ext cx="10591800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If a Signal is over modulated, then the output of the demodulator will results as shown below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2E64B6-E125-34DF-9A3F-DD91DFBBF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3585" y="3244017"/>
            <a:ext cx="5695950" cy="19431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438A76A-F6F5-48C6-CA8B-A98FBF6C20C5}"/>
              </a:ext>
            </a:extLst>
          </p:cNvPr>
          <p:cNvSpPr txBox="1"/>
          <p:nvPr/>
        </p:nvSpPr>
        <p:spPr>
          <a:xfrm>
            <a:off x="421640" y="5326193"/>
            <a:ext cx="10591800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It shows the signal is distorted and the signal will be lost.</a:t>
            </a: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It is advisable that the m &lt; 1 for a distortion less output signal</a:t>
            </a:r>
          </a:p>
        </p:txBody>
      </p:sp>
    </p:spTree>
    <p:extLst>
      <p:ext uri="{BB962C8B-B14F-4D97-AF65-F5344CB8AC3E}">
        <p14:creationId xmlns:p14="http://schemas.microsoft.com/office/powerpoint/2010/main" val="323485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1872030"/>
            <a:ext cx="1078992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Exercise 1: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200" dirty="0"/>
              <a:t>Using Simulink, generate AM signal by considering the carrier signal frequency = 100Hz, amplitude = 2V and the Message Signal Frequency = 10Hz , amplitude = 1V. Observe the AM signal with Modulation index= 0.5. Analyse the signal in both time and frequency domain.</a:t>
            </a:r>
          </a:p>
        </p:txBody>
      </p:sp>
    </p:spTree>
    <p:extLst>
      <p:ext uri="{BB962C8B-B14F-4D97-AF65-F5344CB8AC3E}">
        <p14:creationId xmlns:p14="http://schemas.microsoft.com/office/powerpoint/2010/main" val="27360888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" y="1328470"/>
            <a:ext cx="1160780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Simulink Blocks</a:t>
            </a:r>
            <a:endParaRPr lang="en-GB" sz="2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75A7A3C-7811-84CF-CAD9-D14CE37B75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3028" y="2051299"/>
            <a:ext cx="8964332" cy="4334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8700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" y="1328470"/>
            <a:ext cx="1160780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Time Domain</a:t>
            </a:r>
            <a:endParaRPr lang="en-GB" sz="2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B75729-0747-E99D-D5E6-6EE133A619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0960" y="1514090"/>
            <a:ext cx="9072880" cy="5080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4660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98969"/>
            <a:ext cx="1160780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Frequency Domain</a:t>
            </a: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5592D1-E6B4-58D1-5661-3CE7B7F4C8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01" y="2117693"/>
            <a:ext cx="7584440" cy="42168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8C1FC3-24AA-A4C0-6A04-109A42A3FE9B}"/>
              </a:ext>
            </a:extLst>
          </p:cNvPr>
          <p:cNvSpPr txBox="1"/>
          <p:nvPr/>
        </p:nvSpPr>
        <p:spPr>
          <a:xfrm>
            <a:off x="7914641" y="2418782"/>
            <a:ext cx="382016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peaks appearing at 90 Hz and 110 Hz are the sidebands of the AM signal. The USB is 100 Hz+10 Hz=110 Hz and the LSB is 100 Hz−10 Hz=90 Hz.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an AM signal, the carrier and sidebands will appear as peaks in the frequency domain.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amplitude of the carrier and sidebands in the frequency domain is half of their respective peak amplitudes in the time domain.</a:t>
            </a:r>
          </a:p>
        </p:txBody>
      </p:sp>
    </p:spTree>
    <p:extLst>
      <p:ext uri="{BB962C8B-B14F-4D97-AF65-F5344CB8AC3E}">
        <p14:creationId xmlns:p14="http://schemas.microsoft.com/office/powerpoint/2010/main" val="27582251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2158757"/>
            <a:ext cx="1160780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References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8C1FC3-24AA-A4C0-6A04-109A42A3FE9B}"/>
              </a:ext>
            </a:extLst>
          </p:cNvPr>
          <p:cNvSpPr txBox="1"/>
          <p:nvPr/>
        </p:nvSpPr>
        <p:spPr>
          <a:xfrm>
            <a:off x="567277" y="3070366"/>
            <a:ext cx="1026524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[1] S. </a:t>
            </a:r>
            <a:r>
              <a:rPr lang="en-GB" sz="2200" dirty="0" err="1"/>
              <a:t>Haykin</a:t>
            </a:r>
            <a:r>
              <a:rPr lang="en-GB" sz="2200" dirty="0"/>
              <a:t> and M. Moher, Introduction to Analog and Digital Communications, 2nd ed. Hoboken, NJ, USA: Wiley, 2007.</a:t>
            </a:r>
          </a:p>
          <a:p>
            <a:r>
              <a:rPr lang="en-GB" sz="2200" dirty="0"/>
              <a:t>[2] "Analog Communication - DSBSC Modulators," Tutorials Point, Oct. 2023. [Online]. </a:t>
            </a:r>
            <a:r>
              <a:rPr lang="en-GB" sz="2200" dirty="0" err="1"/>
              <a:t>Available:https</a:t>
            </a:r>
            <a:r>
              <a:rPr lang="en-GB" sz="2200" dirty="0"/>
              <a:t>://www.tutorialspoint.com/analog_communication/analog_communication_dsbsc_modulators.htm.</a:t>
            </a:r>
          </a:p>
        </p:txBody>
      </p:sp>
    </p:spTree>
    <p:extLst>
      <p:ext uri="{BB962C8B-B14F-4D97-AF65-F5344CB8AC3E}">
        <p14:creationId xmlns:p14="http://schemas.microsoft.com/office/powerpoint/2010/main" val="34730748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1093</Words>
  <Application>Microsoft Office PowerPoint</Application>
  <PresentationFormat>Widescreen</PresentationFormat>
  <Paragraphs>171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Calibri </vt:lpstr>
      <vt:lpstr>DengXian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Modulation</vt:lpstr>
      <vt:lpstr>Types of Modulation</vt:lpstr>
      <vt:lpstr>Amplitude Modulation</vt:lpstr>
      <vt:lpstr>Amplitude Modulation</vt:lpstr>
      <vt:lpstr>Amplitude Modulation</vt:lpstr>
      <vt:lpstr>Amplitude Modulation</vt:lpstr>
      <vt:lpstr>Amplitude Modulation</vt:lpstr>
      <vt:lpstr>Amplitude Modulated Signal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37</cp:revision>
  <dcterms:created xsi:type="dcterms:W3CDTF">2021-03-09T15:35:42Z</dcterms:created>
  <dcterms:modified xsi:type="dcterms:W3CDTF">2024-10-21T15:52:04Z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