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35"/>
  </p:notesMasterIdLst>
  <p:sldIdLst>
    <p:sldId id="257" r:id="rId5"/>
    <p:sldId id="258" r:id="rId6"/>
    <p:sldId id="481" r:id="rId7"/>
    <p:sldId id="480" r:id="rId8"/>
    <p:sldId id="484" r:id="rId9"/>
    <p:sldId id="486" r:id="rId10"/>
    <p:sldId id="485" r:id="rId11"/>
    <p:sldId id="469" r:id="rId12"/>
    <p:sldId id="472" r:id="rId13"/>
    <p:sldId id="473" r:id="rId14"/>
    <p:sldId id="483" r:id="rId15"/>
    <p:sldId id="482" r:id="rId16"/>
    <p:sldId id="468" r:id="rId17"/>
    <p:sldId id="474" r:id="rId18"/>
    <p:sldId id="487" r:id="rId19"/>
    <p:sldId id="488" r:id="rId20"/>
    <p:sldId id="500" r:id="rId21"/>
    <p:sldId id="498" r:id="rId22"/>
    <p:sldId id="499" r:id="rId23"/>
    <p:sldId id="490" r:id="rId24"/>
    <p:sldId id="496" r:id="rId25"/>
    <p:sldId id="497" r:id="rId26"/>
    <p:sldId id="494" r:id="rId27"/>
    <p:sldId id="471" r:id="rId28"/>
    <p:sldId id="492" r:id="rId29"/>
    <p:sldId id="491" r:id="rId30"/>
    <p:sldId id="493" r:id="rId31"/>
    <p:sldId id="495" r:id="rId32"/>
    <p:sldId id="479" r:id="rId33"/>
    <p:sldId id="458"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6003EA-B32E-A8B3-A786-7657E70F1844}" v="2" dt="2020-12-02T15:40:28.952"/>
    <p1510:client id="{1EB0B6D0-A87D-F584-B682-EAF662AF538E}" v="4" dt="2020-12-01T11:07:40.818"/>
    <p1510:client id="{59548438-BD18-204C-A046-C7250216C474}" v="15" dt="2020-12-01T15:58:59.27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968" autoAdjust="0"/>
    <p:restoredTop sz="85592"/>
  </p:normalViewPr>
  <p:slideViewPr>
    <p:cSldViewPr snapToGrid="0">
      <p:cViewPr varScale="1">
        <p:scale>
          <a:sx n="85" d="100"/>
          <a:sy n="85" d="100"/>
        </p:scale>
        <p:origin x="200" y="3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notesMaster" Target="notesMasters/notesMaster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chaela Schriek" userId="S::m.schriek@uwtsd.ac.uk::8566d291-0b64-4992-ae76-86453673c738" providerId="AD" clId="Web-{1EB0B6D0-A87D-F584-B682-EAF662AF538E}"/>
    <pc:docChg chg="modSld">
      <pc:chgData name="Michaela Schriek" userId="S::m.schriek@uwtsd.ac.uk::8566d291-0b64-4992-ae76-86453673c738" providerId="AD" clId="Web-{1EB0B6D0-A87D-F584-B682-EAF662AF538E}" dt="2020-12-01T11:07:40.818" v="3" actId="20577"/>
      <pc:docMkLst>
        <pc:docMk/>
      </pc:docMkLst>
      <pc:sldChg chg="delSp">
        <pc:chgData name="Michaela Schriek" userId="S::m.schriek@uwtsd.ac.uk::8566d291-0b64-4992-ae76-86453673c738" providerId="AD" clId="Web-{1EB0B6D0-A87D-F584-B682-EAF662AF538E}" dt="2020-12-01T11:04:54.564" v="0"/>
        <pc:sldMkLst>
          <pc:docMk/>
          <pc:sldMk cId="289232677" sldId="484"/>
        </pc:sldMkLst>
        <pc:spChg chg="del">
          <ac:chgData name="Michaela Schriek" userId="S::m.schriek@uwtsd.ac.uk::8566d291-0b64-4992-ae76-86453673c738" providerId="AD" clId="Web-{1EB0B6D0-A87D-F584-B682-EAF662AF538E}" dt="2020-12-01T11:04:54.564" v="0"/>
          <ac:spMkLst>
            <pc:docMk/>
            <pc:sldMk cId="289232677" sldId="484"/>
            <ac:spMk id="5" creationId="{775A4A1A-92CA-024C-BE46-E3893C30A618}"/>
          </ac:spMkLst>
        </pc:spChg>
      </pc:sldChg>
      <pc:sldChg chg="delSp">
        <pc:chgData name="Michaela Schriek" userId="S::m.schriek@uwtsd.ac.uk::8566d291-0b64-4992-ae76-86453673c738" providerId="AD" clId="Web-{1EB0B6D0-A87D-F584-B682-EAF662AF538E}" dt="2020-12-01T11:07:04.254" v="1"/>
        <pc:sldMkLst>
          <pc:docMk/>
          <pc:sldMk cId="1967999815" sldId="488"/>
        </pc:sldMkLst>
        <pc:spChg chg="del">
          <ac:chgData name="Michaela Schriek" userId="S::m.schriek@uwtsd.ac.uk::8566d291-0b64-4992-ae76-86453673c738" providerId="AD" clId="Web-{1EB0B6D0-A87D-F584-B682-EAF662AF538E}" dt="2020-12-01T11:07:04.254" v="1"/>
          <ac:spMkLst>
            <pc:docMk/>
            <pc:sldMk cId="1967999815" sldId="488"/>
            <ac:spMk id="3" creationId="{5B6F6096-0359-FB4A-A86A-5EC1F03BCB06}"/>
          </ac:spMkLst>
        </pc:spChg>
      </pc:sldChg>
      <pc:sldChg chg="modSp">
        <pc:chgData name="Michaela Schriek" userId="S::m.schriek@uwtsd.ac.uk::8566d291-0b64-4992-ae76-86453673c738" providerId="AD" clId="Web-{1EB0B6D0-A87D-F584-B682-EAF662AF538E}" dt="2020-12-01T11:07:40.818" v="3" actId="20577"/>
        <pc:sldMkLst>
          <pc:docMk/>
          <pc:sldMk cId="451694727" sldId="490"/>
        </pc:sldMkLst>
        <pc:spChg chg="mod">
          <ac:chgData name="Michaela Schriek" userId="S::m.schriek@uwtsd.ac.uk::8566d291-0b64-4992-ae76-86453673c738" providerId="AD" clId="Web-{1EB0B6D0-A87D-F584-B682-EAF662AF538E}" dt="2020-12-01T11:07:40.818" v="3" actId="20577"/>
          <ac:spMkLst>
            <pc:docMk/>
            <pc:sldMk cId="451694727" sldId="490"/>
            <ac:spMk id="3" creationId="{8BE0CBCB-AA80-A74E-8A4C-C3234613A43C}"/>
          </ac:spMkLst>
        </pc:spChg>
      </pc:sldChg>
    </pc:docChg>
  </pc:docChgLst>
  <pc:docChgLst>
    <pc:chgData name="Stuart Morgan" userId="1aa4e975-22b9-445c-a42a-81b89751dafc" providerId="ADAL" clId="{59548438-BD18-204C-A046-C7250216C474}"/>
    <pc:docChg chg="undo custSel mod addSld modSld sldOrd">
      <pc:chgData name="Stuart Morgan" userId="1aa4e975-22b9-445c-a42a-81b89751dafc" providerId="ADAL" clId="{59548438-BD18-204C-A046-C7250216C474}" dt="2020-12-01T15:59:43.237" v="1372" actId="115"/>
      <pc:docMkLst>
        <pc:docMk/>
      </pc:docMkLst>
      <pc:sldChg chg="ord">
        <pc:chgData name="Stuart Morgan" userId="1aa4e975-22b9-445c-a42a-81b89751dafc" providerId="ADAL" clId="{59548438-BD18-204C-A046-C7250216C474}" dt="2020-12-01T15:25:09.329" v="453" actId="20578"/>
        <pc:sldMkLst>
          <pc:docMk/>
          <pc:sldMk cId="821848157" sldId="471"/>
        </pc:sldMkLst>
      </pc:sldChg>
      <pc:sldChg chg="modSp mod">
        <pc:chgData name="Stuart Morgan" userId="1aa4e975-22b9-445c-a42a-81b89751dafc" providerId="ADAL" clId="{59548438-BD18-204C-A046-C7250216C474}" dt="2020-12-01T15:59:43.237" v="1372" actId="115"/>
        <pc:sldMkLst>
          <pc:docMk/>
          <pc:sldMk cId="1660323096" sldId="479"/>
        </pc:sldMkLst>
        <pc:spChg chg="mod">
          <ac:chgData name="Stuart Morgan" userId="1aa4e975-22b9-445c-a42a-81b89751dafc" providerId="ADAL" clId="{59548438-BD18-204C-A046-C7250216C474}" dt="2020-12-01T15:59:43.237" v="1372" actId="115"/>
          <ac:spMkLst>
            <pc:docMk/>
            <pc:sldMk cId="1660323096" sldId="479"/>
            <ac:spMk id="3" creationId="{58943436-07AE-B045-8999-6973D7DDDD39}"/>
          </ac:spMkLst>
        </pc:spChg>
      </pc:sldChg>
      <pc:sldChg chg="addSp delSp modSp new mod ord modClrScheme modAnim chgLayout">
        <pc:chgData name="Stuart Morgan" userId="1aa4e975-22b9-445c-a42a-81b89751dafc" providerId="ADAL" clId="{59548438-BD18-204C-A046-C7250216C474}" dt="2020-12-01T15:52:27.178" v="1245" actId="20578"/>
        <pc:sldMkLst>
          <pc:docMk/>
          <pc:sldMk cId="3063375773" sldId="491"/>
        </pc:sldMkLst>
        <pc:spChg chg="del">
          <ac:chgData name="Stuart Morgan" userId="1aa4e975-22b9-445c-a42a-81b89751dafc" providerId="ADAL" clId="{59548438-BD18-204C-A046-C7250216C474}" dt="2020-12-01T14:28:34.881" v="2" actId="700"/>
          <ac:spMkLst>
            <pc:docMk/>
            <pc:sldMk cId="3063375773" sldId="491"/>
            <ac:spMk id="2" creationId="{7D7875ED-4E66-4D4B-9CA1-53D16765C622}"/>
          </ac:spMkLst>
        </pc:spChg>
        <pc:spChg chg="del">
          <ac:chgData name="Stuart Morgan" userId="1aa4e975-22b9-445c-a42a-81b89751dafc" providerId="ADAL" clId="{59548438-BD18-204C-A046-C7250216C474}" dt="2020-12-01T14:28:21.226" v="1"/>
          <ac:spMkLst>
            <pc:docMk/>
            <pc:sldMk cId="3063375773" sldId="491"/>
            <ac:spMk id="3" creationId="{62CB95CF-1D34-064A-8021-B7A4B6E0C3FF}"/>
          </ac:spMkLst>
        </pc:spChg>
        <pc:picChg chg="add mod ord">
          <ac:chgData name="Stuart Morgan" userId="1aa4e975-22b9-445c-a42a-81b89751dafc" providerId="ADAL" clId="{59548438-BD18-204C-A046-C7250216C474}" dt="2020-12-01T14:32:39.802" v="17" actId="26606"/>
          <ac:picMkLst>
            <pc:docMk/>
            <pc:sldMk cId="3063375773" sldId="491"/>
            <ac:picMk id="4" creationId="{4A5C7AED-CE07-574A-AAC5-87670B2729F6}"/>
          </ac:picMkLst>
        </pc:picChg>
      </pc:sldChg>
      <pc:sldChg chg="addSp modSp new mod modClrScheme modAnim chgLayout">
        <pc:chgData name="Stuart Morgan" userId="1aa4e975-22b9-445c-a42a-81b89751dafc" providerId="ADAL" clId="{59548438-BD18-204C-A046-C7250216C474}" dt="2020-12-01T14:32:55.875" v="19" actId="26606"/>
        <pc:sldMkLst>
          <pc:docMk/>
          <pc:sldMk cId="3500223944" sldId="492"/>
        </pc:sldMkLst>
        <pc:picChg chg="add mod">
          <ac:chgData name="Stuart Morgan" userId="1aa4e975-22b9-445c-a42a-81b89751dafc" providerId="ADAL" clId="{59548438-BD18-204C-A046-C7250216C474}" dt="2020-12-01T14:32:55.875" v="19" actId="26606"/>
          <ac:picMkLst>
            <pc:docMk/>
            <pc:sldMk cId="3500223944" sldId="492"/>
            <ac:picMk id="2" creationId="{49D23251-7F58-2348-A1C9-48F432E1B998}"/>
          </ac:picMkLst>
        </pc:picChg>
      </pc:sldChg>
      <pc:sldChg chg="addSp modSp new mod modClrScheme modAnim chgLayout">
        <pc:chgData name="Stuart Morgan" userId="1aa4e975-22b9-445c-a42a-81b89751dafc" providerId="ADAL" clId="{59548438-BD18-204C-A046-C7250216C474}" dt="2020-12-01T14:32:51.910" v="18" actId="26606"/>
        <pc:sldMkLst>
          <pc:docMk/>
          <pc:sldMk cId="3978482553" sldId="493"/>
        </pc:sldMkLst>
        <pc:picChg chg="add mod">
          <ac:chgData name="Stuart Morgan" userId="1aa4e975-22b9-445c-a42a-81b89751dafc" providerId="ADAL" clId="{59548438-BD18-204C-A046-C7250216C474}" dt="2020-12-01T14:32:51.910" v="18" actId="26606"/>
          <ac:picMkLst>
            <pc:docMk/>
            <pc:sldMk cId="3978482553" sldId="493"/>
            <ac:picMk id="2" creationId="{0B6CDA9B-2B65-9947-A372-4C535880A881}"/>
          </ac:picMkLst>
        </pc:picChg>
      </pc:sldChg>
      <pc:sldChg chg="modSp new mod ord">
        <pc:chgData name="Stuart Morgan" userId="1aa4e975-22b9-445c-a42a-81b89751dafc" providerId="ADAL" clId="{59548438-BD18-204C-A046-C7250216C474}" dt="2020-12-01T15:49:12.687" v="1212" actId="20578"/>
        <pc:sldMkLst>
          <pc:docMk/>
          <pc:sldMk cId="3304706494" sldId="494"/>
        </pc:sldMkLst>
        <pc:spChg chg="mod">
          <ac:chgData name="Stuart Morgan" userId="1aa4e975-22b9-445c-a42a-81b89751dafc" providerId="ADAL" clId="{59548438-BD18-204C-A046-C7250216C474}" dt="2020-12-01T14:33:22.433" v="35" actId="113"/>
          <ac:spMkLst>
            <pc:docMk/>
            <pc:sldMk cId="3304706494" sldId="494"/>
            <ac:spMk id="2" creationId="{EA17BA89-5AD8-A143-83B5-0B433195DD66}"/>
          </ac:spMkLst>
        </pc:spChg>
        <pc:spChg chg="mod">
          <ac:chgData name="Stuart Morgan" userId="1aa4e975-22b9-445c-a42a-81b89751dafc" providerId="ADAL" clId="{59548438-BD18-204C-A046-C7250216C474}" dt="2020-12-01T15:26:40.123" v="587" actId="313"/>
          <ac:spMkLst>
            <pc:docMk/>
            <pc:sldMk cId="3304706494" sldId="494"/>
            <ac:spMk id="3" creationId="{FB600A70-C7F5-3448-AF6E-F1A75CEDA2FC}"/>
          </ac:spMkLst>
        </pc:spChg>
      </pc:sldChg>
      <pc:sldChg chg="addSp modSp new mod modClrScheme modAnim chgLayout">
        <pc:chgData name="Stuart Morgan" userId="1aa4e975-22b9-445c-a42a-81b89751dafc" providerId="ADAL" clId="{59548438-BD18-204C-A046-C7250216C474}" dt="2020-12-01T14:36:39.956" v="246" actId="26606"/>
        <pc:sldMkLst>
          <pc:docMk/>
          <pc:sldMk cId="4276968967" sldId="495"/>
        </pc:sldMkLst>
        <pc:picChg chg="add mod">
          <ac:chgData name="Stuart Morgan" userId="1aa4e975-22b9-445c-a42a-81b89751dafc" providerId="ADAL" clId="{59548438-BD18-204C-A046-C7250216C474}" dt="2020-12-01T14:36:39.956" v="246" actId="26606"/>
          <ac:picMkLst>
            <pc:docMk/>
            <pc:sldMk cId="4276968967" sldId="495"/>
            <ac:picMk id="2" creationId="{07FB3668-83DA-764B-8A9D-921BFF30F843}"/>
          </ac:picMkLst>
        </pc:picChg>
      </pc:sldChg>
      <pc:sldChg chg="addSp delSp modSp new mod modClrScheme chgLayout">
        <pc:chgData name="Stuart Morgan" userId="1aa4e975-22b9-445c-a42a-81b89751dafc" providerId="ADAL" clId="{59548438-BD18-204C-A046-C7250216C474}" dt="2020-12-01T15:40:11.823" v="1125" actId="313"/>
        <pc:sldMkLst>
          <pc:docMk/>
          <pc:sldMk cId="2112061068" sldId="496"/>
        </pc:sldMkLst>
        <pc:spChg chg="del mod ord">
          <ac:chgData name="Stuart Morgan" userId="1aa4e975-22b9-445c-a42a-81b89751dafc" providerId="ADAL" clId="{59548438-BD18-204C-A046-C7250216C474}" dt="2020-12-01T15:35:38.245" v="592" actId="700"/>
          <ac:spMkLst>
            <pc:docMk/>
            <pc:sldMk cId="2112061068" sldId="496"/>
            <ac:spMk id="2" creationId="{1700BA02-7305-C342-95F3-1913B5D09D76}"/>
          </ac:spMkLst>
        </pc:spChg>
        <pc:spChg chg="del">
          <ac:chgData name="Stuart Morgan" userId="1aa4e975-22b9-445c-a42a-81b89751dafc" providerId="ADAL" clId="{59548438-BD18-204C-A046-C7250216C474}" dt="2020-12-01T15:35:20.530" v="589"/>
          <ac:spMkLst>
            <pc:docMk/>
            <pc:sldMk cId="2112061068" sldId="496"/>
            <ac:spMk id="3" creationId="{588B27FE-92B9-0A40-9579-BA0FC693C56B}"/>
          </ac:spMkLst>
        </pc:spChg>
        <pc:spChg chg="add mod ord">
          <ac:chgData name="Stuart Morgan" userId="1aa4e975-22b9-445c-a42a-81b89751dafc" providerId="ADAL" clId="{59548438-BD18-204C-A046-C7250216C474}" dt="2020-12-01T15:40:03.654" v="1123" actId="1076"/>
          <ac:spMkLst>
            <pc:docMk/>
            <pc:sldMk cId="2112061068" sldId="496"/>
            <ac:spMk id="6" creationId="{BC013D0A-CE7A-6A41-A29B-997D26321ACF}"/>
          </ac:spMkLst>
        </pc:spChg>
        <pc:spChg chg="add mod ord">
          <ac:chgData name="Stuart Morgan" userId="1aa4e975-22b9-445c-a42a-81b89751dafc" providerId="ADAL" clId="{59548438-BD18-204C-A046-C7250216C474}" dt="2020-12-01T15:40:11.823" v="1125" actId="313"/>
          <ac:spMkLst>
            <pc:docMk/>
            <pc:sldMk cId="2112061068" sldId="496"/>
            <ac:spMk id="7" creationId="{5D303674-FDE8-2243-9E54-7EECC88ED67B}"/>
          </ac:spMkLst>
        </pc:spChg>
        <pc:picChg chg="add mod ord">
          <ac:chgData name="Stuart Morgan" userId="1aa4e975-22b9-445c-a42a-81b89751dafc" providerId="ADAL" clId="{59548438-BD18-204C-A046-C7250216C474}" dt="2020-12-01T15:38:51.588" v="1029" actId="14100"/>
          <ac:picMkLst>
            <pc:docMk/>
            <pc:sldMk cId="2112061068" sldId="496"/>
            <ac:picMk id="5" creationId="{FC194BE4-44C4-6A42-A1BE-E960F451E93C}"/>
          </ac:picMkLst>
        </pc:picChg>
      </pc:sldChg>
      <pc:sldChg chg="addSp delSp modSp new mod modClrScheme chgLayout">
        <pc:chgData name="Stuart Morgan" userId="1aa4e975-22b9-445c-a42a-81b89751dafc" providerId="ADAL" clId="{59548438-BD18-204C-A046-C7250216C474}" dt="2020-12-01T15:42:10.574" v="1148" actId="1076"/>
        <pc:sldMkLst>
          <pc:docMk/>
          <pc:sldMk cId="593367026" sldId="497"/>
        </pc:sldMkLst>
        <pc:spChg chg="del">
          <ac:chgData name="Stuart Morgan" userId="1aa4e975-22b9-445c-a42a-81b89751dafc" providerId="ADAL" clId="{59548438-BD18-204C-A046-C7250216C474}" dt="2020-12-01T15:40:23.024" v="1127" actId="700"/>
          <ac:spMkLst>
            <pc:docMk/>
            <pc:sldMk cId="593367026" sldId="497"/>
            <ac:spMk id="2" creationId="{E1A5760D-AD9E-D94A-8663-4D3F6DCC8109}"/>
          </ac:spMkLst>
        </pc:spChg>
        <pc:spChg chg="del">
          <ac:chgData name="Stuart Morgan" userId="1aa4e975-22b9-445c-a42a-81b89751dafc" providerId="ADAL" clId="{59548438-BD18-204C-A046-C7250216C474}" dt="2020-12-01T15:40:23.024" v="1127" actId="700"/>
          <ac:spMkLst>
            <pc:docMk/>
            <pc:sldMk cId="593367026" sldId="497"/>
            <ac:spMk id="3" creationId="{67B92C81-C9A8-6449-93BB-8FB002E852EC}"/>
          </ac:spMkLst>
        </pc:spChg>
        <pc:spChg chg="del">
          <ac:chgData name="Stuart Morgan" userId="1aa4e975-22b9-445c-a42a-81b89751dafc" providerId="ADAL" clId="{59548438-BD18-204C-A046-C7250216C474}" dt="2020-12-01T15:40:23.024" v="1127" actId="700"/>
          <ac:spMkLst>
            <pc:docMk/>
            <pc:sldMk cId="593367026" sldId="497"/>
            <ac:spMk id="4" creationId="{6C06664F-82B5-524D-8236-42384060D0DD}"/>
          </ac:spMkLst>
        </pc:spChg>
        <pc:picChg chg="add mod">
          <ac:chgData name="Stuart Morgan" userId="1aa4e975-22b9-445c-a42a-81b89751dafc" providerId="ADAL" clId="{59548438-BD18-204C-A046-C7250216C474}" dt="2020-12-01T15:41:57.500" v="1145" actId="1076"/>
          <ac:picMkLst>
            <pc:docMk/>
            <pc:sldMk cId="593367026" sldId="497"/>
            <ac:picMk id="6" creationId="{1F55C173-6130-B844-A38A-1E87BFCA78C9}"/>
          </ac:picMkLst>
        </pc:picChg>
        <pc:picChg chg="add mod">
          <ac:chgData name="Stuart Morgan" userId="1aa4e975-22b9-445c-a42a-81b89751dafc" providerId="ADAL" clId="{59548438-BD18-204C-A046-C7250216C474}" dt="2020-12-01T15:42:10.574" v="1148" actId="1076"/>
          <ac:picMkLst>
            <pc:docMk/>
            <pc:sldMk cId="593367026" sldId="497"/>
            <ac:picMk id="8" creationId="{C5DBCE7B-5E84-DC4A-B4F1-C13880473685}"/>
          </ac:picMkLst>
        </pc:picChg>
        <pc:picChg chg="add mod">
          <ac:chgData name="Stuart Morgan" userId="1aa4e975-22b9-445c-a42a-81b89751dafc" providerId="ADAL" clId="{59548438-BD18-204C-A046-C7250216C474}" dt="2020-12-01T15:42:02.293" v="1146" actId="1076"/>
          <ac:picMkLst>
            <pc:docMk/>
            <pc:sldMk cId="593367026" sldId="497"/>
            <ac:picMk id="10" creationId="{718D9158-E334-F942-B19C-1AB2DF501005}"/>
          </ac:picMkLst>
        </pc:picChg>
        <pc:picChg chg="add mod">
          <ac:chgData name="Stuart Morgan" userId="1aa4e975-22b9-445c-a42a-81b89751dafc" providerId="ADAL" clId="{59548438-BD18-204C-A046-C7250216C474}" dt="2020-12-01T15:42:05.153" v="1147" actId="1076"/>
          <ac:picMkLst>
            <pc:docMk/>
            <pc:sldMk cId="593367026" sldId="497"/>
            <ac:picMk id="12" creationId="{C4048BD5-C800-9342-B9A2-BEB8408024A8}"/>
          </ac:picMkLst>
        </pc:picChg>
        <pc:picChg chg="add mod">
          <ac:chgData name="Stuart Morgan" userId="1aa4e975-22b9-445c-a42a-81b89751dafc" providerId="ADAL" clId="{59548438-BD18-204C-A046-C7250216C474}" dt="2020-12-01T15:41:39.805" v="1141" actId="1076"/>
          <ac:picMkLst>
            <pc:docMk/>
            <pc:sldMk cId="593367026" sldId="497"/>
            <ac:picMk id="14" creationId="{899936B3-DCEE-AB41-88FD-05FDAA0A3B1B}"/>
          </ac:picMkLst>
        </pc:picChg>
      </pc:sldChg>
      <pc:sldChg chg="modSp new mod ord">
        <pc:chgData name="Stuart Morgan" userId="1aa4e975-22b9-445c-a42a-81b89751dafc" providerId="ADAL" clId="{59548438-BD18-204C-A046-C7250216C474}" dt="2020-12-01T15:56:26.600" v="1294" actId="5793"/>
        <pc:sldMkLst>
          <pc:docMk/>
          <pc:sldMk cId="2786921530" sldId="498"/>
        </pc:sldMkLst>
        <pc:spChg chg="mod">
          <ac:chgData name="Stuart Morgan" userId="1aa4e975-22b9-445c-a42a-81b89751dafc" providerId="ADAL" clId="{59548438-BD18-204C-A046-C7250216C474}" dt="2020-12-01T15:47:30.918" v="1181" actId="115"/>
          <ac:spMkLst>
            <pc:docMk/>
            <pc:sldMk cId="2786921530" sldId="498"/>
            <ac:spMk id="2" creationId="{1AB12902-5083-B145-AE2B-97B3F8B59272}"/>
          </ac:spMkLst>
        </pc:spChg>
        <pc:spChg chg="mod">
          <ac:chgData name="Stuart Morgan" userId="1aa4e975-22b9-445c-a42a-81b89751dafc" providerId="ADAL" clId="{59548438-BD18-204C-A046-C7250216C474}" dt="2020-12-01T15:56:26.600" v="1294" actId="5793"/>
          <ac:spMkLst>
            <pc:docMk/>
            <pc:sldMk cId="2786921530" sldId="498"/>
            <ac:spMk id="3" creationId="{1E016487-FBA6-E64B-AE7B-D019159F009E}"/>
          </ac:spMkLst>
        </pc:spChg>
      </pc:sldChg>
      <pc:sldChg chg="modSp new mod ord">
        <pc:chgData name="Stuart Morgan" userId="1aa4e975-22b9-445c-a42a-81b89751dafc" providerId="ADAL" clId="{59548438-BD18-204C-A046-C7250216C474}" dt="2020-12-01T15:51:32.151" v="1244" actId="1076"/>
        <pc:sldMkLst>
          <pc:docMk/>
          <pc:sldMk cId="2851388384" sldId="499"/>
        </pc:sldMkLst>
        <pc:spChg chg="mod">
          <ac:chgData name="Stuart Morgan" userId="1aa4e975-22b9-445c-a42a-81b89751dafc" providerId="ADAL" clId="{59548438-BD18-204C-A046-C7250216C474}" dt="2020-12-01T15:49:30.916" v="1213"/>
          <ac:spMkLst>
            <pc:docMk/>
            <pc:sldMk cId="2851388384" sldId="499"/>
            <ac:spMk id="2" creationId="{A22371CD-97D2-C848-A178-0B0901D7FC98}"/>
          </ac:spMkLst>
        </pc:spChg>
        <pc:spChg chg="mod">
          <ac:chgData name="Stuart Morgan" userId="1aa4e975-22b9-445c-a42a-81b89751dafc" providerId="ADAL" clId="{59548438-BD18-204C-A046-C7250216C474}" dt="2020-12-01T15:51:32.151" v="1244" actId="1076"/>
          <ac:spMkLst>
            <pc:docMk/>
            <pc:sldMk cId="2851388384" sldId="499"/>
            <ac:spMk id="3" creationId="{840E40DF-3284-8E4B-928B-25001B1D1681}"/>
          </ac:spMkLst>
        </pc:spChg>
      </pc:sldChg>
      <pc:sldChg chg="addSp delSp modSp new mod modClrScheme chgLayout">
        <pc:chgData name="Stuart Morgan" userId="1aa4e975-22b9-445c-a42a-81b89751dafc" providerId="ADAL" clId="{59548438-BD18-204C-A046-C7250216C474}" dt="2020-12-01T15:55:45.485" v="1252" actId="14100"/>
        <pc:sldMkLst>
          <pc:docMk/>
          <pc:sldMk cId="2018345175" sldId="500"/>
        </pc:sldMkLst>
        <pc:spChg chg="del mod ord">
          <ac:chgData name="Stuart Morgan" userId="1aa4e975-22b9-445c-a42a-81b89751dafc" providerId="ADAL" clId="{59548438-BD18-204C-A046-C7250216C474}" dt="2020-12-01T15:55:00.944" v="1247" actId="700"/>
          <ac:spMkLst>
            <pc:docMk/>
            <pc:sldMk cId="2018345175" sldId="500"/>
            <ac:spMk id="2" creationId="{E505124E-F148-A84B-B495-A549EBCF2224}"/>
          </ac:spMkLst>
        </pc:spChg>
        <pc:spChg chg="del mod ord">
          <ac:chgData name="Stuart Morgan" userId="1aa4e975-22b9-445c-a42a-81b89751dafc" providerId="ADAL" clId="{59548438-BD18-204C-A046-C7250216C474}" dt="2020-12-01T15:55:00.944" v="1247" actId="700"/>
          <ac:spMkLst>
            <pc:docMk/>
            <pc:sldMk cId="2018345175" sldId="500"/>
            <ac:spMk id="3" creationId="{508CDBB5-6F38-C94B-AE35-96E466C9D35B}"/>
          </ac:spMkLst>
        </pc:spChg>
        <pc:spChg chg="add mod ord">
          <ac:chgData name="Stuart Morgan" userId="1aa4e975-22b9-445c-a42a-81b89751dafc" providerId="ADAL" clId="{59548438-BD18-204C-A046-C7250216C474}" dt="2020-12-01T15:55:36.673" v="1251"/>
          <ac:spMkLst>
            <pc:docMk/>
            <pc:sldMk cId="2018345175" sldId="500"/>
            <ac:spMk id="4" creationId="{7FF1F4F6-AC46-3045-9212-9CCE191D8B1F}"/>
          </ac:spMkLst>
        </pc:spChg>
        <pc:spChg chg="add mod ord">
          <ac:chgData name="Stuart Morgan" userId="1aa4e975-22b9-445c-a42a-81b89751dafc" providerId="ADAL" clId="{59548438-BD18-204C-A046-C7250216C474}" dt="2020-12-01T15:55:45.485" v="1252" actId="14100"/>
          <ac:spMkLst>
            <pc:docMk/>
            <pc:sldMk cId="2018345175" sldId="500"/>
            <ac:spMk id="5" creationId="{FBA1C73C-5B8C-AC46-9819-78C3A94DE3D2}"/>
          </ac:spMkLst>
        </pc:spChg>
      </pc:sldChg>
    </pc:docChg>
  </pc:docChgLst>
  <pc:docChgLst>
    <pc:chgData name="Michaela Schriek" userId="S::m.schriek@uwtsd.ac.uk::8566d291-0b64-4992-ae76-86453673c738" providerId="AD" clId="Web-{116003EA-B32E-A8B3-A786-7657E70F1844}"/>
    <pc:docChg chg="modSld">
      <pc:chgData name="Michaela Schriek" userId="S::m.schriek@uwtsd.ac.uk::8566d291-0b64-4992-ae76-86453673c738" providerId="AD" clId="Web-{116003EA-B32E-A8B3-A786-7657E70F1844}" dt="2020-12-02T15:40:28.952" v="1" actId="20577"/>
      <pc:docMkLst>
        <pc:docMk/>
      </pc:docMkLst>
      <pc:sldChg chg="modSp">
        <pc:chgData name="Michaela Schriek" userId="S::m.schriek@uwtsd.ac.uk::8566d291-0b64-4992-ae76-86453673c738" providerId="AD" clId="Web-{116003EA-B32E-A8B3-A786-7657E70F1844}" dt="2020-12-02T15:40:28.952" v="1" actId="20577"/>
        <pc:sldMkLst>
          <pc:docMk/>
          <pc:sldMk cId="1660323096" sldId="479"/>
        </pc:sldMkLst>
        <pc:spChg chg="mod">
          <ac:chgData name="Michaela Schriek" userId="S::m.schriek@uwtsd.ac.uk::8566d291-0b64-4992-ae76-86453673c738" providerId="AD" clId="Web-{116003EA-B32E-A8B3-A786-7657E70F1844}" dt="2020-12-02T15:40:28.952" v="1" actId="20577"/>
          <ac:spMkLst>
            <pc:docMk/>
            <pc:sldMk cId="1660323096" sldId="479"/>
            <ac:spMk id="3" creationId="{58943436-07AE-B045-8999-6973D7DDDD39}"/>
          </ac:spMkLst>
        </pc:spChg>
      </pc:sldChg>
    </pc:docChg>
  </pc:docChgLst>
  <pc:docChgLst>
    <pc:chgData name="Stuart Morgan" userId="1aa4e975-22b9-445c-a42a-81b89751dafc" providerId="ADAL" clId="{B554C275-DCE9-124C-9239-60191AB84B47}"/>
    <pc:docChg chg="undo custSel addSld delSld modSld sldOrd">
      <pc:chgData name="Stuart Morgan" userId="1aa4e975-22b9-445c-a42a-81b89751dafc" providerId="ADAL" clId="{B554C275-DCE9-124C-9239-60191AB84B47}" dt="2020-11-27T18:41:47.713" v="2809" actId="255"/>
      <pc:docMkLst>
        <pc:docMk/>
      </pc:docMkLst>
      <pc:sldChg chg="modSp mod">
        <pc:chgData name="Stuart Morgan" userId="1aa4e975-22b9-445c-a42a-81b89751dafc" providerId="ADAL" clId="{B554C275-DCE9-124C-9239-60191AB84B47}" dt="2020-11-27T17:04:27.163" v="1" actId="20577"/>
        <pc:sldMkLst>
          <pc:docMk/>
          <pc:sldMk cId="3408955283" sldId="257"/>
        </pc:sldMkLst>
        <pc:spChg chg="mod">
          <ac:chgData name="Stuart Morgan" userId="1aa4e975-22b9-445c-a42a-81b89751dafc" providerId="ADAL" clId="{B554C275-DCE9-124C-9239-60191AB84B47}" dt="2020-11-27T17:04:27.163" v="1" actId="20577"/>
          <ac:spMkLst>
            <pc:docMk/>
            <pc:sldMk cId="3408955283" sldId="257"/>
            <ac:spMk id="3" creationId="{00000000-0000-0000-0000-000000000000}"/>
          </ac:spMkLst>
        </pc:spChg>
      </pc:sldChg>
      <pc:sldChg chg="modSp mod">
        <pc:chgData name="Stuart Morgan" userId="1aa4e975-22b9-445c-a42a-81b89751dafc" providerId="ADAL" clId="{B554C275-DCE9-124C-9239-60191AB84B47}" dt="2020-11-27T17:13:21.033" v="362" actId="20577"/>
        <pc:sldMkLst>
          <pc:docMk/>
          <pc:sldMk cId="3076641224" sldId="258"/>
        </pc:sldMkLst>
        <pc:spChg chg="mod">
          <ac:chgData name="Stuart Morgan" userId="1aa4e975-22b9-445c-a42a-81b89751dafc" providerId="ADAL" clId="{B554C275-DCE9-124C-9239-60191AB84B47}" dt="2020-11-27T17:13:21.033" v="362" actId="20577"/>
          <ac:spMkLst>
            <pc:docMk/>
            <pc:sldMk cId="3076641224" sldId="258"/>
            <ac:spMk id="3" creationId="{3DC87199-D3B6-AA41-9A05-D40C0DAB340E}"/>
          </ac:spMkLst>
        </pc:spChg>
      </pc:sldChg>
      <pc:sldChg chg="del">
        <pc:chgData name="Stuart Morgan" userId="1aa4e975-22b9-445c-a42a-81b89751dafc" providerId="ADAL" clId="{B554C275-DCE9-124C-9239-60191AB84B47}" dt="2020-11-27T18:07:04.746" v="2320" actId="2696"/>
        <pc:sldMkLst>
          <pc:docMk/>
          <pc:sldMk cId="2941538881" sldId="264"/>
        </pc:sldMkLst>
      </pc:sldChg>
      <pc:sldChg chg="del">
        <pc:chgData name="Stuart Morgan" userId="1aa4e975-22b9-445c-a42a-81b89751dafc" providerId="ADAL" clId="{B554C275-DCE9-124C-9239-60191AB84B47}" dt="2020-11-27T17:09:42.065" v="122" actId="2696"/>
        <pc:sldMkLst>
          <pc:docMk/>
          <pc:sldMk cId="291479521" sldId="459"/>
        </pc:sldMkLst>
      </pc:sldChg>
      <pc:sldChg chg="modSp mod">
        <pc:chgData name="Stuart Morgan" userId="1aa4e975-22b9-445c-a42a-81b89751dafc" providerId="ADAL" clId="{B554C275-DCE9-124C-9239-60191AB84B47}" dt="2020-11-27T18:00:26.934" v="2111" actId="20577"/>
        <pc:sldMkLst>
          <pc:docMk/>
          <pc:sldMk cId="2674892427" sldId="468"/>
        </pc:sldMkLst>
        <pc:spChg chg="mod">
          <ac:chgData name="Stuart Morgan" userId="1aa4e975-22b9-445c-a42a-81b89751dafc" providerId="ADAL" clId="{B554C275-DCE9-124C-9239-60191AB84B47}" dt="2020-11-27T18:00:26.934" v="2111" actId="20577"/>
          <ac:spMkLst>
            <pc:docMk/>
            <pc:sldMk cId="2674892427" sldId="468"/>
            <ac:spMk id="4" creationId="{837F1FC1-4118-F14D-9841-857705E3C342}"/>
          </ac:spMkLst>
        </pc:spChg>
      </pc:sldChg>
      <pc:sldChg chg="modSp mod">
        <pc:chgData name="Stuart Morgan" userId="1aa4e975-22b9-445c-a42a-81b89751dafc" providerId="ADAL" clId="{B554C275-DCE9-124C-9239-60191AB84B47}" dt="2020-11-27T17:43:25.823" v="1228" actId="20577"/>
        <pc:sldMkLst>
          <pc:docMk/>
          <pc:sldMk cId="2124665540" sldId="469"/>
        </pc:sldMkLst>
        <pc:spChg chg="mod">
          <ac:chgData name="Stuart Morgan" userId="1aa4e975-22b9-445c-a42a-81b89751dafc" providerId="ADAL" clId="{B554C275-DCE9-124C-9239-60191AB84B47}" dt="2020-11-27T17:43:25.823" v="1228" actId="20577"/>
          <ac:spMkLst>
            <pc:docMk/>
            <pc:sldMk cId="2124665540" sldId="469"/>
            <ac:spMk id="5" creationId="{39884ED9-A46C-1A46-988E-E02F7D747A9E}"/>
          </ac:spMkLst>
        </pc:spChg>
      </pc:sldChg>
      <pc:sldChg chg="del">
        <pc:chgData name="Stuart Morgan" userId="1aa4e975-22b9-445c-a42a-81b89751dafc" providerId="ADAL" clId="{B554C275-DCE9-124C-9239-60191AB84B47}" dt="2020-11-27T18:06:54.306" v="2316" actId="2696"/>
        <pc:sldMkLst>
          <pc:docMk/>
          <pc:sldMk cId="1061537867" sldId="470"/>
        </pc:sldMkLst>
      </pc:sldChg>
      <pc:sldChg chg="addSp delSp modSp mod modClrScheme chgLayout">
        <pc:chgData name="Stuart Morgan" userId="1aa4e975-22b9-445c-a42a-81b89751dafc" providerId="ADAL" clId="{B554C275-DCE9-124C-9239-60191AB84B47}" dt="2020-11-27T17:48:36.749" v="1492" actId="1076"/>
        <pc:sldMkLst>
          <pc:docMk/>
          <pc:sldMk cId="3049707109" sldId="472"/>
        </pc:sldMkLst>
        <pc:spChg chg="mod ord">
          <ac:chgData name="Stuart Morgan" userId="1aa4e975-22b9-445c-a42a-81b89751dafc" providerId="ADAL" clId="{B554C275-DCE9-124C-9239-60191AB84B47}" dt="2020-11-27T17:46:55.692" v="1477" actId="1076"/>
          <ac:spMkLst>
            <pc:docMk/>
            <pc:sldMk cId="3049707109" sldId="472"/>
            <ac:spMk id="2" creationId="{5EDCB8D7-4102-EB43-8858-5D845517A533}"/>
          </ac:spMkLst>
        </pc:spChg>
        <pc:spChg chg="add del mod ord">
          <ac:chgData name="Stuart Morgan" userId="1aa4e975-22b9-445c-a42a-81b89751dafc" providerId="ADAL" clId="{B554C275-DCE9-124C-9239-60191AB84B47}" dt="2020-11-27T17:20:58.853" v="763"/>
          <ac:spMkLst>
            <pc:docMk/>
            <pc:sldMk cId="3049707109" sldId="472"/>
            <ac:spMk id="3" creationId="{88D52006-77CD-BA42-A728-F6E2C827FAB9}"/>
          </ac:spMkLst>
        </pc:spChg>
        <pc:spChg chg="mod ord">
          <ac:chgData name="Stuart Morgan" userId="1aa4e975-22b9-445c-a42a-81b89751dafc" providerId="ADAL" clId="{B554C275-DCE9-124C-9239-60191AB84B47}" dt="2020-11-27T17:46:30.908" v="1471" actId="1076"/>
          <ac:spMkLst>
            <pc:docMk/>
            <pc:sldMk cId="3049707109" sldId="472"/>
            <ac:spMk id="4" creationId="{DE400F51-1B5D-4C42-B012-7EE6FF2EA7CC}"/>
          </ac:spMkLst>
        </pc:spChg>
        <pc:spChg chg="add del mod">
          <ac:chgData name="Stuart Morgan" userId="1aa4e975-22b9-445c-a42a-81b89751dafc" providerId="ADAL" clId="{B554C275-DCE9-124C-9239-60191AB84B47}" dt="2020-11-27T17:47:13.277" v="1480" actId="478"/>
          <ac:spMkLst>
            <pc:docMk/>
            <pc:sldMk cId="3049707109" sldId="472"/>
            <ac:spMk id="5" creationId="{6226DF33-1EA1-4349-BCE4-5B7A952D6EC2}"/>
          </ac:spMkLst>
        </pc:spChg>
        <pc:picChg chg="del">
          <ac:chgData name="Stuart Morgan" userId="1aa4e975-22b9-445c-a42a-81b89751dafc" providerId="ADAL" clId="{B554C275-DCE9-124C-9239-60191AB84B47}" dt="2020-11-27T17:13:53.498" v="380" actId="478"/>
          <ac:picMkLst>
            <pc:docMk/>
            <pc:sldMk cId="3049707109" sldId="472"/>
            <ac:picMk id="8" creationId="{9D357FF4-9D48-B74B-9296-F39EC9D1B67C}"/>
          </ac:picMkLst>
        </pc:picChg>
        <pc:picChg chg="add del mod">
          <ac:chgData name="Stuart Morgan" userId="1aa4e975-22b9-445c-a42a-81b89751dafc" providerId="ADAL" clId="{B554C275-DCE9-124C-9239-60191AB84B47}" dt="2020-11-27T17:46:03.685" v="1465" actId="478"/>
          <ac:picMkLst>
            <pc:docMk/>
            <pc:sldMk cId="3049707109" sldId="472"/>
            <ac:picMk id="1026" creationId="{3C5224E4-7C3C-9948-9CF0-716F7158C00F}"/>
          </ac:picMkLst>
        </pc:picChg>
        <pc:picChg chg="add mod">
          <ac:chgData name="Stuart Morgan" userId="1aa4e975-22b9-445c-a42a-81b89751dafc" providerId="ADAL" clId="{B554C275-DCE9-124C-9239-60191AB84B47}" dt="2020-11-27T17:48:36.749" v="1492" actId="1076"/>
          <ac:picMkLst>
            <pc:docMk/>
            <pc:sldMk cId="3049707109" sldId="472"/>
            <ac:picMk id="1028" creationId="{8438FFC7-ED9B-0049-AA33-4C101728A418}"/>
          </ac:picMkLst>
        </pc:picChg>
      </pc:sldChg>
      <pc:sldChg chg="addSp delSp modSp mod">
        <pc:chgData name="Stuart Morgan" userId="1aa4e975-22b9-445c-a42a-81b89751dafc" providerId="ADAL" clId="{B554C275-DCE9-124C-9239-60191AB84B47}" dt="2020-11-27T17:41:40.054" v="1211" actId="1440"/>
        <pc:sldMkLst>
          <pc:docMk/>
          <pc:sldMk cId="2503338862" sldId="473"/>
        </pc:sldMkLst>
        <pc:spChg chg="mod">
          <ac:chgData name="Stuart Morgan" userId="1aa4e975-22b9-445c-a42a-81b89751dafc" providerId="ADAL" clId="{B554C275-DCE9-124C-9239-60191AB84B47}" dt="2020-11-27T17:33:11.893" v="1125" actId="14100"/>
          <ac:spMkLst>
            <pc:docMk/>
            <pc:sldMk cId="2503338862" sldId="473"/>
            <ac:spMk id="2" creationId="{37A5AC9F-9528-5941-8891-E3EBBC6ED9DC}"/>
          </ac:spMkLst>
        </pc:spChg>
        <pc:spChg chg="mod">
          <ac:chgData name="Stuart Morgan" userId="1aa4e975-22b9-445c-a42a-81b89751dafc" providerId="ADAL" clId="{B554C275-DCE9-124C-9239-60191AB84B47}" dt="2020-11-27T17:33:24.092" v="1127" actId="1076"/>
          <ac:spMkLst>
            <pc:docMk/>
            <pc:sldMk cId="2503338862" sldId="473"/>
            <ac:spMk id="3" creationId="{01486B9C-6EBD-6C4B-B8F4-308251EC33C5}"/>
          </ac:spMkLst>
        </pc:spChg>
        <pc:spChg chg="mod">
          <ac:chgData name="Stuart Morgan" userId="1aa4e975-22b9-445c-a42a-81b89751dafc" providerId="ADAL" clId="{B554C275-DCE9-124C-9239-60191AB84B47}" dt="2020-11-27T17:33:19.778" v="1126" actId="1076"/>
          <ac:spMkLst>
            <pc:docMk/>
            <pc:sldMk cId="2503338862" sldId="473"/>
            <ac:spMk id="5" creationId="{8219C444-342C-704A-AEE7-CF670C205525}"/>
          </ac:spMkLst>
        </pc:spChg>
        <pc:spChg chg="del mod">
          <ac:chgData name="Stuart Morgan" userId="1aa4e975-22b9-445c-a42a-81b89751dafc" providerId="ADAL" clId="{B554C275-DCE9-124C-9239-60191AB84B47}" dt="2020-11-27T17:32:48.062" v="1120" actId="478"/>
          <ac:spMkLst>
            <pc:docMk/>
            <pc:sldMk cId="2503338862" sldId="473"/>
            <ac:spMk id="6" creationId="{14F9F44B-2919-7F4C-BC57-88E466A48D14}"/>
          </ac:spMkLst>
        </pc:spChg>
        <pc:spChg chg="del mod">
          <ac:chgData name="Stuart Morgan" userId="1aa4e975-22b9-445c-a42a-81b89751dafc" providerId="ADAL" clId="{B554C275-DCE9-124C-9239-60191AB84B47}" dt="2020-11-27T17:32:40.815" v="1119"/>
          <ac:spMkLst>
            <pc:docMk/>
            <pc:sldMk cId="2503338862" sldId="473"/>
            <ac:spMk id="7" creationId="{1CF80D65-F442-3840-9E3F-D12915A5794D}"/>
          </ac:spMkLst>
        </pc:spChg>
        <pc:picChg chg="add mod">
          <ac:chgData name="Stuart Morgan" userId="1aa4e975-22b9-445c-a42a-81b89751dafc" providerId="ADAL" clId="{B554C275-DCE9-124C-9239-60191AB84B47}" dt="2020-11-27T17:41:40.054" v="1211" actId="1440"/>
          <ac:picMkLst>
            <pc:docMk/>
            <pc:sldMk cId="2503338862" sldId="473"/>
            <ac:picMk id="2050" creationId="{7C820CC5-BE1B-214E-9C7D-3C93F729B2F4}"/>
          </ac:picMkLst>
        </pc:picChg>
      </pc:sldChg>
      <pc:sldChg chg="addSp delSp modSp mod modClrScheme chgLayout">
        <pc:chgData name="Stuart Morgan" userId="1aa4e975-22b9-445c-a42a-81b89751dafc" providerId="ADAL" clId="{B554C275-DCE9-124C-9239-60191AB84B47}" dt="2020-11-27T18:08:18.527" v="2336" actId="1076"/>
        <pc:sldMkLst>
          <pc:docMk/>
          <pc:sldMk cId="3676069843" sldId="474"/>
        </pc:sldMkLst>
        <pc:spChg chg="mod ord">
          <ac:chgData name="Stuart Morgan" userId="1aa4e975-22b9-445c-a42a-81b89751dafc" providerId="ADAL" clId="{B554C275-DCE9-124C-9239-60191AB84B47}" dt="2020-11-27T18:04:53.326" v="2300" actId="14100"/>
          <ac:spMkLst>
            <pc:docMk/>
            <pc:sldMk cId="3676069843" sldId="474"/>
            <ac:spMk id="4" creationId="{6EA68A65-F704-FA41-B276-4520FFD1CAD5}"/>
          </ac:spMkLst>
        </pc:spChg>
        <pc:spChg chg="del mod">
          <ac:chgData name="Stuart Morgan" userId="1aa4e975-22b9-445c-a42a-81b89751dafc" providerId="ADAL" clId="{B554C275-DCE9-124C-9239-60191AB84B47}" dt="2020-11-27T18:02:51.138" v="2145" actId="931"/>
          <ac:spMkLst>
            <pc:docMk/>
            <pc:sldMk cId="3676069843" sldId="474"/>
            <ac:spMk id="5" creationId="{4D6CFD10-A9AF-4D42-85E7-CE54DC7F509F}"/>
          </ac:spMkLst>
        </pc:spChg>
        <pc:spChg chg="add mod ord">
          <ac:chgData name="Stuart Morgan" userId="1aa4e975-22b9-445c-a42a-81b89751dafc" providerId="ADAL" clId="{B554C275-DCE9-124C-9239-60191AB84B47}" dt="2020-11-27T18:07:57.625" v="2330" actId="1076"/>
          <ac:spMkLst>
            <pc:docMk/>
            <pc:sldMk cId="3676069843" sldId="474"/>
            <ac:spMk id="6" creationId="{869095F0-D6B7-B74D-92FE-EAA67C334189}"/>
          </ac:spMkLst>
        </pc:spChg>
        <pc:spChg chg="add del mod">
          <ac:chgData name="Stuart Morgan" userId="1aa4e975-22b9-445c-a42a-81b89751dafc" providerId="ADAL" clId="{B554C275-DCE9-124C-9239-60191AB84B47}" dt="2020-11-27T18:05:47.988" v="2310" actId="21"/>
          <ac:spMkLst>
            <pc:docMk/>
            <pc:sldMk cId="3676069843" sldId="474"/>
            <ac:spMk id="9" creationId="{D549918B-74D9-D343-B1B3-FE05694F22B6}"/>
          </ac:spMkLst>
        </pc:spChg>
        <pc:picChg chg="add del mod ord">
          <ac:chgData name="Stuart Morgan" userId="1aa4e975-22b9-445c-a42a-81b89751dafc" providerId="ADAL" clId="{B554C275-DCE9-124C-9239-60191AB84B47}" dt="2020-11-27T18:05:35.826" v="2308" actId="478"/>
          <ac:picMkLst>
            <pc:docMk/>
            <pc:sldMk cId="3676069843" sldId="474"/>
            <ac:picMk id="3" creationId="{EB0517AE-FE64-B54F-964F-510722570BEB}"/>
          </ac:picMkLst>
        </pc:picChg>
        <pc:picChg chg="add mod modCrop">
          <ac:chgData name="Stuart Morgan" userId="1aa4e975-22b9-445c-a42a-81b89751dafc" providerId="ADAL" clId="{B554C275-DCE9-124C-9239-60191AB84B47}" dt="2020-11-27T18:08:18.527" v="2336" actId="1076"/>
          <ac:picMkLst>
            <pc:docMk/>
            <pc:sldMk cId="3676069843" sldId="474"/>
            <ac:picMk id="7" creationId="{95BFC23A-26A3-8745-A99A-AED24F934309}"/>
          </ac:picMkLst>
        </pc:picChg>
      </pc:sldChg>
      <pc:sldChg chg="del">
        <pc:chgData name="Stuart Morgan" userId="1aa4e975-22b9-445c-a42a-81b89751dafc" providerId="ADAL" clId="{B554C275-DCE9-124C-9239-60191AB84B47}" dt="2020-11-27T18:06:47.188" v="2315" actId="2696"/>
        <pc:sldMkLst>
          <pc:docMk/>
          <pc:sldMk cId="2616039246" sldId="475"/>
        </pc:sldMkLst>
      </pc:sldChg>
      <pc:sldChg chg="del">
        <pc:chgData name="Stuart Morgan" userId="1aa4e975-22b9-445c-a42a-81b89751dafc" providerId="ADAL" clId="{B554C275-DCE9-124C-9239-60191AB84B47}" dt="2020-11-27T18:06:55.621" v="2317" actId="2696"/>
        <pc:sldMkLst>
          <pc:docMk/>
          <pc:sldMk cId="594828647" sldId="476"/>
        </pc:sldMkLst>
      </pc:sldChg>
      <pc:sldChg chg="del">
        <pc:chgData name="Stuart Morgan" userId="1aa4e975-22b9-445c-a42a-81b89751dafc" providerId="ADAL" clId="{B554C275-DCE9-124C-9239-60191AB84B47}" dt="2020-11-27T18:06:58.659" v="2318" actId="2696"/>
        <pc:sldMkLst>
          <pc:docMk/>
          <pc:sldMk cId="1962406178" sldId="477"/>
        </pc:sldMkLst>
      </pc:sldChg>
      <pc:sldChg chg="del">
        <pc:chgData name="Stuart Morgan" userId="1aa4e975-22b9-445c-a42a-81b89751dafc" providerId="ADAL" clId="{B554C275-DCE9-124C-9239-60191AB84B47}" dt="2020-11-27T18:06:59.590" v="2319" actId="2696"/>
        <pc:sldMkLst>
          <pc:docMk/>
          <pc:sldMk cId="1991093443" sldId="478"/>
        </pc:sldMkLst>
      </pc:sldChg>
      <pc:sldChg chg="modSp mod">
        <pc:chgData name="Stuart Morgan" userId="1aa4e975-22b9-445c-a42a-81b89751dafc" providerId="ADAL" clId="{B554C275-DCE9-124C-9239-60191AB84B47}" dt="2020-11-27T18:35:46.062" v="2752" actId="255"/>
        <pc:sldMkLst>
          <pc:docMk/>
          <pc:sldMk cId="1660323096" sldId="479"/>
        </pc:sldMkLst>
        <pc:spChg chg="mod">
          <ac:chgData name="Stuart Morgan" userId="1aa4e975-22b9-445c-a42a-81b89751dafc" providerId="ADAL" clId="{B554C275-DCE9-124C-9239-60191AB84B47}" dt="2020-11-27T18:35:46.062" v="2752" actId="255"/>
          <ac:spMkLst>
            <pc:docMk/>
            <pc:sldMk cId="1660323096" sldId="479"/>
            <ac:spMk id="3" creationId="{58943436-07AE-B045-8999-6973D7DDDD39}"/>
          </ac:spMkLst>
        </pc:spChg>
      </pc:sldChg>
      <pc:sldChg chg="modSp new mod ord">
        <pc:chgData name="Stuart Morgan" userId="1aa4e975-22b9-445c-a42a-81b89751dafc" providerId="ADAL" clId="{B554C275-DCE9-124C-9239-60191AB84B47}" dt="2020-11-27T17:51:20.144" v="1536" actId="20578"/>
        <pc:sldMkLst>
          <pc:docMk/>
          <pc:sldMk cId="513004621" sldId="480"/>
        </pc:sldMkLst>
        <pc:spChg chg="mod">
          <ac:chgData name="Stuart Morgan" userId="1aa4e975-22b9-445c-a42a-81b89751dafc" providerId="ADAL" clId="{B554C275-DCE9-124C-9239-60191AB84B47}" dt="2020-11-27T17:12:40.478" v="306" actId="113"/>
          <ac:spMkLst>
            <pc:docMk/>
            <pc:sldMk cId="513004621" sldId="480"/>
            <ac:spMk id="2" creationId="{B7A7897F-59C6-8F4D-89AF-B19579139629}"/>
          </ac:spMkLst>
        </pc:spChg>
        <pc:spChg chg="mod">
          <ac:chgData name="Stuart Morgan" userId="1aa4e975-22b9-445c-a42a-81b89751dafc" providerId="ADAL" clId="{B554C275-DCE9-124C-9239-60191AB84B47}" dt="2020-11-27T17:12:29.308" v="288" actId="20577"/>
          <ac:spMkLst>
            <pc:docMk/>
            <pc:sldMk cId="513004621" sldId="480"/>
            <ac:spMk id="3" creationId="{3BDA283A-E4A6-FF43-9C64-36D8A5C7B7F6}"/>
          </ac:spMkLst>
        </pc:spChg>
      </pc:sldChg>
      <pc:sldChg chg="modSp add mod">
        <pc:chgData name="Stuart Morgan" userId="1aa4e975-22b9-445c-a42a-81b89751dafc" providerId="ADAL" clId="{B554C275-DCE9-124C-9239-60191AB84B47}" dt="2020-11-27T17:10:51.693" v="144" actId="20577"/>
        <pc:sldMkLst>
          <pc:docMk/>
          <pc:sldMk cId="1733329340" sldId="481"/>
        </pc:sldMkLst>
        <pc:spChg chg="mod">
          <ac:chgData name="Stuart Morgan" userId="1aa4e975-22b9-445c-a42a-81b89751dafc" providerId="ADAL" clId="{B554C275-DCE9-124C-9239-60191AB84B47}" dt="2020-11-27T17:10:51.693" v="144" actId="20577"/>
          <ac:spMkLst>
            <pc:docMk/>
            <pc:sldMk cId="1733329340" sldId="481"/>
            <ac:spMk id="2" creationId="{779203A4-8837-0944-A3A1-E6A2260A8ED1}"/>
          </ac:spMkLst>
        </pc:spChg>
      </pc:sldChg>
      <pc:sldChg chg="addSp delSp modSp add mod modClrScheme chgLayout">
        <pc:chgData name="Stuart Morgan" userId="1aa4e975-22b9-445c-a42a-81b89751dafc" providerId="ADAL" clId="{B554C275-DCE9-124C-9239-60191AB84B47}" dt="2020-11-27T17:41:07.975" v="1209" actId="1076"/>
        <pc:sldMkLst>
          <pc:docMk/>
          <pc:sldMk cId="21210728" sldId="482"/>
        </pc:sldMkLst>
        <pc:spChg chg="mod ord">
          <ac:chgData name="Stuart Morgan" userId="1aa4e975-22b9-445c-a42a-81b89751dafc" providerId="ADAL" clId="{B554C275-DCE9-124C-9239-60191AB84B47}" dt="2020-11-27T17:40:05.910" v="1201" actId="14100"/>
          <ac:spMkLst>
            <pc:docMk/>
            <pc:sldMk cId="21210728" sldId="482"/>
            <ac:spMk id="2" creationId="{37A5AC9F-9528-5941-8891-E3EBBC6ED9DC}"/>
          </ac:spMkLst>
        </pc:spChg>
        <pc:spChg chg="mod ord">
          <ac:chgData name="Stuart Morgan" userId="1aa4e975-22b9-445c-a42a-81b89751dafc" providerId="ADAL" clId="{B554C275-DCE9-124C-9239-60191AB84B47}" dt="2020-11-27T17:40:15.776" v="1203" actId="1076"/>
          <ac:spMkLst>
            <pc:docMk/>
            <pc:sldMk cId="21210728" sldId="482"/>
            <ac:spMk id="3" creationId="{01486B9C-6EBD-6C4B-B8F4-308251EC33C5}"/>
          </ac:spMkLst>
        </pc:spChg>
        <pc:spChg chg="add del mod ord">
          <ac:chgData name="Stuart Morgan" userId="1aa4e975-22b9-445c-a42a-81b89751dafc" providerId="ADAL" clId="{B554C275-DCE9-124C-9239-60191AB84B47}" dt="2020-11-27T17:29:39.963" v="1107" actId="700"/>
          <ac:spMkLst>
            <pc:docMk/>
            <pc:sldMk cId="21210728" sldId="482"/>
            <ac:spMk id="4" creationId="{05158E1C-87AF-474F-8438-B2FC3E334C42}"/>
          </ac:spMkLst>
        </pc:spChg>
        <pc:spChg chg="mod ord">
          <ac:chgData name="Stuart Morgan" userId="1aa4e975-22b9-445c-a42a-81b89751dafc" providerId="ADAL" clId="{B554C275-DCE9-124C-9239-60191AB84B47}" dt="2020-11-27T17:40:11.080" v="1202" actId="1076"/>
          <ac:spMkLst>
            <pc:docMk/>
            <pc:sldMk cId="21210728" sldId="482"/>
            <ac:spMk id="5" creationId="{8219C444-342C-704A-AEE7-CF670C205525}"/>
          </ac:spMkLst>
        </pc:spChg>
        <pc:spChg chg="add del mod">
          <ac:chgData name="Stuart Morgan" userId="1aa4e975-22b9-445c-a42a-81b89751dafc" providerId="ADAL" clId="{B554C275-DCE9-124C-9239-60191AB84B47}" dt="2020-11-27T17:39:45.222" v="1197" actId="478"/>
          <ac:spMkLst>
            <pc:docMk/>
            <pc:sldMk cId="21210728" sldId="482"/>
            <ac:spMk id="6" creationId="{14F9F44B-2919-7F4C-BC57-88E466A48D14}"/>
          </ac:spMkLst>
        </pc:spChg>
        <pc:spChg chg="del mod ord">
          <ac:chgData name="Stuart Morgan" userId="1aa4e975-22b9-445c-a42a-81b89751dafc" providerId="ADAL" clId="{B554C275-DCE9-124C-9239-60191AB84B47}" dt="2020-11-27T17:39:51.074" v="1198" actId="478"/>
          <ac:spMkLst>
            <pc:docMk/>
            <pc:sldMk cId="21210728" sldId="482"/>
            <ac:spMk id="7" creationId="{1CF80D65-F442-3840-9E3F-D12915A5794D}"/>
          </ac:spMkLst>
        </pc:spChg>
        <pc:picChg chg="add mod">
          <ac:chgData name="Stuart Morgan" userId="1aa4e975-22b9-445c-a42a-81b89751dafc" providerId="ADAL" clId="{B554C275-DCE9-124C-9239-60191AB84B47}" dt="2020-11-27T17:41:07.975" v="1209" actId="1076"/>
          <ac:picMkLst>
            <pc:docMk/>
            <pc:sldMk cId="21210728" sldId="482"/>
            <ac:picMk id="4098" creationId="{B025A334-EBE3-B444-B0DB-2133190017C5}"/>
          </ac:picMkLst>
        </pc:picChg>
      </pc:sldChg>
      <pc:sldChg chg="addSp delSp modSp add mod">
        <pc:chgData name="Stuart Morgan" userId="1aa4e975-22b9-445c-a42a-81b89751dafc" providerId="ADAL" clId="{B554C275-DCE9-124C-9239-60191AB84B47}" dt="2020-11-27T17:39:03.911" v="1196" actId="1076"/>
        <pc:sldMkLst>
          <pc:docMk/>
          <pc:sldMk cId="3939919174" sldId="483"/>
        </pc:sldMkLst>
        <pc:spChg chg="mod">
          <ac:chgData name="Stuart Morgan" userId="1aa4e975-22b9-445c-a42a-81b89751dafc" providerId="ADAL" clId="{B554C275-DCE9-124C-9239-60191AB84B47}" dt="2020-11-27T17:38:35.178" v="1190" actId="113"/>
          <ac:spMkLst>
            <pc:docMk/>
            <pc:sldMk cId="3939919174" sldId="483"/>
            <ac:spMk id="2" creationId="{37A5AC9F-9528-5941-8891-E3EBBC6ED9DC}"/>
          </ac:spMkLst>
        </pc:spChg>
        <pc:spChg chg="mod">
          <ac:chgData name="Stuart Morgan" userId="1aa4e975-22b9-445c-a42a-81b89751dafc" providerId="ADAL" clId="{B554C275-DCE9-124C-9239-60191AB84B47}" dt="2020-11-27T17:35:06.294" v="1132" actId="1076"/>
          <ac:spMkLst>
            <pc:docMk/>
            <pc:sldMk cId="3939919174" sldId="483"/>
            <ac:spMk id="3" creationId="{01486B9C-6EBD-6C4B-B8F4-308251EC33C5}"/>
          </ac:spMkLst>
        </pc:spChg>
        <pc:spChg chg="mod">
          <ac:chgData name="Stuart Morgan" userId="1aa4e975-22b9-445c-a42a-81b89751dafc" providerId="ADAL" clId="{B554C275-DCE9-124C-9239-60191AB84B47}" dt="2020-11-27T17:35:10.030" v="1133" actId="1076"/>
          <ac:spMkLst>
            <pc:docMk/>
            <pc:sldMk cId="3939919174" sldId="483"/>
            <ac:spMk id="5" creationId="{8219C444-342C-704A-AEE7-CF670C205525}"/>
          </ac:spMkLst>
        </pc:spChg>
        <pc:spChg chg="del mod">
          <ac:chgData name="Stuart Morgan" userId="1aa4e975-22b9-445c-a42a-81b89751dafc" providerId="ADAL" clId="{B554C275-DCE9-124C-9239-60191AB84B47}" dt="2020-11-27T17:34:30.075" v="1129" actId="21"/>
          <ac:spMkLst>
            <pc:docMk/>
            <pc:sldMk cId="3939919174" sldId="483"/>
            <ac:spMk id="6" creationId="{14F9F44B-2919-7F4C-BC57-88E466A48D14}"/>
          </ac:spMkLst>
        </pc:spChg>
        <pc:spChg chg="del mod">
          <ac:chgData name="Stuart Morgan" userId="1aa4e975-22b9-445c-a42a-81b89751dafc" providerId="ADAL" clId="{B554C275-DCE9-124C-9239-60191AB84B47}" dt="2020-11-27T17:34:38.554" v="1130" actId="478"/>
          <ac:spMkLst>
            <pc:docMk/>
            <pc:sldMk cId="3939919174" sldId="483"/>
            <ac:spMk id="7" creationId="{1CF80D65-F442-3840-9E3F-D12915A5794D}"/>
          </ac:spMkLst>
        </pc:spChg>
        <pc:spChg chg="add mod">
          <ac:chgData name="Stuart Morgan" userId="1aa4e975-22b9-445c-a42a-81b89751dafc" providerId="ADAL" clId="{B554C275-DCE9-124C-9239-60191AB84B47}" dt="2020-11-27T17:38:11.909" v="1165" actId="20577"/>
          <ac:spMkLst>
            <pc:docMk/>
            <pc:sldMk cId="3939919174" sldId="483"/>
            <ac:spMk id="8" creationId="{DEDFF41C-9C8A-C740-9D4E-E47CAF401506}"/>
          </ac:spMkLst>
        </pc:spChg>
        <pc:picChg chg="add mod">
          <ac:chgData name="Stuart Morgan" userId="1aa4e975-22b9-445c-a42a-81b89751dafc" providerId="ADAL" clId="{B554C275-DCE9-124C-9239-60191AB84B47}" dt="2020-11-27T17:39:03.911" v="1196" actId="1076"/>
          <ac:picMkLst>
            <pc:docMk/>
            <pc:sldMk cId="3939919174" sldId="483"/>
            <ac:picMk id="3074" creationId="{4F5A4919-B096-9948-B57D-71C8DDF21234}"/>
          </ac:picMkLst>
        </pc:picChg>
      </pc:sldChg>
      <pc:sldChg chg="addSp delSp modSp new mod modClrScheme chgLayout">
        <pc:chgData name="Stuart Morgan" userId="1aa4e975-22b9-445c-a42a-81b89751dafc" providerId="ADAL" clId="{B554C275-DCE9-124C-9239-60191AB84B47}" dt="2020-11-27T17:51:09.176" v="1535" actId="113"/>
        <pc:sldMkLst>
          <pc:docMk/>
          <pc:sldMk cId="289232677" sldId="484"/>
        </pc:sldMkLst>
        <pc:spChg chg="del mod ord">
          <ac:chgData name="Stuart Morgan" userId="1aa4e975-22b9-445c-a42a-81b89751dafc" providerId="ADAL" clId="{B554C275-DCE9-124C-9239-60191AB84B47}" dt="2020-11-27T17:50:34.805" v="1494" actId="700"/>
          <ac:spMkLst>
            <pc:docMk/>
            <pc:sldMk cId="289232677" sldId="484"/>
            <ac:spMk id="2" creationId="{DEE34DAA-E174-AF46-A3C5-6E6B3BAB7F32}"/>
          </ac:spMkLst>
        </pc:spChg>
        <pc:spChg chg="del mod ord">
          <ac:chgData name="Stuart Morgan" userId="1aa4e975-22b9-445c-a42a-81b89751dafc" providerId="ADAL" clId="{B554C275-DCE9-124C-9239-60191AB84B47}" dt="2020-11-27T17:50:34.805" v="1494" actId="700"/>
          <ac:spMkLst>
            <pc:docMk/>
            <pc:sldMk cId="289232677" sldId="484"/>
            <ac:spMk id="3" creationId="{FB7AA7D3-AC74-C947-BD8B-504ABDD6222A}"/>
          </ac:spMkLst>
        </pc:spChg>
        <pc:spChg chg="add mod ord">
          <ac:chgData name="Stuart Morgan" userId="1aa4e975-22b9-445c-a42a-81b89751dafc" providerId="ADAL" clId="{B554C275-DCE9-124C-9239-60191AB84B47}" dt="2020-11-27T17:51:09.176" v="1535" actId="113"/>
          <ac:spMkLst>
            <pc:docMk/>
            <pc:sldMk cId="289232677" sldId="484"/>
            <ac:spMk id="4" creationId="{EB2FB2AA-04B3-624E-971D-E0A2B23CBC03}"/>
          </ac:spMkLst>
        </pc:spChg>
        <pc:spChg chg="add mod ord">
          <ac:chgData name="Stuart Morgan" userId="1aa4e975-22b9-445c-a42a-81b89751dafc" providerId="ADAL" clId="{B554C275-DCE9-124C-9239-60191AB84B47}" dt="2020-11-27T17:50:34.805" v="1494" actId="700"/>
          <ac:spMkLst>
            <pc:docMk/>
            <pc:sldMk cId="289232677" sldId="484"/>
            <ac:spMk id="5" creationId="{775A4A1A-92CA-024C-BE46-E3893C30A618}"/>
          </ac:spMkLst>
        </pc:spChg>
      </pc:sldChg>
      <pc:sldChg chg="addSp delSp modSp new mod modClrScheme chgLayout">
        <pc:chgData name="Stuart Morgan" userId="1aa4e975-22b9-445c-a42a-81b89751dafc" providerId="ADAL" clId="{B554C275-DCE9-124C-9239-60191AB84B47}" dt="2020-11-27T17:56:48.944" v="1923" actId="313"/>
        <pc:sldMkLst>
          <pc:docMk/>
          <pc:sldMk cId="745774172" sldId="485"/>
        </pc:sldMkLst>
        <pc:spChg chg="del mod ord">
          <ac:chgData name="Stuart Morgan" userId="1aa4e975-22b9-445c-a42a-81b89751dafc" providerId="ADAL" clId="{B554C275-DCE9-124C-9239-60191AB84B47}" dt="2020-11-27T17:51:46.045" v="1538" actId="700"/>
          <ac:spMkLst>
            <pc:docMk/>
            <pc:sldMk cId="745774172" sldId="485"/>
            <ac:spMk id="2" creationId="{4F0B1E5E-F4B0-F74A-B0AE-72EC4E978319}"/>
          </ac:spMkLst>
        </pc:spChg>
        <pc:spChg chg="del mod ord">
          <ac:chgData name="Stuart Morgan" userId="1aa4e975-22b9-445c-a42a-81b89751dafc" providerId="ADAL" clId="{B554C275-DCE9-124C-9239-60191AB84B47}" dt="2020-11-27T17:51:46.045" v="1538" actId="700"/>
          <ac:spMkLst>
            <pc:docMk/>
            <pc:sldMk cId="745774172" sldId="485"/>
            <ac:spMk id="3" creationId="{FBE80ADB-A299-C846-83E2-0026A0464F01}"/>
          </ac:spMkLst>
        </pc:spChg>
        <pc:spChg chg="add mod ord">
          <ac:chgData name="Stuart Morgan" userId="1aa4e975-22b9-445c-a42a-81b89751dafc" providerId="ADAL" clId="{B554C275-DCE9-124C-9239-60191AB84B47}" dt="2020-11-27T17:52:19.843" v="1547" actId="14100"/>
          <ac:spMkLst>
            <pc:docMk/>
            <pc:sldMk cId="745774172" sldId="485"/>
            <ac:spMk id="4" creationId="{7E4A3F32-64F0-C549-A851-17A6E766BDE8}"/>
          </ac:spMkLst>
        </pc:spChg>
        <pc:spChg chg="add del mod ord">
          <ac:chgData name="Stuart Morgan" userId="1aa4e975-22b9-445c-a42a-81b89751dafc" providerId="ADAL" clId="{B554C275-DCE9-124C-9239-60191AB84B47}" dt="2020-11-27T17:52:10.138" v="1545" actId="700"/>
          <ac:spMkLst>
            <pc:docMk/>
            <pc:sldMk cId="745774172" sldId="485"/>
            <ac:spMk id="5" creationId="{BF2A8D53-C161-874F-94F5-A9C041A3F9B6}"/>
          </ac:spMkLst>
        </pc:spChg>
        <pc:spChg chg="add mod ord">
          <ac:chgData name="Stuart Morgan" userId="1aa4e975-22b9-445c-a42a-81b89751dafc" providerId="ADAL" clId="{B554C275-DCE9-124C-9239-60191AB84B47}" dt="2020-11-27T17:56:09.832" v="1894" actId="14100"/>
          <ac:spMkLst>
            <pc:docMk/>
            <pc:sldMk cId="745774172" sldId="485"/>
            <ac:spMk id="6" creationId="{26EED614-3BC7-0840-BE49-9D556426FEB6}"/>
          </ac:spMkLst>
        </pc:spChg>
        <pc:spChg chg="add mod ord">
          <ac:chgData name="Stuart Morgan" userId="1aa4e975-22b9-445c-a42a-81b89751dafc" providerId="ADAL" clId="{B554C275-DCE9-124C-9239-60191AB84B47}" dt="2020-11-27T17:56:48.944" v="1923" actId="313"/>
          <ac:spMkLst>
            <pc:docMk/>
            <pc:sldMk cId="745774172" sldId="485"/>
            <ac:spMk id="7" creationId="{C4C5CAD1-6A36-F447-8DBF-37B4FFB64AEA}"/>
          </ac:spMkLst>
        </pc:spChg>
      </pc:sldChg>
      <pc:sldChg chg="addSp delSp modSp new mod ord modClrScheme chgLayout">
        <pc:chgData name="Stuart Morgan" userId="1aa4e975-22b9-445c-a42a-81b89751dafc" providerId="ADAL" clId="{B554C275-DCE9-124C-9239-60191AB84B47}" dt="2020-11-27T17:59:01.879" v="2084" actId="20578"/>
        <pc:sldMkLst>
          <pc:docMk/>
          <pc:sldMk cId="269847416" sldId="486"/>
        </pc:sldMkLst>
        <pc:spChg chg="del mod ord">
          <ac:chgData name="Stuart Morgan" userId="1aa4e975-22b9-445c-a42a-81b89751dafc" providerId="ADAL" clId="{B554C275-DCE9-124C-9239-60191AB84B47}" dt="2020-11-27T17:57:15.143" v="1925" actId="700"/>
          <ac:spMkLst>
            <pc:docMk/>
            <pc:sldMk cId="269847416" sldId="486"/>
            <ac:spMk id="2" creationId="{68F1CBA6-0831-A642-85E6-CE450BCD8242}"/>
          </ac:spMkLst>
        </pc:spChg>
        <pc:spChg chg="del mod ord">
          <ac:chgData name="Stuart Morgan" userId="1aa4e975-22b9-445c-a42a-81b89751dafc" providerId="ADAL" clId="{B554C275-DCE9-124C-9239-60191AB84B47}" dt="2020-11-27T17:57:15.143" v="1925" actId="700"/>
          <ac:spMkLst>
            <pc:docMk/>
            <pc:sldMk cId="269847416" sldId="486"/>
            <ac:spMk id="3" creationId="{3B1E1B63-2982-944D-B650-C843C83250B6}"/>
          </ac:spMkLst>
        </pc:spChg>
        <pc:spChg chg="del">
          <ac:chgData name="Stuart Morgan" userId="1aa4e975-22b9-445c-a42a-81b89751dafc" providerId="ADAL" clId="{B554C275-DCE9-124C-9239-60191AB84B47}" dt="2020-11-27T17:57:15.143" v="1925" actId="700"/>
          <ac:spMkLst>
            <pc:docMk/>
            <pc:sldMk cId="269847416" sldId="486"/>
            <ac:spMk id="4" creationId="{DC923827-1555-DA48-812D-45E3A238B3D3}"/>
          </ac:spMkLst>
        </pc:spChg>
        <pc:spChg chg="add mod ord">
          <ac:chgData name="Stuart Morgan" userId="1aa4e975-22b9-445c-a42a-81b89751dafc" providerId="ADAL" clId="{B554C275-DCE9-124C-9239-60191AB84B47}" dt="2020-11-27T17:57:23.317" v="1936" actId="113"/>
          <ac:spMkLst>
            <pc:docMk/>
            <pc:sldMk cId="269847416" sldId="486"/>
            <ac:spMk id="5" creationId="{7B9903B3-783C-B04F-84DF-B86CA349463D}"/>
          </ac:spMkLst>
        </pc:spChg>
        <pc:spChg chg="add mod ord">
          <ac:chgData name="Stuart Morgan" userId="1aa4e975-22b9-445c-a42a-81b89751dafc" providerId="ADAL" clId="{B554C275-DCE9-124C-9239-60191AB84B47}" dt="2020-11-27T17:58:46.171" v="2083" actId="14100"/>
          <ac:spMkLst>
            <pc:docMk/>
            <pc:sldMk cId="269847416" sldId="486"/>
            <ac:spMk id="6" creationId="{590A0ED0-C1BE-CE4E-B49D-1497275005E7}"/>
          </ac:spMkLst>
        </pc:spChg>
      </pc:sldChg>
      <pc:sldChg chg="addSp delSp modSp new mod modClrScheme chgLayout">
        <pc:chgData name="Stuart Morgan" userId="1aa4e975-22b9-445c-a42a-81b89751dafc" providerId="ADAL" clId="{B554C275-DCE9-124C-9239-60191AB84B47}" dt="2020-11-27T18:11:42.069" v="2470"/>
        <pc:sldMkLst>
          <pc:docMk/>
          <pc:sldMk cId="508663233" sldId="487"/>
        </pc:sldMkLst>
        <pc:spChg chg="del mod ord">
          <ac:chgData name="Stuart Morgan" userId="1aa4e975-22b9-445c-a42a-81b89751dafc" providerId="ADAL" clId="{B554C275-DCE9-124C-9239-60191AB84B47}" dt="2020-11-27T18:08:48.667" v="2338" actId="700"/>
          <ac:spMkLst>
            <pc:docMk/>
            <pc:sldMk cId="508663233" sldId="487"/>
            <ac:spMk id="2" creationId="{F91094A6-D1E7-E944-B6E9-83191012463C}"/>
          </ac:spMkLst>
        </pc:spChg>
        <pc:spChg chg="del mod ord">
          <ac:chgData name="Stuart Morgan" userId="1aa4e975-22b9-445c-a42a-81b89751dafc" providerId="ADAL" clId="{B554C275-DCE9-124C-9239-60191AB84B47}" dt="2020-11-27T18:08:48.667" v="2338" actId="700"/>
          <ac:spMkLst>
            <pc:docMk/>
            <pc:sldMk cId="508663233" sldId="487"/>
            <ac:spMk id="3" creationId="{0B2BB977-E9F1-7C49-90CD-802153951B38}"/>
          </ac:spMkLst>
        </pc:spChg>
        <pc:spChg chg="del mod ord">
          <ac:chgData name="Stuart Morgan" userId="1aa4e975-22b9-445c-a42a-81b89751dafc" providerId="ADAL" clId="{B554C275-DCE9-124C-9239-60191AB84B47}" dt="2020-11-27T18:08:48.667" v="2338" actId="700"/>
          <ac:spMkLst>
            <pc:docMk/>
            <pc:sldMk cId="508663233" sldId="487"/>
            <ac:spMk id="4" creationId="{D8E31014-1B70-954F-978A-F8566B7711C9}"/>
          </ac:spMkLst>
        </pc:spChg>
        <pc:spChg chg="add mod ord">
          <ac:chgData name="Stuart Morgan" userId="1aa4e975-22b9-445c-a42a-81b89751dafc" providerId="ADAL" clId="{B554C275-DCE9-124C-9239-60191AB84B47}" dt="2020-11-27T18:08:58.379" v="2347" actId="113"/>
          <ac:spMkLst>
            <pc:docMk/>
            <pc:sldMk cId="508663233" sldId="487"/>
            <ac:spMk id="5" creationId="{D1606602-923D-BE49-87D5-4A4381CD86B3}"/>
          </ac:spMkLst>
        </pc:spChg>
        <pc:spChg chg="add mod ord">
          <ac:chgData name="Stuart Morgan" userId="1aa4e975-22b9-445c-a42a-81b89751dafc" providerId="ADAL" clId="{B554C275-DCE9-124C-9239-60191AB84B47}" dt="2020-11-27T18:10:08.799" v="2464" actId="20577"/>
          <ac:spMkLst>
            <pc:docMk/>
            <pc:sldMk cId="508663233" sldId="487"/>
            <ac:spMk id="6" creationId="{1FA34B72-E785-7447-98BD-6284E9661AAB}"/>
          </ac:spMkLst>
        </pc:spChg>
        <pc:spChg chg="add del mod ord">
          <ac:chgData name="Stuart Morgan" userId="1aa4e975-22b9-445c-a42a-81b89751dafc" providerId="ADAL" clId="{B554C275-DCE9-124C-9239-60191AB84B47}" dt="2020-11-27T18:10:59.098" v="2465"/>
          <ac:spMkLst>
            <pc:docMk/>
            <pc:sldMk cId="508663233" sldId="487"/>
            <ac:spMk id="7" creationId="{D18A259D-4AF8-1D4A-84C1-E3B0D8D250D8}"/>
          </ac:spMkLst>
        </pc:spChg>
        <pc:picChg chg="add mod">
          <ac:chgData name="Stuart Morgan" userId="1aa4e975-22b9-445c-a42a-81b89751dafc" providerId="ADAL" clId="{B554C275-DCE9-124C-9239-60191AB84B47}" dt="2020-11-27T18:11:42.069" v="2470"/>
          <ac:picMkLst>
            <pc:docMk/>
            <pc:sldMk cId="508663233" sldId="487"/>
            <ac:picMk id="5122" creationId="{ACD3493B-8EB4-E341-8C06-BCEA9EC42640}"/>
          </ac:picMkLst>
        </pc:picChg>
      </pc:sldChg>
      <pc:sldChg chg="modSp new mod">
        <pc:chgData name="Stuart Morgan" userId="1aa4e975-22b9-445c-a42a-81b89751dafc" providerId="ADAL" clId="{B554C275-DCE9-124C-9239-60191AB84B47}" dt="2020-11-27T18:19:26.972" v="2601" actId="20577"/>
        <pc:sldMkLst>
          <pc:docMk/>
          <pc:sldMk cId="1967999815" sldId="488"/>
        </pc:sldMkLst>
        <pc:spChg chg="mod">
          <ac:chgData name="Stuart Morgan" userId="1aa4e975-22b9-445c-a42a-81b89751dafc" providerId="ADAL" clId="{B554C275-DCE9-124C-9239-60191AB84B47}" dt="2020-11-27T18:19:26.972" v="2601" actId="20577"/>
          <ac:spMkLst>
            <pc:docMk/>
            <pc:sldMk cId="1967999815" sldId="488"/>
            <ac:spMk id="2" creationId="{90A51E8E-D664-7E4A-98E6-E7078B3BB713}"/>
          </ac:spMkLst>
        </pc:spChg>
      </pc:sldChg>
      <pc:sldChg chg="modSp new del mod">
        <pc:chgData name="Stuart Morgan" userId="1aa4e975-22b9-445c-a42a-81b89751dafc" providerId="ADAL" clId="{B554C275-DCE9-124C-9239-60191AB84B47}" dt="2020-11-27T18:32:44.957" v="2684" actId="2696"/>
        <pc:sldMkLst>
          <pc:docMk/>
          <pc:sldMk cId="831009413" sldId="489"/>
        </pc:sldMkLst>
        <pc:spChg chg="mod">
          <ac:chgData name="Stuart Morgan" userId="1aa4e975-22b9-445c-a42a-81b89751dafc" providerId="ADAL" clId="{B554C275-DCE9-124C-9239-60191AB84B47}" dt="2020-11-27T18:32:03.727" v="2671" actId="21"/>
          <ac:spMkLst>
            <pc:docMk/>
            <pc:sldMk cId="831009413" sldId="489"/>
            <ac:spMk id="2" creationId="{1CFCA52F-58E3-5549-B0E2-550CA7BCCEEA}"/>
          </ac:spMkLst>
        </pc:spChg>
      </pc:sldChg>
      <pc:sldChg chg="modSp new mod">
        <pc:chgData name="Stuart Morgan" userId="1aa4e975-22b9-445c-a42a-81b89751dafc" providerId="ADAL" clId="{B554C275-DCE9-124C-9239-60191AB84B47}" dt="2020-11-27T18:41:47.713" v="2809" actId="255"/>
        <pc:sldMkLst>
          <pc:docMk/>
          <pc:sldMk cId="451694727" sldId="490"/>
        </pc:sldMkLst>
        <pc:spChg chg="mod">
          <ac:chgData name="Stuart Morgan" userId="1aa4e975-22b9-445c-a42a-81b89751dafc" providerId="ADAL" clId="{B554C275-DCE9-124C-9239-60191AB84B47}" dt="2020-11-27T18:32:07.507" v="2672"/>
          <ac:spMkLst>
            <pc:docMk/>
            <pc:sldMk cId="451694727" sldId="490"/>
            <ac:spMk id="2" creationId="{6F9DBEF5-D44F-144B-A85A-F96F84904973}"/>
          </ac:spMkLst>
        </pc:spChg>
        <pc:spChg chg="mod">
          <ac:chgData name="Stuart Morgan" userId="1aa4e975-22b9-445c-a42a-81b89751dafc" providerId="ADAL" clId="{B554C275-DCE9-124C-9239-60191AB84B47}" dt="2020-11-27T18:41:47.713" v="2809" actId="255"/>
          <ac:spMkLst>
            <pc:docMk/>
            <pc:sldMk cId="451694727" sldId="490"/>
            <ac:spMk id="3" creationId="{8BE0CBCB-AA80-A74E-8A4C-C3234613A43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7FED389-8EE5-4057-B125-DDA3E649DE21}" type="datetimeFigureOut">
              <a:rPr lang="en-GB" smtClean="0"/>
              <a:t>02/12/2020</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7535ADC-F2BF-4929-B688-61399459F500}" type="slidenum">
              <a:rPr lang="en-GB" smtClean="0"/>
              <a:t>‹#›</a:t>
            </a:fld>
            <a:endParaRPr lang="en-GB" dirty="0"/>
          </a:p>
        </p:txBody>
      </p:sp>
    </p:spTree>
    <p:extLst>
      <p:ext uri="{BB962C8B-B14F-4D97-AF65-F5344CB8AC3E}">
        <p14:creationId xmlns:p14="http://schemas.microsoft.com/office/powerpoint/2010/main" val="1571275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7535ADC-F2BF-4929-B688-61399459F500}" type="slidenum">
              <a:rPr lang="en-GB" smtClean="0"/>
              <a:t>3</a:t>
            </a:fld>
            <a:endParaRPr lang="en-GB" dirty="0"/>
          </a:p>
        </p:txBody>
      </p:sp>
    </p:spTree>
    <p:extLst>
      <p:ext uri="{BB962C8B-B14F-4D97-AF65-F5344CB8AC3E}">
        <p14:creationId xmlns:p14="http://schemas.microsoft.com/office/powerpoint/2010/main" val="10605564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7535ADC-F2BF-4929-B688-61399459F500}" type="slidenum">
              <a:rPr lang="en-GB" smtClean="0"/>
              <a:t>18</a:t>
            </a:fld>
            <a:endParaRPr lang="en-GB" dirty="0"/>
          </a:p>
        </p:txBody>
      </p:sp>
    </p:spTree>
    <p:extLst>
      <p:ext uri="{BB962C8B-B14F-4D97-AF65-F5344CB8AC3E}">
        <p14:creationId xmlns:p14="http://schemas.microsoft.com/office/powerpoint/2010/main" val="349904710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8289994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838200" y="6356351"/>
            <a:ext cx="2743200" cy="365125"/>
          </a:xfrm>
          <a:prstGeom prst="rect">
            <a:avLst/>
          </a:prstGeom>
        </p:spPr>
        <p:txBody>
          <a:bodyPr/>
          <a:lstStyle/>
          <a:p>
            <a:fld id="{5EE65753-9FC5-45C8-8488-7E3824C83F7B}" type="datetimeFigureOut">
              <a:rPr lang="en-GB" smtClean="0"/>
              <a:t>02/12/2020</a:t>
            </a:fld>
            <a:endParaRPr lang="en-GB" dirty="0"/>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4038600" y="6356351"/>
            <a:ext cx="4114800" cy="365125"/>
          </a:xfrm>
          <a:prstGeom prst="rect">
            <a:avLst/>
          </a:prstGeom>
        </p:spPr>
        <p:txBody>
          <a:bodyPr/>
          <a:lstStyle/>
          <a:p>
            <a:endParaRPr lang="en-GB" dirty="0"/>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8610600" y="6356351"/>
            <a:ext cx="2743200" cy="365125"/>
          </a:xfrm>
          <a:prstGeom prst="rect">
            <a:avLst/>
          </a:prstGeom>
        </p:spPr>
        <p:txBody>
          <a:bodyPr/>
          <a:lstStyle/>
          <a:p>
            <a:fld id="{D2F74D3F-7DA6-42FD-BD7A-6A9C560145FE}" type="slidenum">
              <a:rPr lang="en-GB" smtClean="0"/>
              <a:t>‹#›</a:t>
            </a:fld>
            <a:endParaRPr lang="en-GB" dirty="0"/>
          </a:p>
        </p:txBody>
      </p:sp>
    </p:spTree>
    <p:extLst>
      <p:ext uri="{BB962C8B-B14F-4D97-AF65-F5344CB8AC3E}">
        <p14:creationId xmlns:p14="http://schemas.microsoft.com/office/powerpoint/2010/main" val="34739025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838200" y="6356351"/>
            <a:ext cx="2743200" cy="365125"/>
          </a:xfrm>
          <a:prstGeom prst="rect">
            <a:avLst/>
          </a:prstGeom>
        </p:spPr>
        <p:txBody>
          <a:bodyPr/>
          <a:lstStyle/>
          <a:p>
            <a:fld id="{5EE65753-9FC5-45C8-8488-7E3824C83F7B}" type="datetimeFigureOut">
              <a:rPr lang="en-GB" smtClean="0"/>
              <a:t>02/12/2020</a:t>
            </a:fld>
            <a:endParaRPr lang="en-GB" dirty="0"/>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4038600" y="6356351"/>
            <a:ext cx="4114800" cy="365125"/>
          </a:xfrm>
          <a:prstGeom prst="rect">
            <a:avLst/>
          </a:prstGeom>
        </p:spPr>
        <p:txBody>
          <a:bodyPr/>
          <a:lstStyle/>
          <a:p>
            <a:endParaRPr lang="en-GB" dirty="0"/>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8610600" y="6356351"/>
            <a:ext cx="2743200" cy="365125"/>
          </a:xfrm>
          <a:prstGeom prst="rect">
            <a:avLst/>
          </a:prstGeom>
        </p:spPr>
        <p:txBody>
          <a:bodyPr/>
          <a:lstStyle/>
          <a:p>
            <a:fld id="{D2F74D3F-7DA6-42FD-BD7A-6A9C560145FE}" type="slidenum">
              <a:rPr lang="en-GB" smtClean="0"/>
              <a:t>‹#›</a:t>
            </a:fld>
            <a:endParaRPr lang="en-GB" dirty="0"/>
          </a:p>
        </p:txBody>
      </p:sp>
    </p:spTree>
    <p:extLst>
      <p:ext uri="{BB962C8B-B14F-4D97-AF65-F5344CB8AC3E}">
        <p14:creationId xmlns:p14="http://schemas.microsoft.com/office/powerpoint/2010/main" val="5329531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838200" y="6356351"/>
            <a:ext cx="2743200" cy="365125"/>
          </a:xfrm>
          <a:prstGeom prst="rect">
            <a:avLst/>
          </a:prstGeom>
        </p:spPr>
        <p:txBody>
          <a:bodyPr/>
          <a:lstStyle/>
          <a:p>
            <a:fld id="{5EE65753-9FC5-45C8-8488-7E3824C83F7B}" type="datetimeFigureOut">
              <a:rPr lang="en-GB" smtClean="0"/>
              <a:t>02/12/2020</a:t>
            </a:fld>
            <a:endParaRPr lang="en-GB" dirty="0"/>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4038600" y="6356351"/>
            <a:ext cx="4114800" cy="365125"/>
          </a:xfrm>
          <a:prstGeom prst="rect">
            <a:avLst/>
          </a:prstGeom>
        </p:spPr>
        <p:txBody>
          <a:bodyPr/>
          <a:lstStyle/>
          <a:p>
            <a:endParaRPr lang="en-GB" dirty="0"/>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8610600" y="6356351"/>
            <a:ext cx="2743200" cy="365125"/>
          </a:xfrm>
          <a:prstGeom prst="rect">
            <a:avLst/>
          </a:prstGeom>
        </p:spPr>
        <p:txBody>
          <a:bodyPr/>
          <a:lstStyle/>
          <a:p>
            <a:fld id="{D2F74D3F-7DA6-42FD-BD7A-6A9C560145FE}" type="slidenum">
              <a:rPr lang="en-GB" smtClean="0"/>
              <a:t>‹#›</a:t>
            </a:fld>
            <a:endParaRPr lang="en-GB" dirty="0"/>
          </a:p>
        </p:txBody>
      </p:sp>
    </p:spTree>
    <p:extLst>
      <p:ext uri="{BB962C8B-B14F-4D97-AF65-F5344CB8AC3E}">
        <p14:creationId xmlns:p14="http://schemas.microsoft.com/office/powerpoint/2010/main" val="29348611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838200" y="6356351"/>
            <a:ext cx="2743200" cy="365125"/>
          </a:xfrm>
          <a:prstGeom prst="rect">
            <a:avLst/>
          </a:prstGeom>
        </p:spPr>
        <p:txBody>
          <a:bodyPr/>
          <a:lstStyle/>
          <a:p>
            <a:fld id="{5EE65753-9FC5-45C8-8488-7E3824C83F7B}" type="datetimeFigureOut">
              <a:rPr lang="en-GB" smtClean="0"/>
              <a:t>02/12/2020</a:t>
            </a:fld>
            <a:endParaRPr lang="en-GB" dirty="0"/>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4038600" y="6356351"/>
            <a:ext cx="4114800" cy="365125"/>
          </a:xfrm>
          <a:prstGeom prst="rect">
            <a:avLst/>
          </a:prstGeom>
        </p:spPr>
        <p:txBody>
          <a:bodyPr/>
          <a:lstStyle/>
          <a:p>
            <a:endParaRPr lang="en-GB" dirty="0"/>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8610600" y="6356351"/>
            <a:ext cx="2743200" cy="365125"/>
          </a:xfrm>
          <a:prstGeom prst="rect">
            <a:avLst/>
          </a:prstGeom>
        </p:spPr>
        <p:txBody>
          <a:bodyPr/>
          <a:lstStyle/>
          <a:p>
            <a:fld id="{D2F74D3F-7DA6-42FD-BD7A-6A9C560145FE}" type="slidenum">
              <a:rPr lang="en-GB" smtClean="0"/>
              <a:t>‹#›</a:t>
            </a:fld>
            <a:endParaRPr lang="en-GB" dirty="0"/>
          </a:p>
        </p:txBody>
      </p:sp>
    </p:spTree>
    <p:extLst>
      <p:ext uri="{BB962C8B-B14F-4D97-AF65-F5344CB8AC3E}">
        <p14:creationId xmlns:p14="http://schemas.microsoft.com/office/powerpoint/2010/main" val="12816946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838200" y="6356351"/>
            <a:ext cx="2743200" cy="365125"/>
          </a:xfrm>
          <a:prstGeom prst="rect">
            <a:avLst/>
          </a:prstGeom>
        </p:spPr>
        <p:txBody>
          <a:bodyPr/>
          <a:lstStyle/>
          <a:p>
            <a:fld id="{5EE65753-9FC5-45C8-8488-7E3824C83F7B}" type="datetimeFigureOut">
              <a:rPr lang="en-GB" smtClean="0"/>
              <a:t>02/12/2020</a:t>
            </a:fld>
            <a:endParaRPr lang="en-GB" dirty="0"/>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4038600" y="6356351"/>
            <a:ext cx="4114800" cy="365125"/>
          </a:xfrm>
          <a:prstGeom prst="rect">
            <a:avLst/>
          </a:prstGeom>
        </p:spPr>
        <p:txBody>
          <a:bodyPr/>
          <a:lstStyle/>
          <a:p>
            <a:endParaRPr lang="en-GB" dirty="0"/>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8610600" y="6356351"/>
            <a:ext cx="2743200" cy="365125"/>
          </a:xfrm>
          <a:prstGeom prst="rect">
            <a:avLst/>
          </a:prstGeom>
        </p:spPr>
        <p:txBody>
          <a:bodyPr/>
          <a:lstStyle/>
          <a:p>
            <a:fld id="{D2F74D3F-7DA6-42FD-BD7A-6A9C560145FE}" type="slidenum">
              <a:rPr lang="en-GB" smtClean="0"/>
              <a:t>‹#›</a:t>
            </a:fld>
            <a:endParaRPr lang="en-GB" dirty="0"/>
          </a:p>
        </p:txBody>
      </p:sp>
    </p:spTree>
    <p:extLst>
      <p:ext uri="{BB962C8B-B14F-4D97-AF65-F5344CB8AC3E}">
        <p14:creationId xmlns:p14="http://schemas.microsoft.com/office/powerpoint/2010/main" val="9197155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838200" y="6356351"/>
            <a:ext cx="2743200" cy="365125"/>
          </a:xfrm>
          <a:prstGeom prst="rect">
            <a:avLst/>
          </a:prstGeom>
        </p:spPr>
        <p:txBody>
          <a:bodyPr/>
          <a:lstStyle/>
          <a:p>
            <a:fld id="{5EE65753-9FC5-45C8-8488-7E3824C83F7B}" type="datetimeFigureOut">
              <a:rPr lang="en-GB" smtClean="0"/>
              <a:t>02/12/2020</a:t>
            </a:fld>
            <a:endParaRPr lang="en-GB" dirty="0"/>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4038600" y="6356351"/>
            <a:ext cx="4114800" cy="365125"/>
          </a:xfrm>
          <a:prstGeom prst="rect">
            <a:avLst/>
          </a:prstGeom>
        </p:spPr>
        <p:txBody>
          <a:bodyPr/>
          <a:lstStyle/>
          <a:p>
            <a:endParaRPr lang="en-GB" dirty="0"/>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8610600" y="6356351"/>
            <a:ext cx="2743200" cy="365125"/>
          </a:xfrm>
          <a:prstGeom prst="rect">
            <a:avLst/>
          </a:prstGeom>
        </p:spPr>
        <p:txBody>
          <a:bodyPr/>
          <a:lstStyle/>
          <a:p>
            <a:fld id="{D2F74D3F-7DA6-42FD-BD7A-6A9C560145FE}" type="slidenum">
              <a:rPr lang="en-GB" smtClean="0"/>
              <a:t>‹#›</a:t>
            </a:fld>
            <a:endParaRPr lang="en-GB" dirty="0"/>
          </a:p>
        </p:txBody>
      </p:sp>
    </p:spTree>
    <p:extLst>
      <p:ext uri="{BB962C8B-B14F-4D97-AF65-F5344CB8AC3E}">
        <p14:creationId xmlns:p14="http://schemas.microsoft.com/office/powerpoint/2010/main" val="41017938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838200" y="6356351"/>
            <a:ext cx="2743200" cy="365125"/>
          </a:xfrm>
          <a:prstGeom prst="rect">
            <a:avLst/>
          </a:prstGeom>
        </p:spPr>
        <p:txBody>
          <a:bodyPr/>
          <a:lstStyle/>
          <a:p>
            <a:fld id="{5EE65753-9FC5-45C8-8488-7E3824C83F7B}" type="datetimeFigureOut">
              <a:rPr lang="en-GB" smtClean="0"/>
              <a:t>02/12/2020</a:t>
            </a:fld>
            <a:endParaRPr lang="en-GB" dirty="0"/>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4038600" y="6356351"/>
            <a:ext cx="4114800" cy="365125"/>
          </a:xfrm>
          <a:prstGeom prst="rect">
            <a:avLst/>
          </a:prstGeom>
        </p:spPr>
        <p:txBody>
          <a:bodyPr/>
          <a:lstStyle/>
          <a:p>
            <a:endParaRPr lang="en-GB" dirty="0"/>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8610600" y="6356351"/>
            <a:ext cx="2743200" cy="365125"/>
          </a:xfrm>
          <a:prstGeom prst="rect">
            <a:avLst/>
          </a:prstGeom>
        </p:spPr>
        <p:txBody>
          <a:bodyPr/>
          <a:lstStyle/>
          <a:p>
            <a:fld id="{D2F74D3F-7DA6-42FD-BD7A-6A9C560145FE}" type="slidenum">
              <a:rPr lang="en-GB" smtClean="0"/>
              <a:t>‹#›</a:t>
            </a:fld>
            <a:endParaRPr lang="en-GB" dirty="0"/>
          </a:p>
        </p:txBody>
      </p:sp>
    </p:spTree>
    <p:extLst>
      <p:ext uri="{BB962C8B-B14F-4D97-AF65-F5344CB8AC3E}">
        <p14:creationId xmlns:p14="http://schemas.microsoft.com/office/powerpoint/2010/main" val="910538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838200" y="6356351"/>
            <a:ext cx="2743200" cy="365125"/>
          </a:xfrm>
          <a:prstGeom prst="rect">
            <a:avLst/>
          </a:prstGeom>
        </p:spPr>
        <p:txBody>
          <a:bodyPr/>
          <a:lstStyle/>
          <a:p>
            <a:fld id="{5EE65753-9FC5-45C8-8488-7E3824C83F7B}" type="datetimeFigureOut">
              <a:rPr lang="en-GB" smtClean="0"/>
              <a:t>02/12/2020</a:t>
            </a:fld>
            <a:endParaRPr lang="en-GB" dirty="0"/>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4038600" y="6356351"/>
            <a:ext cx="4114800" cy="365125"/>
          </a:xfrm>
          <a:prstGeom prst="rect">
            <a:avLst/>
          </a:prstGeom>
        </p:spPr>
        <p:txBody>
          <a:bodyPr/>
          <a:lstStyle/>
          <a:p>
            <a:endParaRPr lang="en-GB" dirty="0"/>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8610600" y="6356351"/>
            <a:ext cx="2743200" cy="365125"/>
          </a:xfrm>
          <a:prstGeom prst="rect">
            <a:avLst/>
          </a:prstGeom>
        </p:spPr>
        <p:txBody>
          <a:bodyPr/>
          <a:lstStyle/>
          <a:p>
            <a:fld id="{D2F74D3F-7DA6-42FD-BD7A-6A9C560145FE}" type="slidenum">
              <a:rPr lang="en-GB" smtClean="0"/>
              <a:t>‹#›</a:t>
            </a:fld>
            <a:endParaRPr lang="en-GB" dirty="0"/>
          </a:p>
        </p:txBody>
      </p:sp>
    </p:spTree>
    <p:extLst>
      <p:ext uri="{BB962C8B-B14F-4D97-AF65-F5344CB8AC3E}">
        <p14:creationId xmlns:p14="http://schemas.microsoft.com/office/powerpoint/2010/main" val="4562539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838200" y="6356351"/>
            <a:ext cx="2743200" cy="365125"/>
          </a:xfrm>
          <a:prstGeom prst="rect">
            <a:avLst/>
          </a:prstGeom>
        </p:spPr>
        <p:txBody>
          <a:bodyPr/>
          <a:lstStyle/>
          <a:p>
            <a:fld id="{5EE65753-9FC5-45C8-8488-7E3824C83F7B}" type="datetimeFigureOut">
              <a:rPr lang="en-GB" smtClean="0"/>
              <a:t>02/12/2020</a:t>
            </a:fld>
            <a:endParaRPr lang="en-GB" dirty="0"/>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4038600" y="6356351"/>
            <a:ext cx="4114800" cy="365125"/>
          </a:xfrm>
          <a:prstGeom prst="rect">
            <a:avLst/>
          </a:prstGeom>
        </p:spPr>
        <p:txBody>
          <a:bodyPr/>
          <a:lstStyle/>
          <a:p>
            <a:endParaRPr lang="en-GB" dirty="0"/>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8610600" y="6356351"/>
            <a:ext cx="2743200" cy="365125"/>
          </a:xfrm>
          <a:prstGeom prst="rect">
            <a:avLst/>
          </a:prstGeom>
        </p:spPr>
        <p:txBody>
          <a:bodyPr/>
          <a:lstStyle/>
          <a:p>
            <a:fld id="{D2F74D3F-7DA6-42FD-BD7A-6A9C560145FE}" type="slidenum">
              <a:rPr lang="en-GB" smtClean="0"/>
              <a:t>‹#›</a:t>
            </a:fld>
            <a:endParaRPr lang="en-GB" dirty="0"/>
          </a:p>
        </p:txBody>
      </p:sp>
    </p:spTree>
    <p:extLst>
      <p:ext uri="{BB962C8B-B14F-4D97-AF65-F5344CB8AC3E}">
        <p14:creationId xmlns:p14="http://schemas.microsoft.com/office/powerpoint/2010/main" val="31627949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838200" y="6356351"/>
            <a:ext cx="2743200" cy="365125"/>
          </a:xfrm>
          <a:prstGeom prst="rect">
            <a:avLst/>
          </a:prstGeom>
        </p:spPr>
        <p:txBody>
          <a:bodyPr/>
          <a:lstStyle/>
          <a:p>
            <a:fld id="{5EE65753-9FC5-45C8-8488-7E3824C83F7B}" type="datetimeFigureOut">
              <a:rPr lang="en-GB" smtClean="0"/>
              <a:t>02/12/2020</a:t>
            </a:fld>
            <a:endParaRPr lang="en-GB" dirty="0"/>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4038600" y="6356351"/>
            <a:ext cx="4114800" cy="365125"/>
          </a:xfrm>
          <a:prstGeom prst="rect">
            <a:avLst/>
          </a:prstGeom>
        </p:spPr>
        <p:txBody>
          <a:bodyPr/>
          <a:lstStyle/>
          <a:p>
            <a:endParaRPr lang="en-GB" dirty="0"/>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8610600" y="6356351"/>
            <a:ext cx="2743200" cy="365125"/>
          </a:xfrm>
          <a:prstGeom prst="rect">
            <a:avLst/>
          </a:prstGeom>
        </p:spPr>
        <p:txBody>
          <a:bodyPr/>
          <a:lstStyle/>
          <a:p>
            <a:fld id="{D2F74D3F-7DA6-42FD-BD7A-6A9C560145FE}" type="slidenum">
              <a:rPr lang="en-GB" smtClean="0"/>
              <a:t>‹#›</a:t>
            </a:fld>
            <a:endParaRPr lang="en-GB" dirty="0"/>
          </a:p>
        </p:txBody>
      </p:sp>
    </p:spTree>
    <p:extLst>
      <p:ext uri="{BB962C8B-B14F-4D97-AF65-F5344CB8AC3E}">
        <p14:creationId xmlns:p14="http://schemas.microsoft.com/office/powerpoint/2010/main" val="23373002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85804875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video" Target="https://www.youtube.com/embed/QmMcSBQvQLQ?feature=oembed" TargetMode="External"/><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digitalskills.uwtsd.ac.uk/about/"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7.xml"/><Relationship Id="rId6" Type="http://schemas.openxmlformats.org/officeDocument/2006/relationships/image" Target="../media/image15.jpeg"/><Relationship Id="rId5" Type="http://schemas.openxmlformats.org/officeDocument/2006/relationships/image" Target="../media/image14.jpeg"/><Relationship Id="rId4" Type="http://schemas.openxmlformats.org/officeDocument/2006/relationships/image" Target="../media/image13.jpe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slideLayout" Target="../slideLayouts/slideLayout2.xml"/><Relationship Id="rId1" Type="http://schemas.openxmlformats.org/officeDocument/2006/relationships/video" Target="https://www.youtube.com/embed/dfFEGDjlOY8?feature=oembed"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slideLayout" Target="../slideLayouts/slideLayout2.xml"/><Relationship Id="rId1" Type="http://schemas.openxmlformats.org/officeDocument/2006/relationships/video" Target="https://www.youtube.com/embed/5IqBGzKgRrg?feature=oembed" TargetMode="External"/></Relationships>
</file>

<file path=ppt/slides/_rels/slide2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slideLayout" Target="../slideLayouts/slideLayout2.xml"/><Relationship Id="rId1" Type="http://schemas.openxmlformats.org/officeDocument/2006/relationships/video" Target="https://www.youtube.com/embed/V_YZaIg8QQA?feature=oembed"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slideLayout" Target="../slideLayouts/slideLayout2.xml"/><Relationship Id="rId1" Type="http://schemas.openxmlformats.org/officeDocument/2006/relationships/video" Target="https://www.youtube.com/embed/VNR756lL7zo?feature=oembed"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s://doi.org/10.1016/j.intmar.2010.09.002" TargetMode="External"/><Relationship Id="rId2" Type="http://schemas.openxmlformats.org/officeDocument/2006/relationships/hyperlink" Target="https://digital.wings.uk.barclays/" TargetMode="External"/><Relationship Id="rId1" Type="http://schemas.openxmlformats.org/officeDocument/2006/relationships/slideLayout" Target="../slideLayouts/slideLayout2.xml"/><Relationship Id="rId4" Type="http://schemas.openxmlformats.org/officeDocument/2006/relationships/hyperlink" Target="http://www.sciencedirect.com/science/article/pii/S1094996810000587"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20.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altLang="en-US" b="1" dirty="0">
                <a:effectLst>
                  <a:outerShdw blurRad="38100" dist="38100" dir="2700000" algn="tl">
                    <a:srgbClr val="000000">
                      <a:alpha val="43137"/>
                    </a:srgbClr>
                  </a:outerShdw>
                </a:effectLst>
              </a:rPr>
              <a:t>CertHE Skills for the Workplace</a:t>
            </a:r>
            <a:br>
              <a:rPr lang="en-GB" altLang="en-US" dirty="0"/>
            </a:br>
            <a:r>
              <a:rPr lang="en-GB" altLang="en-US" dirty="0"/>
              <a:t>Module: BMSK4007</a:t>
            </a:r>
            <a:endParaRPr lang="en-GB" dirty="0"/>
          </a:p>
        </p:txBody>
      </p:sp>
      <p:sp>
        <p:nvSpPr>
          <p:cNvPr id="3" name="Subtitle 2"/>
          <p:cNvSpPr>
            <a:spLocks noGrp="1"/>
          </p:cNvSpPr>
          <p:nvPr>
            <p:ph type="subTitle" idx="1"/>
          </p:nvPr>
        </p:nvSpPr>
        <p:spPr/>
        <p:txBody>
          <a:bodyPr/>
          <a:lstStyle/>
          <a:p>
            <a:r>
              <a:rPr lang="en-GB" dirty="0"/>
              <a:t>Digital Skills and Personal Branding</a:t>
            </a:r>
          </a:p>
          <a:p>
            <a:endParaRPr lang="en-GB" dirty="0"/>
          </a:p>
          <a:p>
            <a:r>
              <a:rPr lang="en-GB" altLang="en-US" sz="2000" b="1" dirty="0"/>
              <a:t>Online Session 9</a:t>
            </a:r>
            <a:endParaRPr lang="en-GB" sz="2000" dirty="0"/>
          </a:p>
          <a:p>
            <a:endParaRPr lang="en-GB" dirty="0"/>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034D9E-C334-0B4C-9C0C-3A0A46CC885D}"/>
              </a:ext>
            </a:extLst>
          </p:cNvPr>
          <p:cNvSpPr>
            <a:spLocks noGrp="1"/>
          </p:cNvSpPr>
          <p:nvPr>
            <p:ph type="title"/>
          </p:nvPr>
        </p:nvSpPr>
        <p:spPr/>
        <p:txBody>
          <a:bodyPr/>
          <a:lstStyle/>
          <a:p>
            <a:r>
              <a:rPr lang="en-US" b="1" dirty="0"/>
              <a:t>Overview</a:t>
            </a:r>
          </a:p>
        </p:txBody>
      </p:sp>
      <p:sp>
        <p:nvSpPr>
          <p:cNvPr id="3" name="Content Placeholder 2">
            <a:extLst>
              <a:ext uri="{FF2B5EF4-FFF2-40B4-BE49-F238E27FC236}">
                <a16:creationId xmlns:a16="http://schemas.microsoft.com/office/drawing/2014/main" id="{3DC87199-D3B6-AA41-9A05-D40C0DAB340E}"/>
              </a:ext>
            </a:extLst>
          </p:cNvPr>
          <p:cNvSpPr>
            <a:spLocks noGrp="1"/>
          </p:cNvSpPr>
          <p:nvPr>
            <p:ph idx="1"/>
          </p:nvPr>
        </p:nvSpPr>
        <p:spPr>
          <a:xfrm>
            <a:off x="941070" y="1690689"/>
            <a:ext cx="10515600" cy="3464241"/>
          </a:xfrm>
        </p:spPr>
        <p:txBody>
          <a:bodyPr/>
          <a:lstStyle/>
          <a:p>
            <a:r>
              <a:rPr lang="en-US" dirty="0"/>
              <a:t>Review of last session;</a:t>
            </a:r>
          </a:p>
          <a:p>
            <a:r>
              <a:rPr lang="en-US" dirty="0"/>
              <a:t>The Impact of Image;</a:t>
            </a:r>
          </a:p>
          <a:p>
            <a:r>
              <a:rPr lang="en-US" dirty="0"/>
              <a:t>First Impressions;</a:t>
            </a:r>
          </a:p>
          <a:p>
            <a:r>
              <a:rPr lang="en-US" dirty="0"/>
              <a:t>Your Unique Selling Point (USP);</a:t>
            </a:r>
          </a:p>
          <a:p>
            <a:r>
              <a:rPr lang="en-US" dirty="0"/>
              <a:t>Finally, something more about cyber-security;</a:t>
            </a:r>
          </a:p>
          <a:p>
            <a:r>
              <a:rPr lang="en-US" dirty="0"/>
              <a:t>Self-directed learning</a:t>
            </a:r>
          </a:p>
          <a:p>
            <a:endParaRPr lang="en-US" dirty="0"/>
          </a:p>
        </p:txBody>
      </p:sp>
    </p:spTree>
    <p:extLst>
      <p:ext uri="{BB962C8B-B14F-4D97-AF65-F5344CB8AC3E}">
        <p14:creationId xmlns:p14="http://schemas.microsoft.com/office/powerpoint/2010/main" val="30766412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9203A4-8837-0944-A3A1-E6A2260A8ED1}"/>
              </a:ext>
            </a:extLst>
          </p:cNvPr>
          <p:cNvSpPr>
            <a:spLocks noGrp="1"/>
          </p:cNvSpPr>
          <p:nvPr>
            <p:ph type="title"/>
          </p:nvPr>
        </p:nvSpPr>
        <p:spPr>
          <a:xfrm>
            <a:off x="838200" y="157308"/>
            <a:ext cx="10515600" cy="1325563"/>
          </a:xfrm>
        </p:spPr>
        <p:txBody>
          <a:bodyPr/>
          <a:lstStyle/>
          <a:p>
            <a:r>
              <a:rPr lang="en-GB" b="1" dirty="0"/>
              <a:t>Review of video from last session </a:t>
            </a:r>
          </a:p>
        </p:txBody>
      </p:sp>
      <p:pic>
        <p:nvPicPr>
          <p:cNvPr id="4" name="Online Media 3" descr="Why credibility is the foundation of leadership | Barry Posner | TEDxUniversityofNevada">
            <a:hlinkClick r:id="" action="ppaction://media"/>
            <a:extLst>
              <a:ext uri="{FF2B5EF4-FFF2-40B4-BE49-F238E27FC236}">
                <a16:creationId xmlns:a16="http://schemas.microsoft.com/office/drawing/2014/main" id="{80A1001F-7CA2-8A43-B670-4C6CBCE36CAE}"/>
              </a:ext>
            </a:extLst>
          </p:cNvPr>
          <p:cNvPicPr>
            <a:picLocks noGrp="1" noRot="1" noChangeAspect="1"/>
          </p:cNvPicPr>
          <p:nvPr>
            <p:ph idx="1"/>
            <a:videoFile r:link="rId1"/>
          </p:nvPr>
        </p:nvPicPr>
        <p:blipFill>
          <a:blip r:embed="rId4"/>
          <a:stretch>
            <a:fillRect/>
          </a:stretch>
        </p:blipFill>
        <p:spPr>
          <a:xfrm>
            <a:off x="1798820" y="933562"/>
            <a:ext cx="8392682" cy="4721044"/>
          </a:xfrm>
          <a:prstGeom prst="rect">
            <a:avLst/>
          </a:prstGeom>
        </p:spPr>
      </p:pic>
    </p:spTree>
    <p:extLst>
      <p:ext uri="{BB962C8B-B14F-4D97-AF65-F5344CB8AC3E}">
        <p14:creationId xmlns:p14="http://schemas.microsoft.com/office/powerpoint/2010/main" val="17333293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A7897F-59C6-8F4D-89AF-B19579139629}"/>
              </a:ext>
            </a:extLst>
          </p:cNvPr>
          <p:cNvSpPr>
            <a:spLocks noGrp="1"/>
          </p:cNvSpPr>
          <p:nvPr>
            <p:ph type="title"/>
          </p:nvPr>
        </p:nvSpPr>
        <p:spPr/>
        <p:txBody>
          <a:bodyPr/>
          <a:lstStyle/>
          <a:p>
            <a:r>
              <a:rPr lang="en-GB" b="1" dirty="0"/>
              <a:t>Previous learning</a:t>
            </a:r>
          </a:p>
        </p:txBody>
      </p:sp>
      <p:sp>
        <p:nvSpPr>
          <p:cNvPr id="3" name="Content Placeholder 2">
            <a:extLst>
              <a:ext uri="{FF2B5EF4-FFF2-40B4-BE49-F238E27FC236}">
                <a16:creationId xmlns:a16="http://schemas.microsoft.com/office/drawing/2014/main" id="{3BDA283A-E4A6-FF43-9C64-36D8A5C7B7F6}"/>
              </a:ext>
            </a:extLst>
          </p:cNvPr>
          <p:cNvSpPr>
            <a:spLocks noGrp="1"/>
          </p:cNvSpPr>
          <p:nvPr>
            <p:ph idx="1"/>
          </p:nvPr>
        </p:nvSpPr>
        <p:spPr>
          <a:xfrm>
            <a:off x="838200" y="1825625"/>
            <a:ext cx="10515600" cy="1734993"/>
          </a:xfrm>
        </p:spPr>
        <p:txBody>
          <a:bodyPr/>
          <a:lstStyle/>
          <a:p>
            <a:r>
              <a:rPr lang="en-GB" dirty="0"/>
              <a:t>What have you learned about personal branding in the last three teaching sessions?</a:t>
            </a:r>
          </a:p>
          <a:p>
            <a:r>
              <a:rPr lang="en-GB" dirty="0"/>
              <a:t>Write down five key learning points.</a:t>
            </a:r>
          </a:p>
        </p:txBody>
      </p:sp>
    </p:spTree>
    <p:extLst>
      <p:ext uri="{BB962C8B-B14F-4D97-AF65-F5344CB8AC3E}">
        <p14:creationId xmlns:p14="http://schemas.microsoft.com/office/powerpoint/2010/main" val="5130046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B2FB2AA-04B3-624E-971D-E0A2B23CBC03}"/>
              </a:ext>
            </a:extLst>
          </p:cNvPr>
          <p:cNvSpPr>
            <a:spLocks noGrp="1"/>
          </p:cNvSpPr>
          <p:nvPr>
            <p:ph type="title"/>
          </p:nvPr>
        </p:nvSpPr>
        <p:spPr/>
        <p:txBody>
          <a:bodyPr/>
          <a:lstStyle/>
          <a:p>
            <a:r>
              <a:rPr lang="en-GB" b="1" dirty="0"/>
              <a:t>What is image and why it matters</a:t>
            </a:r>
          </a:p>
        </p:txBody>
      </p:sp>
    </p:spTree>
    <p:extLst>
      <p:ext uri="{BB962C8B-B14F-4D97-AF65-F5344CB8AC3E}">
        <p14:creationId xmlns:p14="http://schemas.microsoft.com/office/powerpoint/2010/main" val="2892326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B9903B3-783C-B04F-84DF-B86CA349463D}"/>
              </a:ext>
            </a:extLst>
          </p:cNvPr>
          <p:cNvSpPr>
            <a:spLocks noGrp="1"/>
          </p:cNvSpPr>
          <p:nvPr>
            <p:ph type="title"/>
          </p:nvPr>
        </p:nvSpPr>
        <p:spPr/>
        <p:txBody>
          <a:bodyPr/>
          <a:lstStyle/>
          <a:p>
            <a:r>
              <a:rPr lang="en-GB" b="1" dirty="0"/>
              <a:t>Discussion</a:t>
            </a:r>
          </a:p>
        </p:txBody>
      </p:sp>
      <p:sp>
        <p:nvSpPr>
          <p:cNvPr id="6" name="Content Placeholder 5">
            <a:extLst>
              <a:ext uri="{FF2B5EF4-FFF2-40B4-BE49-F238E27FC236}">
                <a16:creationId xmlns:a16="http://schemas.microsoft.com/office/drawing/2014/main" id="{590A0ED0-C1BE-CE4E-B49D-1497275005E7}"/>
              </a:ext>
            </a:extLst>
          </p:cNvPr>
          <p:cNvSpPr>
            <a:spLocks noGrp="1"/>
          </p:cNvSpPr>
          <p:nvPr>
            <p:ph idx="1"/>
          </p:nvPr>
        </p:nvSpPr>
        <p:spPr>
          <a:xfrm>
            <a:off x="838200" y="1825625"/>
            <a:ext cx="10515600" cy="2884920"/>
          </a:xfrm>
        </p:spPr>
        <p:txBody>
          <a:bodyPr/>
          <a:lstStyle/>
          <a:p>
            <a:r>
              <a:rPr lang="en-GB" dirty="0"/>
              <a:t>What do you think about image?</a:t>
            </a:r>
          </a:p>
          <a:p>
            <a:r>
              <a:rPr lang="en-GB" dirty="0"/>
              <a:t>Why do you think that image matters?</a:t>
            </a:r>
          </a:p>
          <a:p>
            <a:r>
              <a:rPr lang="en-GB" dirty="0"/>
              <a:t>Are first impressions important?</a:t>
            </a:r>
          </a:p>
          <a:p>
            <a:r>
              <a:rPr lang="en-GB" dirty="0"/>
              <a:t>Can you control what is your image?</a:t>
            </a:r>
          </a:p>
        </p:txBody>
      </p:sp>
    </p:spTree>
    <p:extLst>
      <p:ext uri="{BB962C8B-B14F-4D97-AF65-F5344CB8AC3E}">
        <p14:creationId xmlns:p14="http://schemas.microsoft.com/office/powerpoint/2010/main" val="2698474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E4A3F32-64F0-C549-A851-17A6E766BDE8}"/>
              </a:ext>
            </a:extLst>
          </p:cNvPr>
          <p:cNvSpPr>
            <a:spLocks noGrp="1"/>
          </p:cNvSpPr>
          <p:nvPr>
            <p:ph type="title"/>
          </p:nvPr>
        </p:nvSpPr>
        <p:spPr>
          <a:xfrm>
            <a:off x="838200" y="681038"/>
            <a:ext cx="10515600" cy="877940"/>
          </a:xfrm>
        </p:spPr>
        <p:txBody>
          <a:bodyPr/>
          <a:lstStyle/>
          <a:p>
            <a:r>
              <a:rPr lang="en-GB" b="1" dirty="0"/>
              <a:t>Image</a:t>
            </a:r>
          </a:p>
        </p:txBody>
      </p:sp>
      <p:sp>
        <p:nvSpPr>
          <p:cNvPr id="6" name="Content Placeholder 5">
            <a:extLst>
              <a:ext uri="{FF2B5EF4-FFF2-40B4-BE49-F238E27FC236}">
                <a16:creationId xmlns:a16="http://schemas.microsoft.com/office/drawing/2014/main" id="{26EED614-3BC7-0840-BE49-9D556426FEB6}"/>
              </a:ext>
            </a:extLst>
          </p:cNvPr>
          <p:cNvSpPr>
            <a:spLocks noGrp="1"/>
          </p:cNvSpPr>
          <p:nvPr>
            <p:ph sz="half" idx="1"/>
          </p:nvPr>
        </p:nvSpPr>
        <p:spPr>
          <a:xfrm>
            <a:off x="838200" y="1825625"/>
            <a:ext cx="5156200" cy="3522230"/>
          </a:xfrm>
        </p:spPr>
        <p:txBody>
          <a:bodyPr/>
          <a:lstStyle/>
          <a:p>
            <a:r>
              <a:rPr lang="en-GB" b="1" dirty="0"/>
              <a:t>What is it?</a:t>
            </a:r>
          </a:p>
          <a:p>
            <a:r>
              <a:rPr lang="en-GB" dirty="0"/>
              <a:t>General impression that a person, organisation or product presents to the public </a:t>
            </a:r>
          </a:p>
          <a:p>
            <a:endParaRPr lang="en-GB" dirty="0"/>
          </a:p>
          <a:p>
            <a:pPr marL="0" indent="0">
              <a:buNone/>
            </a:pPr>
            <a:r>
              <a:rPr lang="en-GB" sz="1800" dirty="0"/>
              <a:t>(</a:t>
            </a:r>
            <a:r>
              <a:rPr lang="en-GB" sz="1800" b="1" dirty="0"/>
              <a:t>Source: </a:t>
            </a:r>
            <a:r>
              <a:rPr lang="en-GB" sz="1800" dirty="0"/>
              <a:t>Oxford English Dictionary)</a:t>
            </a:r>
          </a:p>
        </p:txBody>
      </p:sp>
      <p:sp>
        <p:nvSpPr>
          <p:cNvPr id="7" name="Content Placeholder 6">
            <a:extLst>
              <a:ext uri="{FF2B5EF4-FFF2-40B4-BE49-F238E27FC236}">
                <a16:creationId xmlns:a16="http://schemas.microsoft.com/office/drawing/2014/main" id="{C4C5CAD1-6A36-F447-8DBF-37B4FFB64AEA}"/>
              </a:ext>
            </a:extLst>
          </p:cNvPr>
          <p:cNvSpPr>
            <a:spLocks noGrp="1"/>
          </p:cNvSpPr>
          <p:nvPr>
            <p:ph sz="half" idx="2"/>
          </p:nvPr>
        </p:nvSpPr>
        <p:spPr>
          <a:xfrm>
            <a:off x="6197600" y="1271443"/>
            <a:ext cx="5156200" cy="3813175"/>
          </a:xfrm>
        </p:spPr>
        <p:txBody>
          <a:bodyPr/>
          <a:lstStyle/>
          <a:p>
            <a:r>
              <a:rPr lang="en-GB" b="1" dirty="0"/>
              <a:t>Why does it matter?</a:t>
            </a:r>
          </a:p>
          <a:p>
            <a:r>
              <a:rPr lang="en-GB" dirty="0"/>
              <a:t>It’s a perception;</a:t>
            </a:r>
          </a:p>
          <a:p>
            <a:r>
              <a:rPr lang="en-GB" dirty="0"/>
              <a:t>It can be formed quicky;</a:t>
            </a:r>
          </a:p>
          <a:p>
            <a:r>
              <a:rPr lang="en-GB" dirty="0"/>
              <a:t>It may be based on reputation;</a:t>
            </a:r>
          </a:p>
          <a:p>
            <a:r>
              <a:rPr lang="en-GB" dirty="0"/>
              <a:t>It’s often subconscious;</a:t>
            </a:r>
          </a:p>
          <a:p>
            <a:r>
              <a:rPr lang="en-GB" dirty="0"/>
              <a:t>Can be formed on the basis of appearance, behaviour or attitude;</a:t>
            </a:r>
          </a:p>
          <a:p>
            <a:r>
              <a:rPr lang="en-GB" dirty="0"/>
              <a:t>Difficult to change.</a:t>
            </a:r>
          </a:p>
          <a:p>
            <a:endParaRPr lang="en-GB" dirty="0"/>
          </a:p>
        </p:txBody>
      </p:sp>
    </p:spTree>
    <p:extLst>
      <p:ext uri="{BB962C8B-B14F-4D97-AF65-F5344CB8AC3E}">
        <p14:creationId xmlns:p14="http://schemas.microsoft.com/office/powerpoint/2010/main" val="7457741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9884ED9-A46C-1A46-988E-E02F7D747A9E}"/>
              </a:ext>
            </a:extLst>
          </p:cNvPr>
          <p:cNvSpPr>
            <a:spLocks noGrp="1"/>
          </p:cNvSpPr>
          <p:nvPr>
            <p:ph type="title"/>
          </p:nvPr>
        </p:nvSpPr>
        <p:spPr/>
        <p:txBody>
          <a:bodyPr/>
          <a:lstStyle/>
          <a:p>
            <a:r>
              <a:rPr lang="en-GB" b="1" dirty="0"/>
              <a:t>First impressions</a:t>
            </a:r>
          </a:p>
        </p:txBody>
      </p:sp>
    </p:spTree>
    <p:extLst>
      <p:ext uri="{BB962C8B-B14F-4D97-AF65-F5344CB8AC3E}">
        <p14:creationId xmlns:p14="http://schemas.microsoft.com/office/powerpoint/2010/main" val="21246655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DCB8D7-4102-EB43-8858-5D845517A533}"/>
              </a:ext>
            </a:extLst>
          </p:cNvPr>
          <p:cNvSpPr>
            <a:spLocks noGrp="1"/>
          </p:cNvSpPr>
          <p:nvPr>
            <p:ph type="title"/>
          </p:nvPr>
        </p:nvSpPr>
        <p:spPr>
          <a:xfrm>
            <a:off x="838200" y="684479"/>
            <a:ext cx="4937593" cy="1460499"/>
          </a:xfrm>
        </p:spPr>
        <p:txBody>
          <a:bodyPr/>
          <a:lstStyle/>
          <a:p>
            <a:r>
              <a:rPr lang="en-GB" b="1" dirty="0"/>
              <a:t>First impression and why does it matter?</a:t>
            </a:r>
          </a:p>
        </p:txBody>
      </p:sp>
      <p:sp>
        <p:nvSpPr>
          <p:cNvPr id="4" name="Text Placeholder 3">
            <a:extLst>
              <a:ext uri="{FF2B5EF4-FFF2-40B4-BE49-F238E27FC236}">
                <a16:creationId xmlns:a16="http://schemas.microsoft.com/office/drawing/2014/main" id="{DE400F51-1B5D-4C42-B012-7EE6FF2EA7CC}"/>
              </a:ext>
            </a:extLst>
          </p:cNvPr>
          <p:cNvSpPr>
            <a:spLocks noGrp="1"/>
          </p:cNvSpPr>
          <p:nvPr>
            <p:ph sz="half" idx="1"/>
          </p:nvPr>
        </p:nvSpPr>
        <p:spPr>
          <a:xfrm>
            <a:off x="838201" y="2559317"/>
            <a:ext cx="5156200" cy="2883954"/>
          </a:xfrm>
        </p:spPr>
        <p:txBody>
          <a:bodyPr/>
          <a:lstStyle/>
          <a:p>
            <a:pPr marL="285750" indent="-285750">
              <a:buFont typeface="Arial" panose="020B0604020202020204" pitchFamily="34" charset="0"/>
              <a:buChar char="•"/>
            </a:pPr>
            <a:r>
              <a:rPr lang="en-GB" sz="2400" dirty="0"/>
              <a:t>You have just four minutes to form the first impression with another person;</a:t>
            </a:r>
          </a:p>
          <a:p>
            <a:pPr marL="285750" indent="-285750">
              <a:buFont typeface="Arial" panose="020B0604020202020204" pitchFamily="34" charset="0"/>
              <a:buChar char="•"/>
            </a:pPr>
            <a:r>
              <a:rPr lang="en-GB" sz="2400" dirty="0"/>
              <a:t>Once formed it cannot be changed;</a:t>
            </a:r>
          </a:p>
          <a:p>
            <a:pPr marL="285750" indent="-285750">
              <a:buFont typeface="Arial" panose="020B0604020202020204" pitchFamily="34" charset="0"/>
              <a:buChar char="•"/>
            </a:pPr>
            <a:r>
              <a:rPr lang="en-GB" sz="2400" dirty="0"/>
              <a:t>It impacts on the relationship that you have with the other person forever.</a:t>
            </a:r>
          </a:p>
          <a:p>
            <a:endParaRPr lang="en-GB" dirty="0"/>
          </a:p>
        </p:txBody>
      </p:sp>
      <p:pic>
        <p:nvPicPr>
          <p:cNvPr id="1028" name="Picture 4" descr="first impressions quotes | First impression quotes, Morning quotes funny,  Work quotes">
            <a:extLst>
              <a:ext uri="{FF2B5EF4-FFF2-40B4-BE49-F238E27FC236}">
                <a16:creationId xmlns:a16="http://schemas.microsoft.com/office/drawing/2014/main" id="{8438FFC7-ED9B-0049-AA33-4C101728A41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1354" t="9592" r="16910" b="8809"/>
          <a:stretch/>
        </p:blipFill>
        <p:spPr bwMode="auto">
          <a:xfrm>
            <a:off x="6688803" y="374753"/>
            <a:ext cx="4071506" cy="5381469"/>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30497071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A5AC9F-9528-5941-8891-E3EBBC6ED9DC}"/>
              </a:ext>
            </a:extLst>
          </p:cNvPr>
          <p:cNvSpPr>
            <a:spLocks noGrp="1"/>
          </p:cNvSpPr>
          <p:nvPr>
            <p:ph type="title"/>
          </p:nvPr>
        </p:nvSpPr>
        <p:spPr>
          <a:xfrm>
            <a:off x="840317" y="365126"/>
            <a:ext cx="5515513" cy="1325563"/>
          </a:xfrm>
        </p:spPr>
        <p:txBody>
          <a:bodyPr/>
          <a:lstStyle/>
          <a:p>
            <a:r>
              <a:rPr lang="en-GB" b="1" dirty="0"/>
              <a:t>Key components of image</a:t>
            </a:r>
            <a:endParaRPr lang="en-GB" dirty="0"/>
          </a:p>
        </p:txBody>
      </p:sp>
      <p:sp>
        <p:nvSpPr>
          <p:cNvPr id="5" name="Text Placeholder 4">
            <a:extLst>
              <a:ext uri="{FF2B5EF4-FFF2-40B4-BE49-F238E27FC236}">
                <a16:creationId xmlns:a16="http://schemas.microsoft.com/office/drawing/2014/main" id="{8219C444-342C-704A-AEE7-CF670C205525}"/>
              </a:ext>
            </a:extLst>
          </p:cNvPr>
          <p:cNvSpPr>
            <a:spLocks noGrp="1"/>
          </p:cNvSpPr>
          <p:nvPr>
            <p:ph type="body" idx="1"/>
          </p:nvPr>
        </p:nvSpPr>
        <p:spPr>
          <a:xfrm>
            <a:off x="836082" y="1690689"/>
            <a:ext cx="5158316" cy="823912"/>
          </a:xfrm>
        </p:spPr>
        <p:txBody>
          <a:bodyPr/>
          <a:lstStyle/>
          <a:p>
            <a:r>
              <a:rPr lang="en-GB" sz="3600" dirty="0"/>
              <a:t>Appearance</a:t>
            </a:r>
          </a:p>
        </p:txBody>
      </p:sp>
      <p:sp>
        <p:nvSpPr>
          <p:cNvPr id="3" name="Content Placeholder 2">
            <a:extLst>
              <a:ext uri="{FF2B5EF4-FFF2-40B4-BE49-F238E27FC236}">
                <a16:creationId xmlns:a16="http://schemas.microsoft.com/office/drawing/2014/main" id="{01486B9C-6EBD-6C4B-B8F4-308251EC33C5}"/>
              </a:ext>
            </a:extLst>
          </p:cNvPr>
          <p:cNvSpPr>
            <a:spLocks noGrp="1"/>
          </p:cNvSpPr>
          <p:nvPr>
            <p:ph sz="half" idx="2"/>
          </p:nvPr>
        </p:nvSpPr>
        <p:spPr>
          <a:xfrm>
            <a:off x="836082" y="2716647"/>
            <a:ext cx="4567190" cy="2247034"/>
          </a:xfrm>
        </p:spPr>
        <p:txBody>
          <a:bodyPr/>
          <a:lstStyle/>
          <a:p>
            <a:r>
              <a:rPr lang="en-GB" dirty="0"/>
              <a:t>Physical characteristics;</a:t>
            </a:r>
          </a:p>
          <a:p>
            <a:r>
              <a:rPr lang="en-GB" dirty="0"/>
              <a:t>Grooming;</a:t>
            </a:r>
          </a:p>
          <a:p>
            <a:r>
              <a:rPr lang="en-GB" dirty="0"/>
              <a:t>Clothing;</a:t>
            </a:r>
          </a:p>
          <a:p>
            <a:r>
              <a:rPr lang="en-GB" dirty="0"/>
              <a:t>Eyes/face;</a:t>
            </a:r>
          </a:p>
          <a:p>
            <a:r>
              <a:rPr lang="en-GB" dirty="0"/>
              <a:t>Formed only once.</a:t>
            </a:r>
          </a:p>
          <a:p>
            <a:pPr marL="0" indent="0">
              <a:buNone/>
            </a:pPr>
            <a:endParaRPr lang="en-GB" dirty="0"/>
          </a:p>
        </p:txBody>
      </p:sp>
      <p:pic>
        <p:nvPicPr>
          <p:cNvPr id="2050" name="Picture 2" descr="English Words for Describing a Person's Appearance - ESLBuzz Learning  English | English adjectives, English vocabulary, English words">
            <a:extLst>
              <a:ext uri="{FF2B5EF4-FFF2-40B4-BE49-F238E27FC236}">
                <a16:creationId xmlns:a16="http://schemas.microsoft.com/office/drawing/2014/main" id="{7C820CC5-BE1B-214E-9C7D-3C93F729B2F4}"/>
              </a:ext>
            </a:extLst>
          </p:cNvPr>
          <p:cNvPicPr>
            <a:picLocks noGrp="1" noChangeAspect="1" noChangeArrowheads="1"/>
          </p:cNvPicPr>
          <p:nvPr>
            <p:ph sz="quarter" idx="4"/>
          </p:nvPr>
        </p:nvPicPr>
        <p:blipFill>
          <a:blip r:embed="rId2">
            <a:extLst>
              <a:ext uri="{28A0092B-C50C-407E-A947-70E740481C1C}">
                <a14:useLocalDpi xmlns:a14="http://schemas.microsoft.com/office/drawing/2010/main" val="0"/>
              </a:ext>
            </a:extLst>
          </a:blip>
          <a:srcRect/>
          <a:stretch>
            <a:fillRect/>
          </a:stretch>
        </p:blipFill>
        <p:spPr bwMode="auto">
          <a:xfrm>
            <a:off x="6521857" y="0"/>
            <a:ext cx="3807501" cy="57112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033388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A5AC9F-9528-5941-8891-E3EBBC6ED9DC}"/>
              </a:ext>
            </a:extLst>
          </p:cNvPr>
          <p:cNvSpPr>
            <a:spLocks noGrp="1"/>
          </p:cNvSpPr>
          <p:nvPr>
            <p:ph type="title"/>
          </p:nvPr>
        </p:nvSpPr>
        <p:spPr>
          <a:xfrm>
            <a:off x="840317" y="365126"/>
            <a:ext cx="4950883" cy="1325563"/>
          </a:xfrm>
        </p:spPr>
        <p:txBody>
          <a:bodyPr/>
          <a:lstStyle/>
          <a:p>
            <a:r>
              <a:rPr lang="en-GB" b="1" dirty="0"/>
              <a:t>Key components of Image</a:t>
            </a:r>
          </a:p>
        </p:txBody>
      </p:sp>
      <p:sp>
        <p:nvSpPr>
          <p:cNvPr id="5" name="Text Placeholder 4">
            <a:extLst>
              <a:ext uri="{FF2B5EF4-FFF2-40B4-BE49-F238E27FC236}">
                <a16:creationId xmlns:a16="http://schemas.microsoft.com/office/drawing/2014/main" id="{8219C444-342C-704A-AEE7-CF670C205525}"/>
              </a:ext>
            </a:extLst>
          </p:cNvPr>
          <p:cNvSpPr>
            <a:spLocks noGrp="1"/>
          </p:cNvSpPr>
          <p:nvPr>
            <p:ph type="body" idx="1"/>
          </p:nvPr>
        </p:nvSpPr>
        <p:spPr>
          <a:xfrm>
            <a:off x="836082" y="1555824"/>
            <a:ext cx="5158316" cy="823912"/>
          </a:xfrm>
        </p:spPr>
        <p:txBody>
          <a:bodyPr/>
          <a:lstStyle/>
          <a:p>
            <a:r>
              <a:rPr lang="en-GB" sz="3600" dirty="0"/>
              <a:t>Behaviour</a:t>
            </a:r>
          </a:p>
        </p:txBody>
      </p:sp>
      <p:sp>
        <p:nvSpPr>
          <p:cNvPr id="3" name="Content Placeholder 2">
            <a:extLst>
              <a:ext uri="{FF2B5EF4-FFF2-40B4-BE49-F238E27FC236}">
                <a16:creationId xmlns:a16="http://schemas.microsoft.com/office/drawing/2014/main" id="{01486B9C-6EBD-6C4B-B8F4-308251EC33C5}"/>
              </a:ext>
            </a:extLst>
          </p:cNvPr>
          <p:cNvSpPr>
            <a:spLocks noGrp="1"/>
          </p:cNvSpPr>
          <p:nvPr>
            <p:ph sz="half" idx="2"/>
          </p:nvPr>
        </p:nvSpPr>
        <p:spPr>
          <a:xfrm>
            <a:off x="836082" y="2508322"/>
            <a:ext cx="4567190" cy="2247034"/>
          </a:xfrm>
        </p:spPr>
        <p:txBody>
          <a:bodyPr/>
          <a:lstStyle/>
          <a:p>
            <a:r>
              <a:rPr lang="en-GB" dirty="0"/>
              <a:t>Eye contact;</a:t>
            </a:r>
          </a:p>
          <a:p>
            <a:r>
              <a:rPr lang="en-GB" dirty="0"/>
              <a:t>Facial expressions;</a:t>
            </a:r>
          </a:p>
          <a:p>
            <a:r>
              <a:rPr lang="en-GB" dirty="0"/>
              <a:t>Stance;</a:t>
            </a:r>
          </a:p>
          <a:p>
            <a:r>
              <a:rPr lang="en-GB" dirty="0"/>
              <a:t>Body language;</a:t>
            </a:r>
          </a:p>
          <a:p>
            <a:r>
              <a:rPr lang="en-GB" dirty="0"/>
              <a:t>Walk/gait;</a:t>
            </a:r>
          </a:p>
          <a:p>
            <a:r>
              <a:rPr lang="en-GB" dirty="0"/>
              <a:t>Sitting or standing?</a:t>
            </a:r>
          </a:p>
        </p:txBody>
      </p:sp>
      <p:sp>
        <p:nvSpPr>
          <p:cNvPr id="8" name="Title 1">
            <a:extLst>
              <a:ext uri="{FF2B5EF4-FFF2-40B4-BE49-F238E27FC236}">
                <a16:creationId xmlns:a16="http://schemas.microsoft.com/office/drawing/2014/main" id="{DEDFF41C-9C8A-C740-9D4E-E47CAF401506}"/>
              </a:ext>
            </a:extLst>
          </p:cNvPr>
          <p:cNvSpPr txBox="1">
            <a:spLocks/>
          </p:cNvSpPr>
          <p:nvPr/>
        </p:nvSpPr>
        <p:spPr>
          <a:xfrm>
            <a:off x="840317" y="365126"/>
            <a:ext cx="5515513"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dirty="0"/>
          </a:p>
        </p:txBody>
      </p:sp>
      <p:pic>
        <p:nvPicPr>
          <p:cNvPr id="3074" name="Picture 2" descr="B is for Behaviour | Carol Read's ABC of Teaching Children">
            <a:extLst>
              <a:ext uri="{FF2B5EF4-FFF2-40B4-BE49-F238E27FC236}">
                <a16:creationId xmlns:a16="http://schemas.microsoft.com/office/drawing/2014/main" id="{4F5A4919-B096-9948-B57D-71C8DDF2123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03272" y="1030570"/>
            <a:ext cx="6309846" cy="45287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399191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A5AC9F-9528-5941-8891-E3EBBC6ED9DC}"/>
              </a:ext>
            </a:extLst>
          </p:cNvPr>
          <p:cNvSpPr>
            <a:spLocks noGrp="1"/>
          </p:cNvSpPr>
          <p:nvPr>
            <p:ph type="title"/>
          </p:nvPr>
        </p:nvSpPr>
        <p:spPr>
          <a:xfrm>
            <a:off x="840317" y="365126"/>
            <a:ext cx="5034010" cy="1325563"/>
          </a:xfrm>
        </p:spPr>
        <p:txBody>
          <a:bodyPr/>
          <a:lstStyle/>
          <a:p>
            <a:r>
              <a:rPr lang="en-GB" b="1" dirty="0"/>
              <a:t>Key components of image</a:t>
            </a:r>
            <a:endParaRPr lang="en-GB" dirty="0"/>
          </a:p>
        </p:txBody>
      </p:sp>
      <p:sp>
        <p:nvSpPr>
          <p:cNvPr id="5" name="Text Placeholder 4">
            <a:extLst>
              <a:ext uri="{FF2B5EF4-FFF2-40B4-BE49-F238E27FC236}">
                <a16:creationId xmlns:a16="http://schemas.microsoft.com/office/drawing/2014/main" id="{8219C444-342C-704A-AEE7-CF670C205525}"/>
              </a:ext>
            </a:extLst>
          </p:cNvPr>
          <p:cNvSpPr>
            <a:spLocks noGrp="1"/>
          </p:cNvSpPr>
          <p:nvPr>
            <p:ph type="body" idx="1"/>
          </p:nvPr>
        </p:nvSpPr>
        <p:spPr>
          <a:xfrm>
            <a:off x="836082" y="1690689"/>
            <a:ext cx="5158316" cy="823912"/>
          </a:xfrm>
        </p:spPr>
        <p:txBody>
          <a:bodyPr/>
          <a:lstStyle/>
          <a:p>
            <a:r>
              <a:rPr lang="en-GB" sz="3600" dirty="0"/>
              <a:t>Attitude</a:t>
            </a:r>
          </a:p>
        </p:txBody>
      </p:sp>
      <p:sp>
        <p:nvSpPr>
          <p:cNvPr id="3" name="Content Placeholder 2">
            <a:extLst>
              <a:ext uri="{FF2B5EF4-FFF2-40B4-BE49-F238E27FC236}">
                <a16:creationId xmlns:a16="http://schemas.microsoft.com/office/drawing/2014/main" id="{01486B9C-6EBD-6C4B-B8F4-308251EC33C5}"/>
              </a:ext>
            </a:extLst>
          </p:cNvPr>
          <p:cNvSpPr>
            <a:spLocks noGrp="1"/>
          </p:cNvSpPr>
          <p:nvPr>
            <p:ph sz="half" idx="2"/>
          </p:nvPr>
        </p:nvSpPr>
        <p:spPr>
          <a:xfrm>
            <a:off x="836082" y="2716647"/>
            <a:ext cx="4567190" cy="2247034"/>
          </a:xfrm>
        </p:spPr>
        <p:txBody>
          <a:bodyPr/>
          <a:lstStyle/>
          <a:p>
            <a:r>
              <a:rPr lang="en-GB" dirty="0"/>
              <a:t>What you do;</a:t>
            </a:r>
          </a:p>
          <a:p>
            <a:r>
              <a:rPr lang="en-GB" dirty="0"/>
              <a:t>How you do it;</a:t>
            </a:r>
          </a:p>
          <a:p>
            <a:r>
              <a:rPr lang="en-GB" dirty="0"/>
              <a:t>Why you do it;</a:t>
            </a:r>
          </a:p>
          <a:p>
            <a:r>
              <a:rPr lang="en-GB" dirty="0"/>
              <a:t>Where you do it.</a:t>
            </a:r>
          </a:p>
          <a:p>
            <a:pPr marL="0" indent="0">
              <a:buNone/>
            </a:pPr>
            <a:endParaRPr lang="en-GB" dirty="0"/>
          </a:p>
        </p:txBody>
      </p:sp>
      <p:pic>
        <p:nvPicPr>
          <p:cNvPr id="4098" name="Picture 2" descr="The Truth About Attitude">
            <a:extLst>
              <a:ext uri="{FF2B5EF4-FFF2-40B4-BE49-F238E27FC236}">
                <a16:creationId xmlns:a16="http://schemas.microsoft.com/office/drawing/2014/main" id="{B025A334-EBE3-B444-B0DB-2133190017C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93238" y="926303"/>
            <a:ext cx="7864232" cy="4241008"/>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212107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37F1FC1-4118-F14D-9841-857705E3C342}"/>
              </a:ext>
            </a:extLst>
          </p:cNvPr>
          <p:cNvSpPr>
            <a:spLocks noGrp="1"/>
          </p:cNvSpPr>
          <p:nvPr>
            <p:ph type="title"/>
          </p:nvPr>
        </p:nvSpPr>
        <p:spPr/>
        <p:txBody>
          <a:bodyPr/>
          <a:lstStyle/>
          <a:p>
            <a:r>
              <a:rPr lang="en-GB" b="1" dirty="0"/>
              <a:t>Your unique selling point</a:t>
            </a:r>
          </a:p>
        </p:txBody>
      </p:sp>
    </p:spTree>
    <p:extLst>
      <p:ext uri="{BB962C8B-B14F-4D97-AF65-F5344CB8AC3E}">
        <p14:creationId xmlns:p14="http://schemas.microsoft.com/office/powerpoint/2010/main" val="26748924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EA68A65-F704-FA41-B276-4520FFD1CAD5}"/>
              </a:ext>
            </a:extLst>
          </p:cNvPr>
          <p:cNvSpPr>
            <a:spLocks noGrp="1"/>
          </p:cNvSpPr>
          <p:nvPr>
            <p:ph type="title"/>
          </p:nvPr>
        </p:nvSpPr>
        <p:spPr>
          <a:xfrm>
            <a:off x="840318" y="457200"/>
            <a:ext cx="3932767" cy="1219200"/>
          </a:xfrm>
        </p:spPr>
        <p:txBody>
          <a:bodyPr/>
          <a:lstStyle/>
          <a:p>
            <a:r>
              <a:rPr lang="en-GB" b="1" dirty="0"/>
              <a:t>How to find out what is your USP</a:t>
            </a:r>
          </a:p>
        </p:txBody>
      </p:sp>
      <p:sp>
        <p:nvSpPr>
          <p:cNvPr id="6" name="Text Placeholder 5">
            <a:extLst>
              <a:ext uri="{FF2B5EF4-FFF2-40B4-BE49-F238E27FC236}">
                <a16:creationId xmlns:a16="http://schemas.microsoft.com/office/drawing/2014/main" id="{869095F0-D6B7-B74D-92FE-EAA67C334189}"/>
              </a:ext>
            </a:extLst>
          </p:cNvPr>
          <p:cNvSpPr>
            <a:spLocks noGrp="1"/>
          </p:cNvSpPr>
          <p:nvPr>
            <p:ph type="body" sz="half" idx="2"/>
          </p:nvPr>
        </p:nvSpPr>
        <p:spPr>
          <a:xfrm>
            <a:off x="840318" y="2057400"/>
            <a:ext cx="3932767" cy="3290455"/>
          </a:xfrm>
        </p:spPr>
        <p:txBody>
          <a:bodyPr/>
          <a:lstStyle/>
          <a:p>
            <a:pPr marL="285750" indent="-285750">
              <a:buFont typeface="Arial" panose="020B0604020202020204" pitchFamily="34" charset="0"/>
              <a:buChar char="•"/>
            </a:pPr>
            <a:r>
              <a:rPr lang="en-GB" sz="2800" dirty="0"/>
              <a:t>Carry out a personal analysis of your strengths, weaknesses, threats and opportunities.</a:t>
            </a:r>
          </a:p>
          <a:p>
            <a:pPr marL="285750" indent="-285750">
              <a:buFont typeface="Arial" panose="020B0604020202020204" pitchFamily="34" charset="0"/>
              <a:buChar char="•"/>
            </a:pPr>
            <a:r>
              <a:rPr lang="en-GB" sz="2800" dirty="0"/>
              <a:t>Plan your personal branding approach</a:t>
            </a:r>
          </a:p>
        </p:txBody>
      </p:sp>
      <p:pic>
        <p:nvPicPr>
          <p:cNvPr id="7" name="Content Placeholder 2" descr="Diagram&#10;&#10;Description automatically generated">
            <a:extLst>
              <a:ext uri="{FF2B5EF4-FFF2-40B4-BE49-F238E27FC236}">
                <a16:creationId xmlns:a16="http://schemas.microsoft.com/office/drawing/2014/main" id="{95BFC23A-26A3-8745-A99A-AED24F934309}"/>
              </a:ext>
            </a:extLst>
          </p:cNvPr>
          <p:cNvPicPr>
            <a:picLocks noChangeAspect="1"/>
          </p:cNvPicPr>
          <p:nvPr/>
        </p:nvPicPr>
        <p:blipFill rotWithShape="1">
          <a:blip r:embed="rId2">
            <a:extLst>
              <a:ext uri="{28A0092B-C50C-407E-A947-70E740481C1C}">
                <a14:useLocalDpi xmlns:a14="http://schemas.microsoft.com/office/drawing/2010/main" val="0"/>
              </a:ext>
            </a:extLst>
          </a:blip>
          <a:srcRect l="2120" t="5415" r="4860" b="5486"/>
          <a:stretch/>
        </p:blipFill>
        <p:spPr>
          <a:xfrm>
            <a:off x="5915891" y="138545"/>
            <a:ext cx="5549203" cy="5458692"/>
          </a:xfrm>
          <a:prstGeom prst="rect">
            <a:avLst/>
          </a:prstGeom>
        </p:spPr>
      </p:pic>
    </p:spTree>
    <p:extLst>
      <p:ext uri="{BB962C8B-B14F-4D97-AF65-F5344CB8AC3E}">
        <p14:creationId xmlns:p14="http://schemas.microsoft.com/office/powerpoint/2010/main" val="36760698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1606602-923D-BE49-87D5-4A4381CD86B3}"/>
              </a:ext>
            </a:extLst>
          </p:cNvPr>
          <p:cNvSpPr>
            <a:spLocks noGrp="1"/>
          </p:cNvSpPr>
          <p:nvPr>
            <p:ph type="title"/>
          </p:nvPr>
        </p:nvSpPr>
        <p:spPr/>
        <p:txBody>
          <a:bodyPr/>
          <a:lstStyle/>
          <a:p>
            <a:r>
              <a:rPr lang="en-GB" b="1" dirty="0"/>
              <a:t>Your USP</a:t>
            </a:r>
          </a:p>
        </p:txBody>
      </p:sp>
      <p:sp>
        <p:nvSpPr>
          <p:cNvPr id="6" name="Content Placeholder 5">
            <a:extLst>
              <a:ext uri="{FF2B5EF4-FFF2-40B4-BE49-F238E27FC236}">
                <a16:creationId xmlns:a16="http://schemas.microsoft.com/office/drawing/2014/main" id="{1FA34B72-E785-7447-98BD-6284E9661AAB}"/>
              </a:ext>
            </a:extLst>
          </p:cNvPr>
          <p:cNvSpPr>
            <a:spLocks noGrp="1"/>
          </p:cNvSpPr>
          <p:nvPr>
            <p:ph sz="half" idx="1"/>
          </p:nvPr>
        </p:nvSpPr>
        <p:spPr/>
        <p:txBody>
          <a:bodyPr/>
          <a:lstStyle/>
          <a:p>
            <a:r>
              <a:rPr lang="en-GB" dirty="0"/>
              <a:t>Skills;</a:t>
            </a:r>
          </a:p>
          <a:p>
            <a:r>
              <a:rPr lang="en-GB" dirty="0"/>
              <a:t>Education;</a:t>
            </a:r>
          </a:p>
          <a:p>
            <a:r>
              <a:rPr lang="en-GB" dirty="0"/>
              <a:t>Connections;</a:t>
            </a:r>
          </a:p>
          <a:p>
            <a:r>
              <a:rPr lang="en-GB" dirty="0"/>
              <a:t>Certifications/licences;</a:t>
            </a:r>
          </a:p>
          <a:p>
            <a:r>
              <a:rPr lang="en-GB" dirty="0"/>
              <a:t>What you are good at;</a:t>
            </a:r>
          </a:p>
          <a:p>
            <a:r>
              <a:rPr lang="en-GB" dirty="0"/>
              <a:t>Personal resources;</a:t>
            </a:r>
          </a:p>
          <a:p>
            <a:r>
              <a:rPr lang="en-GB" dirty="0"/>
              <a:t>Your achievements.</a:t>
            </a:r>
          </a:p>
        </p:txBody>
      </p:sp>
      <p:pic>
        <p:nvPicPr>
          <p:cNvPr id="5122" name="Picture 2" descr="Personal Branding - What's Your Unique Selling Proposition">
            <a:extLst>
              <a:ext uri="{FF2B5EF4-FFF2-40B4-BE49-F238E27FC236}">
                <a16:creationId xmlns:a16="http://schemas.microsoft.com/office/drawing/2014/main" id="{ACD3493B-8EB4-E341-8C06-BCEA9EC42640}"/>
              </a:ext>
            </a:extLst>
          </p:cNvPr>
          <p:cNvPicPr>
            <a:picLocks noGrp="1" noChangeAspect="1" noChangeArrowheads="1"/>
          </p:cNvPicPr>
          <p:nvPr>
            <p:ph sz="half" idx="2"/>
          </p:nvPr>
        </p:nvPicPr>
        <p:blipFill>
          <a:blip r:embed="rId2">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rcRect/>
          <a:stretch>
            <a:fillRect/>
          </a:stretch>
        </p:blipFill>
        <p:spPr bwMode="auto">
          <a:xfrm>
            <a:off x="4873346" y="365126"/>
            <a:ext cx="6738409" cy="50538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086632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A51E8E-D664-7E4A-98E6-E7078B3BB713}"/>
              </a:ext>
            </a:extLst>
          </p:cNvPr>
          <p:cNvSpPr>
            <a:spLocks noGrp="1"/>
          </p:cNvSpPr>
          <p:nvPr>
            <p:ph type="title"/>
          </p:nvPr>
        </p:nvSpPr>
        <p:spPr/>
        <p:txBody>
          <a:bodyPr/>
          <a:lstStyle/>
          <a:p>
            <a:r>
              <a:rPr lang="en-GB" b="1" dirty="0"/>
              <a:t>Cyber-security</a:t>
            </a:r>
          </a:p>
        </p:txBody>
      </p:sp>
    </p:spTree>
    <p:extLst>
      <p:ext uri="{BB962C8B-B14F-4D97-AF65-F5344CB8AC3E}">
        <p14:creationId xmlns:p14="http://schemas.microsoft.com/office/powerpoint/2010/main" val="19679998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FF1F4F6-AC46-3045-9212-9CCE191D8B1F}"/>
              </a:ext>
            </a:extLst>
          </p:cNvPr>
          <p:cNvSpPr>
            <a:spLocks noGrp="1"/>
          </p:cNvSpPr>
          <p:nvPr>
            <p:ph type="title"/>
          </p:nvPr>
        </p:nvSpPr>
        <p:spPr/>
        <p:txBody>
          <a:bodyPr/>
          <a:lstStyle/>
          <a:p>
            <a:r>
              <a:rPr lang="en-GB" b="1" dirty="0"/>
              <a:t>General Data Protection Regulation (GDPR)</a:t>
            </a:r>
            <a:endParaRPr lang="en-US" dirty="0"/>
          </a:p>
        </p:txBody>
      </p:sp>
      <p:sp>
        <p:nvSpPr>
          <p:cNvPr id="5" name="Content Placeholder 4">
            <a:extLst>
              <a:ext uri="{FF2B5EF4-FFF2-40B4-BE49-F238E27FC236}">
                <a16:creationId xmlns:a16="http://schemas.microsoft.com/office/drawing/2014/main" id="{FBA1C73C-5B8C-AC46-9819-78C3A94DE3D2}"/>
              </a:ext>
            </a:extLst>
          </p:cNvPr>
          <p:cNvSpPr>
            <a:spLocks noGrp="1"/>
          </p:cNvSpPr>
          <p:nvPr>
            <p:ph idx="1"/>
          </p:nvPr>
        </p:nvSpPr>
        <p:spPr>
          <a:xfrm>
            <a:off x="838200" y="1825625"/>
            <a:ext cx="10515600" cy="3780696"/>
          </a:xfrm>
        </p:spPr>
        <p:txBody>
          <a:bodyPr/>
          <a:lstStyle/>
          <a:p>
            <a:r>
              <a:rPr lang="en-GB" sz="2400" dirty="0"/>
              <a:t>The GDPR sets out seven key principles:</a:t>
            </a:r>
          </a:p>
          <a:p>
            <a:r>
              <a:rPr lang="en-GB" sz="2400" dirty="0"/>
              <a:t>Lawfulness, fairness and transparency.</a:t>
            </a:r>
          </a:p>
          <a:p>
            <a:r>
              <a:rPr lang="en-GB" sz="2400" dirty="0"/>
              <a:t>Purpose limitation.</a:t>
            </a:r>
          </a:p>
          <a:p>
            <a:r>
              <a:rPr lang="en-GB" sz="2400" dirty="0"/>
              <a:t>Data minimisation.</a:t>
            </a:r>
          </a:p>
          <a:p>
            <a:r>
              <a:rPr lang="en-GB" sz="2400" dirty="0"/>
              <a:t>Accuracy.</a:t>
            </a:r>
          </a:p>
          <a:p>
            <a:r>
              <a:rPr lang="en-GB" sz="2400" dirty="0"/>
              <a:t>Storage limitation.</a:t>
            </a:r>
          </a:p>
          <a:p>
            <a:r>
              <a:rPr lang="en-GB" sz="2400" dirty="0"/>
              <a:t>Integrity and confidentiality (security)</a:t>
            </a:r>
          </a:p>
          <a:p>
            <a:r>
              <a:rPr lang="en-GB" sz="2400" dirty="0"/>
              <a:t>Accountability.</a:t>
            </a:r>
          </a:p>
          <a:p>
            <a:endParaRPr lang="en-US" sz="2400" dirty="0"/>
          </a:p>
        </p:txBody>
      </p:sp>
    </p:spTree>
    <p:extLst>
      <p:ext uri="{BB962C8B-B14F-4D97-AF65-F5344CB8AC3E}">
        <p14:creationId xmlns:p14="http://schemas.microsoft.com/office/powerpoint/2010/main" val="20183451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B12902-5083-B145-AE2B-97B3F8B59272}"/>
              </a:ext>
            </a:extLst>
          </p:cNvPr>
          <p:cNvSpPr>
            <a:spLocks noGrp="1"/>
          </p:cNvSpPr>
          <p:nvPr>
            <p:ph type="title"/>
          </p:nvPr>
        </p:nvSpPr>
        <p:spPr/>
        <p:txBody>
          <a:bodyPr/>
          <a:lstStyle/>
          <a:p>
            <a:r>
              <a:rPr lang="en-GB" b="1" dirty="0"/>
              <a:t>General Data Protection Regulation (GDPR)</a:t>
            </a:r>
            <a:endParaRPr lang="en-US" dirty="0"/>
          </a:p>
        </p:txBody>
      </p:sp>
      <p:sp>
        <p:nvSpPr>
          <p:cNvPr id="3" name="Content Placeholder 2">
            <a:extLst>
              <a:ext uri="{FF2B5EF4-FFF2-40B4-BE49-F238E27FC236}">
                <a16:creationId xmlns:a16="http://schemas.microsoft.com/office/drawing/2014/main" id="{1E016487-FBA6-E64B-AE7B-D019159F009E}"/>
              </a:ext>
            </a:extLst>
          </p:cNvPr>
          <p:cNvSpPr>
            <a:spLocks noGrp="1"/>
          </p:cNvSpPr>
          <p:nvPr>
            <p:ph idx="1"/>
          </p:nvPr>
        </p:nvSpPr>
        <p:spPr>
          <a:xfrm>
            <a:off x="838200" y="1510832"/>
            <a:ext cx="10515600" cy="3885627"/>
          </a:xfrm>
        </p:spPr>
        <p:txBody>
          <a:bodyPr/>
          <a:lstStyle/>
          <a:p>
            <a:pPr fontAlgn="base"/>
            <a:r>
              <a:rPr lang="en-GB" sz="2400" dirty="0"/>
              <a:t>The GDPR, agreed upon by the European Parliament and Council in April 2016, replaced the </a:t>
            </a:r>
            <a:r>
              <a:rPr lang="en-GB" sz="2400" b="1" u="sng" dirty="0"/>
              <a:t>Data Protection Directive 95/46/ec</a:t>
            </a:r>
            <a:r>
              <a:rPr lang="en-GB" sz="2400" dirty="0"/>
              <a:t> in Spring 2018.</a:t>
            </a:r>
          </a:p>
          <a:p>
            <a:pPr fontAlgn="base"/>
            <a:r>
              <a:rPr lang="en-GB" sz="2400" dirty="0"/>
              <a:t>GDPR is the primary law regulating how companies protect EU citizens' personal data. </a:t>
            </a:r>
          </a:p>
          <a:p>
            <a:pPr fontAlgn="base"/>
            <a:r>
              <a:rPr lang="en-GB" sz="2400" dirty="0"/>
              <a:t>Companies that were already in compliance with the Directive had to ensure that they are also compliant with the new requirements of the GDPR, which became effective on May 25, 2018. </a:t>
            </a:r>
          </a:p>
          <a:p>
            <a:pPr fontAlgn="base"/>
            <a:r>
              <a:rPr lang="en-GB" sz="2400" dirty="0"/>
              <a:t>Companies that fail to achieve GDPR compliance are subject to stiff penalties and fines.</a:t>
            </a:r>
          </a:p>
          <a:p>
            <a:pPr marL="0" indent="0">
              <a:buNone/>
            </a:pPr>
            <a:endParaRPr lang="en-US" dirty="0"/>
          </a:p>
        </p:txBody>
      </p:sp>
    </p:spTree>
    <p:extLst>
      <p:ext uri="{BB962C8B-B14F-4D97-AF65-F5344CB8AC3E}">
        <p14:creationId xmlns:p14="http://schemas.microsoft.com/office/powerpoint/2010/main" val="27869215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2371CD-97D2-C848-A178-0B0901D7FC98}"/>
              </a:ext>
            </a:extLst>
          </p:cNvPr>
          <p:cNvSpPr>
            <a:spLocks noGrp="1"/>
          </p:cNvSpPr>
          <p:nvPr>
            <p:ph type="title"/>
          </p:nvPr>
        </p:nvSpPr>
        <p:spPr/>
        <p:txBody>
          <a:bodyPr/>
          <a:lstStyle/>
          <a:p>
            <a:r>
              <a:rPr lang="en-GB" b="1" dirty="0"/>
              <a:t>General Data Protection Regulation (GDPR)</a:t>
            </a:r>
            <a:endParaRPr lang="en-US" dirty="0"/>
          </a:p>
        </p:txBody>
      </p:sp>
      <p:sp>
        <p:nvSpPr>
          <p:cNvPr id="3" name="Content Placeholder 2">
            <a:extLst>
              <a:ext uri="{FF2B5EF4-FFF2-40B4-BE49-F238E27FC236}">
                <a16:creationId xmlns:a16="http://schemas.microsoft.com/office/drawing/2014/main" id="{840E40DF-3284-8E4B-928B-25001B1D1681}"/>
              </a:ext>
            </a:extLst>
          </p:cNvPr>
          <p:cNvSpPr>
            <a:spLocks noGrp="1"/>
          </p:cNvSpPr>
          <p:nvPr>
            <p:ph idx="1"/>
          </p:nvPr>
        </p:nvSpPr>
        <p:spPr>
          <a:xfrm>
            <a:off x="838200" y="1027907"/>
            <a:ext cx="10515600" cy="4351338"/>
          </a:xfrm>
        </p:spPr>
        <p:txBody>
          <a:bodyPr/>
          <a:lstStyle/>
          <a:p>
            <a:pPr fontAlgn="base"/>
            <a:r>
              <a:rPr lang="en-GB" sz="2400" dirty="0"/>
              <a:t>GDPR requirements apply to each member state of the European Union. The aim is to create more consistent protection of consumer and personal data across EU nations. </a:t>
            </a:r>
          </a:p>
          <a:p>
            <a:pPr fontAlgn="base"/>
            <a:r>
              <a:rPr lang="en-GB" sz="2400" dirty="0"/>
              <a:t>Some of the key privacy and data protection requirements of the GDPR include:</a:t>
            </a:r>
          </a:p>
          <a:p>
            <a:pPr lvl="1" fontAlgn="base"/>
            <a:r>
              <a:rPr lang="en-GB" sz="2000" dirty="0"/>
              <a:t>Requiring the consent of subjects for data processing</a:t>
            </a:r>
          </a:p>
          <a:p>
            <a:pPr lvl="1" fontAlgn="base"/>
            <a:r>
              <a:rPr lang="en-GB" sz="2000" dirty="0"/>
              <a:t>Anonymizing collected data to protect privacy</a:t>
            </a:r>
          </a:p>
          <a:p>
            <a:pPr lvl="1" fontAlgn="base"/>
            <a:r>
              <a:rPr lang="en-GB" sz="2000" dirty="0"/>
              <a:t>Providing data breach notifications</a:t>
            </a:r>
          </a:p>
          <a:p>
            <a:pPr lvl="1" fontAlgn="base"/>
            <a:r>
              <a:rPr lang="en-GB" sz="2000" dirty="0"/>
              <a:t>Safely handling the transfer of data across borders</a:t>
            </a:r>
          </a:p>
          <a:p>
            <a:pPr lvl="1" fontAlgn="base"/>
            <a:r>
              <a:rPr lang="en-GB" sz="2000" dirty="0"/>
              <a:t>Requiring certain companies to appoint a data protection officer to oversee GDPR compliance</a:t>
            </a:r>
          </a:p>
          <a:p>
            <a:pPr fontAlgn="base"/>
            <a:r>
              <a:rPr lang="en-GB" sz="2400" dirty="0"/>
              <a:t>Simply put, the GDPR mandates a baseline set of standards for companies that handle EU citizens’ data to better safeguard the processing and movement of citizens’ personal data.</a:t>
            </a:r>
          </a:p>
          <a:p>
            <a:endParaRPr lang="en-US" dirty="0"/>
          </a:p>
        </p:txBody>
      </p:sp>
    </p:spTree>
    <p:extLst>
      <p:ext uri="{BB962C8B-B14F-4D97-AF65-F5344CB8AC3E}">
        <p14:creationId xmlns:p14="http://schemas.microsoft.com/office/powerpoint/2010/main" val="28513883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9DBEF5-D44F-144B-A85A-F96F84904973}"/>
              </a:ext>
            </a:extLst>
          </p:cNvPr>
          <p:cNvSpPr>
            <a:spLocks noGrp="1"/>
          </p:cNvSpPr>
          <p:nvPr>
            <p:ph type="title"/>
          </p:nvPr>
        </p:nvSpPr>
        <p:spPr/>
        <p:txBody>
          <a:bodyPr/>
          <a:lstStyle/>
          <a:p>
            <a:r>
              <a:rPr lang="en-GB" b="1" dirty="0"/>
              <a:t>Why is cyber-security important?</a:t>
            </a:r>
            <a:endParaRPr lang="en-GB" dirty="0"/>
          </a:p>
        </p:txBody>
      </p:sp>
      <p:sp>
        <p:nvSpPr>
          <p:cNvPr id="3" name="Content Placeholder 2">
            <a:extLst>
              <a:ext uri="{FF2B5EF4-FFF2-40B4-BE49-F238E27FC236}">
                <a16:creationId xmlns:a16="http://schemas.microsoft.com/office/drawing/2014/main" id="{8BE0CBCB-AA80-A74E-8A4C-C3234613A43C}"/>
              </a:ext>
            </a:extLst>
          </p:cNvPr>
          <p:cNvSpPr>
            <a:spLocks noGrp="1"/>
          </p:cNvSpPr>
          <p:nvPr>
            <p:ph idx="1"/>
          </p:nvPr>
        </p:nvSpPr>
        <p:spPr>
          <a:xfrm>
            <a:off x="838200" y="1027907"/>
            <a:ext cx="10515600" cy="4351338"/>
          </a:xfrm>
        </p:spPr>
        <p:txBody>
          <a:bodyPr lIns="91440" tIns="45720" rIns="91440" bIns="45720" anchor="t"/>
          <a:lstStyle/>
          <a:p>
            <a:r>
              <a:rPr lang="en-GB" sz="2500" i="1" dirty="0"/>
              <a:t>“Developing the digital skills of our staff and students is at the forefront of University strategy and underpins many of the University’s activities including the organisation’s drive towards blended learning and the development of a new institutional digital strategy.</a:t>
            </a:r>
          </a:p>
          <a:p>
            <a:r>
              <a:rPr lang="en-GB" sz="2500" i="1" dirty="0"/>
              <a:t>It is important at both individual and organisational levels – to increase efficiencies and competitive advantage of the organisation, to provide high-quality teaching for our students using up to date technologies, to maximise use of digital research tools and methods and to enable our staff and students to function effectively in a digital world.</a:t>
            </a:r>
          </a:p>
          <a:p>
            <a:r>
              <a:rPr lang="en-GB" sz="2500" i="1" dirty="0"/>
              <a:t>The framework can be used by all staff and students at the University including learners, teachers, researchers and professional services staff.”</a:t>
            </a:r>
          </a:p>
          <a:p>
            <a:pPr marL="0" indent="0">
              <a:buNone/>
            </a:pPr>
            <a:r>
              <a:rPr lang="en-GB" sz="2500" dirty="0"/>
              <a:t>(</a:t>
            </a:r>
            <a:r>
              <a:rPr lang="en-GB" sz="2500" b="1" dirty="0"/>
              <a:t>Source: </a:t>
            </a:r>
            <a:r>
              <a:rPr lang="en-GB" sz="2500" dirty="0"/>
              <a:t>UWTSD, 2020, </a:t>
            </a:r>
            <a:r>
              <a:rPr lang="en-GB" sz="2500" dirty="0">
                <a:hlinkClick r:id="rId2"/>
              </a:rPr>
              <a:t>https://digitalskills.uwtsd.ac.uk/about/</a:t>
            </a:r>
            <a:r>
              <a:rPr lang="en-GB" sz="2500" dirty="0"/>
              <a:t>)</a:t>
            </a:r>
          </a:p>
        </p:txBody>
      </p:sp>
    </p:spTree>
    <p:extLst>
      <p:ext uri="{BB962C8B-B14F-4D97-AF65-F5344CB8AC3E}">
        <p14:creationId xmlns:p14="http://schemas.microsoft.com/office/powerpoint/2010/main" val="4516947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BC013D0A-CE7A-6A41-A29B-997D26321ACF}"/>
              </a:ext>
            </a:extLst>
          </p:cNvPr>
          <p:cNvSpPr>
            <a:spLocks noGrp="1"/>
          </p:cNvSpPr>
          <p:nvPr>
            <p:ph type="title"/>
          </p:nvPr>
        </p:nvSpPr>
        <p:spPr>
          <a:xfrm>
            <a:off x="840318" y="231561"/>
            <a:ext cx="3932767" cy="757451"/>
          </a:xfrm>
        </p:spPr>
        <p:txBody>
          <a:bodyPr/>
          <a:lstStyle/>
          <a:p>
            <a:r>
              <a:rPr lang="en-US" b="1" dirty="0"/>
              <a:t>Online training courses</a:t>
            </a:r>
          </a:p>
        </p:txBody>
      </p:sp>
      <p:pic>
        <p:nvPicPr>
          <p:cNvPr id="5" name="Content Placeholder 4" descr="Graphical user interface&#10;&#10;Description automatically generated">
            <a:extLst>
              <a:ext uri="{FF2B5EF4-FFF2-40B4-BE49-F238E27FC236}">
                <a16:creationId xmlns:a16="http://schemas.microsoft.com/office/drawing/2014/main" id="{FC194BE4-44C4-6A42-A1BE-E960F451E93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149355" y="11243"/>
            <a:ext cx="6982335" cy="5700009"/>
          </a:xfrm>
        </p:spPr>
      </p:pic>
      <p:sp>
        <p:nvSpPr>
          <p:cNvPr id="7" name="Text Placeholder 6">
            <a:extLst>
              <a:ext uri="{FF2B5EF4-FFF2-40B4-BE49-F238E27FC236}">
                <a16:creationId xmlns:a16="http://schemas.microsoft.com/office/drawing/2014/main" id="{5D303674-FDE8-2243-9E54-7EECC88ED67B}"/>
              </a:ext>
            </a:extLst>
          </p:cNvPr>
          <p:cNvSpPr>
            <a:spLocks noGrp="1"/>
          </p:cNvSpPr>
          <p:nvPr>
            <p:ph type="body" sz="half" idx="2"/>
          </p:nvPr>
        </p:nvSpPr>
        <p:spPr>
          <a:xfrm>
            <a:off x="840318" y="989013"/>
            <a:ext cx="3932767" cy="4879976"/>
          </a:xfrm>
        </p:spPr>
        <p:txBody>
          <a:bodyPr/>
          <a:lstStyle/>
          <a:p>
            <a:r>
              <a:rPr lang="en-US" sz="2000" dirty="0"/>
              <a:t>Recently, we came across a great series of FREE bite sized digital skills courses from Barclays. </a:t>
            </a:r>
          </a:p>
          <a:p>
            <a:r>
              <a:rPr lang="en-US" sz="2000" dirty="0"/>
              <a:t>These are useful videos and quizzes to help you to assess your knowledge and to build your skills.</a:t>
            </a:r>
          </a:p>
          <a:p>
            <a:r>
              <a:rPr lang="en-US" sz="2000" dirty="0"/>
              <a:t>At the end of each course from Barclays you can complete a short test and gain a digital wings badge to demonstrate your competence.</a:t>
            </a:r>
          </a:p>
          <a:p>
            <a:r>
              <a:rPr lang="en-US" sz="2000" dirty="0"/>
              <a:t>These courses are being improved constantly all of the time. Therefore, there is no danger that they would not be available in the coming years.</a:t>
            </a:r>
          </a:p>
        </p:txBody>
      </p:sp>
    </p:spTree>
    <p:extLst>
      <p:ext uri="{BB962C8B-B14F-4D97-AF65-F5344CB8AC3E}">
        <p14:creationId xmlns:p14="http://schemas.microsoft.com/office/powerpoint/2010/main" val="211206106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Icon&#10;&#10;Description automatically generated">
            <a:extLst>
              <a:ext uri="{FF2B5EF4-FFF2-40B4-BE49-F238E27FC236}">
                <a16:creationId xmlns:a16="http://schemas.microsoft.com/office/drawing/2014/main" id="{1F55C173-6130-B844-A38A-1E87BFCA78C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639300" y="426300"/>
            <a:ext cx="2552700" cy="2552700"/>
          </a:xfrm>
          <a:prstGeom prst="rect">
            <a:avLst/>
          </a:prstGeom>
        </p:spPr>
      </p:pic>
      <p:pic>
        <p:nvPicPr>
          <p:cNvPr id="8" name="Picture 7" descr="Diagram&#10;&#10;Description automatically generated">
            <a:extLst>
              <a:ext uri="{FF2B5EF4-FFF2-40B4-BE49-F238E27FC236}">
                <a16:creationId xmlns:a16="http://schemas.microsoft.com/office/drawing/2014/main" id="{C5DBCE7B-5E84-DC4A-B4F1-C1388047368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12586" y="2979000"/>
            <a:ext cx="2552700" cy="2552700"/>
          </a:xfrm>
          <a:prstGeom prst="rect">
            <a:avLst/>
          </a:prstGeom>
        </p:spPr>
      </p:pic>
      <p:pic>
        <p:nvPicPr>
          <p:cNvPr id="10" name="Picture 9" descr="Diagram, icon&#10;&#10;Description automatically generated">
            <a:extLst>
              <a:ext uri="{FF2B5EF4-FFF2-40B4-BE49-F238E27FC236}">
                <a16:creationId xmlns:a16="http://schemas.microsoft.com/office/drawing/2014/main" id="{718D9158-E334-F942-B19C-1AB2DF50100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423942" y="426300"/>
            <a:ext cx="2552700" cy="2552700"/>
          </a:xfrm>
          <a:prstGeom prst="rect">
            <a:avLst/>
          </a:prstGeom>
        </p:spPr>
      </p:pic>
      <p:pic>
        <p:nvPicPr>
          <p:cNvPr id="12" name="Picture 11" descr="Diagram&#10;&#10;Description automatically generated">
            <a:extLst>
              <a:ext uri="{FF2B5EF4-FFF2-40B4-BE49-F238E27FC236}">
                <a16:creationId xmlns:a16="http://schemas.microsoft.com/office/drawing/2014/main" id="{C4048BD5-C800-9342-B9A2-BEB8408024A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297228" y="2979000"/>
            <a:ext cx="2552700" cy="2552700"/>
          </a:xfrm>
          <a:prstGeom prst="rect">
            <a:avLst/>
          </a:prstGeom>
        </p:spPr>
      </p:pic>
      <p:pic>
        <p:nvPicPr>
          <p:cNvPr id="14" name="Picture 13" descr="Icon&#10;&#10;Description automatically generated">
            <a:extLst>
              <a:ext uri="{FF2B5EF4-FFF2-40B4-BE49-F238E27FC236}">
                <a16:creationId xmlns:a16="http://schemas.microsoft.com/office/drawing/2014/main" id="{899936B3-DCEE-AB41-88FD-05FDAA0A3B1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189549" y="426300"/>
            <a:ext cx="2552700" cy="2552700"/>
          </a:xfrm>
          <a:prstGeom prst="rect">
            <a:avLst/>
          </a:prstGeom>
        </p:spPr>
      </p:pic>
    </p:spTree>
    <p:extLst>
      <p:ext uri="{BB962C8B-B14F-4D97-AF65-F5344CB8AC3E}">
        <p14:creationId xmlns:p14="http://schemas.microsoft.com/office/powerpoint/2010/main" val="5933670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7BA89-5AD8-A143-83B5-0B433195DD66}"/>
              </a:ext>
            </a:extLst>
          </p:cNvPr>
          <p:cNvSpPr>
            <a:spLocks noGrp="1"/>
          </p:cNvSpPr>
          <p:nvPr>
            <p:ph type="title"/>
          </p:nvPr>
        </p:nvSpPr>
        <p:spPr/>
        <p:txBody>
          <a:bodyPr/>
          <a:lstStyle/>
          <a:p>
            <a:r>
              <a:rPr lang="en-US" b="1" dirty="0"/>
              <a:t>Cyber security</a:t>
            </a:r>
          </a:p>
        </p:txBody>
      </p:sp>
      <p:sp>
        <p:nvSpPr>
          <p:cNvPr id="3" name="Content Placeholder 2">
            <a:extLst>
              <a:ext uri="{FF2B5EF4-FFF2-40B4-BE49-F238E27FC236}">
                <a16:creationId xmlns:a16="http://schemas.microsoft.com/office/drawing/2014/main" id="{FB600A70-C7F5-3448-AF6E-F1A75CEDA2FC}"/>
              </a:ext>
            </a:extLst>
          </p:cNvPr>
          <p:cNvSpPr>
            <a:spLocks noGrp="1"/>
          </p:cNvSpPr>
          <p:nvPr>
            <p:ph idx="1"/>
          </p:nvPr>
        </p:nvSpPr>
        <p:spPr>
          <a:xfrm>
            <a:off x="838200" y="1825625"/>
            <a:ext cx="10515600" cy="3435923"/>
          </a:xfrm>
        </p:spPr>
        <p:txBody>
          <a:bodyPr/>
          <a:lstStyle/>
          <a:p>
            <a:r>
              <a:rPr lang="en-US" dirty="0"/>
              <a:t>The four videos that are included in the self-directed learning section of this module contain some great advice;</a:t>
            </a:r>
          </a:p>
          <a:p>
            <a:r>
              <a:rPr lang="en-US" dirty="0"/>
              <a:t>The videos can assist you to build your knowledge and skills;</a:t>
            </a:r>
          </a:p>
          <a:p>
            <a:r>
              <a:rPr lang="en-US" dirty="0"/>
              <a:t>In addition, you are recommended to complete the UWTSD digital skills framework;</a:t>
            </a:r>
          </a:p>
          <a:p>
            <a:r>
              <a:rPr lang="en-US" dirty="0"/>
              <a:t>Please kindly watch the four videos and make notes as you do. This is important as you need the information to make sure that your assignment is of a good standard.</a:t>
            </a:r>
          </a:p>
        </p:txBody>
      </p:sp>
    </p:spTree>
    <p:extLst>
      <p:ext uri="{BB962C8B-B14F-4D97-AF65-F5344CB8AC3E}">
        <p14:creationId xmlns:p14="http://schemas.microsoft.com/office/powerpoint/2010/main" val="330470649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53E0E-9778-7A4F-994E-D2D0A67FFC36}"/>
              </a:ext>
            </a:extLst>
          </p:cNvPr>
          <p:cNvSpPr>
            <a:spLocks noGrp="1"/>
          </p:cNvSpPr>
          <p:nvPr>
            <p:ph type="title"/>
          </p:nvPr>
        </p:nvSpPr>
        <p:spPr/>
        <p:txBody>
          <a:bodyPr/>
          <a:lstStyle/>
          <a:p>
            <a:r>
              <a:rPr lang="en-GB" b="1" dirty="0"/>
              <a:t>Self-directed learning</a:t>
            </a:r>
          </a:p>
        </p:txBody>
      </p:sp>
    </p:spTree>
    <p:extLst>
      <p:ext uri="{BB962C8B-B14F-4D97-AF65-F5344CB8AC3E}">
        <p14:creationId xmlns:p14="http://schemas.microsoft.com/office/powerpoint/2010/main" val="82184815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descr="Tea and Teach: Passwords">
            <a:hlinkClick r:id="" action="ppaction://media"/>
            <a:extLst>
              <a:ext uri="{FF2B5EF4-FFF2-40B4-BE49-F238E27FC236}">
                <a16:creationId xmlns:a16="http://schemas.microsoft.com/office/drawing/2014/main" id="{49D23251-7F58-2348-A1C9-48F432E1B998}"/>
              </a:ext>
            </a:extLst>
          </p:cNvPr>
          <p:cNvPicPr>
            <a:picLocks noRot="1" noChangeAspect="1"/>
          </p:cNvPicPr>
          <p:nvPr>
            <a:videoFile r:link="rId1"/>
          </p:nvPr>
        </p:nvPicPr>
        <p:blipFill rotWithShape="1">
          <a:blip r:embed="rId3"/>
          <a:srcRect/>
          <a:stretch/>
        </p:blipFill>
        <p:spPr>
          <a:xfrm>
            <a:off x="20" y="10"/>
            <a:ext cx="12191980" cy="6857990"/>
          </a:xfrm>
          <a:prstGeom prst="rect">
            <a:avLst/>
          </a:prstGeom>
          <a:noFill/>
        </p:spPr>
      </p:pic>
    </p:spTree>
    <p:extLst>
      <p:ext uri="{BB962C8B-B14F-4D97-AF65-F5344CB8AC3E}">
        <p14:creationId xmlns:p14="http://schemas.microsoft.com/office/powerpoint/2010/main" val="35002239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descr="Tea and Teach: Digital Safety, Fraud and Scams">
            <a:hlinkClick r:id="" action="ppaction://media"/>
            <a:extLst>
              <a:ext uri="{FF2B5EF4-FFF2-40B4-BE49-F238E27FC236}">
                <a16:creationId xmlns:a16="http://schemas.microsoft.com/office/drawing/2014/main" id="{4A5C7AED-CE07-574A-AAC5-87670B2729F6}"/>
              </a:ext>
            </a:extLst>
          </p:cNvPr>
          <p:cNvPicPr>
            <a:picLocks noGrp="1" noRot="1" noChangeAspect="1"/>
          </p:cNvPicPr>
          <p:nvPr>
            <p:ph idx="1"/>
            <a:videoFile r:link="rId1"/>
          </p:nvPr>
        </p:nvPicPr>
        <p:blipFill rotWithShape="1">
          <a:blip r:embed="rId3"/>
          <a:srcRect/>
          <a:stretch/>
        </p:blipFill>
        <p:spPr>
          <a:xfrm>
            <a:off x="20" y="10"/>
            <a:ext cx="12191980" cy="6857990"/>
          </a:xfrm>
          <a:prstGeom prst="rect">
            <a:avLst/>
          </a:prstGeom>
          <a:noFill/>
        </p:spPr>
      </p:pic>
    </p:spTree>
    <p:extLst>
      <p:ext uri="{BB962C8B-B14F-4D97-AF65-F5344CB8AC3E}">
        <p14:creationId xmlns:p14="http://schemas.microsoft.com/office/powerpoint/2010/main" val="30633757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descr="Tea &amp; Teach: Using Social Media">
            <a:hlinkClick r:id="" action="ppaction://media"/>
            <a:extLst>
              <a:ext uri="{FF2B5EF4-FFF2-40B4-BE49-F238E27FC236}">
                <a16:creationId xmlns:a16="http://schemas.microsoft.com/office/drawing/2014/main" id="{0B6CDA9B-2B65-9947-A372-4C535880A881}"/>
              </a:ext>
            </a:extLst>
          </p:cNvPr>
          <p:cNvPicPr>
            <a:picLocks noRot="1" noChangeAspect="1"/>
          </p:cNvPicPr>
          <p:nvPr>
            <a:videoFile r:link="rId1"/>
          </p:nvPr>
        </p:nvPicPr>
        <p:blipFill rotWithShape="1">
          <a:blip r:embed="rId3"/>
          <a:srcRect/>
          <a:stretch/>
        </p:blipFill>
        <p:spPr>
          <a:xfrm>
            <a:off x="20" y="10"/>
            <a:ext cx="12191980" cy="6857990"/>
          </a:xfrm>
          <a:prstGeom prst="rect">
            <a:avLst/>
          </a:prstGeom>
          <a:noFill/>
        </p:spPr>
      </p:pic>
    </p:spTree>
    <p:extLst>
      <p:ext uri="{BB962C8B-B14F-4D97-AF65-F5344CB8AC3E}">
        <p14:creationId xmlns:p14="http://schemas.microsoft.com/office/powerpoint/2010/main" val="39784825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descr="Tea and Teach: Online shopping">
            <a:hlinkClick r:id="" action="ppaction://media"/>
            <a:extLst>
              <a:ext uri="{FF2B5EF4-FFF2-40B4-BE49-F238E27FC236}">
                <a16:creationId xmlns:a16="http://schemas.microsoft.com/office/drawing/2014/main" id="{07FB3668-83DA-764B-8A9D-921BFF30F843}"/>
              </a:ext>
            </a:extLst>
          </p:cNvPr>
          <p:cNvPicPr>
            <a:picLocks noRot="1" noChangeAspect="1"/>
          </p:cNvPicPr>
          <p:nvPr>
            <a:videoFile r:link="rId1"/>
          </p:nvPr>
        </p:nvPicPr>
        <p:blipFill rotWithShape="1">
          <a:blip r:embed="rId3"/>
          <a:srcRect/>
          <a:stretch/>
        </p:blipFill>
        <p:spPr>
          <a:xfrm>
            <a:off x="20" y="10"/>
            <a:ext cx="12191980" cy="6857990"/>
          </a:xfrm>
          <a:prstGeom prst="rect">
            <a:avLst/>
          </a:prstGeom>
          <a:noFill/>
        </p:spPr>
      </p:pic>
    </p:spTree>
    <p:extLst>
      <p:ext uri="{BB962C8B-B14F-4D97-AF65-F5344CB8AC3E}">
        <p14:creationId xmlns:p14="http://schemas.microsoft.com/office/powerpoint/2010/main" val="42769689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07320-4440-C448-8128-BDC45C4A3E0B}"/>
              </a:ext>
            </a:extLst>
          </p:cNvPr>
          <p:cNvSpPr>
            <a:spLocks noGrp="1"/>
          </p:cNvSpPr>
          <p:nvPr>
            <p:ph type="title"/>
          </p:nvPr>
        </p:nvSpPr>
        <p:spPr/>
        <p:txBody>
          <a:bodyPr/>
          <a:lstStyle/>
          <a:p>
            <a:r>
              <a:rPr lang="en-GB" b="1" dirty="0"/>
              <a:t>Check out these references</a:t>
            </a:r>
          </a:p>
        </p:txBody>
      </p:sp>
      <p:sp>
        <p:nvSpPr>
          <p:cNvPr id="3" name="Content Placeholder 2">
            <a:extLst>
              <a:ext uri="{FF2B5EF4-FFF2-40B4-BE49-F238E27FC236}">
                <a16:creationId xmlns:a16="http://schemas.microsoft.com/office/drawing/2014/main" id="{58943436-07AE-B045-8999-6973D7DDDD39}"/>
              </a:ext>
            </a:extLst>
          </p:cNvPr>
          <p:cNvSpPr>
            <a:spLocks noGrp="1"/>
          </p:cNvSpPr>
          <p:nvPr>
            <p:ph idx="1"/>
          </p:nvPr>
        </p:nvSpPr>
        <p:spPr>
          <a:xfrm>
            <a:off x="838200" y="1027907"/>
            <a:ext cx="10515600" cy="4351338"/>
          </a:xfrm>
        </p:spPr>
        <p:txBody>
          <a:bodyPr lIns="91440" tIns="45720" rIns="91440" bIns="45720" anchor="t"/>
          <a:lstStyle/>
          <a:p>
            <a:pPr marL="514350" indent="-514350">
              <a:buFont typeface="+mj-lt"/>
              <a:buAutoNum type="arabicPeriod"/>
            </a:pPr>
            <a:r>
              <a:rPr lang="en-GB" sz="2400" dirty="0"/>
              <a:t>Barclays Digital Wings online learning courses, </a:t>
            </a:r>
            <a:r>
              <a:rPr lang="en-GB" sz="2400" dirty="0">
                <a:hlinkClick r:id="rId2"/>
              </a:rPr>
              <a:t>https://digital.wings.uk.barclays</a:t>
            </a:r>
          </a:p>
          <a:p>
            <a:pPr marL="514350" indent="-514350">
              <a:buFont typeface="+mj-lt"/>
              <a:buAutoNum type="arabicPeriod"/>
            </a:pPr>
            <a:r>
              <a:rPr lang="en-GB" sz="2400" dirty="0"/>
              <a:t>General Data Protection Regulations, 2018</a:t>
            </a:r>
          </a:p>
          <a:p>
            <a:pPr marL="514350" indent="-514350">
              <a:buFont typeface="+mj-lt"/>
              <a:buAutoNum type="arabicPeriod"/>
            </a:pPr>
            <a:r>
              <a:rPr lang="en-GB" sz="2400" dirty="0"/>
              <a:t>Lauren I. </a:t>
            </a:r>
            <a:r>
              <a:rPr lang="en-GB" sz="2400" dirty="0" err="1"/>
              <a:t>Labrecque</a:t>
            </a:r>
            <a:r>
              <a:rPr lang="en-GB" sz="2400" dirty="0"/>
              <a:t>, L. </a:t>
            </a:r>
            <a:r>
              <a:rPr lang="en-GB" sz="2400" dirty="0" err="1"/>
              <a:t>i</a:t>
            </a:r>
            <a:r>
              <a:rPr lang="en-GB" sz="2400" dirty="0"/>
              <a:t>., Markos, E., Milne, G. R., (2011), Online Personal Branding: Processes, Challenges, and Implications, Journal of Interactive Marketing, Volume 25, Issue 1, Pages 37-50,ISSN 1094-9968, </a:t>
            </a:r>
            <a:r>
              <a:rPr lang="en-GB" sz="2400" dirty="0">
                <a:hlinkClick r:id="rId3"/>
              </a:rPr>
              <a:t>https://doi.org/10.1016/j.intmar.2010.09.002</a:t>
            </a:r>
            <a:r>
              <a:rPr lang="en-GB" sz="2400" dirty="0"/>
              <a:t> (</a:t>
            </a:r>
            <a:r>
              <a:rPr lang="en-GB" sz="2400" dirty="0">
                <a:hlinkClick r:id="rId4"/>
              </a:rPr>
              <a:t>http://www.sciencedirect.com/science/article/pii/S1094996810000587</a:t>
            </a:r>
            <a:r>
              <a:rPr lang="en-GB" sz="2400" dirty="0"/>
              <a:t>)</a:t>
            </a:r>
          </a:p>
          <a:p>
            <a:pPr marL="514350" indent="-514350">
              <a:buFont typeface="+mj-lt"/>
              <a:buAutoNum type="arabicPeriod"/>
            </a:pPr>
            <a:r>
              <a:rPr lang="en-GB" sz="2400" dirty="0" err="1"/>
              <a:t>Salenbacher</a:t>
            </a:r>
            <a:r>
              <a:rPr lang="en-GB" sz="2400"/>
              <a:t>, J., (2013). Creative personal branding, BIS Publishers, Amsterdam </a:t>
            </a:r>
            <a:r>
              <a:rPr lang="en-GB" sz="2400" u="sng" dirty="0">
                <a:solidFill>
                  <a:srgbClr val="0070C0"/>
                </a:solidFill>
              </a:rPr>
              <a:t>https://whel-primo.hosted.exlibrisgroup.com/primo-explore/fulldisplay?docid=44UWTSD_ALMA51184259560002421&amp;context=L&amp;vid=44WHELF_UWTSD_VU1&amp;lang=en_US&amp;search_scope=CSCOP_EVERYTHING&amp;adaptor=Local%20Search%20Engine&amp;tab=tab1&amp;query=any,contains,personal%20branding&amp;offset=0 </a:t>
            </a:r>
          </a:p>
          <a:p>
            <a:pPr marL="514350" indent="-514350">
              <a:buFont typeface="+mj-lt"/>
              <a:buAutoNum type="arabicPeriod"/>
            </a:pPr>
            <a:endParaRPr lang="en-GB" sz="2000" u="sng" dirty="0">
              <a:solidFill>
                <a:srgbClr val="0070C0"/>
              </a:solidFill>
            </a:endParaRPr>
          </a:p>
        </p:txBody>
      </p:sp>
    </p:spTree>
    <p:extLst>
      <p:ext uri="{BB962C8B-B14F-4D97-AF65-F5344CB8AC3E}">
        <p14:creationId xmlns:p14="http://schemas.microsoft.com/office/powerpoint/2010/main" val="166032309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5043"/>
            <a:ext cx="12192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a:xfrm>
            <a:off x="1703512" y="365126"/>
            <a:ext cx="8748783" cy="1325563"/>
          </a:xfrm>
        </p:spPr>
        <p:txBody>
          <a:bodyPr/>
          <a:lstStyle/>
          <a:p>
            <a:r>
              <a:rPr lang="en-GB" dirty="0">
                <a:solidFill>
                  <a:srgbClr val="FFFF00"/>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03512" y="2100428"/>
            <a:ext cx="8964488" cy="2900723"/>
          </a:xfrm>
        </p:spPr>
        <p:txBody>
          <a:bodyPr>
            <a:normAutofit lnSpcReduction="10000"/>
          </a:bodyPr>
          <a:lstStyle/>
          <a:p>
            <a:r>
              <a:rPr lang="en-GB" dirty="0">
                <a:solidFill>
                  <a:srgbClr val="FFFF00"/>
                </a:solidFill>
              </a:rPr>
              <a:t>Take 5 minutes to reflect upon in this session – what have you learnt?  </a:t>
            </a:r>
          </a:p>
          <a:p>
            <a:r>
              <a:rPr lang="en-GB" dirty="0">
                <a:solidFill>
                  <a:srgbClr val="FFFF00"/>
                </a:solidFill>
              </a:rPr>
              <a:t>Any key areas you want to research further? </a:t>
            </a:r>
          </a:p>
          <a:p>
            <a:r>
              <a:rPr lang="en-GB" dirty="0">
                <a:solidFill>
                  <a:srgbClr val="FFFF00"/>
                </a:solidFill>
              </a:rPr>
              <a:t>What can help you with your assignment?</a:t>
            </a:r>
          </a:p>
          <a:p>
            <a:r>
              <a:rPr lang="en-GB" dirty="0">
                <a:solidFill>
                  <a:srgbClr val="FFFF00"/>
                </a:solidFill>
              </a:rPr>
              <a:t>What can help you in your career?</a:t>
            </a:r>
          </a:p>
          <a:p>
            <a:r>
              <a:rPr lang="en-GB" dirty="0">
                <a:solidFill>
                  <a:srgbClr val="FFFF00"/>
                </a:solidFill>
              </a:rPr>
              <a:t>Engage with your tutor on the topics</a:t>
            </a:r>
          </a:p>
          <a:p>
            <a:endParaRPr lang="en-GB" dirty="0">
              <a:solidFill>
                <a:srgbClr val="FFFF00"/>
              </a:solidFill>
            </a:endParaRPr>
          </a:p>
        </p:txBody>
      </p:sp>
    </p:spTree>
    <p:extLst>
      <p:ext uri="{BB962C8B-B14F-4D97-AF65-F5344CB8AC3E}">
        <p14:creationId xmlns:p14="http://schemas.microsoft.com/office/powerpoint/2010/main" val="3245205976"/>
      </p:ext>
    </p:extLst>
  </p:cSld>
  <p:clrMapOvr>
    <a:masterClrMapping/>
  </p:clrMapOvr>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MSK4005 Online SESSION 7" id="{D64830FF-3CB6-754F-9CDA-8E9430B1A869}" vid="{8198E2FE-2C92-2B4D-A992-7F16CC16742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13" ma:contentTypeDescription="Create a new document." ma:contentTypeScope="" ma:versionID="e4740ae64b083be1496ce12f50bc7e47">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d541d57eb43a115be17f8c812b6ab38c"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element ref="ns3:MediaServiceEventHashCode" minOccurs="0"/>
                <xsd:element ref="ns3:MediaServiceGenerationTime"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38A8531-B181-4AFD-995C-50BE17257416}">
  <ds:schemaRefs>
    <ds:schemaRef ds:uri="http://purl.org/dc/elements/1.1/"/>
    <ds:schemaRef ds:uri="http://purl.org/dc/dcmitype/"/>
    <ds:schemaRef ds:uri="http://purl.org/dc/terms/"/>
    <ds:schemaRef ds:uri="f66716c4-314f-46c1-b01e-5a44c61897d8"/>
    <ds:schemaRef ds:uri="http://schemas.microsoft.com/office/2006/documentManagement/types"/>
    <ds:schemaRef ds:uri="a908d394-d138-480e-87a3-ff44c37f991a"/>
    <ds:schemaRef ds:uri="http://schemas.microsoft.com/office/2006/metadata/properties"/>
    <ds:schemaRef ds:uri="http://www.w3.org/XML/1998/namespace"/>
    <ds:schemaRef ds:uri="http://schemas.microsoft.com/office/infopath/2007/PartnerControls"/>
    <ds:schemaRef ds:uri="http://schemas.openxmlformats.org/package/2006/metadata/core-properties"/>
  </ds:schemaRefs>
</ds:datastoreItem>
</file>

<file path=customXml/itemProps2.xml><?xml version="1.0" encoding="utf-8"?>
<ds:datastoreItem xmlns:ds="http://schemas.openxmlformats.org/officeDocument/2006/customXml" ds:itemID="{64E26017-664A-42E3-9D03-93FD65F9F125}">
  <ds:schemaRefs>
    <ds:schemaRef ds:uri="http://schemas.microsoft.com/sharepoint/v3/contenttype/forms"/>
  </ds:schemaRefs>
</ds:datastoreItem>
</file>

<file path=customXml/itemProps3.xml><?xml version="1.0" encoding="utf-8"?>
<ds:datastoreItem xmlns:ds="http://schemas.openxmlformats.org/officeDocument/2006/customXml" ds:itemID="{F0E519A2-7968-4DCF-AAC8-29172B967F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83</TotalTime>
  <Words>1171</Words>
  <Application>Microsoft Office PowerPoint</Application>
  <PresentationFormat>Widescreen</PresentationFormat>
  <Paragraphs>124</Paragraphs>
  <Slides>30</Slides>
  <Notes>2</Notes>
  <HiddenSlides>0</HiddenSlides>
  <MMClips>5</MMClips>
  <ScaleCrop>false</ScaleCrop>
  <HeadingPairs>
    <vt:vector size="4" baseType="variant">
      <vt:variant>
        <vt:lpstr>Theme</vt:lpstr>
      </vt:variant>
      <vt:variant>
        <vt:i4>1</vt:i4>
      </vt:variant>
      <vt:variant>
        <vt:lpstr>Slide Titles</vt:lpstr>
      </vt:variant>
      <vt:variant>
        <vt:i4>30</vt:i4>
      </vt:variant>
    </vt:vector>
  </HeadingPairs>
  <TitlesOfParts>
    <vt:vector size="31" baseType="lpstr">
      <vt:lpstr>Custom Design</vt:lpstr>
      <vt:lpstr>CertHE Skills for the Workplace Module: BMSK4007</vt:lpstr>
      <vt:lpstr>Overview</vt:lpstr>
      <vt:lpstr>Review of video from last session </vt:lpstr>
      <vt:lpstr>Previous learning</vt:lpstr>
      <vt:lpstr>What is image and why it matters</vt:lpstr>
      <vt:lpstr>Discussion</vt:lpstr>
      <vt:lpstr>Image</vt:lpstr>
      <vt:lpstr>First impressions</vt:lpstr>
      <vt:lpstr>First impression and why does it matter?</vt:lpstr>
      <vt:lpstr>Key components of image</vt:lpstr>
      <vt:lpstr>Key components of Image</vt:lpstr>
      <vt:lpstr>Key components of image</vt:lpstr>
      <vt:lpstr>Your unique selling point</vt:lpstr>
      <vt:lpstr>How to find out what is your USP</vt:lpstr>
      <vt:lpstr>Your USP</vt:lpstr>
      <vt:lpstr>Cyber-security</vt:lpstr>
      <vt:lpstr>General Data Protection Regulation (GDPR)</vt:lpstr>
      <vt:lpstr>General Data Protection Regulation (GDPR)</vt:lpstr>
      <vt:lpstr>General Data Protection Regulation (GDPR)</vt:lpstr>
      <vt:lpstr>Why is cyber-security important?</vt:lpstr>
      <vt:lpstr>Online training courses</vt:lpstr>
      <vt:lpstr>PowerPoint Presentation</vt:lpstr>
      <vt:lpstr>Cyber security</vt:lpstr>
      <vt:lpstr>Self-directed learning</vt:lpstr>
      <vt:lpstr>PowerPoint Presentation</vt:lpstr>
      <vt:lpstr>PowerPoint Presentation</vt:lpstr>
      <vt:lpstr>PowerPoint Presentation</vt:lpstr>
      <vt:lpstr>PowerPoint Presentation</vt:lpstr>
      <vt:lpstr>Check out these references</vt:lpstr>
      <vt:lpstr>Summary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CertHE Skills for the Workplace Module: BMSK4007</dc:title>
  <dc:creator>Stuart Morgan</dc:creator>
  <cp:lastModifiedBy>Stuart Morgan</cp:lastModifiedBy>
  <cp:revision>3</cp:revision>
  <dcterms:created xsi:type="dcterms:W3CDTF">2020-12-01T14:36:39Z</dcterms:created>
  <dcterms:modified xsi:type="dcterms:W3CDTF">2020-12-02T15:40:31Z</dcterms:modified>
</cp:coreProperties>
</file>