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Newsreader"/>
      <p:regular r:id="rId20"/>
      <p:bold r:id="rId21"/>
      <p:italic r:id="rId22"/>
      <p:boldItalic r:id="rId23"/>
    </p:embeddedFont>
    <p:embeddedFont>
      <p:font typeface="DM Sans Light"/>
      <p:regular r:id="rId24"/>
      <p:bold r:id="rId25"/>
      <p:italic r:id="rId26"/>
      <p:boldItalic r:id="rId27"/>
    </p:embeddedFont>
    <p:embeddedFont>
      <p:font typeface="DM Sans SemiBold"/>
      <p:regular r:id="rId28"/>
      <p:bold r:id="rId29"/>
      <p:italic r:id="rId30"/>
      <p:boldItalic r:id="rId31"/>
    </p:embeddedFont>
    <p:embeddedFont>
      <p:font typeface="DM Sans"/>
      <p:regular r:id="rId32"/>
      <p:bold r:id="rId33"/>
      <p:italic r:id="rId34"/>
      <p:boldItalic r:id="rId35"/>
    </p:embeddedFont>
    <p:embeddedFont>
      <p:font typeface="Newsreader SemiBold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DMSansSemiBold-boldItalic.fntdata"/><Relationship Id="rId30" Type="http://schemas.openxmlformats.org/officeDocument/2006/relationships/font" Target="fonts/DMSansSemiBold-italic.fntdata"/><Relationship Id="rId33" Type="http://schemas.openxmlformats.org/officeDocument/2006/relationships/font" Target="fonts/DMSans-bold.fntdata"/><Relationship Id="rId32" Type="http://schemas.openxmlformats.org/officeDocument/2006/relationships/font" Target="fonts/DMSans-regular.fntdata"/><Relationship Id="rId35" Type="http://schemas.openxmlformats.org/officeDocument/2006/relationships/font" Target="fonts/DMSans-boldItalic.fntdata"/><Relationship Id="rId34" Type="http://schemas.openxmlformats.org/officeDocument/2006/relationships/font" Target="fonts/DMSans-italic.fntdata"/><Relationship Id="rId37" Type="http://schemas.openxmlformats.org/officeDocument/2006/relationships/font" Target="fonts/NewsreaderSemiBold-bold.fntdata"/><Relationship Id="rId36" Type="http://schemas.openxmlformats.org/officeDocument/2006/relationships/font" Target="fonts/NewsreaderSemiBold-regular.fntdata"/><Relationship Id="rId39" Type="http://schemas.openxmlformats.org/officeDocument/2006/relationships/font" Target="fonts/NewsreaderSemiBold-boldItalic.fntdata"/><Relationship Id="rId38" Type="http://schemas.openxmlformats.org/officeDocument/2006/relationships/font" Target="fonts/NewsreaderSemiBold-italic.fntdata"/><Relationship Id="rId20" Type="http://schemas.openxmlformats.org/officeDocument/2006/relationships/font" Target="fonts/Newsreader-regular.fntdata"/><Relationship Id="rId22" Type="http://schemas.openxmlformats.org/officeDocument/2006/relationships/font" Target="fonts/Newsreader-italic.fntdata"/><Relationship Id="rId21" Type="http://schemas.openxmlformats.org/officeDocument/2006/relationships/font" Target="fonts/Newsreader-bold.fntdata"/><Relationship Id="rId24" Type="http://schemas.openxmlformats.org/officeDocument/2006/relationships/font" Target="fonts/DMSansLight-regular.fntdata"/><Relationship Id="rId23" Type="http://schemas.openxmlformats.org/officeDocument/2006/relationships/font" Target="fonts/Newsreader-boldItalic.fntdata"/><Relationship Id="rId26" Type="http://schemas.openxmlformats.org/officeDocument/2006/relationships/font" Target="fonts/DMSansLight-italic.fntdata"/><Relationship Id="rId25" Type="http://schemas.openxmlformats.org/officeDocument/2006/relationships/font" Target="fonts/DMSansLight-bold.fntdata"/><Relationship Id="rId28" Type="http://schemas.openxmlformats.org/officeDocument/2006/relationships/font" Target="fonts/DMSansSemiBold-regular.fntdata"/><Relationship Id="rId27" Type="http://schemas.openxmlformats.org/officeDocument/2006/relationships/font" Target="fonts/DMSansLight-boldItalic.fntdata"/><Relationship Id="rId29" Type="http://schemas.openxmlformats.org/officeDocument/2006/relationships/font" Target="fonts/DMSansSemiBold-bold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4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3b61187fd0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3b61187fd0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3b61187fd03_0_4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3b61187fd03_0_4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3b65a72612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Google Shape;484;g3b65a72612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3b65a72612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3b65a72612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g3b65a726122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0" name="Google Shape;500;g3b65a726122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6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3b65a726122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8" name="Google Shape;508;g3b65a726122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3b65a726122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3b65a726122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3b65a7261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3b65a7261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3b65a72612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" name="Google Shape;534;g3b65a72612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0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g3b74702180c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2" name="Google Shape;542;g3b74702180c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g3b8d6543164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8" name="Google Shape;548;g3b8d6543164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g3b8d6543164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3" name="Google Shape;553;g3b8d6543164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3b8d6543164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3b8d6543164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3b8d6543164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3" name="Google Shape;563;g3b8d6543164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title only">
  <p:cSld name="BLANK_1_1_1_1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361975" y="957403"/>
            <a:ext cx="56274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" name="Google Shape;11;p2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+ 3 Columns">
  <p:cSld name="BLANK_1_1_1_1_3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61975" y="957403"/>
            <a:ext cx="56274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" name="Google Shape;16;p3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2" type="subTitle"/>
          </p:nvPr>
        </p:nvSpPr>
        <p:spPr>
          <a:xfrm>
            <a:off x="362125" y="1853425"/>
            <a:ext cx="20616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3"/>
          <p:cNvSpPr txBox="1"/>
          <p:nvPr>
            <p:ph idx="3" type="subTitle"/>
          </p:nvPr>
        </p:nvSpPr>
        <p:spPr>
          <a:xfrm>
            <a:off x="3154650" y="1853425"/>
            <a:ext cx="20616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4" type="subTitle"/>
          </p:nvPr>
        </p:nvSpPr>
        <p:spPr>
          <a:xfrm>
            <a:off x="6216650" y="1853425"/>
            <a:ext cx="20616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5" type="subTitle"/>
          </p:nvPr>
        </p:nvSpPr>
        <p:spPr>
          <a:xfrm>
            <a:off x="362125" y="2206700"/>
            <a:ext cx="2575800" cy="1248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eyebrow ">
  <p:cSld name="BLANK_1_1_1_1_2_1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61975" y="988557"/>
            <a:ext cx="50184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4" name="Google Shape;24;p4"/>
          <p:cNvSpPr txBox="1"/>
          <p:nvPr>
            <p:ph idx="1" type="subTitle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2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agenda">
  <p:cSld name="BLANK_1_1_1_1_1_1_1_1_1_1_1">
    <p:bg>
      <p:bgPr>
        <a:solidFill>
          <a:schemeClr val="lt1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/>
          <p:nvPr>
            <p:ph idx="1" type="subTitle"/>
          </p:nvPr>
        </p:nvSpPr>
        <p:spPr>
          <a:xfrm>
            <a:off x="361975" y="2841984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61975" y="962100"/>
            <a:ext cx="4163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" name="Google Shape;30;p5"/>
          <p:cNvSpPr txBox="1"/>
          <p:nvPr>
            <p:ph idx="2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3" type="subTitle"/>
          </p:nvPr>
        </p:nvSpPr>
        <p:spPr>
          <a:xfrm>
            <a:off x="4909675" y="2841984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2" name="Google Shape;32;p5"/>
          <p:cNvSpPr txBox="1"/>
          <p:nvPr>
            <p:ph idx="4" type="subTitle"/>
          </p:nvPr>
        </p:nvSpPr>
        <p:spPr>
          <a:xfrm>
            <a:off x="361975" y="3493626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3" name="Google Shape;33;p5"/>
          <p:cNvSpPr txBox="1"/>
          <p:nvPr>
            <p:ph idx="5" type="subTitle"/>
          </p:nvPr>
        </p:nvSpPr>
        <p:spPr>
          <a:xfrm>
            <a:off x="4909675" y="3493626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6" type="subTitle"/>
          </p:nvPr>
        </p:nvSpPr>
        <p:spPr>
          <a:xfrm>
            <a:off x="361975" y="4145267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5" name="Google Shape;35;p5"/>
          <p:cNvSpPr txBox="1"/>
          <p:nvPr>
            <p:ph idx="7" type="subTitle"/>
          </p:nvPr>
        </p:nvSpPr>
        <p:spPr>
          <a:xfrm>
            <a:off x="4909675" y="4145267"/>
            <a:ext cx="3154800" cy="21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 - Horizontal - Light">
  <p:cSld name="BLANK_1_1_1_1_1_1_1_1_1_1_1_1_1_1_2">
    <p:bg>
      <p:bgPr>
        <a:solidFill>
          <a:schemeClr val="accent6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u="sng"/>
          </a:p>
        </p:txBody>
      </p:sp>
      <p:sp>
        <p:nvSpPr>
          <p:cNvPr id="38" name="Google Shape;38;p6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845475" y="1361028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40" name="Google Shape;40;p6"/>
          <p:cNvSpPr txBox="1"/>
          <p:nvPr>
            <p:ph idx="3" type="subTitle"/>
          </p:nvPr>
        </p:nvSpPr>
        <p:spPr>
          <a:xfrm>
            <a:off x="4845475" y="1028377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845475" y="2595865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2" name="Google Shape;42;p6"/>
          <p:cNvSpPr txBox="1"/>
          <p:nvPr>
            <p:ph idx="5" type="subTitle"/>
          </p:nvPr>
        </p:nvSpPr>
        <p:spPr>
          <a:xfrm>
            <a:off x="4845475" y="2263215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3" name="Google Shape;43;p6"/>
          <p:cNvSpPr txBox="1"/>
          <p:nvPr>
            <p:ph idx="6" type="body"/>
          </p:nvPr>
        </p:nvSpPr>
        <p:spPr>
          <a:xfrm>
            <a:off x="4845475" y="3870078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4" name="Google Shape;44;p6"/>
          <p:cNvSpPr txBox="1"/>
          <p:nvPr>
            <p:ph idx="7" type="subTitle"/>
          </p:nvPr>
        </p:nvSpPr>
        <p:spPr>
          <a:xfrm>
            <a:off x="4845475" y="3537427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5" name="Google Shape;45;p6"/>
          <p:cNvSpPr txBox="1"/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46" name="Google Shape;46;p6"/>
          <p:cNvSpPr txBox="1"/>
          <p:nvPr>
            <p:ph idx="8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 - Horizontal - Light - Alt 1">
  <p:cSld name="BLANK_1_1_1_1_1_1_1_1_1_1_1_1_1_1_2_2">
    <p:bg>
      <p:bgPr>
        <a:solidFill>
          <a:schemeClr val="accent6"/>
        </a:solid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2" type="body"/>
          </p:nvPr>
        </p:nvSpPr>
        <p:spPr>
          <a:xfrm>
            <a:off x="4845475" y="998689"/>
            <a:ext cx="33825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50" name="Google Shape;50;p7"/>
          <p:cNvSpPr txBox="1"/>
          <p:nvPr>
            <p:ph idx="3" type="subTitle"/>
          </p:nvPr>
        </p:nvSpPr>
        <p:spPr>
          <a:xfrm>
            <a:off x="4845475" y="666041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1" name="Google Shape;51;p7"/>
          <p:cNvSpPr txBox="1"/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4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5" type="body"/>
          </p:nvPr>
        </p:nvSpPr>
        <p:spPr>
          <a:xfrm>
            <a:off x="4845475" y="3927439"/>
            <a:ext cx="33825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4" name="Google Shape;54;p7"/>
          <p:cNvSpPr txBox="1"/>
          <p:nvPr>
            <p:ph idx="6" type="subTitle"/>
          </p:nvPr>
        </p:nvSpPr>
        <p:spPr>
          <a:xfrm>
            <a:off x="4845475" y="3594791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5" name="Google Shape;55;p7"/>
          <p:cNvSpPr txBox="1"/>
          <p:nvPr>
            <p:ph idx="7" type="body"/>
          </p:nvPr>
        </p:nvSpPr>
        <p:spPr>
          <a:xfrm>
            <a:off x="4845475" y="2431037"/>
            <a:ext cx="33825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6" name="Google Shape;56;p7"/>
          <p:cNvSpPr txBox="1"/>
          <p:nvPr>
            <p:ph idx="8" type="subTitle"/>
          </p:nvPr>
        </p:nvSpPr>
        <p:spPr>
          <a:xfrm>
            <a:off x="4845475" y="2098390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7" name="Google Shape;57;p7"/>
          <p:cNvSpPr txBox="1"/>
          <p:nvPr>
            <p:ph idx="9" type="body"/>
          </p:nvPr>
        </p:nvSpPr>
        <p:spPr>
          <a:xfrm>
            <a:off x="356100" y="3243900"/>
            <a:ext cx="2798700" cy="1334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 - Horizontal - Dark">
  <p:cSld name="BLANK_1_1_1_1_1_1_1_1_1_1_1_1_1_1_2_1">
    <p:bg>
      <p:bgPr>
        <a:solidFill>
          <a:schemeClr val="lt1"/>
        </a:solidFill>
      </p:bgPr>
    </p:bg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0" name="Google Shape;60;p8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1" name="Google Shape;61;p8"/>
          <p:cNvSpPr txBox="1"/>
          <p:nvPr>
            <p:ph idx="2" type="body"/>
          </p:nvPr>
        </p:nvSpPr>
        <p:spPr>
          <a:xfrm>
            <a:off x="4845475" y="1361028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62" name="Google Shape;62;p8"/>
          <p:cNvSpPr txBox="1"/>
          <p:nvPr>
            <p:ph idx="3" type="subTitle"/>
          </p:nvPr>
        </p:nvSpPr>
        <p:spPr>
          <a:xfrm>
            <a:off x="4845475" y="1028377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3" name="Google Shape;63;p8"/>
          <p:cNvSpPr txBox="1"/>
          <p:nvPr>
            <p:ph idx="4" type="body"/>
          </p:nvPr>
        </p:nvSpPr>
        <p:spPr>
          <a:xfrm>
            <a:off x="4845475" y="2595865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4" name="Google Shape;64;p8"/>
          <p:cNvSpPr txBox="1"/>
          <p:nvPr>
            <p:ph idx="5" type="subTitle"/>
          </p:nvPr>
        </p:nvSpPr>
        <p:spPr>
          <a:xfrm>
            <a:off x="4845475" y="2263215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5" name="Google Shape;65;p8"/>
          <p:cNvSpPr txBox="1"/>
          <p:nvPr>
            <p:ph idx="6" type="body"/>
          </p:nvPr>
        </p:nvSpPr>
        <p:spPr>
          <a:xfrm>
            <a:off x="4845475" y="3870078"/>
            <a:ext cx="3382500" cy="431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66" name="Google Shape;66;p8"/>
          <p:cNvSpPr txBox="1"/>
          <p:nvPr>
            <p:ph idx="7" type="subTitle"/>
          </p:nvPr>
        </p:nvSpPr>
        <p:spPr>
          <a:xfrm>
            <a:off x="4845475" y="3537427"/>
            <a:ext cx="3382500" cy="2376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7" name="Google Shape;67;p8"/>
          <p:cNvSpPr txBox="1"/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8" name="Google Shape;68;p8"/>
          <p:cNvSpPr txBox="1"/>
          <p:nvPr>
            <p:ph idx="8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four big ideas">
  <p:cSld name="BLANK_1_1_1_1_1_1_1_1_1_1_1_1_1_1_1">
    <p:bg>
      <p:bgPr>
        <a:solidFill>
          <a:schemeClr val="lt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9"/>
          <p:cNvSpPr txBox="1"/>
          <p:nvPr>
            <p:ph idx="1" type="body"/>
          </p:nvPr>
        </p:nvSpPr>
        <p:spPr>
          <a:xfrm>
            <a:off x="2610420" y="2943375"/>
            <a:ext cx="1645800" cy="1608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71" name="Google Shape;71;p9"/>
          <p:cNvSpPr txBox="1"/>
          <p:nvPr>
            <p:ph idx="2" type="subTitle"/>
          </p:nvPr>
        </p:nvSpPr>
        <p:spPr>
          <a:xfrm>
            <a:off x="2610418" y="2169054"/>
            <a:ext cx="16458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2" name="Google Shape;72;p9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9"/>
          <p:cNvSpPr txBox="1"/>
          <p:nvPr>
            <p:ph idx="3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4" name="Google Shape;74;p9"/>
          <p:cNvSpPr txBox="1"/>
          <p:nvPr>
            <p:ph idx="4" type="body"/>
          </p:nvPr>
        </p:nvSpPr>
        <p:spPr>
          <a:xfrm>
            <a:off x="4889772" y="2943375"/>
            <a:ext cx="1645800" cy="1608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5" name="Google Shape;75;p9"/>
          <p:cNvSpPr txBox="1"/>
          <p:nvPr>
            <p:ph idx="5" type="subTitle"/>
          </p:nvPr>
        </p:nvSpPr>
        <p:spPr>
          <a:xfrm>
            <a:off x="4889774" y="2169054"/>
            <a:ext cx="16458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6" name="Google Shape;76;p9"/>
          <p:cNvSpPr txBox="1"/>
          <p:nvPr>
            <p:ph idx="6" type="body"/>
          </p:nvPr>
        </p:nvSpPr>
        <p:spPr>
          <a:xfrm>
            <a:off x="7130875" y="2943375"/>
            <a:ext cx="1645800" cy="1608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77" name="Google Shape;77;p9"/>
          <p:cNvSpPr txBox="1"/>
          <p:nvPr>
            <p:ph idx="7" type="subTitle"/>
          </p:nvPr>
        </p:nvSpPr>
        <p:spPr>
          <a:xfrm>
            <a:off x="7130874" y="2169054"/>
            <a:ext cx="16458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8" name="Google Shape;78;p9"/>
          <p:cNvSpPr txBox="1"/>
          <p:nvPr>
            <p:ph idx="8" type="body"/>
          </p:nvPr>
        </p:nvSpPr>
        <p:spPr>
          <a:xfrm>
            <a:off x="360525" y="2943375"/>
            <a:ext cx="1645800" cy="1608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9" name="Google Shape;79;p9"/>
          <p:cNvSpPr txBox="1"/>
          <p:nvPr>
            <p:ph idx="9" type="subTitle"/>
          </p:nvPr>
        </p:nvSpPr>
        <p:spPr>
          <a:xfrm>
            <a:off x="360533" y="2169054"/>
            <a:ext cx="16458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0" name="Google Shape;80;p9"/>
          <p:cNvSpPr txBox="1"/>
          <p:nvPr>
            <p:ph idx="13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1" name="Google Shape;81;p9"/>
          <p:cNvSpPr txBox="1"/>
          <p:nvPr>
            <p:ph type="title"/>
          </p:nvPr>
        </p:nvSpPr>
        <p:spPr>
          <a:xfrm>
            <a:off x="1938175" y="988550"/>
            <a:ext cx="52677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ve big ideas">
  <p:cSld name="BLANK_1_1_1_1_1_1_1_1_1_1_1_1_1_1_1_3">
    <p:bg>
      <p:bgPr>
        <a:solidFill>
          <a:schemeClr val="accent2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0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4" name="Google Shape;84;p10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 txBox="1"/>
          <p:nvPr>
            <p:ph idx="2" type="body"/>
          </p:nvPr>
        </p:nvSpPr>
        <p:spPr>
          <a:xfrm>
            <a:off x="361975" y="3231275"/>
            <a:ext cx="1457400" cy="107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6" name="Google Shape;86;p10"/>
          <p:cNvSpPr txBox="1"/>
          <p:nvPr>
            <p:ph idx="3" type="subTitle"/>
          </p:nvPr>
        </p:nvSpPr>
        <p:spPr>
          <a:xfrm>
            <a:off x="361975" y="2556804"/>
            <a:ext cx="14574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7" name="Google Shape;87;p10"/>
          <p:cNvSpPr txBox="1"/>
          <p:nvPr>
            <p:ph idx="4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8" name="Google Shape;88;p10"/>
          <p:cNvSpPr txBox="1"/>
          <p:nvPr>
            <p:ph type="title"/>
          </p:nvPr>
        </p:nvSpPr>
        <p:spPr>
          <a:xfrm>
            <a:off x="1938175" y="988550"/>
            <a:ext cx="52677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89" name="Google Shape;89;p10"/>
          <p:cNvSpPr txBox="1"/>
          <p:nvPr>
            <p:ph idx="5" type="subTitle"/>
          </p:nvPr>
        </p:nvSpPr>
        <p:spPr>
          <a:xfrm>
            <a:off x="7319275" y="2556804"/>
            <a:ext cx="14574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0" name="Google Shape;90;p10"/>
          <p:cNvSpPr txBox="1"/>
          <p:nvPr>
            <p:ph idx="6" type="body"/>
          </p:nvPr>
        </p:nvSpPr>
        <p:spPr>
          <a:xfrm>
            <a:off x="2101300" y="3231275"/>
            <a:ext cx="1457400" cy="107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7" type="body"/>
          </p:nvPr>
        </p:nvSpPr>
        <p:spPr>
          <a:xfrm>
            <a:off x="3840625" y="3231275"/>
            <a:ext cx="1457400" cy="107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8" type="body"/>
          </p:nvPr>
        </p:nvSpPr>
        <p:spPr>
          <a:xfrm>
            <a:off x="5579950" y="3231275"/>
            <a:ext cx="1457400" cy="107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9" type="subTitle"/>
          </p:nvPr>
        </p:nvSpPr>
        <p:spPr>
          <a:xfrm>
            <a:off x="2101300" y="2556804"/>
            <a:ext cx="14574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13" type="subTitle"/>
          </p:nvPr>
        </p:nvSpPr>
        <p:spPr>
          <a:xfrm>
            <a:off x="3840625" y="2556804"/>
            <a:ext cx="14574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5" name="Google Shape;95;p10"/>
          <p:cNvSpPr txBox="1"/>
          <p:nvPr>
            <p:ph idx="14" type="subTitle"/>
          </p:nvPr>
        </p:nvSpPr>
        <p:spPr>
          <a:xfrm>
            <a:off x="5579950" y="2556804"/>
            <a:ext cx="1457400" cy="452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6" name="Google Shape;96;p10"/>
          <p:cNvSpPr txBox="1"/>
          <p:nvPr>
            <p:ph idx="15" type="body"/>
          </p:nvPr>
        </p:nvSpPr>
        <p:spPr>
          <a:xfrm>
            <a:off x="7319275" y="3231275"/>
            <a:ext cx="1457400" cy="1077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 - Alt 1">
  <p:cSld name="BLANK_1_1_1_1_1_1_1_1_1_1_1_1_1_1_1_2">
    <p:bg>
      <p:bgPr>
        <a:solidFill>
          <a:schemeClr val="lt1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1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9" name="Google Shape;99;p11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00" name="Google Shape;100;p11"/>
          <p:cNvSpPr txBox="1"/>
          <p:nvPr>
            <p:ph idx="2" type="body"/>
          </p:nvPr>
        </p:nvSpPr>
        <p:spPr>
          <a:xfrm>
            <a:off x="7130875" y="3628800"/>
            <a:ext cx="1645800" cy="68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1" name="Google Shape;101;p11"/>
          <p:cNvSpPr txBox="1"/>
          <p:nvPr>
            <p:ph idx="3" type="subTitle"/>
          </p:nvPr>
        </p:nvSpPr>
        <p:spPr>
          <a:xfrm>
            <a:off x="7130875" y="2586820"/>
            <a:ext cx="1645800" cy="152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/>
              <a:buNone/>
              <a:defRPr sz="1100">
                <a:solidFill>
                  <a:schemeClr val="dk1"/>
                </a:solidFill>
                <a:latin typeface="Newsreader SemiBold"/>
                <a:ea typeface="Newsreader SemiBold"/>
                <a:cs typeface="Newsreader SemiBold"/>
                <a:sym typeface="Newsread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2" name="Google Shape;102;p11"/>
          <p:cNvSpPr txBox="1"/>
          <p:nvPr>
            <p:ph idx="4" type="subTitle"/>
          </p:nvPr>
        </p:nvSpPr>
        <p:spPr>
          <a:xfrm>
            <a:off x="7130875" y="2791120"/>
            <a:ext cx="16458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3" name="Google Shape;103;p11"/>
          <p:cNvSpPr txBox="1"/>
          <p:nvPr>
            <p:ph idx="5" type="body"/>
          </p:nvPr>
        </p:nvSpPr>
        <p:spPr>
          <a:xfrm>
            <a:off x="4892138" y="3628800"/>
            <a:ext cx="1645800" cy="68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4" name="Google Shape;104;p11"/>
          <p:cNvSpPr txBox="1"/>
          <p:nvPr>
            <p:ph idx="6" type="subTitle"/>
          </p:nvPr>
        </p:nvSpPr>
        <p:spPr>
          <a:xfrm>
            <a:off x="4892138" y="2586820"/>
            <a:ext cx="1645800" cy="152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/>
              <a:buNone/>
              <a:defRPr sz="1100">
                <a:solidFill>
                  <a:schemeClr val="dk1"/>
                </a:solidFill>
                <a:latin typeface="Newsreader SemiBold"/>
                <a:ea typeface="Newsreader SemiBold"/>
                <a:cs typeface="Newsreader SemiBold"/>
                <a:sym typeface="Newsread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7" type="subTitle"/>
          </p:nvPr>
        </p:nvSpPr>
        <p:spPr>
          <a:xfrm>
            <a:off x="4892138" y="2791120"/>
            <a:ext cx="16458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8" type="body"/>
          </p:nvPr>
        </p:nvSpPr>
        <p:spPr>
          <a:xfrm>
            <a:off x="2607050" y="3628800"/>
            <a:ext cx="1645800" cy="68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9" type="subTitle"/>
          </p:nvPr>
        </p:nvSpPr>
        <p:spPr>
          <a:xfrm>
            <a:off x="2607050" y="2586820"/>
            <a:ext cx="1645800" cy="152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/>
              <a:buNone/>
              <a:defRPr sz="1100">
                <a:solidFill>
                  <a:schemeClr val="dk1"/>
                </a:solidFill>
                <a:latin typeface="Newsreader SemiBold"/>
                <a:ea typeface="Newsreader SemiBold"/>
                <a:cs typeface="Newsreader SemiBold"/>
                <a:sym typeface="Newsread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13" type="subTitle"/>
          </p:nvPr>
        </p:nvSpPr>
        <p:spPr>
          <a:xfrm>
            <a:off x="2607050" y="2791120"/>
            <a:ext cx="16458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14" type="body"/>
          </p:nvPr>
        </p:nvSpPr>
        <p:spPr>
          <a:xfrm>
            <a:off x="361975" y="3628800"/>
            <a:ext cx="1645800" cy="680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15" type="subTitle"/>
          </p:nvPr>
        </p:nvSpPr>
        <p:spPr>
          <a:xfrm>
            <a:off x="361975" y="2586820"/>
            <a:ext cx="1645800" cy="152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/>
              <a:buNone/>
              <a:defRPr sz="1100">
                <a:solidFill>
                  <a:schemeClr val="dk1"/>
                </a:solidFill>
                <a:latin typeface="Newsreader SemiBold"/>
                <a:ea typeface="Newsreader SemiBold"/>
                <a:cs typeface="Newsreader SemiBold"/>
                <a:sym typeface="Newsreader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16" type="subTitle"/>
          </p:nvPr>
        </p:nvSpPr>
        <p:spPr>
          <a:xfrm>
            <a:off x="361975" y="2791120"/>
            <a:ext cx="16458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17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type="title"/>
          </p:nvPr>
        </p:nvSpPr>
        <p:spPr>
          <a:xfrm>
            <a:off x="1406600" y="988557"/>
            <a:ext cx="63309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>
  <p:cSld name="CUSTOM_7_1_1_1_1_1_1_1_1_1_1_1_1_1_1_1_1">
    <p:bg>
      <p:bgPr>
        <a:solidFill>
          <a:schemeClr val="lt1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2"/>
          <p:cNvSpPr/>
          <p:nvPr>
            <p:ph idx="2" type="pic"/>
          </p:nvPr>
        </p:nvSpPr>
        <p:spPr>
          <a:xfrm>
            <a:off x="4587725" y="-8750"/>
            <a:ext cx="4572000" cy="5152200"/>
          </a:xfrm>
          <a:prstGeom prst="rect">
            <a:avLst/>
          </a:prstGeom>
          <a:noFill/>
          <a:ln>
            <a:noFill/>
          </a:ln>
        </p:spPr>
      </p:sp>
      <p:sp>
        <p:nvSpPr>
          <p:cNvPr id="116" name="Google Shape;116;p12"/>
          <p:cNvSpPr txBox="1"/>
          <p:nvPr>
            <p:ph type="title"/>
          </p:nvPr>
        </p:nvSpPr>
        <p:spPr>
          <a:xfrm>
            <a:off x="361975" y="923525"/>
            <a:ext cx="3860100" cy="58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17" name="Google Shape;117;p12"/>
          <p:cNvSpPr txBox="1"/>
          <p:nvPr>
            <p:ph idx="1" type="subTitle"/>
          </p:nvPr>
        </p:nvSpPr>
        <p:spPr>
          <a:xfrm>
            <a:off x="361975" y="255533"/>
            <a:ext cx="3860100" cy="37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18" name="Google Shape;118;p12"/>
          <p:cNvSpPr txBox="1"/>
          <p:nvPr>
            <p:ph idx="3" type="body"/>
          </p:nvPr>
        </p:nvSpPr>
        <p:spPr>
          <a:xfrm>
            <a:off x="547575" y="3337797"/>
            <a:ext cx="3492600" cy="132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29210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er and Four steps">
  <p:cSld name="CUSTOM_7_1_1_1_1_1_1_1_1_1_1_1_1_1_1_1_1_1_2">
    <p:bg>
      <p:bgPr>
        <a:solidFill>
          <a:schemeClr val="lt1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1" name="Google Shape;121;p13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22" name="Google Shape;122;p13"/>
          <p:cNvSpPr/>
          <p:nvPr/>
        </p:nvSpPr>
        <p:spPr>
          <a:xfrm>
            <a:off x="50" y="2785800"/>
            <a:ext cx="2294400" cy="2357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3" name="Google Shape;123;p13"/>
          <p:cNvSpPr/>
          <p:nvPr/>
        </p:nvSpPr>
        <p:spPr>
          <a:xfrm>
            <a:off x="2286125" y="2068875"/>
            <a:ext cx="2294400" cy="3074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4" name="Google Shape;124;p13"/>
          <p:cNvSpPr/>
          <p:nvPr/>
        </p:nvSpPr>
        <p:spPr>
          <a:xfrm>
            <a:off x="4565475" y="1495326"/>
            <a:ext cx="2294400" cy="3648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5" name="Google Shape;125;p13"/>
          <p:cNvSpPr/>
          <p:nvPr/>
        </p:nvSpPr>
        <p:spPr>
          <a:xfrm>
            <a:off x="6849550" y="732775"/>
            <a:ext cx="2294400" cy="4410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6" name="Google Shape;126;p13"/>
          <p:cNvSpPr txBox="1"/>
          <p:nvPr/>
        </p:nvSpPr>
        <p:spPr>
          <a:xfrm>
            <a:off x="375350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91425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Newsreader"/>
                <a:ea typeface="Newsreader"/>
                <a:cs typeface="Newsreader"/>
                <a:sym typeface="Newsreader"/>
              </a:rPr>
              <a:t>01</a:t>
            </a:r>
            <a:endParaRPr sz="3000">
              <a:solidFill>
                <a:schemeClr val="lt1"/>
              </a:solidFill>
              <a:latin typeface="Newsreader"/>
              <a:ea typeface="Newsreader"/>
              <a:cs typeface="Newsreader"/>
              <a:sym typeface="Newsreader"/>
            </a:endParaRPr>
          </a:p>
        </p:txBody>
      </p:sp>
      <p:sp>
        <p:nvSpPr>
          <p:cNvPr id="127" name="Google Shape;127;p13"/>
          <p:cNvSpPr txBox="1"/>
          <p:nvPr/>
        </p:nvSpPr>
        <p:spPr>
          <a:xfrm>
            <a:off x="2665113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91425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rPr>
              <a:t>02</a:t>
            </a:r>
            <a:endParaRPr sz="3000">
              <a:solidFill>
                <a:schemeClr val="dk1"/>
              </a:solidFill>
              <a:latin typeface="Newsreader"/>
              <a:ea typeface="Newsreader"/>
              <a:cs typeface="Newsreader"/>
              <a:sym typeface="Newsreader"/>
            </a:endParaRPr>
          </a:p>
        </p:txBody>
      </p:sp>
      <p:sp>
        <p:nvSpPr>
          <p:cNvPr id="128" name="Google Shape;128;p13"/>
          <p:cNvSpPr txBox="1"/>
          <p:nvPr/>
        </p:nvSpPr>
        <p:spPr>
          <a:xfrm>
            <a:off x="4937688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91425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Newsreader"/>
                <a:ea typeface="Newsreader"/>
                <a:cs typeface="Newsreader"/>
                <a:sym typeface="Newsreader"/>
              </a:rPr>
              <a:t>03</a:t>
            </a:r>
            <a:endParaRPr sz="3000">
              <a:solidFill>
                <a:schemeClr val="lt1"/>
              </a:solidFill>
              <a:latin typeface="Newsreader"/>
              <a:ea typeface="Newsreader"/>
              <a:cs typeface="Newsreader"/>
              <a:sym typeface="Newsreader"/>
            </a:endParaRPr>
          </a:p>
        </p:txBody>
      </p:sp>
      <p:sp>
        <p:nvSpPr>
          <p:cNvPr id="129" name="Google Shape;129;p13"/>
          <p:cNvSpPr txBox="1"/>
          <p:nvPr/>
        </p:nvSpPr>
        <p:spPr>
          <a:xfrm>
            <a:off x="7230513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91425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lt1"/>
                </a:solidFill>
                <a:latin typeface="Newsreader"/>
                <a:ea typeface="Newsreader"/>
                <a:cs typeface="Newsreader"/>
                <a:sym typeface="Newsreader"/>
              </a:rPr>
              <a:t>04</a:t>
            </a:r>
            <a:endParaRPr sz="3000">
              <a:solidFill>
                <a:schemeClr val="lt1"/>
              </a:solidFill>
              <a:latin typeface="Newsreader"/>
              <a:ea typeface="Newsreader"/>
              <a:cs typeface="Newsreader"/>
              <a:sym typeface="Newsreader"/>
            </a:endParaRPr>
          </a:p>
        </p:txBody>
      </p:sp>
      <p:sp>
        <p:nvSpPr>
          <p:cNvPr id="130" name="Google Shape;130;p13"/>
          <p:cNvSpPr txBox="1"/>
          <p:nvPr>
            <p:ph type="title"/>
          </p:nvPr>
        </p:nvSpPr>
        <p:spPr>
          <a:xfrm>
            <a:off x="361975" y="988782"/>
            <a:ext cx="3231600" cy="76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/>
              <a:buNone/>
              <a:defRPr sz="2200">
                <a:solidFill>
                  <a:schemeClr val="dk1"/>
                </a:solidFill>
                <a:latin typeface="Newsreader"/>
                <a:ea typeface="Newsreader"/>
                <a:cs typeface="Newsreader"/>
                <a:sym typeface="Newsreader"/>
              </a:defRPr>
            </a:lvl9pPr>
          </a:lstStyle>
          <a:p/>
        </p:txBody>
      </p:sp>
      <p:sp>
        <p:nvSpPr>
          <p:cNvPr id="131" name="Google Shape;131;p13"/>
          <p:cNvSpPr txBox="1"/>
          <p:nvPr>
            <p:ph idx="2" type="subTitle"/>
          </p:nvPr>
        </p:nvSpPr>
        <p:spPr>
          <a:xfrm>
            <a:off x="382691" y="3129231"/>
            <a:ext cx="12573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3"/>
          <p:cNvSpPr txBox="1"/>
          <p:nvPr>
            <p:ph idx="3" type="subTitle"/>
          </p:nvPr>
        </p:nvSpPr>
        <p:spPr>
          <a:xfrm>
            <a:off x="377048" y="3344302"/>
            <a:ext cx="1689600" cy="969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3" name="Google Shape;133;p13"/>
          <p:cNvSpPr txBox="1"/>
          <p:nvPr>
            <p:ph idx="4" type="subTitle"/>
          </p:nvPr>
        </p:nvSpPr>
        <p:spPr>
          <a:xfrm>
            <a:off x="2671462" y="2450249"/>
            <a:ext cx="12573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5" type="subTitle"/>
          </p:nvPr>
        </p:nvSpPr>
        <p:spPr>
          <a:xfrm>
            <a:off x="2665825" y="2665171"/>
            <a:ext cx="1689600" cy="1423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6" type="subTitle"/>
          </p:nvPr>
        </p:nvSpPr>
        <p:spPr>
          <a:xfrm>
            <a:off x="4943337" y="1884672"/>
            <a:ext cx="12573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3"/>
          <p:cNvSpPr txBox="1"/>
          <p:nvPr>
            <p:ph idx="7" type="subTitle"/>
          </p:nvPr>
        </p:nvSpPr>
        <p:spPr>
          <a:xfrm>
            <a:off x="4937700" y="2099593"/>
            <a:ext cx="1689600" cy="1620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8" type="subTitle"/>
          </p:nvPr>
        </p:nvSpPr>
        <p:spPr>
          <a:xfrm>
            <a:off x="7238787" y="1057472"/>
            <a:ext cx="1257300" cy="152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3"/>
          <p:cNvSpPr txBox="1"/>
          <p:nvPr>
            <p:ph idx="9" type="subTitle"/>
          </p:nvPr>
        </p:nvSpPr>
        <p:spPr>
          <a:xfrm>
            <a:off x="7233150" y="1272358"/>
            <a:ext cx="1689600" cy="2196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- Light">
  <p:cSld name="CUSTOM_7_1_1_1_1_1_1_1_1_1_1_1_1_1_1_1_1_1_1_1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1" name="Google Shape;141;p14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4"/>
          <p:cNvSpPr txBox="1"/>
          <p:nvPr>
            <p:ph type="title"/>
          </p:nvPr>
        </p:nvSpPr>
        <p:spPr>
          <a:xfrm>
            <a:off x="1453650" y="1325938"/>
            <a:ext cx="6236700" cy="201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5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5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5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5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5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5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5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5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500"/>
            </a:lvl9pPr>
          </a:lstStyle>
          <a:p/>
        </p:txBody>
      </p:sp>
      <p:sp>
        <p:nvSpPr>
          <p:cNvPr id="143" name="Google Shape;143;p14"/>
          <p:cNvSpPr/>
          <p:nvPr>
            <p:ph idx="2" type="pic"/>
          </p:nvPr>
        </p:nvSpPr>
        <p:spPr>
          <a:xfrm>
            <a:off x="1442350" y="3492500"/>
            <a:ext cx="408900" cy="408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idx="3" type="subTitle"/>
          </p:nvPr>
        </p:nvSpPr>
        <p:spPr>
          <a:xfrm>
            <a:off x="1957375" y="3536000"/>
            <a:ext cx="26616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145" name="Google Shape;145;p14"/>
          <p:cNvSpPr txBox="1"/>
          <p:nvPr>
            <p:ph idx="4" type="subTitle"/>
          </p:nvPr>
        </p:nvSpPr>
        <p:spPr>
          <a:xfrm>
            <a:off x="1957375" y="3678443"/>
            <a:ext cx="26616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- Dark">
  <p:cSld name="CUSTOM_7_1_1_1_1_1_1_1_1_1_1_1_1_1_1_1_1_1_1_1_1">
    <p:bg>
      <p:bgPr>
        <a:solidFill>
          <a:schemeClr val="lt1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5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8" name="Google Shape;148;p15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49" name="Google Shape;149;p15"/>
          <p:cNvSpPr txBox="1"/>
          <p:nvPr>
            <p:ph type="title"/>
          </p:nvPr>
        </p:nvSpPr>
        <p:spPr>
          <a:xfrm>
            <a:off x="1453650" y="1325938"/>
            <a:ext cx="6236700" cy="2011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0" name="Google Shape;150;p15"/>
          <p:cNvSpPr/>
          <p:nvPr>
            <p:ph idx="2" type="pic"/>
          </p:nvPr>
        </p:nvSpPr>
        <p:spPr>
          <a:xfrm>
            <a:off x="1442350" y="3492500"/>
            <a:ext cx="408900" cy="408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51" name="Google Shape;151;p15"/>
          <p:cNvSpPr txBox="1"/>
          <p:nvPr>
            <p:ph idx="3" type="subTitle"/>
          </p:nvPr>
        </p:nvSpPr>
        <p:spPr>
          <a:xfrm>
            <a:off x="1957375" y="3536000"/>
            <a:ext cx="26616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152" name="Google Shape;152;p15"/>
          <p:cNvSpPr txBox="1"/>
          <p:nvPr>
            <p:ph idx="4" type="subTitle"/>
          </p:nvPr>
        </p:nvSpPr>
        <p:spPr>
          <a:xfrm>
            <a:off x="1957375" y="3678443"/>
            <a:ext cx="26616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ve modules">
  <p:cSld name="CUSTOM">
    <p:bg>
      <p:bgPr>
        <a:solidFill>
          <a:schemeClr val="lt1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6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5" name="Google Shape;155;p16"/>
          <p:cNvSpPr txBox="1"/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6" name="Google Shape;156;p16"/>
          <p:cNvSpPr txBox="1"/>
          <p:nvPr>
            <p:ph idx="2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7" name="Google Shape;157;p16"/>
          <p:cNvSpPr txBox="1"/>
          <p:nvPr>
            <p:ph idx="3" type="body"/>
          </p:nvPr>
        </p:nvSpPr>
        <p:spPr>
          <a:xfrm>
            <a:off x="361975" y="3256513"/>
            <a:ext cx="3860100" cy="1327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58" name="Google Shape;158;p16"/>
          <p:cNvSpPr txBox="1"/>
          <p:nvPr>
            <p:ph idx="4" type="title"/>
          </p:nvPr>
        </p:nvSpPr>
        <p:spPr>
          <a:xfrm>
            <a:off x="4800825" y="258072"/>
            <a:ext cx="1762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159" name="Google Shape;159;p16"/>
          <p:cNvSpPr txBox="1"/>
          <p:nvPr>
            <p:ph idx="5" type="title"/>
          </p:nvPr>
        </p:nvSpPr>
        <p:spPr>
          <a:xfrm>
            <a:off x="7094925" y="258072"/>
            <a:ext cx="1762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0" name="Google Shape;160;p16"/>
          <p:cNvSpPr txBox="1"/>
          <p:nvPr>
            <p:ph idx="6" type="title"/>
          </p:nvPr>
        </p:nvSpPr>
        <p:spPr>
          <a:xfrm>
            <a:off x="4800825" y="1698225"/>
            <a:ext cx="1762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1" name="Google Shape;161;p16"/>
          <p:cNvSpPr txBox="1"/>
          <p:nvPr>
            <p:ph idx="7" type="body"/>
          </p:nvPr>
        </p:nvSpPr>
        <p:spPr>
          <a:xfrm>
            <a:off x="4800825" y="4122308"/>
            <a:ext cx="3975900" cy="461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62" name="Google Shape;162;p16"/>
          <p:cNvSpPr txBox="1"/>
          <p:nvPr>
            <p:ph idx="8" type="title"/>
          </p:nvPr>
        </p:nvSpPr>
        <p:spPr>
          <a:xfrm>
            <a:off x="4800825" y="3215225"/>
            <a:ext cx="3975900" cy="798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6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3" name="Google Shape;163;p16"/>
          <p:cNvSpPr txBox="1"/>
          <p:nvPr>
            <p:ph idx="9" type="body"/>
          </p:nvPr>
        </p:nvSpPr>
        <p:spPr>
          <a:xfrm>
            <a:off x="4800825" y="2268700"/>
            <a:ext cx="1762200" cy="461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4" name="Google Shape;164;p16"/>
          <p:cNvSpPr txBox="1"/>
          <p:nvPr>
            <p:ph idx="13" type="body"/>
          </p:nvPr>
        </p:nvSpPr>
        <p:spPr>
          <a:xfrm>
            <a:off x="7115650" y="2268700"/>
            <a:ext cx="1762200" cy="461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5" name="Google Shape;165;p16"/>
          <p:cNvSpPr txBox="1"/>
          <p:nvPr>
            <p:ph idx="14" type="body"/>
          </p:nvPr>
        </p:nvSpPr>
        <p:spPr>
          <a:xfrm>
            <a:off x="4800825" y="860100"/>
            <a:ext cx="1762200" cy="461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x modules">
  <p:cSld name="CUSTOM_1">
    <p:bg>
      <p:bgPr>
        <a:solidFill>
          <a:schemeClr val="lt1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8" name="Google Shape;168;p17"/>
          <p:cNvSpPr txBox="1"/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9" name="Google Shape;169;p17"/>
          <p:cNvSpPr txBox="1"/>
          <p:nvPr>
            <p:ph idx="2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0" name="Google Shape;170;p17"/>
          <p:cNvSpPr txBox="1"/>
          <p:nvPr>
            <p:ph idx="3" type="body"/>
          </p:nvPr>
        </p:nvSpPr>
        <p:spPr>
          <a:xfrm>
            <a:off x="4800825" y="3665600"/>
            <a:ext cx="3975900" cy="1114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1" name="Google Shape;171;p17"/>
          <p:cNvSpPr txBox="1"/>
          <p:nvPr>
            <p:ph idx="4" type="subTitle"/>
          </p:nvPr>
        </p:nvSpPr>
        <p:spPr>
          <a:xfrm>
            <a:off x="4800825" y="3285232"/>
            <a:ext cx="39759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2" name="Google Shape;172;p17"/>
          <p:cNvSpPr txBox="1"/>
          <p:nvPr>
            <p:ph idx="5" type="body"/>
          </p:nvPr>
        </p:nvSpPr>
        <p:spPr>
          <a:xfrm>
            <a:off x="2611802" y="3665600"/>
            <a:ext cx="1627500" cy="1114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1pPr>
            <a:lvl2pPr indent="-292100" lvl="1" marL="914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2pPr>
            <a:lvl3pPr indent="-292100" lvl="2" marL="1371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3pPr>
            <a:lvl4pPr indent="-292100" lvl="3" marL="18288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4pPr>
            <a:lvl5pPr indent="-292100" lvl="4" marL="22860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5pPr>
            <a:lvl6pPr indent="-292100" lvl="5" marL="27432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6pPr>
            <a:lvl7pPr indent="-292100" lvl="6" marL="32004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7pPr>
            <a:lvl8pPr indent="-292100" lvl="7" marL="36576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8pPr>
            <a:lvl9pPr indent="-292100" lvl="8" marL="41148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73" name="Google Shape;173;p17"/>
          <p:cNvSpPr txBox="1"/>
          <p:nvPr>
            <p:ph idx="6" type="subTitle"/>
          </p:nvPr>
        </p:nvSpPr>
        <p:spPr>
          <a:xfrm>
            <a:off x="2611802" y="3285232"/>
            <a:ext cx="16275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4" name="Google Shape;174;p17"/>
          <p:cNvSpPr txBox="1"/>
          <p:nvPr>
            <p:ph idx="7" type="body"/>
          </p:nvPr>
        </p:nvSpPr>
        <p:spPr>
          <a:xfrm>
            <a:off x="361977" y="3665600"/>
            <a:ext cx="1627500" cy="1114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5" name="Google Shape;175;p17"/>
          <p:cNvSpPr txBox="1"/>
          <p:nvPr>
            <p:ph idx="8" type="subTitle"/>
          </p:nvPr>
        </p:nvSpPr>
        <p:spPr>
          <a:xfrm>
            <a:off x="361977" y="3285232"/>
            <a:ext cx="16275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6" name="Google Shape;176;p17"/>
          <p:cNvSpPr txBox="1"/>
          <p:nvPr>
            <p:ph idx="9" type="body"/>
          </p:nvPr>
        </p:nvSpPr>
        <p:spPr>
          <a:xfrm>
            <a:off x="4900725" y="1196103"/>
            <a:ext cx="1627500" cy="138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7" name="Google Shape;177;p17"/>
          <p:cNvSpPr txBox="1"/>
          <p:nvPr>
            <p:ph idx="13" type="subTitle"/>
          </p:nvPr>
        </p:nvSpPr>
        <p:spPr>
          <a:xfrm>
            <a:off x="4900725" y="706863"/>
            <a:ext cx="16275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8" name="Google Shape;178;p17"/>
          <p:cNvSpPr txBox="1"/>
          <p:nvPr>
            <p:ph idx="14" type="body"/>
          </p:nvPr>
        </p:nvSpPr>
        <p:spPr>
          <a:xfrm>
            <a:off x="7149175" y="1196103"/>
            <a:ext cx="1627500" cy="138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79" name="Google Shape;179;p17"/>
          <p:cNvSpPr txBox="1"/>
          <p:nvPr>
            <p:ph idx="15" type="subTitle"/>
          </p:nvPr>
        </p:nvSpPr>
        <p:spPr>
          <a:xfrm>
            <a:off x="7149175" y="706863"/>
            <a:ext cx="16275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80" name="Google Shape;180;p17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modules">
  <p:cSld name="CUSTOM_1_1">
    <p:bg>
      <p:bgPr>
        <a:solidFill>
          <a:schemeClr val="lt1"/>
        </a:soli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8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3" name="Google Shape;183;p18"/>
          <p:cNvSpPr txBox="1"/>
          <p:nvPr>
            <p:ph idx="2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4" name="Google Shape;184;p18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5" name="Google Shape;185;p18"/>
          <p:cNvSpPr txBox="1"/>
          <p:nvPr>
            <p:ph type="title"/>
          </p:nvPr>
        </p:nvSpPr>
        <p:spPr>
          <a:xfrm>
            <a:off x="5796575" y="2351325"/>
            <a:ext cx="9895200" cy="7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6" name="Google Shape;186;p18"/>
          <p:cNvSpPr txBox="1"/>
          <p:nvPr>
            <p:ph idx="3" type="title"/>
          </p:nvPr>
        </p:nvSpPr>
        <p:spPr>
          <a:xfrm>
            <a:off x="5796575" y="507450"/>
            <a:ext cx="9895200" cy="7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9pPr>
          </a:lstStyle>
          <a:p/>
        </p:txBody>
      </p:sp>
      <p:sp>
        <p:nvSpPr>
          <p:cNvPr id="187" name="Google Shape;187;p18"/>
          <p:cNvSpPr txBox="1"/>
          <p:nvPr>
            <p:ph idx="4" type="subTitle"/>
          </p:nvPr>
        </p:nvSpPr>
        <p:spPr>
          <a:xfrm>
            <a:off x="5712600" y="4290612"/>
            <a:ext cx="2613300" cy="543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88" name="Google Shape;188;p18"/>
          <p:cNvSpPr txBox="1"/>
          <p:nvPr>
            <p:ph idx="5" type="subTitle"/>
          </p:nvPr>
        </p:nvSpPr>
        <p:spPr>
          <a:xfrm>
            <a:off x="5712600" y="3243901"/>
            <a:ext cx="2613300" cy="432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89" name="Google Shape;189;p18"/>
          <p:cNvSpPr txBox="1"/>
          <p:nvPr>
            <p:ph idx="6" type="subTitle"/>
          </p:nvPr>
        </p:nvSpPr>
        <p:spPr>
          <a:xfrm>
            <a:off x="5712600" y="1318375"/>
            <a:ext cx="2613300" cy="483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modules">
  <p:cSld name="CUSTOM_1_1_1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9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19"/>
          <p:cNvSpPr txBox="1"/>
          <p:nvPr>
            <p:ph idx="2" type="subTitle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19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4" name="Google Shape;194;p19"/>
          <p:cNvSpPr txBox="1"/>
          <p:nvPr>
            <p:ph type="title"/>
          </p:nvPr>
        </p:nvSpPr>
        <p:spPr>
          <a:xfrm>
            <a:off x="361975" y="988557"/>
            <a:ext cx="50184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with image - Alt 1">
  <p:cSld name="CUSTOM_2"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0"/>
          <p:cNvSpPr/>
          <p:nvPr>
            <p:ph idx="2" type="pic"/>
          </p:nvPr>
        </p:nvSpPr>
        <p:spPr>
          <a:xfrm>
            <a:off x="6289075" y="1793300"/>
            <a:ext cx="2853300" cy="3350400"/>
          </a:xfrm>
          <a:prstGeom prst="rect">
            <a:avLst/>
          </a:prstGeom>
          <a:noFill/>
          <a:ln>
            <a:noFill/>
          </a:ln>
        </p:spPr>
      </p:sp>
      <p:sp>
        <p:nvSpPr>
          <p:cNvPr id="197" name="Google Shape;197;p20"/>
          <p:cNvSpPr/>
          <p:nvPr/>
        </p:nvSpPr>
        <p:spPr>
          <a:xfrm>
            <a:off x="6289085" y="0"/>
            <a:ext cx="2853300" cy="1793100"/>
          </a:xfrm>
          <a:prstGeom prst="roundRect">
            <a:avLst>
              <a:gd fmla="val 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8" name="Google Shape;198;p20"/>
          <p:cNvSpPr txBox="1"/>
          <p:nvPr>
            <p:ph type="title"/>
          </p:nvPr>
        </p:nvSpPr>
        <p:spPr>
          <a:xfrm>
            <a:off x="361975" y="988550"/>
            <a:ext cx="5356800" cy="2255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199" name="Google Shape;199;p20"/>
          <p:cNvSpPr txBox="1"/>
          <p:nvPr>
            <p:ph idx="1" type="body"/>
          </p:nvPr>
        </p:nvSpPr>
        <p:spPr>
          <a:xfrm>
            <a:off x="361975" y="3541582"/>
            <a:ext cx="3777000" cy="10443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0" name="Google Shape;200;p20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1" name="Google Shape;201;p20"/>
          <p:cNvSpPr txBox="1"/>
          <p:nvPr>
            <p:ph idx="3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with image - Alt 2">
  <p:cSld name="CUSTOM_2_1"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1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4" name="Google Shape;204;p21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21"/>
          <p:cNvSpPr txBox="1"/>
          <p:nvPr>
            <p:ph idx="2" type="body"/>
          </p:nvPr>
        </p:nvSpPr>
        <p:spPr>
          <a:xfrm>
            <a:off x="1957800" y="4195275"/>
            <a:ext cx="5228400" cy="3906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 algn="ctr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6" name="Google Shape;206;p21"/>
          <p:cNvSpPr txBox="1"/>
          <p:nvPr>
            <p:ph idx="3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7" name="Google Shape;207;p21"/>
          <p:cNvSpPr txBox="1"/>
          <p:nvPr>
            <p:ph type="title"/>
          </p:nvPr>
        </p:nvSpPr>
        <p:spPr>
          <a:xfrm>
            <a:off x="719400" y="988550"/>
            <a:ext cx="7705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08" name="Google Shape;208;p21"/>
          <p:cNvSpPr/>
          <p:nvPr>
            <p:ph idx="4" type="pic"/>
          </p:nvPr>
        </p:nvSpPr>
        <p:spPr>
          <a:xfrm>
            <a:off x="3982589" y="2427948"/>
            <a:ext cx="1179600" cy="14172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with image - Alt 3">
  <p:cSld name="CUSTOM_2_1_2">
    <p:bg>
      <p:bgPr>
        <a:solidFill>
          <a:schemeClr val="accent1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2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11" name="Google Shape;211;p22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22"/>
          <p:cNvSpPr txBox="1"/>
          <p:nvPr>
            <p:ph idx="2" type="subTitle"/>
          </p:nvPr>
        </p:nvSpPr>
        <p:spPr>
          <a:xfrm>
            <a:off x="3154650" y="1051772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213" name="Google Shape;213;p22"/>
          <p:cNvSpPr txBox="1"/>
          <p:nvPr>
            <p:ph type="title"/>
          </p:nvPr>
        </p:nvSpPr>
        <p:spPr>
          <a:xfrm>
            <a:off x="3154650" y="1801500"/>
            <a:ext cx="5622000" cy="2832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/>
        </p:txBody>
      </p:sp>
      <p:sp>
        <p:nvSpPr>
          <p:cNvPr id="214" name="Google Shape;214;p22"/>
          <p:cNvSpPr/>
          <p:nvPr>
            <p:ph idx="3" type="pic"/>
          </p:nvPr>
        </p:nvSpPr>
        <p:spPr>
          <a:xfrm>
            <a:off x="361975" y="1066100"/>
            <a:ext cx="1967700" cy="13116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section header">
  <p:cSld name="CUSTOM_2_1_2_1_2">
    <p:bg>
      <p:bgPr>
        <a:solidFill>
          <a:schemeClr val="lt1"/>
        </a:solidFill>
      </p:bgPr>
    </p:bg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/>
          <p:nvPr>
            <p:ph idx="2" type="pic"/>
          </p:nvPr>
        </p:nvSpPr>
        <p:spPr>
          <a:xfrm>
            <a:off x="361975" y="781775"/>
            <a:ext cx="2872800" cy="3783300"/>
          </a:xfrm>
          <a:prstGeom prst="rect">
            <a:avLst/>
          </a:prstGeom>
          <a:noFill/>
          <a:ln>
            <a:noFill/>
          </a:ln>
        </p:spPr>
      </p:sp>
      <p:sp>
        <p:nvSpPr>
          <p:cNvPr id="217" name="Google Shape;217;p23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18" name="Google Shape;218;p23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19" name="Google Shape;219;p23"/>
          <p:cNvSpPr txBox="1"/>
          <p:nvPr>
            <p:ph idx="3" type="subTitle"/>
          </p:nvPr>
        </p:nvSpPr>
        <p:spPr>
          <a:xfrm>
            <a:off x="3657600" y="1051772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220" name="Google Shape;220;p23"/>
          <p:cNvSpPr txBox="1"/>
          <p:nvPr>
            <p:ph type="title"/>
          </p:nvPr>
        </p:nvSpPr>
        <p:spPr>
          <a:xfrm>
            <a:off x="3657600" y="1555450"/>
            <a:ext cx="5622000" cy="1750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21" name="Google Shape;221;p23"/>
          <p:cNvSpPr txBox="1"/>
          <p:nvPr>
            <p:ph idx="4" type="body"/>
          </p:nvPr>
        </p:nvSpPr>
        <p:spPr>
          <a:xfrm>
            <a:off x="3657600" y="3556575"/>
            <a:ext cx="3554400" cy="10293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with image - Alt 5">
  <p:cSld name="CUSTOM_2_1_2_1_1">
    <p:bg>
      <p:bgPr>
        <a:solidFill>
          <a:schemeClr val="accent2"/>
        </a:solidFill>
      </p:bgPr>
    </p:bg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he reflective glass facade of a skyscraper. " id="223" name="Google Shape;223;p24"/>
          <p:cNvPicPr preferRelativeResize="0"/>
          <p:nvPr/>
        </p:nvPicPr>
        <p:blipFill rotWithShape="1">
          <a:blip r:embed="rId2">
            <a:alphaModFix amt="14000"/>
          </a:blip>
          <a:srcRect b="15604" l="0" r="0" t="0"/>
          <a:stretch/>
        </p:blipFill>
        <p:spPr>
          <a:xfrm>
            <a:off x="0" y="-815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4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5" name="Google Shape;225;p24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24"/>
          <p:cNvSpPr txBox="1"/>
          <p:nvPr>
            <p:ph idx="2" type="body"/>
          </p:nvPr>
        </p:nvSpPr>
        <p:spPr>
          <a:xfrm>
            <a:off x="1957800" y="4195275"/>
            <a:ext cx="5228400" cy="3906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indent="-292100" lvl="1" marL="9144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indent="-292100" lvl="2" marL="13716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indent="-292100" lvl="3" marL="18288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indent="-292100" lvl="4" marL="22860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indent="-292100" lvl="5" marL="27432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indent="-292100" lvl="6" marL="32004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indent="-292100" lvl="7" marL="36576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indent="-292100" lvl="8" marL="4114800" algn="ctr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227" name="Google Shape;227;p24"/>
          <p:cNvSpPr txBox="1"/>
          <p:nvPr>
            <p:ph idx="3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28" name="Google Shape;228;p24"/>
          <p:cNvSpPr txBox="1"/>
          <p:nvPr>
            <p:ph type="title"/>
          </p:nvPr>
        </p:nvSpPr>
        <p:spPr>
          <a:xfrm>
            <a:off x="719400" y="988550"/>
            <a:ext cx="7705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29" name="Google Shape;229;p24"/>
          <p:cNvSpPr/>
          <p:nvPr>
            <p:ph idx="4" type="pic"/>
          </p:nvPr>
        </p:nvSpPr>
        <p:spPr>
          <a:xfrm>
            <a:off x="3588150" y="2027104"/>
            <a:ext cx="1967700" cy="13116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- Alt 2">
  <p:cSld name="CUSTOM_2_1_1_1">
    <p:bg>
      <p:bgPr>
        <a:solidFill>
          <a:schemeClr val="accent1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modern glass skyscraper. " id="231" name="Google Shape;231;p25"/>
          <p:cNvPicPr preferRelativeResize="0"/>
          <p:nvPr/>
        </p:nvPicPr>
        <p:blipFill rotWithShape="1">
          <a:blip r:embed="rId2">
            <a:alphaModFix amt="14000"/>
          </a:blip>
          <a:srcRect b="15604" l="0" r="0" t="0"/>
          <a:stretch/>
        </p:blipFill>
        <p:spPr>
          <a:xfrm>
            <a:off x="0" y="-815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5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3" name="Google Shape;233;p25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25"/>
          <p:cNvSpPr txBox="1"/>
          <p:nvPr>
            <p:ph idx="2" type="subTitle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35" name="Google Shape;235;p25"/>
          <p:cNvSpPr txBox="1"/>
          <p:nvPr>
            <p:ph type="title"/>
          </p:nvPr>
        </p:nvSpPr>
        <p:spPr>
          <a:xfrm>
            <a:off x="1128900" y="1430400"/>
            <a:ext cx="6886200" cy="228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overview - Six modules">
  <p:cSld name="CUSTOM_3">
    <p:bg>
      <p:bgPr>
        <a:solidFill>
          <a:schemeClr val="lt1"/>
        </a:solidFill>
      </p:bgPr>
    </p:bg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7" name="Google Shape;237;p26"/>
          <p:cNvCxnSpPr/>
          <p:nvPr/>
        </p:nvCxnSpPr>
        <p:spPr>
          <a:xfrm>
            <a:off x="6096087" y="1794800"/>
            <a:ext cx="0" cy="27552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8" name="Google Shape;238;p26"/>
          <p:cNvCxnSpPr/>
          <p:nvPr/>
        </p:nvCxnSpPr>
        <p:spPr>
          <a:xfrm>
            <a:off x="3048087" y="1794800"/>
            <a:ext cx="0" cy="27552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39" name="Google Shape;239;p26"/>
          <p:cNvCxnSpPr/>
          <p:nvPr/>
        </p:nvCxnSpPr>
        <p:spPr>
          <a:xfrm>
            <a:off x="50" y="3174279"/>
            <a:ext cx="91440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40" name="Google Shape;240;p26"/>
          <p:cNvSpPr txBox="1"/>
          <p:nvPr>
            <p:ph idx="1" type="subTitle"/>
          </p:nvPr>
        </p:nvSpPr>
        <p:spPr>
          <a:xfrm>
            <a:off x="363200" y="2516650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1" name="Google Shape;241;p26"/>
          <p:cNvSpPr txBox="1"/>
          <p:nvPr>
            <p:ph idx="2" type="subTitle"/>
          </p:nvPr>
        </p:nvSpPr>
        <p:spPr>
          <a:xfrm>
            <a:off x="361975" y="2227250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2" name="Google Shape;242;p26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3" name="Google Shape;243;p26"/>
          <p:cNvSpPr txBox="1"/>
          <p:nvPr>
            <p:ph idx="3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4" name="Google Shape;244;p26"/>
          <p:cNvSpPr txBox="1"/>
          <p:nvPr>
            <p:ph type="title"/>
          </p:nvPr>
        </p:nvSpPr>
        <p:spPr>
          <a:xfrm>
            <a:off x="361975" y="962092"/>
            <a:ext cx="57186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5" name="Google Shape;245;p26"/>
          <p:cNvSpPr txBox="1"/>
          <p:nvPr>
            <p:ph idx="4" type="subTitle"/>
          </p:nvPr>
        </p:nvSpPr>
        <p:spPr>
          <a:xfrm>
            <a:off x="3411825" y="2516650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6" name="Google Shape;246;p26"/>
          <p:cNvSpPr txBox="1"/>
          <p:nvPr>
            <p:ph idx="5" type="subTitle"/>
          </p:nvPr>
        </p:nvSpPr>
        <p:spPr>
          <a:xfrm>
            <a:off x="3410600" y="2227250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7" name="Google Shape;247;p26"/>
          <p:cNvSpPr txBox="1"/>
          <p:nvPr>
            <p:ph idx="6" type="subTitle"/>
          </p:nvPr>
        </p:nvSpPr>
        <p:spPr>
          <a:xfrm>
            <a:off x="6460475" y="2516650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8" name="Google Shape;248;p26"/>
          <p:cNvSpPr txBox="1"/>
          <p:nvPr>
            <p:ph idx="7" type="subTitle"/>
          </p:nvPr>
        </p:nvSpPr>
        <p:spPr>
          <a:xfrm>
            <a:off x="6459250" y="2227250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9" name="Google Shape;249;p26"/>
          <p:cNvSpPr txBox="1"/>
          <p:nvPr>
            <p:ph idx="8" type="subTitle"/>
          </p:nvPr>
        </p:nvSpPr>
        <p:spPr>
          <a:xfrm>
            <a:off x="363200" y="3864775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0" name="Google Shape;250;p26"/>
          <p:cNvSpPr txBox="1"/>
          <p:nvPr>
            <p:ph idx="9" type="subTitle"/>
          </p:nvPr>
        </p:nvSpPr>
        <p:spPr>
          <a:xfrm>
            <a:off x="361975" y="3575375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1" name="Google Shape;251;p26"/>
          <p:cNvSpPr txBox="1"/>
          <p:nvPr>
            <p:ph idx="13" type="subTitle"/>
          </p:nvPr>
        </p:nvSpPr>
        <p:spPr>
          <a:xfrm>
            <a:off x="3411825" y="3864775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2" name="Google Shape;252;p26"/>
          <p:cNvSpPr txBox="1"/>
          <p:nvPr>
            <p:ph idx="14" type="subTitle"/>
          </p:nvPr>
        </p:nvSpPr>
        <p:spPr>
          <a:xfrm>
            <a:off x="3410600" y="3575375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3" name="Google Shape;253;p26"/>
          <p:cNvSpPr txBox="1"/>
          <p:nvPr>
            <p:ph idx="15" type="subTitle"/>
          </p:nvPr>
        </p:nvSpPr>
        <p:spPr>
          <a:xfrm>
            <a:off x="6460475" y="3864775"/>
            <a:ext cx="23217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4" name="Google Shape;254;p26"/>
          <p:cNvSpPr txBox="1"/>
          <p:nvPr>
            <p:ph idx="16" type="subTitle"/>
          </p:nvPr>
        </p:nvSpPr>
        <p:spPr>
          <a:xfrm>
            <a:off x="6459250" y="3575375"/>
            <a:ext cx="23217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udience - Alt 1">
  <p:cSld name="CUSTOM_4"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7"/>
          <p:cNvSpPr txBox="1"/>
          <p:nvPr>
            <p:ph idx="1" type="subTitle"/>
          </p:nvPr>
        </p:nvSpPr>
        <p:spPr>
          <a:xfrm>
            <a:off x="742900" y="2158550"/>
            <a:ext cx="3213000" cy="138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57" name="Google Shape;257;p27"/>
          <p:cNvSpPr txBox="1"/>
          <p:nvPr>
            <p:ph idx="2" type="body"/>
          </p:nvPr>
        </p:nvSpPr>
        <p:spPr>
          <a:xfrm>
            <a:off x="742900" y="2381875"/>
            <a:ext cx="3213000" cy="461700"/>
          </a:xfrm>
          <a:prstGeom prst="rect">
            <a:avLst/>
          </a:prstGeom>
          <a:noFill/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8" name="Google Shape;258;p27"/>
          <p:cNvSpPr/>
          <p:nvPr>
            <p:ph idx="3" type="pic"/>
          </p:nvPr>
        </p:nvSpPr>
        <p:spPr>
          <a:xfrm>
            <a:off x="5402575" y="0"/>
            <a:ext cx="3739800" cy="3129600"/>
          </a:xfrm>
          <a:prstGeom prst="rect">
            <a:avLst/>
          </a:prstGeom>
          <a:noFill/>
          <a:ln cap="flat" cmpd="sng" w="9525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9" name="Google Shape;259;p27"/>
          <p:cNvSpPr txBox="1"/>
          <p:nvPr>
            <p:ph type="title"/>
          </p:nvPr>
        </p:nvSpPr>
        <p:spPr>
          <a:xfrm>
            <a:off x="361975" y="988550"/>
            <a:ext cx="42972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60" name="Google Shape;260;p27"/>
          <p:cNvSpPr txBox="1"/>
          <p:nvPr>
            <p:ph idx="4" type="subTitle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p27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2" name="Google Shape;262;p27"/>
          <p:cNvSpPr txBox="1"/>
          <p:nvPr>
            <p:ph idx="5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27"/>
          <p:cNvSpPr txBox="1"/>
          <p:nvPr>
            <p:ph idx="6" type="subTitle"/>
          </p:nvPr>
        </p:nvSpPr>
        <p:spPr>
          <a:xfrm>
            <a:off x="5785175" y="3335324"/>
            <a:ext cx="2991600" cy="2772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64" name="Google Shape;264;p27"/>
          <p:cNvSpPr txBox="1"/>
          <p:nvPr>
            <p:ph idx="7" type="subTitle"/>
          </p:nvPr>
        </p:nvSpPr>
        <p:spPr>
          <a:xfrm>
            <a:off x="742900" y="3910855"/>
            <a:ext cx="3213000" cy="138600"/>
          </a:xfrm>
          <a:prstGeom prst="rect">
            <a:avLst/>
          </a:prstGeom>
          <a:noFill/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65" name="Google Shape;265;p27"/>
          <p:cNvSpPr txBox="1"/>
          <p:nvPr>
            <p:ph idx="8" type="body"/>
          </p:nvPr>
        </p:nvSpPr>
        <p:spPr>
          <a:xfrm>
            <a:off x="742900" y="4134180"/>
            <a:ext cx="3213000" cy="461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66" name="Google Shape;266;p27"/>
          <p:cNvSpPr txBox="1"/>
          <p:nvPr>
            <p:ph idx="9" type="subTitle"/>
          </p:nvPr>
        </p:nvSpPr>
        <p:spPr>
          <a:xfrm>
            <a:off x="742900" y="3050778"/>
            <a:ext cx="3213000" cy="138600"/>
          </a:xfrm>
          <a:prstGeom prst="rect">
            <a:avLst/>
          </a:prstGeom>
          <a:noFill/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67" name="Google Shape;267;p27"/>
          <p:cNvSpPr txBox="1"/>
          <p:nvPr>
            <p:ph idx="13" type="body"/>
          </p:nvPr>
        </p:nvSpPr>
        <p:spPr>
          <a:xfrm>
            <a:off x="742900" y="3274103"/>
            <a:ext cx="3213000" cy="461700"/>
          </a:xfrm>
          <a:prstGeom prst="rect">
            <a:avLst/>
          </a:prstGeom>
          <a:noFill/>
        </p:spPr>
        <p:txBody>
          <a:bodyPr anchorCtr="0" anchor="t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68" name="Google Shape;268;p27"/>
          <p:cNvSpPr txBox="1"/>
          <p:nvPr>
            <p:ph idx="14" type="body"/>
          </p:nvPr>
        </p:nvSpPr>
        <p:spPr>
          <a:xfrm>
            <a:off x="5785175" y="4134175"/>
            <a:ext cx="2991600" cy="4617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800"/>
              </a:spcBef>
              <a:spcAft>
                <a:spcPts val="80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udience - Alt 2">
  <p:cSld name="CUSTOM_4_1"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8"/>
          <p:cNvSpPr/>
          <p:nvPr>
            <p:ph idx="2" type="pic"/>
          </p:nvPr>
        </p:nvSpPr>
        <p:spPr>
          <a:xfrm>
            <a:off x="75" y="0"/>
            <a:ext cx="2853300" cy="2436600"/>
          </a:xfrm>
          <a:prstGeom prst="rect">
            <a:avLst/>
          </a:prstGeom>
          <a:noFill/>
          <a:ln>
            <a:noFill/>
          </a:ln>
        </p:spPr>
      </p:sp>
      <p:sp>
        <p:nvSpPr>
          <p:cNvPr id="271" name="Google Shape;271;p28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72" name="Google Shape;272;p28"/>
          <p:cNvSpPr txBox="1"/>
          <p:nvPr>
            <p:ph idx="1" type="subTitle"/>
          </p:nvPr>
        </p:nvSpPr>
        <p:spPr>
          <a:xfrm>
            <a:off x="361975" y="2614325"/>
            <a:ext cx="2061600" cy="2772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 - Four members">
  <p:cSld name="CUSTOM_5">
    <p:bg>
      <p:bgPr>
        <a:solidFill>
          <a:schemeClr val="lt1"/>
        </a:solidFill>
      </p:bgPr>
    </p:bg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9"/>
          <p:cNvSpPr txBox="1"/>
          <p:nvPr>
            <p:ph idx="1" type="body"/>
          </p:nvPr>
        </p:nvSpPr>
        <p:spPr>
          <a:xfrm>
            <a:off x="352800" y="3754932"/>
            <a:ext cx="1588800" cy="68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857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857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857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857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857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857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857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857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5" name="Google Shape;275;p29"/>
          <p:cNvSpPr txBox="1"/>
          <p:nvPr>
            <p:ph idx="2" type="body"/>
          </p:nvPr>
        </p:nvSpPr>
        <p:spPr>
          <a:xfrm>
            <a:off x="7187875" y="3754932"/>
            <a:ext cx="1588800" cy="68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857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857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857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857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857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857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857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857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6" name="Google Shape;276;p29"/>
          <p:cNvSpPr txBox="1"/>
          <p:nvPr>
            <p:ph idx="3" type="body"/>
          </p:nvPr>
        </p:nvSpPr>
        <p:spPr>
          <a:xfrm>
            <a:off x="4924400" y="3754932"/>
            <a:ext cx="1588800" cy="68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857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857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857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857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857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857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857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857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7" name="Google Shape;277;p29"/>
          <p:cNvSpPr txBox="1"/>
          <p:nvPr>
            <p:ph idx="4" type="body"/>
          </p:nvPr>
        </p:nvSpPr>
        <p:spPr>
          <a:xfrm>
            <a:off x="2643063" y="3754932"/>
            <a:ext cx="1588800" cy="688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285750" lvl="0" marL="457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85750" lvl="1" marL="914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85750" lvl="2" marL="1371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85750" lvl="3" marL="1828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85750" lvl="4" marL="22860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85750" lvl="5" marL="27432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85750" lvl="6" marL="32004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85750" lvl="7" marL="36576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85750" lvl="8" marL="41148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8" name="Google Shape;278;p29"/>
          <p:cNvSpPr/>
          <p:nvPr>
            <p:ph idx="5" type="pic"/>
          </p:nvPr>
        </p:nvSpPr>
        <p:spPr>
          <a:xfrm>
            <a:off x="2941550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79" name="Google Shape;279;p29"/>
          <p:cNvSpPr/>
          <p:nvPr>
            <p:ph idx="6" type="pic"/>
          </p:nvPr>
        </p:nvSpPr>
        <p:spPr>
          <a:xfrm>
            <a:off x="5227063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80" name="Google Shape;280;p29"/>
          <p:cNvSpPr/>
          <p:nvPr>
            <p:ph idx="7" type="pic"/>
          </p:nvPr>
        </p:nvSpPr>
        <p:spPr>
          <a:xfrm>
            <a:off x="7495263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cxnSp>
        <p:nvCxnSpPr>
          <p:cNvPr id="281" name="Google Shape;281;p29"/>
          <p:cNvCxnSpPr/>
          <p:nvPr/>
        </p:nvCxnSpPr>
        <p:spPr>
          <a:xfrm>
            <a:off x="2286125" y="1801500"/>
            <a:ext cx="0" cy="33420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82" name="Google Shape;282;p29"/>
          <p:cNvCxnSpPr/>
          <p:nvPr/>
        </p:nvCxnSpPr>
        <p:spPr>
          <a:xfrm>
            <a:off x="4580525" y="1801500"/>
            <a:ext cx="0" cy="33420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83" name="Google Shape;283;p29"/>
          <p:cNvCxnSpPr/>
          <p:nvPr/>
        </p:nvCxnSpPr>
        <p:spPr>
          <a:xfrm>
            <a:off x="6857075" y="1801500"/>
            <a:ext cx="0" cy="334200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84" name="Google Shape;284;p29"/>
          <p:cNvSpPr/>
          <p:nvPr>
            <p:ph idx="8" type="pic"/>
          </p:nvPr>
        </p:nvSpPr>
        <p:spPr>
          <a:xfrm>
            <a:off x="651288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85" name="Google Shape;285;p29"/>
          <p:cNvSpPr txBox="1"/>
          <p:nvPr>
            <p:ph type="title"/>
          </p:nvPr>
        </p:nvSpPr>
        <p:spPr>
          <a:xfrm>
            <a:off x="361975" y="962092"/>
            <a:ext cx="57186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6" name="Google Shape;286;p29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7" name="Google Shape;287;p29"/>
          <p:cNvSpPr txBox="1"/>
          <p:nvPr>
            <p:ph idx="9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8" name="Google Shape;288;p29"/>
          <p:cNvSpPr txBox="1"/>
          <p:nvPr>
            <p:ph idx="13" type="subTitle"/>
          </p:nvPr>
        </p:nvSpPr>
        <p:spPr>
          <a:xfrm>
            <a:off x="353250" y="3248209"/>
            <a:ext cx="15879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89" name="Google Shape;289;p29"/>
          <p:cNvSpPr txBox="1"/>
          <p:nvPr>
            <p:ph idx="14" type="subTitle"/>
          </p:nvPr>
        </p:nvSpPr>
        <p:spPr>
          <a:xfrm>
            <a:off x="353250" y="3050375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0" name="Google Shape;290;p29"/>
          <p:cNvSpPr txBox="1"/>
          <p:nvPr>
            <p:ph idx="15" type="subTitle"/>
          </p:nvPr>
        </p:nvSpPr>
        <p:spPr>
          <a:xfrm>
            <a:off x="353250" y="4598973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1" name="Google Shape;291;p29"/>
          <p:cNvSpPr txBox="1"/>
          <p:nvPr>
            <p:ph idx="16" type="subTitle"/>
          </p:nvPr>
        </p:nvSpPr>
        <p:spPr>
          <a:xfrm>
            <a:off x="7188325" y="3248209"/>
            <a:ext cx="15879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2" name="Google Shape;292;p29"/>
          <p:cNvSpPr txBox="1"/>
          <p:nvPr>
            <p:ph idx="17" type="subTitle"/>
          </p:nvPr>
        </p:nvSpPr>
        <p:spPr>
          <a:xfrm>
            <a:off x="7188325" y="3050375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3" name="Google Shape;293;p29"/>
          <p:cNvSpPr txBox="1"/>
          <p:nvPr>
            <p:ph idx="18" type="subTitle"/>
          </p:nvPr>
        </p:nvSpPr>
        <p:spPr>
          <a:xfrm>
            <a:off x="7188325" y="4598973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4" name="Google Shape;294;p29"/>
          <p:cNvSpPr txBox="1"/>
          <p:nvPr>
            <p:ph idx="19" type="subTitle"/>
          </p:nvPr>
        </p:nvSpPr>
        <p:spPr>
          <a:xfrm>
            <a:off x="4924850" y="3248209"/>
            <a:ext cx="15879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5" name="Google Shape;295;p29"/>
          <p:cNvSpPr txBox="1"/>
          <p:nvPr>
            <p:ph idx="20" type="subTitle"/>
          </p:nvPr>
        </p:nvSpPr>
        <p:spPr>
          <a:xfrm>
            <a:off x="4924850" y="3050375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6" name="Google Shape;296;p29"/>
          <p:cNvSpPr txBox="1"/>
          <p:nvPr>
            <p:ph idx="21" type="subTitle"/>
          </p:nvPr>
        </p:nvSpPr>
        <p:spPr>
          <a:xfrm>
            <a:off x="4924850" y="4598973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7" name="Google Shape;297;p29"/>
          <p:cNvSpPr txBox="1"/>
          <p:nvPr>
            <p:ph idx="22" type="subTitle"/>
          </p:nvPr>
        </p:nvSpPr>
        <p:spPr>
          <a:xfrm>
            <a:off x="2643513" y="3248209"/>
            <a:ext cx="15879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8" name="Google Shape;298;p29"/>
          <p:cNvSpPr txBox="1"/>
          <p:nvPr>
            <p:ph idx="23" type="subTitle"/>
          </p:nvPr>
        </p:nvSpPr>
        <p:spPr>
          <a:xfrm>
            <a:off x="2643513" y="3050375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9" name="Google Shape;299;p29"/>
          <p:cNvSpPr txBox="1"/>
          <p:nvPr>
            <p:ph idx="24" type="subTitle"/>
          </p:nvPr>
        </p:nvSpPr>
        <p:spPr>
          <a:xfrm>
            <a:off x="2643513" y="4598973"/>
            <a:ext cx="15879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 - Eight members">
  <p:cSld name="CUSTOM_6"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"/>
          <p:cNvSpPr txBox="1"/>
          <p:nvPr>
            <p:ph idx="1" type="subTitle"/>
          </p:nvPr>
        </p:nvSpPr>
        <p:spPr>
          <a:xfrm>
            <a:off x="6750600" y="1283963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02" name="Google Shape;302;p30"/>
          <p:cNvSpPr txBox="1"/>
          <p:nvPr>
            <p:ph idx="2" type="subTitle"/>
          </p:nvPr>
        </p:nvSpPr>
        <p:spPr>
          <a:xfrm>
            <a:off x="6750600" y="1054750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03" name="Google Shape;303;p30"/>
          <p:cNvSpPr txBox="1"/>
          <p:nvPr>
            <p:ph idx="3" type="subTitle"/>
          </p:nvPr>
        </p:nvSpPr>
        <p:spPr>
          <a:xfrm>
            <a:off x="6750600" y="1427900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04" name="Google Shape;304;p30"/>
          <p:cNvSpPr/>
          <p:nvPr>
            <p:ph idx="4" type="pic"/>
          </p:nvPr>
        </p:nvSpPr>
        <p:spPr>
          <a:xfrm>
            <a:off x="6080709" y="1066100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05" name="Google Shape;305;p30"/>
          <p:cNvSpPr txBox="1"/>
          <p:nvPr>
            <p:ph idx="5" type="subTitle"/>
          </p:nvPr>
        </p:nvSpPr>
        <p:spPr>
          <a:xfrm>
            <a:off x="3824550" y="1283963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06" name="Google Shape;306;p30"/>
          <p:cNvSpPr txBox="1"/>
          <p:nvPr>
            <p:ph idx="6" type="subTitle"/>
          </p:nvPr>
        </p:nvSpPr>
        <p:spPr>
          <a:xfrm>
            <a:off x="3824550" y="1054750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07" name="Google Shape;307;p30"/>
          <p:cNvSpPr txBox="1"/>
          <p:nvPr>
            <p:ph idx="7" type="subTitle"/>
          </p:nvPr>
        </p:nvSpPr>
        <p:spPr>
          <a:xfrm>
            <a:off x="3824550" y="1427900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08" name="Google Shape;308;p30"/>
          <p:cNvSpPr/>
          <p:nvPr>
            <p:ph idx="8" type="pic"/>
          </p:nvPr>
        </p:nvSpPr>
        <p:spPr>
          <a:xfrm>
            <a:off x="3154659" y="1066100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09" name="Google Shape;309;p30"/>
          <p:cNvSpPr txBox="1"/>
          <p:nvPr>
            <p:ph idx="9" type="subTitle"/>
          </p:nvPr>
        </p:nvSpPr>
        <p:spPr>
          <a:xfrm>
            <a:off x="6750600" y="2193728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0" name="Google Shape;310;p30"/>
          <p:cNvSpPr txBox="1"/>
          <p:nvPr>
            <p:ph idx="13" type="subTitle"/>
          </p:nvPr>
        </p:nvSpPr>
        <p:spPr>
          <a:xfrm>
            <a:off x="6750600" y="1964514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1" name="Google Shape;311;p30"/>
          <p:cNvSpPr txBox="1"/>
          <p:nvPr>
            <p:ph idx="14" type="subTitle"/>
          </p:nvPr>
        </p:nvSpPr>
        <p:spPr>
          <a:xfrm>
            <a:off x="6750600" y="2337664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12" name="Google Shape;312;p30"/>
          <p:cNvSpPr/>
          <p:nvPr>
            <p:ph idx="15" type="pic"/>
          </p:nvPr>
        </p:nvSpPr>
        <p:spPr>
          <a:xfrm>
            <a:off x="6080709" y="1975864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13" name="Google Shape;313;p30"/>
          <p:cNvSpPr txBox="1"/>
          <p:nvPr>
            <p:ph idx="16" type="subTitle"/>
          </p:nvPr>
        </p:nvSpPr>
        <p:spPr>
          <a:xfrm>
            <a:off x="3824550" y="2193728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4" name="Google Shape;314;p30"/>
          <p:cNvSpPr txBox="1"/>
          <p:nvPr>
            <p:ph idx="17" type="subTitle"/>
          </p:nvPr>
        </p:nvSpPr>
        <p:spPr>
          <a:xfrm>
            <a:off x="3824550" y="1964514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5" name="Google Shape;315;p30"/>
          <p:cNvSpPr txBox="1"/>
          <p:nvPr>
            <p:ph idx="18" type="subTitle"/>
          </p:nvPr>
        </p:nvSpPr>
        <p:spPr>
          <a:xfrm>
            <a:off x="3824550" y="2337664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16" name="Google Shape;316;p30"/>
          <p:cNvSpPr/>
          <p:nvPr>
            <p:ph idx="19" type="pic"/>
          </p:nvPr>
        </p:nvSpPr>
        <p:spPr>
          <a:xfrm>
            <a:off x="3154659" y="1975864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17" name="Google Shape;317;p30"/>
          <p:cNvSpPr txBox="1"/>
          <p:nvPr>
            <p:ph idx="20" type="subTitle"/>
          </p:nvPr>
        </p:nvSpPr>
        <p:spPr>
          <a:xfrm>
            <a:off x="6750600" y="3101715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8" name="Google Shape;318;p30"/>
          <p:cNvSpPr txBox="1"/>
          <p:nvPr>
            <p:ph idx="21" type="subTitle"/>
          </p:nvPr>
        </p:nvSpPr>
        <p:spPr>
          <a:xfrm>
            <a:off x="6750600" y="2872502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9" name="Google Shape;319;p30"/>
          <p:cNvSpPr txBox="1"/>
          <p:nvPr>
            <p:ph idx="22" type="subTitle"/>
          </p:nvPr>
        </p:nvSpPr>
        <p:spPr>
          <a:xfrm>
            <a:off x="6750600" y="3245652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0" name="Google Shape;320;p30"/>
          <p:cNvSpPr/>
          <p:nvPr>
            <p:ph idx="23" type="pic"/>
          </p:nvPr>
        </p:nvSpPr>
        <p:spPr>
          <a:xfrm>
            <a:off x="6080709" y="2883852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1" name="Google Shape;321;p30"/>
          <p:cNvSpPr txBox="1"/>
          <p:nvPr>
            <p:ph idx="24" type="subTitle"/>
          </p:nvPr>
        </p:nvSpPr>
        <p:spPr>
          <a:xfrm>
            <a:off x="3824550" y="3101715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22" name="Google Shape;322;p30"/>
          <p:cNvSpPr txBox="1"/>
          <p:nvPr>
            <p:ph idx="25" type="subTitle"/>
          </p:nvPr>
        </p:nvSpPr>
        <p:spPr>
          <a:xfrm>
            <a:off x="3824550" y="2872502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23" name="Google Shape;323;p30"/>
          <p:cNvSpPr txBox="1"/>
          <p:nvPr>
            <p:ph idx="26" type="subTitle"/>
          </p:nvPr>
        </p:nvSpPr>
        <p:spPr>
          <a:xfrm>
            <a:off x="3824550" y="3245652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4" name="Google Shape;324;p30"/>
          <p:cNvSpPr/>
          <p:nvPr>
            <p:ph idx="27" type="pic"/>
          </p:nvPr>
        </p:nvSpPr>
        <p:spPr>
          <a:xfrm>
            <a:off x="3154659" y="2883852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5" name="Google Shape;325;p30"/>
          <p:cNvSpPr txBox="1"/>
          <p:nvPr>
            <p:ph idx="28" type="subTitle"/>
          </p:nvPr>
        </p:nvSpPr>
        <p:spPr>
          <a:xfrm>
            <a:off x="6750600" y="4022919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26" name="Google Shape;326;p30"/>
          <p:cNvSpPr txBox="1"/>
          <p:nvPr>
            <p:ph idx="29" type="subTitle"/>
          </p:nvPr>
        </p:nvSpPr>
        <p:spPr>
          <a:xfrm>
            <a:off x="6750600" y="3793706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27" name="Google Shape;327;p30"/>
          <p:cNvSpPr txBox="1"/>
          <p:nvPr>
            <p:ph idx="30" type="subTitle"/>
          </p:nvPr>
        </p:nvSpPr>
        <p:spPr>
          <a:xfrm>
            <a:off x="6750600" y="4166856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8" name="Google Shape;328;p30"/>
          <p:cNvSpPr/>
          <p:nvPr>
            <p:ph idx="31" type="pic"/>
          </p:nvPr>
        </p:nvSpPr>
        <p:spPr>
          <a:xfrm>
            <a:off x="6080709" y="3805056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9" name="Google Shape;329;p30"/>
          <p:cNvSpPr txBox="1"/>
          <p:nvPr>
            <p:ph idx="32" type="subTitle"/>
          </p:nvPr>
        </p:nvSpPr>
        <p:spPr>
          <a:xfrm>
            <a:off x="3824550" y="4022919"/>
            <a:ext cx="2026200" cy="1878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30" name="Google Shape;330;p30"/>
          <p:cNvSpPr txBox="1"/>
          <p:nvPr>
            <p:ph idx="33" type="subTitle"/>
          </p:nvPr>
        </p:nvSpPr>
        <p:spPr>
          <a:xfrm>
            <a:off x="3824550" y="3793706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31" name="Google Shape;331;p30"/>
          <p:cNvSpPr txBox="1"/>
          <p:nvPr>
            <p:ph idx="34" type="subTitle"/>
          </p:nvPr>
        </p:nvSpPr>
        <p:spPr>
          <a:xfrm>
            <a:off x="3824550" y="4166856"/>
            <a:ext cx="2026200" cy="219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32" name="Google Shape;332;p30"/>
          <p:cNvSpPr/>
          <p:nvPr>
            <p:ph idx="35" type="pic"/>
          </p:nvPr>
        </p:nvSpPr>
        <p:spPr>
          <a:xfrm>
            <a:off x="3154659" y="3805056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33" name="Google Shape;333;p30"/>
          <p:cNvSpPr txBox="1"/>
          <p:nvPr>
            <p:ph type="title"/>
          </p:nvPr>
        </p:nvSpPr>
        <p:spPr>
          <a:xfrm>
            <a:off x="361975" y="962100"/>
            <a:ext cx="24507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9pPr>
          </a:lstStyle>
          <a:p/>
        </p:txBody>
      </p:sp>
      <p:sp>
        <p:nvSpPr>
          <p:cNvPr id="334" name="Google Shape;334;p30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5" name="Google Shape;335;p30"/>
          <p:cNvSpPr txBox="1"/>
          <p:nvPr>
            <p:ph idx="36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potlight - Alt 2">
  <p:cSld name="CUSTOM_7_1">
    <p:bg>
      <p:bgPr>
        <a:solidFill>
          <a:schemeClr val="accent2"/>
        </a:solidFill>
      </p:bgPr>
    </p:bg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1"/>
          <p:cNvSpPr/>
          <p:nvPr/>
        </p:nvSpPr>
        <p:spPr>
          <a:xfrm>
            <a:off x="0" y="0"/>
            <a:ext cx="45675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338" name="Google Shape;338;p31"/>
          <p:cNvSpPr txBox="1"/>
          <p:nvPr>
            <p:ph type="title"/>
          </p:nvPr>
        </p:nvSpPr>
        <p:spPr>
          <a:xfrm>
            <a:off x="4975925" y="989088"/>
            <a:ext cx="3783600" cy="587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9pPr>
          </a:lstStyle>
          <a:p/>
        </p:txBody>
      </p:sp>
      <p:sp>
        <p:nvSpPr>
          <p:cNvPr id="339" name="Google Shape;339;p31"/>
          <p:cNvSpPr/>
          <p:nvPr>
            <p:ph idx="2" type="pic"/>
          </p:nvPr>
        </p:nvSpPr>
        <p:spPr>
          <a:xfrm flipH="1">
            <a:off x="953803" y="1066100"/>
            <a:ext cx="2664300" cy="3002700"/>
          </a:xfrm>
          <a:prstGeom prst="rect">
            <a:avLst/>
          </a:prstGeom>
          <a:noFill/>
          <a:ln>
            <a:noFill/>
          </a:ln>
        </p:spPr>
      </p:sp>
      <p:sp>
        <p:nvSpPr>
          <p:cNvPr id="340" name="Google Shape;340;p31"/>
          <p:cNvSpPr txBox="1"/>
          <p:nvPr>
            <p:ph idx="1" type="body"/>
          </p:nvPr>
        </p:nvSpPr>
        <p:spPr>
          <a:xfrm>
            <a:off x="4975925" y="4125662"/>
            <a:ext cx="3783600" cy="461700"/>
          </a:xfrm>
          <a:prstGeom prst="rect">
            <a:avLst/>
          </a:prstGeom>
          <a:noFill/>
        </p:spPr>
        <p:txBody>
          <a:bodyPr anchorCtr="0" anchor="b" bIns="0" lIns="0" spcFirstLastPara="1" rIns="0" wrap="square" tIns="0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41" name="Google Shape;341;p31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2" name="Google Shape;342;p31"/>
          <p:cNvSpPr txBox="1"/>
          <p:nvPr>
            <p:ph idx="3" type="body"/>
          </p:nvPr>
        </p:nvSpPr>
        <p:spPr>
          <a:xfrm>
            <a:off x="4975925" y="1943891"/>
            <a:ext cx="3783600" cy="1243200"/>
          </a:xfrm>
          <a:prstGeom prst="rect">
            <a:avLst/>
          </a:prstGeom>
          <a:noFill/>
        </p:spPr>
        <p:txBody>
          <a:bodyPr anchorCtr="0" anchor="t" bIns="0" lIns="0" spcFirstLastPara="1" rIns="0" wrap="square" tIns="0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●"/>
              <a:defRPr sz="1600">
                <a:latin typeface="Newsreader"/>
                <a:ea typeface="Newsreader"/>
                <a:cs typeface="Newsreader"/>
                <a:sym typeface="Newsreader"/>
              </a:defRPr>
            </a:lvl1pPr>
            <a:lvl2pPr indent="-3302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○"/>
              <a:defRPr sz="1600">
                <a:latin typeface="Newsreader"/>
                <a:ea typeface="Newsreader"/>
                <a:cs typeface="Newsreader"/>
                <a:sym typeface="Newsreader"/>
              </a:defRPr>
            </a:lvl2pPr>
            <a:lvl3pPr indent="-3302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■"/>
              <a:defRPr sz="1600">
                <a:latin typeface="Newsreader"/>
                <a:ea typeface="Newsreader"/>
                <a:cs typeface="Newsreader"/>
                <a:sym typeface="Newsreader"/>
              </a:defRPr>
            </a:lvl3pPr>
            <a:lvl4pPr indent="-3302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●"/>
              <a:defRPr sz="1600">
                <a:latin typeface="Newsreader"/>
                <a:ea typeface="Newsreader"/>
                <a:cs typeface="Newsreader"/>
                <a:sym typeface="Newsreader"/>
              </a:defRPr>
            </a:lvl4pPr>
            <a:lvl5pPr indent="-3302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○"/>
              <a:defRPr sz="1600">
                <a:latin typeface="Newsreader"/>
                <a:ea typeface="Newsreader"/>
                <a:cs typeface="Newsreader"/>
                <a:sym typeface="Newsreader"/>
              </a:defRPr>
            </a:lvl5pPr>
            <a:lvl6pPr indent="-3302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■"/>
              <a:defRPr sz="1600">
                <a:latin typeface="Newsreader"/>
                <a:ea typeface="Newsreader"/>
                <a:cs typeface="Newsreader"/>
                <a:sym typeface="Newsreader"/>
              </a:defRPr>
            </a:lvl6pPr>
            <a:lvl7pPr indent="-3302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●"/>
              <a:defRPr sz="1600">
                <a:latin typeface="Newsreader"/>
                <a:ea typeface="Newsreader"/>
                <a:cs typeface="Newsreader"/>
                <a:sym typeface="Newsreader"/>
              </a:defRPr>
            </a:lvl7pPr>
            <a:lvl8pPr indent="-3302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○"/>
              <a:defRPr sz="1600">
                <a:latin typeface="Newsreader"/>
                <a:ea typeface="Newsreader"/>
                <a:cs typeface="Newsreader"/>
                <a:sym typeface="Newsreader"/>
              </a:defRPr>
            </a:lvl8pPr>
            <a:lvl9pPr indent="-3302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/>
              <a:buChar char="■"/>
              <a:defRPr sz="1600">
                <a:latin typeface="Newsreader"/>
                <a:ea typeface="Newsreader"/>
                <a:cs typeface="Newsreader"/>
                <a:sym typeface="Newsreader"/>
              </a:defRPr>
            </a:lvl9pPr>
          </a:lstStyle>
          <a:p/>
        </p:txBody>
      </p:sp>
      <p:sp>
        <p:nvSpPr>
          <p:cNvPr id="343" name="Google Shape;343;p31"/>
          <p:cNvSpPr txBox="1"/>
          <p:nvPr>
            <p:ph idx="4" type="subTitle"/>
          </p:nvPr>
        </p:nvSpPr>
        <p:spPr>
          <a:xfrm>
            <a:off x="4975925" y="732775"/>
            <a:ext cx="37836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44" name="Google Shape;344;p31"/>
          <p:cNvSpPr txBox="1"/>
          <p:nvPr>
            <p:ph idx="5" type="subTitle"/>
          </p:nvPr>
        </p:nvSpPr>
        <p:spPr>
          <a:xfrm>
            <a:off x="4975925" y="1647132"/>
            <a:ext cx="3783600" cy="138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345" name="Google Shape;345;p31"/>
          <p:cNvSpPr txBox="1"/>
          <p:nvPr>
            <p:ph idx="6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 background">
  <p:cSld name="CUSTOM_8"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7" name="Google Shape;347;p32"/>
          <p:cNvGrpSpPr/>
          <p:nvPr/>
        </p:nvGrpSpPr>
        <p:grpSpPr>
          <a:xfrm>
            <a:off x="49" y="514398"/>
            <a:ext cx="9144297" cy="4115162"/>
            <a:chOff x="-18500" y="514395"/>
            <a:chExt cx="9219900" cy="4115162"/>
          </a:xfrm>
        </p:grpSpPr>
        <p:cxnSp>
          <p:nvCxnSpPr>
            <p:cNvPr id="348" name="Google Shape;348;p32"/>
            <p:cNvCxnSpPr/>
            <p:nvPr/>
          </p:nvCxnSpPr>
          <p:spPr>
            <a:xfrm>
              <a:off x="-18500" y="1028790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49" name="Google Shape;349;p32"/>
            <p:cNvCxnSpPr/>
            <p:nvPr/>
          </p:nvCxnSpPr>
          <p:spPr>
            <a:xfrm>
              <a:off x="-18500" y="4629557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0" name="Google Shape;350;p32"/>
            <p:cNvCxnSpPr/>
            <p:nvPr/>
          </p:nvCxnSpPr>
          <p:spPr>
            <a:xfrm>
              <a:off x="-18500" y="4115162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1" name="Google Shape;351;p32"/>
            <p:cNvCxnSpPr/>
            <p:nvPr/>
          </p:nvCxnSpPr>
          <p:spPr>
            <a:xfrm>
              <a:off x="-18500" y="3600767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2" name="Google Shape;352;p32"/>
            <p:cNvCxnSpPr/>
            <p:nvPr/>
          </p:nvCxnSpPr>
          <p:spPr>
            <a:xfrm>
              <a:off x="-18500" y="3086371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3" name="Google Shape;353;p32"/>
            <p:cNvCxnSpPr/>
            <p:nvPr/>
          </p:nvCxnSpPr>
          <p:spPr>
            <a:xfrm>
              <a:off x="-18500" y="2571976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4" name="Google Shape;354;p32"/>
            <p:cNvCxnSpPr/>
            <p:nvPr/>
          </p:nvCxnSpPr>
          <p:spPr>
            <a:xfrm>
              <a:off x="-18500" y="2057581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5" name="Google Shape;355;p32"/>
            <p:cNvCxnSpPr/>
            <p:nvPr/>
          </p:nvCxnSpPr>
          <p:spPr>
            <a:xfrm>
              <a:off x="-18500" y="1543186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356" name="Google Shape;356;p32"/>
            <p:cNvCxnSpPr/>
            <p:nvPr/>
          </p:nvCxnSpPr>
          <p:spPr>
            <a:xfrm>
              <a:off x="-18500" y="514395"/>
              <a:ext cx="9219900" cy="0"/>
            </a:xfrm>
            <a:prstGeom prst="straightConnector1">
              <a:avLst/>
            </a:prstGeom>
            <a:noFill/>
            <a:ln cap="flat" cmpd="sng" w="9525">
              <a:solidFill>
                <a:schemeClr val="accent6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57" name="Google Shape;357;p32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0" spcFirstLastPara="1" rIns="0" wrap="square" tIns="91425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8" name="Google Shape;358;p32"/>
          <p:cNvSpPr txBox="1"/>
          <p:nvPr>
            <p:ph idx="1" type="subTitle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9" name="Google Shape;359;p32"/>
          <p:cNvSpPr txBox="1"/>
          <p:nvPr>
            <p:ph idx="2" type="subTitle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anchorCtr="0" anchor="b" bIns="0" lIns="0" spcFirstLastPara="1" rIns="0" wrap="square" tIns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CUSTOM_8_1">
    <p:bg>
      <p:bgPr>
        <a:solidFill>
          <a:schemeClr val="accent2"/>
        </a:solidFill>
      </p:bgPr>
    </p:bg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3"/>
          <p:cNvSpPr/>
          <p:nvPr/>
        </p:nvSpPr>
        <p:spPr>
          <a:xfrm>
            <a:off x="50" y="-300"/>
            <a:ext cx="67089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362" name="Google Shape;362;p33"/>
          <p:cNvSpPr txBox="1"/>
          <p:nvPr>
            <p:ph type="title"/>
          </p:nvPr>
        </p:nvSpPr>
        <p:spPr>
          <a:xfrm>
            <a:off x="451472" y="2024100"/>
            <a:ext cx="4163100" cy="1372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63" name="Google Shape;363;p33"/>
          <p:cNvSpPr txBox="1"/>
          <p:nvPr>
            <p:ph idx="1" type="subTitle"/>
          </p:nvPr>
        </p:nvSpPr>
        <p:spPr>
          <a:xfrm>
            <a:off x="451475" y="3776250"/>
            <a:ext cx="4163100" cy="42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66" name="Google Shape;366;p3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 header"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 and body"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1" name="Google Shape;371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 and two columns"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4" name="Google Shape;374;p3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75" name="Google Shape;375;p3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 column text"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80" name="Google Shape;380;p3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 point"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 title and description"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4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5" name="Google Shape;385;p4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86" name="Google Shape;386;p4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"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 number"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91" name="Google Shape;391;p4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Agenda"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5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5" name="Google Shape;395;p45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6" name="Google Shape;396;p45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7" name="Google Shape;397;p45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8" name="Google Shape;398;p45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9" name="Google Shape;399;p45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00" name="Google Shape;400;p45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Title, body and image"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3" name="Google Shape;403;p46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4" name="Google Shape;404;p46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Two big ideas"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7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07" name="Google Shape;407;p47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8" name="Google Shape;408;p47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9" name="Google Shape;409;p47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0" name="Google Shape;410;p47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Three big ideas"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8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13" name="Google Shape;413;p48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14" name="Google Shape;414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15" name="Google Shape;415;p48"/>
          <p:cNvSpPr txBox="1"/>
          <p:nvPr>
            <p:ph idx="3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6" name="Google Shape;416;p48"/>
          <p:cNvSpPr txBox="1"/>
          <p:nvPr>
            <p:ph idx="4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7" name="Google Shape;417;p48"/>
          <p:cNvSpPr txBox="1"/>
          <p:nvPr>
            <p:ph idx="5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8" name="Google Shape;418;p48"/>
          <p:cNvSpPr txBox="1"/>
          <p:nvPr>
            <p:ph idx="6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Four big ideas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9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1" name="Google Shape;421;p49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49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3" name="Google Shape;423;p49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4" name="Google Shape;424;p49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25" name="Google Shape;425;p49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6" name="Google Shape;426;p49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7" name="Google Shape;427;p49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8" name="Google Shape;428;p49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 and image"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1" name="Google Shape;431;p50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Two storyboards">
    <p:spTree>
      <p:nvGrpSpPr>
        <p:cNvPr id="432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1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51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35" name="Google Shape;435;p51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36" name="Google Shape;436;p51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7" name="Google Shape;437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8" name="Google Shape;438;p51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39" name="Google Shape;439;p51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Three storyboards"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2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2" name="Google Shape;442;p52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3" name="Google Shape;443;p52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4" name="Google Shape;444;p52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5" name="Google Shape;445;p52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6" name="Google Shape;446;p52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7" name="Google Shape;447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52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49" name="Google Shape;449;p52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50" name="Google Shape;450;p52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Image only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53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Image grid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54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5" name="Google Shape;455;p54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6" name="Google Shape;456;p54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7" name="Google Shape;457;p54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8" name="Google Shape;458;p54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9" name="Google Shape;459;p54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0" name="Google Shape;460;p54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1" name="Google Shape;461;p54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2" name="Google Shape;462;p54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3" name="Google Shape;463;p54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54" Type="http://schemas.openxmlformats.org/officeDocument/2006/relationships/theme" Target="../theme/theme2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idx="1" type="body"/>
          </p:nvPr>
        </p:nvSpPr>
        <p:spPr>
          <a:xfrm>
            <a:off x="361850" y="2004025"/>
            <a:ext cx="5627400" cy="254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>
            <a:lvl1pPr indent="-3048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304800" lvl="1" marL="9144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indent="-304800" lvl="2" marL="13716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indent="-304800" lvl="3" marL="1828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indent="-304800" lvl="4" marL="22860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indent="-304800" lvl="5" marL="27432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indent="-304800" lvl="6" marL="32004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indent="-304800" lvl="7" marL="36576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indent="-304800" lvl="8" marL="411480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type="title"/>
          </p:nvPr>
        </p:nvSpPr>
        <p:spPr>
          <a:xfrm>
            <a:off x="438150" y="524575"/>
            <a:ext cx="5433000" cy="9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Newsreader"/>
              <a:buNone/>
              <a:defRPr sz="3000">
                <a:solidFill>
                  <a:schemeClr val="lt1"/>
                </a:solidFill>
                <a:latin typeface="Newsreader"/>
                <a:ea typeface="Newsreader"/>
                <a:cs typeface="Newsreader"/>
                <a:sym typeface="Newsread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" name="Google Shape;8;p1"/>
          <p:cNvSpPr txBox="1"/>
          <p:nvPr>
            <p:ph idx="2" type="body"/>
          </p:nvPr>
        </p:nvSpPr>
        <p:spPr>
          <a:xfrm>
            <a:off x="4700200" y="1614100"/>
            <a:ext cx="3756600" cy="254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5529">
          <p15:clr>
            <a:srgbClr val="E46962"/>
          </p15:clr>
        </p15:guide>
        <p15:guide id="2" orient="horz" pos="233">
          <p15:clr>
            <a:srgbClr val="E46962"/>
          </p15:clr>
        </p15:guide>
        <p15:guide id="3" orient="horz" pos="3011">
          <p15:clr>
            <a:srgbClr val="E46962"/>
          </p15:clr>
        </p15:guide>
        <p15:guide id="4" pos="2850">
          <p15:clr>
            <a:srgbClr val="E46962"/>
          </p15:clr>
        </p15:guide>
        <p15:guide id="5" pos="2910">
          <p15:clr>
            <a:srgbClr val="E46962"/>
          </p15:clr>
        </p15:guide>
        <p15:guide id="6" pos="1468">
          <p15:clr>
            <a:srgbClr val="E46962"/>
          </p15:clr>
        </p15:guide>
        <p15:guide id="7" pos="1527">
          <p15:clr>
            <a:srgbClr val="E46962"/>
          </p15:clr>
        </p15:guide>
        <p15:guide id="8" pos="4226">
          <p15:clr>
            <a:srgbClr val="E46962"/>
          </p15:clr>
        </p15:guide>
        <p15:guide id="9" pos="4285">
          <p15:clr>
            <a:srgbClr val="E46962"/>
          </p15:clr>
        </p15:guide>
        <p15:guide id="10" pos="3773">
          <p15:clr>
            <a:srgbClr val="E46962"/>
          </p15:clr>
        </p15:guide>
        <p15:guide id="11" pos="3830">
          <p15:clr>
            <a:srgbClr val="E46962"/>
          </p15:clr>
        </p15:guide>
        <p15:guide id="12" pos="1930">
          <p15:clr>
            <a:srgbClr val="E46962"/>
          </p15:clr>
        </p15:guide>
        <p15:guide id="13" pos="1987">
          <p15:clr>
            <a:srgbClr val="E46962"/>
          </p15:clr>
        </p15:guide>
        <p15:guide id="14" orient="horz" pos="2867">
          <p15:clr>
            <a:srgbClr val="E46962"/>
          </p15:clr>
        </p15:guide>
        <p15:guide id="15" orient="horz" pos="1135">
          <p15:clr>
            <a:srgbClr val="E46962"/>
          </p15:clr>
        </p15:guide>
        <p15:guide id="16" orient="horz" pos="1194">
          <p15:clr>
            <a:srgbClr val="E46962"/>
          </p15:clr>
        </p15:guide>
        <p15:guide id="17" orient="horz" pos="2043">
          <p15:clr>
            <a:srgbClr val="E46962"/>
          </p15:clr>
        </p15:guide>
        <p15:guide id="18" orient="horz" pos="2103">
          <p15:clr>
            <a:srgbClr val="E46962"/>
          </p15:clr>
        </p15:guide>
        <p15:guide id="19" pos="228">
          <p15:clr>
            <a:srgbClr val="E46962"/>
          </p15:clr>
        </p15:guide>
        <p15:guide id="20" orient="horz" pos="672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Google Shape;468;p55" title="battery stroage.jpg"/>
          <p:cNvPicPr preferRelativeResize="0"/>
          <p:nvPr/>
        </p:nvPicPr>
        <p:blipFill rotWithShape="1">
          <a:blip r:embed="rId3">
            <a:alphaModFix/>
          </a:blip>
          <a:srcRect b="0" l="20409" r="20415" t="0"/>
          <a:stretch/>
        </p:blipFill>
        <p:spPr>
          <a:xfrm>
            <a:off x="4587725" y="-8750"/>
            <a:ext cx="4572001" cy="5148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55"/>
          <p:cNvSpPr txBox="1"/>
          <p:nvPr>
            <p:ph type="title"/>
          </p:nvPr>
        </p:nvSpPr>
        <p:spPr>
          <a:xfrm>
            <a:off x="361975" y="923525"/>
            <a:ext cx="3860100" cy="178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Battery storage for the energy grid</a:t>
            </a:r>
            <a:endParaRPr/>
          </a:p>
        </p:txBody>
      </p:sp>
      <p:sp>
        <p:nvSpPr>
          <p:cNvPr id="470" name="Google Shape;470;p55"/>
          <p:cNvSpPr txBox="1"/>
          <p:nvPr>
            <p:ph idx="1" type="subTitle"/>
          </p:nvPr>
        </p:nvSpPr>
        <p:spPr>
          <a:xfrm>
            <a:off x="361975" y="255533"/>
            <a:ext cx="3860100" cy="37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Eva Timms</a:t>
            </a:r>
            <a:endParaRPr sz="1600"/>
          </a:p>
        </p:txBody>
      </p:sp>
      <p:sp>
        <p:nvSpPr>
          <p:cNvPr id="471" name="Google Shape;471;p55"/>
          <p:cNvSpPr txBox="1"/>
          <p:nvPr>
            <p:ph idx="3" type="body"/>
          </p:nvPr>
        </p:nvSpPr>
        <p:spPr>
          <a:xfrm>
            <a:off x="547575" y="3337797"/>
            <a:ext cx="3492600" cy="132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Today I am going to be </a:t>
            </a:r>
            <a:r>
              <a:rPr lang="en"/>
              <a:t>discussing</a:t>
            </a:r>
            <a:r>
              <a:rPr lang="en"/>
              <a:t> the concept of battery </a:t>
            </a:r>
            <a:r>
              <a:rPr lang="en"/>
              <a:t>storage</a:t>
            </a:r>
            <a:r>
              <a:rPr lang="en"/>
              <a:t> for the energy grid in the uk. The topics are, the different types of storage, the UK’s current storage uptake and an example of battery storage in the USA.</a:t>
            </a:r>
            <a:endParaRPr/>
          </a:p>
        </p:txBody>
      </p:sp>
      <p:sp>
        <p:nvSpPr>
          <p:cNvPr id="472" name="Google Shape;472;p55"/>
          <p:cNvSpPr txBox="1"/>
          <p:nvPr/>
        </p:nvSpPr>
        <p:spPr>
          <a:xfrm>
            <a:off x="4618950" y="4779950"/>
            <a:ext cx="2040900" cy="31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(Harmony Energy , 2023)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56"/>
          <p:cNvSpPr txBox="1"/>
          <p:nvPr>
            <p:ph idx="12" type="sldNum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anchorCtr="0" anchor="ctr" bIns="91425" lIns="0" spcFirstLastPara="1" rIns="0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8" name="Google Shape;478;p56"/>
          <p:cNvSpPr txBox="1"/>
          <p:nvPr>
            <p:ph idx="2" type="body"/>
          </p:nvPr>
        </p:nvSpPr>
        <p:spPr>
          <a:xfrm>
            <a:off x="1957800" y="4264175"/>
            <a:ext cx="5228400" cy="2340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solidFill>
                  <a:schemeClr val="dk1"/>
                </a:solidFill>
              </a:rPr>
              <a:t>I am going to be naming a few storage technologies that are currently available</a:t>
            </a:r>
            <a:r>
              <a:rPr lang="en">
                <a:solidFill>
                  <a:schemeClr val="dk1"/>
                </a:solidFill>
              </a:rPr>
              <a:t>.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479" name="Google Shape;479;p56"/>
          <p:cNvSpPr txBox="1"/>
          <p:nvPr>
            <p:ph type="title"/>
          </p:nvPr>
        </p:nvSpPr>
        <p:spPr>
          <a:xfrm>
            <a:off x="757075" y="362025"/>
            <a:ext cx="7868100" cy="677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Storage technologies currently available that help carbon emission reduction</a:t>
            </a:r>
            <a:endParaRPr i="1">
              <a:solidFill>
                <a:schemeClr val="dk1"/>
              </a:solidFill>
            </a:endParaRPr>
          </a:p>
        </p:txBody>
      </p:sp>
      <p:pic>
        <p:nvPicPr>
          <p:cNvPr id="480" name="Google Shape;480;p56" title="energy technlogyu.jpg"/>
          <p:cNvPicPr preferRelativeResize="0"/>
          <p:nvPr/>
        </p:nvPicPr>
        <p:blipFill rotWithShape="1">
          <a:blip r:embed="rId3">
            <a:alphaModFix/>
          </a:blip>
          <a:srcRect b="0" l="6642" r="6642" t="0"/>
          <a:stretch/>
        </p:blipFill>
        <p:spPr>
          <a:xfrm>
            <a:off x="2490450" y="1156263"/>
            <a:ext cx="4163100" cy="26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56"/>
          <p:cNvSpPr txBox="1"/>
          <p:nvPr/>
        </p:nvSpPr>
        <p:spPr>
          <a:xfrm>
            <a:off x="2637650" y="3459250"/>
            <a:ext cx="1803900" cy="23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(National Grid, 2024)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7"/>
          <p:cNvSpPr txBox="1"/>
          <p:nvPr>
            <p:ph type="title"/>
          </p:nvPr>
        </p:nvSpPr>
        <p:spPr>
          <a:xfrm>
            <a:off x="198225" y="726800"/>
            <a:ext cx="5622000" cy="6786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Electrochemical storage</a:t>
            </a:r>
            <a:endParaRPr/>
          </a:p>
        </p:txBody>
      </p:sp>
      <p:pic>
        <p:nvPicPr>
          <p:cNvPr id="487" name="Google Shape;487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363" y="1634025"/>
            <a:ext cx="4136874" cy="2957850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7"/>
          <p:cNvSpPr txBox="1"/>
          <p:nvPr/>
        </p:nvSpPr>
        <p:spPr>
          <a:xfrm>
            <a:off x="4607100" y="1892100"/>
            <a:ext cx="4391400" cy="24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Definition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It converts chemical energy into electrical energy it is mostly found in batteries (Ricardo, 2022).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Examples: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Lithium-ion batteries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Fuel cells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489" name="Google Shape;489;p57"/>
          <p:cNvSpPr txBox="1"/>
          <p:nvPr/>
        </p:nvSpPr>
        <p:spPr>
          <a:xfrm>
            <a:off x="2173800" y="4191075"/>
            <a:ext cx="2164500" cy="28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(Research Institutes, 2021)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58"/>
          <p:cNvSpPr txBox="1"/>
          <p:nvPr>
            <p:ph type="title"/>
          </p:nvPr>
        </p:nvSpPr>
        <p:spPr>
          <a:xfrm>
            <a:off x="217400" y="883875"/>
            <a:ext cx="5622000" cy="4434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Chemical energy storage</a:t>
            </a:r>
            <a:endParaRPr/>
          </a:p>
        </p:txBody>
      </p:sp>
      <p:pic>
        <p:nvPicPr>
          <p:cNvPr id="495" name="Google Shape;495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400" y="1600350"/>
            <a:ext cx="4071951" cy="2623475"/>
          </a:xfrm>
          <a:prstGeom prst="rect">
            <a:avLst/>
          </a:prstGeom>
          <a:noFill/>
          <a:ln>
            <a:noFill/>
          </a:ln>
        </p:spPr>
      </p:pic>
      <p:sp>
        <p:nvSpPr>
          <p:cNvPr id="496" name="Google Shape;496;p58"/>
          <p:cNvSpPr txBox="1"/>
          <p:nvPr/>
        </p:nvSpPr>
        <p:spPr>
          <a:xfrm>
            <a:off x="4568850" y="1927938"/>
            <a:ext cx="4280100" cy="19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Definition- This is converting energy from sources into a chemical form which creates a high energy fuel (Pacific Northwest National Laboratory , n.d.).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Examples: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Redox flow battery (RFB)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Hydrogen 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497" name="Google Shape;497;p58"/>
          <p:cNvSpPr txBox="1"/>
          <p:nvPr/>
        </p:nvSpPr>
        <p:spPr>
          <a:xfrm>
            <a:off x="2647950" y="3896250"/>
            <a:ext cx="1721400" cy="24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(Electrosynthesis, n.d.)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59"/>
          <p:cNvSpPr txBox="1"/>
          <p:nvPr>
            <p:ph type="title"/>
          </p:nvPr>
        </p:nvSpPr>
        <p:spPr>
          <a:xfrm>
            <a:off x="120275" y="594200"/>
            <a:ext cx="5622000" cy="5115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Mechanical energy storage</a:t>
            </a:r>
            <a:endParaRPr/>
          </a:p>
        </p:txBody>
      </p:sp>
      <p:pic>
        <p:nvPicPr>
          <p:cNvPr id="503" name="Google Shape;503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125" y="1258100"/>
            <a:ext cx="3333036" cy="3733000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59"/>
          <p:cNvSpPr txBox="1"/>
          <p:nvPr/>
        </p:nvSpPr>
        <p:spPr>
          <a:xfrm>
            <a:off x="3936525" y="1787650"/>
            <a:ext cx="4995000" cy="267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Definition- It converts electrical energy into kinetic or potential energy, this can be converted back to electrical energy later in the process (JRC, 2025).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Examples: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Flywheels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Pumped </a:t>
            </a: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hydro</a:t>
            </a: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Pumped thermal energy storage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05" name="Google Shape;505;p59"/>
          <p:cNvSpPr txBox="1"/>
          <p:nvPr/>
        </p:nvSpPr>
        <p:spPr>
          <a:xfrm>
            <a:off x="2019175" y="4609850"/>
            <a:ext cx="1484400" cy="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(Watt-Logic, 2017)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0"/>
          <p:cNvSpPr txBox="1"/>
          <p:nvPr>
            <p:ph type="title"/>
          </p:nvPr>
        </p:nvSpPr>
        <p:spPr>
          <a:xfrm>
            <a:off x="3481200" y="279725"/>
            <a:ext cx="5622000" cy="5949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uptake in the UK</a:t>
            </a:r>
            <a:endParaRPr/>
          </a:p>
        </p:txBody>
      </p:sp>
      <p:pic>
        <p:nvPicPr>
          <p:cNvPr id="511" name="Google Shape;511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70488" y="1226950"/>
            <a:ext cx="4676825" cy="28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512" name="Google Shape;512;p60"/>
          <p:cNvSpPr txBox="1"/>
          <p:nvPr/>
        </p:nvSpPr>
        <p:spPr>
          <a:xfrm>
            <a:off x="370800" y="1454350"/>
            <a:ext cx="3918000" cy="24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Currently in the UK there are projects currently undergoing for more </a:t>
            </a: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renewable</a:t>
            </a: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energy storage.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Examples are: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Hydrogen storage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Thermal energy storage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Char char="-"/>
            </a:pPr>
            <a:r>
              <a:rPr lang="en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Battery storage</a:t>
            </a: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13" name="Google Shape;513;p60"/>
          <p:cNvSpPr txBox="1"/>
          <p:nvPr/>
        </p:nvSpPr>
        <p:spPr>
          <a:xfrm>
            <a:off x="4554850" y="3675700"/>
            <a:ext cx="1814100" cy="33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(Anesco, 2022)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61"/>
          <p:cNvSpPr txBox="1"/>
          <p:nvPr>
            <p:ph type="title"/>
          </p:nvPr>
        </p:nvSpPr>
        <p:spPr>
          <a:xfrm>
            <a:off x="1095550" y="563900"/>
            <a:ext cx="7972500" cy="5022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Moss landing energy storage facility- USA California</a:t>
            </a:r>
            <a:endParaRPr/>
          </a:p>
        </p:txBody>
      </p:sp>
      <p:pic>
        <p:nvPicPr>
          <p:cNvPr id="519" name="Google Shape;519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05800" y="1602400"/>
            <a:ext cx="4658048" cy="2620149"/>
          </a:xfrm>
          <a:prstGeom prst="rect">
            <a:avLst/>
          </a:prstGeom>
          <a:noFill/>
          <a:ln>
            <a:noFill/>
          </a:ln>
        </p:spPr>
      </p:pic>
      <p:sp>
        <p:nvSpPr>
          <p:cNvPr id="520" name="Google Shape;520;p61"/>
          <p:cNvSpPr txBox="1"/>
          <p:nvPr/>
        </p:nvSpPr>
        <p:spPr>
          <a:xfrm>
            <a:off x="269250" y="1454775"/>
            <a:ext cx="3788100" cy="29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The site: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It is a lithium battery energy storage system. Due to this system an additional 350MW output and 1,</a:t>
            </a: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400 MWh</a:t>
            </a: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 energy capacity has been added to the energy plant. The total is now 750MW/3,</a:t>
            </a: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000 MWh (Colthorpe, 2023).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It is one of the largest lithium-ion energy storage systems in the world and can help generate around 275,000 homes (California ISO, 2022).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21" name="Google Shape;521;p61"/>
          <p:cNvSpPr txBox="1"/>
          <p:nvPr/>
        </p:nvSpPr>
        <p:spPr>
          <a:xfrm>
            <a:off x="4133500" y="4314350"/>
            <a:ext cx="1855800" cy="40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(Vistra Corp, 2022)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2"/>
          <p:cNvSpPr txBox="1"/>
          <p:nvPr>
            <p:ph idx="6" type="body"/>
          </p:nvPr>
        </p:nvSpPr>
        <p:spPr>
          <a:xfrm>
            <a:off x="4845475" y="3870078"/>
            <a:ext cx="3382500" cy="1539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80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62"/>
          <p:cNvSpPr txBox="1"/>
          <p:nvPr>
            <p:ph idx="7" type="subTitle"/>
          </p:nvPr>
        </p:nvSpPr>
        <p:spPr>
          <a:xfrm>
            <a:off x="4845475" y="3537427"/>
            <a:ext cx="3382500" cy="2154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62"/>
          <p:cNvSpPr txBox="1"/>
          <p:nvPr>
            <p:ph type="title"/>
          </p:nvPr>
        </p:nvSpPr>
        <p:spPr>
          <a:xfrm>
            <a:off x="399750" y="983680"/>
            <a:ext cx="3860100" cy="304800"/>
          </a:xfrm>
          <a:prstGeom prst="rect">
            <a:avLst/>
          </a:prstGeom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Conclusion</a:t>
            </a:r>
            <a:endParaRPr/>
          </a:p>
        </p:txBody>
      </p:sp>
      <p:sp>
        <p:nvSpPr>
          <p:cNvPr id="529" name="Google Shape;529;p62"/>
          <p:cNvSpPr txBox="1"/>
          <p:nvPr/>
        </p:nvSpPr>
        <p:spPr>
          <a:xfrm>
            <a:off x="482775" y="1643325"/>
            <a:ext cx="3323700" cy="257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In conclusion there are a wide range of different energy storage technologies, in the UK we have a few different storage technologies as well.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rPr>
              <a:t>An example of a battery energy storage facility is in California USA, where the biggest battery storage facility in the world is located.</a:t>
            </a:r>
            <a:endParaRPr sz="1200"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pic>
        <p:nvPicPr>
          <p:cNvPr id="530" name="Google Shape;530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12475" y="1622911"/>
            <a:ext cx="4648501" cy="26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62"/>
          <p:cNvSpPr txBox="1"/>
          <p:nvPr/>
        </p:nvSpPr>
        <p:spPr>
          <a:xfrm>
            <a:off x="4400250" y="3923075"/>
            <a:ext cx="2051100" cy="24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(Adobe Stock, n.d.)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63"/>
          <p:cNvSpPr txBox="1"/>
          <p:nvPr>
            <p:ph idx="1" type="subTitle"/>
          </p:nvPr>
        </p:nvSpPr>
        <p:spPr>
          <a:xfrm>
            <a:off x="342150" y="1588050"/>
            <a:ext cx="4439400" cy="426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Thank you for listening, are there any questions?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537" name="Google Shape;537;p63"/>
          <p:cNvSpPr txBox="1"/>
          <p:nvPr>
            <p:ph type="title"/>
          </p:nvPr>
        </p:nvSpPr>
        <p:spPr>
          <a:xfrm>
            <a:off x="342150" y="510650"/>
            <a:ext cx="4163100" cy="694800"/>
          </a:xfrm>
          <a:prstGeom prst="rect">
            <a:avLst/>
          </a:prstGeom>
        </p:spPr>
        <p:txBody>
          <a:bodyPr anchorCtr="0" anchor="b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Any questions?</a:t>
            </a:r>
            <a:endParaRPr/>
          </a:p>
        </p:txBody>
      </p:sp>
      <p:pic>
        <p:nvPicPr>
          <p:cNvPr id="538" name="Google Shape;538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413" y="2139475"/>
            <a:ext cx="2484571" cy="2823752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63"/>
          <p:cNvSpPr txBox="1"/>
          <p:nvPr/>
        </p:nvSpPr>
        <p:spPr>
          <a:xfrm>
            <a:off x="1181700" y="4345250"/>
            <a:ext cx="2296200" cy="2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(Thorne &amp; Derrick International, 2023)</a:t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64"/>
          <p:cNvSpPr txBox="1"/>
          <p:nvPr/>
        </p:nvSpPr>
        <p:spPr>
          <a:xfrm>
            <a:off x="287825" y="232100"/>
            <a:ext cx="1049100" cy="42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References: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45" name="Google Shape;545;p64"/>
          <p:cNvSpPr txBox="1"/>
          <p:nvPr/>
        </p:nvSpPr>
        <p:spPr>
          <a:xfrm>
            <a:off x="102125" y="521575"/>
            <a:ext cx="8885100" cy="447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Adobe Stock (n.d.).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Energy Storage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European Commission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https://energy.ec.europa.eu/topics/research-and-technology/energy-storage_en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Anesco (2022).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Anesco Is One of the Firms That Has Delivered Battery Storage to the Industry in Recent Years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Business Green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https://www.businessgreen.com/news/4049620/uk-battery-storage-sector-requires-gbp20bn-boost-2030-analysts [Accessed 21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California ISO (2022).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‘A golden age of energy storage’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Caiso.com. Available at: https://www.caiso.com/about/news/energy-matters-blog/a-golden-age-of-energy-storage-2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Colthorpe, A. (2023).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Moss Landing: World’s biggest battery storage project is now 3GWh capacity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Energy-Storage.News. Available at: https://www.energy-storage.news/moss-landing-worlds-biggest-battery-storage-project-is-now-3gwh-capacity/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Department For Energy Security &amp; Net Zero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Energy Consumption in the UK (ECUK)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GOV.UK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pp.1–18. Available at: https://www.gov.uk/government/statistics/energy-consumption-in-the-uk-2024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Department For Energy Security &amp; Net Zero (2025).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RAF062/2324: Exploring the take-up and usage of thermal energy storage in heat networks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GOV.UK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pp.9–14. Available at: https://assets.publishing.service.gov.uk/media/689b163bebe5217ba73d0bfb/thermal-energy-storage-heat-networks-raf062-2324.pdf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9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65"/>
          <p:cNvSpPr txBox="1"/>
          <p:nvPr/>
        </p:nvSpPr>
        <p:spPr>
          <a:xfrm>
            <a:off x="287500" y="305125"/>
            <a:ext cx="8658300" cy="476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References 2: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Electrosynthesis (n.d.).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Redox Flow Battery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Electrosynthesis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https://electrosynthesis.com/energy-storage/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eszoneo. (2025).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The Future of Sustainable Energy: Understanding the Moss Landing Battery Energy Storage System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Available at: https://eszoneo.com/info-detail/the-future-of-sustainable-energy-understanding-the-moss-landing-battery-energy-storage-system-5 [Accessed 21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Harmony Energy (2023).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Contego BESS Site between FRV and Harmony Energy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Solar Power Portal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https://www.solarpowerportal.co.uk/battery-storage/battery-storage-could-lower-the-cost-of-grid-infrastructure-says-developers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Hsu, J. (2025).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Fire at world’s largest battery facility is a clean energy setback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New Scientist. Available at: https://www.newscientist.com/article/2464625-fire-at-worlds-largest-battery-facility-is-a-clean-energy-setback/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JRC (2025).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NetZeroCities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netzerocities.app. Available at: https://netzerocities.app/resource-3647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Lewis, M. (2023).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The world’s largest battery storage system just got even larger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Electrek. Available at: https://electrek.co/2023/08/03/worlds-largest-battery-storage-system-just-got-even-larger/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66"/>
          <p:cNvSpPr txBox="1"/>
          <p:nvPr/>
        </p:nvSpPr>
        <p:spPr>
          <a:xfrm>
            <a:off x="287500" y="284500"/>
            <a:ext cx="8668800" cy="464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References 3: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McDowall, J., Biensan, P. and Broussely, M. (2007). Industrial Lithium Ion Battery Safety - What Are the tradeoffs?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INTELEC 07 - 29th International Telecommunications Energy Conference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[online] pp.701–707. doi:https://doi.org/10.1109/intlec.2007.4448871.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McTigue, J. and Ma, Z. (2025). Analysis of Pumped Thermal Energy Storage Using Particle Media Integrated with Concentrating Solar Power.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Solar Energy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[online] 292, p.113436. doi:https://doi.org/10.1016/j.solener.2025.113436.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National Grid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Lakeside facility connects to grid and becomes UK’s largest transmission connected battery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National grid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https://www.nationalgrid.com/sites/default/files/images/media/2024-11/Drax%20substation%20works%20for%20TagEnergy%20battery3.jpg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Neises, T.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Pumped Thermal Electricity Storage | Concentrating Solar Power | NREL | Concentrating Solar Power | NREL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Nrel.gov. Available at: https://www.nrel.gov/csp/pumped-thermal-electricity-storage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Office of Energy Efficiency &amp; Renewable Energy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Pumped-Storage Hydropower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Energy.gov. Available at: https://www.energy.gov/eere/water/pumped-storage-hydropower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Pacific Northwest National Laboratory (n.d.).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Chemical Energy Storage | PNNL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www.pnnl.gov. Available at: https://www.pnnl.gov/chemical-energy-storage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67"/>
          <p:cNvSpPr txBox="1"/>
          <p:nvPr/>
        </p:nvSpPr>
        <p:spPr>
          <a:xfrm>
            <a:off x="246275" y="284500"/>
            <a:ext cx="8699700" cy="461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References 4:</a:t>
            </a:r>
            <a:endParaRPr sz="1200">
              <a:latin typeface="DM Sans"/>
              <a:ea typeface="DM Sans"/>
              <a:cs typeface="DM Sans"/>
              <a:sym typeface="DM Sans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Research Institutes (2021).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What are the components of a lithium-ion cell?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Research Institutes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https://ul.org/research-updates/what-are-lithium-ion-batteries/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Ricardo (2022).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An overview of the four main energy storage technologies | Industry insights | News and insights | Ricardo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RicardoGroupPlc. Available at: https://www.ricardo.com/en/news-and-insights/industry-insights/an-overview-of-the-four-main-energy-storage-technologies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Sutherland, D.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Battery storage capacity in the UK: the state of the pipeline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Renewableuk.com. Available at: https://www.renewableuk.com/energypulse/blog/battery-storage-capacity-in-the-uk-the-state-of-the-pipeline/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Sutherland, D. (2025).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RenewableUK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Renewableuk.com. Available at: https://www.renewableuk.com/energypulse/blog/stacking-up-the-storage-where-the-uk-battery-market-stands-in-2025/ [Accessed 21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Thorne &amp; Derrick International (2023).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Battery Storage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Thorne &amp; Derrick International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https://www.heatingandprocess.com/battery-power-storage/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Tie, S.F. and Tan, C.W. (2013). A review of energy sources and energy management system in electric vehicles.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Renewable and Sustainable Energy Reviews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[online] 20, pp.82–102. doi:https://doi.org/10.1016/j.rser.2012.11.077.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Google Shape;565;p68"/>
          <p:cNvSpPr txBox="1"/>
          <p:nvPr/>
        </p:nvSpPr>
        <p:spPr>
          <a:xfrm>
            <a:off x="225650" y="171125"/>
            <a:ext cx="8782200" cy="485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DM Sans"/>
                <a:ea typeface="DM Sans"/>
                <a:cs typeface="DM Sans"/>
                <a:sym typeface="DM Sans"/>
              </a:rPr>
              <a:t>References 5: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UKEn (2024).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UK Energy Storage The UK’S Largest Underground Salt Cavern Hydrogen Storage Project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UK Energy Storage. Available at: https://ukenergystorage.co.uk/ [Accessed 20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Venkat L (2021).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World’s Largest Utility-Scale Battery Energy Storage System Now Online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[online] Power Info Today | Magazine for Power Industry Executives. Available at: https://www.powerinfotoday.com/renewable-energy/worlds-largest-utility-scale-battery-energy-storage-system-now-online/ [Accessed 21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Vistra Corp (2022).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The Moss Landing Energy Storage Facility Has 400 Megawatts of Capacity and the Ability to Run at That Level for up to Four Hours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Inside Climate News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https://insideclimatenews.org/news/21072022/inside-clean-energy-california-battery-storage/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Watt-Logic (2017).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How the Flywheel Connects to the Energy Grid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[Online Image]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Watt-Logic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. Available at: https://watt-logic.com/2017/06/07/flywheel-energy-storage/ [Accessed 19 Jan. 2026].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Winter, M. and Brodd, R.J. (2004). What Are Batteries, Fuel Cells, and Supercapacitors?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Chemical Reviews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[online] 104(10), pp.4245–4270. doi:https://doi.org/10.1021/cr020730k.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48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Char char="-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Yekini Suberu, M., Wazir Mustafa, M. and Bashir, N. (2014). Energy Storage Systems for Renewable Energy Power Sector Integration and Mitigation of Intermittency. </a:t>
            </a:r>
            <a:r>
              <a:rPr i="1" lang="en" sz="1200">
                <a:latin typeface="Times New Roman"/>
                <a:ea typeface="Times New Roman"/>
                <a:cs typeface="Times New Roman"/>
                <a:sym typeface="Times New Roman"/>
              </a:rPr>
              <a:t>Renewable and Sustainable Energy Reviews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, [online] 35, pp.499–514. doi:https://doi.org/10.1016/j.rser.2014.04.009.</a:t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usiness Plan Presentation">
  <a:themeElements>
    <a:clrScheme name="Simple Light">
      <a:dk1>
        <a:srgbClr val="F9F9F9"/>
      </a:dk1>
      <a:lt1>
        <a:srgbClr val="183C40"/>
      </a:lt1>
      <a:dk2>
        <a:srgbClr val="20494D"/>
      </a:dk2>
      <a:lt2>
        <a:srgbClr val="799DA7"/>
      </a:lt2>
      <a:accent1>
        <a:srgbClr val="B0D5CD"/>
      </a:accent1>
      <a:accent2>
        <a:srgbClr val="A6DAEA"/>
      </a:accent2>
      <a:accent3>
        <a:srgbClr val="B78D43"/>
      </a:accent3>
      <a:accent4>
        <a:srgbClr val="9AA864"/>
      </a:accent4>
      <a:accent5>
        <a:srgbClr val="426345"/>
      </a:accent5>
      <a:accent6>
        <a:srgbClr val="DCDCDC"/>
      </a:accent6>
      <a:hlink>
        <a:srgbClr val="B0D5C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