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8"/>
  </p:notesMasterIdLst>
  <p:sldIdLst>
    <p:sldId id="278" r:id="rId5"/>
    <p:sldId id="280" r:id="rId6"/>
    <p:sldId id="279" r:id="rId7"/>
    <p:sldId id="282" r:id="rId8"/>
    <p:sldId id="283" r:id="rId9"/>
    <p:sldId id="346" r:id="rId10"/>
    <p:sldId id="347" r:id="rId11"/>
    <p:sldId id="284" r:id="rId12"/>
    <p:sldId id="285" r:id="rId13"/>
    <p:sldId id="286" r:id="rId14"/>
    <p:sldId id="288" r:id="rId15"/>
    <p:sldId id="332" r:id="rId16"/>
    <p:sldId id="337" r:id="rId17"/>
    <p:sldId id="338" r:id="rId18"/>
    <p:sldId id="292" r:id="rId19"/>
    <p:sldId id="291" r:id="rId20"/>
    <p:sldId id="293" r:id="rId21"/>
    <p:sldId id="294" r:id="rId22"/>
    <p:sldId id="333" r:id="rId23"/>
    <p:sldId id="335" r:id="rId24"/>
    <p:sldId id="339" r:id="rId25"/>
    <p:sldId id="334" r:id="rId26"/>
    <p:sldId id="256" r:id="rId27"/>
    <p:sldId id="340" r:id="rId28"/>
    <p:sldId id="348" r:id="rId29"/>
    <p:sldId id="342" r:id="rId30"/>
    <p:sldId id="299" r:id="rId31"/>
    <p:sldId id="343" r:id="rId32"/>
    <p:sldId id="302" r:id="rId33"/>
    <p:sldId id="349" r:id="rId34"/>
    <p:sldId id="350" r:id="rId35"/>
    <p:sldId id="351" r:id="rId36"/>
    <p:sldId id="352" r:id="rId37"/>
    <p:sldId id="353" r:id="rId38"/>
    <p:sldId id="354" r:id="rId39"/>
    <p:sldId id="306" r:id="rId40"/>
    <p:sldId id="307" r:id="rId41"/>
    <p:sldId id="308" r:id="rId42"/>
    <p:sldId id="310" r:id="rId43"/>
    <p:sldId id="311" r:id="rId44"/>
    <p:sldId id="313" r:id="rId45"/>
    <p:sldId id="331" r:id="rId46"/>
    <p:sldId id="33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80"/>
            <p14:sldId id="279"/>
            <p14:sldId id="282"/>
            <p14:sldId id="283"/>
            <p14:sldId id="346"/>
            <p14:sldId id="347"/>
            <p14:sldId id="284"/>
            <p14:sldId id="285"/>
            <p14:sldId id="286"/>
            <p14:sldId id="288"/>
            <p14:sldId id="332"/>
            <p14:sldId id="337"/>
            <p14:sldId id="338"/>
            <p14:sldId id="292"/>
            <p14:sldId id="291"/>
            <p14:sldId id="293"/>
            <p14:sldId id="294"/>
            <p14:sldId id="333"/>
            <p14:sldId id="335"/>
            <p14:sldId id="339"/>
            <p14:sldId id="334"/>
            <p14:sldId id="256"/>
            <p14:sldId id="340"/>
            <p14:sldId id="348"/>
            <p14:sldId id="342"/>
            <p14:sldId id="299"/>
            <p14:sldId id="343"/>
            <p14:sldId id="302"/>
            <p14:sldId id="349"/>
            <p14:sldId id="350"/>
            <p14:sldId id="351"/>
            <p14:sldId id="352"/>
            <p14:sldId id="353"/>
            <p14:sldId id="354"/>
            <p14:sldId id="306"/>
            <p14:sldId id="307"/>
            <p14:sldId id="308"/>
            <p14:sldId id="310"/>
            <p14:sldId id="311"/>
            <p14:sldId id="313"/>
            <p14:sldId id="331"/>
            <p14:sldId id="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9C7"/>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0DC61C-F3B3-44AE-BF74-F43FC697086E}" v="1" dt="2026-05-06T10:56:53.7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295" autoAdjust="0"/>
  </p:normalViewPr>
  <p:slideViewPr>
    <p:cSldViewPr snapToGrid="0">
      <p:cViewPr varScale="1">
        <p:scale>
          <a:sx n="59" d="100"/>
          <a:sy n="59" d="100"/>
        </p:scale>
        <p:origin x="1146" y="39"/>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55"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9D76DC42-B077-1AAC-6C11-C3373FE02821}"/>
    <pc:docChg chg="modSld">
      <pc:chgData name="Naomi Doerge" userId="S::n.doerge@uwtsd.ac.uk::c2ba5b26-9392-4f76-82ca-966719aba79f" providerId="AD" clId="Web-{9D76DC42-B077-1AAC-6C11-C3373FE02821}" dt="2026-04-13T14:13:17.747" v="18" actId="20577"/>
      <pc:docMkLst>
        <pc:docMk/>
      </pc:docMkLst>
      <pc:sldChg chg="modSp">
        <pc:chgData name="Naomi Doerge" userId="S::n.doerge@uwtsd.ac.uk::c2ba5b26-9392-4f76-82ca-966719aba79f" providerId="AD" clId="Web-{9D76DC42-B077-1AAC-6C11-C3373FE02821}" dt="2026-04-13T14:13:17.747" v="18" actId="20577"/>
        <pc:sldMkLst>
          <pc:docMk/>
          <pc:sldMk cId="20335147" sldId="299"/>
        </pc:sldMkLst>
      </pc:sldChg>
      <pc:sldChg chg="modSp">
        <pc:chgData name="Naomi Doerge" userId="S::n.doerge@uwtsd.ac.uk::c2ba5b26-9392-4f76-82ca-966719aba79f" providerId="AD" clId="Web-{9D76DC42-B077-1AAC-6C11-C3373FE02821}" dt="2026-04-13T14:10:49.884" v="15" actId="20577"/>
        <pc:sldMkLst>
          <pc:docMk/>
          <pc:sldMk cId="3630400823" sldId="334"/>
        </pc:sldMkLst>
        <pc:spChg chg="mod">
          <ac:chgData name="Naomi Doerge" userId="S::n.doerge@uwtsd.ac.uk::c2ba5b26-9392-4f76-82ca-966719aba79f" providerId="AD" clId="Web-{9D76DC42-B077-1AAC-6C11-C3373FE02821}" dt="2026-04-13T14:10:49.884" v="15" actId="20577"/>
          <ac:spMkLst>
            <pc:docMk/>
            <pc:sldMk cId="3630400823" sldId="334"/>
            <ac:spMk id="4" creationId="{5B7D1FF3-3365-D437-32AD-8E384CE5726D}"/>
          </ac:spMkLst>
        </pc:spChg>
      </pc:sldChg>
      <pc:sldChg chg="modSp">
        <pc:chgData name="Naomi Doerge" userId="S::n.doerge@uwtsd.ac.uk::c2ba5b26-9392-4f76-82ca-966719aba79f" providerId="AD" clId="Web-{9D76DC42-B077-1AAC-6C11-C3373FE02821}" dt="2026-04-13T14:10:20.586" v="14" actId="1076"/>
        <pc:sldMkLst>
          <pc:docMk/>
          <pc:sldMk cId="2915579935" sldId="335"/>
        </pc:sldMkLst>
        <pc:spChg chg="mod">
          <ac:chgData name="Naomi Doerge" userId="S::n.doerge@uwtsd.ac.uk::c2ba5b26-9392-4f76-82ca-966719aba79f" providerId="AD" clId="Web-{9D76DC42-B077-1AAC-6C11-C3373FE02821}" dt="2026-04-13T14:10:20.586" v="14" actId="1076"/>
          <ac:spMkLst>
            <pc:docMk/>
            <pc:sldMk cId="2915579935" sldId="335"/>
            <ac:spMk id="3" creationId="{D94CC2C8-3E68-7E31-58A0-4BF998F85679}"/>
          </ac:spMkLst>
        </pc:spChg>
      </pc:sldChg>
      <pc:sldChg chg="modSp">
        <pc:chgData name="Naomi Doerge" userId="S::n.doerge@uwtsd.ac.uk::c2ba5b26-9392-4f76-82ca-966719aba79f" providerId="AD" clId="Web-{9D76DC42-B077-1AAC-6C11-C3373FE02821}" dt="2026-04-13T14:13:06.200" v="17" actId="20577"/>
        <pc:sldMkLst>
          <pc:docMk/>
          <pc:sldMk cId="1463606511" sldId="342"/>
        </pc:sldMkLst>
        <pc:spChg chg="mod">
          <ac:chgData name="Naomi Doerge" userId="S::n.doerge@uwtsd.ac.uk::c2ba5b26-9392-4f76-82ca-966719aba79f" providerId="AD" clId="Web-{9D76DC42-B077-1AAC-6C11-C3373FE02821}" dt="2026-04-13T14:13:06.200" v="17" actId="20577"/>
          <ac:spMkLst>
            <pc:docMk/>
            <pc:sldMk cId="1463606511" sldId="342"/>
            <ac:spMk id="4" creationId="{3C3F21B8-B4A5-8B00-ADF1-809F61F86ED0}"/>
          </ac:spMkLst>
        </pc:spChg>
      </pc:sldChg>
    </pc:docChg>
  </pc:docChgLst>
  <pc:docChgLst>
    <pc:chgData name="Lizeta Demetriou" userId="S::l.demetriou@uwtsd.ac.uk::75cbaea9-b97c-4c81-9090-40feb64ee817" providerId="AD" clId="Web-{DCBAFA0F-F6B3-0DE3-B03F-1229EADCEBF9}"/>
    <pc:docChg chg="modSld">
      <pc:chgData name="Lizeta Demetriou" userId="S::l.demetriou@uwtsd.ac.uk::75cbaea9-b97c-4c81-9090-40feb64ee817" providerId="AD" clId="Web-{DCBAFA0F-F6B3-0DE3-B03F-1229EADCEBF9}" dt="2026-04-10T15:31:28.661" v="26" actId="20577"/>
      <pc:docMkLst>
        <pc:docMk/>
      </pc:docMkLst>
      <pc:sldChg chg="modSp addAnim">
        <pc:chgData name="Lizeta Demetriou" userId="S::l.demetriou@uwtsd.ac.uk::75cbaea9-b97c-4c81-9090-40feb64ee817" providerId="AD" clId="Web-{DCBAFA0F-F6B3-0DE3-B03F-1229EADCEBF9}" dt="2026-04-10T14:10:31" v="5" actId="20577"/>
        <pc:sldMkLst>
          <pc:docMk/>
          <pc:sldMk cId="369436545" sldId="279"/>
        </pc:sldMkLst>
        <pc:spChg chg="mod">
          <ac:chgData name="Lizeta Demetriou" userId="S::l.demetriou@uwtsd.ac.uk::75cbaea9-b97c-4c81-9090-40feb64ee817" providerId="AD" clId="Web-{DCBAFA0F-F6B3-0DE3-B03F-1229EADCEBF9}" dt="2026-04-10T14:10:31" v="5" actId="20577"/>
          <ac:spMkLst>
            <pc:docMk/>
            <pc:sldMk cId="369436545" sldId="279"/>
            <ac:spMk id="5" creationId="{2942F8A6-762B-9536-9C54-F660E6D6724C}"/>
          </ac:spMkLst>
        </pc:spChg>
      </pc:sldChg>
      <pc:sldChg chg="modSp">
        <pc:chgData name="Lizeta Demetriou" userId="S::l.demetriou@uwtsd.ac.uk::75cbaea9-b97c-4c81-9090-40feb64ee817" providerId="AD" clId="Web-{DCBAFA0F-F6B3-0DE3-B03F-1229EADCEBF9}" dt="2026-04-10T14:09:57.420" v="2" actId="20577"/>
        <pc:sldMkLst>
          <pc:docMk/>
          <pc:sldMk cId="845044675" sldId="280"/>
        </pc:sldMkLst>
        <pc:spChg chg="mod">
          <ac:chgData name="Lizeta Demetriou" userId="S::l.demetriou@uwtsd.ac.uk::75cbaea9-b97c-4c81-9090-40feb64ee817" providerId="AD" clId="Web-{DCBAFA0F-F6B3-0DE3-B03F-1229EADCEBF9}" dt="2026-04-10T14:09:57.420" v="2" actId="20577"/>
          <ac:spMkLst>
            <pc:docMk/>
            <pc:sldMk cId="845044675" sldId="280"/>
            <ac:spMk id="5" creationId="{886C6DAE-D8C3-C50A-B0F3-19BA12099E37}"/>
          </ac:spMkLst>
        </pc:spChg>
      </pc:sldChg>
      <pc:sldChg chg="modSp">
        <pc:chgData name="Lizeta Demetriou" userId="S::l.demetriou@uwtsd.ac.uk::75cbaea9-b97c-4c81-9090-40feb64ee817" providerId="AD" clId="Web-{DCBAFA0F-F6B3-0DE3-B03F-1229EADCEBF9}" dt="2026-04-10T14:16:07.261" v="20" actId="20577"/>
        <pc:sldMkLst>
          <pc:docMk/>
          <pc:sldMk cId="2342807460" sldId="282"/>
        </pc:sldMkLst>
        <pc:graphicFrameChg chg="modGraphic">
          <ac:chgData name="Lizeta Demetriou" userId="S::l.demetriou@uwtsd.ac.uk::75cbaea9-b97c-4c81-9090-40feb64ee817" providerId="AD" clId="Web-{DCBAFA0F-F6B3-0DE3-B03F-1229EADCEBF9}" dt="2026-04-10T14:16:07.261" v="20" actId="20577"/>
          <ac:graphicFrameMkLst>
            <pc:docMk/>
            <pc:sldMk cId="2342807460" sldId="282"/>
            <ac:graphicFrameMk id="4" creationId="{390ADC26-13ED-AC5B-714E-E40959143BEF}"/>
          </ac:graphicFrameMkLst>
        </pc:graphicFrameChg>
      </pc:sldChg>
      <pc:sldChg chg="modSp">
        <pc:chgData name="Lizeta Demetriou" userId="S::l.demetriou@uwtsd.ac.uk::75cbaea9-b97c-4c81-9090-40feb64ee817" providerId="AD" clId="Web-{DCBAFA0F-F6B3-0DE3-B03F-1229EADCEBF9}" dt="2026-04-10T15:31:28.661" v="26" actId="20577"/>
        <pc:sldMkLst>
          <pc:docMk/>
          <pc:sldMk cId="3246681309" sldId="285"/>
        </pc:sldMkLst>
        <pc:spChg chg="mod">
          <ac:chgData name="Lizeta Demetriou" userId="S::l.demetriou@uwtsd.ac.uk::75cbaea9-b97c-4c81-9090-40feb64ee817" providerId="AD" clId="Web-{DCBAFA0F-F6B3-0DE3-B03F-1229EADCEBF9}" dt="2026-04-10T15:31:26.177" v="25" actId="20577"/>
          <ac:spMkLst>
            <pc:docMk/>
            <pc:sldMk cId="3246681309" sldId="285"/>
            <ac:spMk id="3" creationId="{5AAAD89A-7D07-0916-1CEE-87EEEA21C945}"/>
          </ac:spMkLst>
        </pc:spChg>
        <pc:spChg chg="mod">
          <ac:chgData name="Lizeta Demetriou" userId="S::l.demetriou@uwtsd.ac.uk::75cbaea9-b97c-4c81-9090-40feb64ee817" providerId="AD" clId="Web-{DCBAFA0F-F6B3-0DE3-B03F-1229EADCEBF9}" dt="2026-04-10T15:31:28.661" v="26" actId="20577"/>
          <ac:spMkLst>
            <pc:docMk/>
            <pc:sldMk cId="3246681309" sldId="285"/>
            <ac:spMk id="4" creationId="{57B9D4FA-6DFD-4698-85BE-334CFC463E29}"/>
          </ac:spMkLst>
        </pc:spChg>
      </pc:sldChg>
    </pc:docChg>
  </pc:docChgLst>
  <pc:docChgLst>
    <pc:chgData name="Errietta Bissa" userId="S::e.bissa@uwtsd.ac.uk::81ffec9e-7d76-4710-b828-fc34ea58d3af" providerId="AD" clId="Web-{4C53E1D1-AE7C-6E8A-4CF3-FB703DAF8B63}"/>
    <pc:docChg chg="modSld">
      <pc:chgData name="Errietta Bissa" userId="S::e.bissa@uwtsd.ac.uk::81ffec9e-7d76-4710-b828-fc34ea58d3af" providerId="AD" clId="Web-{4C53E1D1-AE7C-6E8A-4CF3-FB703DAF8B63}" dt="2026-04-15T09:30:01.347" v="2"/>
      <pc:docMkLst>
        <pc:docMk/>
      </pc:docMkLst>
      <pc:sldChg chg="modNotes">
        <pc:chgData name="Errietta Bissa" userId="S::e.bissa@uwtsd.ac.uk::81ffec9e-7d76-4710-b828-fc34ea58d3af" providerId="AD" clId="Web-{4C53E1D1-AE7C-6E8A-4CF3-FB703DAF8B63}" dt="2026-04-15T09:30:01.347" v="2"/>
        <pc:sldMkLst>
          <pc:docMk/>
          <pc:sldMk cId="845044675" sldId="280"/>
        </pc:sldMkLst>
      </pc:sldChg>
    </pc:docChg>
  </pc:docChgLst>
  <pc:docChgLst>
    <pc:chgData name="Naomi Doerge" userId="S::n.doerge@uwtsd.ac.uk::c2ba5b26-9392-4f76-82ca-966719aba79f" providerId="AD" clId="Web-{279A4D89-F435-E734-3364-550A6514A616}"/>
    <pc:docChg chg="addSld delSld modSld sldOrd modSection">
      <pc:chgData name="Naomi Doerge" userId="S::n.doerge@uwtsd.ac.uk::c2ba5b26-9392-4f76-82ca-966719aba79f" providerId="AD" clId="Web-{279A4D89-F435-E734-3364-550A6514A616}" dt="2026-04-17T12:08:37.406" v="176" actId="1076"/>
      <pc:docMkLst>
        <pc:docMk/>
      </pc:docMkLst>
      <pc:sldChg chg="ord">
        <pc:chgData name="Naomi Doerge" userId="S::n.doerge@uwtsd.ac.uk::c2ba5b26-9392-4f76-82ca-966719aba79f" providerId="AD" clId="Web-{279A4D89-F435-E734-3364-550A6514A616}" dt="2026-04-17T12:04:04.601" v="130"/>
        <pc:sldMkLst>
          <pc:docMk/>
          <pc:sldMk cId="1980567332" sldId="286"/>
        </pc:sldMkLst>
      </pc:sldChg>
      <pc:sldChg chg="modSp">
        <pc:chgData name="Naomi Doerge" userId="S::n.doerge@uwtsd.ac.uk::c2ba5b26-9392-4f76-82ca-966719aba79f" providerId="AD" clId="Web-{279A4D89-F435-E734-3364-550A6514A616}" dt="2026-04-17T12:08:37.406" v="176" actId="1076"/>
        <pc:sldMkLst>
          <pc:docMk/>
          <pc:sldMk cId="824515497" sldId="288"/>
        </pc:sldMkLst>
        <pc:spChg chg="mod">
          <ac:chgData name="Naomi Doerge" userId="S::n.doerge@uwtsd.ac.uk::c2ba5b26-9392-4f76-82ca-966719aba79f" providerId="AD" clId="Web-{279A4D89-F435-E734-3364-550A6514A616}" dt="2026-04-17T12:08:34.234" v="175" actId="20577"/>
          <ac:spMkLst>
            <pc:docMk/>
            <pc:sldMk cId="824515497" sldId="288"/>
            <ac:spMk id="5" creationId="{86706EED-0A59-617C-09A8-C908BEC92DF8}"/>
          </ac:spMkLst>
        </pc:spChg>
        <pc:picChg chg="mod">
          <ac:chgData name="Naomi Doerge" userId="S::n.doerge@uwtsd.ac.uk::c2ba5b26-9392-4f76-82ca-966719aba79f" providerId="AD" clId="Web-{279A4D89-F435-E734-3364-550A6514A616}" dt="2026-04-17T12:08:37.406" v="176" actId="1076"/>
          <ac:picMkLst>
            <pc:docMk/>
            <pc:sldMk cId="824515497" sldId="288"/>
            <ac:picMk id="4" creationId="{1D6AC23B-7908-6C0F-7609-0E3DFA2A3BF6}"/>
          </ac:picMkLst>
        </pc:picChg>
      </pc:sldChg>
      <pc:sldChg chg="delSp modSp add replId delAnim modNotes">
        <pc:chgData name="Naomi Doerge" userId="S::n.doerge@uwtsd.ac.uk::c2ba5b26-9392-4f76-82ca-966719aba79f" providerId="AD" clId="Web-{279A4D89-F435-E734-3364-550A6514A616}" dt="2026-04-17T12:04:51.977" v="140"/>
        <pc:sldMkLst>
          <pc:docMk/>
          <pc:sldMk cId="3096910951" sldId="346"/>
        </pc:sldMkLst>
        <pc:spChg chg="mod">
          <ac:chgData name="Naomi Doerge" userId="S::n.doerge@uwtsd.ac.uk::c2ba5b26-9392-4f76-82ca-966719aba79f" providerId="AD" clId="Web-{279A4D89-F435-E734-3364-550A6514A616}" dt="2026-04-17T11:26:26.714" v="58" actId="20577"/>
          <ac:spMkLst>
            <pc:docMk/>
            <pc:sldMk cId="3096910951" sldId="346"/>
            <ac:spMk id="2" creationId="{35C3F72F-4411-9FA9-0E70-7C6140B9C225}"/>
          </ac:spMkLst>
        </pc:spChg>
        <pc:spChg chg="mod">
          <ac:chgData name="Naomi Doerge" userId="S::n.doerge@uwtsd.ac.uk::c2ba5b26-9392-4f76-82ca-966719aba79f" providerId="AD" clId="Web-{279A4D89-F435-E734-3364-550A6514A616}" dt="2026-04-17T11:47:10.216" v="123" actId="14100"/>
          <ac:spMkLst>
            <pc:docMk/>
            <pc:sldMk cId="3096910951" sldId="346"/>
            <ac:spMk id="3" creationId="{FD51633F-C2FE-9665-81DC-50E05D9C8FC1}"/>
          </ac:spMkLst>
        </pc:spChg>
      </pc:sldChg>
      <pc:sldChg chg="modSp add">
        <pc:chgData name="Naomi Doerge" userId="S::n.doerge@uwtsd.ac.uk::c2ba5b26-9392-4f76-82ca-966719aba79f" providerId="AD" clId="Web-{279A4D89-F435-E734-3364-550A6514A616}" dt="2026-04-17T12:07:22.575" v="162" actId="1076"/>
        <pc:sldMkLst>
          <pc:docMk/>
          <pc:sldMk cId="2558770503" sldId="347"/>
        </pc:sldMkLst>
        <pc:spChg chg="mod">
          <ac:chgData name="Naomi Doerge" userId="S::n.doerge@uwtsd.ac.uk::c2ba5b26-9392-4f76-82ca-966719aba79f" providerId="AD" clId="Web-{279A4D89-F435-E734-3364-550A6514A616}" dt="2026-04-17T12:07:12.137" v="160" actId="20577"/>
          <ac:spMkLst>
            <pc:docMk/>
            <pc:sldMk cId="2558770503" sldId="347"/>
            <ac:spMk id="2" creationId="{B19C9CE6-1289-D4E8-A9D2-1BF693058AA6}"/>
          </ac:spMkLst>
        </pc:spChg>
        <pc:spChg chg="mod">
          <ac:chgData name="Naomi Doerge" userId="S::n.doerge@uwtsd.ac.uk::c2ba5b26-9392-4f76-82ca-966719aba79f" providerId="AD" clId="Web-{279A4D89-F435-E734-3364-550A6514A616}" dt="2026-04-17T12:07:22.575" v="162" actId="1076"/>
          <ac:spMkLst>
            <pc:docMk/>
            <pc:sldMk cId="2558770503" sldId="347"/>
            <ac:spMk id="5" creationId="{BD66E5A4-C18B-1DF3-8738-CE177E246B87}"/>
          </ac:spMkLst>
        </pc:spChg>
        <pc:spChg chg="mod">
          <ac:chgData name="Naomi Doerge" userId="S::n.doerge@uwtsd.ac.uk::c2ba5b26-9392-4f76-82ca-966719aba79f" providerId="AD" clId="Web-{279A4D89-F435-E734-3364-550A6514A616}" dt="2026-04-17T12:07:00.682" v="155" actId="14100"/>
          <ac:spMkLst>
            <pc:docMk/>
            <pc:sldMk cId="2558770503" sldId="347"/>
            <ac:spMk id="8" creationId="{4A626005-87A6-7105-AFE9-9C3406A89FE6}"/>
          </ac:spMkLst>
        </pc:spChg>
      </pc:sldChg>
    </pc:docChg>
  </pc:docChgLst>
  <pc:docChgLst>
    <pc:chgData name="Naomi Doerge" userId="S::n.doerge@uwtsd.ac.uk::c2ba5b26-9392-4f76-82ca-966719aba79f" providerId="AD" clId="Web-{4239C189-ED43-8C81-F558-DC32412CD516}"/>
    <pc:docChg chg="addSld delSld modSld modSection">
      <pc:chgData name="Naomi Doerge" userId="S::n.doerge@uwtsd.ac.uk::c2ba5b26-9392-4f76-82ca-966719aba79f" providerId="AD" clId="Web-{4239C189-ED43-8C81-F558-DC32412CD516}" dt="2026-04-19T15:19:05.319" v="956" actId="14100"/>
      <pc:docMkLst>
        <pc:docMk/>
      </pc:docMkLst>
      <pc:sldChg chg="modSp">
        <pc:chgData name="Naomi Doerge" userId="S::n.doerge@uwtsd.ac.uk::c2ba5b26-9392-4f76-82ca-966719aba79f" providerId="AD" clId="Web-{4239C189-ED43-8C81-F558-DC32412CD516}" dt="2026-04-19T13:05:17.417" v="61" actId="1076"/>
        <pc:sldMkLst>
          <pc:docMk/>
          <pc:sldMk cId="2720722599" sldId="284"/>
        </pc:sldMkLst>
        <pc:spChg chg="mod">
          <ac:chgData name="Naomi Doerge" userId="S::n.doerge@uwtsd.ac.uk::c2ba5b26-9392-4f76-82ca-966719aba79f" providerId="AD" clId="Web-{4239C189-ED43-8C81-F558-DC32412CD516}" dt="2026-04-19T13:05:17.417" v="61" actId="1076"/>
          <ac:spMkLst>
            <pc:docMk/>
            <pc:sldMk cId="2720722599" sldId="284"/>
            <ac:spMk id="2" creationId="{16AB7DE5-5047-749A-EE50-5AEF3FBDA949}"/>
          </ac:spMkLst>
        </pc:spChg>
        <pc:spChg chg="mod">
          <ac:chgData name="Naomi Doerge" userId="S::n.doerge@uwtsd.ac.uk::c2ba5b26-9392-4f76-82ca-966719aba79f" providerId="AD" clId="Web-{4239C189-ED43-8C81-F558-DC32412CD516}" dt="2026-04-19T13:05:10.103" v="60" actId="14100"/>
          <ac:spMkLst>
            <pc:docMk/>
            <pc:sldMk cId="2720722599" sldId="284"/>
            <ac:spMk id="3" creationId="{BEC33385-27EF-E4B3-6B68-A533003AD052}"/>
          </ac:spMkLst>
        </pc:spChg>
      </pc:sldChg>
      <pc:sldChg chg="modSp">
        <pc:chgData name="Naomi Doerge" userId="S::n.doerge@uwtsd.ac.uk::c2ba5b26-9392-4f76-82ca-966719aba79f" providerId="AD" clId="Web-{4239C189-ED43-8C81-F558-DC32412CD516}" dt="2026-04-19T13:03:45.774" v="31" actId="20577"/>
        <pc:sldMkLst>
          <pc:docMk/>
          <pc:sldMk cId="824515497" sldId="288"/>
        </pc:sldMkLst>
        <pc:spChg chg="mod">
          <ac:chgData name="Naomi Doerge" userId="S::n.doerge@uwtsd.ac.uk::c2ba5b26-9392-4f76-82ca-966719aba79f" providerId="AD" clId="Web-{4239C189-ED43-8C81-F558-DC32412CD516}" dt="2026-04-19T13:03:16.508" v="24" actId="20577"/>
          <ac:spMkLst>
            <pc:docMk/>
            <pc:sldMk cId="824515497" sldId="288"/>
            <ac:spMk id="3" creationId="{030B0FCA-9DF5-65D3-0BF4-AF114DFE9AC7}"/>
          </ac:spMkLst>
        </pc:spChg>
        <pc:spChg chg="mod">
          <ac:chgData name="Naomi Doerge" userId="S::n.doerge@uwtsd.ac.uk::c2ba5b26-9392-4f76-82ca-966719aba79f" providerId="AD" clId="Web-{4239C189-ED43-8C81-F558-DC32412CD516}" dt="2026-04-19T13:03:45.774" v="31" actId="20577"/>
          <ac:spMkLst>
            <pc:docMk/>
            <pc:sldMk cId="824515497" sldId="288"/>
            <ac:spMk id="5" creationId="{86706EED-0A59-617C-09A8-C908BEC92DF8}"/>
          </ac:spMkLst>
        </pc:spChg>
      </pc:sldChg>
      <pc:sldChg chg="modSp">
        <pc:chgData name="Naomi Doerge" userId="S::n.doerge@uwtsd.ac.uk::c2ba5b26-9392-4f76-82ca-966719aba79f" providerId="AD" clId="Web-{4239C189-ED43-8C81-F558-DC32412CD516}" dt="2026-04-19T13:05:50.124" v="64" actId="20577"/>
        <pc:sldMkLst>
          <pc:docMk/>
          <pc:sldMk cId="3918787570" sldId="291"/>
        </pc:sldMkLst>
        <pc:spChg chg="mod">
          <ac:chgData name="Naomi Doerge" userId="S::n.doerge@uwtsd.ac.uk::c2ba5b26-9392-4f76-82ca-966719aba79f" providerId="AD" clId="Web-{4239C189-ED43-8C81-F558-DC32412CD516}" dt="2026-04-19T13:05:50.124" v="64" actId="20577"/>
          <ac:spMkLst>
            <pc:docMk/>
            <pc:sldMk cId="3918787570" sldId="291"/>
            <ac:spMk id="3" creationId="{45B28FEC-0043-06D9-85D8-3AC51995982A}"/>
          </ac:spMkLst>
        </pc:spChg>
      </pc:sldChg>
      <pc:sldChg chg="modSp">
        <pc:chgData name="Naomi Doerge" userId="S::n.doerge@uwtsd.ac.uk::c2ba5b26-9392-4f76-82ca-966719aba79f" providerId="AD" clId="Web-{4239C189-ED43-8C81-F558-DC32412CD516}" dt="2026-04-19T13:11:42.195" v="124" actId="20577"/>
        <pc:sldMkLst>
          <pc:docMk/>
          <pc:sldMk cId="3837329594" sldId="302"/>
        </pc:sldMkLst>
        <pc:graphicFrameChg chg="modGraphic">
          <ac:chgData name="Naomi Doerge" userId="S::n.doerge@uwtsd.ac.uk::c2ba5b26-9392-4f76-82ca-966719aba79f" providerId="AD" clId="Web-{4239C189-ED43-8C81-F558-DC32412CD516}" dt="2026-04-19T13:11:42.195" v="124" actId="20577"/>
          <ac:graphicFrameMkLst>
            <pc:docMk/>
            <pc:sldMk cId="3837329594" sldId="302"/>
            <ac:graphicFrameMk id="4" creationId="{C764DE7B-C78C-3983-82AF-6BCA48C82876}"/>
          </ac:graphicFrameMkLst>
        </pc:graphicFrameChg>
      </pc:sldChg>
      <pc:sldChg chg="modSp">
        <pc:chgData name="Naomi Doerge" userId="S::n.doerge@uwtsd.ac.uk::c2ba5b26-9392-4f76-82ca-966719aba79f" providerId="AD" clId="Web-{4239C189-ED43-8C81-F558-DC32412CD516}" dt="2026-04-19T15:19:05.319" v="956" actId="14100"/>
        <pc:sldMkLst>
          <pc:docMk/>
          <pc:sldMk cId="4266608597" sldId="308"/>
        </pc:sldMkLst>
        <pc:spChg chg="mod">
          <ac:chgData name="Naomi Doerge" userId="S::n.doerge@uwtsd.ac.uk::c2ba5b26-9392-4f76-82ca-966719aba79f" providerId="AD" clId="Web-{4239C189-ED43-8C81-F558-DC32412CD516}" dt="2026-04-19T15:19:05.319" v="956" actId="14100"/>
          <ac:spMkLst>
            <pc:docMk/>
            <pc:sldMk cId="4266608597" sldId="308"/>
            <ac:spMk id="3" creationId="{4D46F9F0-4E29-5C84-2C0A-359DC06DC0FC}"/>
          </ac:spMkLst>
        </pc:spChg>
      </pc:sldChg>
      <pc:sldChg chg="modNotes">
        <pc:chgData name="Naomi Doerge" userId="S::n.doerge@uwtsd.ac.uk::c2ba5b26-9392-4f76-82ca-966719aba79f" providerId="AD" clId="Web-{4239C189-ED43-8C81-F558-DC32412CD516}" dt="2026-04-19T13:07:00.068" v="66"/>
        <pc:sldMkLst>
          <pc:docMk/>
          <pc:sldMk cId="2915579935" sldId="335"/>
        </pc:sldMkLst>
      </pc:sldChg>
      <pc:sldChg chg="modSp">
        <pc:chgData name="Naomi Doerge" userId="S::n.doerge@uwtsd.ac.uk::c2ba5b26-9392-4f76-82ca-966719aba79f" providerId="AD" clId="Web-{4239C189-ED43-8C81-F558-DC32412CD516}" dt="2026-04-19T13:07:14.398" v="68" actId="20577"/>
        <pc:sldMkLst>
          <pc:docMk/>
          <pc:sldMk cId="2113838393" sldId="339"/>
        </pc:sldMkLst>
        <pc:spChg chg="mod">
          <ac:chgData name="Naomi Doerge" userId="S::n.doerge@uwtsd.ac.uk::c2ba5b26-9392-4f76-82ca-966719aba79f" providerId="AD" clId="Web-{4239C189-ED43-8C81-F558-DC32412CD516}" dt="2026-04-19T13:07:14.398" v="68" actId="20577"/>
          <ac:spMkLst>
            <pc:docMk/>
            <pc:sldMk cId="2113838393" sldId="339"/>
            <ac:spMk id="3" creationId="{94F30C1E-8094-81A7-E3AE-D5E4E507FC8B}"/>
          </ac:spMkLst>
        </pc:spChg>
      </pc:sldChg>
      <pc:sldChg chg="addAnim modAnim">
        <pc:chgData name="Naomi Doerge" userId="S::n.doerge@uwtsd.ac.uk::c2ba5b26-9392-4f76-82ca-966719aba79f" providerId="AD" clId="Web-{4239C189-ED43-8C81-F558-DC32412CD516}" dt="2026-04-19T13:08:52.874" v="71"/>
        <pc:sldMkLst>
          <pc:docMk/>
          <pc:sldMk cId="2744464977" sldId="340"/>
        </pc:sldMkLst>
      </pc:sldChg>
      <pc:sldChg chg="modNotes">
        <pc:chgData name="Naomi Doerge" userId="S::n.doerge@uwtsd.ac.uk::c2ba5b26-9392-4f76-82ca-966719aba79f" providerId="AD" clId="Web-{4239C189-ED43-8C81-F558-DC32412CD516}" dt="2026-04-19T13:10:18.816" v="73"/>
        <pc:sldMkLst>
          <pc:docMk/>
          <pc:sldMk cId="1463606511" sldId="342"/>
        </pc:sldMkLst>
      </pc:sldChg>
      <pc:sldChg chg="modSp">
        <pc:chgData name="Naomi Doerge" userId="S::n.doerge@uwtsd.ac.uk::c2ba5b26-9392-4f76-82ca-966719aba79f" providerId="AD" clId="Web-{4239C189-ED43-8C81-F558-DC32412CD516}" dt="2026-04-19T13:10:53.036" v="120" actId="14100"/>
        <pc:sldMkLst>
          <pc:docMk/>
          <pc:sldMk cId="1254443994" sldId="343"/>
        </pc:sldMkLst>
        <pc:spChg chg="mod">
          <ac:chgData name="Naomi Doerge" userId="S::n.doerge@uwtsd.ac.uk::c2ba5b26-9392-4f76-82ca-966719aba79f" providerId="AD" clId="Web-{4239C189-ED43-8C81-F558-DC32412CD516}" dt="2026-04-19T13:10:53.036" v="120" actId="14100"/>
          <ac:spMkLst>
            <pc:docMk/>
            <pc:sldMk cId="1254443994" sldId="343"/>
            <ac:spMk id="3" creationId="{35924B25-7B7B-04AF-7F1D-5F969B2F9B59}"/>
          </ac:spMkLst>
        </pc:spChg>
      </pc:sldChg>
      <pc:sldChg chg="addSp modSp addAnim modNotes">
        <pc:chgData name="Naomi Doerge" userId="S::n.doerge@uwtsd.ac.uk::c2ba5b26-9392-4f76-82ca-966719aba79f" providerId="AD" clId="Web-{4239C189-ED43-8C81-F558-DC32412CD516}" dt="2026-04-19T14:40:48.919" v="260" actId="1076"/>
        <pc:sldMkLst>
          <pc:docMk/>
          <pc:sldMk cId="1380015406" sldId="351"/>
        </pc:sldMkLst>
        <pc:spChg chg="mod">
          <ac:chgData name="Naomi Doerge" userId="S::n.doerge@uwtsd.ac.uk::c2ba5b26-9392-4f76-82ca-966719aba79f" providerId="AD" clId="Web-{4239C189-ED43-8C81-F558-DC32412CD516}" dt="2026-04-19T14:39:32.526" v="258" actId="20577"/>
          <ac:spMkLst>
            <pc:docMk/>
            <pc:sldMk cId="1380015406" sldId="351"/>
            <ac:spMk id="4" creationId="{1BA4F0DF-DBB2-B3B1-E3AD-8707D5A2A315}"/>
          </ac:spMkLst>
        </pc:spChg>
        <pc:picChg chg="add mod">
          <ac:chgData name="Naomi Doerge" userId="S::n.doerge@uwtsd.ac.uk::c2ba5b26-9392-4f76-82ca-966719aba79f" providerId="AD" clId="Web-{4239C189-ED43-8C81-F558-DC32412CD516}" dt="2026-04-19T14:40:48.919" v="260" actId="1076"/>
          <ac:picMkLst>
            <pc:docMk/>
            <pc:sldMk cId="1380015406" sldId="351"/>
            <ac:picMk id="6" creationId="{09DF5B5D-3DDD-797D-4BF1-9E711CA60390}"/>
          </ac:picMkLst>
        </pc:picChg>
      </pc:sldChg>
      <pc:sldChg chg="addSp delSp modSp add replId delAnim modNotes">
        <pc:chgData name="Naomi Doerge" userId="S::n.doerge@uwtsd.ac.uk::c2ba5b26-9392-4f76-82ca-966719aba79f" providerId="AD" clId="Web-{4239C189-ED43-8C81-F558-DC32412CD516}" dt="2026-04-19T15:03:28.441" v="706" actId="20577"/>
        <pc:sldMkLst>
          <pc:docMk/>
          <pc:sldMk cId="487304516" sldId="352"/>
        </pc:sldMkLst>
        <pc:spChg chg="mod">
          <ac:chgData name="Naomi Doerge" userId="S::n.doerge@uwtsd.ac.uk::c2ba5b26-9392-4f76-82ca-966719aba79f" providerId="AD" clId="Web-{4239C189-ED43-8C81-F558-DC32412CD516}" dt="2026-04-19T15:01:19.377" v="624" actId="20577"/>
          <ac:spMkLst>
            <pc:docMk/>
            <pc:sldMk cId="487304516" sldId="352"/>
            <ac:spMk id="2" creationId="{5746917B-0DBE-0D55-105E-4985563B6724}"/>
          </ac:spMkLst>
        </pc:spChg>
        <pc:spChg chg="mod">
          <ac:chgData name="Naomi Doerge" userId="S::n.doerge@uwtsd.ac.uk::c2ba5b26-9392-4f76-82ca-966719aba79f" providerId="AD" clId="Web-{4239C189-ED43-8C81-F558-DC32412CD516}" dt="2026-04-19T14:51:44.250" v="451" actId="14100"/>
          <ac:spMkLst>
            <pc:docMk/>
            <pc:sldMk cId="487304516" sldId="352"/>
            <ac:spMk id="4" creationId="{3CFF05E0-5E0B-5C37-9786-04ECC5E67127}"/>
          </ac:spMkLst>
        </pc:spChg>
        <pc:spChg chg="add del mod">
          <ac:chgData name="Naomi Doerge" userId="S::n.doerge@uwtsd.ac.uk::c2ba5b26-9392-4f76-82ca-966719aba79f" providerId="AD" clId="Web-{4239C189-ED43-8C81-F558-DC32412CD516}" dt="2026-04-19T14:47:16.693" v="322"/>
          <ac:spMkLst>
            <pc:docMk/>
            <pc:sldMk cId="487304516" sldId="352"/>
            <ac:spMk id="7" creationId="{CA8015F6-C816-6DD5-DEB1-91462BC60EF9}"/>
          </ac:spMkLst>
        </pc:spChg>
        <pc:spChg chg="add mod">
          <ac:chgData name="Naomi Doerge" userId="S::n.doerge@uwtsd.ac.uk::c2ba5b26-9392-4f76-82ca-966719aba79f" providerId="AD" clId="Web-{4239C189-ED43-8C81-F558-DC32412CD516}" dt="2026-04-19T15:03:28.441" v="706" actId="20577"/>
          <ac:spMkLst>
            <pc:docMk/>
            <pc:sldMk cId="487304516" sldId="352"/>
            <ac:spMk id="8" creationId="{DB35DC01-58D4-0114-7238-7C7EFC787A15}"/>
          </ac:spMkLst>
        </pc:spChg>
        <pc:spChg chg="add mod">
          <ac:chgData name="Naomi Doerge" userId="S::n.doerge@uwtsd.ac.uk::c2ba5b26-9392-4f76-82ca-966719aba79f" providerId="AD" clId="Web-{4239C189-ED43-8C81-F558-DC32412CD516}" dt="2026-04-19T14:54:31.570" v="560" actId="20577"/>
          <ac:spMkLst>
            <pc:docMk/>
            <pc:sldMk cId="487304516" sldId="352"/>
            <ac:spMk id="9" creationId="{89AC35A3-DAC8-FB04-A1F3-3294F6B58998}"/>
          </ac:spMkLst>
        </pc:spChg>
      </pc:sldChg>
      <pc:sldChg chg="addSp delSp modSp add replId modNotes">
        <pc:chgData name="Naomi Doerge" userId="S::n.doerge@uwtsd.ac.uk::c2ba5b26-9392-4f76-82ca-966719aba79f" providerId="AD" clId="Web-{4239C189-ED43-8C81-F558-DC32412CD516}" dt="2026-04-19T15:15:24.291" v="881"/>
        <pc:sldMkLst>
          <pc:docMk/>
          <pc:sldMk cId="3174321748" sldId="353"/>
        </pc:sldMkLst>
        <pc:spChg chg="mod">
          <ac:chgData name="Naomi Doerge" userId="S::n.doerge@uwtsd.ac.uk::c2ba5b26-9392-4f76-82ca-966719aba79f" providerId="AD" clId="Web-{4239C189-ED43-8C81-F558-DC32412CD516}" dt="2026-04-19T15:01:25.330" v="626" actId="20577"/>
          <ac:spMkLst>
            <pc:docMk/>
            <pc:sldMk cId="3174321748" sldId="353"/>
            <ac:spMk id="2" creationId="{EF9823CB-7768-3360-4805-7BC2BED3CFCE}"/>
          </ac:spMkLst>
        </pc:spChg>
        <pc:spChg chg="add mod">
          <ac:chgData name="Naomi Doerge" userId="S::n.doerge@uwtsd.ac.uk::c2ba5b26-9392-4f76-82ca-966719aba79f" providerId="AD" clId="Web-{4239C189-ED43-8C81-F558-DC32412CD516}" dt="2026-04-19T15:09:54.581" v="876" actId="20577"/>
          <ac:spMkLst>
            <pc:docMk/>
            <pc:sldMk cId="3174321748" sldId="353"/>
            <ac:spMk id="4" creationId="{ED3F787A-2E0C-1B79-12E4-CE4AFB376426}"/>
          </ac:spMkLst>
        </pc:spChg>
        <pc:spChg chg="add mod">
          <ac:chgData name="Naomi Doerge" userId="S::n.doerge@uwtsd.ac.uk::c2ba5b26-9392-4f76-82ca-966719aba79f" providerId="AD" clId="Web-{4239C189-ED43-8C81-F558-DC32412CD516}" dt="2026-04-19T15:10:25.144" v="879" actId="1076"/>
          <ac:spMkLst>
            <pc:docMk/>
            <pc:sldMk cId="3174321748" sldId="353"/>
            <ac:spMk id="5" creationId="{E9FA8CF8-6E42-B06A-57E3-4C58A543F211}"/>
          </ac:spMkLst>
        </pc:spChg>
      </pc:sldChg>
      <pc:sldChg chg="delSp modSp add replId delAnim modNotes">
        <pc:chgData name="Naomi Doerge" userId="S::n.doerge@uwtsd.ac.uk::c2ba5b26-9392-4f76-82ca-966719aba79f" providerId="AD" clId="Web-{4239C189-ED43-8C81-F558-DC32412CD516}" dt="2026-04-19T15:17:45.643" v="952"/>
        <pc:sldMkLst>
          <pc:docMk/>
          <pc:sldMk cId="1505785366" sldId="354"/>
        </pc:sldMkLst>
        <pc:spChg chg="mod">
          <ac:chgData name="Naomi Doerge" userId="S::n.doerge@uwtsd.ac.uk::c2ba5b26-9392-4f76-82ca-966719aba79f" providerId="AD" clId="Web-{4239C189-ED43-8C81-F558-DC32412CD516}" dt="2026-04-19T15:15:34.307" v="883" actId="20577"/>
          <ac:spMkLst>
            <pc:docMk/>
            <pc:sldMk cId="1505785366" sldId="354"/>
            <ac:spMk id="2" creationId="{6CD511E1-C4CA-E05C-2CDF-07917A56FF0E}"/>
          </ac:spMkLst>
        </pc:spChg>
        <pc:spChg chg="mod">
          <ac:chgData name="Naomi Doerge" userId="S::n.doerge@uwtsd.ac.uk::c2ba5b26-9392-4f76-82ca-966719aba79f" providerId="AD" clId="Web-{4239C189-ED43-8C81-F558-DC32412CD516}" dt="2026-04-19T15:16:11.935" v="949" actId="20577"/>
          <ac:spMkLst>
            <pc:docMk/>
            <pc:sldMk cId="1505785366" sldId="354"/>
            <ac:spMk id="4" creationId="{344CCA5E-4FAE-7862-2CD2-ED7002827A57}"/>
          </ac:spMkLst>
        </pc:spChg>
      </pc:sldChg>
    </pc:docChg>
  </pc:docChgLst>
  <pc:docChgLst>
    <pc:chgData name="Naomi Doerge" userId="S::n.doerge@uwtsd.ac.uk::c2ba5b26-9392-4f76-82ca-966719aba79f" providerId="AD" clId="Web-{A3A22261-EBE9-EEFF-D79D-2F5B4D61808D}"/>
    <pc:docChg chg="addSld delSld modSld modSection">
      <pc:chgData name="Naomi Doerge" userId="S::n.doerge@uwtsd.ac.uk::c2ba5b26-9392-4f76-82ca-966719aba79f" providerId="AD" clId="Web-{A3A22261-EBE9-EEFF-D79D-2F5B4D61808D}" dt="2026-04-17T15:27:57.267" v="739"/>
      <pc:docMkLst>
        <pc:docMk/>
      </pc:docMkLst>
      <pc:sldChg chg="addSp delSp modSp addAnim modAnim modNotes">
        <pc:chgData name="Naomi Doerge" userId="S::n.doerge@uwtsd.ac.uk::c2ba5b26-9392-4f76-82ca-966719aba79f" providerId="AD" clId="Web-{A3A22261-EBE9-EEFF-D79D-2F5B4D61808D}" dt="2026-04-17T14:45:15.002" v="460" actId="14100"/>
        <pc:sldMkLst>
          <pc:docMk/>
          <pc:sldMk cId="20335147" sldId="299"/>
        </pc:sldMkLst>
        <pc:spChg chg="add mod">
          <ac:chgData name="Naomi Doerge" userId="S::n.doerge@uwtsd.ac.uk::c2ba5b26-9392-4f76-82ca-966719aba79f" providerId="AD" clId="Web-{A3A22261-EBE9-EEFF-D79D-2F5B4D61808D}" dt="2026-04-17T14:45:15.002" v="460" actId="14100"/>
          <ac:spMkLst>
            <pc:docMk/>
            <pc:sldMk cId="20335147" sldId="299"/>
            <ac:spMk id="8" creationId="{877C5278-1AA7-5871-1599-04ACB02C7D54}"/>
          </ac:spMkLst>
        </pc:spChg>
        <pc:spChg chg="add mod">
          <ac:chgData name="Naomi Doerge" userId="S::n.doerge@uwtsd.ac.uk::c2ba5b26-9392-4f76-82ca-966719aba79f" providerId="AD" clId="Web-{A3A22261-EBE9-EEFF-D79D-2F5B4D61808D}" dt="2026-04-17T14:44:56.986" v="454" actId="1076"/>
          <ac:spMkLst>
            <pc:docMk/>
            <pc:sldMk cId="20335147" sldId="299"/>
            <ac:spMk id="9" creationId="{341E277A-73DC-8DA8-1207-C7799C3EC08F}"/>
          </ac:spMkLst>
        </pc:spChg>
        <pc:picChg chg="mod">
          <ac:chgData name="Naomi Doerge" userId="S::n.doerge@uwtsd.ac.uk::c2ba5b26-9392-4f76-82ca-966719aba79f" providerId="AD" clId="Web-{A3A22261-EBE9-EEFF-D79D-2F5B4D61808D}" dt="2026-04-17T14:44:52.861" v="453" actId="1076"/>
          <ac:picMkLst>
            <pc:docMk/>
            <pc:sldMk cId="20335147" sldId="299"/>
            <ac:picMk id="1026" creationId="{0DC72E05-16CB-E1C9-4E51-A27B0EF90369}"/>
          </ac:picMkLst>
        </pc:picChg>
      </pc:sldChg>
      <pc:sldChg chg="delSp modSp modNotes">
        <pc:chgData name="Naomi Doerge" userId="S::n.doerge@uwtsd.ac.uk::c2ba5b26-9392-4f76-82ca-966719aba79f" providerId="AD" clId="Web-{A3A22261-EBE9-EEFF-D79D-2F5B4D61808D}" dt="2026-04-17T14:51:23.681" v="539" actId="20577"/>
        <pc:sldMkLst>
          <pc:docMk/>
          <pc:sldMk cId="3837329594" sldId="302"/>
        </pc:sldMkLst>
        <pc:spChg chg="mod">
          <ac:chgData name="Naomi Doerge" userId="S::n.doerge@uwtsd.ac.uk::c2ba5b26-9392-4f76-82ca-966719aba79f" providerId="AD" clId="Web-{A3A22261-EBE9-EEFF-D79D-2F5B4D61808D}" dt="2026-04-17T14:51:23.681" v="539" actId="20577"/>
          <ac:spMkLst>
            <pc:docMk/>
            <pc:sldMk cId="3837329594" sldId="302"/>
            <ac:spMk id="25" creationId="{ED126882-3087-1912-03BC-D0A7786F9D18}"/>
          </ac:spMkLst>
        </pc:spChg>
      </pc:sldChg>
      <pc:sldChg chg="addSp modSp mod modClrScheme chgLayout">
        <pc:chgData name="Naomi Doerge" userId="S::n.doerge@uwtsd.ac.uk::c2ba5b26-9392-4f76-82ca-966719aba79f" providerId="AD" clId="Web-{A3A22261-EBE9-EEFF-D79D-2F5B4D61808D}" dt="2026-04-17T13:57:00.594" v="100" actId="1076"/>
        <pc:sldMkLst>
          <pc:docMk/>
          <pc:sldMk cId="3630400823" sldId="334"/>
        </pc:sldMkLst>
        <pc:spChg chg="add mod ord">
          <ac:chgData name="Naomi Doerge" userId="S::n.doerge@uwtsd.ac.uk::c2ba5b26-9392-4f76-82ca-966719aba79f" providerId="AD" clId="Web-{A3A22261-EBE9-EEFF-D79D-2F5B4D61808D}" dt="2026-04-17T13:57:00.594" v="100" actId="1076"/>
          <ac:spMkLst>
            <pc:docMk/>
            <pc:sldMk cId="3630400823" sldId="334"/>
            <ac:spMk id="2" creationId="{A63A464F-3491-B76C-4AB1-70E707CDB734}"/>
          </ac:spMkLst>
        </pc:spChg>
        <pc:spChg chg="mod ord">
          <ac:chgData name="Naomi Doerge" userId="S::n.doerge@uwtsd.ac.uk::c2ba5b26-9392-4f76-82ca-966719aba79f" providerId="AD" clId="Web-{A3A22261-EBE9-EEFF-D79D-2F5B4D61808D}" dt="2026-04-17T13:56:16.764" v="96" actId="14100"/>
          <ac:spMkLst>
            <pc:docMk/>
            <pc:sldMk cId="3630400823" sldId="334"/>
            <ac:spMk id="4" creationId="{5B7D1FF3-3365-D437-32AD-8E384CE5726D}"/>
          </ac:spMkLst>
        </pc:spChg>
        <pc:spChg chg="mod ord">
          <ac:chgData name="Naomi Doerge" userId="S::n.doerge@uwtsd.ac.uk::c2ba5b26-9392-4f76-82ca-966719aba79f" providerId="AD" clId="Web-{A3A22261-EBE9-EEFF-D79D-2F5B4D61808D}" dt="2026-04-17T13:45:28.108" v="32" actId="1076"/>
          <ac:spMkLst>
            <pc:docMk/>
            <pc:sldMk cId="3630400823" sldId="334"/>
            <ac:spMk id="5" creationId="{E53FFBDA-D82B-A3EC-B93F-732C8385EEC1}"/>
          </ac:spMkLst>
        </pc:spChg>
      </pc:sldChg>
      <pc:sldChg chg="modSp">
        <pc:chgData name="Naomi Doerge" userId="S::n.doerge@uwtsd.ac.uk::c2ba5b26-9392-4f76-82ca-966719aba79f" providerId="AD" clId="Web-{A3A22261-EBE9-EEFF-D79D-2F5B4D61808D}" dt="2026-04-17T13:39:04.932" v="28" actId="1076"/>
        <pc:sldMkLst>
          <pc:docMk/>
          <pc:sldMk cId="2113838393" sldId="339"/>
        </pc:sldMkLst>
        <pc:spChg chg="mod">
          <ac:chgData name="Naomi Doerge" userId="S::n.doerge@uwtsd.ac.uk::c2ba5b26-9392-4f76-82ca-966719aba79f" providerId="AD" clId="Web-{A3A22261-EBE9-EEFF-D79D-2F5B4D61808D}" dt="2026-04-17T13:39:04.932" v="28" actId="1076"/>
          <ac:spMkLst>
            <pc:docMk/>
            <pc:sldMk cId="2113838393" sldId="339"/>
            <ac:spMk id="3" creationId="{94F30C1E-8094-81A7-E3AE-D5E4E507FC8B}"/>
          </ac:spMkLst>
        </pc:spChg>
        <pc:spChg chg="mod">
          <ac:chgData name="Naomi Doerge" userId="S::n.doerge@uwtsd.ac.uk::c2ba5b26-9392-4f76-82ca-966719aba79f" providerId="AD" clId="Web-{A3A22261-EBE9-EEFF-D79D-2F5B4D61808D}" dt="2026-04-17T13:38:55.026" v="24" actId="1076"/>
          <ac:spMkLst>
            <pc:docMk/>
            <pc:sldMk cId="2113838393" sldId="339"/>
            <ac:spMk id="5" creationId="{C7651918-6CFB-7BBC-ECBD-E87C14FC6472}"/>
          </ac:spMkLst>
        </pc:spChg>
      </pc:sldChg>
      <pc:sldChg chg="addSp modSp">
        <pc:chgData name="Naomi Doerge" userId="S::n.doerge@uwtsd.ac.uk::c2ba5b26-9392-4f76-82ca-966719aba79f" providerId="AD" clId="Web-{A3A22261-EBE9-EEFF-D79D-2F5B4D61808D}" dt="2026-04-17T14:08:02.455" v="169" actId="14100"/>
        <pc:sldMkLst>
          <pc:docMk/>
          <pc:sldMk cId="2744464977" sldId="340"/>
        </pc:sldMkLst>
        <pc:spChg chg="mod">
          <ac:chgData name="Naomi Doerge" userId="S::n.doerge@uwtsd.ac.uk::c2ba5b26-9392-4f76-82ca-966719aba79f" providerId="AD" clId="Web-{A3A22261-EBE9-EEFF-D79D-2F5B4D61808D}" dt="2026-04-17T14:07:48.720" v="167"/>
          <ac:spMkLst>
            <pc:docMk/>
            <pc:sldMk cId="2744464977" sldId="340"/>
            <ac:spMk id="3" creationId="{6628F4C3-66FA-8B82-CDD2-0E01BAD0D82F}"/>
          </ac:spMkLst>
        </pc:spChg>
        <pc:spChg chg="add mod">
          <ac:chgData name="Naomi Doerge" userId="S::n.doerge@uwtsd.ac.uk::c2ba5b26-9392-4f76-82ca-966719aba79f" providerId="AD" clId="Web-{A3A22261-EBE9-EEFF-D79D-2F5B4D61808D}" dt="2026-04-17T14:08:02.455" v="169" actId="14100"/>
          <ac:spMkLst>
            <pc:docMk/>
            <pc:sldMk cId="2744464977" sldId="340"/>
            <ac:spMk id="5" creationId="{3A2FBDBD-41F5-2CB2-069E-35BEEB13AC26}"/>
          </ac:spMkLst>
        </pc:spChg>
      </pc:sldChg>
      <pc:sldChg chg="addSp modSp addAnim">
        <pc:chgData name="Naomi Doerge" userId="S::n.doerge@uwtsd.ac.uk::c2ba5b26-9392-4f76-82ca-966719aba79f" providerId="AD" clId="Web-{A3A22261-EBE9-EEFF-D79D-2F5B4D61808D}" dt="2026-04-17T14:25:45.432" v="237" actId="20577"/>
        <pc:sldMkLst>
          <pc:docMk/>
          <pc:sldMk cId="1463606511" sldId="342"/>
        </pc:sldMkLst>
        <pc:spChg chg="mod">
          <ac:chgData name="Naomi Doerge" userId="S::n.doerge@uwtsd.ac.uk::c2ba5b26-9392-4f76-82ca-966719aba79f" providerId="AD" clId="Web-{A3A22261-EBE9-EEFF-D79D-2F5B4D61808D}" dt="2026-04-17T14:25:45.432" v="237" actId="20577"/>
          <ac:spMkLst>
            <pc:docMk/>
            <pc:sldMk cId="1463606511" sldId="342"/>
            <ac:spMk id="4" creationId="{3C3F21B8-B4A5-8B00-ADF1-809F61F86ED0}"/>
          </ac:spMkLst>
        </pc:spChg>
        <pc:spChg chg="add mod">
          <ac:chgData name="Naomi Doerge" userId="S::n.doerge@uwtsd.ac.uk::c2ba5b26-9392-4f76-82ca-966719aba79f" providerId="AD" clId="Web-{A3A22261-EBE9-EEFF-D79D-2F5B4D61808D}" dt="2026-04-17T14:25:25.588" v="236" actId="14100"/>
          <ac:spMkLst>
            <pc:docMk/>
            <pc:sldMk cId="1463606511" sldId="342"/>
            <ac:spMk id="6" creationId="{26EEA222-5F5B-B790-C383-6F53CC2F0042}"/>
          </ac:spMkLst>
        </pc:spChg>
      </pc:sldChg>
      <pc:sldChg chg="modSp">
        <pc:chgData name="Naomi Doerge" userId="S::n.doerge@uwtsd.ac.uk::c2ba5b26-9392-4f76-82ca-966719aba79f" providerId="AD" clId="Web-{A3A22261-EBE9-EEFF-D79D-2F5B4D61808D}" dt="2026-04-17T14:45:36.846" v="462" actId="20577"/>
        <pc:sldMkLst>
          <pc:docMk/>
          <pc:sldMk cId="1254443994" sldId="343"/>
        </pc:sldMkLst>
        <pc:spChg chg="mod">
          <ac:chgData name="Naomi Doerge" userId="S::n.doerge@uwtsd.ac.uk::c2ba5b26-9392-4f76-82ca-966719aba79f" providerId="AD" clId="Web-{A3A22261-EBE9-EEFF-D79D-2F5B4D61808D}" dt="2026-04-17T14:45:36.846" v="462" actId="20577"/>
          <ac:spMkLst>
            <pc:docMk/>
            <pc:sldMk cId="1254443994" sldId="343"/>
            <ac:spMk id="3" creationId="{35924B25-7B7B-04AF-7F1D-5F969B2F9B59}"/>
          </ac:spMkLst>
        </pc:spChg>
      </pc:sldChg>
      <pc:sldChg chg="modSp">
        <pc:chgData name="Naomi Doerge" userId="S::n.doerge@uwtsd.ac.uk::c2ba5b26-9392-4f76-82ca-966719aba79f" providerId="AD" clId="Web-{A3A22261-EBE9-EEFF-D79D-2F5B4D61808D}" dt="2026-04-17T13:01:14.769" v="23" actId="20577"/>
        <pc:sldMkLst>
          <pc:docMk/>
          <pc:sldMk cId="2558770503" sldId="347"/>
        </pc:sldMkLst>
        <pc:spChg chg="mod">
          <ac:chgData name="Naomi Doerge" userId="S::n.doerge@uwtsd.ac.uk::c2ba5b26-9392-4f76-82ca-966719aba79f" providerId="AD" clId="Web-{A3A22261-EBE9-EEFF-D79D-2F5B4D61808D}" dt="2026-04-17T13:01:14.769" v="23" actId="20577"/>
          <ac:spMkLst>
            <pc:docMk/>
            <pc:sldMk cId="2558770503" sldId="347"/>
            <ac:spMk id="5" creationId="{BD66E5A4-C18B-1DF3-8738-CE177E246B87}"/>
          </ac:spMkLst>
        </pc:spChg>
      </pc:sldChg>
      <pc:sldChg chg="modSp add replId modCm">
        <pc:chgData name="Naomi Doerge" userId="S::n.doerge@uwtsd.ac.uk::c2ba5b26-9392-4f76-82ca-966719aba79f" providerId="AD" clId="Web-{A3A22261-EBE9-EEFF-D79D-2F5B4D61808D}" dt="2026-04-17T14:09:21.975" v="178" actId="20577"/>
        <pc:sldMkLst>
          <pc:docMk/>
          <pc:sldMk cId="2469405226" sldId="348"/>
        </pc:sldMkLst>
        <pc:spChg chg="mod">
          <ac:chgData name="Naomi Doerge" userId="S::n.doerge@uwtsd.ac.uk::c2ba5b26-9392-4f76-82ca-966719aba79f" providerId="AD" clId="Web-{A3A22261-EBE9-EEFF-D79D-2F5B4D61808D}" dt="2026-04-17T14:09:03.303" v="174" actId="20577"/>
          <ac:spMkLst>
            <pc:docMk/>
            <pc:sldMk cId="2469405226" sldId="348"/>
            <ac:spMk id="2" creationId="{FF9794D4-76B5-DEE4-1B77-E87C7005F069}"/>
          </ac:spMkLst>
        </pc:spChg>
        <pc:spChg chg="mod">
          <ac:chgData name="Naomi Doerge" userId="S::n.doerge@uwtsd.ac.uk::c2ba5b26-9392-4f76-82ca-966719aba79f" providerId="AD" clId="Web-{A3A22261-EBE9-EEFF-D79D-2F5B4D61808D}" dt="2026-04-17T14:09:21.975" v="178" actId="20577"/>
          <ac:spMkLst>
            <pc:docMk/>
            <pc:sldMk cId="2469405226" sldId="348"/>
            <ac:spMk id="3" creationId="{E3823884-EC05-D860-1C6D-6771A22425D8}"/>
          </ac:spMkLst>
        </pc:spChg>
        <pc:extLst>
          <p:ext xmlns:p="http://schemas.openxmlformats.org/presentationml/2006/main" uri="{D6D511B9-2390-475A-947B-AFAB55BFBCF1}">
            <pc226:cmChg xmlns:pc226="http://schemas.microsoft.com/office/powerpoint/2022/06/main/command" chg="mod">
              <pc226:chgData name="Naomi Doerge" userId="S::n.doerge@uwtsd.ac.uk::c2ba5b26-9392-4f76-82ca-966719aba79f" providerId="AD" clId="Web-{A3A22261-EBE9-EEFF-D79D-2F5B4D61808D}" dt="2026-04-17T14:09:03.303" v="174" actId="20577"/>
              <pc2:cmMkLst xmlns:pc2="http://schemas.microsoft.com/office/powerpoint/2019/9/main/command">
                <pc:docMk/>
                <pc:sldMk cId="2469405226" sldId="348"/>
                <pc2:cmMk id="{13187455-B8DC-4453-AD5B-629EF5165A89}"/>
              </pc2:cmMkLst>
            </pc226:cmChg>
          </p:ext>
        </pc:extLst>
      </pc:sldChg>
      <pc:sldChg chg="modSp add replId modNotes">
        <pc:chgData name="Naomi Doerge" userId="S::n.doerge@uwtsd.ac.uk::c2ba5b26-9392-4f76-82ca-966719aba79f" providerId="AD" clId="Web-{A3A22261-EBE9-EEFF-D79D-2F5B4D61808D}" dt="2026-04-17T14:55:10.802" v="593" actId="14100"/>
        <pc:sldMkLst>
          <pc:docMk/>
          <pc:sldMk cId="3492632910" sldId="349"/>
        </pc:sldMkLst>
        <pc:spChg chg="mod">
          <ac:chgData name="Naomi Doerge" userId="S::n.doerge@uwtsd.ac.uk::c2ba5b26-9392-4f76-82ca-966719aba79f" providerId="AD" clId="Web-{A3A22261-EBE9-EEFF-D79D-2F5B4D61808D}" dt="2026-04-17T14:53:50.645" v="585" actId="20577"/>
          <ac:spMkLst>
            <pc:docMk/>
            <pc:sldMk cId="3492632910" sldId="349"/>
            <ac:spMk id="25" creationId="{4FBDF355-6522-4D5C-234E-432FF3C8E658}"/>
          </ac:spMkLst>
        </pc:spChg>
        <pc:spChg chg="mod">
          <ac:chgData name="Naomi Doerge" userId="S::n.doerge@uwtsd.ac.uk::c2ba5b26-9392-4f76-82ca-966719aba79f" providerId="AD" clId="Web-{A3A22261-EBE9-EEFF-D79D-2F5B4D61808D}" dt="2026-04-17T14:54:42.833" v="588" actId="1076"/>
          <ac:spMkLst>
            <pc:docMk/>
            <pc:sldMk cId="3492632910" sldId="349"/>
            <ac:spMk id="630" creationId="{C1232248-1912-A732-4887-5F3A4BC042BE}"/>
          </ac:spMkLst>
        </pc:spChg>
        <pc:spChg chg="mod">
          <ac:chgData name="Naomi Doerge" userId="S::n.doerge@uwtsd.ac.uk::c2ba5b26-9392-4f76-82ca-966719aba79f" providerId="AD" clId="Web-{A3A22261-EBE9-EEFF-D79D-2F5B4D61808D}" dt="2026-04-17T14:54:32.692" v="586" actId="1076"/>
          <ac:spMkLst>
            <pc:docMk/>
            <pc:sldMk cId="3492632910" sldId="349"/>
            <ac:spMk id="631" creationId="{92F7E5FF-2048-E084-44BC-99720F1500F1}"/>
          </ac:spMkLst>
        </pc:spChg>
        <pc:spChg chg="mod">
          <ac:chgData name="Naomi Doerge" userId="S::n.doerge@uwtsd.ac.uk::c2ba5b26-9392-4f76-82ca-966719aba79f" providerId="AD" clId="Web-{A3A22261-EBE9-EEFF-D79D-2F5B4D61808D}" dt="2026-04-17T14:54:52.349" v="590" actId="1076"/>
          <ac:spMkLst>
            <pc:docMk/>
            <pc:sldMk cId="3492632910" sldId="349"/>
            <ac:spMk id="632" creationId="{7592DA4B-CA19-9BB7-5CC5-103D9E66C526}"/>
          </ac:spMkLst>
        </pc:spChg>
        <pc:spChg chg="mod">
          <ac:chgData name="Naomi Doerge" userId="S::n.doerge@uwtsd.ac.uk::c2ba5b26-9392-4f76-82ca-966719aba79f" providerId="AD" clId="Web-{A3A22261-EBE9-EEFF-D79D-2F5B4D61808D}" dt="2026-04-17T14:55:01.645" v="592" actId="1076"/>
          <ac:spMkLst>
            <pc:docMk/>
            <pc:sldMk cId="3492632910" sldId="349"/>
            <ac:spMk id="633" creationId="{F5EE863F-EADC-CE72-2EA3-444CD47A2274}"/>
          </ac:spMkLst>
        </pc:spChg>
        <pc:cxnChg chg="mod">
          <ac:chgData name="Naomi Doerge" userId="S::n.doerge@uwtsd.ac.uk::c2ba5b26-9392-4f76-82ca-966719aba79f" providerId="AD" clId="Web-{A3A22261-EBE9-EEFF-D79D-2F5B4D61808D}" dt="2026-04-17T14:54:56.599" v="591" actId="14100"/>
          <ac:cxnSpMkLst>
            <pc:docMk/>
            <pc:sldMk cId="3492632910" sldId="349"/>
            <ac:cxnSpMk id="634" creationId="{287D26CF-7846-B32B-079C-8D54A5ECD3AB}"/>
          </ac:cxnSpMkLst>
        </pc:cxnChg>
        <pc:cxnChg chg="mod">
          <ac:chgData name="Naomi Doerge" userId="S::n.doerge@uwtsd.ac.uk::c2ba5b26-9392-4f76-82ca-966719aba79f" providerId="AD" clId="Web-{A3A22261-EBE9-EEFF-D79D-2F5B4D61808D}" dt="2026-04-17T14:54:47.145" v="589" actId="1076"/>
          <ac:cxnSpMkLst>
            <pc:docMk/>
            <pc:sldMk cId="3492632910" sldId="349"/>
            <ac:cxnSpMk id="635" creationId="{FEEC7F6B-98E5-A23C-2B11-5AF250D2C545}"/>
          </ac:cxnSpMkLst>
        </pc:cxnChg>
        <pc:cxnChg chg="mod">
          <ac:chgData name="Naomi Doerge" userId="S::n.doerge@uwtsd.ac.uk::c2ba5b26-9392-4f76-82ca-966719aba79f" providerId="AD" clId="Web-{A3A22261-EBE9-EEFF-D79D-2F5B4D61808D}" dt="2026-04-17T14:54:36.645" v="587" actId="14100"/>
          <ac:cxnSpMkLst>
            <pc:docMk/>
            <pc:sldMk cId="3492632910" sldId="349"/>
            <ac:cxnSpMk id="636" creationId="{E6D41DC0-2170-4F2D-2192-F10EAD48B07C}"/>
          </ac:cxnSpMkLst>
        </pc:cxnChg>
        <pc:cxnChg chg="mod">
          <ac:chgData name="Naomi Doerge" userId="S::n.doerge@uwtsd.ac.uk::c2ba5b26-9392-4f76-82ca-966719aba79f" providerId="AD" clId="Web-{A3A22261-EBE9-EEFF-D79D-2F5B4D61808D}" dt="2026-04-17T14:55:10.802" v="593" actId="14100"/>
          <ac:cxnSpMkLst>
            <pc:docMk/>
            <pc:sldMk cId="3492632910" sldId="349"/>
            <ac:cxnSpMk id="637" creationId="{C2F96025-3A52-83B4-AD80-97EFCB948620}"/>
          </ac:cxnSpMkLst>
        </pc:cxnChg>
      </pc:sldChg>
      <pc:sldChg chg="modSp add replId modCm modNotes">
        <pc:chgData name="Naomi Doerge" userId="S::n.doerge@uwtsd.ac.uk::c2ba5b26-9392-4f76-82ca-966719aba79f" providerId="AD" clId="Web-{A3A22261-EBE9-EEFF-D79D-2F5B4D61808D}" dt="2026-04-17T15:27:57.267" v="739"/>
        <pc:sldMkLst>
          <pc:docMk/>
          <pc:sldMk cId="3140459841" sldId="350"/>
        </pc:sldMkLst>
        <pc:spChg chg="mod">
          <ac:chgData name="Naomi Doerge" userId="S::n.doerge@uwtsd.ac.uk::c2ba5b26-9392-4f76-82ca-966719aba79f" providerId="AD" clId="Web-{A3A22261-EBE9-EEFF-D79D-2F5B4D61808D}" dt="2026-04-17T15:25:36.665" v="700" actId="20577"/>
          <ac:spMkLst>
            <pc:docMk/>
            <pc:sldMk cId="3140459841" sldId="350"/>
            <ac:spMk id="2" creationId="{71C805FE-D49E-B35C-6833-FEA519868B45}"/>
          </ac:spMkLst>
        </pc:spChg>
        <pc:extLst>
          <p:ext xmlns:p="http://schemas.openxmlformats.org/presentationml/2006/main" uri="{D6D511B9-2390-475A-947B-AFAB55BFBCF1}">
            <pc226:cmChg xmlns:pc226="http://schemas.microsoft.com/office/powerpoint/2022/06/main/command" chg="mod">
              <pc226:chgData name="Naomi Doerge" userId="S::n.doerge@uwtsd.ac.uk::c2ba5b26-9392-4f76-82ca-966719aba79f" providerId="AD" clId="Web-{A3A22261-EBE9-EEFF-D79D-2F5B4D61808D}" dt="2026-04-17T15:25:30.369" v="699" actId="20577"/>
              <pc2:cmMkLst xmlns:pc2="http://schemas.microsoft.com/office/powerpoint/2019/9/main/command">
                <pc:docMk/>
                <pc:sldMk cId="3140459841" sldId="350"/>
                <pc2:cmMk id="{7E7E302B-81A2-48E7-8A5A-7F74CA90FE83}"/>
              </pc2:cmMkLst>
            </pc226:cmChg>
          </p:ext>
        </pc:extLst>
      </pc:sldChg>
      <pc:sldChg chg="addSp modSp add replId modCm modNotes">
        <pc:chgData name="Naomi Doerge" userId="S::n.doerge@uwtsd.ac.uk::c2ba5b26-9392-4f76-82ca-966719aba79f" providerId="AD" clId="Web-{A3A22261-EBE9-EEFF-D79D-2F5B4D61808D}" dt="2026-04-17T15:27:53.157" v="738"/>
        <pc:sldMkLst>
          <pc:docMk/>
          <pc:sldMk cId="1380015406" sldId="351"/>
        </pc:sldMkLst>
        <pc:spChg chg="mod">
          <ac:chgData name="Naomi Doerge" userId="S::n.doerge@uwtsd.ac.uk::c2ba5b26-9392-4f76-82ca-966719aba79f" providerId="AD" clId="Web-{A3A22261-EBE9-EEFF-D79D-2F5B4D61808D}" dt="2026-04-17T15:25:48.291" v="704" actId="20577"/>
          <ac:spMkLst>
            <pc:docMk/>
            <pc:sldMk cId="1380015406" sldId="351"/>
            <ac:spMk id="2" creationId="{44F7F348-ECB0-1882-737D-F01A78E3D1A4}"/>
          </ac:spMkLst>
        </pc:spChg>
        <pc:spChg chg="mod">
          <ac:chgData name="Naomi Doerge" userId="S::n.doerge@uwtsd.ac.uk::c2ba5b26-9392-4f76-82ca-966719aba79f" providerId="AD" clId="Web-{A3A22261-EBE9-EEFF-D79D-2F5B4D61808D}" dt="2026-04-17T15:26:05.228" v="706" actId="1076"/>
          <ac:spMkLst>
            <pc:docMk/>
            <pc:sldMk cId="1380015406" sldId="351"/>
            <ac:spMk id="3" creationId="{7DC5CFFD-71CA-CCD9-6543-59334C0B3E5C}"/>
          </ac:spMkLst>
        </pc:spChg>
        <pc:spChg chg="add mod">
          <ac:chgData name="Naomi Doerge" userId="S::n.doerge@uwtsd.ac.uk::c2ba5b26-9392-4f76-82ca-966719aba79f" providerId="AD" clId="Web-{A3A22261-EBE9-EEFF-D79D-2F5B4D61808D}" dt="2026-04-17T15:26:46.292" v="735" actId="20577"/>
          <ac:spMkLst>
            <pc:docMk/>
            <pc:sldMk cId="1380015406" sldId="351"/>
            <ac:spMk id="4" creationId="{1BA4F0DF-DBB2-B3B1-E3AD-8707D5A2A315}"/>
          </ac:spMkLst>
        </pc:spChg>
        <pc:extLst>
          <p:ext xmlns:p="http://schemas.openxmlformats.org/presentationml/2006/main" uri="{D6D511B9-2390-475A-947B-AFAB55BFBCF1}">
            <pc226:cmChg xmlns:pc226="http://schemas.microsoft.com/office/powerpoint/2022/06/main/command" chg="mod">
              <pc226:chgData name="Naomi Doerge" userId="S::n.doerge@uwtsd.ac.uk::c2ba5b26-9392-4f76-82ca-966719aba79f" providerId="AD" clId="Web-{A3A22261-EBE9-EEFF-D79D-2F5B4D61808D}" dt="2026-04-17T15:25:47.791" v="703" actId="20577"/>
              <pc2:cmMkLst xmlns:pc2="http://schemas.microsoft.com/office/powerpoint/2019/9/main/command">
                <pc:docMk/>
                <pc:sldMk cId="1380015406" sldId="351"/>
                <pc2:cmMk id="{2667DFEC-D642-42E1-BB71-C433DB8CA69D}"/>
              </pc2:cmMkLst>
            </pc226:cmChg>
          </p:ext>
        </pc:extLst>
      </pc:sldChg>
    </pc:docChg>
  </pc:docChgLst>
  <pc:docChgLst>
    <pc:chgData name="Lizeta Demetriou" userId="S::l.demetriou@uwtsd.ac.uk::75cbaea9-b97c-4c81-9090-40feb64ee817" providerId="AD" clId="Web-{594EFE02-C38C-67E1-951B-E21930871532}"/>
    <pc:docChg chg="modSld">
      <pc:chgData name="Lizeta Demetriou" userId="S::l.demetriou@uwtsd.ac.uk::75cbaea9-b97c-4c81-9090-40feb64ee817" providerId="AD" clId="Web-{594EFE02-C38C-67E1-951B-E21930871532}" dt="2026-04-13T14:23:49.339" v="17" actId="20577"/>
      <pc:docMkLst>
        <pc:docMk/>
      </pc:docMkLst>
      <pc:sldChg chg="modSp">
        <pc:chgData name="Lizeta Demetriou" userId="S::l.demetriou@uwtsd.ac.uk::75cbaea9-b97c-4c81-9090-40feb64ee817" providerId="AD" clId="Web-{594EFE02-C38C-67E1-951B-E21930871532}" dt="2026-04-13T14:03:43.905" v="11" actId="20577"/>
        <pc:sldMkLst>
          <pc:docMk/>
          <pc:sldMk cId="3246681309" sldId="285"/>
        </pc:sldMkLst>
        <pc:spChg chg="mod">
          <ac:chgData name="Lizeta Demetriou" userId="S::l.demetriou@uwtsd.ac.uk::75cbaea9-b97c-4c81-9090-40feb64ee817" providerId="AD" clId="Web-{594EFE02-C38C-67E1-951B-E21930871532}" dt="2026-04-13T14:03:37.296" v="10" actId="20577"/>
          <ac:spMkLst>
            <pc:docMk/>
            <pc:sldMk cId="3246681309" sldId="285"/>
            <ac:spMk id="3" creationId="{5AAAD89A-7D07-0916-1CEE-87EEEA21C945}"/>
          </ac:spMkLst>
        </pc:spChg>
        <pc:spChg chg="mod">
          <ac:chgData name="Lizeta Demetriou" userId="S::l.demetriou@uwtsd.ac.uk::75cbaea9-b97c-4c81-9090-40feb64ee817" providerId="AD" clId="Web-{594EFE02-C38C-67E1-951B-E21930871532}" dt="2026-04-13T14:03:43.905" v="11" actId="20577"/>
          <ac:spMkLst>
            <pc:docMk/>
            <pc:sldMk cId="3246681309" sldId="285"/>
            <ac:spMk id="4" creationId="{57B9D4FA-6DFD-4698-85BE-334CFC463E29}"/>
          </ac:spMkLst>
        </pc:spChg>
      </pc:sldChg>
      <pc:sldChg chg="modSp">
        <pc:chgData name="Lizeta Demetriou" userId="S::l.demetriou@uwtsd.ac.uk::75cbaea9-b97c-4c81-9090-40feb64ee817" providerId="AD" clId="Web-{594EFE02-C38C-67E1-951B-E21930871532}" dt="2026-04-13T14:23:49.339" v="17" actId="20577"/>
        <pc:sldMkLst>
          <pc:docMk/>
          <pc:sldMk cId="3054183640" sldId="331"/>
        </pc:sldMkLst>
        <pc:spChg chg="mod">
          <ac:chgData name="Lizeta Demetriou" userId="S::l.demetriou@uwtsd.ac.uk::75cbaea9-b97c-4c81-9090-40feb64ee817" providerId="AD" clId="Web-{594EFE02-C38C-67E1-951B-E21930871532}" dt="2026-04-13T14:23:49.339" v="17" actId="20577"/>
          <ac:spMkLst>
            <pc:docMk/>
            <pc:sldMk cId="3054183640" sldId="331"/>
            <ac:spMk id="5" creationId="{150EDD3A-2BA1-2E05-5CB7-2738EB319B56}"/>
          </ac:spMkLst>
        </pc:spChg>
      </pc:sldChg>
      <pc:sldChg chg="modSp">
        <pc:chgData name="Lizeta Demetriou" userId="S::l.demetriou@uwtsd.ac.uk::75cbaea9-b97c-4c81-9090-40feb64ee817" providerId="AD" clId="Web-{594EFE02-C38C-67E1-951B-E21930871532}" dt="2026-04-13T14:11:39.880" v="14" actId="1076"/>
        <pc:sldMkLst>
          <pc:docMk/>
          <pc:sldMk cId="3630400823" sldId="334"/>
        </pc:sldMkLst>
        <pc:spChg chg="mod">
          <ac:chgData name="Lizeta Demetriou" userId="S::l.demetriou@uwtsd.ac.uk::75cbaea9-b97c-4c81-9090-40feb64ee817" providerId="AD" clId="Web-{594EFE02-C38C-67E1-951B-E21930871532}" dt="2026-04-13T14:11:39.880" v="14" actId="1076"/>
          <ac:spMkLst>
            <pc:docMk/>
            <pc:sldMk cId="3630400823" sldId="334"/>
            <ac:spMk id="4" creationId="{5B7D1FF3-3365-D437-32AD-8E384CE5726D}"/>
          </ac:spMkLst>
        </pc:spChg>
      </pc:sldChg>
      <pc:sldChg chg="modSp">
        <pc:chgData name="Lizeta Demetriou" userId="S::l.demetriou@uwtsd.ac.uk::75cbaea9-b97c-4c81-9090-40feb64ee817" providerId="AD" clId="Web-{594EFE02-C38C-67E1-951B-E21930871532}" dt="2026-04-13T14:12:54.819" v="15" actId="20577"/>
        <pc:sldMkLst>
          <pc:docMk/>
          <pc:sldMk cId="2744464977" sldId="340"/>
        </pc:sldMkLst>
        <pc:spChg chg="mod">
          <ac:chgData name="Lizeta Demetriou" userId="S::l.demetriou@uwtsd.ac.uk::75cbaea9-b97c-4c81-9090-40feb64ee817" providerId="AD" clId="Web-{594EFE02-C38C-67E1-951B-E21930871532}" dt="2026-04-13T14:12:54.819" v="15" actId="20577"/>
          <ac:spMkLst>
            <pc:docMk/>
            <pc:sldMk cId="2744464977" sldId="340"/>
            <ac:spMk id="3" creationId="{6628F4C3-66FA-8B82-CDD2-0E01BAD0D82F}"/>
          </ac:spMkLst>
        </pc:spChg>
      </pc:sldChg>
    </pc:docChg>
  </pc:docChgLst>
  <pc:docChgLst>
    <pc:chgData name="Naomi Doerge" userId="S::n.doerge@uwtsd.ac.uk::c2ba5b26-9392-4f76-82ca-966719aba79f" providerId="AD" clId="Web-{F27FEEE1-4D52-60F8-C5A5-F48C039070F3}"/>
    <pc:docChg chg="addSld delSld modSld modSection">
      <pc:chgData name="Naomi Doerge" userId="S::n.doerge@uwtsd.ac.uk::c2ba5b26-9392-4f76-82ca-966719aba79f" providerId="AD" clId="Web-{F27FEEE1-4D52-60F8-C5A5-F48C039070F3}" dt="2026-04-12T22:56:38.398" v="2372" actId="20577"/>
      <pc:docMkLst>
        <pc:docMk/>
      </pc:docMkLst>
      <pc:sldChg chg="addAnim">
        <pc:chgData name="Naomi Doerge" userId="S::n.doerge@uwtsd.ac.uk::c2ba5b26-9392-4f76-82ca-966719aba79f" providerId="AD" clId="Web-{F27FEEE1-4D52-60F8-C5A5-F48C039070F3}" dt="2026-04-12T17:52:19.919" v="77"/>
        <pc:sldMkLst>
          <pc:docMk/>
          <pc:sldMk cId="2720722599" sldId="284"/>
        </pc:sldMkLst>
      </pc:sldChg>
      <pc:sldChg chg="modSp addAnim">
        <pc:chgData name="Naomi Doerge" userId="S::n.doerge@uwtsd.ac.uk::c2ba5b26-9392-4f76-82ca-966719aba79f" providerId="AD" clId="Web-{F27FEEE1-4D52-60F8-C5A5-F48C039070F3}" dt="2026-04-12T19:37:02.272" v="1426" actId="20577"/>
        <pc:sldMkLst>
          <pc:docMk/>
          <pc:sldMk cId="3246681309" sldId="285"/>
        </pc:sldMkLst>
        <pc:spChg chg="mod">
          <ac:chgData name="Naomi Doerge" userId="S::n.doerge@uwtsd.ac.uk::c2ba5b26-9392-4f76-82ca-966719aba79f" providerId="AD" clId="Web-{F27FEEE1-4D52-60F8-C5A5-F48C039070F3}" dt="2026-04-12T19:37:00.053" v="1425" actId="20577"/>
          <ac:spMkLst>
            <pc:docMk/>
            <pc:sldMk cId="3246681309" sldId="285"/>
            <ac:spMk id="3" creationId="{5AAAD89A-7D07-0916-1CEE-87EEEA21C945}"/>
          </ac:spMkLst>
        </pc:spChg>
        <pc:spChg chg="mod">
          <ac:chgData name="Naomi Doerge" userId="S::n.doerge@uwtsd.ac.uk::c2ba5b26-9392-4f76-82ca-966719aba79f" providerId="AD" clId="Web-{F27FEEE1-4D52-60F8-C5A5-F48C039070F3}" dt="2026-04-12T19:37:02.272" v="1426" actId="20577"/>
          <ac:spMkLst>
            <pc:docMk/>
            <pc:sldMk cId="3246681309" sldId="285"/>
            <ac:spMk id="4" creationId="{57B9D4FA-6DFD-4698-85BE-334CFC463E29}"/>
          </ac:spMkLst>
        </pc:spChg>
      </pc:sldChg>
      <pc:sldChg chg="modSp addAnim">
        <pc:chgData name="Naomi Doerge" userId="S::n.doerge@uwtsd.ac.uk::c2ba5b26-9392-4f76-82ca-966719aba79f" providerId="AD" clId="Web-{F27FEEE1-4D52-60F8-C5A5-F48C039070F3}" dt="2026-04-12T19:37:33.882" v="1440" actId="20577"/>
        <pc:sldMkLst>
          <pc:docMk/>
          <pc:sldMk cId="1980567332" sldId="286"/>
        </pc:sldMkLst>
        <pc:spChg chg="mod">
          <ac:chgData name="Naomi Doerge" userId="S::n.doerge@uwtsd.ac.uk::c2ba5b26-9392-4f76-82ca-966719aba79f" providerId="AD" clId="Web-{F27FEEE1-4D52-60F8-C5A5-F48C039070F3}" dt="2026-04-12T19:37:33.882" v="1440" actId="20577"/>
          <ac:spMkLst>
            <pc:docMk/>
            <pc:sldMk cId="1980567332" sldId="286"/>
            <ac:spMk id="4" creationId="{28FEA6BA-702B-D6DC-EE6B-2C974A329AAF}"/>
          </ac:spMkLst>
        </pc:spChg>
      </pc:sldChg>
      <pc:sldChg chg="addSp modSp modNotes">
        <pc:chgData name="Naomi Doerge" userId="S::n.doerge@uwtsd.ac.uk::c2ba5b26-9392-4f76-82ca-966719aba79f" providerId="AD" clId="Web-{F27FEEE1-4D52-60F8-C5A5-F48C039070F3}" dt="2026-04-12T18:14:08.738" v="255" actId="20577"/>
        <pc:sldMkLst>
          <pc:docMk/>
          <pc:sldMk cId="824515497" sldId="288"/>
        </pc:sldMkLst>
        <pc:spChg chg="mod">
          <ac:chgData name="Naomi Doerge" userId="S::n.doerge@uwtsd.ac.uk::c2ba5b26-9392-4f76-82ca-966719aba79f" providerId="AD" clId="Web-{F27FEEE1-4D52-60F8-C5A5-F48C039070F3}" dt="2026-04-12T18:14:08.738" v="255" actId="20577"/>
          <ac:spMkLst>
            <pc:docMk/>
            <pc:sldMk cId="824515497" sldId="288"/>
            <ac:spMk id="3" creationId="{030B0FCA-9DF5-65D3-0BF4-AF114DFE9AC7}"/>
          </ac:spMkLst>
        </pc:spChg>
        <pc:spChg chg="add mod">
          <ac:chgData name="Naomi Doerge" userId="S::n.doerge@uwtsd.ac.uk::c2ba5b26-9392-4f76-82ca-966719aba79f" providerId="AD" clId="Web-{F27FEEE1-4D52-60F8-C5A5-F48C039070F3}" dt="2026-04-12T18:13:37.394" v="248" actId="1076"/>
          <ac:spMkLst>
            <pc:docMk/>
            <pc:sldMk cId="824515497" sldId="288"/>
            <ac:spMk id="5" creationId="{86706EED-0A59-617C-09A8-C908BEC92DF8}"/>
          </ac:spMkLst>
        </pc:spChg>
        <pc:picChg chg="mod">
          <ac:chgData name="Naomi Doerge" userId="S::n.doerge@uwtsd.ac.uk::c2ba5b26-9392-4f76-82ca-966719aba79f" providerId="AD" clId="Web-{F27FEEE1-4D52-60F8-C5A5-F48C039070F3}" dt="2026-04-12T18:04:52.315" v="193" actId="1076"/>
          <ac:picMkLst>
            <pc:docMk/>
            <pc:sldMk cId="824515497" sldId="288"/>
            <ac:picMk id="4" creationId="{1D6AC23B-7908-6C0F-7609-0E3DFA2A3BF6}"/>
          </ac:picMkLst>
        </pc:picChg>
      </pc:sldChg>
      <pc:sldChg chg="modSp addAnim">
        <pc:chgData name="Naomi Doerge" userId="S::n.doerge@uwtsd.ac.uk::c2ba5b26-9392-4f76-82ca-966719aba79f" providerId="AD" clId="Web-{F27FEEE1-4D52-60F8-C5A5-F48C039070F3}" dt="2026-04-12T19:41:44.480" v="1462"/>
        <pc:sldMkLst>
          <pc:docMk/>
          <pc:sldMk cId="3918787570" sldId="291"/>
        </pc:sldMkLst>
        <pc:spChg chg="mod">
          <ac:chgData name="Naomi Doerge" userId="S::n.doerge@uwtsd.ac.uk::c2ba5b26-9392-4f76-82ca-966719aba79f" providerId="AD" clId="Web-{F27FEEE1-4D52-60F8-C5A5-F48C039070F3}" dt="2026-04-12T19:23:18.854" v="1140" actId="20577"/>
          <ac:spMkLst>
            <pc:docMk/>
            <pc:sldMk cId="3918787570" sldId="291"/>
            <ac:spMk id="2" creationId="{AF568E18-8BDD-B1CF-4461-F5FD044BAB50}"/>
          </ac:spMkLst>
        </pc:spChg>
        <pc:spChg chg="mod">
          <ac:chgData name="Naomi Doerge" userId="S::n.doerge@uwtsd.ac.uk::c2ba5b26-9392-4f76-82ca-966719aba79f" providerId="AD" clId="Web-{F27FEEE1-4D52-60F8-C5A5-F48C039070F3}" dt="2026-04-12T18:19:35.760" v="370" actId="14100"/>
          <ac:spMkLst>
            <pc:docMk/>
            <pc:sldMk cId="3918787570" sldId="291"/>
            <ac:spMk id="3" creationId="{45B28FEC-0043-06D9-85D8-3AC51995982A}"/>
          </ac:spMkLst>
        </pc:spChg>
        <pc:spChg chg="mod">
          <ac:chgData name="Naomi Doerge" userId="S::n.doerge@uwtsd.ac.uk::c2ba5b26-9392-4f76-82ca-966719aba79f" providerId="AD" clId="Web-{F27FEEE1-4D52-60F8-C5A5-F48C039070F3}" dt="2026-04-12T18:19:35.760" v="370" actId="14100"/>
          <ac:spMkLst>
            <pc:docMk/>
            <pc:sldMk cId="3918787570" sldId="291"/>
            <ac:spMk id="4" creationId="{AD690C16-160A-1689-72CB-036FEFE20900}"/>
          </ac:spMkLst>
        </pc:spChg>
      </pc:sldChg>
      <pc:sldChg chg="modSp addAnim">
        <pc:chgData name="Naomi Doerge" userId="S::n.doerge@uwtsd.ac.uk::c2ba5b26-9392-4f76-82ca-966719aba79f" providerId="AD" clId="Web-{F27FEEE1-4D52-60F8-C5A5-F48C039070F3}" dt="2026-04-12T19:41:52.120" v="1464"/>
        <pc:sldMkLst>
          <pc:docMk/>
          <pc:sldMk cId="2224838411" sldId="292"/>
        </pc:sldMkLst>
        <pc:spChg chg="mod">
          <ac:chgData name="Naomi Doerge" userId="S::n.doerge@uwtsd.ac.uk::c2ba5b26-9392-4f76-82ca-966719aba79f" providerId="AD" clId="Web-{F27FEEE1-4D52-60F8-C5A5-F48C039070F3}" dt="2026-04-12T19:23:13.838" v="1139" actId="20577"/>
          <ac:spMkLst>
            <pc:docMk/>
            <pc:sldMk cId="2224838411" sldId="292"/>
            <ac:spMk id="2" creationId="{D6A08953-4C91-F2C6-EFD9-E39B03D25C68}"/>
          </ac:spMkLst>
        </pc:spChg>
      </pc:sldChg>
      <pc:sldChg chg="modSp addAnim">
        <pc:chgData name="Naomi Doerge" userId="S::n.doerge@uwtsd.ac.uk::c2ba5b26-9392-4f76-82ca-966719aba79f" providerId="AD" clId="Web-{F27FEEE1-4D52-60F8-C5A5-F48C039070F3}" dt="2026-04-12T19:41:37.620" v="1460"/>
        <pc:sldMkLst>
          <pc:docMk/>
          <pc:sldMk cId="1408503352" sldId="293"/>
        </pc:sldMkLst>
        <pc:spChg chg="mod">
          <ac:chgData name="Naomi Doerge" userId="S::n.doerge@uwtsd.ac.uk::c2ba5b26-9392-4f76-82ca-966719aba79f" providerId="AD" clId="Web-{F27FEEE1-4D52-60F8-C5A5-F48C039070F3}" dt="2026-04-12T19:23:26.244" v="1146" actId="20577"/>
          <ac:spMkLst>
            <pc:docMk/>
            <pc:sldMk cId="1408503352" sldId="293"/>
            <ac:spMk id="2" creationId="{977D0D88-89C0-4C4E-E0D0-EAFFC0D94FE8}"/>
          </ac:spMkLst>
        </pc:spChg>
      </pc:sldChg>
      <pc:sldChg chg="addSp modSp">
        <pc:chgData name="Naomi Doerge" userId="S::n.doerge@uwtsd.ac.uk::c2ba5b26-9392-4f76-82ca-966719aba79f" providerId="AD" clId="Web-{F27FEEE1-4D52-60F8-C5A5-F48C039070F3}" dt="2026-04-12T18:20:35.468" v="396" actId="14100"/>
        <pc:sldMkLst>
          <pc:docMk/>
          <pc:sldMk cId="3578252742" sldId="294"/>
        </pc:sldMkLst>
        <pc:spChg chg="add mod">
          <ac:chgData name="Naomi Doerge" userId="S::n.doerge@uwtsd.ac.uk::c2ba5b26-9392-4f76-82ca-966719aba79f" providerId="AD" clId="Web-{F27FEEE1-4D52-60F8-C5A5-F48C039070F3}" dt="2026-04-12T18:20:35.468" v="396" actId="14100"/>
          <ac:spMkLst>
            <pc:docMk/>
            <pc:sldMk cId="3578252742" sldId="294"/>
            <ac:spMk id="2" creationId="{8C63A78F-04AE-12F6-D207-DA3C50505085}"/>
          </ac:spMkLst>
        </pc:spChg>
        <pc:picChg chg="mod">
          <ac:chgData name="Naomi Doerge" userId="S::n.doerge@uwtsd.ac.uk::c2ba5b26-9392-4f76-82ca-966719aba79f" providerId="AD" clId="Web-{F27FEEE1-4D52-60F8-C5A5-F48C039070F3}" dt="2026-04-12T18:20:02.296" v="372" actId="1076"/>
          <ac:picMkLst>
            <pc:docMk/>
            <pc:sldMk cId="3578252742" sldId="294"/>
            <ac:picMk id="7" creationId="{4735449F-7ABE-77F0-7B63-AA4892465FFF}"/>
          </ac:picMkLst>
        </pc:picChg>
      </pc:sldChg>
      <pc:sldChg chg="modSp addAnim modNotes">
        <pc:chgData name="Naomi Doerge" userId="S::n.doerge@uwtsd.ac.uk::c2ba5b26-9392-4f76-82ca-966719aba79f" providerId="AD" clId="Web-{F27FEEE1-4D52-60F8-C5A5-F48C039070F3}" dt="2026-04-12T22:37:40.491" v="2298"/>
        <pc:sldMkLst>
          <pc:docMk/>
          <pc:sldMk cId="20335147" sldId="299"/>
        </pc:sldMkLst>
        <pc:spChg chg="mod">
          <ac:chgData name="Naomi Doerge" userId="S::n.doerge@uwtsd.ac.uk::c2ba5b26-9392-4f76-82ca-966719aba79f" providerId="AD" clId="Web-{F27FEEE1-4D52-60F8-C5A5-F48C039070F3}" dt="2026-04-12T22:09:09.746" v="1925" actId="1076"/>
          <ac:spMkLst>
            <pc:docMk/>
            <pc:sldMk cId="20335147" sldId="299"/>
            <ac:spMk id="2" creationId="{A4EF1F99-1B9C-2C53-CF77-DA924F83F011}"/>
          </ac:spMkLst>
        </pc:spChg>
        <pc:picChg chg="mod">
          <ac:chgData name="Naomi Doerge" userId="S::n.doerge@uwtsd.ac.uk::c2ba5b26-9392-4f76-82ca-966719aba79f" providerId="AD" clId="Web-{F27FEEE1-4D52-60F8-C5A5-F48C039070F3}" dt="2026-04-12T22:08:49.370" v="1920" actId="1076"/>
          <ac:picMkLst>
            <pc:docMk/>
            <pc:sldMk cId="20335147" sldId="299"/>
            <ac:picMk id="1026" creationId="{0DC72E05-16CB-E1C9-4E51-A27B0EF90369}"/>
          </ac:picMkLst>
        </pc:picChg>
      </pc:sldChg>
      <pc:sldChg chg="addSp delSp modSp modNotes">
        <pc:chgData name="Naomi Doerge" userId="S::n.doerge@uwtsd.ac.uk::c2ba5b26-9392-4f76-82ca-966719aba79f" providerId="AD" clId="Web-{F27FEEE1-4D52-60F8-C5A5-F48C039070F3}" dt="2026-04-12T22:35:38.459" v="2285"/>
        <pc:sldMkLst>
          <pc:docMk/>
          <pc:sldMk cId="3837329594" sldId="302"/>
        </pc:sldMkLst>
        <pc:spChg chg="add mod">
          <ac:chgData name="Naomi Doerge" userId="S::n.doerge@uwtsd.ac.uk::c2ba5b26-9392-4f76-82ca-966719aba79f" providerId="AD" clId="Web-{F27FEEE1-4D52-60F8-C5A5-F48C039070F3}" dt="2026-04-12T22:06:44.162" v="1863" actId="1076"/>
          <ac:spMkLst>
            <pc:docMk/>
            <pc:sldMk cId="3837329594" sldId="302"/>
            <ac:spMk id="25" creationId="{ED126882-3087-1912-03BC-D0A7786F9D18}"/>
          </ac:spMkLst>
        </pc:spChg>
        <pc:spChg chg="add mod">
          <ac:chgData name="Naomi Doerge" userId="S::n.doerge@uwtsd.ac.uk::c2ba5b26-9392-4f76-82ca-966719aba79f" providerId="AD" clId="Web-{F27FEEE1-4D52-60F8-C5A5-F48C039070F3}" dt="2026-04-12T22:35:38.459" v="2285"/>
          <ac:spMkLst>
            <pc:docMk/>
            <pc:sldMk cId="3837329594" sldId="302"/>
            <ac:spMk id="987" creationId="{49CDAD76-426C-DF76-38C3-3B3657071E02}"/>
          </ac:spMkLst>
        </pc:spChg>
        <pc:graphicFrameChg chg="add mod modGraphic">
          <ac:chgData name="Naomi Doerge" userId="S::n.doerge@uwtsd.ac.uk::c2ba5b26-9392-4f76-82ca-966719aba79f" providerId="AD" clId="Web-{F27FEEE1-4D52-60F8-C5A5-F48C039070F3}" dt="2026-04-12T22:34:21.145" v="2281" actId="1076"/>
          <ac:graphicFrameMkLst>
            <pc:docMk/>
            <pc:sldMk cId="3837329594" sldId="302"/>
            <ac:graphicFrameMk id="4" creationId="{C764DE7B-C78C-3983-82AF-6BCA48C82876}"/>
          </ac:graphicFrameMkLst>
        </pc:graphicFrameChg>
      </pc:sldChg>
      <pc:sldChg chg="modSp">
        <pc:chgData name="Naomi Doerge" userId="S::n.doerge@uwtsd.ac.uk::c2ba5b26-9392-4f76-82ca-966719aba79f" providerId="AD" clId="Web-{F27FEEE1-4D52-60F8-C5A5-F48C039070F3}" dt="2026-04-12T22:46:22.667" v="2309" actId="1076"/>
        <pc:sldMkLst>
          <pc:docMk/>
          <pc:sldMk cId="1931152723" sldId="313"/>
        </pc:sldMkLst>
        <pc:picChg chg="mod">
          <ac:chgData name="Naomi Doerge" userId="S::n.doerge@uwtsd.ac.uk::c2ba5b26-9392-4f76-82ca-966719aba79f" providerId="AD" clId="Web-{F27FEEE1-4D52-60F8-C5A5-F48C039070F3}" dt="2026-04-12T22:46:22.667" v="2309" actId="1076"/>
          <ac:picMkLst>
            <pc:docMk/>
            <pc:sldMk cId="1931152723" sldId="313"/>
            <ac:picMk id="5" creationId="{F73C4BF0-B958-0296-E0A0-A3BD157AC646}"/>
          </ac:picMkLst>
        </pc:picChg>
      </pc:sldChg>
      <pc:sldChg chg="addSp delSp modSp add delAnim modNotes">
        <pc:chgData name="Naomi Doerge" userId="S::n.doerge@uwtsd.ac.uk::c2ba5b26-9392-4f76-82ca-966719aba79f" providerId="AD" clId="Web-{F27FEEE1-4D52-60F8-C5A5-F48C039070F3}" dt="2026-04-12T19:38:10.008" v="1444" actId="1076"/>
        <pc:sldMkLst>
          <pc:docMk/>
          <pc:sldMk cId="1501784929" sldId="332"/>
        </pc:sldMkLst>
        <pc:spChg chg="mod">
          <ac:chgData name="Naomi Doerge" userId="S::n.doerge@uwtsd.ac.uk::c2ba5b26-9392-4f76-82ca-966719aba79f" providerId="AD" clId="Web-{F27FEEE1-4D52-60F8-C5A5-F48C039070F3}" dt="2026-04-12T19:37:59.101" v="1441" actId="20577"/>
          <ac:spMkLst>
            <pc:docMk/>
            <pc:sldMk cId="1501784929" sldId="332"/>
            <ac:spMk id="3" creationId="{030B0FCA-9DF5-65D3-0BF4-AF114DFE9AC7}"/>
          </ac:spMkLst>
        </pc:spChg>
        <pc:spChg chg="add mod">
          <ac:chgData name="Naomi Doerge" userId="S::n.doerge@uwtsd.ac.uk::c2ba5b26-9392-4f76-82ca-966719aba79f" providerId="AD" clId="Web-{F27FEEE1-4D52-60F8-C5A5-F48C039070F3}" dt="2026-04-12T18:19:24.025" v="367" actId="1076"/>
          <ac:spMkLst>
            <pc:docMk/>
            <pc:sldMk cId="1501784929" sldId="332"/>
            <ac:spMk id="7" creationId="{2B7A3F6C-B133-08BF-0960-1072BD98C454}"/>
          </ac:spMkLst>
        </pc:spChg>
        <pc:spChg chg="add mod">
          <ac:chgData name="Naomi Doerge" userId="S::n.doerge@uwtsd.ac.uk::c2ba5b26-9392-4f76-82ca-966719aba79f" providerId="AD" clId="Web-{F27FEEE1-4D52-60F8-C5A5-F48C039070F3}" dt="2026-04-12T19:38:06.867" v="1443" actId="14100"/>
          <ac:spMkLst>
            <pc:docMk/>
            <pc:sldMk cId="1501784929" sldId="332"/>
            <ac:spMk id="9" creationId="{D3494190-BB31-A3F2-A3FB-3AAB71035AF9}"/>
          </ac:spMkLst>
        </pc:spChg>
        <pc:picChg chg="add mod">
          <ac:chgData name="Naomi Doerge" userId="S::n.doerge@uwtsd.ac.uk::c2ba5b26-9392-4f76-82ca-966719aba79f" providerId="AD" clId="Web-{F27FEEE1-4D52-60F8-C5A5-F48C039070F3}" dt="2026-04-12T19:38:10.008" v="1444" actId="1076"/>
          <ac:picMkLst>
            <pc:docMk/>
            <pc:sldMk cId="1501784929" sldId="332"/>
            <ac:picMk id="11" creationId="{80B55E9B-431C-985B-E9C6-296EFC17A30F}"/>
          </ac:picMkLst>
        </pc:picChg>
      </pc:sldChg>
      <pc:sldChg chg="addSp delSp modSp add replId addAnim modNotes">
        <pc:chgData name="Naomi Doerge" userId="S::n.doerge@uwtsd.ac.uk::c2ba5b26-9392-4f76-82ca-966719aba79f" providerId="AD" clId="Web-{F27FEEE1-4D52-60F8-C5A5-F48C039070F3}" dt="2026-04-12T19:41:59.746" v="1465"/>
        <pc:sldMkLst>
          <pc:docMk/>
          <pc:sldMk cId="590869337" sldId="333"/>
        </pc:sldMkLst>
        <pc:spChg chg="mod">
          <ac:chgData name="Naomi Doerge" userId="S::n.doerge@uwtsd.ac.uk::c2ba5b26-9392-4f76-82ca-966719aba79f" providerId="AD" clId="Web-{F27FEEE1-4D52-60F8-C5A5-F48C039070F3}" dt="2026-04-12T18:42:16.127" v="412" actId="20577"/>
          <ac:spMkLst>
            <pc:docMk/>
            <pc:sldMk cId="590869337" sldId="333"/>
            <ac:spMk id="5" creationId="{2CA1DC2B-7650-5F6C-8580-C43DD101E617}"/>
          </ac:spMkLst>
        </pc:spChg>
        <pc:spChg chg="add mod">
          <ac:chgData name="Naomi Doerge" userId="S::n.doerge@uwtsd.ac.uk::c2ba5b26-9392-4f76-82ca-966719aba79f" providerId="AD" clId="Web-{F27FEEE1-4D52-60F8-C5A5-F48C039070F3}" dt="2026-04-12T19:41:24.089" v="1458" actId="1076"/>
          <ac:spMkLst>
            <pc:docMk/>
            <pc:sldMk cId="590869337" sldId="333"/>
            <ac:spMk id="6" creationId="{A88FF33F-6194-5201-568B-5D8B4DD3828C}"/>
          </ac:spMkLst>
        </pc:spChg>
      </pc:sldChg>
      <pc:sldChg chg="delSp modSp add replId addAnim delAnim modNotes">
        <pc:chgData name="Naomi Doerge" userId="S::n.doerge@uwtsd.ac.uk::c2ba5b26-9392-4f76-82ca-966719aba79f" providerId="AD" clId="Web-{F27FEEE1-4D52-60F8-C5A5-F48C039070F3}" dt="2026-04-12T22:37:13.303" v="2294"/>
        <pc:sldMkLst>
          <pc:docMk/>
          <pc:sldMk cId="3630400823" sldId="334"/>
        </pc:sldMkLst>
        <pc:spChg chg="mod">
          <ac:chgData name="Naomi Doerge" userId="S::n.doerge@uwtsd.ac.uk::c2ba5b26-9392-4f76-82ca-966719aba79f" providerId="AD" clId="Web-{F27FEEE1-4D52-60F8-C5A5-F48C039070F3}" dt="2026-04-12T19:07:44.851" v="868" actId="20577"/>
          <ac:spMkLst>
            <pc:docMk/>
            <pc:sldMk cId="3630400823" sldId="334"/>
            <ac:spMk id="4" creationId="{5B7D1FF3-3365-D437-32AD-8E384CE5726D}"/>
          </ac:spMkLst>
        </pc:spChg>
        <pc:spChg chg="mod">
          <ac:chgData name="Naomi Doerge" userId="S::n.doerge@uwtsd.ac.uk::c2ba5b26-9392-4f76-82ca-966719aba79f" providerId="AD" clId="Web-{F27FEEE1-4D52-60F8-C5A5-F48C039070F3}" dt="2026-04-12T19:06:57.819" v="859" actId="20577"/>
          <ac:spMkLst>
            <pc:docMk/>
            <pc:sldMk cId="3630400823" sldId="334"/>
            <ac:spMk id="5" creationId="{E53FFBDA-D82B-A3EC-B93F-732C8385EEC1}"/>
          </ac:spMkLst>
        </pc:spChg>
      </pc:sldChg>
      <pc:sldChg chg="addSp modSp add replId modNotes">
        <pc:chgData name="Naomi Doerge" userId="S::n.doerge@uwtsd.ac.uk::c2ba5b26-9392-4f76-82ca-966719aba79f" providerId="AD" clId="Web-{F27FEEE1-4D52-60F8-C5A5-F48C039070F3}" dt="2026-04-12T19:48:51.537" v="1501" actId="20577"/>
        <pc:sldMkLst>
          <pc:docMk/>
          <pc:sldMk cId="2915579935" sldId="335"/>
        </pc:sldMkLst>
        <pc:spChg chg="mod">
          <ac:chgData name="Naomi Doerge" userId="S::n.doerge@uwtsd.ac.uk::c2ba5b26-9392-4f76-82ca-966719aba79f" providerId="AD" clId="Web-{F27FEEE1-4D52-60F8-C5A5-F48C039070F3}" dt="2026-04-12T19:48:51.537" v="1501" actId="20577"/>
          <ac:spMkLst>
            <pc:docMk/>
            <pc:sldMk cId="2915579935" sldId="335"/>
            <ac:spMk id="3" creationId="{D94CC2C8-3E68-7E31-58A0-4BF998F85679}"/>
          </ac:spMkLst>
        </pc:spChg>
        <pc:picChg chg="add mod">
          <ac:chgData name="Naomi Doerge" userId="S::n.doerge@uwtsd.ac.uk::c2ba5b26-9392-4f76-82ca-966719aba79f" providerId="AD" clId="Web-{F27FEEE1-4D52-60F8-C5A5-F48C039070F3}" dt="2026-04-12T19:48:48.521" v="1500" actId="1076"/>
          <ac:picMkLst>
            <pc:docMk/>
            <pc:sldMk cId="2915579935" sldId="335"/>
            <ac:picMk id="4" creationId="{588574DF-8D22-4F64-71ED-B676F98C232C}"/>
          </ac:picMkLst>
        </pc:picChg>
      </pc:sldChg>
      <pc:sldChg chg="addSp delSp modSp add replId modNotes">
        <pc:chgData name="Naomi Doerge" userId="S::n.doerge@uwtsd.ac.uk::c2ba5b26-9392-4f76-82ca-966719aba79f" providerId="AD" clId="Web-{F27FEEE1-4D52-60F8-C5A5-F48C039070F3}" dt="2026-04-12T19:40:24.963" v="1453" actId="1076"/>
        <pc:sldMkLst>
          <pc:docMk/>
          <pc:sldMk cId="137120833" sldId="337"/>
        </pc:sldMkLst>
        <pc:spChg chg="mod">
          <ac:chgData name="Naomi Doerge" userId="S::n.doerge@uwtsd.ac.uk::c2ba5b26-9392-4f76-82ca-966719aba79f" providerId="AD" clId="Web-{F27FEEE1-4D52-60F8-C5A5-F48C039070F3}" dt="2026-04-12T19:22:53.025" v="1133" actId="20577"/>
          <ac:spMkLst>
            <pc:docMk/>
            <pc:sldMk cId="137120833" sldId="337"/>
            <ac:spMk id="3" creationId="{05E955E8-5B61-55E8-740A-35240B6DBE07}"/>
          </ac:spMkLst>
        </pc:spChg>
        <pc:spChg chg="mod">
          <ac:chgData name="Naomi Doerge" userId="S::n.doerge@uwtsd.ac.uk::c2ba5b26-9392-4f76-82ca-966719aba79f" providerId="AD" clId="Web-{F27FEEE1-4D52-60F8-C5A5-F48C039070F3}" dt="2026-04-12T19:22:03.118" v="1079" actId="20577"/>
          <ac:spMkLst>
            <pc:docMk/>
            <pc:sldMk cId="137120833" sldId="337"/>
            <ac:spMk id="7" creationId="{FC51D423-7872-17FF-566E-FB57907160C9}"/>
          </ac:spMkLst>
        </pc:spChg>
        <pc:picChg chg="add mod">
          <ac:chgData name="Naomi Doerge" userId="S::n.doerge@uwtsd.ac.uk::c2ba5b26-9392-4f76-82ca-966719aba79f" providerId="AD" clId="Web-{F27FEEE1-4D52-60F8-C5A5-F48C039070F3}" dt="2026-04-12T19:40:24.963" v="1453" actId="1076"/>
          <ac:picMkLst>
            <pc:docMk/>
            <pc:sldMk cId="137120833" sldId="337"/>
            <ac:picMk id="4" creationId="{04F9292F-4349-2423-E09C-221B396F0576}"/>
          </ac:picMkLst>
        </pc:picChg>
        <pc:picChg chg="mod">
          <ac:chgData name="Naomi Doerge" userId="S::n.doerge@uwtsd.ac.uk::c2ba5b26-9392-4f76-82ca-966719aba79f" providerId="AD" clId="Web-{F27FEEE1-4D52-60F8-C5A5-F48C039070F3}" dt="2026-04-12T19:22:07.618" v="1081" actId="1076"/>
          <ac:picMkLst>
            <pc:docMk/>
            <pc:sldMk cId="137120833" sldId="337"/>
            <ac:picMk id="11" creationId="{564FCD4F-AE45-8D49-B6A7-7AE5E1E1EC7A}"/>
          </ac:picMkLst>
        </pc:picChg>
      </pc:sldChg>
      <pc:sldChg chg="add replId">
        <pc:chgData name="Naomi Doerge" userId="S::n.doerge@uwtsd.ac.uk::c2ba5b26-9392-4f76-82ca-966719aba79f" providerId="AD" clId="Web-{F27FEEE1-4D52-60F8-C5A5-F48C039070F3}" dt="2026-04-12T19:22:16.634" v="1082"/>
        <pc:sldMkLst>
          <pc:docMk/>
          <pc:sldMk cId="618696920" sldId="338"/>
        </pc:sldMkLst>
      </pc:sldChg>
      <pc:sldChg chg="addSp delSp modSp add replId addAnim delAnim modAnim modNotes">
        <pc:chgData name="Naomi Doerge" userId="S::n.doerge@uwtsd.ac.uk::c2ba5b26-9392-4f76-82ca-966719aba79f" providerId="AD" clId="Web-{F27FEEE1-4D52-60F8-C5A5-F48C039070F3}" dt="2026-04-12T22:37:02.100" v="2293"/>
        <pc:sldMkLst>
          <pc:docMk/>
          <pc:sldMk cId="2113838393" sldId="339"/>
        </pc:sldMkLst>
        <pc:spChg chg="add mod">
          <ac:chgData name="Naomi Doerge" userId="S::n.doerge@uwtsd.ac.uk::c2ba5b26-9392-4f76-82ca-966719aba79f" providerId="AD" clId="Web-{F27FEEE1-4D52-60F8-C5A5-F48C039070F3}" dt="2026-04-12T19:35:31.003" v="1404" actId="14100"/>
          <ac:spMkLst>
            <pc:docMk/>
            <pc:sldMk cId="2113838393" sldId="339"/>
            <ac:spMk id="2" creationId="{A551274A-F940-7199-CA81-2071968E5277}"/>
          </ac:spMkLst>
        </pc:spChg>
        <pc:spChg chg="add mod">
          <ac:chgData name="Naomi Doerge" userId="S::n.doerge@uwtsd.ac.uk::c2ba5b26-9392-4f76-82ca-966719aba79f" providerId="AD" clId="Web-{F27FEEE1-4D52-60F8-C5A5-F48C039070F3}" dt="2026-04-12T19:36:23.614" v="1420"/>
          <ac:spMkLst>
            <pc:docMk/>
            <pc:sldMk cId="2113838393" sldId="339"/>
            <ac:spMk id="3" creationId="{94F30C1E-8094-81A7-E3AE-D5E4E507FC8B}"/>
          </ac:spMkLst>
        </pc:spChg>
      </pc:sldChg>
      <pc:sldChg chg="addSp delSp modSp add replId addAnim modNotes">
        <pc:chgData name="Naomi Doerge" userId="S::n.doerge@uwtsd.ac.uk::c2ba5b26-9392-4f76-82ca-966719aba79f" providerId="AD" clId="Web-{F27FEEE1-4D52-60F8-C5A5-F48C039070F3}" dt="2026-04-12T21:57:20.611" v="1704"/>
        <pc:sldMkLst>
          <pc:docMk/>
          <pc:sldMk cId="2744464977" sldId="340"/>
        </pc:sldMkLst>
        <pc:spChg chg="mod">
          <ac:chgData name="Naomi Doerge" userId="S::n.doerge@uwtsd.ac.uk::c2ba5b26-9392-4f76-82ca-966719aba79f" providerId="AD" clId="Web-{F27FEEE1-4D52-60F8-C5A5-F48C039070F3}" dt="2026-04-12T21:49:42.382" v="1627" actId="1076"/>
          <ac:spMkLst>
            <pc:docMk/>
            <pc:sldMk cId="2744464977" sldId="340"/>
            <ac:spMk id="2" creationId="{1F545F74-9BDE-D6BE-84E5-36F9C1A9762B}"/>
          </ac:spMkLst>
        </pc:spChg>
        <pc:spChg chg="mod">
          <ac:chgData name="Naomi Doerge" userId="S::n.doerge@uwtsd.ac.uk::c2ba5b26-9392-4f76-82ca-966719aba79f" providerId="AD" clId="Web-{F27FEEE1-4D52-60F8-C5A5-F48C039070F3}" dt="2026-04-12T21:49:39.804" v="1626" actId="1076"/>
          <ac:spMkLst>
            <pc:docMk/>
            <pc:sldMk cId="2744464977" sldId="340"/>
            <ac:spMk id="3" creationId="{6628F4C3-66FA-8B82-CDD2-0E01BAD0D82F}"/>
          </ac:spMkLst>
        </pc:spChg>
      </pc:sldChg>
      <pc:sldChg chg="modSp add replId addAnim modAnim modNotes">
        <pc:chgData name="Naomi Doerge" userId="S::n.doerge@uwtsd.ac.uk::c2ba5b26-9392-4f76-82ca-966719aba79f" providerId="AD" clId="Web-{F27FEEE1-4D52-60F8-C5A5-F48C039070F3}" dt="2026-04-12T22:00:12.276" v="1772"/>
        <pc:sldMkLst>
          <pc:docMk/>
          <pc:sldMk cId="1463606511" sldId="342"/>
        </pc:sldMkLst>
        <pc:spChg chg="mod">
          <ac:chgData name="Naomi Doerge" userId="S::n.doerge@uwtsd.ac.uk::c2ba5b26-9392-4f76-82ca-966719aba79f" providerId="AD" clId="Web-{F27FEEE1-4D52-60F8-C5A5-F48C039070F3}" dt="2026-04-12T21:59:01.908" v="1758" actId="1076"/>
          <ac:spMkLst>
            <pc:docMk/>
            <pc:sldMk cId="1463606511" sldId="342"/>
            <ac:spMk id="2" creationId="{F74407C5-BE04-E178-FAFE-A053450747A6}"/>
          </ac:spMkLst>
        </pc:spChg>
        <pc:spChg chg="mod">
          <ac:chgData name="Naomi Doerge" userId="S::n.doerge@uwtsd.ac.uk::c2ba5b26-9392-4f76-82ca-966719aba79f" providerId="AD" clId="Web-{F27FEEE1-4D52-60F8-C5A5-F48C039070F3}" dt="2026-04-12T21:59:38.382" v="1769" actId="20577"/>
          <ac:spMkLst>
            <pc:docMk/>
            <pc:sldMk cId="1463606511" sldId="342"/>
            <ac:spMk id="4" creationId="{3C3F21B8-B4A5-8B00-ADF1-809F61F86ED0}"/>
          </ac:spMkLst>
        </pc:spChg>
      </pc:sldChg>
      <pc:sldChg chg="add replId modNotes">
        <pc:chgData name="Naomi Doerge" userId="S::n.doerge@uwtsd.ac.uk::c2ba5b26-9392-4f76-82ca-966719aba79f" providerId="AD" clId="Web-{F27FEEE1-4D52-60F8-C5A5-F48C039070F3}" dt="2026-04-12T22:10:36.327" v="1927"/>
        <pc:sldMkLst>
          <pc:docMk/>
          <pc:sldMk cId="1254443994" sldId="343"/>
        </pc:sldMkLst>
      </pc:sldChg>
    </pc:docChg>
  </pc:docChgLst>
  <pc:docChgLst>
    <pc:chgData name="Errietta Bissa" userId="81ffec9e-7d76-4710-b828-fc34ea58d3af" providerId="ADAL" clId="{3D616F03-F71A-4881-BE12-DD7509C979BA}"/>
    <pc:docChg chg="undo custSel addSld delSld modSld sldOrd delSection modSection">
      <pc:chgData name="Errietta Bissa" userId="81ffec9e-7d76-4710-b828-fc34ea58d3af" providerId="ADAL" clId="{3D616F03-F71A-4881-BE12-DD7509C979BA}" dt="2026-05-06T11:04:00.965" v="1122" actId="20577"/>
      <pc:docMkLst>
        <pc:docMk/>
      </pc:docMkLst>
      <pc:sldChg chg="modAnim">
        <pc:chgData name="Errietta Bissa" userId="81ffec9e-7d76-4710-b828-fc34ea58d3af" providerId="ADAL" clId="{3D616F03-F71A-4881-BE12-DD7509C979BA}" dt="2026-05-06T10:56:53.757" v="1078"/>
        <pc:sldMkLst>
          <pc:docMk/>
          <pc:sldMk cId="824515497" sldId="288"/>
        </pc:sldMkLst>
      </pc:sldChg>
      <pc:sldChg chg="modSp mod">
        <pc:chgData name="Errietta Bissa" userId="81ffec9e-7d76-4710-b828-fc34ea58d3af" providerId="ADAL" clId="{3D616F03-F71A-4881-BE12-DD7509C979BA}" dt="2026-05-06T11:04:00.965" v="1122" actId="20577"/>
        <pc:sldMkLst>
          <pc:docMk/>
          <pc:sldMk cId="3054183640" sldId="331"/>
        </pc:sldMkLst>
        <pc:spChg chg="mod">
          <ac:chgData name="Errietta Bissa" userId="81ffec9e-7d76-4710-b828-fc34ea58d3af" providerId="ADAL" clId="{3D616F03-F71A-4881-BE12-DD7509C979BA}" dt="2026-05-06T11:04:00.965" v="1122" actId="20577"/>
          <ac:spMkLst>
            <pc:docMk/>
            <pc:sldMk cId="3054183640" sldId="331"/>
            <ac:spMk id="5" creationId="{150EDD3A-2BA1-2E05-5CB7-2738EB319B5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E5EEFDD-6DB8-4A37-81C4-43F51F828D99}">
      <dgm:prSet phldr="0"/>
      <dgm:spPr/>
      <dgm:t>
        <a:bodyPr/>
        <a:lstStyle/>
        <a:p>
          <a:pPr algn="l" rtl="0"/>
          <a:r>
            <a:rPr lang="en-GB"/>
            <a:t>Practise identifying the main idea in short business texts </a:t>
          </a:r>
          <a:endParaRPr lang="en-GB">
            <a:latin typeface="Aptos ExtraBold"/>
          </a:endParaRPr>
        </a:p>
      </dgm:t>
    </dgm:pt>
    <dgm:pt modelId="{444FAF0D-0908-4700-B085-CA5345144B33}" type="parTrans" cxnId="{882CB4C3-3064-4A9A-A74A-A3E064EEB64F}">
      <dgm:prSet/>
      <dgm:spPr/>
    </dgm:pt>
    <dgm:pt modelId="{5DE9FBA3-5BA3-4CFD-AC67-CB27FA77862D}" type="sibTrans" cxnId="{882CB4C3-3064-4A9A-A74A-A3E064EEB64F}">
      <dgm:prSet/>
      <dgm:spPr/>
    </dgm:pt>
    <dgm:pt modelId="{2434BCB6-565D-4F13-AE1F-DF1E889F7217}">
      <dgm:prSet phldr="0"/>
      <dgm:spPr/>
      <dgm:t>
        <a:bodyPr/>
        <a:lstStyle/>
        <a:p>
          <a:pPr algn="l"/>
          <a:r>
            <a:rPr lang="en-GB"/>
            <a:t>Identify evidence that supports the main idea </a:t>
          </a:r>
        </a:p>
      </dgm:t>
    </dgm:pt>
    <dgm:pt modelId="{015C56CF-11BB-413A-8A57-33A7F2168709}" type="parTrans" cxnId="{90E0BE72-DB76-462E-9F4C-C8F79E94E7F5}">
      <dgm:prSet/>
      <dgm:spPr/>
    </dgm:pt>
    <dgm:pt modelId="{C64806DA-0E1F-485C-8074-7C6D9AF56E5D}" type="sibTrans" cxnId="{90E0BE72-DB76-462E-9F4C-C8F79E94E7F5}">
      <dgm:prSet/>
      <dgm:spPr/>
    </dgm:pt>
    <dgm:pt modelId="{2F15339D-DDE1-4D84-A32E-5F3D738D729F}">
      <dgm:prSet phldr="0"/>
      <dgm:spPr/>
      <dgm:t>
        <a:bodyPr/>
        <a:lstStyle/>
        <a:p>
          <a:pPr algn="l"/>
          <a:r>
            <a:rPr lang="en-GB"/>
            <a:t>Use simple note-taking to record key information </a:t>
          </a:r>
        </a:p>
      </dgm:t>
    </dgm:pt>
    <dgm:pt modelId="{8D1EF772-A07D-47C5-BF8B-F00F5226F753}" type="parTrans" cxnId="{B04397F2-03F0-47AA-BF8E-E18FCC5CA0AB}">
      <dgm:prSet/>
      <dgm:spPr/>
    </dgm:pt>
    <dgm:pt modelId="{38B9404F-EDB1-47D8-B00A-9C4643810B33}" type="sibTrans" cxnId="{B04397F2-03F0-47AA-BF8E-E18FCC5CA0AB}">
      <dgm:prSet/>
      <dgm:spPr/>
    </dgm:pt>
    <dgm:pt modelId="{6CD28B0B-43A0-4D22-B93C-AF089AC749D8}">
      <dgm:prSet phldr="0"/>
      <dgm:spPr/>
      <dgm:t>
        <a:bodyPr/>
        <a:lstStyle/>
        <a:p>
          <a:pPr algn="l" rtl="0"/>
          <a:r>
            <a:rPr lang="en-GB"/>
            <a:t>Work in groups to </a:t>
          </a:r>
          <a:r>
            <a:rPr lang="en-GB">
              <a:latin typeface="Aptos ExtraBold"/>
            </a:rPr>
            <a:t>discuss notes and built understanding</a:t>
          </a:r>
        </a:p>
      </dgm:t>
    </dgm:pt>
    <dgm:pt modelId="{8D9FD1EA-AAB7-4296-A981-0241DE2D9918}" type="parTrans" cxnId="{2F5F5462-9ECD-4325-A89A-0A4EDB49539C}">
      <dgm:prSet/>
      <dgm:spPr/>
    </dgm:pt>
    <dgm:pt modelId="{7A72DDA6-6C25-4CC3-9D05-517EE2664A14}" type="sibTrans" cxnId="{2F5F5462-9ECD-4325-A89A-0A4EDB49539C}">
      <dgm:prSet/>
      <dgm:spPr/>
    </dgm:pt>
    <dgm:pt modelId="{72A74FD5-51A3-440F-81A9-11239B13B8E9}">
      <dgm:prSet phldr="0"/>
      <dgm:spPr/>
      <dgm:t>
        <a:bodyPr/>
        <a:lstStyle/>
        <a:p>
          <a:pPr algn="l"/>
          <a:r>
            <a:rPr lang="en-GB">
              <a:latin typeface="Aptos ExtraBold"/>
            </a:rPr>
            <a:t>Use</a:t>
          </a:r>
          <a:r>
            <a:rPr lang="en-GB"/>
            <a:t> reading skills to support basic business decisions</a:t>
          </a:r>
          <a:endParaRPr lang="en-US"/>
        </a:p>
      </dgm:t>
    </dgm:pt>
    <dgm:pt modelId="{0DDCF824-5898-4D63-9739-5BB87A17B186}" type="parTrans" cxnId="{27F2A93F-CF5B-4F02-AAA1-18D5C6A36785}">
      <dgm:prSet/>
      <dgm:spPr/>
    </dgm:pt>
    <dgm:pt modelId="{F33B790C-2F5E-4441-9C95-BA68400A6185}" type="sibTrans" cxnId="{27F2A93F-CF5B-4F02-AAA1-18D5C6A36785}">
      <dgm:prSet/>
      <dgm:spPr/>
    </dgm:pt>
    <dgm:pt modelId="{9CF64F5B-328C-49B9-AF3A-EB96BC66833D}" type="pres">
      <dgm:prSet presAssocID="{D8F6DCAB-BE7F-496A-9546-DFA225D8321F}" presName="linear" presStyleCnt="0">
        <dgm:presLayoutVars>
          <dgm:dir/>
          <dgm:animLvl val="lvl"/>
          <dgm:resizeHandles val="exact"/>
        </dgm:presLayoutVars>
      </dgm:prSet>
      <dgm:spPr/>
    </dgm:pt>
    <dgm:pt modelId="{0DF49E03-C286-40DB-91AA-EAF117260B8C}" type="pres">
      <dgm:prSet presAssocID="{5E5EEFDD-6DB8-4A37-81C4-43F51F828D99}" presName="parentLin" presStyleCnt="0"/>
      <dgm:spPr/>
    </dgm:pt>
    <dgm:pt modelId="{22DD9986-10AC-459A-BBFD-A4A7B366562B}" type="pres">
      <dgm:prSet presAssocID="{5E5EEFDD-6DB8-4A37-81C4-43F51F828D99}" presName="parentLeftMargin" presStyleLbl="node1" presStyleIdx="0" presStyleCnt="5"/>
      <dgm:spPr/>
    </dgm:pt>
    <dgm:pt modelId="{81E96339-A2BE-414E-BFEF-9DBE161F8A25}" type="pres">
      <dgm:prSet presAssocID="{5E5EEFDD-6DB8-4A37-81C4-43F51F828D99}" presName="parentText" presStyleLbl="node1" presStyleIdx="0" presStyleCnt="5">
        <dgm:presLayoutVars>
          <dgm:chMax val="0"/>
          <dgm:bulletEnabled val="1"/>
        </dgm:presLayoutVars>
      </dgm:prSet>
      <dgm:spPr/>
    </dgm:pt>
    <dgm:pt modelId="{EB2343E6-B688-49E1-B4AB-A26EFC0CC16A}" type="pres">
      <dgm:prSet presAssocID="{5E5EEFDD-6DB8-4A37-81C4-43F51F828D99}" presName="negativeSpace" presStyleCnt="0"/>
      <dgm:spPr/>
    </dgm:pt>
    <dgm:pt modelId="{EFBDE947-981A-4C45-AFA2-50F14E1749B6}" type="pres">
      <dgm:prSet presAssocID="{5E5EEFDD-6DB8-4A37-81C4-43F51F828D99}" presName="childText" presStyleLbl="conFgAcc1" presStyleIdx="0" presStyleCnt="5">
        <dgm:presLayoutVars>
          <dgm:bulletEnabled val="1"/>
        </dgm:presLayoutVars>
      </dgm:prSet>
      <dgm:spPr/>
    </dgm:pt>
    <dgm:pt modelId="{BE5C2067-E43F-4401-B5DA-EC725B996FF7}" type="pres">
      <dgm:prSet presAssocID="{5DE9FBA3-5BA3-4CFD-AC67-CB27FA77862D}" presName="spaceBetweenRectangles" presStyleCnt="0"/>
      <dgm:spPr/>
    </dgm:pt>
    <dgm:pt modelId="{C7048638-9C69-42DC-B8E7-8B3FA48827DB}" type="pres">
      <dgm:prSet presAssocID="{2434BCB6-565D-4F13-AE1F-DF1E889F7217}" presName="parentLin" presStyleCnt="0"/>
      <dgm:spPr/>
    </dgm:pt>
    <dgm:pt modelId="{22D7CD5E-0067-4564-A5CE-5F7400DD2D1D}" type="pres">
      <dgm:prSet presAssocID="{2434BCB6-565D-4F13-AE1F-DF1E889F7217}" presName="parentLeftMargin" presStyleLbl="node1" presStyleIdx="0" presStyleCnt="5"/>
      <dgm:spPr/>
    </dgm:pt>
    <dgm:pt modelId="{E4763D20-9C83-4179-A0AD-C9005D48F42D}" type="pres">
      <dgm:prSet presAssocID="{2434BCB6-565D-4F13-AE1F-DF1E889F7217}" presName="parentText" presStyleLbl="node1" presStyleIdx="1" presStyleCnt="5">
        <dgm:presLayoutVars>
          <dgm:chMax val="0"/>
          <dgm:bulletEnabled val="1"/>
        </dgm:presLayoutVars>
      </dgm:prSet>
      <dgm:spPr/>
    </dgm:pt>
    <dgm:pt modelId="{398E5F42-8409-4F9F-9D18-A14D4B2386B5}" type="pres">
      <dgm:prSet presAssocID="{2434BCB6-565D-4F13-AE1F-DF1E889F7217}" presName="negativeSpace" presStyleCnt="0"/>
      <dgm:spPr/>
    </dgm:pt>
    <dgm:pt modelId="{C716579F-DE4F-46AF-B140-94EA1648EDF6}" type="pres">
      <dgm:prSet presAssocID="{2434BCB6-565D-4F13-AE1F-DF1E889F7217}" presName="childText" presStyleLbl="conFgAcc1" presStyleIdx="1" presStyleCnt="5">
        <dgm:presLayoutVars>
          <dgm:bulletEnabled val="1"/>
        </dgm:presLayoutVars>
      </dgm:prSet>
      <dgm:spPr/>
    </dgm:pt>
    <dgm:pt modelId="{D522039D-22D4-4206-86F2-720202EF0A0A}" type="pres">
      <dgm:prSet presAssocID="{C64806DA-0E1F-485C-8074-7C6D9AF56E5D}" presName="spaceBetweenRectangles" presStyleCnt="0"/>
      <dgm:spPr/>
    </dgm:pt>
    <dgm:pt modelId="{B5168056-4B6D-44BA-8F5F-82E370E25695}" type="pres">
      <dgm:prSet presAssocID="{2F15339D-DDE1-4D84-A32E-5F3D738D729F}" presName="parentLin" presStyleCnt="0"/>
      <dgm:spPr/>
    </dgm:pt>
    <dgm:pt modelId="{1539BE80-AAE3-4562-9A08-3944A8A8DFDA}" type="pres">
      <dgm:prSet presAssocID="{2F15339D-DDE1-4D84-A32E-5F3D738D729F}" presName="parentLeftMargin" presStyleLbl="node1" presStyleIdx="1" presStyleCnt="5"/>
      <dgm:spPr/>
    </dgm:pt>
    <dgm:pt modelId="{14619C39-509A-4A47-A902-64CCD511A4B2}" type="pres">
      <dgm:prSet presAssocID="{2F15339D-DDE1-4D84-A32E-5F3D738D729F}" presName="parentText" presStyleLbl="node1" presStyleIdx="2" presStyleCnt="5">
        <dgm:presLayoutVars>
          <dgm:chMax val="0"/>
          <dgm:bulletEnabled val="1"/>
        </dgm:presLayoutVars>
      </dgm:prSet>
      <dgm:spPr/>
    </dgm:pt>
    <dgm:pt modelId="{A044F1AA-AE58-47D1-8AF9-102CE04B90DB}" type="pres">
      <dgm:prSet presAssocID="{2F15339D-DDE1-4D84-A32E-5F3D738D729F}" presName="negativeSpace" presStyleCnt="0"/>
      <dgm:spPr/>
    </dgm:pt>
    <dgm:pt modelId="{11A166AE-7F9C-4469-AD08-578A7BE9591B}" type="pres">
      <dgm:prSet presAssocID="{2F15339D-DDE1-4D84-A32E-5F3D738D729F}" presName="childText" presStyleLbl="conFgAcc1" presStyleIdx="2" presStyleCnt="5">
        <dgm:presLayoutVars>
          <dgm:bulletEnabled val="1"/>
        </dgm:presLayoutVars>
      </dgm:prSet>
      <dgm:spPr/>
    </dgm:pt>
    <dgm:pt modelId="{449FFDEA-7407-46F4-91B0-62EA49663199}" type="pres">
      <dgm:prSet presAssocID="{38B9404F-EDB1-47D8-B00A-9C4643810B33}" presName="spaceBetweenRectangles" presStyleCnt="0"/>
      <dgm:spPr/>
    </dgm:pt>
    <dgm:pt modelId="{00786043-9B32-44FF-AF84-73B70287FD7E}" type="pres">
      <dgm:prSet presAssocID="{6CD28B0B-43A0-4D22-B93C-AF089AC749D8}" presName="parentLin" presStyleCnt="0"/>
      <dgm:spPr/>
    </dgm:pt>
    <dgm:pt modelId="{63190055-DDC9-4AE4-83AF-33609A14B36A}" type="pres">
      <dgm:prSet presAssocID="{6CD28B0B-43A0-4D22-B93C-AF089AC749D8}" presName="parentLeftMargin" presStyleLbl="node1" presStyleIdx="2" presStyleCnt="5"/>
      <dgm:spPr/>
    </dgm:pt>
    <dgm:pt modelId="{41577F26-7CF0-47F6-911A-4CFE8355F194}" type="pres">
      <dgm:prSet presAssocID="{6CD28B0B-43A0-4D22-B93C-AF089AC749D8}" presName="parentText" presStyleLbl="node1" presStyleIdx="3" presStyleCnt="5">
        <dgm:presLayoutVars>
          <dgm:chMax val="0"/>
          <dgm:bulletEnabled val="1"/>
        </dgm:presLayoutVars>
      </dgm:prSet>
      <dgm:spPr/>
    </dgm:pt>
    <dgm:pt modelId="{8F4E1E6A-2EE2-475A-9F6D-78B1E561F33F}" type="pres">
      <dgm:prSet presAssocID="{6CD28B0B-43A0-4D22-B93C-AF089AC749D8}" presName="negativeSpace" presStyleCnt="0"/>
      <dgm:spPr/>
    </dgm:pt>
    <dgm:pt modelId="{995DD96E-F380-4C91-93A7-94A774340AC0}" type="pres">
      <dgm:prSet presAssocID="{6CD28B0B-43A0-4D22-B93C-AF089AC749D8}" presName="childText" presStyleLbl="conFgAcc1" presStyleIdx="3" presStyleCnt="5">
        <dgm:presLayoutVars>
          <dgm:bulletEnabled val="1"/>
        </dgm:presLayoutVars>
      </dgm:prSet>
      <dgm:spPr/>
    </dgm:pt>
    <dgm:pt modelId="{6EC74128-6574-4FB1-80FA-E6BC68EDBB10}" type="pres">
      <dgm:prSet presAssocID="{7A72DDA6-6C25-4CC3-9D05-517EE2664A14}" presName="spaceBetweenRectangles" presStyleCnt="0"/>
      <dgm:spPr/>
    </dgm:pt>
    <dgm:pt modelId="{7FE93698-A08D-4B54-946E-14025B0E2A17}" type="pres">
      <dgm:prSet presAssocID="{72A74FD5-51A3-440F-81A9-11239B13B8E9}" presName="parentLin" presStyleCnt="0"/>
      <dgm:spPr/>
    </dgm:pt>
    <dgm:pt modelId="{999114AD-FA3D-4E07-B4AC-CE0A0E560A5A}" type="pres">
      <dgm:prSet presAssocID="{72A74FD5-51A3-440F-81A9-11239B13B8E9}" presName="parentLeftMargin" presStyleLbl="node1" presStyleIdx="3" presStyleCnt="5"/>
      <dgm:spPr/>
    </dgm:pt>
    <dgm:pt modelId="{AB9D7964-859D-4657-8E6B-3BD1309CC11F}" type="pres">
      <dgm:prSet presAssocID="{72A74FD5-51A3-440F-81A9-11239B13B8E9}" presName="parentText" presStyleLbl="node1" presStyleIdx="4" presStyleCnt="5">
        <dgm:presLayoutVars>
          <dgm:chMax val="0"/>
          <dgm:bulletEnabled val="1"/>
        </dgm:presLayoutVars>
      </dgm:prSet>
      <dgm:spPr/>
    </dgm:pt>
    <dgm:pt modelId="{3CE7D6F9-2EA4-466B-A3B3-D4898153FA37}" type="pres">
      <dgm:prSet presAssocID="{72A74FD5-51A3-440F-81A9-11239B13B8E9}" presName="negativeSpace" presStyleCnt="0"/>
      <dgm:spPr/>
    </dgm:pt>
    <dgm:pt modelId="{936211DF-BAED-4C30-8F19-DD705D720952}" type="pres">
      <dgm:prSet presAssocID="{72A74FD5-51A3-440F-81A9-11239B13B8E9}" presName="childText" presStyleLbl="conFgAcc1" presStyleIdx="4" presStyleCnt="5">
        <dgm:presLayoutVars>
          <dgm:bulletEnabled val="1"/>
        </dgm:presLayoutVars>
      </dgm:prSet>
      <dgm:spPr/>
    </dgm:pt>
  </dgm:ptLst>
  <dgm:cxnLst>
    <dgm:cxn modelId="{9E269C01-6C63-442A-A6B4-556AA65C0C77}" type="presOf" srcId="{72A74FD5-51A3-440F-81A9-11239B13B8E9}" destId="{999114AD-FA3D-4E07-B4AC-CE0A0E560A5A}" srcOrd="0" destOrd="0" presId="urn:microsoft.com/office/officeart/2005/8/layout/list1"/>
    <dgm:cxn modelId="{27F2A93F-CF5B-4F02-AAA1-18D5C6A36785}" srcId="{D8F6DCAB-BE7F-496A-9546-DFA225D8321F}" destId="{72A74FD5-51A3-440F-81A9-11239B13B8E9}" srcOrd="4" destOrd="0" parTransId="{0DDCF824-5898-4D63-9739-5BB87A17B186}" sibTransId="{F33B790C-2F5E-4441-9C95-BA68400A6185}"/>
    <dgm:cxn modelId="{5013E360-28CE-4716-9AE6-7F60D076CD42}" type="presOf" srcId="{5E5EEFDD-6DB8-4A37-81C4-43F51F828D99}" destId="{22DD9986-10AC-459A-BBFD-A4A7B366562B}" srcOrd="0" destOrd="0" presId="urn:microsoft.com/office/officeart/2005/8/layout/list1"/>
    <dgm:cxn modelId="{2F5F5462-9ECD-4325-A89A-0A4EDB49539C}" srcId="{D8F6DCAB-BE7F-496A-9546-DFA225D8321F}" destId="{6CD28B0B-43A0-4D22-B93C-AF089AC749D8}" srcOrd="3" destOrd="0" parTransId="{8D9FD1EA-AAB7-4296-A981-0241DE2D9918}" sibTransId="{7A72DDA6-6C25-4CC3-9D05-517EE2664A14}"/>
    <dgm:cxn modelId="{BB3FC26A-B05C-433F-B287-DA88AB410BC2}" type="presOf" srcId="{2434BCB6-565D-4F13-AE1F-DF1E889F7217}" destId="{E4763D20-9C83-4179-A0AD-C9005D48F42D}" srcOrd="1" destOrd="0" presId="urn:microsoft.com/office/officeart/2005/8/layout/list1"/>
    <dgm:cxn modelId="{A2D57F70-E7BA-410A-B7C0-48DF0BC79434}" type="presOf" srcId="{2F15339D-DDE1-4D84-A32E-5F3D738D729F}" destId="{14619C39-509A-4A47-A902-64CCD511A4B2}" srcOrd="1" destOrd="0" presId="urn:microsoft.com/office/officeart/2005/8/layout/list1"/>
    <dgm:cxn modelId="{90E0BE72-DB76-462E-9F4C-C8F79E94E7F5}" srcId="{D8F6DCAB-BE7F-496A-9546-DFA225D8321F}" destId="{2434BCB6-565D-4F13-AE1F-DF1E889F7217}" srcOrd="1" destOrd="0" parTransId="{015C56CF-11BB-413A-8A57-33A7F2168709}" sibTransId="{C64806DA-0E1F-485C-8074-7C6D9AF56E5D}"/>
    <dgm:cxn modelId="{5F1CD778-9F53-4CA5-96DB-7D7A561C8839}" type="presOf" srcId="{2F15339D-DDE1-4D84-A32E-5F3D738D729F}" destId="{1539BE80-AAE3-4562-9A08-3944A8A8DFDA}" srcOrd="0" destOrd="0" presId="urn:microsoft.com/office/officeart/2005/8/layout/list1"/>
    <dgm:cxn modelId="{4C91BC88-6E9D-44AE-8949-65CF55102247}" type="presOf" srcId="{5E5EEFDD-6DB8-4A37-81C4-43F51F828D99}" destId="{81E96339-A2BE-414E-BFEF-9DBE161F8A25}" srcOrd="1" destOrd="0" presId="urn:microsoft.com/office/officeart/2005/8/layout/list1"/>
    <dgm:cxn modelId="{284A53A6-8CDE-4260-A719-25EE2C5CDE51}" type="presOf" srcId="{2434BCB6-565D-4F13-AE1F-DF1E889F7217}" destId="{22D7CD5E-0067-4564-A5CE-5F7400DD2D1D}" srcOrd="0" destOrd="0" presId="urn:microsoft.com/office/officeart/2005/8/layout/list1"/>
    <dgm:cxn modelId="{B9521EA9-0BF2-49A7-B74F-0F908885978A}" type="presOf" srcId="{6CD28B0B-43A0-4D22-B93C-AF089AC749D8}" destId="{41577F26-7CF0-47F6-911A-4CFE8355F194}" srcOrd="1" destOrd="0" presId="urn:microsoft.com/office/officeart/2005/8/layout/list1"/>
    <dgm:cxn modelId="{691888AC-3644-4410-BCBD-1256C61FE047}" type="presOf" srcId="{72A74FD5-51A3-440F-81A9-11239B13B8E9}" destId="{AB9D7964-859D-4657-8E6B-3BD1309CC11F}" srcOrd="1" destOrd="0" presId="urn:microsoft.com/office/officeart/2005/8/layout/list1"/>
    <dgm:cxn modelId="{882CB4C3-3064-4A9A-A74A-A3E064EEB64F}" srcId="{D8F6DCAB-BE7F-496A-9546-DFA225D8321F}" destId="{5E5EEFDD-6DB8-4A37-81C4-43F51F828D99}" srcOrd="0" destOrd="0" parTransId="{444FAF0D-0908-4700-B085-CA5345144B33}" sibTransId="{5DE9FBA3-5BA3-4CFD-AC67-CB27FA77862D}"/>
    <dgm:cxn modelId="{DC7F43CF-8AE3-4D7A-86E3-6FF9661E3886}" type="presOf" srcId="{D8F6DCAB-BE7F-496A-9546-DFA225D8321F}" destId="{9CF64F5B-328C-49B9-AF3A-EB96BC66833D}" srcOrd="0" destOrd="0" presId="urn:microsoft.com/office/officeart/2005/8/layout/list1"/>
    <dgm:cxn modelId="{B04397F2-03F0-47AA-BF8E-E18FCC5CA0AB}" srcId="{D8F6DCAB-BE7F-496A-9546-DFA225D8321F}" destId="{2F15339D-DDE1-4D84-A32E-5F3D738D729F}" srcOrd="2" destOrd="0" parTransId="{8D1EF772-A07D-47C5-BF8B-F00F5226F753}" sibTransId="{38B9404F-EDB1-47D8-B00A-9C4643810B33}"/>
    <dgm:cxn modelId="{3B4301FE-DDE0-402A-9458-743077036965}" type="presOf" srcId="{6CD28B0B-43A0-4D22-B93C-AF089AC749D8}" destId="{63190055-DDC9-4AE4-83AF-33609A14B36A}" srcOrd="0" destOrd="0" presId="urn:microsoft.com/office/officeart/2005/8/layout/list1"/>
    <dgm:cxn modelId="{B2FBC3E1-8094-4875-AB72-198149F896B6}" type="presParOf" srcId="{9CF64F5B-328C-49B9-AF3A-EB96BC66833D}" destId="{0DF49E03-C286-40DB-91AA-EAF117260B8C}" srcOrd="0" destOrd="0" presId="urn:microsoft.com/office/officeart/2005/8/layout/list1"/>
    <dgm:cxn modelId="{5995F8DF-2462-478B-B6D1-C728A925EFC1}" type="presParOf" srcId="{0DF49E03-C286-40DB-91AA-EAF117260B8C}" destId="{22DD9986-10AC-459A-BBFD-A4A7B366562B}" srcOrd="0" destOrd="0" presId="urn:microsoft.com/office/officeart/2005/8/layout/list1"/>
    <dgm:cxn modelId="{D5E0BA34-D360-42CF-A5D3-F6E822CE6B4F}" type="presParOf" srcId="{0DF49E03-C286-40DB-91AA-EAF117260B8C}" destId="{81E96339-A2BE-414E-BFEF-9DBE161F8A25}" srcOrd="1" destOrd="0" presId="urn:microsoft.com/office/officeart/2005/8/layout/list1"/>
    <dgm:cxn modelId="{797A7C53-FB50-4289-A65B-E68FACF0011B}" type="presParOf" srcId="{9CF64F5B-328C-49B9-AF3A-EB96BC66833D}" destId="{EB2343E6-B688-49E1-B4AB-A26EFC0CC16A}" srcOrd="1" destOrd="0" presId="urn:microsoft.com/office/officeart/2005/8/layout/list1"/>
    <dgm:cxn modelId="{84DCAB4A-A553-496F-AEBE-6CD38C9DEC7B}" type="presParOf" srcId="{9CF64F5B-328C-49B9-AF3A-EB96BC66833D}" destId="{EFBDE947-981A-4C45-AFA2-50F14E1749B6}" srcOrd="2" destOrd="0" presId="urn:microsoft.com/office/officeart/2005/8/layout/list1"/>
    <dgm:cxn modelId="{6BF5482D-E347-41DA-8955-0B3E2B34896D}" type="presParOf" srcId="{9CF64F5B-328C-49B9-AF3A-EB96BC66833D}" destId="{BE5C2067-E43F-4401-B5DA-EC725B996FF7}" srcOrd="3" destOrd="0" presId="urn:microsoft.com/office/officeart/2005/8/layout/list1"/>
    <dgm:cxn modelId="{5CD3FD79-D1FF-454E-A91C-98FFD51CCE3B}" type="presParOf" srcId="{9CF64F5B-328C-49B9-AF3A-EB96BC66833D}" destId="{C7048638-9C69-42DC-B8E7-8B3FA48827DB}" srcOrd="4" destOrd="0" presId="urn:microsoft.com/office/officeart/2005/8/layout/list1"/>
    <dgm:cxn modelId="{DD6FEF9D-71AD-44A2-B49F-C47A857B7C27}" type="presParOf" srcId="{C7048638-9C69-42DC-B8E7-8B3FA48827DB}" destId="{22D7CD5E-0067-4564-A5CE-5F7400DD2D1D}" srcOrd="0" destOrd="0" presId="urn:microsoft.com/office/officeart/2005/8/layout/list1"/>
    <dgm:cxn modelId="{CB03D1F6-A541-467A-8894-CA3B4878D364}" type="presParOf" srcId="{C7048638-9C69-42DC-B8E7-8B3FA48827DB}" destId="{E4763D20-9C83-4179-A0AD-C9005D48F42D}" srcOrd="1" destOrd="0" presId="urn:microsoft.com/office/officeart/2005/8/layout/list1"/>
    <dgm:cxn modelId="{323C5752-47C4-4907-B01F-DD16A810802A}" type="presParOf" srcId="{9CF64F5B-328C-49B9-AF3A-EB96BC66833D}" destId="{398E5F42-8409-4F9F-9D18-A14D4B2386B5}" srcOrd="5" destOrd="0" presId="urn:microsoft.com/office/officeart/2005/8/layout/list1"/>
    <dgm:cxn modelId="{5BC97A26-810D-4398-9850-6232F2CCFA28}" type="presParOf" srcId="{9CF64F5B-328C-49B9-AF3A-EB96BC66833D}" destId="{C716579F-DE4F-46AF-B140-94EA1648EDF6}" srcOrd="6" destOrd="0" presId="urn:microsoft.com/office/officeart/2005/8/layout/list1"/>
    <dgm:cxn modelId="{B57BD28C-F447-4FB1-AF7E-D861680A2789}" type="presParOf" srcId="{9CF64F5B-328C-49B9-AF3A-EB96BC66833D}" destId="{D522039D-22D4-4206-86F2-720202EF0A0A}" srcOrd="7" destOrd="0" presId="urn:microsoft.com/office/officeart/2005/8/layout/list1"/>
    <dgm:cxn modelId="{997365E4-EA8B-4379-82FA-F89E5A2B074A}" type="presParOf" srcId="{9CF64F5B-328C-49B9-AF3A-EB96BC66833D}" destId="{B5168056-4B6D-44BA-8F5F-82E370E25695}" srcOrd="8" destOrd="0" presId="urn:microsoft.com/office/officeart/2005/8/layout/list1"/>
    <dgm:cxn modelId="{5C9948D2-7663-4435-8688-B7892798B4CF}" type="presParOf" srcId="{B5168056-4B6D-44BA-8F5F-82E370E25695}" destId="{1539BE80-AAE3-4562-9A08-3944A8A8DFDA}" srcOrd="0" destOrd="0" presId="urn:microsoft.com/office/officeart/2005/8/layout/list1"/>
    <dgm:cxn modelId="{9B2134B4-4DCD-4225-8A23-EF9E85279F03}" type="presParOf" srcId="{B5168056-4B6D-44BA-8F5F-82E370E25695}" destId="{14619C39-509A-4A47-A902-64CCD511A4B2}" srcOrd="1" destOrd="0" presId="urn:microsoft.com/office/officeart/2005/8/layout/list1"/>
    <dgm:cxn modelId="{4A97FD74-48CF-49BD-9E9D-58A5151965CB}" type="presParOf" srcId="{9CF64F5B-328C-49B9-AF3A-EB96BC66833D}" destId="{A044F1AA-AE58-47D1-8AF9-102CE04B90DB}" srcOrd="9" destOrd="0" presId="urn:microsoft.com/office/officeart/2005/8/layout/list1"/>
    <dgm:cxn modelId="{AAA80618-E92F-4192-8B5D-E10DEBD8A359}" type="presParOf" srcId="{9CF64F5B-328C-49B9-AF3A-EB96BC66833D}" destId="{11A166AE-7F9C-4469-AD08-578A7BE9591B}" srcOrd="10" destOrd="0" presId="urn:microsoft.com/office/officeart/2005/8/layout/list1"/>
    <dgm:cxn modelId="{0346A986-608C-4E62-98D9-5E888081B9E4}" type="presParOf" srcId="{9CF64F5B-328C-49B9-AF3A-EB96BC66833D}" destId="{449FFDEA-7407-46F4-91B0-62EA49663199}" srcOrd="11" destOrd="0" presId="urn:microsoft.com/office/officeart/2005/8/layout/list1"/>
    <dgm:cxn modelId="{A39D0243-2F9B-40F3-AF23-6FB2FCFF8C44}" type="presParOf" srcId="{9CF64F5B-328C-49B9-AF3A-EB96BC66833D}" destId="{00786043-9B32-44FF-AF84-73B70287FD7E}" srcOrd="12" destOrd="0" presId="urn:microsoft.com/office/officeart/2005/8/layout/list1"/>
    <dgm:cxn modelId="{722177C3-281D-4509-89A3-313878ACBA9A}" type="presParOf" srcId="{00786043-9B32-44FF-AF84-73B70287FD7E}" destId="{63190055-DDC9-4AE4-83AF-33609A14B36A}" srcOrd="0" destOrd="0" presId="urn:microsoft.com/office/officeart/2005/8/layout/list1"/>
    <dgm:cxn modelId="{A52F38AB-CF57-40A9-9AB4-5042C741CF06}" type="presParOf" srcId="{00786043-9B32-44FF-AF84-73B70287FD7E}" destId="{41577F26-7CF0-47F6-911A-4CFE8355F194}" srcOrd="1" destOrd="0" presId="urn:microsoft.com/office/officeart/2005/8/layout/list1"/>
    <dgm:cxn modelId="{237AB260-8DB7-4207-B553-ABF7A4EED168}" type="presParOf" srcId="{9CF64F5B-328C-49B9-AF3A-EB96BC66833D}" destId="{8F4E1E6A-2EE2-475A-9F6D-78B1E561F33F}" srcOrd="13" destOrd="0" presId="urn:microsoft.com/office/officeart/2005/8/layout/list1"/>
    <dgm:cxn modelId="{5CB1A2C5-1BBD-4680-A15B-887FB7B9A9C3}" type="presParOf" srcId="{9CF64F5B-328C-49B9-AF3A-EB96BC66833D}" destId="{995DD96E-F380-4C91-93A7-94A774340AC0}" srcOrd="14" destOrd="0" presId="urn:microsoft.com/office/officeart/2005/8/layout/list1"/>
    <dgm:cxn modelId="{75207F67-F9A2-42D8-8628-1B1AAB8FF055}" type="presParOf" srcId="{9CF64F5B-328C-49B9-AF3A-EB96BC66833D}" destId="{6EC74128-6574-4FB1-80FA-E6BC68EDBB10}" srcOrd="15" destOrd="0" presId="urn:microsoft.com/office/officeart/2005/8/layout/list1"/>
    <dgm:cxn modelId="{6A9CC3B5-2A00-4DBA-BC09-18AC1318D22B}" type="presParOf" srcId="{9CF64F5B-328C-49B9-AF3A-EB96BC66833D}" destId="{7FE93698-A08D-4B54-946E-14025B0E2A17}" srcOrd="16" destOrd="0" presId="urn:microsoft.com/office/officeart/2005/8/layout/list1"/>
    <dgm:cxn modelId="{7D0C8D03-C1AE-4B18-AED5-811DE7658BCA}" type="presParOf" srcId="{7FE93698-A08D-4B54-946E-14025B0E2A17}" destId="{999114AD-FA3D-4E07-B4AC-CE0A0E560A5A}" srcOrd="0" destOrd="0" presId="urn:microsoft.com/office/officeart/2005/8/layout/list1"/>
    <dgm:cxn modelId="{6E235309-77BE-4139-9100-0FDA398535E0}" type="presParOf" srcId="{7FE93698-A08D-4B54-946E-14025B0E2A17}" destId="{AB9D7964-859D-4657-8E6B-3BD1309CC11F}" srcOrd="1" destOrd="0" presId="urn:microsoft.com/office/officeart/2005/8/layout/list1"/>
    <dgm:cxn modelId="{880CC39F-AD16-470C-B63F-30492B7F8CCA}" type="presParOf" srcId="{9CF64F5B-328C-49B9-AF3A-EB96BC66833D}" destId="{3CE7D6F9-2EA4-466B-A3B3-D4898153FA37}" srcOrd="17" destOrd="0" presId="urn:microsoft.com/office/officeart/2005/8/layout/list1"/>
    <dgm:cxn modelId="{04B75B9F-8DDA-459B-BBFE-44CD06A8F69D}" type="presParOf" srcId="{9CF64F5B-328C-49B9-AF3A-EB96BC66833D}" destId="{936211DF-BAED-4C30-8F19-DD705D720952}"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E755B64E-2FCB-4E58-B325-44B03E11C256}">
      <dgm:prSet phldrT="[Text]" phldr="0" custT="1"/>
      <dgm:spPr/>
      <dgm:t>
        <a:bodyPr/>
        <a:lstStyle/>
        <a:p>
          <a:pPr rtl="0"/>
          <a:r>
            <a:rPr lang="en-GB" sz="1500" b="0">
              <a:latin typeface="Aptos ExtraBold"/>
            </a:rPr>
            <a:t>BYD </a:t>
          </a:r>
          <a:r>
            <a:rPr lang="en-GB" sz="1500" b="0"/>
            <a:t>outperforming Tesla in </a:t>
          </a:r>
          <a:r>
            <a:rPr lang="en-GB" sz="1500" b="0">
              <a:latin typeface="Aptos ExtraBold"/>
            </a:rPr>
            <a:t>EV</a:t>
          </a:r>
          <a:r>
            <a:rPr lang="en-GB" sz="1500" b="0"/>
            <a:t> market</a:t>
          </a:r>
          <a:endParaRPr lang="en-GB" sz="15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BDFACD6C-5A31-4CCF-AB39-202F97188857}">
      <dgm:prSet phldrT="[Text]" phldr="0" custT="1"/>
      <dgm:spPr/>
      <dgm:t>
        <a:bodyPr/>
        <a:lstStyle/>
        <a:p>
          <a:pPr rtl="0"/>
          <a:r>
            <a:rPr lang="en-GB" sz="2000" b="1"/>
            <a:t>Sales Numbers</a:t>
          </a:r>
        </a:p>
      </dgm:t>
    </dgm:pt>
    <dgm:pt modelId="{53058CB9-B89F-43BC-9F95-7AFCBE1AE6D8}" type="parTrans" cxnId="{93D6B0A9-D635-4CBE-8F2E-154A5AC13D31}">
      <dgm:prSet/>
      <dgm:spPr/>
      <dgm:t>
        <a:bodyPr/>
        <a:lstStyle/>
        <a:p>
          <a:endParaRPr lang="en-GB"/>
        </a:p>
      </dgm:t>
    </dgm:pt>
    <dgm:pt modelId="{5F5D46E3-CA93-48F3-9278-86B6501358E1}" type="sibTrans" cxnId="{93D6B0A9-D635-4CBE-8F2E-154A5AC13D31}">
      <dgm:prSet/>
      <dgm:spPr/>
      <dgm:t>
        <a:bodyPr/>
        <a:lstStyle/>
        <a:p>
          <a:endParaRPr lang="en-GB"/>
        </a:p>
      </dgm:t>
    </dgm:pt>
    <dgm:pt modelId="{5896EAD6-F222-4E74-8563-9B0ECD76705E}">
      <dgm:prSet phldrT="[Text]" phldr="0" custT="1"/>
      <dgm:spPr/>
      <dgm:t>
        <a:bodyPr/>
        <a:lstStyle/>
        <a:p>
          <a:r>
            <a:rPr lang="en-GB" sz="2000" b="0">
              <a:latin typeface="Aptos ExtraBold"/>
            </a:rPr>
            <a:t>Reasons</a:t>
          </a:r>
          <a:endParaRPr lang="en-GB" sz="20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dgm:spPr/>
      <dgm:t>
        <a:bodyPr/>
        <a:lstStyle/>
        <a:p>
          <a:pPr rtl="0"/>
          <a:r>
            <a:rPr lang="en-GB" sz="2000" b="0">
              <a:latin typeface="Aptos ExtraBold"/>
            </a:rPr>
            <a:t>Future of Tesla</a:t>
          </a:r>
          <a:endParaRPr lang="en-GB" sz="20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000" b="0">
              <a:latin typeface="Aptos ExtraBold"/>
            </a:rPr>
            <a:t>BYD Performance</a:t>
          </a:r>
          <a:endParaRPr lang="en-GB" sz="20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6382532D-385D-4AFB-9807-992EA3192CBE}" type="pres">
      <dgm:prSet presAssocID="{53058CB9-B89F-43BC-9F95-7AFCBE1AE6D8}" presName="Name9" presStyleLbl="parChTrans1D2" presStyleIdx="0" presStyleCnt="4"/>
      <dgm:spPr/>
    </dgm:pt>
    <dgm:pt modelId="{01DCDD45-52CB-4430-990C-445E0AC91DB8}" type="pres">
      <dgm:prSet presAssocID="{53058CB9-B89F-43BC-9F95-7AFCBE1AE6D8}" presName="connTx" presStyleLbl="parChTrans1D2" presStyleIdx="0" presStyleCnt="4"/>
      <dgm:spPr/>
    </dgm:pt>
    <dgm:pt modelId="{4FCDF0BC-E4C1-4398-A3F6-AC45FF8BAD27}" type="pres">
      <dgm:prSet presAssocID="{BDFACD6C-5A31-4CCF-AB39-202F97188857}" presName="node" presStyleLbl="node1" presStyleIdx="0" presStyleCnt="4">
        <dgm:presLayoutVars>
          <dgm:bulletEnabled val="1"/>
        </dgm:presLayoutVars>
      </dgm:prSet>
      <dgm:spPr/>
    </dgm:pt>
    <dgm:pt modelId="{0E7886E7-FAC7-48E9-B53A-4E9FDEFB4BF8}" type="pres">
      <dgm:prSet presAssocID="{786AF381-FF96-4A4F-9E11-06B82A3A676D}" presName="Name9" presStyleLbl="parChTrans1D2" presStyleIdx="1" presStyleCnt="4"/>
      <dgm:spPr/>
    </dgm:pt>
    <dgm:pt modelId="{45A5D2DE-606D-4189-A736-698F9B5C0618}" type="pres">
      <dgm:prSet presAssocID="{786AF381-FF96-4A4F-9E11-06B82A3A676D}" presName="connTx" presStyleLbl="parChTrans1D2" presStyleIdx="1" presStyleCnt="4"/>
      <dgm:spPr/>
    </dgm:pt>
    <dgm:pt modelId="{05C00ED9-0671-4C2F-AECA-0AA5AAFFBC03}" type="pres">
      <dgm:prSet presAssocID="{5896EAD6-F222-4E74-8563-9B0ECD76705E}" presName="node" presStyleLbl="node1" presStyleIdx="1" presStyleCnt="4">
        <dgm:presLayoutVars>
          <dgm:bulletEnabled val="1"/>
        </dgm:presLayoutVars>
      </dgm:prSet>
      <dgm:spPr/>
    </dgm:pt>
    <dgm:pt modelId="{7813BBE8-13B3-4305-AD04-6CC2E3E8F325}" type="pres">
      <dgm:prSet presAssocID="{C9019964-030C-4EDF-B21C-6BF0B89A793A}" presName="Name9" presStyleLbl="parChTrans1D2" presStyleIdx="2" presStyleCnt="4"/>
      <dgm:spPr/>
    </dgm:pt>
    <dgm:pt modelId="{A65390C2-9807-4660-A7DD-B471B9FCF968}" type="pres">
      <dgm:prSet presAssocID="{C9019964-030C-4EDF-B21C-6BF0B89A793A}" presName="connTx" presStyleLbl="parChTrans1D2" presStyleIdx="2" presStyleCnt="4"/>
      <dgm:spPr/>
    </dgm:pt>
    <dgm:pt modelId="{0378FA84-EDB9-4A83-B14A-3A703C0504A4}" type="pres">
      <dgm:prSet presAssocID="{150B8306-68BB-4C9E-BEFA-D9987515D893}" presName="node" presStyleLbl="node1" presStyleIdx="2" presStyleCnt="4">
        <dgm:presLayoutVars>
          <dgm:bulletEnabled val="1"/>
        </dgm:presLayoutVars>
      </dgm:prSet>
      <dgm:spPr/>
    </dgm:pt>
    <dgm:pt modelId="{8FD5347A-E5E6-4225-A09D-8495148E00E9}" type="pres">
      <dgm:prSet presAssocID="{B5BFB95C-ADD9-444F-82FF-FDB89D07A2A7}" presName="Name9" presStyleLbl="parChTrans1D2" presStyleIdx="3" presStyleCnt="4"/>
      <dgm:spPr/>
    </dgm:pt>
    <dgm:pt modelId="{E639B85D-6E64-43A5-9241-4EBEE0A46A14}" type="pres">
      <dgm:prSet presAssocID="{B5BFB95C-ADD9-444F-82FF-FDB89D07A2A7}" presName="connTx" presStyleLbl="parChTrans1D2" presStyleIdx="3" presStyleCnt="4"/>
      <dgm:spPr/>
    </dgm:pt>
    <dgm:pt modelId="{B87443AD-27C3-4C9C-91DE-EFC5F06D9914}" type="pres">
      <dgm:prSet presAssocID="{26668646-737D-43F3-BB19-657655E98E5F}" presName="node" presStyleLbl="node1" presStyleIdx="3" presStyleCnt="4">
        <dgm:presLayoutVars>
          <dgm:bulletEnabled val="1"/>
        </dgm:presLayoutVars>
      </dgm:prSet>
      <dgm:spPr/>
    </dgm:pt>
  </dgm:ptLst>
  <dgm:cxnLst>
    <dgm:cxn modelId="{F2318602-15E6-426A-AACF-74FDC931BDAD}" type="presOf" srcId="{786AF381-FF96-4A4F-9E11-06B82A3A676D}" destId="{45A5D2DE-606D-4189-A736-698F9B5C0618}" srcOrd="1" destOrd="0" presId="urn:microsoft.com/office/officeart/2005/8/layout/radial1"/>
    <dgm:cxn modelId="{D58FF702-7538-475E-A5C1-AB2D5383A900}" type="presOf" srcId="{C9019964-030C-4EDF-B21C-6BF0B89A793A}" destId="{7813BBE8-13B3-4305-AD04-6CC2E3E8F325}" srcOrd="0" destOrd="0" presId="urn:microsoft.com/office/officeart/2005/8/layout/radial1"/>
    <dgm:cxn modelId="{70EF5B10-888E-4E52-9D4A-95907D8E7A96}" type="presOf" srcId="{53058CB9-B89F-43BC-9F95-7AFCBE1AE6D8}" destId="{01DCDD45-52CB-4430-990C-445E0AC91DB8}"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E6014326-7707-4A17-9407-F0590922BFC8}" srcId="{E755B64E-2FCB-4E58-B325-44B03E11C256}" destId="{26668646-737D-43F3-BB19-657655E98E5F}" srcOrd="3" destOrd="0" parTransId="{B5BFB95C-ADD9-444F-82FF-FDB89D07A2A7}" sibTransId="{FA7B2BF7-3A8F-4494-BFC1-48C6C0F93EC4}"/>
    <dgm:cxn modelId="{90B40427-4E5F-4FEF-839E-85DD096E1E2A}" type="presOf" srcId="{B5BFB95C-ADD9-444F-82FF-FDB89D07A2A7}" destId="{8FD5347A-E5E6-4225-A09D-8495148E00E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BB1CBE3F-D209-4834-B729-78064B827BC8}" type="presOf" srcId="{BDFACD6C-5A31-4CCF-AB39-202F97188857}" destId="{4FCDF0BC-E4C1-4398-A3F6-AC45FF8BAD27}" srcOrd="0" destOrd="0" presId="urn:microsoft.com/office/officeart/2005/8/layout/radial1"/>
    <dgm:cxn modelId="{0B8F0C55-34C1-436B-95F4-0A1B6A0F7532}" type="presOf" srcId="{B5BFB95C-ADD9-444F-82FF-FDB89D07A2A7}" destId="{E639B85D-6E64-43A5-9241-4EBEE0A46A14}" srcOrd="1" destOrd="0" presId="urn:microsoft.com/office/officeart/2005/8/layout/radial1"/>
    <dgm:cxn modelId="{2EB86B89-900E-48A1-9A1A-B79D9E879AC7}" srcId="{E755B64E-2FCB-4E58-B325-44B03E11C256}" destId="{5896EAD6-F222-4E74-8563-9B0ECD76705E}" srcOrd="1" destOrd="0" parTransId="{786AF381-FF96-4A4F-9E11-06B82A3A676D}" sibTransId="{EF9E8258-606C-4D91-96DD-B6B4BD7421BF}"/>
    <dgm:cxn modelId="{FE6B778A-A145-4F05-B199-659568195B8B}" type="presOf" srcId="{786AF381-FF96-4A4F-9E11-06B82A3A676D}" destId="{0E7886E7-FAC7-48E9-B53A-4E9FDEFB4BF8}" srcOrd="0" destOrd="0" presId="urn:microsoft.com/office/officeart/2005/8/layout/radial1"/>
    <dgm:cxn modelId="{F2C7A296-8AF9-4C66-A919-D5A881192055}" type="presOf" srcId="{53058CB9-B89F-43BC-9F95-7AFCBE1AE6D8}" destId="{6382532D-385D-4AFB-9807-992EA3192CBE}" srcOrd="0" destOrd="0" presId="urn:microsoft.com/office/officeart/2005/8/layout/radial1"/>
    <dgm:cxn modelId="{1CAF0CA4-E9CD-449C-BF4D-0F26B99B8D1B}" srcId="{E755B64E-2FCB-4E58-B325-44B03E11C256}" destId="{150B8306-68BB-4C9E-BEFA-D9987515D893}" srcOrd="2" destOrd="0" parTransId="{C9019964-030C-4EDF-B21C-6BF0B89A793A}" sibTransId="{5BEA862B-F48A-4CD5-8B4F-AAC7D5A325DC}"/>
    <dgm:cxn modelId="{E974B6A6-DEC2-4886-81DB-027227EAAE54}" type="presOf" srcId="{150B8306-68BB-4C9E-BEFA-D9987515D893}" destId="{0378FA84-EDB9-4A83-B14A-3A703C0504A4}" srcOrd="0" destOrd="0" presId="urn:microsoft.com/office/officeart/2005/8/layout/radial1"/>
    <dgm:cxn modelId="{93D6B0A9-D635-4CBE-8F2E-154A5AC13D31}" srcId="{E755B64E-2FCB-4E58-B325-44B03E11C256}" destId="{BDFACD6C-5A31-4CCF-AB39-202F97188857}" srcOrd="0" destOrd="0" parTransId="{53058CB9-B89F-43BC-9F95-7AFCBE1AE6D8}" sibTransId="{5F5D46E3-CA93-48F3-9278-86B6501358E1}"/>
    <dgm:cxn modelId="{A5A012BC-731E-4074-973A-5CC391C0FF83}" type="presOf" srcId="{E755B64E-2FCB-4E58-B325-44B03E11C256}" destId="{CF0409BA-1E3C-4A83-A2BB-20227EA1507B}"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E599BEDB-BD60-4420-9D5F-F185BEEF7E79}" type="presOf" srcId="{C9019964-030C-4EDF-B21C-6BF0B89A793A}" destId="{A65390C2-9807-4660-A7DD-B471B9FCF968}" srcOrd="1" destOrd="0" presId="urn:microsoft.com/office/officeart/2005/8/layout/radial1"/>
    <dgm:cxn modelId="{5F135CE6-62B2-4038-834A-45419907D956}" type="presOf" srcId="{26668646-737D-43F3-BB19-657655E98E5F}" destId="{B87443AD-27C3-4C9C-91DE-EFC5F06D9914}" srcOrd="0" destOrd="0" presId="urn:microsoft.com/office/officeart/2005/8/layout/radial1"/>
    <dgm:cxn modelId="{69B026F3-06AC-4E12-8D85-A4B49F681B39}" type="presOf" srcId="{5896EAD6-F222-4E74-8563-9B0ECD76705E}" destId="{05C00ED9-0671-4C2F-AECA-0AA5AAFFBC03}" srcOrd="0" destOrd="0" presId="urn:microsoft.com/office/officeart/2005/8/layout/radial1"/>
    <dgm:cxn modelId="{38960DD1-9308-496E-9F59-D5638CF26F2A}" type="presParOf" srcId="{17EAB37D-C50B-4A88-AD29-8FD245B8C5C9}" destId="{CF0409BA-1E3C-4A83-A2BB-20227EA1507B}" srcOrd="0" destOrd="0" presId="urn:microsoft.com/office/officeart/2005/8/layout/radial1"/>
    <dgm:cxn modelId="{3D4CDC60-5453-4D27-BAA7-96E10DE962D5}" type="presParOf" srcId="{17EAB37D-C50B-4A88-AD29-8FD245B8C5C9}" destId="{6382532D-385D-4AFB-9807-992EA3192CBE}" srcOrd="1" destOrd="0" presId="urn:microsoft.com/office/officeart/2005/8/layout/radial1"/>
    <dgm:cxn modelId="{719D2DB0-43C3-4AF9-AE53-8D6C5A626D66}" type="presParOf" srcId="{6382532D-385D-4AFB-9807-992EA3192CBE}" destId="{01DCDD45-52CB-4430-990C-445E0AC91DB8}" srcOrd="0" destOrd="0" presId="urn:microsoft.com/office/officeart/2005/8/layout/radial1"/>
    <dgm:cxn modelId="{ABBD3D42-867D-426F-AE73-2CE8A45C6977}" type="presParOf" srcId="{17EAB37D-C50B-4A88-AD29-8FD245B8C5C9}" destId="{4FCDF0BC-E4C1-4398-A3F6-AC45FF8BAD27}" srcOrd="2" destOrd="0" presId="urn:microsoft.com/office/officeart/2005/8/layout/radial1"/>
    <dgm:cxn modelId="{1608CB50-DA27-47EA-B519-45FA89A29AF3}" type="presParOf" srcId="{17EAB37D-C50B-4A88-AD29-8FD245B8C5C9}" destId="{0E7886E7-FAC7-48E9-B53A-4E9FDEFB4BF8}" srcOrd="3" destOrd="0" presId="urn:microsoft.com/office/officeart/2005/8/layout/radial1"/>
    <dgm:cxn modelId="{843A7EE2-4B4A-4D21-B984-E1FE35BC0C00}" type="presParOf" srcId="{0E7886E7-FAC7-48E9-B53A-4E9FDEFB4BF8}" destId="{45A5D2DE-606D-4189-A736-698F9B5C0618}" srcOrd="0" destOrd="0" presId="urn:microsoft.com/office/officeart/2005/8/layout/radial1"/>
    <dgm:cxn modelId="{6B2EB0C8-379B-443A-90DA-3659B793F0CE}" type="presParOf" srcId="{17EAB37D-C50B-4A88-AD29-8FD245B8C5C9}" destId="{05C00ED9-0671-4C2F-AECA-0AA5AAFFBC03}" srcOrd="4" destOrd="0" presId="urn:microsoft.com/office/officeart/2005/8/layout/radial1"/>
    <dgm:cxn modelId="{4C513DEB-BE30-4AB7-BA7C-83406FF1035C}" type="presParOf" srcId="{17EAB37D-C50B-4A88-AD29-8FD245B8C5C9}" destId="{7813BBE8-13B3-4305-AD04-6CC2E3E8F325}" srcOrd="5" destOrd="0" presId="urn:microsoft.com/office/officeart/2005/8/layout/radial1"/>
    <dgm:cxn modelId="{41A2C030-4976-49F4-81BF-385B979C8F9B}" type="presParOf" srcId="{7813BBE8-13B3-4305-AD04-6CC2E3E8F325}" destId="{A65390C2-9807-4660-A7DD-B471B9FCF968}" srcOrd="0" destOrd="0" presId="urn:microsoft.com/office/officeart/2005/8/layout/radial1"/>
    <dgm:cxn modelId="{316C7703-DF37-4CE3-98CF-D160AADC4E61}" type="presParOf" srcId="{17EAB37D-C50B-4A88-AD29-8FD245B8C5C9}" destId="{0378FA84-EDB9-4A83-B14A-3A703C0504A4}" srcOrd="6" destOrd="0" presId="urn:microsoft.com/office/officeart/2005/8/layout/radial1"/>
    <dgm:cxn modelId="{6FEFF7DC-C0A0-4812-8F85-D16F0C2D7F71}" type="presParOf" srcId="{17EAB37D-C50B-4A88-AD29-8FD245B8C5C9}" destId="{8FD5347A-E5E6-4225-A09D-8495148E00E9}" srcOrd="7" destOrd="0" presId="urn:microsoft.com/office/officeart/2005/8/layout/radial1"/>
    <dgm:cxn modelId="{DF55621E-95CA-464C-BFBE-7499B9CF5A4E}" type="presParOf" srcId="{8FD5347A-E5E6-4225-A09D-8495148E00E9}" destId="{E639B85D-6E64-43A5-9241-4EBEE0A46A14}" srcOrd="0" destOrd="0" presId="urn:microsoft.com/office/officeart/2005/8/layout/radial1"/>
    <dgm:cxn modelId="{3D3C6B2F-965F-4A01-84F5-0B49FAAF3B9E}" type="presParOf" srcId="{17EAB37D-C50B-4A88-AD29-8FD245B8C5C9}" destId="{B87443AD-27C3-4C9C-91DE-EFC5F06D9914}"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26D3B-E34E-4E8F-B05C-C1096DE620B5}"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E755B64E-2FCB-4E58-B325-44B03E11C256}">
      <dgm:prSet phldrT="[Text]" phldr="0" custT="1"/>
      <dgm:spPr/>
      <dgm:t>
        <a:bodyPr/>
        <a:lstStyle/>
        <a:p>
          <a:pPr rtl="0"/>
          <a:r>
            <a:rPr lang="en-GB" sz="1700" b="0">
              <a:latin typeface="Aptos ExtraBold"/>
            </a:rPr>
            <a:t>BYD </a:t>
          </a:r>
          <a:r>
            <a:rPr lang="en-GB" sz="1700" b="0"/>
            <a:t>outperforming Tesla in </a:t>
          </a:r>
          <a:r>
            <a:rPr lang="en-GB" sz="1700" b="0">
              <a:latin typeface="Aptos ExtraBold"/>
            </a:rPr>
            <a:t>EV</a:t>
          </a:r>
          <a:r>
            <a:rPr lang="en-GB" sz="1700" b="0"/>
            <a:t> market</a:t>
          </a:r>
          <a:endParaRPr lang="en-GB" sz="1700" b="0">
            <a:latin typeface="Aptos ExtraBold"/>
          </a:endParaRPr>
        </a:p>
      </dgm:t>
    </dgm:pt>
    <dgm:pt modelId="{49C274BA-54A9-4CFC-8AC1-269153FE64F1}" type="parTrans" cxnId="{E0F4FB14-F1CA-41AE-8DAA-1DA4A05C073F}">
      <dgm:prSet/>
      <dgm:spPr/>
      <dgm:t>
        <a:bodyPr/>
        <a:lstStyle/>
        <a:p>
          <a:endParaRPr lang="en-GB"/>
        </a:p>
      </dgm:t>
    </dgm:pt>
    <dgm:pt modelId="{2D178371-482B-41B4-AD00-B9D9EC1FDBE7}" type="sibTrans" cxnId="{E0F4FB14-F1CA-41AE-8DAA-1DA4A05C073F}">
      <dgm:prSet/>
      <dgm:spPr/>
      <dgm:t>
        <a:bodyPr/>
        <a:lstStyle/>
        <a:p>
          <a:endParaRPr lang="en-GB"/>
        </a:p>
      </dgm:t>
    </dgm:pt>
    <dgm:pt modelId="{BDFACD6C-5A31-4CCF-AB39-202F97188857}">
      <dgm:prSet phldrT="[Text]" phldr="0" custT="1"/>
      <dgm:spPr/>
      <dgm:t>
        <a:bodyPr/>
        <a:lstStyle/>
        <a:p>
          <a:pPr rtl="0"/>
          <a:r>
            <a:rPr lang="en-GB" sz="2000" b="1"/>
            <a:t>Sales Numbers</a:t>
          </a:r>
        </a:p>
      </dgm:t>
    </dgm:pt>
    <dgm:pt modelId="{53058CB9-B89F-43BC-9F95-7AFCBE1AE6D8}" type="parTrans" cxnId="{93D6B0A9-D635-4CBE-8F2E-154A5AC13D31}">
      <dgm:prSet/>
      <dgm:spPr/>
      <dgm:t>
        <a:bodyPr/>
        <a:lstStyle/>
        <a:p>
          <a:endParaRPr lang="en-GB"/>
        </a:p>
      </dgm:t>
    </dgm:pt>
    <dgm:pt modelId="{5F5D46E3-CA93-48F3-9278-86B6501358E1}" type="sibTrans" cxnId="{93D6B0A9-D635-4CBE-8F2E-154A5AC13D31}">
      <dgm:prSet/>
      <dgm:spPr/>
      <dgm:t>
        <a:bodyPr/>
        <a:lstStyle/>
        <a:p>
          <a:endParaRPr lang="en-GB"/>
        </a:p>
      </dgm:t>
    </dgm:pt>
    <dgm:pt modelId="{5896EAD6-F222-4E74-8563-9B0ECD76705E}">
      <dgm:prSet phldrT="[Text]" phldr="0" custT="1"/>
      <dgm:spPr/>
      <dgm:t>
        <a:bodyPr/>
        <a:lstStyle/>
        <a:p>
          <a:r>
            <a:rPr lang="en-GB" sz="2000" b="0">
              <a:latin typeface="Aptos ExtraBold"/>
            </a:rPr>
            <a:t>Reasons</a:t>
          </a:r>
          <a:endParaRPr lang="en-GB" sz="2000" b="0"/>
        </a:p>
      </dgm:t>
    </dgm:pt>
    <dgm:pt modelId="{786AF381-FF96-4A4F-9E11-06B82A3A676D}" type="parTrans" cxnId="{2EB86B89-900E-48A1-9A1A-B79D9E879AC7}">
      <dgm:prSet/>
      <dgm:spPr/>
      <dgm:t>
        <a:bodyPr/>
        <a:lstStyle/>
        <a:p>
          <a:endParaRPr lang="en-GB"/>
        </a:p>
      </dgm:t>
    </dgm:pt>
    <dgm:pt modelId="{EF9E8258-606C-4D91-96DD-B6B4BD7421BF}" type="sibTrans" cxnId="{2EB86B89-900E-48A1-9A1A-B79D9E879AC7}">
      <dgm:prSet/>
      <dgm:spPr/>
      <dgm:t>
        <a:bodyPr/>
        <a:lstStyle/>
        <a:p>
          <a:endParaRPr lang="en-GB"/>
        </a:p>
      </dgm:t>
    </dgm:pt>
    <dgm:pt modelId="{150B8306-68BB-4C9E-BEFA-D9987515D893}">
      <dgm:prSet phldrT="[Text]" phldr="0"/>
      <dgm:spPr/>
      <dgm:t>
        <a:bodyPr/>
        <a:lstStyle/>
        <a:p>
          <a:pPr rtl="0"/>
          <a:r>
            <a:rPr lang="en-GB" sz="2000" b="0">
              <a:latin typeface="Aptos ExtraBold"/>
            </a:rPr>
            <a:t>Future of Tesla</a:t>
          </a:r>
          <a:endParaRPr lang="en-GB" sz="2000" b="0"/>
        </a:p>
      </dgm:t>
    </dgm:pt>
    <dgm:pt modelId="{C9019964-030C-4EDF-B21C-6BF0B89A793A}" type="parTrans" cxnId="{1CAF0CA4-E9CD-449C-BF4D-0F26B99B8D1B}">
      <dgm:prSet/>
      <dgm:spPr/>
      <dgm:t>
        <a:bodyPr/>
        <a:lstStyle/>
        <a:p>
          <a:endParaRPr lang="en-GB"/>
        </a:p>
      </dgm:t>
    </dgm:pt>
    <dgm:pt modelId="{5BEA862B-F48A-4CD5-8B4F-AAC7D5A325DC}" type="sibTrans" cxnId="{1CAF0CA4-E9CD-449C-BF4D-0F26B99B8D1B}">
      <dgm:prSet/>
      <dgm:spPr/>
      <dgm:t>
        <a:bodyPr/>
        <a:lstStyle/>
        <a:p>
          <a:endParaRPr lang="en-GB"/>
        </a:p>
      </dgm:t>
    </dgm:pt>
    <dgm:pt modelId="{26668646-737D-43F3-BB19-657655E98E5F}">
      <dgm:prSet phldrT="[Text]" phldr="0"/>
      <dgm:spPr/>
      <dgm:t>
        <a:bodyPr/>
        <a:lstStyle/>
        <a:p>
          <a:pPr rtl="0"/>
          <a:r>
            <a:rPr lang="en-GB" sz="2000" b="0">
              <a:latin typeface="Aptos ExtraBold"/>
            </a:rPr>
            <a:t>BYD Performance</a:t>
          </a:r>
          <a:endParaRPr lang="en-GB" sz="2000" b="0"/>
        </a:p>
      </dgm:t>
    </dgm:pt>
    <dgm:pt modelId="{B5BFB95C-ADD9-444F-82FF-FDB89D07A2A7}" type="parTrans" cxnId="{E6014326-7707-4A17-9407-F0590922BFC8}">
      <dgm:prSet/>
      <dgm:spPr/>
      <dgm:t>
        <a:bodyPr/>
        <a:lstStyle/>
        <a:p>
          <a:endParaRPr lang="en-GB"/>
        </a:p>
      </dgm:t>
    </dgm:pt>
    <dgm:pt modelId="{FA7B2BF7-3A8F-4494-BFC1-48C6C0F93EC4}" type="sibTrans" cxnId="{E6014326-7707-4A17-9407-F0590922BFC8}">
      <dgm:prSet/>
      <dgm:spPr/>
      <dgm:t>
        <a:bodyPr/>
        <a:lstStyle/>
        <a:p>
          <a:endParaRPr lang="en-GB"/>
        </a:p>
      </dgm:t>
    </dgm:pt>
    <dgm:pt modelId="{272C7E66-E574-4501-8601-C871B3B8EAA9}">
      <dgm:prSet phldr="0"/>
      <dgm:spPr/>
      <dgm:t>
        <a:bodyPr/>
        <a:lstStyle/>
        <a:p>
          <a:endParaRPr lang="en-GB" sz="2200">
            <a:latin typeface="Aptos ExtraBold"/>
          </a:endParaRPr>
        </a:p>
      </dgm:t>
    </dgm:pt>
    <dgm:pt modelId="{F11A8E87-B9D6-47DB-9E3F-195BC90745A1}" type="parTrans" cxnId="{18BFF42A-0EC1-46C0-A1F1-B01A7A363190}">
      <dgm:prSet/>
      <dgm:spPr/>
      <dgm:t>
        <a:bodyPr/>
        <a:lstStyle/>
        <a:p>
          <a:endParaRPr lang="en-US"/>
        </a:p>
      </dgm:t>
    </dgm:pt>
    <dgm:pt modelId="{5F0B710F-87EE-44A8-A924-B1C979F32E7F}" type="sibTrans" cxnId="{18BFF42A-0EC1-46C0-A1F1-B01A7A363190}">
      <dgm:prSet/>
      <dgm:spPr/>
    </dgm:pt>
    <dgm:pt modelId="{17EAB37D-C50B-4A88-AD29-8FD245B8C5C9}" type="pres">
      <dgm:prSet presAssocID="{66D26D3B-E34E-4E8F-B05C-C1096DE620B5}" presName="cycle" presStyleCnt="0">
        <dgm:presLayoutVars>
          <dgm:chMax val="1"/>
          <dgm:dir/>
          <dgm:animLvl val="ctr"/>
          <dgm:resizeHandles val="exact"/>
        </dgm:presLayoutVars>
      </dgm:prSet>
      <dgm:spPr/>
    </dgm:pt>
    <dgm:pt modelId="{CF0409BA-1E3C-4A83-A2BB-20227EA1507B}" type="pres">
      <dgm:prSet presAssocID="{E755B64E-2FCB-4E58-B325-44B03E11C256}" presName="centerShape" presStyleLbl="node0" presStyleIdx="0" presStyleCnt="1"/>
      <dgm:spPr/>
    </dgm:pt>
    <dgm:pt modelId="{6382532D-385D-4AFB-9807-992EA3192CBE}" type="pres">
      <dgm:prSet presAssocID="{53058CB9-B89F-43BC-9F95-7AFCBE1AE6D8}" presName="Name9" presStyleLbl="parChTrans1D2" presStyleIdx="0" presStyleCnt="4"/>
      <dgm:spPr/>
    </dgm:pt>
    <dgm:pt modelId="{01DCDD45-52CB-4430-990C-445E0AC91DB8}" type="pres">
      <dgm:prSet presAssocID="{53058CB9-B89F-43BC-9F95-7AFCBE1AE6D8}" presName="connTx" presStyleLbl="parChTrans1D2" presStyleIdx="0" presStyleCnt="4"/>
      <dgm:spPr/>
    </dgm:pt>
    <dgm:pt modelId="{4FCDF0BC-E4C1-4398-A3F6-AC45FF8BAD27}" type="pres">
      <dgm:prSet presAssocID="{BDFACD6C-5A31-4CCF-AB39-202F97188857}" presName="node" presStyleLbl="node1" presStyleIdx="0" presStyleCnt="4">
        <dgm:presLayoutVars>
          <dgm:bulletEnabled val="1"/>
        </dgm:presLayoutVars>
      </dgm:prSet>
      <dgm:spPr/>
    </dgm:pt>
    <dgm:pt modelId="{0E7886E7-FAC7-48E9-B53A-4E9FDEFB4BF8}" type="pres">
      <dgm:prSet presAssocID="{786AF381-FF96-4A4F-9E11-06B82A3A676D}" presName="Name9" presStyleLbl="parChTrans1D2" presStyleIdx="1" presStyleCnt="4"/>
      <dgm:spPr/>
    </dgm:pt>
    <dgm:pt modelId="{45A5D2DE-606D-4189-A736-698F9B5C0618}" type="pres">
      <dgm:prSet presAssocID="{786AF381-FF96-4A4F-9E11-06B82A3A676D}" presName="connTx" presStyleLbl="parChTrans1D2" presStyleIdx="1" presStyleCnt="4"/>
      <dgm:spPr/>
    </dgm:pt>
    <dgm:pt modelId="{05C00ED9-0671-4C2F-AECA-0AA5AAFFBC03}" type="pres">
      <dgm:prSet presAssocID="{5896EAD6-F222-4E74-8563-9B0ECD76705E}" presName="node" presStyleLbl="node1" presStyleIdx="1" presStyleCnt="4">
        <dgm:presLayoutVars>
          <dgm:bulletEnabled val="1"/>
        </dgm:presLayoutVars>
      </dgm:prSet>
      <dgm:spPr/>
    </dgm:pt>
    <dgm:pt modelId="{7813BBE8-13B3-4305-AD04-6CC2E3E8F325}" type="pres">
      <dgm:prSet presAssocID="{C9019964-030C-4EDF-B21C-6BF0B89A793A}" presName="Name9" presStyleLbl="parChTrans1D2" presStyleIdx="2" presStyleCnt="4"/>
      <dgm:spPr/>
    </dgm:pt>
    <dgm:pt modelId="{A65390C2-9807-4660-A7DD-B471B9FCF968}" type="pres">
      <dgm:prSet presAssocID="{C9019964-030C-4EDF-B21C-6BF0B89A793A}" presName="connTx" presStyleLbl="parChTrans1D2" presStyleIdx="2" presStyleCnt="4"/>
      <dgm:spPr/>
    </dgm:pt>
    <dgm:pt modelId="{0378FA84-EDB9-4A83-B14A-3A703C0504A4}" type="pres">
      <dgm:prSet presAssocID="{150B8306-68BB-4C9E-BEFA-D9987515D893}" presName="node" presStyleLbl="node1" presStyleIdx="2" presStyleCnt="4">
        <dgm:presLayoutVars>
          <dgm:bulletEnabled val="1"/>
        </dgm:presLayoutVars>
      </dgm:prSet>
      <dgm:spPr/>
    </dgm:pt>
    <dgm:pt modelId="{8FD5347A-E5E6-4225-A09D-8495148E00E9}" type="pres">
      <dgm:prSet presAssocID="{B5BFB95C-ADD9-444F-82FF-FDB89D07A2A7}" presName="Name9" presStyleLbl="parChTrans1D2" presStyleIdx="3" presStyleCnt="4"/>
      <dgm:spPr/>
    </dgm:pt>
    <dgm:pt modelId="{E639B85D-6E64-43A5-9241-4EBEE0A46A14}" type="pres">
      <dgm:prSet presAssocID="{B5BFB95C-ADD9-444F-82FF-FDB89D07A2A7}" presName="connTx" presStyleLbl="parChTrans1D2" presStyleIdx="3" presStyleCnt="4"/>
      <dgm:spPr/>
    </dgm:pt>
    <dgm:pt modelId="{B87443AD-27C3-4C9C-91DE-EFC5F06D9914}" type="pres">
      <dgm:prSet presAssocID="{26668646-737D-43F3-BB19-657655E98E5F}" presName="node" presStyleLbl="node1" presStyleIdx="3" presStyleCnt="4">
        <dgm:presLayoutVars>
          <dgm:bulletEnabled val="1"/>
        </dgm:presLayoutVars>
      </dgm:prSet>
      <dgm:spPr/>
    </dgm:pt>
  </dgm:ptLst>
  <dgm:cxnLst>
    <dgm:cxn modelId="{F2318602-15E6-426A-AACF-74FDC931BDAD}" type="presOf" srcId="{786AF381-FF96-4A4F-9E11-06B82A3A676D}" destId="{45A5D2DE-606D-4189-A736-698F9B5C0618}" srcOrd="1" destOrd="0" presId="urn:microsoft.com/office/officeart/2005/8/layout/radial1"/>
    <dgm:cxn modelId="{D58FF702-7538-475E-A5C1-AB2D5383A900}" type="presOf" srcId="{C9019964-030C-4EDF-B21C-6BF0B89A793A}" destId="{7813BBE8-13B3-4305-AD04-6CC2E3E8F325}" srcOrd="0" destOrd="0" presId="urn:microsoft.com/office/officeart/2005/8/layout/radial1"/>
    <dgm:cxn modelId="{70EF5B10-888E-4E52-9D4A-95907D8E7A96}" type="presOf" srcId="{53058CB9-B89F-43BC-9F95-7AFCBE1AE6D8}" destId="{01DCDD45-52CB-4430-990C-445E0AC91DB8}" srcOrd="1" destOrd="0" presId="urn:microsoft.com/office/officeart/2005/8/layout/radial1"/>
    <dgm:cxn modelId="{E0F4FB14-F1CA-41AE-8DAA-1DA4A05C073F}" srcId="{66D26D3B-E34E-4E8F-B05C-C1096DE620B5}" destId="{E755B64E-2FCB-4E58-B325-44B03E11C256}" srcOrd="0" destOrd="0" parTransId="{49C274BA-54A9-4CFC-8AC1-269153FE64F1}" sibTransId="{2D178371-482B-41B4-AD00-B9D9EC1FDBE7}"/>
    <dgm:cxn modelId="{E6014326-7707-4A17-9407-F0590922BFC8}" srcId="{E755B64E-2FCB-4E58-B325-44B03E11C256}" destId="{26668646-737D-43F3-BB19-657655E98E5F}" srcOrd="3" destOrd="0" parTransId="{B5BFB95C-ADD9-444F-82FF-FDB89D07A2A7}" sibTransId="{FA7B2BF7-3A8F-4494-BFC1-48C6C0F93EC4}"/>
    <dgm:cxn modelId="{90B40427-4E5F-4FEF-839E-85DD096E1E2A}" type="presOf" srcId="{B5BFB95C-ADD9-444F-82FF-FDB89D07A2A7}" destId="{8FD5347A-E5E6-4225-A09D-8495148E00E9}" srcOrd="0" destOrd="0" presId="urn:microsoft.com/office/officeart/2005/8/layout/radial1"/>
    <dgm:cxn modelId="{18BFF42A-0EC1-46C0-A1F1-B01A7A363190}" srcId="{66D26D3B-E34E-4E8F-B05C-C1096DE620B5}" destId="{272C7E66-E574-4501-8601-C871B3B8EAA9}" srcOrd="1" destOrd="0" parTransId="{F11A8E87-B9D6-47DB-9E3F-195BC90745A1}" sibTransId="{5F0B710F-87EE-44A8-A924-B1C979F32E7F}"/>
    <dgm:cxn modelId="{BB1CBE3F-D209-4834-B729-78064B827BC8}" type="presOf" srcId="{BDFACD6C-5A31-4CCF-AB39-202F97188857}" destId="{4FCDF0BC-E4C1-4398-A3F6-AC45FF8BAD27}" srcOrd="0" destOrd="0" presId="urn:microsoft.com/office/officeart/2005/8/layout/radial1"/>
    <dgm:cxn modelId="{0B8F0C55-34C1-436B-95F4-0A1B6A0F7532}" type="presOf" srcId="{B5BFB95C-ADD9-444F-82FF-FDB89D07A2A7}" destId="{E639B85D-6E64-43A5-9241-4EBEE0A46A14}" srcOrd="1" destOrd="0" presId="urn:microsoft.com/office/officeart/2005/8/layout/radial1"/>
    <dgm:cxn modelId="{2EB86B89-900E-48A1-9A1A-B79D9E879AC7}" srcId="{E755B64E-2FCB-4E58-B325-44B03E11C256}" destId="{5896EAD6-F222-4E74-8563-9B0ECD76705E}" srcOrd="1" destOrd="0" parTransId="{786AF381-FF96-4A4F-9E11-06B82A3A676D}" sibTransId="{EF9E8258-606C-4D91-96DD-B6B4BD7421BF}"/>
    <dgm:cxn modelId="{FE6B778A-A145-4F05-B199-659568195B8B}" type="presOf" srcId="{786AF381-FF96-4A4F-9E11-06B82A3A676D}" destId="{0E7886E7-FAC7-48E9-B53A-4E9FDEFB4BF8}" srcOrd="0" destOrd="0" presId="urn:microsoft.com/office/officeart/2005/8/layout/radial1"/>
    <dgm:cxn modelId="{F2C7A296-8AF9-4C66-A919-D5A881192055}" type="presOf" srcId="{53058CB9-B89F-43BC-9F95-7AFCBE1AE6D8}" destId="{6382532D-385D-4AFB-9807-992EA3192CBE}" srcOrd="0" destOrd="0" presId="urn:microsoft.com/office/officeart/2005/8/layout/radial1"/>
    <dgm:cxn modelId="{1CAF0CA4-E9CD-449C-BF4D-0F26B99B8D1B}" srcId="{E755B64E-2FCB-4E58-B325-44B03E11C256}" destId="{150B8306-68BB-4C9E-BEFA-D9987515D893}" srcOrd="2" destOrd="0" parTransId="{C9019964-030C-4EDF-B21C-6BF0B89A793A}" sibTransId="{5BEA862B-F48A-4CD5-8B4F-AAC7D5A325DC}"/>
    <dgm:cxn modelId="{E974B6A6-DEC2-4886-81DB-027227EAAE54}" type="presOf" srcId="{150B8306-68BB-4C9E-BEFA-D9987515D893}" destId="{0378FA84-EDB9-4A83-B14A-3A703C0504A4}" srcOrd="0" destOrd="0" presId="urn:microsoft.com/office/officeart/2005/8/layout/radial1"/>
    <dgm:cxn modelId="{93D6B0A9-D635-4CBE-8F2E-154A5AC13D31}" srcId="{E755B64E-2FCB-4E58-B325-44B03E11C256}" destId="{BDFACD6C-5A31-4CCF-AB39-202F97188857}" srcOrd="0" destOrd="0" parTransId="{53058CB9-B89F-43BC-9F95-7AFCBE1AE6D8}" sibTransId="{5F5D46E3-CA93-48F3-9278-86B6501358E1}"/>
    <dgm:cxn modelId="{A5A012BC-731E-4074-973A-5CC391C0FF83}" type="presOf" srcId="{E755B64E-2FCB-4E58-B325-44B03E11C256}" destId="{CF0409BA-1E3C-4A83-A2BB-20227EA1507B}" srcOrd="0" destOrd="0" presId="urn:microsoft.com/office/officeart/2005/8/layout/radial1"/>
    <dgm:cxn modelId="{B468D2C0-BDB9-45C8-B553-4740C98634AE}" type="presOf" srcId="{66D26D3B-E34E-4E8F-B05C-C1096DE620B5}" destId="{17EAB37D-C50B-4A88-AD29-8FD245B8C5C9}" srcOrd="0" destOrd="0" presId="urn:microsoft.com/office/officeart/2005/8/layout/radial1"/>
    <dgm:cxn modelId="{E599BEDB-BD60-4420-9D5F-F185BEEF7E79}" type="presOf" srcId="{C9019964-030C-4EDF-B21C-6BF0B89A793A}" destId="{A65390C2-9807-4660-A7DD-B471B9FCF968}" srcOrd="1" destOrd="0" presId="urn:microsoft.com/office/officeart/2005/8/layout/radial1"/>
    <dgm:cxn modelId="{5F135CE6-62B2-4038-834A-45419907D956}" type="presOf" srcId="{26668646-737D-43F3-BB19-657655E98E5F}" destId="{B87443AD-27C3-4C9C-91DE-EFC5F06D9914}" srcOrd="0" destOrd="0" presId="urn:microsoft.com/office/officeart/2005/8/layout/radial1"/>
    <dgm:cxn modelId="{69B026F3-06AC-4E12-8D85-A4B49F681B39}" type="presOf" srcId="{5896EAD6-F222-4E74-8563-9B0ECD76705E}" destId="{05C00ED9-0671-4C2F-AECA-0AA5AAFFBC03}" srcOrd="0" destOrd="0" presId="urn:microsoft.com/office/officeart/2005/8/layout/radial1"/>
    <dgm:cxn modelId="{38960DD1-9308-496E-9F59-D5638CF26F2A}" type="presParOf" srcId="{17EAB37D-C50B-4A88-AD29-8FD245B8C5C9}" destId="{CF0409BA-1E3C-4A83-A2BB-20227EA1507B}" srcOrd="0" destOrd="0" presId="urn:microsoft.com/office/officeart/2005/8/layout/radial1"/>
    <dgm:cxn modelId="{3D4CDC60-5453-4D27-BAA7-96E10DE962D5}" type="presParOf" srcId="{17EAB37D-C50B-4A88-AD29-8FD245B8C5C9}" destId="{6382532D-385D-4AFB-9807-992EA3192CBE}" srcOrd="1" destOrd="0" presId="urn:microsoft.com/office/officeart/2005/8/layout/radial1"/>
    <dgm:cxn modelId="{719D2DB0-43C3-4AF9-AE53-8D6C5A626D66}" type="presParOf" srcId="{6382532D-385D-4AFB-9807-992EA3192CBE}" destId="{01DCDD45-52CB-4430-990C-445E0AC91DB8}" srcOrd="0" destOrd="0" presId="urn:microsoft.com/office/officeart/2005/8/layout/radial1"/>
    <dgm:cxn modelId="{ABBD3D42-867D-426F-AE73-2CE8A45C6977}" type="presParOf" srcId="{17EAB37D-C50B-4A88-AD29-8FD245B8C5C9}" destId="{4FCDF0BC-E4C1-4398-A3F6-AC45FF8BAD27}" srcOrd="2" destOrd="0" presId="urn:microsoft.com/office/officeart/2005/8/layout/radial1"/>
    <dgm:cxn modelId="{1608CB50-DA27-47EA-B519-45FA89A29AF3}" type="presParOf" srcId="{17EAB37D-C50B-4A88-AD29-8FD245B8C5C9}" destId="{0E7886E7-FAC7-48E9-B53A-4E9FDEFB4BF8}" srcOrd="3" destOrd="0" presId="urn:microsoft.com/office/officeart/2005/8/layout/radial1"/>
    <dgm:cxn modelId="{843A7EE2-4B4A-4D21-B984-E1FE35BC0C00}" type="presParOf" srcId="{0E7886E7-FAC7-48E9-B53A-4E9FDEFB4BF8}" destId="{45A5D2DE-606D-4189-A736-698F9B5C0618}" srcOrd="0" destOrd="0" presId="urn:microsoft.com/office/officeart/2005/8/layout/radial1"/>
    <dgm:cxn modelId="{6B2EB0C8-379B-443A-90DA-3659B793F0CE}" type="presParOf" srcId="{17EAB37D-C50B-4A88-AD29-8FD245B8C5C9}" destId="{05C00ED9-0671-4C2F-AECA-0AA5AAFFBC03}" srcOrd="4" destOrd="0" presId="urn:microsoft.com/office/officeart/2005/8/layout/radial1"/>
    <dgm:cxn modelId="{4C513DEB-BE30-4AB7-BA7C-83406FF1035C}" type="presParOf" srcId="{17EAB37D-C50B-4A88-AD29-8FD245B8C5C9}" destId="{7813BBE8-13B3-4305-AD04-6CC2E3E8F325}" srcOrd="5" destOrd="0" presId="urn:microsoft.com/office/officeart/2005/8/layout/radial1"/>
    <dgm:cxn modelId="{41A2C030-4976-49F4-81BF-385B979C8F9B}" type="presParOf" srcId="{7813BBE8-13B3-4305-AD04-6CC2E3E8F325}" destId="{A65390C2-9807-4660-A7DD-B471B9FCF968}" srcOrd="0" destOrd="0" presId="urn:microsoft.com/office/officeart/2005/8/layout/radial1"/>
    <dgm:cxn modelId="{316C7703-DF37-4CE3-98CF-D160AADC4E61}" type="presParOf" srcId="{17EAB37D-C50B-4A88-AD29-8FD245B8C5C9}" destId="{0378FA84-EDB9-4A83-B14A-3A703C0504A4}" srcOrd="6" destOrd="0" presId="urn:microsoft.com/office/officeart/2005/8/layout/radial1"/>
    <dgm:cxn modelId="{6FEFF7DC-C0A0-4812-8F85-D16F0C2D7F71}" type="presParOf" srcId="{17EAB37D-C50B-4A88-AD29-8FD245B8C5C9}" destId="{8FD5347A-E5E6-4225-A09D-8495148E00E9}" srcOrd="7" destOrd="0" presId="urn:microsoft.com/office/officeart/2005/8/layout/radial1"/>
    <dgm:cxn modelId="{DF55621E-95CA-464C-BFBE-7499B9CF5A4E}" type="presParOf" srcId="{8FD5347A-E5E6-4225-A09D-8495148E00E9}" destId="{E639B85D-6E64-43A5-9241-4EBEE0A46A14}" srcOrd="0" destOrd="0" presId="urn:microsoft.com/office/officeart/2005/8/layout/radial1"/>
    <dgm:cxn modelId="{3D3C6B2F-965F-4A01-84F5-0B49FAAF3B9E}" type="presParOf" srcId="{17EAB37D-C50B-4A88-AD29-8FD245B8C5C9}" destId="{B87443AD-27C3-4C9C-91DE-EFC5F06D9914}"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Lst>
  <dgm:cxnLst>
    <dgm:cxn modelId="{29A17F36-5258-4F1F-A618-3159513BF375}" type="presOf" srcId="{8394A270-B781-489B-A156-625F333E8503}" destId="{0BFB00EE-049B-451F-BD25-B965ADC5F770}"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DE947-981A-4C45-AFA2-50F14E1749B6}">
      <dsp:nvSpPr>
        <dsp:cNvPr id="0" name=""/>
        <dsp:cNvSpPr/>
      </dsp:nvSpPr>
      <dsp:spPr>
        <a:xfrm>
          <a:off x="0" y="35280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E96339-A2BE-414E-BFEF-9DBE161F8A25}">
      <dsp:nvSpPr>
        <dsp:cNvPr id="0" name=""/>
        <dsp:cNvSpPr/>
      </dsp:nvSpPr>
      <dsp:spPr>
        <a:xfrm>
          <a:off x="511333" y="7236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rtl="0">
            <a:lnSpc>
              <a:spcPct val="90000"/>
            </a:lnSpc>
            <a:spcBef>
              <a:spcPct val="0"/>
            </a:spcBef>
            <a:spcAft>
              <a:spcPct val="35000"/>
            </a:spcAft>
            <a:buNone/>
          </a:pPr>
          <a:r>
            <a:rPr lang="en-GB" sz="1900" kern="1200"/>
            <a:t>Practise identifying the main idea in short business texts </a:t>
          </a:r>
          <a:endParaRPr lang="en-GB" sz="1900" kern="1200">
            <a:latin typeface="Aptos ExtraBold"/>
          </a:endParaRPr>
        </a:p>
      </dsp:txBody>
      <dsp:txXfrm>
        <a:off x="538713" y="99749"/>
        <a:ext cx="7103912" cy="506120"/>
      </dsp:txXfrm>
    </dsp:sp>
    <dsp:sp modelId="{C716579F-DE4F-46AF-B140-94EA1648EDF6}">
      <dsp:nvSpPr>
        <dsp:cNvPr id="0" name=""/>
        <dsp:cNvSpPr/>
      </dsp:nvSpPr>
      <dsp:spPr>
        <a:xfrm>
          <a:off x="0" y="121464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763D20-9C83-4179-A0AD-C9005D48F42D}">
      <dsp:nvSpPr>
        <dsp:cNvPr id="0" name=""/>
        <dsp:cNvSpPr/>
      </dsp:nvSpPr>
      <dsp:spPr>
        <a:xfrm>
          <a:off x="511333" y="93420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Identify evidence that supports the main idea </a:t>
          </a:r>
        </a:p>
      </dsp:txBody>
      <dsp:txXfrm>
        <a:off x="538713" y="961589"/>
        <a:ext cx="7103912" cy="506120"/>
      </dsp:txXfrm>
    </dsp:sp>
    <dsp:sp modelId="{11A166AE-7F9C-4469-AD08-578A7BE9591B}">
      <dsp:nvSpPr>
        <dsp:cNvPr id="0" name=""/>
        <dsp:cNvSpPr/>
      </dsp:nvSpPr>
      <dsp:spPr>
        <a:xfrm>
          <a:off x="0" y="207648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619C39-509A-4A47-A902-64CCD511A4B2}">
      <dsp:nvSpPr>
        <dsp:cNvPr id="0" name=""/>
        <dsp:cNvSpPr/>
      </dsp:nvSpPr>
      <dsp:spPr>
        <a:xfrm>
          <a:off x="511333" y="179604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Use simple note-taking to record key information </a:t>
          </a:r>
        </a:p>
      </dsp:txBody>
      <dsp:txXfrm>
        <a:off x="538713" y="1823429"/>
        <a:ext cx="7103912" cy="506120"/>
      </dsp:txXfrm>
    </dsp:sp>
    <dsp:sp modelId="{995DD96E-F380-4C91-93A7-94A774340AC0}">
      <dsp:nvSpPr>
        <dsp:cNvPr id="0" name=""/>
        <dsp:cNvSpPr/>
      </dsp:nvSpPr>
      <dsp:spPr>
        <a:xfrm>
          <a:off x="0" y="293832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577F26-7CF0-47F6-911A-4CFE8355F194}">
      <dsp:nvSpPr>
        <dsp:cNvPr id="0" name=""/>
        <dsp:cNvSpPr/>
      </dsp:nvSpPr>
      <dsp:spPr>
        <a:xfrm>
          <a:off x="511333" y="265788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rtl="0">
            <a:lnSpc>
              <a:spcPct val="90000"/>
            </a:lnSpc>
            <a:spcBef>
              <a:spcPct val="0"/>
            </a:spcBef>
            <a:spcAft>
              <a:spcPct val="35000"/>
            </a:spcAft>
            <a:buNone/>
          </a:pPr>
          <a:r>
            <a:rPr lang="en-GB" sz="1900" kern="1200"/>
            <a:t>Work in groups to </a:t>
          </a:r>
          <a:r>
            <a:rPr lang="en-GB" sz="1900" kern="1200">
              <a:latin typeface="Aptos ExtraBold"/>
            </a:rPr>
            <a:t>discuss notes and built understanding</a:t>
          </a:r>
        </a:p>
      </dsp:txBody>
      <dsp:txXfrm>
        <a:off x="538713" y="2685269"/>
        <a:ext cx="7103912" cy="506120"/>
      </dsp:txXfrm>
    </dsp:sp>
    <dsp:sp modelId="{936211DF-BAED-4C30-8F19-DD705D720952}">
      <dsp:nvSpPr>
        <dsp:cNvPr id="0" name=""/>
        <dsp:cNvSpPr/>
      </dsp:nvSpPr>
      <dsp:spPr>
        <a:xfrm>
          <a:off x="0" y="3800169"/>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9D7964-859D-4657-8E6B-3BD1309CC11F}">
      <dsp:nvSpPr>
        <dsp:cNvPr id="0" name=""/>
        <dsp:cNvSpPr/>
      </dsp:nvSpPr>
      <dsp:spPr>
        <a:xfrm>
          <a:off x="511333" y="3519729"/>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latin typeface="Aptos ExtraBold"/>
            </a:rPr>
            <a:t>Use</a:t>
          </a:r>
          <a:r>
            <a:rPr lang="en-GB" sz="1900" kern="1200"/>
            <a:t> reading skills to support basic business decisions</a:t>
          </a:r>
          <a:endParaRPr lang="en-US" sz="1900" kern="1200"/>
        </a:p>
      </dsp:txBody>
      <dsp:txXfrm>
        <a:off x="538713" y="3547109"/>
        <a:ext cx="710391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5562989"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BYD </a:t>
          </a:r>
          <a:r>
            <a:rPr lang="en-GB" sz="1500" b="0" kern="1200"/>
            <a:t>outperforming Tesla in </a:t>
          </a:r>
          <a:r>
            <a:rPr lang="en-GB" sz="1500" b="0" kern="1200">
              <a:latin typeface="Aptos ExtraBold"/>
            </a:rPr>
            <a:t>EV</a:t>
          </a:r>
          <a:r>
            <a:rPr lang="en-GB" sz="1500" b="0" kern="1200"/>
            <a:t> market</a:t>
          </a:r>
          <a:endParaRPr lang="en-GB" sz="1500" b="0" kern="1200">
            <a:latin typeface="Aptos ExtraBold"/>
          </a:endParaRPr>
        </a:p>
      </dsp:txBody>
      <dsp:txXfrm>
        <a:off x="5810945" y="2455004"/>
        <a:ext cx="1197239" cy="1197239"/>
      </dsp:txXfrm>
    </dsp:sp>
    <dsp:sp modelId="{6382532D-385D-4AFB-9807-992EA3192CBE}">
      <dsp:nvSpPr>
        <dsp:cNvPr id="0" name=""/>
        <dsp:cNvSpPr/>
      </dsp:nvSpPr>
      <dsp:spPr>
        <a:xfrm rot="16200000">
          <a:off x="6154432" y="1940027"/>
          <a:ext cx="510266" cy="23774"/>
        </a:xfrm>
        <a:custGeom>
          <a:avLst/>
          <a:gdLst/>
          <a:ahLst/>
          <a:cxnLst/>
          <a:rect l="0" t="0" r="0" b="0"/>
          <a:pathLst>
            <a:path>
              <a:moveTo>
                <a:pt x="0" y="11887"/>
              </a:moveTo>
              <a:lnTo>
                <a:pt x="510266"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6808" y="1939158"/>
        <a:ext cx="25513" cy="25513"/>
      </dsp:txXfrm>
    </dsp:sp>
    <dsp:sp modelId="{4FCDF0BC-E4C1-4398-A3F6-AC45FF8BAD27}">
      <dsp:nvSpPr>
        <dsp:cNvPr id="0" name=""/>
        <dsp:cNvSpPr/>
      </dsp:nvSpPr>
      <dsp:spPr>
        <a:xfrm>
          <a:off x="5562989" y="3629"/>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1" kern="1200"/>
            <a:t>Sales Numbers</a:t>
          </a:r>
        </a:p>
      </dsp:txBody>
      <dsp:txXfrm>
        <a:off x="5810945" y="251585"/>
        <a:ext cx="1197239" cy="1197239"/>
      </dsp:txXfrm>
    </dsp:sp>
    <dsp:sp modelId="{0E7886E7-FAC7-48E9-B53A-4E9FDEFB4BF8}">
      <dsp:nvSpPr>
        <dsp:cNvPr id="0" name=""/>
        <dsp:cNvSpPr/>
      </dsp:nvSpPr>
      <dsp:spPr>
        <a:xfrm>
          <a:off x="7256141" y="3041736"/>
          <a:ext cx="510266" cy="23774"/>
        </a:xfrm>
        <a:custGeom>
          <a:avLst/>
          <a:gdLst/>
          <a:ahLst/>
          <a:cxnLst/>
          <a:rect l="0" t="0" r="0" b="0"/>
          <a:pathLst>
            <a:path>
              <a:moveTo>
                <a:pt x="0" y="11887"/>
              </a:moveTo>
              <a:lnTo>
                <a:pt x="510266"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498518" y="3040867"/>
        <a:ext cx="25513" cy="25513"/>
      </dsp:txXfrm>
    </dsp:sp>
    <dsp:sp modelId="{05C00ED9-0671-4C2F-AECA-0AA5AAFFBC03}">
      <dsp:nvSpPr>
        <dsp:cNvPr id="0" name=""/>
        <dsp:cNvSpPr/>
      </dsp:nvSpPr>
      <dsp:spPr>
        <a:xfrm>
          <a:off x="7766408"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0" kern="1200">
              <a:latin typeface="Aptos ExtraBold"/>
            </a:rPr>
            <a:t>Reasons</a:t>
          </a:r>
          <a:endParaRPr lang="en-GB" sz="2000" b="0" kern="1200"/>
        </a:p>
      </dsp:txBody>
      <dsp:txXfrm>
        <a:off x="8014364" y="2455004"/>
        <a:ext cx="1197239" cy="1197239"/>
      </dsp:txXfrm>
    </dsp:sp>
    <dsp:sp modelId="{7813BBE8-13B3-4305-AD04-6CC2E3E8F325}">
      <dsp:nvSpPr>
        <dsp:cNvPr id="0" name=""/>
        <dsp:cNvSpPr/>
      </dsp:nvSpPr>
      <dsp:spPr>
        <a:xfrm rot="5400000">
          <a:off x="6154432" y="4143446"/>
          <a:ext cx="510266" cy="23774"/>
        </a:xfrm>
        <a:custGeom>
          <a:avLst/>
          <a:gdLst/>
          <a:ahLst/>
          <a:cxnLst/>
          <a:rect l="0" t="0" r="0" b="0"/>
          <a:pathLst>
            <a:path>
              <a:moveTo>
                <a:pt x="0" y="11887"/>
              </a:moveTo>
              <a:lnTo>
                <a:pt x="510266"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6808" y="4142576"/>
        <a:ext cx="25513" cy="25513"/>
      </dsp:txXfrm>
    </dsp:sp>
    <dsp:sp modelId="{0378FA84-EDB9-4A83-B14A-3A703C0504A4}">
      <dsp:nvSpPr>
        <dsp:cNvPr id="0" name=""/>
        <dsp:cNvSpPr/>
      </dsp:nvSpPr>
      <dsp:spPr>
        <a:xfrm>
          <a:off x="5562989" y="4410466"/>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Future of Tesla</a:t>
          </a:r>
          <a:endParaRPr lang="en-GB" sz="1500" b="0" kern="1200"/>
        </a:p>
      </dsp:txBody>
      <dsp:txXfrm>
        <a:off x="5810945" y="4658422"/>
        <a:ext cx="1197239" cy="1197239"/>
      </dsp:txXfrm>
    </dsp:sp>
    <dsp:sp modelId="{8FD5347A-E5E6-4225-A09D-8495148E00E9}">
      <dsp:nvSpPr>
        <dsp:cNvPr id="0" name=""/>
        <dsp:cNvSpPr/>
      </dsp:nvSpPr>
      <dsp:spPr>
        <a:xfrm rot="10800000">
          <a:off x="5052722" y="3041736"/>
          <a:ext cx="510266" cy="23774"/>
        </a:xfrm>
        <a:custGeom>
          <a:avLst/>
          <a:gdLst/>
          <a:ahLst/>
          <a:cxnLst/>
          <a:rect l="0" t="0" r="0" b="0"/>
          <a:pathLst>
            <a:path>
              <a:moveTo>
                <a:pt x="0" y="11887"/>
              </a:moveTo>
              <a:lnTo>
                <a:pt x="510266"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95099" y="3040867"/>
        <a:ext cx="25513" cy="25513"/>
      </dsp:txXfrm>
    </dsp:sp>
    <dsp:sp modelId="{B87443AD-27C3-4C9C-91DE-EFC5F06D9914}">
      <dsp:nvSpPr>
        <dsp:cNvPr id="0" name=""/>
        <dsp:cNvSpPr/>
      </dsp:nvSpPr>
      <dsp:spPr>
        <a:xfrm>
          <a:off x="3359571"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BYD Performance</a:t>
          </a:r>
          <a:endParaRPr lang="en-GB" sz="1500" b="0" kern="1200"/>
        </a:p>
      </dsp:txBody>
      <dsp:txXfrm>
        <a:off x="3607527" y="2455004"/>
        <a:ext cx="1197239" cy="11972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409BA-1E3C-4A83-A2BB-20227EA1507B}">
      <dsp:nvSpPr>
        <dsp:cNvPr id="0" name=""/>
        <dsp:cNvSpPr/>
      </dsp:nvSpPr>
      <dsp:spPr>
        <a:xfrm>
          <a:off x="5562989"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b="0" kern="1200">
              <a:latin typeface="Aptos ExtraBold"/>
            </a:rPr>
            <a:t>BYD </a:t>
          </a:r>
          <a:r>
            <a:rPr lang="en-GB" sz="1700" b="0" kern="1200"/>
            <a:t>outperforming Tesla in </a:t>
          </a:r>
          <a:r>
            <a:rPr lang="en-GB" sz="1700" b="0" kern="1200">
              <a:latin typeface="Aptos ExtraBold"/>
            </a:rPr>
            <a:t>EV</a:t>
          </a:r>
          <a:r>
            <a:rPr lang="en-GB" sz="1700" b="0" kern="1200"/>
            <a:t> market</a:t>
          </a:r>
          <a:endParaRPr lang="en-GB" sz="1700" b="0" kern="1200">
            <a:latin typeface="Aptos ExtraBold"/>
          </a:endParaRPr>
        </a:p>
      </dsp:txBody>
      <dsp:txXfrm>
        <a:off x="5810945" y="2455004"/>
        <a:ext cx="1197239" cy="1197239"/>
      </dsp:txXfrm>
    </dsp:sp>
    <dsp:sp modelId="{6382532D-385D-4AFB-9807-992EA3192CBE}">
      <dsp:nvSpPr>
        <dsp:cNvPr id="0" name=""/>
        <dsp:cNvSpPr/>
      </dsp:nvSpPr>
      <dsp:spPr>
        <a:xfrm rot="16200000">
          <a:off x="6155508" y="1941103"/>
          <a:ext cx="508114" cy="23774"/>
        </a:xfrm>
        <a:custGeom>
          <a:avLst/>
          <a:gdLst/>
          <a:ahLst/>
          <a:cxnLst/>
          <a:rect l="0" t="0" r="0" b="0"/>
          <a:pathLst>
            <a:path>
              <a:moveTo>
                <a:pt x="0" y="11887"/>
              </a:moveTo>
              <a:lnTo>
                <a:pt x="508114"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6862" y="1940287"/>
        <a:ext cx="25405" cy="25405"/>
      </dsp:txXfrm>
    </dsp:sp>
    <dsp:sp modelId="{4FCDF0BC-E4C1-4398-A3F6-AC45FF8BAD27}">
      <dsp:nvSpPr>
        <dsp:cNvPr id="0" name=""/>
        <dsp:cNvSpPr/>
      </dsp:nvSpPr>
      <dsp:spPr>
        <a:xfrm>
          <a:off x="5562989" y="5781"/>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1" kern="1200"/>
            <a:t>Sales Numbers</a:t>
          </a:r>
        </a:p>
      </dsp:txBody>
      <dsp:txXfrm>
        <a:off x="5810945" y="253737"/>
        <a:ext cx="1197239" cy="1197239"/>
      </dsp:txXfrm>
    </dsp:sp>
    <dsp:sp modelId="{0E7886E7-FAC7-48E9-B53A-4E9FDEFB4BF8}">
      <dsp:nvSpPr>
        <dsp:cNvPr id="0" name=""/>
        <dsp:cNvSpPr/>
      </dsp:nvSpPr>
      <dsp:spPr>
        <a:xfrm>
          <a:off x="7256141" y="3041736"/>
          <a:ext cx="508114" cy="23774"/>
        </a:xfrm>
        <a:custGeom>
          <a:avLst/>
          <a:gdLst/>
          <a:ahLst/>
          <a:cxnLst/>
          <a:rect l="0" t="0" r="0" b="0"/>
          <a:pathLst>
            <a:path>
              <a:moveTo>
                <a:pt x="0" y="11887"/>
              </a:moveTo>
              <a:lnTo>
                <a:pt x="508114"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497496" y="3040921"/>
        <a:ext cx="25405" cy="25405"/>
      </dsp:txXfrm>
    </dsp:sp>
    <dsp:sp modelId="{05C00ED9-0671-4C2F-AECA-0AA5AAFFBC03}">
      <dsp:nvSpPr>
        <dsp:cNvPr id="0" name=""/>
        <dsp:cNvSpPr/>
      </dsp:nvSpPr>
      <dsp:spPr>
        <a:xfrm>
          <a:off x="7764256"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0" kern="1200">
              <a:latin typeface="Aptos ExtraBold"/>
            </a:rPr>
            <a:t>Reasons</a:t>
          </a:r>
          <a:endParaRPr lang="en-GB" sz="2000" b="0" kern="1200"/>
        </a:p>
      </dsp:txBody>
      <dsp:txXfrm>
        <a:off x="8012212" y="2455004"/>
        <a:ext cx="1197239" cy="1197239"/>
      </dsp:txXfrm>
    </dsp:sp>
    <dsp:sp modelId="{7813BBE8-13B3-4305-AD04-6CC2E3E8F325}">
      <dsp:nvSpPr>
        <dsp:cNvPr id="0" name=""/>
        <dsp:cNvSpPr/>
      </dsp:nvSpPr>
      <dsp:spPr>
        <a:xfrm rot="5400000">
          <a:off x="6155508" y="4142370"/>
          <a:ext cx="508114" cy="23774"/>
        </a:xfrm>
        <a:custGeom>
          <a:avLst/>
          <a:gdLst/>
          <a:ahLst/>
          <a:cxnLst/>
          <a:rect l="0" t="0" r="0" b="0"/>
          <a:pathLst>
            <a:path>
              <a:moveTo>
                <a:pt x="0" y="11887"/>
              </a:moveTo>
              <a:lnTo>
                <a:pt x="508114"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96862" y="4141554"/>
        <a:ext cx="25405" cy="25405"/>
      </dsp:txXfrm>
    </dsp:sp>
    <dsp:sp modelId="{0378FA84-EDB9-4A83-B14A-3A703C0504A4}">
      <dsp:nvSpPr>
        <dsp:cNvPr id="0" name=""/>
        <dsp:cNvSpPr/>
      </dsp:nvSpPr>
      <dsp:spPr>
        <a:xfrm>
          <a:off x="5562989" y="4408314"/>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Future of Tesla</a:t>
          </a:r>
          <a:endParaRPr lang="en-GB" sz="1500" b="0" kern="1200"/>
        </a:p>
      </dsp:txBody>
      <dsp:txXfrm>
        <a:off x="5810945" y="4656270"/>
        <a:ext cx="1197239" cy="1197239"/>
      </dsp:txXfrm>
    </dsp:sp>
    <dsp:sp modelId="{8FD5347A-E5E6-4225-A09D-8495148E00E9}">
      <dsp:nvSpPr>
        <dsp:cNvPr id="0" name=""/>
        <dsp:cNvSpPr/>
      </dsp:nvSpPr>
      <dsp:spPr>
        <a:xfrm rot="10800000">
          <a:off x="5054874" y="3041736"/>
          <a:ext cx="508114" cy="23774"/>
        </a:xfrm>
        <a:custGeom>
          <a:avLst/>
          <a:gdLst/>
          <a:ahLst/>
          <a:cxnLst/>
          <a:rect l="0" t="0" r="0" b="0"/>
          <a:pathLst>
            <a:path>
              <a:moveTo>
                <a:pt x="0" y="11887"/>
              </a:moveTo>
              <a:lnTo>
                <a:pt x="508114" y="1188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96229" y="3040921"/>
        <a:ext cx="25405" cy="25405"/>
      </dsp:txXfrm>
    </dsp:sp>
    <dsp:sp modelId="{B87443AD-27C3-4C9C-91DE-EFC5F06D9914}">
      <dsp:nvSpPr>
        <dsp:cNvPr id="0" name=""/>
        <dsp:cNvSpPr/>
      </dsp:nvSpPr>
      <dsp:spPr>
        <a:xfrm>
          <a:off x="3361722" y="2207048"/>
          <a:ext cx="1693151" cy="169315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b="0" kern="1200">
              <a:latin typeface="Aptos ExtraBold"/>
            </a:rPr>
            <a:t>BYD Performance</a:t>
          </a:r>
          <a:endParaRPr lang="en-GB" sz="1500" b="0" kern="1200"/>
        </a:p>
      </dsp:txBody>
      <dsp:txXfrm>
        <a:off x="3609678" y="2455004"/>
        <a:ext cx="1197239" cy="11972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Welcome back, everyone. Let’s start gently with a quick reminder of last week.</a:t>
            </a:r>
            <a:br>
              <a:rPr lang="en-GB" sz="1200" b="0" i="0" kern="1200" dirty="0">
                <a:effectLst/>
                <a:cs typeface="+mn-lt"/>
              </a:rPr>
            </a:b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a moment, I’ll ask you to share one skill you remember in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just one short word or phrase.</a:t>
            </a:r>
            <a:endParaRPr lang="en-GB" sz="1200" b="0" i="0" kern="1200" dirty="0">
              <a:solidFill>
                <a:schemeClr val="tx1"/>
              </a:solidFill>
              <a:effectLst/>
              <a:latin typeface="+mn-lt"/>
            </a:endParaRPr>
          </a:p>
          <a:p>
            <a:endParaRPr lang="en-GB"/>
          </a:p>
          <a:p>
            <a:r>
              <a:rPr lang="en-GB" dirty="0" err="1"/>
              <a:t>Vevox</a:t>
            </a:r>
            <a:r>
              <a:rPr lang="en-GB" dirty="0"/>
              <a:t> W3.1</a:t>
            </a: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Let’s start gently with a quick reminder of last week.</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We looked at three important reading skills: </a:t>
            </a:r>
            <a:r>
              <a:rPr lang="en-GB" sz="1200" b="1" i="0" kern="1200">
                <a:solidFill>
                  <a:schemeClr val="tx1"/>
                </a:solidFill>
                <a:effectLst/>
                <a:latin typeface="+mn-lt"/>
                <a:ea typeface="+mn-ea"/>
                <a:cs typeface="+mn-cs"/>
              </a:rPr>
              <a:t>prediction</a:t>
            </a:r>
            <a:r>
              <a:rPr lang="en-GB" sz="1200" b="0" i="0" kern="1200">
                <a:solidFill>
                  <a:schemeClr val="tx1"/>
                </a:solidFill>
                <a:effectLst/>
                <a:latin typeface="+mn-lt"/>
                <a:ea typeface="+mn-ea"/>
                <a:cs typeface="+mn-cs"/>
              </a:rPr>
              <a:t>, </a:t>
            </a:r>
            <a:r>
              <a:rPr lang="en-GB" sz="1200" b="1" i="0" kern="1200">
                <a:solidFill>
                  <a:schemeClr val="tx1"/>
                </a:solidFill>
                <a:effectLst/>
                <a:latin typeface="+mn-lt"/>
                <a:ea typeface="+mn-ea"/>
                <a:cs typeface="+mn-cs"/>
              </a:rPr>
              <a:t>skimming</a:t>
            </a:r>
            <a:r>
              <a:rPr lang="en-GB" sz="1200" b="0" i="0" kern="1200">
                <a:solidFill>
                  <a:schemeClr val="tx1"/>
                </a:solidFill>
                <a:effectLst/>
                <a:latin typeface="+mn-lt"/>
                <a:ea typeface="+mn-ea"/>
                <a:cs typeface="+mn-cs"/>
              </a:rPr>
              <a:t>, and </a:t>
            </a:r>
            <a:r>
              <a:rPr lang="en-GB" sz="1200" b="1" i="0" kern="1200">
                <a:solidFill>
                  <a:schemeClr val="tx1"/>
                </a:solidFill>
                <a:effectLst/>
                <a:latin typeface="+mn-lt"/>
                <a:ea typeface="+mn-ea"/>
                <a:cs typeface="+mn-cs"/>
              </a:rPr>
              <a:t>scanning</a:t>
            </a:r>
            <a:r>
              <a:rPr lang="en-GB" sz="1200" b="0" i="0" kern="1200">
                <a:solidFill>
                  <a:schemeClr val="tx1"/>
                </a:solidFill>
                <a:effectLst/>
                <a:latin typeface="+mn-lt"/>
                <a:ea typeface="+mn-ea"/>
                <a:cs typeface="+mn-cs"/>
              </a:rPr>
              <a: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Prediction means using the title or pictures to guess what the text might be about.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Skimming means reading quickly to find the main idea.</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Scanning means looking for key words, like numbers or names.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These skills help us understand business texts faster and make better decisions.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Today we’ll build on last week’s reading skills and take the next step.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First, we’ll practise finding the main idea in short business texts.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Then we’ll look at evidence, evidence is the small details that support the main idea.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We’ll also learn some simple ways to take notes, so the text feels easier to understand.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Later, you’ll work in groups to turn notes into meaning, and finally use your reading to make a small business decision.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Everything today is low‑pressure and step‑by‑step.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don’t need perfect English. Just take part and do your best</a:t>
            </a:r>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what we mean by reading and analysing.</a:t>
            </a:r>
          </a:p>
          <a:p>
            <a:r>
              <a:rPr lang="en-GB"/>
              <a:t>When we read a business text, we do not need to understand every word.</a:t>
            </a:r>
          </a:p>
          <a:p>
            <a:r>
              <a:rPr lang="en-GB"/>
              <a:t>We try to find the big idea first.</a:t>
            </a:r>
          </a:p>
          <a:p>
            <a:r>
              <a:rPr lang="en-GB"/>
              <a:t>Then we look at the small details that help explain the problem.</a:t>
            </a:r>
          </a:p>
          <a:p>
            <a:r>
              <a:rPr lang="en-GB"/>
              <a:t>This helps us understand real situations, like why a shop is losing money or why customers are unhappy.</a:t>
            </a:r>
          </a:p>
          <a:p>
            <a:r>
              <a:rPr lang="en-GB"/>
              <a:t>Today we will practise reading in this simple, step‑by‑step way.</a:t>
            </a:r>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848799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6C9A9E-BCB6-143B-AEE0-48E6122C2A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DB6E09-40EA-F066-E695-9E71534988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1B3E4C-53C1-B50A-0E93-668BEC500ABD}"/>
              </a:ext>
            </a:extLst>
          </p:cNvPr>
          <p:cNvSpPr>
            <a:spLocks noGrp="1"/>
          </p:cNvSpPr>
          <p:nvPr>
            <p:ph type="body" idx="1"/>
          </p:nvPr>
        </p:nvSpPr>
        <p:spPr/>
        <p:txBody>
          <a:bodyPr/>
          <a:lstStyle/>
          <a:p>
            <a:pPr>
              <a:defRPr/>
            </a:pPr>
            <a:r>
              <a:rPr lang="en-GB" dirty="0"/>
              <a:t>We’re going to think about why reading is important in business.</a:t>
            </a:r>
            <a:endParaRPr lang="en-US" dirty="0"/>
          </a:p>
          <a:p>
            <a:pPr>
              <a:defRPr/>
            </a:pPr>
            <a:r>
              <a:rPr lang="en-GB" b="1"/>
              <a:t>Question:</a:t>
            </a:r>
            <a:br>
              <a:rPr lang="en-GB" b="1" dirty="0"/>
            </a:br>
            <a:r>
              <a:rPr lang="en-GB" b="1"/>
              <a:t>How can reading information (like reports or data) help a</a:t>
            </a:r>
            <a:r>
              <a:rPr lang="en-GB" b="1" i="0" kern="1200">
                <a:effectLst/>
              </a:rPr>
              <a:t> </a:t>
            </a:r>
            <a:r>
              <a:rPr lang="en-GB" b="1"/>
              <a:t>business succeed?</a:t>
            </a:r>
            <a:endParaRPr lang="en-GB"/>
          </a:p>
          <a:p>
            <a:pPr>
              <a:defRPr/>
            </a:pPr>
            <a:r>
              <a:rPr lang="en-GB"/>
              <a:t>First</a:t>
            </a:r>
            <a:r>
              <a:rPr lang="en-GB" b="0" i="0" kern="1200">
                <a:effectLst/>
              </a:rPr>
              <a:t>, </a:t>
            </a:r>
            <a:r>
              <a:rPr lang="en-GB"/>
              <a:t>take a moment to think </a:t>
            </a:r>
            <a:r>
              <a:rPr lang="en-GB" b="0" i="0" kern="1200">
                <a:effectLst/>
              </a:rPr>
              <a:t>on </a:t>
            </a:r>
            <a:r>
              <a:rPr lang="en-GB"/>
              <a:t>your own.</a:t>
            </a:r>
          </a:p>
          <a:p>
            <a:pPr>
              <a:defRPr/>
            </a:pPr>
            <a:r>
              <a:rPr lang="en-GB"/>
              <a:t>Now</a:t>
            </a:r>
            <a:r>
              <a:rPr lang="en-GB" b="0" i="0" kern="1200">
                <a:effectLst/>
              </a:rPr>
              <a:t>, </a:t>
            </a:r>
            <a:r>
              <a:rPr lang="en-GB"/>
              <a:t>discuss </a:t>
            </a:r>
            <a:r>
              <a:rPr lang="en-GB" b="0" i="0" kern="1200">
                <a:effectLst/>
              </a:rPr>
              <a:t>with </a:t>
            </a:r>
            <a:r>
              <a:rPr lang="en-GB"/>
              <a:t>a </a:t>
            </a:r>
            <a:r>
              <a:rPr lang="en-GB" b="0" i="0" kern="1200">
                <a:effectLst/>
              </a:rPr>
              <a:t>partner.</a:t>
            </a:r>
            <a:endParaRPr lang="en-GB"/>
          </a:p>
          <a:p>
            <a:pPr>
              <a:defRPr/>
            </a:pPr>
            <a:r>
              <a:rPr lang="en-GB"/>
              <a:t>Try to think </a:t>
            </a:r>
            <a:r>
              <a:rPr lang="en-GB" b="0" i="0" kern="1200">
                <a:effectLst/>
              </a:rPr>
              <a:t>of </a:t>
            </a:r>
            <a:r>
              <a:rPr lang="en-GB" b="1"/>
              <a:t>specific examples</a:t>
            </a:r>
            <a:r>
              <a:rPr lang="en-GB"/>
              <a:t>, not </a:t>
            </a:r>
            <a:r>
              <a:rPr lang="en-GB" b="0" i="0" kern="1200">
                <a:effectLst/>
              </a:rPr>
              <a:t>just </a:t>
            </a:r>
            <a:r>
              <a:rPr lang="en-GB"/>
              <a:t>general ideas.</a:t>
            </a:r>
          </a:p>
          <a:p>
            <a:pPr>
              <a:defRPr/>
            </a:pPr>
            <a:r>
              <a:rPr lang="en-GB" b="1"/>
              <a:t>Helpful prompts (if you’re stuck):</a:t>
            </a:r>
            <a:endParaRPr lang="en-GB"/>
          </a:p>
          <a:p>
            <a:pPr marL="285750" indent="-285750">
              <a:buFont typeface="Arial"/>
              <a:buChar char="•"/>
              <a:defRPr/>
            </a:pPr>
            <a:r>
              <a:rPr lang="en-GB"/>
              <a:t>What kind of information do businesses read? (e.g</a:t>
            </a:r>
            <a:r>
              <a:rPr lang="en-GB" b="0" i="0" kern="1200">
                <a:effectLst/>
              </a:rPr>
              <a:t>.</a:t>
            </a:r>
            <a:r>
              <a:rPr lang="en-GB"/>
              <a:t> sales reports, customer reviews</a:t>
            </a:r>
            <a:r>
              <a:rPr lang="en-GB" b="0" i="0" kern="1200">
                <a:effectLst/>
              </a:rPr>
              <a:t>, </a:t>
            </a:r>
            <a:r>
              <a:rPr lang="en-GB"/>
              <a:t>emails)</a:t>
            </a:r>
          </a:p>
          <a:p>
            <a:pPr marL="285750" indent="-285750">
              <a:buFont typeface="Arial"/>
              <a:buChar char="•"/>
              <a:defRPr/>
            </a:pPr>
            <a:r>
              <a:rPr lang="en-GB"/>
              <a:t>How can </a:t>
            </a:r>
            <a:r>
              <a:rPr lang="en-GB" b="0" i="0" kern="1200">
                <a:effectLst/>
              </a:rPr>
              <a:t>this information </a:t>
            </a:r>
            <a:r>
              <a:rPr lang="en-GB"/>
              <a:t>help them understand problems?</a:t>
            </a:r>
          </a:p>
          <a:p>
            <a:pPr marL="285750" indent="-285750">
              <a:buFont typeface="Arial"/>
              <a:buChar char="•"/>
              <a:defRPr/>
            </a:pPr>
            <a:r>
              <a:rPr lang="en-GB"/>
              <a:t>How can it help them make decisions about money, staff, or products?</a:t>
            </a:r>
          </a:p>
          <a:p>
            <a:pPr marL="285750" indent="-285750">
              <a:buFont typeface="Arial"/>
              <a:buChar char="•"/>
              <a:defRPr/>
            </a:pPr>
            <a:r>
              <a:rPr lang="en-GB"/>
              <a:t>Can you think of </a:t>
            </a:r>
            <a:r>
              <a:rPr lang="en-GB" b="0" i="0" kern="1200">
                <a:effectLst/>
              </a:rPr>
              <a:t>a </a:t>
            </a:r>
            <a:r>
              <a:rPr lang="en-GB"/>
              <a:t>real example? (e.g</a:t>
            </a:r>
            <a:r>
              <a:rPr lang="en-GB" b="0" i="0" kern="1200">
                <a:effectLst/>
              </a:rPr>
              <a:t>. a </a:t>
            </a:r>
            <a:r>
              <a:rPr lang="en-GB"/>
              <a:t>shop sees low sales and changes what it sells)</a:t>
            </a:r>
          </a:p>
          <a:p>
            <a:pPr>
              <a:defRPr/>
            </a:pPr>
            <a:r>
              <a:rPr lang="en-GB"/>
              <a:t>Be ready to share one idea with the class</a:t>
            </a:r>
            <a:r>
              <a:rPr lang="en-GB" b="0" i="0" kern="1200">
                <a:effectLst/>
              </a:rPr>
              <a:t>.</a:t>
            </a:r>
            <a:endParaRPr lang="en-GB"/>
          </a:p>
          <a:p>
            <a:pPr>
              <a:defRPr/>
            </a:pPr>
            <a:endParaRPr lang="en-GB" sz="1200" b="0" i="0" kern="1200" dirty="0">
              <a:solidFill>
                <a:schemeClr val="tx1"/>
              </a:solidFill>
              <a:effectLst/>
              <a:latin typeface="+mn-lt"/>
            </a:endParaRPr>
          </a:p>
          <a:p>
            <a:endParaRPr lang="en-GB"/>
          </a:p>
          <a:p>
            <a:endParaRPr lang="en-GB"/>
          </a:p>
          <a:p>
            <a:r>
              <a:rPr lang="en-GB"/>
              <a:t>Chocolate Theft Exercise</a:t>
            </a:r>
          </a:p>
        </p:txBody>
      </p:sp>
      <p:sp>
        <p:nvSpPr>
          <p:cNvPr id="4" name="Slide Number Placeholder 3">
            <a:extLst>
              <a:ext uri="{FF2B5EF4-FFF2-40B4-BE49-F238E27FC236}">
                <a16:creationId xmlns:a16="http://schemas.microsoft.com/office/drawing/2014/main" id="{CF9FE131-A33B-D244-59F7-44D916051AB2}"/>
              </a:ext>
            </a:extLst>
          </p:cNvPr>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2634443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Reading in business is about using information to make decisions.</a:t>
            </a:r>
            <a:endParaRPr lang="en-US" b="1"/>
          </a:p>
          <a:p>
            <a:r>
              <a:rPr lang="en-GB"/>
              <a:t>Businesses use written information like reports, data, and customer feedback to understand what is happening.</a:t>
            </a:r>
          </a:p>
          <a:p>
            <a:r>
              <a:rPr lang="en-GB"/>
              <a:t>This information shows what is causing problems and what might fix them.</a:t>
            </a:r>
          </a:p>
          <a:p>
            <a:r>
              <a:rPr lang="en-GB"/>
              <a:t>Managers then use it to decide changes in areas like pricing, staffing, products, or operations.</a:t>
            </a:r>
          </a:p>
          <a:p>
            <a:r>
              <a:rPr lang="en-GB"/>
              <a:t>For example, if a retailer reads data showing theft is increasing, it might change store layout or increase security measures.</a:t>
            </a:r>
          </a:p>
          <a:p>
            <a:r>
              <a:rPr lang="en-GB"/>
              <a:t>This reduces mistakes and helps decisions be based on evidence, not guesswork.</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747300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you read a short business story, your first job is to find the big message.</a:t>
            </a:r>
          </a:p>
          <a:p>
            <a:r>
              <a:rPr lang="en-GB"/>
              <a:t>We do this by looking at the title, key numbers, and repeated ideas.</a:t>
            </a:r>
          </a:p>
          <a:p>
            <a:r>
              <a:rPr lang="en-GB"/>
              <a:t>We skip words that don’t change the meaning; that’s OK.</a:t>
            </a:r>
          </a:p>
          <a:p>
            <a:r>
              <a:rPr lang="en-GB"/>
              <a:t>For example, in today’s real news story, the important idea is that shops are locking chocolate because theft is rising.</a:t>
            </a:r>
          </a:p>
          <a:p>
            <a:r>
              <a:rPr lang="en-GB"/>
              <a:t>You don’t need to know every word to understand that.</a:t>
            </a:r>
          </a:p>
          <a:p>
            <a:r>
              <a:rPr lang="en-GB"/>
              <a:t>This skill saves time and helps you understand business information quickly</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11870080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think about the difference between the main idea and the details.</a:t>
            </a:r>
          </a:p>
          <a:p>
            <a:r>
              <a:rPr lang="en-GB"/>
              <a:t>The main idea is the big point of the text; what the story is really about.</a:t>
            </a:r>
          </a:p>
          <a:p>
            <a:r>
              <a:rPr lang="en-GB"/>
              <a:t>The details are small facts that help explain the problem.</a:t>
            </a:r>
          </a:p>
          <a:p>
            <a:r>
              <a:rPr lang="en-GB"/>
              <a:t>For example, the main idea in our chocolate story is that shops are locking chocolate to reduce theft.</a:t>
            </a:r>
          </a:p>
          <a:p>
            <a:r>
              <a:rPr lang="en-GB"/>
              <a:t>The details tell us why theft increased, busy shops have more problems, and chocolate is often stolen.</a:t>
            </a:r>
          </a:p>
          <a:p>
            <a:r>
              <a:rPr lang="en-GB"/>
              <a:t>When we put the main idea and details together, we understand the full business situation.</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7272290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look at what we mean by evidence.</a:t>
            </a:r>
          </a:p>
          <a:p>
            <a:r>
              <a:rPr lang="en-GB"/>
              <a:t>Evidence is simply facts that support the main idea of the text.</a:t>
            </a:r>
          </a:p>
          <a:p>
            <a:r>
              <a:rPr lang="en-GB"/>
              <a:t>These facts help us understand what is really happening in a business situation.</a:t>
            </a:r>
          </a:p>
          <a:p>
            <a:r>
              <a:rPr lang="en-GB"/>
              <a:t>When we have evidence, we can make stronger decisions, because we’re not guessing.</a:t>
            </a:r>
          </a:p>
          <a:p>
            <a:r>
              <a:rPr lang="en-GB"/>
              <a:t>In this real news story, shops say chocolate theft is rising and we can see the evidence: chocolate was the most commonly stolen item last year, and there were millions of shop thefts in the UK.</a:t>
            </a:r>
          </a:p>
          <a:p>
            <a:r>
              <a:rPr lang="en-GB"/>
              <a:t>This kind of clear, specific information helps a business choose what action to take.</a:t>
            </a:r>
          </a:p>
          <a:p>
            <a:r>
              <a:rPr lang="en-GB"/>
              <a:t>So today, when we read, we will look carefully for these small but important facts.</a:t>
            </a:r>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3126769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0" i="0" kern="1200">
                <a:solidFill>
                  <a:schemeClr val="tx1"/>
                </a:solidFill>
                <a:effectLst/>
                <a:latin typeface="+mn-lt"/>
                <a:ea typeface="+mn-ea"/>
                <a:cs typeface="+mn-cs"/>
              </a:rPr>
              <a:t>Before we try </a:t>
            </a:r>
            <a:r>
              <a:rPr lang="en-GB"/>
              <a:t>to find out the main ideas of a</a:t>
            </a:r>
            <a:r>
              <a:rPr lang="en-GB" sz="1200" b="0" i="0" kern="1200">
                <a:solidFill>
                  <a:schemeClr val="tx1"/>
                </a:solidFill>
                <a:effectLst/>
                <a:latin typeface="+mn-lt"/>
                <a:ea typeface="+mn-ea"/>
                <a:cs typeface="+mn-cs"/>
              </a:rPr>
              <a:t> new text, let’s practise with this short one together.</a:t>
            </a:r>
            <a:br>
              <a:rPr lang="en-GB" sz="1200" b="0" i="0" kern="1200">
                <a:effectLst/>
                <a:cs typeface="+mn-lt"/>
              </a:rPr>
            </a:br>
            <a:r>
              <a:rPr lang="en-GB" sz="1200" b="0" i="0" kern="1200">
                <a:solidFill>
                  <a:schemeClr val="tx1"/>
                </a:solidFill>
                <a:effectLst/>
                <a:latin typeface="+mn-lt"/>
                <a:ea typeface="+mn-ea"/>
                <a:cs typeface="+mn-cs"/>
              </a:rPr>
              <a:t>You have already seen this story on the slides, so it should feel familiar and safe.</a:t>
            </a:r>
            <a:br>
              <a:rPr lang="en-GB" sz="1200" b="0" i="0" kern="1200">
                <a:effectLst/>
                <a:cs typeface="+mn-lt"/>
              </a:rPr>
            </a:br>
            <a:r>
              <a:rPr lang="en-GB" sz="1200" b="0" i="0" kern="1200">
                <a:solidFill>
                  <a:schemeClr val="tx1"/>
                </a:solidFill>
                <a:effectLst/>
                <a:latin typeface="+mn-lt"/>
                <a:ea typeface="+mn-ea"/>
                <a:cs typeface="+mn-cs"/>
              </a:rPr>
              <a:t>Please work with your partner and choose the correct main idea.</a:t>
            </a:r>
            <a:br>
              <a:rPr lang="en-GB" sz="1200" b="0" i="0" kern="1200">
                <a:effectLst/>
                <a:cs typeface="+mn-lt"/>
              </a:rPr>
            </a:br>
            <a:r>
              <a:rPr lang="en-GB" sz="1200" b="0" i="0" kern="1200">
                <a:solidFill>
                  <a:schemeClr val="tx1"/>
                </a:solidFill>
                <a:effectLst/>
                <a:latin typeface="+mn-lt"/>
                <a:ea typeface="+mn-ea"/>
                <a:cs typeface="+mn-cs"/>
              </a:rPr>
              <a:t>Then find one or two pieces of evidence in the </a:t>
            </a:r>
            <a:r>
              <a:rPr lang="en-GB"/>
              <a:t>text</a:t>
            </a:r>
            <a:r>
              <a:rPr lang="en-GB" sz="1200" b="0" i="0" kern="1200">
                <a:solidFill>
                  <a:schemeClr val="tx1"/>
                </a:solidFill>
                <a:effectLst/>
                <a:latin typeface="+mn-lt"/>
                <a:ea typeface="+mn-ea"/>
                <a:cs typeface="+mn-cs"/>
              </a:rPr>
              <a:t> just underline them.</a:t>
            </a:r>
            <a:br>
              <a:rPr lang="en-GB" sz="1200" b="0" i="0" kern="1200">
                <a:effectLst/>
                <a:cs typeface="+mn-lt"/>
              </a:rPr>
            </a:br>
            <a:r>
              <a:rPr lang="en-GB" sz="1200" b="0" i="0" kern="1200">
                <a:solidFill>
                  <a:schemeClr val="tx1"/>
                </a:solidFill>
                <a:effectLst/>
                <a:latin typeface="+mn-lt"/>
                <a:ea typeface="+mn-ea"/>
                <a:cs typeface="+mn-cs"/>
              </a:rPr>
              <a:t>Finally, write one short sentence about why this information matters for a business.</a:t>
            </a:r>
            <a:br>
              <a:rPr lang="en-GB" sz="1200" b="0" i="0" kern="1200">
                <a:effectLst/>
                <a:cs typeface="+mn-lt"/>
              </a:rPr>
            </a:br>
            <a:r>
              <a:rPr lang="en-GB" sz="1200" b="0" i="0" kern="1200">
                <a:solidFill>
                  <a:schemeClr val="tx1"/>
                </a:solidFill>
                <a:effectLst/>
                <a:latin typeface="+mn-lt"/>
                <a:ea typeface="+mn-ea"/>
                <a:cs typeface="+mn-cs"/>
              </a:rPr>
              <a:t>This is just practice, not a test.</a:t>
            </a:r>
            <a:br>
              <a:rPr lang="en-GB" sz="1200" b="0" i="0" kern="1200">
                <a:effectLst/>
                <a:cs typeface="+mn-lt"/>
              </a:rPr>
            </a:br>
            <a:r>
              <a:rPr lang="en-GB" sz="1200" b="0" i="0" kern="1200">
                <a:solidFill>
                  <a:schemeClr val="tx1"/>
                </a:solidFill>
                <a:effectLst/>
                <a:latin typeface="+mn-lt"/>
                <a:ea typeface="+mn-ea"/>
                <a:cs typeface="+mn-cs"/>
              </a:rPr>
              <a:t>Any reasonable answer is fine, we’re building confidence.</a:t>
            </a:r>
          </a:p>
          <a:p>
            <a:endParaRPr lang="en-GB"/>
          </a:p>
          <a:p>
            <a:endParaRPr lang="en-GB"/>
          </a:p>
          <a:p>
            <a:r>
              <a:rPr lang="en-GB"/>
              <a:t>Chocolate Theft Exercise</a:t>
            </a:r>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1046804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Let’s begin with the real news article.</a:t>
            </a:r>
            <a:br>
              <a:rPr lang="en-GB">
                <a:cs typeface="+mn-lt"/>
              </a:rPr>
            </a:br>
            <a:r>
              <a:rPr lang="en-GB"/>
              <a:t>We always start </a:t>
            </a:r>
            <a:r>
              <a:rPr lang="en-GB" b="0" i="0" kern="1200">
                <a:solidFill>
                  <a:schemeClr val="tx1"/>
                </a:solidFill>
                <a:effectLst/>
              </a:rPr>
              <a:t>with the </a:t>
            </a:r>
            <a:r>
              <a:rPr lang="en-GB" b="1"/>
              <a:t>title</a:t>
            </a:r>
            <a:r>
              <a:rPr lang="en-GB"/>
              <a:t> because </a:t>
            </a:r>
            <a:r>
              <a:rPr lang="en-GB" b="0" i="0" kern="1200">
                <a:solidFill>
                  <a:schemeClr val="tx1"/>
                </a:solidFill>
                <a:effectLst/>
              </a:rPr>
              <a:t>it </a:t>
            </a:r>
            <a:r>
              <a:rPr lang="en-GB"/>
              <a:t>gives us a strong clue</a:t>
            </a:r>
            <a:r>
              <a:rPr lang="en-GB" b="0" i="0" kern="1200">
                <a:solidFill>
                  <a:schemeClr val="tx1"/>
                </a:solidFill>
                <a:effectLst/>
              </a:rPr>
              <a:t>.</a:t>
            </a:r>
            <a:br>
              <a:rPr lang="en-GB" b="0" i="0" kern="1200">
                <a:effectLst/>
                <a:cs typeface="+mn-lt"/>
              </a:rPr>
            </a:br>
            <a:r>
              <a:rPr lang="en-GB"/>
              <a:t>Even if we don’t understand every word, we can still guess </a:t>
            </a:r>
            <a:r>
              <a:rPr lang="en-GB" b="0" i="0" kern="1200">
                <a:solidFill>
                  <a:schemeClr val="tx1"/>
                </a:solidFill>
                <a:effectLst/>
              </a:rPr>
              <a:t>the main idea.</a:t>
            </a:r>
            <a:r>
              <a:rPr lang="en-GB"/>
              <a:t> We learnt this last week when we discussed predicting.</a:t>
            </a:r>
            <a:br>
              <a:rPr lang="en-GB" b="0" i="0" kern="1200">
                <a:effectLst/>
                <a:cs typeface="+mn-lt"/>
              </a:rPr>
            </a:br>
            <a:r>
              <a:rPr lang="en-GB"/>
              <a:t>This helps us feel more confident before we read.</a:t>
            </a:r>
            <a:br>
              <a:rPr lang="en-GB">
                <a:cs typeface="+mn-lt"/>
              </a:rPr>
            </a:br>
            <a:r>
              <a:rPr lang="en-GB"/>
              <a:t>Let’s look at </a:t>
            </a:r>
            <a:r>
              <a:rPr lang="en-GB" b="0" i="0" kern="1200">
                <a:solidFill>
                  <a:schemeClr val="tx1"/>
                </a:solidFill>
                <a:effectLst/>
              </a:rPr>
              <a:t>the </a:t>
            </a:r>
            <a:r>
              <a:rPr lang="en-GB"/>
              <a:t>title together and think: </a:t>
            </a:r>
            <a:r>
              <a:rPr lang="en-GB" i="1"/>
              <a:t>What is this text</a:t>
            </a:r>
            <a:r>
              <a:rPr lang="en-GB" b="0" i="1" kern="1200">
                <a:solidFill>
                  <a:schemeClr val="tx1"/>
                </a:solidFill>
                <a:effectLst/>
              </a:rPr>
              <a:t> about</a:t>
            </a:r>
            <a:r>
              <a:rPr lang="en-GB" i="1"/>
              <a:t>?</a:t>
            </a:r>
            <a:br>
              <a:rPr lang="en-GB" i="1">
                <a:cs typeface="+mn-lt"/>
              </a:rPr>
            </a:br>
            <a:r>
              <a:rPr lang="en-GB" i="1"/>
              <a:t>You </a:t>
            </a:r>
            <a:r>
              <a:rPr lang="en-GB"/>
              <a:t>don’t need to</a:t>
            </a:r>
            <a:r>
              <a:rPr lang="en-GB" b="0" i="0" kern="1200">
                <a:solidFill>
                  <a:schemeClr val="tx1"/>
                </a:solidFill>
                <a:effectLst/>
              </a:rPr>
              <a:t> answer </a:t>
            </a:r>
            <a:r>
              <a:rPr lang="en-GB"/>
              <a:t>— just think quietly</a:t>
            </a:r>
            <a:endParaRPr lang="en-US">
              <a:solidFill>
                <a:srgbClr val="444444"/>
              </a:solidFill>
            </a:endParaRPr>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046804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3C9885-3E14-E2AD-9489-E95C908EF7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DC41B-4371-2BE8-6E64-1E2CC62EBA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C1BEE0-28AD-E350-2C93-5D2445F68FA4}"/>
              </a:ext>
            </a:extLst>
          </p:cNvPr>
          <p:cNvSpPr>
            <a:spLocks noGrp="1"/>
          </p:cNvSpPr>
          <p:nvPr>
            <p:ph type="body" idx="1"/>
          </p:nvPr>
        </p:nvSpPr>
        <p:spPr/>
        <p:txBody>
          <a:bodyPr/>
          <a:lstStyle/>
          <a:p>
            <a:pPr>
              <a:defRPr/>
            </a:pPr>
            <a:r>
              <a:rPr lang="en-GB"/>
              <a:t>Think about what the text keeps coming back to, or what idea connects most of the details together. This will help you identify </a:t>
            </a:r>
            <a:r>
              <a:rPr lang="en-GB" b="0" i="0" kern="1200">
                <a:effectLst/>
              </a:rPr>
              <a:t>the </a:t>
            </a:r>
            <a:r>
              <a:rPr lang="en-GB"/>
              <a:t>main idea</a:t>
            </a:r>
            <a:r>
              <a:rPr lang="en-GB" b="0" i="0" kern="1200">
                <a:effectLst/>
              </a:rPr>
              <a:t>.</a:t>
            </a:r>
            <a:endParaRPr lang="en-US"/>
          </a:p>
          <a:p>
            <a:pPr>
              <a:defRPr/>
            </a:pPr>
            <a:r>
              <a:rPr lang="en-GB"/>
              <a:t>In your notes, write down </a:t>
            </a:r>
            <a:r>
              <a:rPr lang="en-GB" b="0" i="0" kern="1200">
                <a:effectLst/>
              </a:rPr>
              <a:t>the main idea</a:t>
            </a:r>
            <a:r>
              <a:rPr lang="en-GB"/>
              <a:t> in one clear sentence</a:t>
            </a:r>
            <a:r>
              <a:rPr lang="en-GB" b="0" i="0" kern="1200">
                <a:effectLst/>
              </a:rPr>
              <a:t>.</a:t>
            </a:r>
            <a:r>
              <a:rPr lang="en-GB"/>
              <a:t> You only need ONE main idea.</a:t>
            </a:r>
          </a:p>
          <a:p>
            <a:pPr>
              <a:defRPr/>
            </a:pPr>
            <a:r>
              <a:rPr lang="en-GB"/>
              <a:t>You will have 5 minutes for this task. Take your time, read carefully, and focus on meaning rather than individual words.</a:t>
            </a:r>
          </a:p>
          <a:p>
            <a:pPr>
              <a:defRPr/>
            </a:pPr>
            <a:endParaRPr lang="en-GB">
              <a:solidFill>
                <a:srgbClr val="000000"/>
              </a:solidFill>
            </a:endParaRPr>
          </a:p>
          <a:p>
            <a:pPr>
              <a:defRPr/>
            </a:pPr>
            <a:endParaRPr lang="en-GB">
              <a:solidFill>
                <a:srgbClr val="444444"/>
              </a:solidFill>
            </a:endParaRPr>
          </a:p>
          <a:p>
            <a:pPr>
              <a:defRPr/>
            </a:pPr>
            <a:endParaRPr lang="en-GB">
              <a:solidFill>
                <a:srgbClr val="444444"/>
              </a:solidFill>
            </a:endParaRPr>
          </a:p>
          <a:p>
            <a:pPr>
              <a:defRPr/>
            </a:pPr>
            <a:endParaRPr lang="en-GB" b="0" i="0" kern="1200">
              <a:solidFill>
                <a:srgbClr val="000000"/>
              </a:solidFill>
              <a:effectLst/>
            </a:endParaRPr>
          </a:p>
          <a:p>
            <a:endParaRPr lang="en-GB"/>
          </a:p>
          <a:p>
            <a:endParaRPr lang="en-GB"/>
          </a:p>
        </p:txBody>
      </p:sp>
      <p:sp>
        <p:nvSpPr>
          <p:cNvPr id="4" name="Slide Number Placeholder 3">
            <a:extLst>
              <a:ext uri="{FF2B5EF4-FFF2-40B4-BE49-F238E27FC236}">
                <a16:creationId xmlns:a16="http://schemas.microsoft.com/office/drawing/2014/main" id="{628BC68D-C3D2-9E75-6DEC-DEA3B7054DD4}"/>
              </a:ext>
            </a:extLst>
          </p:cNvPr>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901117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DCCB5-32FE-0BFB-D471-6D0F7AFA93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96C551-FA4C-E203-01CF-87C3AA98ED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D9D0EA-9B04-764F-E9B8-57A4E1F903EE}"/>
              </a:ext>
            </a:extLst>
          </p:cNvPr>
          <p:cNvSpPr>
            <a:spLocks noGrp="1"/>
          </p:cNvSpPr>
          <p:nvPr>
            <p:ph type="body" idx="1"/>
          </p:nvPr>
        </p:nvSpPr>
        <p:spPr/>
        <p:txBody>
          <a:bodyPr/>
          <a:lstStyle/>
          <a:p>
            <a:r>
              <a:rPr lang="en-GB"/>
              <a:t>So the main idea of this article is:</a:t>
            </a:r>
          </a:p>
          <a:p>
            <a:r>
              <a:rPr lang="en-GB"/>
              <a:t>BYD is now the world’s biggest electric-car seller, taking first place over Tesla.</a:t>
            </a:r>
          </a:p>
          <a:p>
            <a:r>
              <a:rPr lang="en-GB"/>
              <a:t>The rest of the article gives evidence to support this</a:t>
            </a:r>
          </a:p>
        </p:txBody>
      </p:sp>
      <p:sp>
        <p:nvSpPr>
          <p:cNvPr id="4" name="Slide Number Placeholder 3">
            <a:extLst>
              <a:ext uri="{FF2B5EF4-FFF2-40B4-BE49-F238E27FC236}">
                <a16:creationId xmlns:a16="http://schemas.microsoft.com/office/drawing/2014/main" id="{E8B2534C-9A6D-82E6-D637-888D4455914C}"/>
              </a:ext>
            </a:extLst>
          </p:cNvPr>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3806577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46D82-D968-CB4B-881B-EB2B9CF199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F31A63-5100-A468-045F-D0915029D3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18CDE8-0F44-BF8E-F304-24BC4B20B12C}"/>
              </a:ext>
            </a:extLst>
          </p:cNvPr>
          <p:cNvSpPr>
            <a:spLocks noGrp="1"/>
          </p:cNvSpPr>
          <p:nvPr>
            <p:ph type="body" idx="1"/>
          </p:nvPr>
        </p:nvSpPr>
        <p:spPr/>
        <p:txBody>
          <a:bodyPr/>
          <a:lstStyle/>
          <a:p>
            <a:r>
              <a:rPr lang="en-GB"/>
              <a:t>Now we read the first sentence.</a:t>
            </a:r>
          </a:p>
          <a:p>
            <a:r>
              <a:rPr lang="en-GB"/>
              <a:t>In business news, the first sentence often gives us the main idea clearly.</a:t>
            </a:r>
          </a:p>
          <a:p>
            <a:r>
              <a:rPr lang="en-GB"/>
              <a:t>We don’t worry about every word. We just look for the biggest message.</a:t>
            </a:r>
          </a:p>
          <a:p>
            <a:r>
              <a:rPr lang="en-GB"/>
              <a:t>I’ll read it aloud and show you how I find the main point.</a:t>
            </a:r>
          </a:p>
        </p:txBody>
      </p:sp>
      <p:sp>
        <p:nvSpPr>
          <p:cNvPr id="4" name="Slide Number Placeholder 3">
            <a:extLst>
              <a:ext uri="{FF2B5EF4-FFF2-40B4-BE49-F238E27FC236}">
                <a16:creationId xmlns:a16="http://schemas.microsoft.com/office/drawing/2014/main" id="{ED16AC54-AC60-9248-7925-DC0FA00D3747}"/>
              </a:ext>
            </a:extLst>
          </p:cNvPr>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4418417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I check the next few lines to see what ideas repeat.</a:t>
            </a:r>
          </a:p>
          <a:p>
            <a:r>
              <a:rPr lang="en-GB"/>
              <a:t>Writers repeat important ideas so readers understand the key message.</a:t>
            </a:r>
          </a:p>
          <a:p>
            <a:r>
              <a:rPr lang="en-GB"/>
              <a:t>Let’s look at the second and third sentences.</a:t>
            </a:r>
          </a:p>
          <a:p>
            <a:r>
              <a:rPr lang="en-GB"/>
              <a:t>I’ll highlight any repeated idea.</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27488252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0786B0-8362-5D87-9364-B856A32BEC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A9E7D5-05F5-63D0-0531-ED59AD57E4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BF8A54-488F-203A-AC0C-62FCDAA73337}"/>
              </a:ext>
            </a:extLst>
          </p:cNvPr>
          <p:cNvSpPr>
            <a:spLocks noGrp="1"/>
          </p:cNvSpPr>
          <p:nvPr>
            <p:ph type="body" idx="1"/>
          </p:nvPr>
        </p:nvSpPr>
        <p:spPr/>
        <p:txBody>
          <a:bodyPr/>
          <a:lstStyle/>
          <a:p>
            <a:r>
              <a:rPr lang="en-GB"/>
              <a:t>Now I check the next few lines to see what ideas repeat.</a:t>
            </a:r>
          </a:p>
          <a:p>
            <a:r>
              <a:rPr lang="en-GB"/>
              <a:t>Writers repeat important ideas so readers understand the key message.</a:t>
            </a:r>
          </a:p>
          <a:p>
            <a:r>
              <a:rPr lang="en-GB"/>
              <a:t>Let’s look at the second and third sentences.</a:t>
            </a:r>
          </a:p>
          <a:p>
            <a:r>
              <a:rPr lang="en-GB"/>
              <a:t>I’ll highlight any repeated idea.</a:t>
            </a:r>
          </a:p>
        </p:txBody>
      </p:sp>
      <p:sp>
        <p:nvSpPr>
          <p:cNvPr id="4" name="Slide Number Placeholder 3">
            <a:extLst>
              <a:ext uri="{FF2B5EF4-FFF2-40B4-BE49-F238E27FC236}">
                <a16:creationId xmlns:a16="http://schemas.microsoft.com/office/drawing/2014/main" id="{27D339BB-01BB-E5F8-D0B0-E54EABA742B8}"/>
              </a:ext>
            </a:extLst>
          </p:cNvPr>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41089178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the main idea of this article is:</a:t>
            </a:r>
          </a:p>
          <a:p>
            <a:r>
              <a:rPr lang="en-GB"/>
              <a:t>BYD is now the world’s biggest electric-car seller, taking first place over Tesla.</a:t>
            </a:r>
          </a:p>
          <a:p>
            <a:r>
              <a:rPr lang="en-GB"/>
              <a:t>The rest of the article gives evidence to support this</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22317754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9A8EF-52BD-ECBF-E251-CC057EBB01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B08FBC-62E8-3508-D735-A62C2CD810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27D7E-738B-4C04-437A-D406E4499754}"/>
              </a:ext>
            </a:extLst>
          </p:cNvPr>
          <p:cNvSpPr>
            <a:spLocks noGrp="1"/>
          </p:cNvSpPr>
          <p:nvPr>
            <p:ph type="body" idx="1"/>
          </p:nvPr>
        </p:nvSpPr>
        <p:spPr/>
        <p:txBody>
          <a:bodyPr/>
          <a:lstStyle/>
          <a:p>
            <a:r>
              <a:rPr lang="en-GB" dirty="0"/>
              <a:t>Now we’re going to look at how we take information from a business text and turn it into </a:t>
            </a:r>
            <a:r>
              <a:rPr lang="en-GB" b="1" dirty="0"/>
              <a:t>clear key details</a:t>
            </a:r>
            <a:r>
              <a:rPr lang="en-GB" dirty="0"/>
              <a:t>.</a:t>
            </a:r>
            <a:endParaRPr lang="en-US" dirty="0"/>
          </a:p>
          <a:p>
            <a:r>
              <a:rPr lang="en-GB" dirty="0"/>
              <a:t>When we read in business, we don’t just read for general understanding.</a:t>
            </a:r>
            <a:br>
              <a:rPr lang="en-GB" dirty="0">
                <a:cs typeface="+mn-lt"/>
              </a:rPr>
            </a:br>
            <a:r>
              <a:rPr lang="en-GB" dirty="0"/>
              <a:t> We read to find </a:t>
            </a:r>
            <a:r>
              <a:rPr lang="en-GB" b="1" dirty="0"/>
              <a:t>specific information that supports decisions</a:t>
            </a:r>
            <a:r>
              <a:rPr lang="en-GB" dirty="0"/>
              <a:t>.</a:t>
            </a:r>
          </a:p>
          <a:p>
            <a:r>
              <a:rPr lang="en-US" dirty="0"/>
              <a:t>Key supporting details are pieces of information that support the main idea. They help explain or prove the main point of the text. These can include examples, reasons, numbers, or facts.</a:t>
            </a:r>
          </a:p>
          <a:p>
            <a:br>
              <a:rPr lang="en-US" dirty="0">
                <a:cs typeface="+mn-lt"/>
              </a:rPr>
            </a:br>
            <a:endParaRPr lang="en-US" dirty="0"/>
          </a:p>
          <a:p>
            <a:r>
              <a:rPr lang="en-GB" dirty="0"/>
              <a:t>🧠 Step 1: Start with the category</a:t>
            </a:r>
          </a:p>
          <a:p>
            <a:r>
              <a:rPr lang="en-GB" dirty="0"/>
              <a:t>First, we break the text into </a:t>
            </a:r>
            <a:r>
              <a:rPr lang="en-GB" b="1" dirty="0"/>
              <a:t>sections</a:t>
            </a:r>
            <a:r>
              <a:rPr lang="en-GB" dirty="0"/>
              <a:t>.</a:t>
            </a:r>
          </a:p>
          <a:p>
            <a:r>
              <a:rPr lang="en-GB" dirty="0"/>
              <a:t>Each section tells us something different about the business:</a:t>
            </a:r>
          </a:p>
          <a:p>
            <a:pPr marL="171450" indent="-171450">
              <a:buFont typeface="Arial"/>
              <a:buChar char="•"/>
            </a:pPr>
            <a:r>
              <a:rPr lang="en-GB" dirty="0"/>
              <a:t>Reasons for change </a:t>
            </a:r>
          </a:p>
          <a:p>
            <a:pPr marL="171450" indent="-171450">
              <a:buFont typeface="Arial"/>
              <a:buChar char="•"/>
            </a:pPr>
            <a:r>
              <a:rPr lang="en-GB" dirty="0"/>
              <a:t>Future business impact </a:t>
            </a:r>
          </a:p>
          <a:p>
            <a:pPr marL="171450" indent="-171450">
              <a:buFont typeface="Arial"/>
              <a:buChar char="•"/>
            </a:pPr>
            <a:r>
              <a:rPr lang="en-GB" dirty="0"/>
              <a:t>Sales numbers and key data </a:t>
            </a:r>
          </a:p>
          <a:p>
            <a:r>
              <a:rPr lang="en-GB" dirty="0"/>
              <a:t>This helps us organise the information instead of trying to remember everything at once.</a:t>
            </a:r>
          </a:p>
          <a:p>
            <a:br>
              <a:rPr lang="en-US" dirty="0"/>
            </a:br>
            <a:endParaRPr lang="en-US" dirty="0"/>
          </a:p>
          <a:p>
            <a:r>
              <a:rPr lang="en-GB" dirty="0"/>
              <a:t>🔍 Step 2: Look for key details inside each section</a:t>
            </a:r>
          </a:p>
          <a:p>
            <a:r>
              <a:rPr lang="en-GB" dirty="0"/>
              <a:t>Now we ask a simple question:</a:t>
            </a:r>
          </a:p>
          <a:p>
            <a:r>
              <a:rPr lang="en-GB" dirty="0"/>
              <a:t>👉 </a:t>
            </a:r>
            <a:r>
              <a:rPr lang="en-GB" i="1" dirty="0"/>
              <a:t>What specific information is included here?</a:t>
            </a:r>
            <a:endParaRPr lang="en-GB" dirty="0"/>
          </a:p>
          <a:p>
            <a:r>
              <a:rPr lang="en-GB" dirty="0"/>
              <a:t>We are looking for:</a:t>
            </a:r>
          </a:p>
          <a:p>
            <a:pPr marL="171450" indent="-171450">
              <a:buFont typeface="Arial"/>
              <a:buChar char="•"/>
            </a:pPr>
            <a:r>
              <a:rPr lang="en-GB" dirty="0"/>
              <a:t>numbers </a:t>
            </a:r>
          </a:p>
          <a:p>
            <a:pPr marL="171450" indent="-171450">
              <a:buFont typeface="Arial"/>
              <a:buChar char="•"/>
            </a:pPr>
            <a:r>
              <a:rPr lang="en-GB" dirty="0"/>
              <a:t>examples </a:t>
            </a:r>
          </a:p>
          <a:p>
            <a:pPr marL="171450" indent="-171450">
              <a:buFont typeface="Arial"/>
              <a:buChar char="•"/>
            </a:pPr>
            <a:r>
              <a:rPr lang="en-GB" dirty="0"/>
              <a:t>causes </a:t>
            </a:r>
          </a:p>
          <a:p>
            <a:pPr marL="171450" indent="-171450">
              <a:buFont typeface="Arial"/>
              <a:buChar char="•"/>
            </a:pPr>
            <a:r>
              <a:rPr lang="en-GB" dirty="0"/>
              <a:t>future plans </a:t>
            </a:r>
          </a:p>
          <a:p>
            <a:r>
              <a:rPr lang="en-GB" dirty="0"/>
              <a:t>Not every sentence is important — only the information that supports the main point.</a:t>
            </a:r>
          </a:p>
          <a:p>
            <a:endParaRPr lang="en-GB" dirty="0"/>
          </a:p>
        </p:txBody>
      </p:sp>
      <p:sp>
        <p:nvSpPr>
          <p:cNvPr id="4" name="Slide Number Placeholder 3">
            <a:extLst>
              <a:ext uri="{FF2B5EF4-FFF2-40B4-BE49-F238E27FC236}">
                <a16:creationId xmlns:a16="http://schemas.microsoft.com/office/drawing/2014/main" id="{4FFC5F19-3949-D43A-0076-AE7D379A85A0}"/>
              </a:ext>
            </a:extLst>
          </p:cNvPr>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17354520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9E29E0-2490-22E9-48D4-F4175B8BDE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9F1CB9-1FCB-12C9-11E1-07E591B601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7E5E58-94EF-8816-0B93-00D204526CF5}"/>
              </a:ext>
            </a:extLst>
          </p:cNvPr>
          <p:cNvSpPr>
            <a:spLocks noGrp="1"/>
          </p:cNvSpPr>
          <p:nvPr>
            <p:ph type="body" idx="1"/>
          </p:nvPr>
        </p:nvSpPr>
        <p:spPr/>
        <p:txBody>
          <a:bodyPr/>
          <a:lstStyle/>
          <a:p>
            <a:r>
              <a:rPr lang="en-GB" dirty="0"/>
              <a:t>Now we’re going to focus on finding </a:t>
            </a:r>
            <a:r>
              <a:rPr lang="en-GB" b="1" dirty="0"/>
              <a:t>key details</a:t>
            </a:r>
            <a:r>
              <a:rPr lang="en-GB" dirty="0"/>
              <a:t>. This is important because in business, we don’t use all information — we choose the most useful points.</a:t>
            </a:r>
            <a:endParaRPr lang="en-US" dirty="0"/>
          </a:p>
          <a:p>
            <a:r>
              <a:rPr lang="en-GB"/>
              <a:t>Work with your partner and try to find </a:t>
            </a:r>
            <a:r>
              <a:rPr lang="en-GB" b="1"/>
              <a:t>three key details</a:t>
            </a:r>
            <a:r>
              <a:rPr lang="en-GB"/>
              <a:t> from the BYD article. A key detail is something important that helps explain the main idea or tells us something useful about the business.</a:t>
            </a:r>
          </a:p>
          <a:p>
            <a:r>
              <a:rPr lang="en-GB"/>
              <a:t>Be careful — not every sentence is important. You need to decide what really matters.</a:t>
            </a:r>
          </a:p>
          <a:p>
            <a:r>
              <a:rPr lang="en-GB"/>
              <a:t>A good tip is to look at the </a:t>
            </a:r>
            <a:r>
              <a:rPr lang="en-GB" b="1"/>
              <a:t>first sentence of each paragraph</a:t>
            </a:r>
            <a:r>
              <a:rPr lang="en-GB"/>
              <a:t>, because this often tells you the main point.</a:t>
            </a:r>
          </a:p>
          <a:p>
            <a:r>
              <a:rPr lang="en-GB"/>
              <a:t>As you read, ask yourself: </a:t>
            </a:r>
            <a:r>
              <a:rPr lang="en-GB" i="1"/>
              <a:t>‘Is this important for understanding the business?’</a:t>
            </a:r>
            <a:endParaRPr lang="en-GB"/>
          </a:p>
          <a:p>
            <a:r>
              <a:rPr lang="en-GB"/>
              <a:t>Write your three key details down using </a:t>
            </a:r>
            <a:r>
              <a:rPr lang="en-GB" b="1"/>
              <a:t>short notes or keywords</a:t>
            </a:r>
            <a:r>
              <a:rPr lang="en-GB"/>
              <a:t>, not full sentences.</a:t>
            </a:r>
          </a:p>
          <a:p>
            <a:r>
              <a:rPr lang="en-GB" dirty="0"/>
              <a:t>After this, you’ll use these details to help you understand the text more clearly and support your answers.</a:t>
            </a:r>
          </a:p>
          <a:p>
            <a:endParaRPr lang="en-GB" dirty="0"/>
          </a:p>
        </p:txBody>
      </p:sp>
      <p:sp>
        <p:nvSpPr>
          <p:cNvPr id="4" name="Slide Number Placeholder 3">
            <a:extLst>
              <a:ext uri="{FF2B5EF4-FFF2-40B4-BE49-F238E27FC236}">
                <a16:creationId xmlns:a16="http://schemas.microsoft.com/office/drawing/2014/main" id="{F79806CB-0B98-EA11-88B0-5CF115ABFA20}"/>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1147040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73957-FDA0-410F-6FBF-7DC13C9468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7183B5-F961-61CF-C5DF-C5FFEB8FAD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06F955-DFD9-BAB8-419A-8B3F9B24BA6A}"/>
              </a:ext>
            </a:extLst>
          </p:cNvPr>
          <p:cNvSpPr>
            <a:spLocks noGrp="1"/>
          </p:cNvSpPr>
          <p:nvPr>
            <p:ph type="body" idx="1"/>
          </p:nvPr>
        </p:nvSpPr>
        <p:spPr/>
        <p:txBody>
          <a:bodyPr/>
          <a:lstStyle/>
          <a:p>
            <a:br>
              <a:rPr lang="en-US"/>
            </a:br>
            <a:endParaRPr lang="en-US"/>
          </a:p>
          <a:p>
            <a:r>
              <a:rPr lang="en-GB"/>
              <a:t>🧠 Step 1: Start with the category</a:t>
            </a:r>
          </a:p>
          <a:p>
            <a:r>
              <a:rPr lang="en-GB"/>
              <a:t>First, we break the text into </a:t>
            </a:r>
            <a:r>
              <a:rPr lang="en-GB" b="1"/>
              <a:t>sections</a:t>
            </a:r>
            <a:r>
              <a:rPr lang="en-GB"/>
              <a:t>.</a:t>
            </a:r>
          </a:p>
          <a:p>
            <a:r>
              <a:rPr lang="en-GB"/>
              <a:t>Each section tells us something different about the business:</a:t>
            </a:r>
          </a:p>
          <a:p>
            <a:pPr marL="171450" indent="-171450">
              <a:buFont typeface="Arial"/>
              <a:buChar char="•"/>
            </a:pPr>
            <a:r>
              <a:rPr lang="en-GB"/>
              <a:t>Reasons for change </a:t>
            </a:r>
          </a:p>
          <a:p>
            <a:pPr marL="171450" indent="-171450">
              <a:buFont typeface="Arial"/>
              <a:buChar char="•"/>
            </a:pPr>
            <a:r>
              <a:rPr lang="en-GB"/>
              <a:t>Future business impact </a:t>
            </a:r>
          </a:p>
          <a:p>
            <a:pPr marL="171450" indent="-171450">
              <a:buFont typeface="Arial"/>
              <a:buChar char="•"/>
            </a:pPr>
            <a:r>
              <a:rPr lang="en-GB"/>
              <a:t>Sales numbers and key data </a:t>
            </a:r>
          </a:p>
          <a:p>
            <a:r>
              <a:rPr lang="en-GB"/>
              <a:t>This helps us organise the information instead of trying to remember everything at once.</a:t>
            </a:r>
          </a:p>
          <a:p>
            <a:br>
              <a:rPr lang="en-US"/>
            </a:br>
            <a:endParaRPr lang="en-US"/>
          </a:p>
          <a:p>
            <a:r>
              <a:rPr lang="en-GB"/>
              <a:t>🔍 Step 2: Look for key details inside each section</a:t>
            </a:r>
          </a:p>
          <a:p>
            <a:r>
              <a:rPr lang="en-GB"/>
              <a:t>Now we ask a simple question:</a:t>
            </a:r>
          </a:p>
          <a:p>
            <a:r>
              <a:rPr lang="en-GB"/>
              <a:t>👉 </a:t>
            </a:r>
            <a:r>
              <a:rPr lang="en-GB" i="1"/>
              <a:t>What specific information is included here?</a:t>
            </a:r>
            <a:endParaRPr lang="en-GB"/>
          </a:p>
          <a:p>
            <a:r>
              <a:rPr lang="en-GB"/>
              <a:t>We are looking for:</a:t>
            </a:r>
          </a:p>
          <a:p>
            <a:pPr marL="171450" indent="-171450">
              <a:buFont typeface="Arial"/>
              <a:buChar char="•"/>
            </a:pPr>
            <a:r>
              <a:rPr lang="en-GB"/>
              <a:t>numbers </a:t>
            </a:r>
          </a:p>
          <a:p>
            <a:pPr marL="171450" indent="-171450">
              <a:buFont typeface="Arial"/>
              <a:buChar char="•"/>
            </a:pPr>
            <a:r>
              <a:rPr lang="en-GB"/>
              <a:t>examples </a:t>
            </a:r>
          </a:p>
          <a:p>
            <a:pPr marL="171450" indent="-171450">
              <a:buFont typeface="Arial"/>
              <a:buChar char="•"/>
            </a:pPr>
            <a:r>
              <a:rPr lang="en-GB"/>
              <a:t>causes </a:t>
            </a:r>
          </a:p>
          <a:p>
            <a:pPr marL="171450" indent="-171450">
              <a:buFont typeface="Arial"/>
              <a:buChar char="•"/>
            </a:pPr>
            <a:r>
              <a:rPr lang="en-GB"/>
              <a:t>future plans </a:t>
            </a:r>
          </a:p>
          <a:p>
            <a:r>
              <a:rPr lang="en-GB"/>
              <a:t>Not every sentence is important — only the information that supports the main point.</a:t>
            </a:r>
          </a:p>
          <a:p>
            <a:r>
              <a:rPr lang="en-GB"/>
              <a:t>Also remember: the key idea is not always in the first sentence of a paragraph. Sometimes you need to read the whole paragraph to find it. For example, in the last paragraph, the main idea is at the end: BYD continues to expand because its prices are lower than its competitors.</a:t>
            </a:r>
          </a:p>
          <a:p>
            <a:endParaRPr lang="en-GB"/>
          </a:p>
        </p:txBody>
      </p:sp>
      <p:sp>
        <p:nvSpPr>
          <p:cNvPr id="4" name="Slide Number Placeholder 3">
            <a:extLst>
              <a:ext uri="{FF2B5EF4-FFF2-40B4-BE49-F238E27FC236}">
                <a16:creationId xmlns:a16="http://schemas.microsoft.com/office/drawing/2014/main" id="{3AB54BD7-97BC-CA81-9064-9984CC6FC4F2}"/>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7050090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68FCF-CD59-7F94-04A3-EB412B6BF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63FBB9-A831-5365-D44E-C87BCECD6E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741748-B61D-2940-A436-538D829FE269}"/>
              </a:ext>
            </a:extLst>
          </p:cNvPr>
          <p:cNvSpPr>
            <a:spLocks noGrp="1"/>
          </p:cNvSpPr>
          <p:nvPr>
            <p:ph type="body" idx="1"/>
          </p:nvPr>
        </p:nvSpPr>
        <p:spPr/>
        <p:txBody>
          <a:bodyPr/>
          <a:lstStyle/>
          <a:p>
            <a:r>
              <a:rPr lang="en-GB"/>
              <a:t>Example 1: Reasons for Change</a:t>
            </a:r>
            <a:endParaRPr lang="en-US"/>
          </a:p>
          <a:p>
            <a:r>
              <a:rPr lang="en-GB"/>
              <a:t>Let’s look at this section.</a:t>
            </a:r>
          </a:p>
          <a:p>
            <a:r>
              <a:rPr lang="en-GB"/>
              <a:t>We can see different reasons why Tesla had a difficult year.</a:t>
            </a:r>
          </a:p>
          <a:p>
            <a:r>
              <a:rPr lang="en-GB"/>
              <a:t>We should pick out the main causes:</a:t>
            </a:r>
          </a:p>
          <a:p>
            <a:r>
              <a:rPr lang="en-GB"/>
              <a:t>Some customers did not like the new car models.</a:t>
            </a:r>
            <a:br>
              <a:rPr lang="en-GB"/>
            </a:br>
            <a:r>
              <a:rPr lang="en-GB"/>
              <a:t> There were concerns about Elon Musk’s political actions.</a:t>
            </a:r>
            <a:br>
              <a:rPr lang="en-GB"/>
            </a:br>
            <a:r>
              <a:rPr lang="en-GB"/>
              <a:t> Competition from cheaper Chinese companies made sales harder.</a:t>
            </a:r>
            <a:br>
              <a:rPr lang="en-GB"/>
            </a:br>
            <a:r>
              <a:rPr lang="en-GB"/>
              <a:t> The government subsidy of $7,500 ended.</a:t>
            </a:r>
          </a:p>
          <a:p>
            <a:r>
              <a:rPr lang="en-GB"/>
              <a:t>So here, the key idea is:</a:t>
            </a:r>
            <a:br>
              <a:rPr lang="en-GB"/>
            </a:br>
            <a:r>
              <a:rPr lang="en-GB"/>
              <a:t> Tesla had problems because of customers, competition, and policy changes.</a:t>
            </a:r>
          </a:p>
          <a:p>
            <a:br>
              <a:rPr lang="en-US"/>
            </a:br>
            <a:endParaRPr lang="en-US"/>
          </a:p>
          <a:p>
            <a:r>
              <a:rPr lang="en-GB"/>
              <a:t>Example 2: Future Business Impact</a:t>
            </a:r>
          </a:p>
          <a:p>
            <a:r>
              <a:rPr lang="en-GB"/>
              <a:t>Now we move to the future.</a:t>
            </a:r>
          </a:p>
          <a:p>
            <a:r>
              <a:rPr lang="en-GB"/>
              <a:t>We ask:</a:t>
            </a:r>
            <a:br>
              <a:rPr lang="en-GB"/>
            </a:br>
            <a:r>
              <a:rPr lang="en-GB"/>
              <a:t> What does the business want to do next?</a:t>
            </a:r>
          </a:p>
          <a:p>
            <a:r>
              <a:rPr lang="en-GB"/>
              <a:t>Key details are:</a:t>
            </a:r>
          </a:p>
          <a:p>
            <a:r>
              <a:rPr lang="en-GB"/>
              <a:t>Tesla wants to sell more cars and increase company value.</a:t>
            </a:r>
            <a:br>
              <a:rPr lang="en-GB"/>
            </a:br>
            <a:r>
              <a:rPr lang="en-GB"/>
              <a:t> It plans to develop humanoid robots called Optimus.</a:t>
            </a:r>
            <a:br>
              <a:rPr lang="en-GB"/>
            </a:br>
            <a:r>
              <a:rPr lang="en-GB"/>
              <a:t> Experts say success depends on self-driving taxi technology.</a:t>
            </a:r>
          </a:p>
          <a:p>
            <a:r>
              <a:rPr lang="en-GB"/>
              <a:t>So here we are not looking at what has happened —</a:t>
            </a:r>
            <a:br>
              <a:rPr lang="en-GB"/>
            </a:br>
            <a:r>
              <a:rPr lang="en-GB"/>
              <a:t> we are looking at plans and predictions.</a:t>
            </a:r>
          </a:p>
          <a:p>
            <a:br>
              <a:rPr lang="en-US"/>
            </a:br>
            <a:endParaRPr lang="en-US"/>
          </a:p>
          <a:p>
            <a:r>
              <a:rPr lang="en-GB"/>
              <a:t>Example 3: Sales Numbers / Key Data</a:t>
            </a:r>
          </a:p>
          <a:p>
            <a:r>
              <a:rPr lang="en-GB"/>
              <a:t>Now we look for numbers and comparisons.</a:t>
            </a:r>
          </a:p>
          <a:p>
            <a:r>
              <a:rPr lang="en-GB"/>
              <a:t>We highlight:</a:t>
            </a:r>
          </a:p>
          <a:p>
            <a:r>
              <a:rPr lang="en-GB"/>
              <a:t>BYD sold 2.25 million cars</a:t>
            </a:r>
            <a:br>
              <a:rPr lang="en-GB"/>
            </a:br>
            <a:r>
              <a:rPr lang="en-GB"/>
              <a:t> Tesla sold 1.64 million cars</a:t>
            </a:r>
            <a:br>
              <a:rPr lang="en-GB"/>
            </a:br>
            <a:r>
              <a:rPr lang="en-GB"/>
              <a:t> Tesla sales fell by 9%</a:t>
            </a:r>
            <a:br>
              <a:rPr lang="en-GB"/>
            </a:br>
            <a:r>
              <a:rPr lang="en-GB"/>
              <a:t> BYD sales rose by 28%</a:t>
            </a:r>
          </a:p>
          <a:p>
            <a:r>
              <a:rPr lang="en-GB"/>
              <a:t>This type of information is important because:</a:t>
            </a:r>
            <a:br>
              <a:rPr lang="en-GB"/>
            </a:br>
            <a:r>
              <a:rPr lang="en-GB"/>
              <a:t> Businesses use numbers to measure success and compare performance.</a:t>
            </a:r>
          </a:p>
          <a:p>
            <a:br>
              <a:rPr lang="en-US"/>
            </a:br>
            <a:endParaRPr lang="en-US"/>
          </a:p>
          <a:p>
            <a:r>
              <a:rPr lang="en-GB"/>
              <a:t>Step 4: What students should remember</a:t>
            </a:r>
          </a:p>
          <a:p>
            <a:r>
              <a:rPr lang="en-GB"/>
              <a:t>When you are finding key details, ask yourself:</a:t>
            </a:r>
          </a:p>
          <a:p>
            <a:r>
              <a:rPr lang="en-GB"/>
              <a:t>Is this a reason?</a:t>
            </a:r>
            <a:br>
              <a:rPr lang="en-GB"/>
            </a:br>
            <a:r>
              <a:rPr lang="en-GB"/>
              <a:t> Is this a number or fact?</a:t>
            </a:r>
            <a:br>
              <a:rPr lang="en-GB"/>
            </a:br>
            <a:r>
              <a:rPr lang="en-GB"/>
              <a:t> Is this a future plan?</a:t>
            </a:r>
            <a:br>
              <a:rPr lang="en-GB"/>
            </a:br>
            <a:r>
              <a:rPr lang="en-GB"/>
              <a:t> Does this help explain the main idea?</a:t>
            </a:r>
          </a:p>
          <a:p>
            <a:r>
              <a:rPr lang="en-GB"/>
              <a:t>If yes — it is a key detail.</a:t>
            </a:r>
          </a:p>
          <a:p>
            <a:br>
              <a:rPr lang="en-US"/>
            </a:br>
            <a:endParaRPr lang="en-US"/>
          </a:p>
          <a:p>
            <a:r>
              <a:rPr lang="en-GB"/>
              <a:t>Final link back to business</a:t>
            </a:r>
          </a:p>
          <a:p>
            <a:r>
              <a:rPr lang="en-GB"/>
              <a:t>In real business, people don’t read every word.</a:t>
            </a:r>
          </a:p>
          <a:p>
            <a:r>
              <a:rPr lang="en-GB"/>
              <a:t>They scan for:</a:t>
            </a:r>
          </a:p>
          <a:p>
            <a:r>
              <a:rPr lang="en-GB"/>
              <a:t>problems</a:t>
            </a:r>
            <a:br>
              <a:rPr lang="en-GB"/>
            </a:br>
            <a:r>
              <a:rPr lang="en-GB"/>
              <a:t> evidence</a:t>
            </a:r>
            <a:br>
              <a:rPr lang="en-GB"/>
            </a:br>
            <a:r>
              <a:rPr lang="en-GB"/>
              <a:t> trends</a:t>
            </a:r>
            <a:br>
              <a:rPr lang="en-GB"/>
            </a:br>
            <a:r>
              <a:rPr lang="en-GB"/>
              <a:t> future actions</a:t>
            </a:r>
          </a:p>
          <a:p>
            <a:r>
              <a:rPr lang="en-GB"/>
              <a:t>That’s what makes reading useful for decision-making.</a:t>
            </a:r>
          </a:p>
          <a:p>
            <a:endParaRPr lang="en-GB"/>
          </a:p>
        </p:txBody>
      </p:sp>
      <p:sp>
        <p:nvSpPr>
          <p:cNvPr id="4" name="Slide Number Placeholder 3">
            <a:extLst>
              <a:ext uri="{FF2B5EF4-FFF2-40B4-BE49-F238E27FC236}">
                <a16:creationId xmlns:a16="http://schemas.microsoft.com/office/drawing/2014/main" id="{57E8CC6F-752D-6DB7-C0AE-21EB147F0522}"/>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0293876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001D1-D2BC-DC67-9697-508327B19F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7B9236-AA89-C920-E4F2-E1AFA3F6AC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04FCE9-EAC8-F971-8721-4A7B97399356}"/>
              </a:ext>
            </a:extLst>
          </p:cNvPr>
          <p:cNvSpPr>
            <a:spLocks noGrp="1"/>
          </p:cNvSpPr>
          <p:nvPr>
            <p:ph type="body" idx="1"/>
          </p:nvPr>
        </p:nvSpPr>
        <p:spPr/>
        <p:txBody>
          <a:bodyPr/>
          <a:lstStyle/>
          <a:p>
            <a:pPr>
              <a:defRPr/>
            </a:pPr>
            <a:r>
              <a:rPr lang="en-GB"/>
              <a:t>Now let’s look at some simple note-taking techniques.</a:t>
            </a:r>
            <a:endParaRPr lang="en-US"/>
          </a:p>
          <a:p>
            <a:pPr>
              <a:defRPr/>
            </a:pPr>
            <a:r>
              <a:rPr lang="en-GB"/>
              <a:t>When you take notes, you should write short phrases, not full sentences. This helps you save time and focus on meaning instead of grammar.</a:t>
            </a:r>
          </a:p>
          <a:p>
            <a:pPr>
              <a:defRPr/>
            </a:pPr>
            <a:r>
              <a:rPr lang="en-GB"/>
              <a:t>Try to focus only on key words and important information. You do not need to write everything you read — just the most useful points.</a:t>
            </a:r>
          </a:p>
          <a:p>
            <a:pPr>
              <a:defRPr/>
            </a:pPr>
            <a:r>
              <a:rPr lang="en-GB"/>
              <a:t>Use bullet points to organise your ideas clearly. This makes your notes easier to read and review later.</a:t>
            </a:r>
          </a:p>
          <a:p>
            <a:pPr>
              <a:defRPr/>
            </a:pPr>
            <a:r>
              <a:rPr lang="en-GB"/>
              <a:t>You can also group information into categories, for example: reasons, data, or future plans. This helps you structure your thinking.</a:t>
            </a:r>
          </a:p>
          <a:p>
            <a:pPr>
              <a:defRPr/>
            </a:pPr>
            <a:r>
              <a:rPr lang="en-GB"/>
              <a:t>Make sure to highlight or underline important information such as numbers, facts, and key terms. These are often the most useful details in business texts.</a:t>
            </a:r>
          </a:p>
          <a:p>
            <a:pPr>
              <a:defRPr/>
            </a:pPr>
            <a:r>
              <a:rPr lang="en-GB"/>
              <a:t>If you are a visual learner, you can use colour to organise your notes. For example, you might use one colour for main ideas and another for key details.</a:t>
            </a:r>
          </a:p>
          <a:p>
            <a:pPr>
              <a:defRPr/>
            </a:pPr>
            <a:r>
              <a:rPr lang="en-GB"/>
              <a:t>Remember, do not try to write everything. Good note-taking is about selecting what is important.</a:t>
            </a:r>
          </a:p>
          <a:p>
            <a:pPr>
              <a:defRPr/>
            </a:pPr>
            <a:r>
              <a:rPr lang="en-GB"/>
              <a:t>Finally, find the method that works best for you. Different people organise notes in different ways, so it’s important to develop a system that helps you understand and remember information.</a:t>
            </a:r>
          </a:p>
          <a:p>
            <a:pPr marL="0" marR="0" lvl="0" indent="0" algn="l" defTabSz="914400">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CEF18F37-A9F9-6D99-1408-42BE51894F2B}"/>
              </a:ext>
            </a:extLst>
          </p:cNvPr>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36663960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D3EAF-7DAC-6990-05AA-A3F1A5EED4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F6D3B3-583B-070B-E58E-6122F9CB64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4515BE-7679-C87B-D3BA-5CDA92F7EAF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10876E2-F726-1142-53BD-C4234682D6EF}"/>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7645073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D7A68-472F-20B0-1A0A-775DB36280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18ACC1-2F6F-3F1B-1EFB-5A2089B1E4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3DB627-260F-F520-96EA-72802D81EF58}"/>
              </a:ext>
            </a:extLst>
          </p:cNvPr>
          <p:cNvSpPr>
            <a:spLocks noGrp="1"/>
          </p:cNvSpPr>
          <p:nvPr>
            <p:ph type="body" idx="1"/>
          </p:nvPr>
        </p:nvSpPr>
        <p:spPr/>
        <p:txBody>
          <a:bodyPr/>
          <a:lstStyle/>
          <a:p>
            <a:pPr>
              <a:defRPr/>
            </a:pPr>
            <a:endParaRPr lang="en-GB" dirty="0"/>
          </a:p>
          <a:p>
            <a:pPr marL="0" marR="0" lvl="0" indent="0" algn="l" defTabSz="914400">
              <a:lnSpc>
                <a:spcPct val="100000"/>
              </a:lnSpc>
              <a:spcBef>
                <a:spcPts val="0"/>
              </a:spcBef>
              <a:spcAft>
                <a:spcPts val="0"/>
              </a:spcAft>
              <a:buClrTx/>
              <a:buSzTx/>
              <a:buFontTx/>
              <a:buNone/>
              <a:tabLst/>
              <a:defRPr/>
            </a:pPr>
            <a:endParaRPr lang="en-GB" sz="1200" b="0" i="0" kern="1200">
              <a:solidFill>
                <a:schemeClr val="tx1"/>
              </a:solidFill>
              <a:effectLst/>
              <a:latin typeface="+mn-lt"/>
            </a:endParaRPr>
          </a:p>
          <a:p>
            <a:pPr>
              <a:defRPr/>
            </a:pPr>
            <a:r>
              <a:rPr lang="en-GB"/>
              <a:t>Let’s think about </a:t>
            </a:r>
            <a:r>
              <a:rPr lang="en-GB" i="1"/>
              <a:t>why</a:t>
            </a:r>
            <a:r>
              <a:rPr lang="en-GB"/>
              <a:t> note-taking is important in business. In real jobs, people don’t have time to read everything again and again — they need to capture important information quickly.</a:t>
            </a:r>
          </a:p>
          <a:p>
            <a:pPr>
              <a:defRPr/>
            </a:pPr>
            <a:r>
              <a:rPr lang="en-GB"/>
              <a:t>For example, in a meeting, people are discussing ideas and making decisions fast. Good notes help you follow the key points, even when things are moving quickly.</a:t>
            </a:r>
          </a:p>
          <a:p>
            <a:pPr>
              <a:defRPr/>
            </a:pPr>
            <a:r>
              <a:rPr lang="en-GB"/>
              <a:t>Notes are also useful when reading reports, emails, or presentations. Instead of rereading everything, you can go back to your notes and find the important information straight away.</a:t>
            </a:r>
          </a:p>
          <a:p>
            <a:pPr>
              <a:defRPr/>
            </a:pPr>
            <a:r>
              <a:rPr lang="en-GB"/>
              <a:t>They also help you track actions — what needs to be done, who is responsible, and when it is due. This is very important so tasks are completed correctly.</a:t>
            </a:r>
          </a:p>
          <a:p>
            <a:pPr>
              <a:defRPr/>
            </a:pPr>
            <a:r>
              <a:rPr lang="en-GB"/>
              <a:t>In business, we often compare information from different places before making a decision. Clear notes make this much easier.</a:t>
            </a:r>
          </a:p>
          <a:p>
            <a:pPr>
              <a:defRPr/>
            </a:pPr>
            <a:r>
              <a:rPr lang="en-GB"/>
              <a:t>If notes are not clear, people can misunderstand information or forget details, and this can lead to mistakes.</a:t>
            </a:r>
          </a:p>
          <a:p>
            <a:pPr>
              <a:defRPr/>
            </a:pPr>
            <a:r>
              <a:rPr lang="en-GB"/>
              <a:t>So today, when you make your notes, you are practising a real business skill that helps people work more effectively and make better decisions.</a:t>
            </a:r>
          </a:p>
          <a:p>
            <a:pPr>
              <a:defRPr/>
            </a:pPr>
            <a:endParaRPr lang="en-GB" dirty="0"/>
          </a:p>
          <a:p>
            <a:pPr marL="0" marR="0" lvl="0" indent="0" algn="l" defTabSz="914400">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B79C6D77-68C8-CDA8-FD03-A49954983232}"/>
              </a:ext>
            </a:extLst>
          </p:cNvPr>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8922201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Let’s look at </a:t>
            </a:r>
            <a:r>
              <a:rPr lang="en-GB" i="1" dirty="0"/>
              <a:t>mind maps</a:t>
            </a:r>
            <a:r>
              <a:rPr lang="en-GB" dirty="0"/>
              <a:t>. A mind map is a simple </a:t>
            </a:r>
            <a:r>
              <a:rPr lang="en-GB" b="0" i="0" kern="1200" dirty="0">
                <a:effectLst/>
              </a:rPr>
              <a:t>way </a:t>
            </a:r>
            <a:r>
              <a:rPr lang="en-GB" dirty="0"/>
              <a:t>to organise information using a visual layout</a:t>
            </a:r>
            <a:r>
              <a:rPr lang="en-GB" b="0" i="0" kern="1200" dirty="0">
                <a:effectLst/>
              </a:rPr>
              <a:t>.</a:t>
            </a:r>
            <a:r>
              <a:rPr lang="en-GB" dirty="0"/>
              <a:t> You start with one</a:t>
            </a:r>
            <a:r>
              <a:rPr lang="en-GB" b="0" i="0" kern="1200" dirty="0">
                <a:effectLst/>
              </a:rPr>
              <a:t> main idea in the centre, and </a:t>
            </a:r>
            <a:r>
              <a:rPr lang="en-GB" dirty="0"/>
              <a:t>then you add branches for related ideas</a:t>
            </a:r>
            <a:r>
              <a:rPr lang="en-GB" b="0" i="0" kern="1200" dirty="0">
                <a:effectLst/>
              </a:rPr>
              <a:t>.</a:t>
            </a:r>
            <a:endParaRPr lang="en-US" dirty="0"/>
          </a:p>
          <a:p>
            <a:pPr>
              <a:defRPr/>
            </a:pPr>
            <a:r>
              <a:rPr lang="en-GB"/>
              <a:t>In business, people use mind maps to plan ideas, organise research, and help</a:t>
            </a:r>
            <a:r>
              <a:rPr lang="en-GB" b="0" i="0" kern="1200">
                <a:effectLst/>
              </a:rPr>
              <a:t> </a:t>
            </a:r>
            <a:r>
              <a:rPr lang="en-GB"/>
              <a:t>them make decisions. For example, if a café owner is planning a new menu, they might use a mind map to organise food ideas, prices, and customer preferences.</a:t>
            </a:r>
          </a:p>
          <a:p>
            <a:pPr>
              <a:defRPr/>
            </a:pPr>
            <a:r>
              <a:rPr lang="en-GB" dirty="0"/>
              <a:t>Mind maps are helpful because they make information clear and easy to see. They also help you notice connections between ideas, which is very important when making business decisions.</a:t>
            </a:r>
          </a:p>
          <a:p>
            <a:pPr>
              <a:defRPr/>
            </a:pPr>
            <a:r>
              <a:rPr lang="en-GB"/>
              <a:t>They can also help you remember key points more easily and keep your notes simple and organised</a:t>
            </a:r>
            <a:r>
              <a:rPr lang="en-GB" b="0" i="0" kern="1200">
                <a:effectLst/>
              </a:rPr>
              <a:t>.</a:t>
            </a:r>
            <a:endParaRPr lang="en-GB"/>
          </a:p>
          <a:p>
            <a:pPr>
              <a:defRPr/>
            </a:pPr>
            <a:r>
              <a:rPr lang="en-GB" dirty="0"/>
              <a:t>Don’t worry about making it perfect — just focus on getting your ideas down in a clear, visual way</a:t>
            </a:r>
            <a:r>
              <a:rPr lang="en-GB" b="0" i="0" kern="1200" dirty="0">
                <a:effectLst/>
              </a:rPr>
              <a:t>.</a:t>
            </a:r>
            <a:endParaRPr lang="en-GB" dirty="0"/>
          </a:p>
          <a:p>
            <a:pPr marL="0" marR="0" lvl="0" indent="0" algn="l" defTabSz="914400">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20095685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B3B90-CF7D-F7D7-F775-455CBE5441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105A5C-8C70-AAA4-FF5F-7DD0D2B3BB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1B1243-1544-7AEA-8ADD-F468B867BAB9}"/>
              </a:ext>
            </a:extLst>
          </p:cNvPr>
          <p:cNvSpPr>
            <a:spLocks noGrp="1"/>
          </p:cNvSpPr>
          <p:nvPr>
            <p:ph type="body" idx="1"/>
          </p:nvPr>
        </p:nvSpPr>
        <p:spPr/>
        <p:txBody>
          <a:bodyPr/>
          <a:lstStyle/>
          <a:p>
            <a:pPr>
              <a:defRPr/>
            </a:pPr>
            <a:r>
              <a:rPr lang="en-GB"/>
              <a:t>We are going to </a:t>
            </a:r>
            <a:r>
              <a:rPr lang="en-GB" b="0" i="0" kern="1200">
                <a:effectLst/>
              </a:rPr>
              <a:t>look at </a:t>
            </a:r>
            <a:r>
              <a:rPr lang="en-GB"/>
              <a:t>how </a:t>
            </a:r>
            <a:r>
              <a:rPr lang="en-GB" b="0" i="0" kern="1200">
                <a:effectLst/>
              </a:rPr>
              <a:t>to make a </a:t>
            </a:r>
            <a:r>
              <a:rPr lang="en-GB"/>
              <a:t>simple mind map</a:t>
            </a:r>
            <a:r>
              <a:rPr lang="en-GB" b="0" i="0" kern="1200">
                <a:effectLst/>
              </a:rPr>
              <a:t>.</a:t>
            </a:r>
            <a:endParaRPr lang="en-US"/>
          </a:p>
          <a:p>
            <a:pPr>
              <a:defRPr/>
            </a:pPr>
            <a:r>
              <a:rPr lang="en-GB"/>
              <a:t>First, write</a:t>
            </a:r>
            <a:r>
              <a:rPr lang="en-GB" b="0" i="0" kern="1200">
                <a:effectLst/>
              </a:rPr>
              <a:t> the main </a:t>
            </a:r>
            <a:r>
              <a:rPr lang="en-GB"/>
              <a:t>topic </a:t>
            </a:r>
            <a:r>
              <a:rPr lang="en-GB" b="0" i="0" kern="1200">
                <a:effectLst/>
              </a:rPr>
              <a:t>in the centre </a:t>
            </a:r>
            <a:r>
              <a:rPr lang="en-GB"/>
              <a:t>of </a:t>
            </a:r>
            <a:r>
              <a:rPr lang="en-GB" b="0" i="0" kern="1200">
                <a:effectLst/>
              </a:rPr>
              <a:t>the </a:t>
            </a:r>
            <a:r>
              <a:rPr lang="en-GB"/>
              <a:t>page</a:t>
            </a:r>
            <a:r>
              <a:rPr lang="en-GB" b="0" i="0" kern="1200">
                <a:effectLst/>
              </a:rPr>
              <a:t>. This </a:t>
            </a:r>
            <a:r>
              <a:rPr lang="en-GB"/>
              <a:t>is </a:t>
            </a:r>
            <a:r>
              <a:rPr lang="en-GB" b="0" i="0" kern="1200">
                <a:effectLst/>
              </a:rPr>
              <a:t>the </a:t>
            </a:r>
            <a:r>
              <a:rPr lang="en-GB"/>
              <a:t>key idea that everything else will connect to</a:t>
            </a:r>
            <a:r>
              <a:rPr lang="en-GB" b="0" i="0" kern="1200">
                <a:effectLst/>
              </a:rPr>
              <a:t>.</a:t>
            </a:r>
            <a:endParaRPr lang="en-GB"/>
          </a:p>
          <a:p>
            <a:pPr>
              <a:defRPr/>
            </a:pPr>
            <a:r>
              <a:rPr lang="en-GB"/>
              <a:t>Then add three</a:t>
            </a:r>
            <a:r>
              <a:rPr lang="en-GB" b="0" i="0" kern="1200">
                <a:effectLst/>
              </a:rPr>
              <a:t> to </a:t>
            </a:r>
            <a:r>
              <a:rPr lang="en-GB"/>
              <a:t>five lines coming out from the centre</a:t>
            </a:r>
            <a:r>
              <a:rPr lang="en-GB" b="0" i="0" kern="1200">
                <a:effectLst/>
              </a:rPr>
              <a:t>. </a:t>
            </a:r>
            <a:r>
              <a:rPr lang="en-GB"/>
              <a:t>These are your main points or categories.</a:t>
            </a:r>
          </a:p>
          <a:p>
            <a:pPr>
              <a:defRPr/>
            </a:pPr>
            <a:r>
              <a:rPr lang="en-GB"/>
              <a:t>From there, you can add extra detail if you need to, but the structure should stay simple and clear.</a:t>
            </a:r>
          </a:p>
          <a:p>
            <a:pPr>
              <a:defRPr/>
            </a:pPr>
            <a:r>
              <a:rPr lang="en-GB"/>
              <a:t>When creating a mind map, use short words or short phrases rather than full sentences. This keeps the information easy to read and quick to understand.</a:t>
            </a:r>
          </a:p>
          <a:p>
            <a:pPr>
              <a:defRPr/>
            </a:pPr>
            <a:r>
              <a:rPr lang="en-GB"/>
              <a:t>The most important thing is to keep it small and clear so you can quickly see the connections between ideas.</a:t>
            </a:r>
            <a:endParaRPr lang="en-US"/>
          </a:p>
          <a:p>
            <a:pPr marL="0" marR="0" lvl="0" indent="0" algn="l" defTabSz="914400">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5A1913AC-50E2-B995-02E5-FE4A948B4DDE}"/>
              </a:ext>
            </a:extLst>
          </p:cNvPr>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1300900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going to use this text to build a mind map and </a:t>
            </a:r>
            <a:r>
              <a:rPr lang="en-US" dirty="0" err="1"/>
              <a:t>organise</a:t>
            </a:r>
            <a:r>
              <a:rPr lang="en-US" dirty="0"/>
              <a:t> the key information in a clear way.</a:t>
            </a:r>
          </a:p>
          <a:p>
            <a:r>
              <a:rPr lang="en-US"/>
              <a:t>The purpose of a mind map is to reduce a long text into simple key ideas, so we can understand it quickly and see how the information connects.</a:t>
            </a:r>
          </a:p>
          <a:p>
            <a:r>
              <a:rPr lang="en-US" dirty="0"/>
              <a:t>At the </a:t>
            </a:r>
            <a:r>
              <a:rPr lang="en-US" dirty="0" err="1"/>
              <a:t>centre</a:t>
            </a:r>
            <a:r>
              <a:rPr lang="en-US" dirty="0"/>
              <a:t> of the mind map is the main idea.</a:t>
            </a:r>
          </a:p>
          <a:p>
            <a:r>
              <a:rPr lang="en-US"/>
              <a:t>In this case, the main idea is: BYD is outperforming Tesla.</a:t>
            </a:r>
          </a:p>
          <a:p>
            <a:r>
              <a:rPr lang="en-US"/>
              <a:t>This is the most important message in the text. Everything else supports or explains this idea.</a:t>
            </a:r>
          </a:p>
          <a:p>
            <a:br>
              <a:rPr lang="en-US" dirty="0">
                <a:cs typeface="+mn-lt"/>
              </a:rPr>
            </a:br>
            <a:endParaRPr lang="en-US"/>
          </a:p>
          <a:p>
            <a:r>
              <a:rPr lang="en-US"/>
              <a:t>We now break the information into key categories.</a:t>
            </a:r>
          </a:p>
          <a:p>
            <a:r>
              <a:rPr lang="en-US"/>
              <a:t>The first category is sales numbers.</a:t>
            </a:r>
          </a:p>
          <a:p>
            <a:r>
              <a:rPr lang="en-US"/>
              <a:t>Next is reasons for change.</a:t>
            </a:r>
          </a:p>
          <a:p>
            <a:r>
              <a:rPr lang="en-US"/>
              <a:t>Next is future business impact.</a:t>
            </a:r>
            <a:endParaRPr lang="en-US" dirty="0"/>
          </a:p>
          <a:p>
            <a:r>
              <a:rPr lang="en-US" dirty="0"/>
              <a:t>Finally is BYD performance.</a:t>
            </a:r>
          </a:p>
          <a:p>
            <a:endParaRPr lang="en-US"/>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4749151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D6B96-7B00-22CE-7A44-217A80776F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DBA432-915E-167D-3AED-347386395C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37B9D9-2D26-FD2B-F164-43B8C91CD610}"/>
              </a:ext>
            </a:extLst>
          </p:cNvPr>
          <p:cNvSpPr>
            <a:spLocks noGrp="1"/>
          </p:cNvSpPr>
          <p:nvPr>
            <p:ph type="body" idx="1"/>
          </p:nvPr>
        </p:nvSpPr>
        <p:spPr/>
        <p:txBody>
          <a:bodyPr/>
          <a:lstStyle/>
          <a:p>
            <a:endParaRPr lang="en-US" dirty="0"/>
          </a:p>
          <a:p>
            <a:br>
              <a:rPr lang="en-US" dirty="0">
                <a:cs typeface="+mn-lt"/>
              </a:rPr>
            </a:br>
            <a:endParaRPr lang="en-US"/>
          </a:p>
          <a:p>
            <a:r>
              <a:rPr lang="en-US"/>
              <a:t>We now add key details to the key categories.</a:t>
            </a:r>
          </a:p>
          <a:p>
            <a:r>
              <a:rPr lang="en-US"/>
              <a:t>The first category is sales numbers.</a:t>
            </a:r>
          </a:p>
          <a:p>
            <a:r>
              <a:rPr lang="en-US"/>
              <a:t>Here we focus on facts and data. We are not writing full sentences, only key figures.</a:t>
            </a:r>
          </a:p>
          <a:p>
            <a:r>
              <a:rPr lang="en-US"/>
              <a:t>We can see that BYD sold 2.25 million cars, while Tesla sold 1.64 million. BYD sales increased by 28%, while Tesla sales fell by 9%.</a:t>
            </a:r>
          </a:p>
          <a:p>
            <a:r>
              <a:rPr lang="en-US"/>
              <a:t>This section shows the performance difference between the two companies.</a:t>
            </a:r>
          </a:p>
          <a:p>
            <a:br>
              <a:rPr lang="en-US" dirty="0">
                <a:cs typeface="+mn-lt"/>
              </a:rPr>
            </a:br>
            <a:endParaRPr lang="en-US"/>
          </a:p>
          <a:p>
            <a:r>
              <a:rPr lang="en-US"/>
              <a:t>Next is reasons for change.</a:t>
            </a:r>
          </a:p>
          <a:p>
            <a:r>
              <a:rPr lang="en-US"/>
              <a:t>We are looking for causes, not numbers here.</a:t>
            </a:r>
          </a:p>
          <a:p>
            <a:r>
              <a:rPr lang="en-US"/>
              <a:t>We can see competition from cheaper Chinese companies, customer dislike of new Tesla models, concerns about Elon Musk, and the end of government support for electric cars.</a:t>
            </a:r>
          </a:p>
          <a:p>
            <a:r>
              <a:rPr lang="en-US" dirty="0"/>
              <a:t>All of these factors help explain why Tesla is losing ground.</a:t>
            </a:r>
          </a:p>
          <a:p>
            <a:br>
              <a:rPr lang="en-US" dirty="0">
                <a:cs typeface="+mn-lt"/>
              </a:rPr>
            </a:br>
            <a:endParaRPr lang="en-US"/>
          </a:p>
          <a:p>
            <a:r>
              <a:rPr lang="en-US"/>
              <a:t>Next is future business impact.</a:t>
            </a:r>
          </a:p>
          <a:p>
            <a:r>
              <a:rPr lang="en-US"/>
              <a:t>This is about what Tesla plans to do next.</a:t>
            </a:r>
          </a:p>
          <a:p>
            <a:r>
              <a:rPr lang="en-US"/>
              <a:t>We are focusing on future actions and predictions.</a:t>
            </a:r>
          </a:p>
          <a:p>
            <a:r>
              <a:rPr lang="en-US"/>
              <a:t>Tesla wants to increase sales and company value. It is also developing new products like humanoid robots and focusing on self-driving taxi technology.</a:t>
            </a:r>
          </a:p>
          <a:p>
            <a:r>
              <a:rPr lang="en-US"/>
              <a:t>This shows how the company is trying to respond to challenges.</a:t>
            </a:r>
          </a:p>
          <a:p>
            <a:br>
              <a:rPr lang="en-US" dirty="0">
                <a:cs typeface="+mn-lt"/>
              </a:rPr>
            </a:br>
            <a:endParaRPr lang="en-US"/>
          </a:p>
          <a:p>
            <a:r>
              <a:rPr lang="en-US"/>
              <a:t>Next is BYD performance.</a:t>
            </a:r>
          </a:p>
          <a:p>
            <a:r>
              <a:rPr lang="en-US"/>
              <a:t>Here we focus on how BYD is growing.</a:t>
            </a:r>
          </a:p>
          <a:p>
            <a:r>
              <a:rPr lang="en-US" dirty="0"/>
              <a:t>We can see that BYD is expanding globally, including strong growth in the UK, and is benefiting from lower prices.</a:t>
            </a:r>
          </a:p>
          <a:p>
            <a:r>
              <a:rPr lang="en-US" dirty="0"/>
              <a:t>This explains why BYD is becoming more successful in different markets.</a:t>
            </a:r>
          </a:p>
          <a:p>
            <a:br>
              <a:rPr lang="en-US" dirty="0">
                <a:cs typeface="+mn-lt"/>
              </a:rPr>
            </a:br>
            <a:endParaRPr lang="en-US"/>
          </a:p>
          <a:p>
            <a:r>
              <a:rPr lang="en-US"/>
              <a:t>Finally, we look at the overall business outcome.</a:t>
            </a:r>
          </a:p>
          <a:p>
            <a:r>
              <a:rPr lang="en-US"/>
              <a:t>This is where we step back and think about the big picture.</a:t>
            </a:r>
          </a:p>
          <a:p>
            <a:r>
              <a:rPr lang="en-US"/>
              <a:t>BYD is now leading in sales, while Tesla is still strong in profit but losing its lead in the EV market. Competition in the industry is increasing.</a:t>
            </a:r>
          </a:p>
          <a:p>
            <a:br>
              <a:rPr lang="en-US" dirty="0">
                <a:cs typeface="+mn-lt"/>
              </a:rPr>
            </a:br>
            <a:endParaRPr lang="en-US"/>
          </a:p>
          <a:p>
            <a:r>
              <a:rPr lang="en-US"/>
              <a:t>To finish, remember the purpose of a mind map.</a:t>
            </a:r>
          </a:p>
          <a:p>
            <a:r>
              <a:rPr lang="en-US"/>
              <a:t>We do not write full sentences. We select only key words and short phrases.</a:t>
            </a:r>
          </a:p>
          <a:p>
            <a:r>
              <a:rPr lang="en-US" dirty="0"/>
              <a:t>We </a:t>
            </a:r>
            <a:r>
              <a:rPr lang="en-US" dirty="0" err="1"/>
              <a:t>organise</a:t>
            </a:r>
            <a:r>
              <a:rPr lang="en-US" dirty="0"/>
              <a:t> information into categories so we can clearly see:</a:t>
            </a:r>
            <a:br>
              <a:rPr lang="en-US" dirty="0">
                <a:cs typeface="+mn-lt"/>
              </a:rPr>
            </a:br>
            <a:r>
              <a:rPr lang="en-US" dirty="0"/>
              <a:t> what is happening, why it is happening, and what might happen next.</a:t>
            </a:r>
          </a:p>
          <a:p>
            <a:r>
              <a:rPr lang="en-US" dirty="0"/>
              <a:t>This is exactly how businesses use information — they simplify large amounts of data into clear decisions.</a:t>
            </a:r>
          </a:p>
          <a:p>
            <a:endParaRPr lang="en-US">
              <a:latin typeface="Aptos"/>
              <a:ea typeface="Calibri"/>
              <a:cs typeface="Calibri"/>
            </a:endParaRPr>
          </a:p>
        </p:txBody>
      </p:sp>
      <p:sp>
        <p:nvSpPr>
          <p:cNvPr id="4" name="Slide Number Placeholder 3">
            <a:extLst>
              <a:ext uri="{FF2B5EF4-FFF2-40B4-BE49-F238E27FC236}">
                <a16:creationId xmlns:a16="http://schemas.microsoft.com/office/drawing/2014/main" id="{7F61EAD6-1487-0952-CDA4-4AE69BC4B264}"/>
              </a:ext>
            </a:extLst>
          </p:cNvPr>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7287394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1491F-5441-6639-C5A3-1258C4A2ED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CB3CB0-EE93-231E-D53F-CB2FAA1AAA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AE6A7-C747-68F7-B9F5-3450C11E31E0}"/>
              </a:ext>
            </a:extLst>
          </p:cNvPr>
          <p:cNvSpPr>
            <a:spLocks noGrp="1"/>
          </p:cNvSpPr>
          <p:nvPr>
            <p:ph type="body" idx="1"/>
          </p:nvPr>
        </p:nvSpPr>
        <p:spPr/>
        <p:txBody>
          <a:bodyPr/>
          <a:lstStyle/>
          <a:p>
            <a:r>
              <a:rPr lang="en-GB"/>
              <a:t>Before we read the full text, let’s think about what you already know. Last week, you read the first part of this BBC article — not all of it.</a:t>
            </a:r>
            <a:endParaRPr lang="en-US">
              <a:solidFill>
                <a:srgbClr val="444444"/>
              </a:solidFill>
            </a:endParaRPr>
          </a:p>
          <a:p>
            <a:r>
              <a:rPr lang="en-GB"/>
              <a:t>With your partner, talk about what you remember from that part only. Don’t worry if you can’t remember everything — just share any ideas.</a:t>
            </a:r>
            <a:endParaRPr lang="en-US">
              <a:solidFill>
                <a:srgbClr val="444444"/>
              </a:solidFill>
            </a:endParaRPr>
          </a:p>
          <a:p>
            <a:r>
              <a:rPr lang="en-GB"/>
              <a:t>Try to focus on the main idea and any business examples you remember.</a:t>
            </a:r>
            <a:endParaRPr lang="en-US">
              <a:solidFill>
                <a:srgbClr val="444444"/>
              </a:solidFill>
            </a:endParaRPr>
          </a:p>
          <a:p>
            <a:r>
              <a:rPr lang="en-GB"/>
              <a:t>You can use this sentence starter: </a:t>
            </a:r>
            <a:r>
              <a:rPr lang="en-GB" i="1"/>
              <a:t>‘I remember that the text was about…’</a:t>
            </a:r>
            <a:endParaRPr lang="en-GB" dirty="0">
              <a:solidFill>
                <a:srgbClr val="444444"/>
              </a:solidFill>
            </a:endParaRPr>
          </a:p>
          <a:p>
            <a:r>
              <a:rPr lang="en-GB"/>
              <a:t>This will help you get ready to understand the new part of the text today.</a:t>
            </a:r>
            <a:endParaRPr lang="en-US">
              <a:solidFill>
                <a:srgbClr val="444444"/>
              </a:solidFill>
            </a:endParaRPr>
          </a:p>
          <a:p>
            <a:r>
              <a:rPr lang="en-GB"/>
              <a:t>In business, we often use what we already know to understand new information more quickly.</a:t>
            </a:r>
            <a:endParaRPr lang="en-US">
              <a:solidFill>
                <a:srgbClr val="444444"/>
              </a:solidFill>
            </a:endParaRPr>
          </a:p>
          <a:p>
            <a:endParaRPr lang="en-GB" dirty="0">
              <a:solidFill>
                <a:srgbClr val="444444"/>
              </a:solidFill>
            </a:endParaRPr>
          </a:p>
          <a:p>
            <a:endParaRPr lang="en-GB" dirty="0"/>
          </a:p>
          <a:p>
            <a:endParaRPr lang="en-GB" dirty="0"/>
          </a:p>
        </p:txBody>
      </p:sp>
      <p:sp>
        <p:nvSpPr>
          <p:cNvPr id="4" name="Slide Number Placeholder 3">
            <a:extLst>
              <a:ext uri="{FF2B5EF4-FFF2-40B4-BE49-F238E27FC236}">
                <a16:creationId xmlns:a16="http://schemas.microsoft.com/office/drawing/2014/main" id="{68D2004B-D089-0A3F-3D2C-A21476AF4F4F}"/>
              </a:ext>
            </a:extLst>
          </p:cNvPr>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21724333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5E20F-73F8-9489-8F59-D9839DDF57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826F66-A645-372E-BFE1-FE9785336F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9D6E8-2619-5A24-A001-7FC700DA0492}"/>
              </a:ext>
            </a:extLst>
          </p:cNvPr>
          <p:cNvSpPr>
            <a:spLocks noGrp="1"/>
          </p:cNvSpPr>
          <p:nvPr>
            <p:ph type="body" idx="1"/>
          </p:nvPr>
        </p:nvSpPr>
        <p:spPr/>
        <p:txBody>
          <a:bodyPr/>
          <a:lstStyle/>
          <a:p>
            <a:endParaRPr lang="en-GB" dirty="0"/>
          </a:p>
          <a:p>
            <a:r>
              <a:rPr lang="en-GB" dirty="0"/>
              <a:t>Now we are going to read the full article again. Don’t worry about understanding every word. The goal is just to become familiar with the text.</a:t>
            </a:r>
          </a:p>
          <a:p>
            <a:r>
              <a:rPr lang="en-GB"/>
              <a:t>Just focus on getting familiar with the text and noticing what is happening. Think about three simple things while you read: who is in the text, what is happening, and what changes because of social media.</a:t>
            </a:r>
          </a:p>
          <a:p>
            <a:r>
              <a:rPr lang="en-GB" dirty="0"/>
              <a:t>Don’t stop if you find difficult vocabulary — just keep going and try to follow the general story.</a:t>
            </a:r>
          </a:p>
          <a:p>
            <a:r>
              <a:rPr lang="en-GB" dirty="0"/>
              <a:t>This is important because in business, we often read quickly first to understand the situation before looking at details. We don’t analyse everything straight away — we get the overview first.</a:t>
            </a:r>
          </a:p>
          <a:p>
            <a:r>
              <a:rPr lang="en-GB" dirty="0"/>
              <a:t>Once you’ve read it, you will work in pairs to organise the information into a mind map. This reading step is just to help you feel confident with the text before we start structuring it.</a:t>
            </a:r>
          </a:p>
          <a:p>
            <a:endParaRPr lang="en-GB" dirty="0"/>
          </a:p>
        </p:txBody>
      </p:sp>
      <p:sp>
        <p:nvSpPr>
          <p:cNvPr id="4" name="Slide Number Placeholder 3">
            <a:extLst>
              <a:ext uri="{FF2B5EF4-FFF2-40B4-BE49-F238E27FC236}">
                <a16:creationId xmlns:a16="http://schemas.microsoft.com/office/drawing/2014/main" id="{52097766-D104-9EBE-FEEA-9D6F19303E3C}"/>
              </a:ext>
            </a:extLst>
          </p:cNvPr>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28597348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6572F-A271-5BDB-AB5C-4171B7142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710AE-CD04-48E1-EC06-2F55D189C8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CA66B1-0195-75A4-2BA1-933A834E7004}"/>
              </a:ext>
            </a:extLst>
          </p:cNvPr>
          <p:cNvSpPr>
            <a:spLocks noGrp="1"/>
          </p:cNvSpPr>
          <p:nvPr>
            <p:ph type="body" idx="1"/>
          </p:nvPr>
        </p:nvSpPr>
        <p:spPr/>
        <p:txBody>
          <a:bodyPr/>
          <a:lstStyle/>
          <a:p>
            <a:r>
              <a:rPr lang="en-GB"/>
              <a:t>Now you are going to create your mind map in pairs. This is the main task for today and it will help you understand the text clearly so you can use it later to answer questions on your own.</a:t>
            </a:r>
            <a:endParaRPr lang="en-US"/>
          </a:p>
          <a:p>
            <a:r>
              <a:rPr lang="en-GB" dirty="0"/>
              <a:t>Work with your partner only for this step. Do not move on to the other pair in your group yet — that will come later. At the moment, each pair should focus on creating their own mind map. There should be two mind maps per group.</a:t>
            </a:r>
          </a:p>
          <a:p>
            <a:r>
              <a:rPr lang="en-GB"/>
              <a:t>Your mind map should show three things: key information from the text, how social media helps businesses, and examples from the article. Use the BBC text to help you decide what is important.</a:t>
            </a:r>
          </a:p>
          <a:p>
            <a:r>
              <a:rPr lang="en-GB"/>
              <a:t>Remember, you are not copying sentences from the text. You are selecting the most important ideas and organising them clearly using keywords and short notes.</a:t>
            </a:r>
          </a:p>
          <a:p>
            <a:r>
              <a:rPr lang="en-GB"/>
              <a:t>You can choose how to organise your mind map. For example, you might group information by business, or by what changes happen because of social media, or by the type of social media used. You can also choose another structure if it makes sense to you. There is more than one correct way to do this, so think carefully about what helps you understand the text best.</a:t>
            </a:r>
          </a:p>
          <a:p>
            <a:r>
              <a:rPr lang="en-GB"/>
              <a:t>The most important thing is that your mind map is clear and easy to follow. Someone else should be able to look at it and understand your thinking.</a:t>
            </a:r>
          </a:p>
          <a:p>
            <a:r>
              <a:rPr lang="en-GB"/>
              <a:t>Take your time, talk with your partner, and decide together how to organise your ideas. This is about building confidence in selecting and structuring information — not about getting a perfect answer.</a:t>
            </a:r>
          </a:p>
          <a:p>
            <a:r>
              <a:rPr lang="en-GB" dirty="0"/>
              <a:t>Please make sure to put yours and your partner's name and student number on the </a:t>
            </a:r>
            <a:r>
              <a:rPr lang="en-GB" dirty="0" err="1"/>
              <a:t>mindmap</a:t>
            </a:r>
            <a:r>
              <a:rPr lang="en-GB" dirty="0"/>
              <a:t>!</a:t>
            </a:r>
          </a:p>
          <a:p>
            <a:endParaRPr lang="en-GB" dirty="0"/>
          </a:p>
        </p:txBody>
      </p:sp>
      <p:sp>
        <p:nvSpPr>
          <p:cNvPr id="4" name="Slide Number Placeholder 3">
            <a:extLst>
              <a:ext uri="{FF2B5EF4-FFF2-40B4-BE49-F238E27FC236}">
                <a16:creationId xmlns:a16="http://schemas.microsoft.com/office/drawing/2014/main" id="{0F292D9A-BDED-37C3-83E6-BE8C011D16BB}"/>
              </a:ext>
            </a:extLst>
          </p:cNvPr>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26954250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35DF39-4B3B-37C8-D29B-83DC2189F7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C0FD1C-C07C-21E0-4092-AC5284EA3F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570A84-4910-6805-CE68-55B499348F71}"/>
              </a:ext>
            </a:extLst>
          </p:cNvPr>
          <p:cNvSpPr>
            <a:spLocks noGrp="1"/>
          </p:cNvSpPr>
          <p:nvPr>
            <p:ph type="body" idx="1"/>
          </p:nvPr>
        </p:nvSpPr>
        <p:spPr/>
        <p:txBody>
          <a:bodyPr/>
          <a:lstStyle/>
          <a:p>
            <a:r>
              <a:rPr lang="en-GB"/>
              <a:t>Now we are going to move into the next stage of the activity: swapping and comparing your mind maps.</a:t>
            </a:r>
            <a:endParaRPr lang="en-US"/>
          </a:p>
          <a:p>
            <a:r>
              <a:rPr lang="en-GB" dirty="0"/>
              <a:t>Work in your group of four. You are going to swap mind maps with the other pair in your group. Take a few minutes to look carefully at their work before you start talking. Don’t rush this part — just read and understand how they organised their ideas.</a:t>
            </a:r>
          </a:p>
          <a:p>
            <a:r>
              <a:rPr lang="en-GB"/>
              <a:t>Now discuss together. Start by thinking about what is similar and different between your mind maps. Did you organise the information in the same way, or did you choose a different structure?</a:t>
            </a:r>
          </a:p>
          <a:p>
            <a:r>
              <a:rPr lang="en-GB"/>
              <a:t>Next, look at clarity. Is the other pair’s mind map easy to follow? Could someone understand it without explanation? If yes, why? If not, what makes it unclear?</a:t>
            </a:r>
          </a:p>
          <a:p>
            <a:r>
              <a:rPr lang="en-GB" dirty="0"/>
              <a:t>Now reflect on your own work. Did they include anything important that you missed in your mind map? If so, that’s fine — this is about learning from each other.</a:t>
            </a:r>
          </a:p>
          <a:p>
            <a:r>
              <a:rPr lang="en-GB"/>
              <a:t>Think about improvement. What is one thing you would change or improve in your own mind map after seeing theirs? And what is one thing you think you did well in your own work?</a:t>
            </a:r>
          </a:p>
          <a:p>
            <a:r>
              <a:rPr lang="en-GB"/>
              <a:t>Finally, go back to your own mind map and make ONE change or addition based on what you have seen. It could be adding an idea, improving structure, or making it clearer.</a:t>
            </a:r>
          </a:p>
          <a:p>
            <a:r>
              <a:rPr lang="en-GB"/>
              <a:t>This step is important because in business, we often improve our work by looking at how others organise information and thinking more clearly about our own decisions.</a:t>
            </a:r>
          </a:p>
          <a:p>
            <a:endParaRPr lang="en-GB" dirty="0"/>
          </a:p>
        </p:txBody>
      </p:sp>
      <p:sp>
        <p:nvSpPr>
          <p:cNvPr id="4" name="Slide Number Placeholder 3">
            <a:extLst>
              <a:ext uri="{FF2B5EF4-FFF2-40B4-BE49-F238E27FC236}">
                <a16:creationId xmlns:a16="http://schemas.microsoft.com/office/drawing/2014/main" id="{6717B53E-0AFB-B46F-FC4E-ECBA8E591718}"/>
              </a:ext>
            </a:extLst>
          </p:cNvPr>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497405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416B3-7AFF-9750-63D1-EF415C3F93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90AFC2-390F-BFC8-EB3F-B6BADD98AF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ED71F-945B-5EDE-7735-10C11DCF96FD}"/>
              </a:ext>
            </a:extLst>
          </p:cNvPr>
          <p:cNvSpPr>
            <a:spLocks noGrp="1"/>
          </p:cNvSpPr>
          <p:nvPr>
            <p:ph type="body" idx="1"/>
          </p:nvPr>
        </p:nvSpPr>
        <p:spPr/>
        <p:txBody>
          <a:bodyPr/>
          <a:lstStyle/>
          <a:p>
            <a:endParaRPr lang="en-GB" dirty="0"/>
          </a:p>
          <a:p>
            <a:r>
              <a:rPr lang="en-GB"/>
              <a:t>we are going to finish today’s activity by uploading your work to Moodle. This is the first time you will be doing this, so we will go through it step by step together. Don’t worry — I will guide you through it.</a:t>
            </a:r>
          </a:p>
          <a:p>
            <a:r>
              <a:rPr lang="en-GB"/>
              <a:t>First, make sure your name is written clearly on your mind map. Check that it is easy to read and complete. You should have a clear centre idea and at least a few key branches.</a:t>
            </a:r>
          </a:p>
          <a:p>
            <a:r>
              <a:rPr lang="en-GB"/>
              <a:t>Now take a photo of your mind map using your phone or device. Make sure the image is clear and you can see all your writing.</a:t>
            </a:r>
          </a:p>
          <a:p>
            <a:r>
              <a:rPr lang="en-GB"/>
              <a:t>Next, go to Moodle and find today’s session. Look for the correct submission link — it will be labelled for this activity. Click on it.</a:t>
            </a:r>
          </a:p>
          <a:p>
            <a:r>
              <a:rPr lang="en-GB"/>
              <a:t>When you open the link, you will see an option to upload a file. Choose your photo of the mind map and upload it.</a:t>
            </a:r>
          </a:p>
          <a:p>
            <a:r>
              <a:rPr lang="en-GB"/>
              <a:t>Once it is uploaded, check that it has gone through properly. You should be able to see your file listed on the page.</a:t>
            </a:r>
          </a:p>
          <a:p>
            <a:r>
              <a:rPr lang="en-GB"/>
              <a:t>This is important because in this module, we use Moodle to submit work and keep track of your progress. It’s a key skill in university and business environments, where you often need to submit work digitally and independently.</a:t>
            </a:r>
          </a:p>
          <a:p>
            <a:endParaRPr lang="en-GB" dirty="0"/>
          </a:p>
        </p:txBody>
      </p:sp>
      <p:sp>
        <p:nvSpPr>
          <p:cNvPr id="4" name="Slide Number Placeholder 3">
            <a:extLst>
              <a:ext uri="{FF2B5EF4-FFF2-40B4-BE49-F238E27FC236}">
                <a16:creationId xmlns:a16="http://schemas.microsoft.com/office/drawing/2014/main" id="{D02A1CDA-B456-432B-C5B0-A9AA2FA850F9}"/>
              </a:ext>
            </a:extLst>
          </p:cNvPr>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4934318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sentences to complete.</a:t>
            </a:r>
          </a:p>
          <a:p>
            <a:r>
              <a:rPr lang="en-GB"/>
              <a:t>You only need to write three short sentences.</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83052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49455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4, we will focus on referencing evidence, and how to ensure that you understand and apply integrity in academic and business practices. </a:t>
            </a:r>
          </a:p>
          <a:p>
            <a:r>
              <a:rPr lang="en-GB"/>
              <a:t>You also have a little bit of homework for Week 4.</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The Haunted Library. </a:t>
            </a:r>
          </a:p>
          <a:p>
            <a:r>
              <a:rPr lang="en-GB"/>
              <a:t>It is an escape room game that will get you to start thinking about the mechanics of referencing. </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42</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look at </a:t>
            </a:r>
            <a:r>
              <a:rPr lang="en-GB" sz="1200" b="0" i="1" kern="1200">
                <a:solidFill>
                  <a:schemeClr val="tx1"/>
                </a:solidFill>
                <a:effectLst/>
                <a:latin typeface="+mn-lt"/>
                <a:ea typeface="+mn-ea"/>
                <a:cs typeface="+mn-cs"/>
              </a:rPr>
              <a:t>Identifying and Avoiding Misinformation</a:t>
            </a:r>
          </a:p>
          <a:p>
            <a:endParaRPr lang="en-GB"/>
          </a:p>
          <a:p>
            <a:r>
              <a:rPr lang="en-GB"/>
              <a:t>We all have heard of fake news, but there are more types of fake information that you can be exposed to. This </a:t>
            </a:r>
            <a:r>
              <a:rPr lang="en-GB" err="1"/>
              <a:t>infoskills</a:t>
            </a:r>
            <a:r>
              <a:rPr lang="en-GB"/>
              <a:t> session will help you identify and avoid misinformation.</a:t>
            </a:r>
          </a:p>
          <a:p>
            <a:endParaRPr lang="en-GB"/>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5.xml"/><Relationship Id="rId1" Type="http://schemas.openxmlformats.org/officeDocument/2006/relationships/video" Target="https://www.youtube.com/embed/i6yf7Tb5R6Q?feature=oembed" TargetMode="Externa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video" Target="https://www.youtube.com/embed/qgnDbQ1aM54?feature=oembed" TargetMode="External"/><Relationship Id="rId5" Type="http://schemas.openxmlformats.org/officeDocument/2006/relationships/image" Target="../media/image10.jpe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video" Target="https://www.youtube.com/embed/lMVv3qz-rHs?feature=oembed" TargetMode="External"/><Relationship Id="rId4" Type="http://schemas.openxmlformats.org/officeDocument/2006/relationships/image" Target="../media/image11.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0.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5.xml"/><Relationship Id="rId1" Type="http://schemas.openxmlformats.org/officeDocument/2006/relationships/video" Target="https://www.youtube.com/embed/i6yf7Tb5R6Q?feature=oembed" TargetMode="External"/><Relationship Id="rId4" Type="http://schemas.openxmlformats.org/officeDocument/2006/relationships/image" Target="../media/image8.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4.jpeg"/></Relationships>
</file>

<file path=ppt/slides/_rels/slide3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7.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19.gif"/></Relationships>
</file>

<file path=ppt/slides/_rels/slide4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3</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vert="horz" lIns="91440" tIns="45720" rIns="91440" bIns="45720" rtlCol="0" anchor="t">
            <a:normAutofit/>
          </a:bodyPr>
          <a:lstStyle/>
          <a:p>
            <a:r>
              <a:rPr lang="en-GB"/>
              <a:t>Let’s go to VEVOX</a:t>
            </a:r>
          </a:p>
          <a:p>
            <a:endParaRPr lang="en-GB"/>
          </a:p>
          <a:p>
            <a:pPr>
              <a:defRPr/>
            </a:pPr>
            <a:r>
              <a:rPr lang="en-GB"/>
              <a:t>What is one reading skill you remember from last week?</a:t>
            </a:r>
          </a:p>
          <a:p>
            <a:pPr marL="0" lvl="0" indent="0">
              <a:buNone/>
              <a:defRPr/>
            </a:pPr>
            <a:endParaRPr lang="en-GB"/>
          </a:p>
          <a:p>
            <a:endParaRPr lang="en-GB"/>
          </a:p>
          <a:p>
            <a:endParaRPr lang="en-GB"/>
          </a:p>
          <a:p>
            <a:endParaRPr lang="en-GB"/>
          </a:p>
        </p:txBody>
      </p:sp>
    </p:spTree>
    <p:extLst>
      <p:ext uri="{BB962C8B-B14F-4D97-AF65-F5344CB8AC3E}">
        <p14:creationId xmlns:p14="http://schemas.microsoft.com/office/powerpoint/2010/main" val="84504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idx="1"/>
          </p:nvPr>
        </p:nvSpPr>
        <p:spPr/>
        <p:txBody>
          <a:bodyPr vert="horz" lIns="91440" tIns="45720" rIns="91440" bIns="45720" rtlCol="0" anchor="t">
            <a:normAutofit/>
          </a:bodyPr>
          <a:lstStyle/>
          <a:p>
            <a:r>
              <a:rPr lang="en-GB"/>
              <a:t>Last week we learned 3 useful reading skills.</a:t>
            </a:r>
          </a:p>
          <a:p>
            <a:r>
              <a:rPr lang="en-GB"/>
              <a:t>Prediction: using the title and pictures to guess the topic.</a:t>
            </a:r>
          </a:p>
          <a:p>
            <a:r>
              <a:rPr lang="en-GB"/>
              <a:t>Skimming: reading quickly to find the main idea.</a:t>
            </a:r>
          </a:p>
          <a:p>
            <a:r>
              <a:rPr lang="en-GB"/>
              <a:t>Scanning: looking for key words, numbers, or names.</a:t>
            </a:r>
          </a:p>
          <a:p>
            <a:pPr marL="0" indent="0">
              <a:buNone/>
            </a:pPr>
            <a:endParaRPr lang="en-GB"/>
          </a:p>
          <a:p>
            <a:r>
              <a:rPr lang="en-GB"/>
              <a:t>These skills help us understand business texts faster.</a:t>
            </a:r>
          </a:p>
          <a:p>
            <a:endParaRPr lang="en-GB"/>
          </a:p>
        </p:txBody>
      </p:sp>
    </p:spTree>
    <p:extLst>
      <p:ext uri="{BB962C8B-B14F-4D97-AF65-F5344CB8AC3E}">
        <p14:creationId xmlns:p14="http://schemas.microsoft.com/office/powerpoint/2010/main" val="36943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495833472"/>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5E6707-2439-5B8E-1054-B1EFB198F428}"/>
              </a:ext>
            </a:extLst>
          </p:cNvPr>
          <p:cNvSpPr>
            <a:spLocks noGrp="1"/>
          </p:cNvSpPr>
          <p:nvPr>
            <p:ph type="ctrTitle"/>
          </p:nvPr>
        </p:nvSpPr>
        <p:spPr/>
        <p:txBody>
          <a:bodyPr/>
          <a:lstStyle/>
          <a:p>
            <a:r>
              <a:rPr lang="en-GB"/>
              <a:t>Reading and Analysing</a:t>
            </a:r>
          </a:p>
        </p:txBody>
      </p:sp>
      <p:sp>
        <p:nvSpPr>
          <p:cNvPr id="5" name="Subtitle 4">
            <a:extLst>
              <a:ext uri="{FF2B5EF4-FFF2-40B4-BE49-F238E27FC236}">
                <a16:creationId xmlns:a16="http://schemas.microsoft.com/office/drawing/2014/main" id="{D693941F-A88E-7E07-9913-B57E76DCCB5C}"/>
              </a:ext>
            </a:extLst>
          </p:cNvPr>
          <p:cNvSpPr>
            <a:spLocks noGrp="1"/>
          </p:cNvSpPr>
          <p:nvPr>
            <p:ph type="subTitle" idx="1"/>
          </p:nvPr>
        </p:nvSpPr>
        <p:spPr/>
        <p:txBody>
          <a:bodyPr/>
          <a:lstStyle/>
          <a:p>
            <a:endParaRPr lang="en-GB"/>
          </a:p>
        </p:txBody>
      </p:sp>
      <p:pic>
        <p:nvPicPr>
          <p:cNvPr id="8" name="Picture Placeholder 7" descr="Close-up of market graph analysis">
            <a:extLst>
              <a:ext uri="{FF2B5EF4-FFF2-40B4-BE49-F238E27FC236}">
                <a16:creationId xmlns:a16="http://schemas.microsoft.com/office/drawing/2014/main" id="{B86D302D-B7C4-CF94-6182-3DC68C6F65D9}"/>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2567592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A99B2-AA71-C1C5-31C6-6EAC5CEDCF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C3F72F-4411-9FA9-0E70-7C6140B9C225}"/>
              </a:ext>
            </a:extLst>
          </p:cNvPr>
          <p:cNvSpPr>
            <a:spLocks noGrp="1"/>
          </p:cNvSpPr>
          <p:nvPr>
            <p:ph type="title"/>
          </p:nvPr>
        </p:nvSpPr>
        <p:spPr/>
        <p:txBody>
          <a:bodyPr/>
          <a:lstStyle/>
          <a:p>
            <a:r>
              <a:rPr lang="en-GB"/>
              <a:t>Discuss</a:t>
            </a:r>
            <a:endParaRPr lang="en-US"/>
          </a:p>
        </p:txBody>
      </p:sp>
      <p:sp>
        <p:nvSpPr>
          <p:cNvPr id="3" name="Content Placeholder 2">
            <a:extLst>
              <a:ext uri="{FF2B5EF4-FFF2-40B4-BE49-F238E27FC236}">
                <a16:creationId xmlns:a16="http://schemas.microsoft.com/office/drawing/2014/main" id="{FD51633F-C2FE-9665-81DC-50E05D9C8FC1}"/>
              </a:ext>
            </a:extLst>
          </p:cNvPr>
          <p:cNvSpPr>
            <a:spLocks noGrp="1"/>
          </p:cNvSpPr>
          <p:nvPr>
            <p:ph idx="1"/>
          </p:nvPr>
        </p:nvSpPr>
        <p:spPr>
          <a:xfrm>
            <a:off x="522057" y="1705251"/>
            <a:ext cx="11194607" cy="2006632"/>
          </a:xfrm>
        </p:spPr>
        <p:txBody>
          <a:bodyPr vert="horz" lIns="91440" tIns="45720" rIns="91440" bIns="45720" rtlCol="0" anchor="t">
            <a:noAutofit/>
          </a:bodyPr>
          <a:lstStyle/>
          <a:p>
            <a:pPr marL="0" indent="0">
              <a:buNone/>
            </a:pPr>
            <a:endParaRPr lang="en-GB" sz="2600" dirty="0"/>
          </a:p>
          <a:p>
            <a:pPr marL="0" indent="0">
              <a:buNone/>
            </a:pPr>
            <a:r>
              <a:rPr lang="en-GB">
                <a:ea typeface="+mn-lt"/>
                <a:cs typeface="+mn-lt"/>
              </a:rPr>
              <a:t>How can reading information (like reports or data) help a </a:t>
            </a:r>
            <a:r>
              <a:rPr lang="en-GB" dirty="0">
                <a:ea typeface="+mn-lt"/>
                <a:cs typeface="+mn-lt"/>
              </a:rPr>
              <a:t>business succeed?</a:t>
            </a:r>
          </a:p>
          <a:p>
            <a:pPr marL="0" indent="0">
              <a:buNone/>
            </a:pPr>
            <a:endParaRPr lang="en-GB" dirty="0">
              <a:ea typeface="+mn-lt"/>
              <a:cs typeface="+mn-lt"/>
            </a:endParaRPr>
          </a:p>
          <a:p>
            <a:r>
              <a:rPr lang="en-GB">
                <a:ea typeface="+mn-lt"/>
                <a:cs typeface="+mn-lt"/>
              </a:rPr>
              <a:t>Discuss with a partner</a:t>
            </a:r>
            <a:endParaRPr lang="en-GB" dirty="0">
              <a:ea typeface="+mn-lt"/>
              <a:cs typeface="+mn-lt"/>
            </a:endParaRPr>
          </a:p>
          <a:p>
            <a:r>
              <a:rPr lang="en-GB">
                <a:ea typeface="+mn-lt"/>
                <a:cs typeface="+mn-lt"/>
              </a:rPr>
              <a:t>Try to consider </a:t>
            </a:r>
            <a:r>
              <a:rPr lang="en-GB" b="1">
                <a:ea typeface="+mn-lt"/>
                <a:cs typeface="+mn-lt"/>
              </a:rPr>
              <a:t>specific examples</a:t>
            </a:r>
            <a:endParaRPr lang="en-GB" b="1" dirty="0">
              <a:ea typeface="+mn-lt"/>
              <a:cs typeface="+mn-lt"/>
            </a:endParaRPr>
          </a:p>
        </p:txBody>
      </p:sp>
    </p:spTree>
    <p:extLst>
      <p:ext uri="{BB962C8B-B14F-4D97-AF65-F5344CB8AC3E}">
        <p14:creationId xmlns:p14="http://schemas.microsoft.com/office/powerpoint/2010/main" val="3096910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C9CE6-1289-D4E8-A9D2-1BF693058AA6}"/>
              </a:ext>
            </a:extLst>
          </p:cNvPr>
          <p:cNvSpPr>
            <a:spLocks noGrp="1"/>
          </p:cNvSpPr>
          <p:nvPr>
            <p:ph type="title"/>
          </p:nvPr>
        </p:nvSpPr>
        <p:spPr>
          <a:xfrm>
            <a:off x="861786" y="221077"/>
            <a:ext cx="11361226" cy="686027"/>
          </a:xfrm>
        </p:spPr>
        <p:txBody>
          <a:bodyPr>
            <a:noAutofit/>
          </a:bodyPr>
          <a:lstStyle/>
          <a:p>
            <a:r>
              <a:rPr lang="en-US" b="1">
                <a:solidFill>
                  <a:srgbClr val="002060"/>
                </a:solidFill>
                <a:latin typeface="+mn-lt"/>
                <a:ea typeface="+mn-ea"/>
                <a:cs typeface="+mn-cs"/>
              </a:rPr>
              <a:t>How reading supports business decisions</a:t>
            </a:r>
            <a:endParaRPr lang="en-US">
              <a:solidFill>
                <a:srgbClr val="002060"/>
              </a:solidFill>
            </a:endParaRPr>
          </a:p>
        </p:txBody>
      </p:sp>
      <p:sp>
        <p:nvSpPr>
          <p:cNvPr id="5" name="Content Placeholder 4">
            <a:extLst>
              <a:ext uri="{FF2B5EF4-FFF2-40B4-BE49-F238E27FC236}">
                <a16:creationId xmlns:a16="http://schemas.microsoft.com/office/drawing/2014/main" id="{BD66E5A4-C18B-1DF3-8738-CE177E246B87}"/>
              </a:ext>
            </a:extLst>
          </p:cNvPr>
          <p:cNvSpPr>
            <a:spLocks noGrp="1"/>
          </p:cNvSpPr>
          <p:nvPr>
            <p:ph sz="half" idx="1"/>
          </p:nvPr>
        </p:nvSpPr>
        <p:spPr>
          <a:xfrm>
            <a:off x="861784" y="1462766"/>
            <a:ext cx="5599019" cy="6090630"/>
          </a:xfrm>
        </p:spPr>
        <p:txBody>
          <a:bodyPr vert="horz" lIns="91440" tIns="45720" rIns="91440" bIns="45720" rtlCol="0" anchor="t">
            <a:normAutofit/>
          </a:bodyPr>
          <a:lstStyle/>
          <a:p>
            <a:pPr algn="just"/>
            <a:r>
              <a:rPr lang="en-US" sz="3000">
                <a:ea typeface="+mn-lt"/>
                <a:cs typeface="+mn-lt"/>
              </a:rPr>
              <a:t>Data can show what is really happening in a business</a:t>
            </a:r>
            <a:endParaRPr lang="en-US" sz="3000" b="1">
              <a:ea typeface="+mn-lt"/>
              <a:cs typeface="+mn-lt"/>
            </a:endParaRPr>
          </a:p>
          <a:p>
            <a:pPr algn="just"/>
            <a:r>
              <a:rPr lang="en-US" sz="3000" dirty="0">
                <a:ea typeface="+mn-lt"/>
                <a:cs typeface="+mn-lt"/>
              </a:rPr>
              <a:t>It helps managers/business</a:t>
            </a:r>
            <a:r>
              <a:rPr lang="en-US" sz="3000">
                <a:ea typeface="+mn-lt"/>
                <a:cs typeface="+mn-lt"/>
              </a:rPr>
              <a:t>es make</a:t>
            </a:r>
            <a:r>
              <a:rPr lang="en-US" sz="3000" dirty="0">
                <a:ea typeface="+mn-lt"/>
                <a:cs typeface="+mn-lt"/>
              </a:rPr>
              <a:t> decisions using facts, not guesses</a:t>
            </a:r>
          </a:p>
          <a:p>
            <a:pPr algn="just"/>
            <a:r>
              <a:rPr lang="en-US" sz="3000">
                <a:ea typeface="+mn-lt"/>
                <a:cs typeface="+mn-lt"/>
              </a:rPr>
              <a:t>Businesses can choose better actions (costs, staff, products)</a:t>
            </a:r>
            <a:endParaRPr lang="en-US" sz="3000"/>
          </a:p>
          <a:p>
            <a:pPr algn="just"/>
            <a:r>
              <a:rPr lang="en-US" sz="3000">
                <a:ea typeface="+mn-lt"/>
                <a:cs typeface="+mn-lt"/>
              </a:rPr>
              <a:t>This means fewer failures and more efficient use of time and money</a:t>
            </a:r>
          </a:p>
          <a:p>
            <a:pPr algn="just"/>
            <a:endParaRPr lang="en-US" dirty="0">
              <a:highlight>
                <a:srgbClr val="FFFF00"/>
              </a:highlight>
            </a:endParaRPr>
          </a:p>
          <a:p>
            <a:pPr algn="just"/>
            <a:endParaRPr lang="en-US"/>
          </a:p>
        </p:txBody>
      </p:sp>
      <p:sp>
        <p:nvSpPr>
          <p:cNvPr id="8" name="Content Placeholder 4">
            <a:extLst>
              <a:ext uri="{FF2B5EF4-FFF2-40B4-BE49-F238E27FC236}">
                <a16:creationId xmlns:a16="http://schemas.microsoft.com/office/drawing/2014/main" id="{4A626005-87A6-7105-AFE9-9C3406A89FE6}"/>
              </a:ext>
            </a:extLst>
          </p:cNvPr>
          <p:cNvSpPr txBox="1">
            <a:spLocks/>
          </p:cNvSpPr>
          <p:nvPr/>
        </p:nvSpPr>
        <p:spPr>
          <a:xfrm>
            <a:off x="6892307" y="1577699"/>
            <a:ext cx="4875497" cy="431543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2800" b="1">
                <a:solidFill>
                  <a:srgbClr val="002060"/>
                </a:solidFill>
                <a:ea typeface="+mn-lt"/>
                <a:cs typeface="+mn-lt"/>
              </a:rPr>
              <a:t>Example:</a:t>
            </a:r>
            <a:endParaRPr lang="en-US" sz="2800" b="1">
              <a:solidFill>
                <a:srgbClr val="002060"/>
              </a:solidFill>
            </a:endParaRPr>
          </a:p>
          <a:p>
            <a:pPr marL="0" indent="0" algn="just">
              <a:buNone/>
            </a:pPr>
            <a:r>
              <a:rPr lang="en-US" sz="2800">
                <a:ea typeface="+mn-lt"/>
                <a:cs typeface="+mn-lt"/>
              </a:rPr>
              <a:t>A delivery company uses customer feedback and industry reports to discover that they have severe delays during peak hours and therefore increases drivers and warehouse staff at those times.</a:t>
            </a:r>
            <a:endParaRPr lang="en-US" sz="2800"/>
          </a:p>
        </p:txBody>
      </p:sp>
    </p:spTree>
    <p:extLst>
      <p:ext uri="{BB962C8B-B14F-4D97-AF65-F5344CB8AC3E}">
        <p14:creationId xmlns:p14="http://schemas.microsoft.com/office/powerpoint/2010/main" val="2558770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B7DE5-5047-749A-EE50-5AEF3FBDA949}"/>
              </a:ext>
            </a:extLst>
          </p:cNvPr>
          <p:cNvSpPr>
            <a:spLocks noGrp="1"/>
          </p:cNvSpPr>
          <p:nvPr>
            <p:ph type="title"/>
          </p:nvPr>
        </p:nvSpPr>
        <p:spPr>
          <a:xfrm>
            <a:off x="1127125" y="-148222"/>
            <a:ext cx="10226674" cy="1325563"/>
          </a:xfrm>
        </p:spPr>
        <p:txBody>
          <a:bodyPr>
            <a:normAutofit/>
          </a:bodyPr>
          <a:lstStyle/>
          <a:p>
            <a:r>
              <a:rPr lang="en-GB"/>
              <a:t>Reading for ideas, not every word</a:t>
            </a:r>
          </a:p>
        </p:txBody>
      </p:sp>
      <p:sp>
        <p:nvSpPr>
          <p:cNvPr id="3" name="Content Placeholder 2">
            <a:extLst>
              <a:ext uri="{FF2B5EF4-FFF2-40B4-BE49-F238E27FC236}">
                <a16:creationId xmlns:a16="http://schemas.microsoft.com/office/drawing/2014/main" id="{BEC33385-27EF-E4B3-6B68-A533003AD052}"/>
              </a:ext>
            </a:extLst>
          </p:cNvPr>
          <p:cNvSpPr>
            <a:spLocks noGrp="1"/>
          </p:cNvSpPr>
          <p:nvPr>
            <p:ph sz="half" idx="1"/>
          </p:nvPr>
        </p:nvSpPr>
        <p:spPr>
          <a:xfrm>
            <a:off x="1127124" y="1424572"/>
            <a:ext cx="4798120" cy="4599990"/>
          </a:xfrm>
        </p:spPr>
        <p:txBody>
          <a:bodyPr vert="horz" lIns="91440" tIns="45720" rIns="91440" bIns="45720" rtlCol="0" anchor="t">
            <a:normAutofit fontScale="92500" lnSpcReduction="20000"/>
          </a:bodyPr>
          <a:lstStyle/>
          <a:p>
            <a:r>
              <a:rPr lang="en-GB"/>
              <a:t>Look for the big message</a:t>
            </a:r>
          </a:p>
          <a:p>
            <a:r>
              <a:rPr lang="en-GB"/>
              <a:t>Use titles and key numbers</a:t>
            </a:r>
          </a:p>
          <a:p>
            <a:r>
              <a:rPr lang="en-GB"/>
              <a:t>Skip words that are not important</a:t>
            </a:r>
          </a:p>
          <a:p>
            <a:r>
              <a:rPr lang="en-GB"/>
              <a:t>Helps you understand business information quickly</a:t>
            </a:r>
          </a:p>
          <a:p>
            <a:r>
              <a:rPr lang="en-GB"/>
              <a:t>You learnt this last week when we practised </a:t>
            </a:r>
            <a:r>
              <a:rPr lang="en-GB" b="1"/>
              <a:t>skimming</a:t>
            </a:r>
          </a:p>
          <a:p>
            <a:endParaRPr lang="en-GB"/>
          </a:p>
        </p:txBody>
      </p:sp>
      <p:pic>
        <p:nvPicPr>
          <p:cNvPr id="6" name="Content Placeholder 5">
            <a:extLst>
              <a:ext uri="{FF2B5EF4-FFF2-40B4-BE49-F238E27FC236}">
                <a16:creationId xmlns:a16="http://schemas.microsoft.com/office/drawing/2014/main" id="{BB75D16D-4408-52B0-5E98-0D2CC48DA545}"/>
              </a:ext>
            </a:extLst>
          </p:cNvPr>
          <p:cNvPicPr>
            <a:picLocks noGrp="1" noChangeAspect="1"/>
          </p:cNvPicPr>
          <p:nvPr>
            <p:ph sz="half" idx="2"/>
          </p:nvPr>
        </p:nvPicPr>
        <p:blipFill>
          <a:blip r:embed="rId3"/>
          <a:stretch>
            <a:fillRect/>
          </a:stretch>
        </p:blipFill>
        <p:spPr>
          <a:xfrm>
            <a:off x="6275387" y="1425703"/>
            <a:ext cx="5078412" cy="3682992"/>
          </a:xfrm>
          <a:prstGeom prst="rect">
            <a:avLst/>
          </a:prstGeom>
        </p:spPr>
      </p:pic>
      <p:sp>
        <p:nvSpPr>
          <p:cNvPr id="8" name="TextBox 7">
            <a:extLst>
              <a:ext uri="{FF2B5EF4-FFF2-40B4-BE49-F238E27FC236}">
                <a16:creationId xmlns:a16="http://schemas.microsoft.com/office/drawing/2014/main" id="{C6B7425B-3141-6414-3A6B-6B18F23221A4}"/>
              </a:ext>
            </a:extLst>
          </p:cNvPr>
          <p:cNvSpPr txBox="1"/>
          <p:nvPr/>
        </p:nvSpPr>
        <p:spPr>
          <a:xfrm>
            <a:off x="6275387" y="5306096"/>
            <a:ext cx="5586055" cy="1200329"/>
          </a:xfrm>
          <a:prstGeom prst="rect">
            <a:avLst/>
          </a:prstGeom>
          <a:ln w="762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t>Big idea</a:t>
            </a:r>
          </a:p>
          <a:p>
            <a:r>
              <a:rPr lang="en-GB" sz="2400"/>
              <a:t>Shops are changing how they display chocolate because theft is rising.</a:t>
            </a:r>
          </a:p>
        </p:txBody>
      </p:sp>
      <p:sp>
        <p:nvSpPr>
          <p:cNvPr id="11" name="TextBox 10">
            <a:extLst>
              <a:ext uri="{FF2B5EF4-FFF2-40B4-BE49-F238E27FC236}">
                <a16:creationId xmlns:a16="http://schemas.microsoft.com/office/drawing/2014/main" id="{422DE045-4D94-45D5-3D0E-F305B552BA3F}"/>
              </a:ext>
            </a:extLst>
          </p:cNvPr>
          <p:cNvSpPr txBox="1"/>
          <p:nvPr/>
        </p:nvSpPr>
        <p:spPr>
          <a:xfrm>
            <a:off x="1127124" y="6027313"/>
            <a:ext cx="4410791" cy="338554"/>
          </a:xfrm>
          <a:prstGeom prst="rect">
            <a:avLst/>
          </a:prstGeom>
          <a:noFill/>
        </p:spPr>
        <p:txBody>
          <a:bodyPr wrap="square" rtlCol="0">
            <a:spAutoFit/>
          </a:bodyPr>
          <a:lstStyle/>
          <a:p>
            <a:r>
              <a:rPr lang="en-GB" sz="800"/>
              <a:t>BBC News (2026) Chocolate thieves target UK supermarkets, 27 February. Available at: https://www.bbc.co.uk/news/articles/ce3gqr7p0lqo (Accessed: 27 February 2026).</a:t>
            </a:r>
          </a:p>
        </p:txBody>
      </p:sp>
    </p:spTree>
    <p:extLst>
      <p:ext uri="{BB962C8B-B14F-4D97-AF65-F5344CB8AC3E}">
        <p14:creationId xmlns:p14="http://schemas.microsoft.com/office/powerpoint/2010/main" val="272072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6672D-B7C3-6612-8B2E-F978128EB8F8}"/>
              </a:ext>
            </a:extLst>
          </p:cNvPr>
          <p:cNvSpPr>
            <a:spLocks noGrp="1"/>
          </p:cNvSpPr>
          <p:nvPr>
            <p:ph type="title"/>
          </p:nvPr>
        </p:nvSpPr>
        <p:spPr/>
        <p:txBody>
          <a:bodyPr/>
          <a:lstStyle/>
          <a:p>
            <a:r>
              <a:rPr lang="en-GB"/>
              <a:t>Main idea vs detail</a:t>
            </a:r>
          </a:p>
        </p:txBody>
      </p:sp>
      <p:sp>
        <p:nvSpPr>
          <p:cNvPr id="3" name="Content Placeholder 2">
            <a:extLst>
              <a:ext uri="{FF2B5EF4-FFF2-40B4-BE49-F238E27FC236}">
                <a16:creationId xmlns:a16="http://schemas.microsoft.com/office/drawing/2014/main" id="{5AAAD89A-7D07-0916-1CEE-87EEEA21C945}"/>
              </a:ext>
            </a:extLst>
          </p:cNvPr>
          <p:cNvSpPr>
            <a:spLocks noGrp="1"/>
          </p:cNvSpPr>
          <p:nvPr>
            <p:ph sz="half" idx="1"/>
          </p:nvPr>
        </p:nvSpPr>
        <p:spPr/>
        <p:txBody>
          <a:bodyPr vert="horz" lIns="91440" tIns="45720" rIns="91440" bIns="45720" rtlCol="0" anchor="t">
            <a:normAutofit fontScale="92500" lnSpcReduction="20000"/>
          </a:bodyPr>
          <a:lstStyle/>
          <a:p>
            <a:r>
              <a:rPr lang="en-GB" b="1"/>
              <a:t>Main idea:</a:t>
            </a:r>
            <a:r>
              <a:rPr lang="en-GB"/>
              <a:t> the most important point</a:t>
            </a:r>
          </a:p>
          <a:p>
            <a:pPr marL="0" indent="0">
              <a:buNone/>
            </a:pPr>
            <a:endParaRPr lang="en-GB"/>
          </a:p>
          <a:p>
            <a:r>
              <a:rPr lang="en-GB" b="1"/>
              <a:t>Key Details</a:t>
            </a:r>
            <a:r>
              <a:rPr lang="en-GB"/>
              <a:t>: small facts that explain the problem</a:t>
            </a:r>
          </a:p>
          <a:p>
            <a:pPr marL="0" indent="0">
              <a:buNone/>
            </a:pPr>
            <a:endParaRPr lang="en-GB"/>
          </a:p>
          <a:p>
            <a:r>
              <a:rPr lang="en-GB"/>
              <a:t>Together, they help us understand a business situation</a:t>
            </a:r>
          </a:p>
          <a:p>
            <a:pPr marL="0" indent="0">
              <a:buNone/>
            </a:pPr>
            <a:endParaRPr lang="en-GB"/>
          </a:p>
        </p:txBody>
      </p:sp>
      <p:sp>
        <p:nvSpPr>
          <p:cNvPr id="4" name="Content Placeholder 3">
            <a:extLst>
              <a:ext uri="{FF2B5EF4-FFF2-40B4-BE49-F238E27FC236}">
                <a16:creationId xmlns:a16="http://schemas.microsoft.com/office/drawing/2014/main" id="{57B9D4FA-6DFD-4698-85BE-334CFC463E29}"/>
              </a:ext>
            </a:extLst>
          </p:cNvPr>
          <p:cNvSpPr>
            <a:spLocks noGrp="1"/>
          </p:cNvSpPr>
          <p:nvPr>
            <p:ph sz="half" idx="2"/>
          </p:nvPr>
        </p:nvSpPr>
        <p:spPr/>
        <p:txBody>
          <a:bodyPr vert="horz" lIns="91440" tIns="45720" rIns="91440" bIns="45720" rtlCol="0" anchor="t">
            <a:normAutofit fontScale="92500" lnSpcReduction="20000"/>
          </a:bodyPr>
          <a:lstStyle/>
          <a:p>
            <a:r>
              <a:rPr lang="en-GB" b="1"/>
              <a:t>Main idea:</a:t>
            </a:r>
            <a:r>
              <a:rPr lang="en-GB"/>
              <a:t> Shops are locking chocolate to reduce theft.</a:t>
            </a:r>
          </a:p>
          <a:p>
            <a:pPr marL="0" indent="0">
              <a:buNone/>
            </a:pPr>
            <a:endParaRPr lang="en-GB"/>
          </a:p>
          <a:p>
            <a:r>
              <a:rPr lang="en-GB" b="1"/>
              <a:t>Key Details:</a:t>
            </a:r>
          </a:p>
          <a:p>
            <a:pPr marL="0" indent="0">
              <a:buNone/>
            </a:pPr>
            <a:endParaRPr lang="en-GB"/>
          </a:p>
          <a:p>
            <a:pPr lvl="1"/>
            <a:r>
              <a:rPr lang="en-GB"/>
              <a:t>More customers are stealing chocolate</a:t>
            </a:r>
          </a:p>
          <a:p>
            <a:pPr lvl="1"/>
            <a:r>
              <a:rPr lang="en-GB"/>
              <a:t>Big city shops have bigger problems</a:t>
            </a:r>
          </a:p>
          <a:p>
            <a:pPr lvl="1"/>
            <a:r>
              <a:rPr lang="en-GB"/>
              <a:t>Plastic boxes make stealing harder</a:t>
            </a:r>
          </a:p>
        </p:txBody>
      </p:sp>
    </p:spTree>
    <p:extLst>
      <p:ext uri="{BB962C8B-B14F-4D97-AF65-F5344CB8AC3E}">
        <p14:creationId xmlns:p14="http://schemas.microsoft.com/office/powerpoint/2010/main" val="324668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298C2-95E6-8EBC-17F8-2E8C5F2942FF}"/>
              </a:ext>
            </a:extLst>
          </p:cNvPr>
          <p:cNvSpPr>
            <a:spLocks noGrp="1"/>
          </p:cNvSpPr>
          <p:nvPr>
            <p:ph type="title"/>
          </p:nvPr>
        </p:nvSpPr>
        <p:spPr/>
        <p:txBody>
          <a:bodyPr/>
          <a:lstStyle/>
          <a:p>
            <a:r>
              <a:rPr lang="en-GB"/>
              <a:t>What is “evidence” in a business text?</a:t>
            </a:r>
            <a:br>
              <a:rPr lang="en-GB"/>
            </a:br>
            <a:endParaRPr lang="en-GB"/>
          </a:p>
        </p:txBody>
      </p:sp>
      <p:sp>
        <p:nvSpPr>
          <p:cNvPr id="3" name="Content Placeholder 2">
            <a:extLst>
              <a:ext uri="{FF2B5EF4-FFF2-40B4-BE49-F238E27FC236}">
                <a16:creationId xmlns:a16="http://schemas.microsoft.com/office/drawing/2014/main" id="{AF0B133E-BA5E-26D3-2D61-50856A7A68A8}"/>
              </a:ext>
            </a:extLst>
          </p:cNvPr>
          <p:cNvSpPr>
            <a:spLocks noGrp="1"/>
          </p:cNvSpPr>
          <p:nvPr>
            <p:ph sz="half" idx="1"/>
          </p:nvPr>
        </p:nvSpPr>
        <p:spPr/>
        <p:txBody>
          <a:bodyPr>
            <a:normAutofit fontScale="92500" lnSpcReduction="10000"/>
          </a:bodyPr>
          <a:lstStyle/>
          <a:p>
            <a:r>
              <a:rPr lang="en-GB"/>
              <a:t>Evidence = facts that support the main idea</a:t>
            </a:r>
          </a:p>
          <a:p>
            <a:r>
              <a:rPr lang="en-GB"/>
              <a:t>Evidence helps us understand what is really happening</a:t>
            </a:r>
          </a:p>
          <a:p>
            <a:r>
              <a:rPr lang="en-GB"/>
              <a:t>We use evidence to make stronger business decisions</a:t>
            </a:r>
          </a:p>
          <a:p>
            <a:r>
              <a:rPr lang="en-GB"/>
              <a:t>Good evidence is clear, specific, and easy to find</a:t>
            </a:r>
          </a:p>
          <a:p>
            <a:endParaRPr lang="en-GB"/>
          </a:p>
        </p:txBody>
      </p:sp>
      <p:sp>
        <p:nvSpPr>
          <p:cNvPr id="4" name="Content Placeholder 3">
            <a:extLst>
              <a:ext uri="{FF2B5EF4-FFF2-40B4-BE49-F238E27FC236}">
                <a16:creationId xmlns:a16="http://schemas.microsoft.com/office/drawing/2014/main" id="{28FEA6BA-702B-D6DC-EE6B-2C974A329AAF}"/>
              </a:ext>
            </a:extLst>
          </p:cNvPr>
          <p:cNvSpPr>
            <a:spLocks noGrp="1"/>
          </p:cNvSpPr>
          <p:nvPr>
            <p:ph sz="half" idx="2"/>
          </p:nvPr>
        </p:nvSpPr>
        <p:spPr>
          <a:xfrm>
            <a:off x="7111322" y="1825625"/>
            <a:ext cx="5079021" cy="4351338"/>
          </a:xfrm>
        </p:spPr>
        <p:txBody>
          <a:bodyPr vert="horz" lIns="91440" tIns="45720" rIns="91440" bIns="45720" rtlCol="0" anchor="t">
            <a:normAutofit fontScale="92500" lnSpcReduction="10000"/>
          </a:bodyPr>
          <a:lstStyle/>
          <a:p>
            <a:r>
              <a:rPr lang="en-GB" b="1"/>
              <a:t>Main Idea: </a:t>
            </a:r>
            <a:r>
              <a:rPr lang="en-GB"/>
              <a:t>Shops say chocolate theft is rising.</a:t>
            </a:r>
          </a:p>
          <a:p>
            <a:r>
              <a:rPr lang="en-GB" b="1"/>
              <a:t>Evidence:</a:t>
            </a:r>
          </a:p>
          <a:p>
            <a:pPr lvl="1"/>
            <a:r>
              <a:rPr lang="en-GB"/>
              <a:t>Chocolate commonest stolen item in 2024</a:t>
            </a:r>
          </a:p>
          <a:p>
            <a:pPr lvl="1"/>
            <a:r>
              <a:rPr lang="en-GB"/>
              <a:t>5.5 million thefts from shops in UK</a:t>
            </a:r>
          </a:p>
          <a:p>
            <a:pPr lvl="1"/>
            <a:endParaRPr lang="en-GB"/>
          </a:p>
        </p:txBody>
      </p:sp>
    </p:spTree>
    <p:extLst>
      <p:ext uri="{BB962C8B-B14F-4D97-AF65-F5344CB8AC3E}">
        <p14:creationId xmlns:p14="http://schemas.microsoft.com/office/powerpoint/2010/main" val="1980567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0E087-1492-0884-6454-E8B112766427}"/>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030B0FCA-9DF5-65D3-0BF4-AF114DFE9AC7}"/>
              </a:ext>
            </a:extLst>
          </p:cNvPr>
          <p:cNvSpPr>
            <a:spLocks noGrp="1"/>
          </p:cNvSpPr>
          <p:nvPr>
            <p:ph idx="1"/>
          </p:nvPr>
        </p:nvSpPr>
        <p:spPr>
          <a:xfrm>
            <a:off x="689" y="1689209"/>
            <a:ext cx="11667849" cy="1356927"/>
          </a:xfrm>
        </p:spPr>
        <p:txBody>
          <a:bodyPr vert="horz" lIns="91440" tIns="45720" rIns="91440" bIns="45720" rtlCol="0" anchor="t">
            <a:noAutofit/>
          </a:bodyPr>
          <a:lstStyle/>
          <a:p>
            <a:r>
              <a:rPr lang="en-GB" sz="2200"/>
              <a:t>Work with a partner</a:t>
            </a:r>
            <a:endParaRPr lang="en-GB" sz="2200" dirty="0"/>
          </a:p>
          <a:p>
            <a:r>
              <a:rPr lang="en-GB" sz="2200" dirty="0"/>
              <a:t>Read the questions first! They are on Moodle with the article and also on this slide. You've already seen the headline for this text "</a:t>
            </a:r>
            <a:r>
              <a:rPr lang="en-GB" sz="2200" dirty="0">
                <a:ea typeface="+mn-lt"/>
                <a:cs typeface="+mn-lt"/>
              </a:rPr>
              <a:t>Shops in the UK lock up chocolate to stop shoplifting"</a:t>
            </a:r>
          </a:p>
          <a:p>
            <a:r>
              <a:rPr lang="en-GB" sz="2200"/>
              <a:t>Go through the text and answer the questions</a:t>
            </a:r>
            <a:endParaRPr lang="en-GB" sz="2200" dirty="0"/>
          </a:p>
        </p:txBody>
      </p:sp>
      <p:pic>
        <p:nvPicPr>
          <p:cNvPr id="4" name="Online Media 3" title="7 Minute Timer">
            <a:hlinkClick r:id="" action="ppaction://media"/>
            <a:extLst>
              <a:ext uri="{FF2B5EF4-FFF2-40B4-BE49-F238E27FC236}">
                <a16:creationId xmlns:a16="http://schemas.microsoft.com/office/drawing/2014/main" id="{1D6AC23B-7908-6C0F-7609-0E3DFA2A3BF6}"/>
              </a:ext>
            </a:extLst>
          </p:cNvPr>
          <p:cNvPicPr>
            <a:picLocks noRot="1" noChangeAspect="1"/>
          </p:cNvPicPr>
          <p:nvPr>
            <a:videoFile r:link="rId1"/>
          </p:nvPr>
        </p:nvPicPr>
        <p:blipFill>
          <a:blip r:embed="rId4"/>
          <a:stretch>
            <a:fillRect/>
          </a:stretch>
        </p:blipFill>
        <p:spPr>
          <a:xfrm>
            <a:off x="8796999" y="4982906"/>
            <a:ext cx="3344735" cy="1883116"/>
          </a:xfrm>
          <a:prstGeom prst="rect">
            <a:avLst/>
          </a:prstGeom>
        </p:spPr>
      </p:pic>
      <p:sp>
        <p:nvSpPr>
          <p:cNvPr id="5" name="TextBox 4">
            <a:extLst>
              <a:ext uri="{FF2B5EF4-FFF2-40B4-BE49-F238E27FC236}">
                <a16:creationId xmlns:a16="http://schemas.microsoft.com/office/drawing/2014/main" id="{86706EED-0A59-617C-09A8-C908BEC92DF8}"/>
              </a:ext>
            </a:extLst>
          </p:cNvPr>
          <p:cNvSpPr txBox="1"/>
          <p:nvPr/>
        </p:nvSpPr>
        <p:spPr>
          <a:xfrm>
            <a:off x="2857" y="3242782"/>
            <a:ext cx="8790310" cy="3631763"/>
          </a:xfrm>
          <a:prstGeom prst="rect">
            <a:avLst/>
          </a:prstGeom>
          <a:ln w="12700">
            <a:solidFill>
              <a:srgbClr val="4472C4"/>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300" b="1">
                <a:highlight>
                  <a:srgbClr val="FFFFFF"/>
                </a:highlight>
              </a:rPr>
              <a:t>What is the main idea?</a:t>
            </a:r>
            <a:endParaRPr lang="en-US" sz="2300">
              <a:highlight>
                <a:srgbClr val="FFFFFF"/>
              </a:highlight>
            </a:endParaRPr>
          </a:p>
          <a:p>
            <a:r>
              <a:rPr lang="en-GB" sz="2300">
                <a:highlight>
                  <a:srgbClr val="FFFFFF"/>
                </a:highlight>
              </a:rPr>
              <a:t>a) Shops are selling more chocolate</a:t>
            </a:r>
            <a:endParaRPr lang="en-US" sz="2300">
              <a:highlight>
                <a:srgbClr val="FFFFFF"/>
              </a:highlight>
            </a:endParaRPr>
          </a:p>
          <a:p>
            <a:r>
              <a:rPr lang="en-GB" sz="2300">
                <a:highlight>
                  <a:srgbClr val="FFFFFF"/>
                </a:highlight>
              </a:rPr>
              <a:t>b) Shops are locking chocolate to stop theft</a:t>
            </a:r>
            <a:endParaRPr lang="en-US" sz="2300">
              <a:highlight>
                <a:srgbClr val="FFFFFF"/>
              </a:highlight>
            </a:endParaRPr>
          </a:p>
          <a:p>
            <a:r>
              <a:rPr lang="en-GB" sz="2300">
                <a:highlight>
                  <a:srgbClr val="FFFFFF"/>
                </a:highlight>
              </a:rPr>
              <a:t>c) Shops want to change their chocolate brands</a:t>
            </a:r>
            <a:endParaRPr lang="en-US" sz="2300">
              <a:highlight>
                <a:srgbClr val="FFFFFF"/>
              </a:highlight>
            </a:endParaRPr>
          </a:p>
          <a:p>
            <a:r>
              <a:rPr lang="en-GB" sz="2300" b="1">
                <a:highlight>
                  <a:srgbClr val="FFFFFF"/>
                </a:highlight>
              </a:rPr>
              <a:t>2. Find two pieces of evidence. </a:t>
            </a:r>
            <a:r>
              <a:rPr lang="en-GB" sz="2300">
                <a:highlight>
                  <a:srgbClr val="FFFFFF"/>
                </a:highlight>
              </a:rPr>
              <a:t>(Underline or circle in the text)</a:t>
            </a:r>
            <a:endParaRPr lang="en-US" sz="2300">
              <a:highlight>
                <a:srgbClr val="FFFFFF"/>
              </a:highlight>
            </a:endParaRPr>
          </a:p>
          <a:p>
            <a:r>
              <a:rPr lang="en-GB" sz="2300">
                <a:highlight>
                  <a:srgbClr val="FFFFFF"/>
                </a:highlight>
              </a:rPr>
              <a:t>• Theft increased last month</a:t>
            </a:r>
            <a:endParaRPr lang="en-US" sz="2300">
              <a:highlight>
                <a:srgbClr val="FFFFFF"/>
              </a:highlight>
            </a:endParaRPr>
          </a:p>
          <a:p>
            <a:r>
              <a:rPr lang="en-GB" sz="2300">
                <a:highlight>
                  <a:srgbClr val="FFFFFF"/>
                </a:highlight>
              </a:rPr>
              <a:t>• Busy city centres have more problems</a:t>
            </a:r>
            <a:endParaRPr lang="en-US" sz="2300">
              <a:highlight>
                <a:srgbClr val="FFFFFF"/>
              </a:highlight>
            </a:endParaRPr>
          </a:p>
          <a:p>
            <a:r>
              <a:rPr lang="en-GB" sz="2300">
                <a:highlight>
                  <a:srgbClr val="FFFFFF"/>
                </a:highlight>
              </a:rPr>
              <a:t>• Boxes make stealing harder</a:t>
            </a:r>
            <a:endParaRPr lang="en-US" sz="2300">
              <a:highlight>
                <a:srgbClr val="FFFFFF"/>
              </a:highlight>
            </a:endParaRPr>
          </a:p>
          <a:p>
            <a:r>
              <a:rPr lang="en-GB" sz="2300" b="1">
                <a:highlight>
                  <a:srgbClr val="FFFFFF"/>
                </a:highlight>
              </a:rPr>
              <a:t>3. Why might this matter for business?</a:t>
            </a:r>
            <a:endParaRPr lang="en-US" sz="2300">
              <a:highlight>
                <a:srgbClr val="FFFFFF"/>
              </a:highlight>
            </a:endParaRPr>
          </a:p>
          <a:p>
            <a:r>
              <a:rPr lang="en-GB" sz="2300">
                <a:highlight>
                  <a:srgbClr val="FFFFFF"/>
                </a:highlight>
              </a:rPr>
              <a:t>The shop might lose money because _______________________</a:t>
            </a:r>
            <a:endParaRPr lang="en-US" sz="2300">
              <a:highlight>
                <a:srgbClr val="FFFFFF"/>
              </a:highlight>
            </a:endParaRPr>
          </a:p>
        </p:txBody>
      </p:sp>
    </p:spTree>
    <p:extLst>
      <p:ext uri="{BB962C8B-B14F-4D97-AF65-F5344CB8AC3E}">
        <p14:creationId xmlns:p14="http://schemas.microsoft.com/office/powerpoint/2010/main" val="8245154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0E087-1492-0884-6454-E8B112766427}"/>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030B0FCA-9DF5-65D3-0BF4-AF114DFE9AC7}"/>
              </a:ext>
            </a:extLst>
          </p:cNvPr>
          <p:cNvSpPr>
            <a:spLocks noGrp="1"/>
          </p:cNvSpPr>
          <p:nvPr>
            <p:ph idx="1"/>
          </p:nvPr>
        </p:nvSpPr>
        <p:spPr>
          <a:xfrm>
            <a:off x="197992" y="1893317"/>
            <a:ext cx="11797118" cy="751409"/>
          </a:xfrm>
        </p:spPr>
        <p:txBody>
          <a:bodyPr vert="horz" lIns="91440" tIns="45720" rIns="91440" bIns="45720" rtlCol="0" anchor="t">
            <a:noAutofit/>
          </a:bodyPr>
          <a:lstStyle/>
          <a:p>
            <a:pPr marL="0" indent="0">
              <a:buNone/>
            </a:pPr>
            <a:r>
              <a:rPr lang="en-GB" sz="2600"/>
              <a:t>Now let's try to find the main ideas of a new text </a:t>
            </a:r>
            <a:r>
              <a:rPr lang="en-GB" sz="2600" b="1"/>
              <a:t>without </a:t>
            </a:r>
            <a:r>
              <a:rPr lang="en-GB" sz="2600"/>
              <a:t>questions to guide you. </a:t>
            </a:r>
          </a:p>
          <a:p>
            <a:endParaRPr lang="en-GB" sz="2600"/>
          </a:p>
        </p:txBody>
      </p:sp>
      <p:sp>
        <p:nvSpPr>
          <p:cNvPr id="7" name="Title 1">
            <a:extLst>
              <a:ext uri="{FF2B5EF4-FFF2-40B4-BE49-F238E27FC236}">
                <a16:creationId xmlns:a16="http://schemas.microsoft.com/office/drawing/2014/main" id="{2B7A3F6C-B133-08BF-0960-1072BD98C454}"/>
              </a:ext>
            </a:extLst>
          </p:cNvPr>
          <p:cNvSpPr txBox="1">
            <a:spLocks/>
          </p:cNvSpPr>
          <p:nvPr/>
        </p:nvSpPr>
        <p:spPr>
          <a:xfrm>
            <a:off x="167821" y="2862036"/>
            <a:ext cx="7573281" cy="56356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solidFill>
                  <a:srgbClr val="002060"/>
                </a:solidFill>
              </a:rPr>
              <a:t>Step 1: Use the title as a clue (PREDICT)</a:t>
            </a:r>
          </a:p>
        </p:txBody>
      </p:sp>
      <p:sp>
        <p:nvSpPr>
          <p:cNvPr id="9" name="Content Placeholder 2">
            <a:extLst>
              <a:ext uri="{FF2B5EF4-FFF2-40B4-BE49-F238E27FC236}">
                <a16:creationId xmlns:a16="http://schemas.microsoft.com/office/drawing/2014/main" id="{D3494190-BB31-A3F2-A3FB-3AAB71035AF9}"/>
              </a:ext>
            </a:extLst>
          </p:cNvPr>
          <p:cNvSpPr txBox="1">
            <a:spLocks/>
          </p:cNvSpPr>
          <p:nvPr/>
        </p:nvSpPr>
        <p:spPr>
          <a:xfrm>
            <a:off x="181427" y="3723822"/>
            <a:ext cx="5211920" cy="299062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The title shows the topic</a:t>
            </a:r>
          </a:p>
          <a:p>
            <a:r>
              <a:rPr lang="en-GB"/>
              <a:t>Ask yourself: “What will this be about?”</a:t>
            </a:r>
          </a:p>
          <a:p>
            <a:r>
              <a:rPr lang="en-GB"/>
              <a:t>You do not need every word</a:t>
            </a:r>
          </a:p>
          <a:p>
            <a:r>
              <a:rPr lang="en-GB"/>
              <a:t>This helps prepare your brain</a:t>
            </a:r>
          </a:p>
          <a:p>
            <a:endParaRPr lang="en-GB"/>
          </a:p>
        </p:txBody>
      </p:sp>
      <p:pic>
        <p:nvPicPr>
          <p:cNvPr id="11" name="Content Placeholder 5" descr="Cars parked cars on a street&#10;&#10;AI-generated content may be incorrect.">
            <a:extLst>
              <a:ext uri="{FF2B5EF4-FFF2-40B4-BE49-F238E27FC236}">
                <a16:creationId xmlns:a16="http://schemas.microsoft.com/office/drawing/2014/main" id="{80B55E9B-431C-985B-E9C6-296EFC17A30F}"/>
              </a:ext>
            </a:extLst>
          </p:cNvPr>
          <p:cNvPicPr>
            <a:picLocks noChangeAspect="1"/>
          </p:cNvPicPr>
          <p:nvPr/>
        </p:nvPicPr>
        <p:blipFill>
          <a:blip r:embed="rId3"/>
          <a:stretch>
            <a:fillRect/>
          </a:stretch>
        </p:blipFill>
        <p:spPr>
          <a:xfrm>
            <a:off x="5656263" y="3696553"/>
            <a:ext cx="6337072" cy="3017943"/>
          </a:xfrm>
          <a:prstGeom prst="rect">
            <a:avLst/>
          </a:prstGeom>
        </p:spPr>
      </p:pic>
    </p:spTree>
    <p:extLst>
      <p:ext uri="{BB962C8B-B14F-4D97-AF65-F5344CB8AC3E}">
        <p14:creationId xmlns:p14="http://schemas.microsoft.com/office/powerpoint/2010/main" val="1501784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86551-2267-0527-87E8-20EC1A35EE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0ECDED-9744-9A78-64DB-4B2C1D3A2AFB}"/>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05E955E8-5B61-55E8-740A-35240B6DBE07}"/>
              </a:ext>
            </a:extLst>
          </p:cNvPr>
          <p:cNvSpPr>
            <a:spLocks noGrp="1"/>
          </p:cNvSpPr>
          <p:nvPr>
            <p:ph idx="1"/>
          </p:nvPr>
        </p:nvSpPr>
        <p:spPr>
          <a:xfrm>
            <a:off x="197992" y="1893317"/>
            <a:ext cx="11797118" cy="751409"/>
          </a:xfrm>
        </p:spPr>
        <p:txBody>
          <a:bodyPr vert="horz" lIns="91440" tIns="45720" rIns="91440" bIns="45720" rtlCol="0" anchor="t">
            <a:noAutofit/>
          </a:bodyPr>
          <a:lstStyle/>
          <a:p>
            <a:pPr marL="0" indent="0">
              <a:buNone/>
            </a:pPr>
            <a:r>
              <a:rPr lang="en-GB" sz="2600"/>
              <a:t>Now read the text and look for repeated information and write down the main idea in your notes. You will have 5 minutes and you just need to write down ONE main idea.</a:t>
            </a:r>
            <a:endParaRPr lang="en-US"/>
          </a:p>
          <a:p>
            <a:endParaRPr lang="en-GB" sz="2600"/>
          </a:p>
        </p:txBody>
      </p:sp>
      <p:sp>
        <p:nvSpPr>
          <p:cNvPr id="7" name="Title 1">
            <a:extLst>
              <a:ext uri="{FF2B5EF4-FFF2-40B4-BE49-F238E27FC236}">
                <a16:creationId xmlns:a16="http://schemas.microsoft.com/office/drawing/2014/main" id="{FC51D423-7872-17FF-566E-FB57907160C9}"/>
              </a:ext>
            </a:extLst>
          </p:cNvPr>
          <p:cNvSpPr txBox="1">
            <a:spLocks/>
          </p:cNvSpPr>
          <p:nvPr/>
        </p:nvSpPr>
        <p:spPr>
          <a:xfrm>
            <a:off x="192668" y="2862036"/>
            <a:ext cx="11797412" cy="1408389"/>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GB">
                <a:solidFill>
                  <a:srgbClr val="002060"/>
                </a:solidFill>
              </a:rPr>
              <a:t>The main idea of this article is:</a:t>
            </a:r>
          </a:p>
          <a:p>
            <a:endParaRPr lang="en-GB">
              <a:solidFill>
                <a:srgbClr val="002060"/>
              </a:solidFill>
            </a:endParaRPr>
          </a:p>
          <a:p>
            <a:r>
              <a:rPr lang="en-GB">
                <a:solidFill>
                  <a:srgbClr val="002060"/>
                </a:solidFill>
              </a:rPr>
              <a:t>_______________________________________________________________________</a:t>
            </a:r>
          </a:p>
        </p:txBody>
      </p:sp>
      <p:pic>
        <p:nvPicPr>
          <p:cNvPr id="11" name="Content Placeholder 5" descr="Cars parked cars on a street&#10;&#10;AI-generated content may be incorrect.">
            <a:extLst>
              <a:ext uri="{FF2B5EF4-FFF2-40B4-BE49-F238E27FC236}">
                <a16:creationId xmlns:a16="http://schemas.microsoft.com/office/drawing/2014/main" id="{564FCD4F-AE45-8D49-B6A7-7AE5E1E1EC7A}"/>
              </a:ext>
            </a:extLst>
          </p:cNvPr>
          <p:cNvPicPr>
            <a:picLocks noChangeAspect="1"/>
          </p:cNvPicPr>
          <p:nvPr/>
        </p:nvPicPr>
        <p:blipFill>
          <a:blip r:embed="rId4"/>
          <a:stretch>
            <a:fillRect/>
          </a:stretch>
        </p:blipFill>
        <p:spPr>
          <a:xfrm>
            <a:off x="3643884" y="4267461"/>
            <a:ext cx="4903886" cy="2300907"/>
          </a:xfrm>
          <a:prstGeom prst="rect">
            <a:avLst/>
          </a:prstGeom>
        </p:spPr>
      </p:pic>
      <p:pic>
        <p:nvPicPr>
          <p:cNvPr id="4" name="Online Media 3" title="5 Minute Timer">
            <a:hlinkClick r:id="" action="ppaction://noaction"/>
            <a:extLst>
              <a:ext uri="{FF2B5EF4-FFF2-40B4-BE49-F238E27FC236}">
                <a16:creationId xmlns:a16="http://schemas.microsoft.com/office/drawing/2014/main" id="{04F9292F-4349-2423-E09C-221B396F0576}"/>
              </a:ext>
            </a:extLst>
          </p:cNvPr>
          <p:cNvPicPr>
            <a:picLocks noRot="1" noChangeAspect="1"/>
          </p:cNvPicPr>
          <p:nvPr>
            <a:videoFile r:link="rId1"/>
          </p:nvPr>
        </p:nvPicPr>
        <p:blipFill>
          <a:blip r:embed="rId5"/>
          <a:stretch>
            <a:fillRect/>
          </a:stretch>
        </p:blipFill>
        <p:spPr>
          <a:xfrm>
            <a:off x="377371" y="4611459"/>
            <a:ext cx="2873150" cy="1615170"/>
          </a:xfrm>
          <a:prstGeom prst="rect">
            <a:avLst/>
          </a:prstGeom>
        </p:spPr>
      </p:pic>
    </p:spTree>
    <p:extLst>
      <p:ext uri="{BB962C8B-B14F-4D97-AF65-F5344CB8AC3E}">
        <p14:creationId xmlns:p14="http://schemas.microsoft.com/office/powerpoint/2010/main" val="137120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DD769-CB03-C2E1-5619-FA8FBA0243D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D6C6708-4A66-3D0F-9ECA-820951B9A890}"/>
              </a:ext>
            </a:extLst>
          </p:cNvPr>
          <p:cNvSpPr>
            <a:spLocks noGrp="1"/>
          </p:cNvSpPr>
          <p:nvPr>
            <p:ph type="title"/>
          </p:nvPr>
        </p:nvSpPr>
        <p:spPr/>
        <p:txBody>
          <a:bodyPr/>
          <a:lstStyle/>
          <a:p>
            <a:r>
              <a:rPr lang="en-GB"/>
              <a:t>Main idea is…</a:t>
            </a:r>
          </a:p>
        </p:txBody>
      </p:sp>
      <p:pic>
        <p:nvPicPr>
          <p:cNvPr id="7" name="Content Placeholder 5">
            <a:extLst>
              <a:ext uri="{FF2B5EF4-FFF2-40B4-BE49-F238E27FC236}">
                <a16:creationId xmlns:a16="http://schemas.microsoft.com/office/drawing/2014/main" id="{E7BB29A0-C1F4-24AE-84E8-53CE914308BA}"/>
              </a:ext>
            </a:extLst>
          </p:cNvPr>
          <p:cNvPicPr>
            <a:picLocks noGrp="1" noChangeAspect="1"/>
          </p:cNvPicPr>
          <p:nvPr>
            <p:ph idx="1"/>
          </p:nvPr>
        </p:nvPicPr>
        <p:blipFill>
          <a:blip r:embed="rId3"/>
          <a:stretch>
            <a:fillRect/>
          </a:stretch>
        </p:blipFill>
        <p:spPr>
          <a:xfrm>
            <a:off x="2766995" y="2885798"/>
            <a:ext cx="7510150" cy="3473382"/>
          </a:xfrm>
          <a:prstGeom prst="rect">
            <a:avLst/>
          </a:prstGeom>
        </p:spPr>
      </p:pic>
      <p:sp>
        <p:nvSpPr>
          <p:cNvPr id="2" name="TextBox 1">
            <a:extLst>
              <a:ext uri="{FF2B5EF4-FFF2-40B4-BE49-F238E27FC236}">
                <a16:creationId xmlns:a16="http://schemas.microsoft.com/office/drawing/2014/main" id="{DAEA8049-3B21-08C9-C54B-5C86345F4E3D}"/>
              </a:ext>
            </a:extLst>
          </p:cNvPr>
          <p:cNvSpPr txBox="1"/>
          <p:nvPr/>
        </p:nvSpPr>
        <p:spPr>
          <a:xfrm>
            <a:off x="1118151" y="1523999"/>
            <a:ext cx="10841934"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BYD is now the world’s biggest electric-vehicle seller, taking first place over Tesla.</a:t>
            </a:r>
            <a:endParaRPr lang="en-US" sz="3200"/>
          </a:p>
          <a:p>
            <a:pPr algn="l"/>
            <a:endParaRPr lang="en-US"/>
          </a:p>
        </p:txBody>
      </p:sp>
    </p:spTree>
    <p:extLst>
      <p:ext uri="{BB962C8B-B14F-4D97-AF65-F5344CB8AC3E}">
        <p14:creationId xmlns:p14="http://schemas.microsoft.com/office/powerpoint/2010/main" val="618696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5C12E3-5C78-6E27-6CB4-FFE919D342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A08953-4C91-F2C6-EFD9-E39B03D25C68}"/>
              </a:ext>
            </a:extLst>
          </p:cNvPr>
          <p:cNvSpPr>
            <a:spLocks noGrp="1"/>
          </p:cNvSpPr>
          <p:nvPr>
            <p:ph type="title"/>
          </p:nvPr>
        </p:nvSpPr>
        <p:spPr/>
        <p:txBody>
          <a:bodyPr/>
          <a:lstStyle/>
          <a:p>
            <a:r>
              <a:rPr lang="en-GB"/>
              <a:t>Main Idea: Check the first sentence</a:t>
            </a:r>
            <a:br>
              <a:rPr lang="en-GB"/>
            </a:br>
            <a:endParaRPr lang="en-GB"/>
          </a:p>
        </p:txBody>
      </p:sp>
      <p:sp>
        <p:nvSpPr>
          <p:cNvPr id="3" name="Content Placeholder 2">
            <a:extLst>
              <a:ext uri="{FF2B5EF4-FFF2-40B4-BE49-F238E27FC236}">
                <a16:creationId xmlns:a16="http://schemas.microsoft.com/office/drawing/2014/main" id="{35DB94E2-4E49-F4CF-C130-F55B70E7FCCE}"/>
              </a:ext>
            </a:extLst>
          </p:cNvPr>
          <p:cNvSpPr>
            <a:spLocks noGrp="1"/>
          </p:cNvSpPr>
          <p:nvPr>
            <p:ph sz="half" idx="1"/>
          </p:nvPr>
        </p:nvSpPr>
        <p:spPr/>
        <p:txBody>
          <a:bodyPr>
            <a:normAutofit/>
          </a:bodyPr>
          <a:lstStyle/>
          <a:p>
            <a:r>
              <a:rPr lang="en-GB"/>
              <a:t>Many articles begin with the main idea</a:t>
            </a:r>
          </a:p>
          <a:p>
            <a:r>
              <a:rPr lang="en-GB"/>
              <a:t>Read slowly</a:t>
            </a:r>
          </a:p>
          <a:p>
            <a:r>
              <a:rPr lang="en-GB"/>
              <a:t>Ask: “What is the big message?”</a:t>
            </a:r>
          </a:p>
          <a:p>
            <a:r>
              <a:rPr lang="en-GB"/>
              <a:t>Don’t worry about small words</a:t>
            </a:r>
          </a:p>
          <a:p>
            <a:endParaRPr lang="en-GB"/>
          </a:p>
        </p:txBody>
      </p:sp>
      <p:sp>
        <p:nvSpPr>
          <p:cNvPr id="4" name="Content Placeholder 3">
            <a:extLst>
              <a:ext uri="{FF2B5EF4-FFF2-40B4-BE49-F238E27FC236}">
                <a16:creationId xmlns:a16="http://schemas.microsoft.com/office/drawing/2014/main" id="{FF26E75D-8FA1-2972-D3BE-16C108CAA005}"/>
              </a:ext>
            </a:extLst>
          </p:cNvPr>
          <p:cNvSpPr>
            <a:spLocks noGrp="1"/>
          </p:cNvSpPr>
          <p:nvPr>
            <p:ph sz="half" idx="2"/>
          </p:nvPr>
        </p:nvSpPr>
        <p:spPr/>
        <p:txBody>
          <a:bodyPr>
            <a:normAutofit/>
          </a:bodyPr>
          <a:lstStyle/>
          <a:p>
            <a:r>
              <a:rPr lang="en-GB"/>
              <a:t>The Chinese company BYD is now the </a:t>
            </a:r>
            <a:r>
              <a:rPr lang="en-GB" sz="4400" b="1"/>
              <a:t>world leader </a:t>
            </a:r>
            <a:r>
              <a:rPr lang="en-GB"/>
              <a:t>in electric vehicle (EV) sales. </a:t>
            </a:r>
          </a:p>
        </p:txBody>
      </p:sp>
    </p:spTree>
    <p:extLst>
      <p:ext uri="{BB962C8B-B14F-4D97-AF65-F5344CB8AC3E}">
        <p14:creationId xmlns:p14="http://schemas.microsoft.com/office/powerpoint/2010/main" val="222483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68E18-8BDD-B1CF-4461-F5FD044BAB50}"/>
              </a:ext>
            </a:extLst>
          </p:cNvPr>
          <p:cNvSpPr>
            <a:spLocks noGrp="1"/>
          </p:cNvSpPr>
          <p:nvPr>
            <p:ph type="title"/>
          </p:nvPr>
        </p:nvSpPr>
        <p:spPr/>
        <p:txBody>
          <a:bodyPr/>
          <a:lstStyle/>
          <a:p>
            <a:r>
              <a:rPr lang="en-GB"/>
              <a:t>Main Idea: Repeated ideas give clues</a:t>
            </a:r>
          </a:p>
        </p:txBody>
      </p:sp>
      <p:sp>
        <p:nvSpPr>
          <p:cNvPr id="3" name="Content Placeholder 2">
            <a:extLst>
              <a:ext uri="{FF2B5EF4-FFF2-40B4-BE49-F238E27FC236}">
                <a16:creationId xmlns:a16="http://schemas.microsoft.com/office/drawing/2014/main" id="{45B28FEC-0043-06D9-85D8-3AC51995982A}"/>
              </a:ext>
            </a:extLst>
          </p:cNvPr>
          <p:cNvSpPr>
            <a:spLocks noGrp="1"/>
          </p:cNvSpPr>
          <p:nvPr>
            <p:ph sz="half" idx="1"/>
          </p:nvPr>
        </p:nvSpPr>
        <p:spPr/>
        <p:txBody>
          <a:bodyPr vert="horz" lIns="91440" tIns="45720" rIns="91440" bIns="45720" rtlCol="0" anchor="t">
            <a:normAutofit fontScale="92500"/>
          </a:bodyPr>
          <a:lstStyle/>
          <a:p>
            <a:r>
              <a:rPr lang="en-GB"/>
              <a:t>Important ideas appear more than once </a:t>
            </a:r>
          </a:p>
          <a:p>
            <a:r>
              <a:rPr lang="en-GB"/>
              <a:t>Look for similar words</a:t>
            </a:r>
          </a:p>
          <a:p>
            <a:r>
              <a:rPr lang="en-GB"/>
              <a:t>Repetition = key idea</a:t>
            </a:r>
          </a:p>
          <a:p>
            <a:r>
              <a:rPr lang="en-GB"/>
              <a:t>Helps confirm the main point</a:t>
            </a:r>
          </a:p>
          <a:p>
            <a:endParaRPr lang="en-GB"/>
          </a:p>
        </p:txBody>
      </p:sp>
      <p:sp>
        <p:nvSpPr>
          <p:cNvPr id="4" name="Content Placeholder 3">
            <a:extLst>
              <a:ext uri="{FF2B5EF4-FFF2-40B4-BE49-F238E27FC236}">
                <a16:creationId xmlns:a16="http://schemas.microsoft.com/office/drawing/2014/main" id="{AD690C16-160A-1689-72CB-036FEFE20900}"/>
              </a:ext>
            </a:extLst>
          </p:cNvPr>
          <p:cNvSpPr>
            <a:spLocks noGrp="1"/>
          </p:cNvSpPr>
          <p:nvPr>
            <p:ph sz="half" idx="2"/>
          </p:nvPr>
        </p:nvSpPr>
        <p:spPr>
          <a:xfrm>
            <a:off x="5893778" y="1825625"/>
            <a:ext cx="5956977" cy="4351338"/>
          </a:xfrm>
        </p:spPr>
        <p:txBody>
          <a:bodyPr>
            <a:normAutofit fontScale="92500"/>
          </a:bodyPr>
          <a:lstStyle/>
          <a:p>
            <a:r>
              <a:rPr lang="en-GB"/>
              <a:t>The Chinese company BYD is now the world leader in electric vehicle (EV) sales. It has sold more cars than the American company Tesla for the first time in one year. In 2025, Tesla sold 1.64 million cars. This was a 9% drop from the year before. At the same time, BYD sales grew by 28% to more than 2.25 million cars.</a:t>
            </a:r>
          </a:p>
        </p:txBody>
      </p:sp>
    </p:spTree>
    <p:extLst>
      <p:ext uri="{BB962C8B-B14F-4D97-AF65-F5344CB8AC3E}">
        <p14:creationId xmlns:p14="http://schemas.microsoft.com/office/powerpoint/2010/main" val="3918787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8CBEE-4867-41FC-F131-EC9034C547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7D0D88-89C0-4C4E-E0D0-EAFFC0D94FE8}"/>
              </a:ext>
            </a:extLst>
          </p:cNvPr>
          <p:cNvSpPr>
            <a:spLocks noGrp="1"/>
          </p:cNvSpPr>
          <p:nvPr>
            <p:ph type="title"/>
          </p:nvPr>
        </p:nvSpPr>
        <p:spPr/>
        <p:txBody>
          <a:bodyPr/>
          <a:lstStyle/>
          <a:p>
            <a:r>
              <a:rPr lang="en-GB"/>
              <a:t>Main Idea: Repeated ideas give clues</a:t>
            </a:r>
          </a:p>
        </p:txBody>
      </p:sp>
      <p:sp>
        <p:nvSpPr>
          <p:cNvPr id="3" name="Content Placeholder 2">
            <a:extLst>
              <a:ext uri="{FF2B5EF4-FFF2-40B4-BE49-F238E27FC236}">
                <a16:creationId xmlns:a16="http://schemas.microsoft.com/office/drawing/2014/main" id="{332715FD-186A-40F8-E5A3-37A6FE142E87}"/>
              </a:ext>
            </a:extLst>
          </p:cNvPr>
          <p:cNvSpPr>
            <a:spLocks noGrp="1"/>
          </p:cNvSpPr>
          <p:nvPr>
            <p:ph sz="half" idx="1"/>
          </p:nvPr>
        </p:nvSpPr>
        <p:spPr/>
        <p:txBody>
          <a:bodyPr>
            <a:normAutofit fontScale="92500" lnSpcReduction="20000"/>
          </a:bodyPr>
          <a:lstStyle/>
          <a:p>
            <a:r>
              <a:rPr lang="en-GB"/>
              <a:t>Important ideas appear again</a:t>
            </a:r>
          </a:p>
          <a:p>
            <a:r>
              <a:rPr lang="en-GB"/>
              <a:t>Look for similar words</a:t>
            </a:r>
          </a:p>
          <a:p>
            <a:r>
              <a:rPr lang="en-GB"/>
              <a:t>Repetition = key idea</a:t>
            </a:r>
          </a:p>
          <a:p>
            <a:r>
              <a:rPr lang="en-GB"/>
              <a:t>Helps confirm the main point</a:t>
            </a:r>
          </a:p>
          <a:p>
            <a:endParaRPr lang="en-GB"/>
          </a:p>
        </p:txBody>
      </p:sp>
      <p:sp>
        <p:nvSpPr>
          <p:cNvPr id="4" name="Content Placeholder 3">
            <a:extLst>
              <a:ext uri="{FF2B5EF4-FFF2-40B4-BE49-F238E27FC236}">
                <a16:creationId xmlns:a16="http://schemas.microsoft.com/office/drawing/2014/main" id="{5B625595-1248-4F68-3D03-C4E0C808B7AD}"/>
              </a:ext>
            </a:extLst>
          </p:cNvPr>
          <p:cNvSpPr>
            <a:spLocks noGrp="1"/>
          </p:cNvSpPr>
          <p:nvPr>
            <p:ph sz="half" idx="2"/>
          </p:nvPr>
        </p:nvSpPr>
        <p:spPr/>
        <p:txBody>
          <a:bodyPr>
            <a:normAutofit fontScale="92500" lnSpcReduction="20000"/>
          </a:bodyPr>
          <a:lstStyle/>
          <a:p>
            <a:r>
              <a:rPr lang="en-GB"/>
              <a:t>The Chinese company BYD is now the world leader in electric vehicle (EV) sales. It has </a:t>
            </a:r>
            <a:r>
              <a:rPr lang="en-GB">
                <a:highlight>
                  <a:srgbClr val="FFFF00"/>
                </a:highlight>
              </a:rPr>
              <a:t>sold more cars </a:t>
            </a:r>
            <a:r>
              <a:rPr lang="en-GB"/>
              <a:t>than the American company Tesla for the first time in one year. In 2025, Tesla sold </a:t>
            </a:r>
            <a:r>
              <a:rPr lang="en-GB">
                <a:highlight>
                  <a:srgbClr val="FFFF00"/>
                </a:highlight>
              </a:rPr>
              <a:t>1.64</a:t>
            </a:r>
            <a:r>
              <a:rPr lang="en-GB"/>
              <a:t> million cars. This was a 9% drop from the year before. At the same time, BYD </a:t>
            </a:r>
            <a:r>
              <a:rPr lang="en-GB">
                <a:highlight>
                  <a:srgbClr val="FFFF00"/>
                </a:highlight>
              </a:rPr>
              <a:t>sales grew </a:t>
            </a:r>
            <a:r>
              <a:rPr lang="en-GB"/>
              <a:t>by 28% to more than </a:t>
            </a:r>
            <a:r>
              <a:rPr lang="en-GB">
                <a:highlight>
                  <a:srgbClr val="FFFF00"/>
                </a:highlight>
              </a:rPr>
              <a:t>2.25</a:t>
            </a:r>
            <a:r>
              <a:rPr lang="en-GB"/>
              <a:t> million cars.</a:t>
            </a:r>
          </a:p>
        </p:txBody>
      </p:sp>
    </p:spTree>
    <p:extLst>
      <p:ext uri="{BB962C8B-B14F-4D97-AF65-F5344CB8AC3E}">
        <p14:creationId xmlns:p14="http://schemas.microsoft.com/office/powerpoint/2010/main" val="1408503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5A9239-DC64-3D9A-FB41-83B0D3F6C6B8}"/>
              </a:ext>
            </a:extLst>
          </p:cNvPr>
          <p:cNvSpPr>
            <a:spLocks noGrp="1"/>
          </p:cNvSpPr>
          <p:nvPr>
            <p:ph type="title"/>
          </p:nvPr>
        </p:nvSpPr>
        <p:spPr/>
        <p:txBody>
          <a:bodyPr/>
          <a:lstStyle/>
          <a:p>
            <a:r>
              <a:rPr lang="en-GB"/>
              <a:t>Main idea is…</a:t>
            </a:r>
          </a:p>
        </p:txBody>
      </p:sp>
      <p:pic>
        <p:nvPicPr>
          <p:cNvPr id="7" name="Content Placeholder 5">
            <a:extLst>
              <a:ext uri="{FF2B5EF4-FFF2-40B4-BE49-F238E27FC236}">
                <a16:creationId xmlns:a16="http://schemas.microsoft.com/office/drawing/2014/main" id="{4735449F-7ABE-77F0-7B63-AA4892465FFF}"/>
              </a:ext>
            </a:extLst>
          </p:cNvPr>
          <p:cNvPicPr>
            <a:picLocks noGrp="1" noChangeAspect="1"/>
          </p:cNvPicPr>
          <p:nvPr>
            <p:ph idx="1"/>
          </p:nvPr>
        </p:nvPicPr>
        <p:blipFill>
          <a:blip r:embed="rId3"/>
          <a:stretch>
            <a:fillRect/>
          </a:stretch>
        </p:blipFill>
        <p:spPr>
          <a:xfrm>
            <a:off x="2766995" y="2885798"/>
            <a:ext cx="7510150" cy="3473382"/>
          </a:xfrm>
          <a:prstGeom prst="rect">
            <a:avLst/>
          </a:prstGeom>
        </p:spPr>
      </p:pic>
      <p:sp>
        <p:nvSpPr>
          <p:cNvPr id="2" name="TextBox 1">
            <a:extLst>
              <a:ext uri="{FF2B5EF4-FFF2-40B4-BE49-F238E27FC236}">
                <a16:creationId xmlns:a16="http://schemas.microsoft.com/office/drawing/2014/main" id="{8C63A78F-04AE-12F6-D207-DA3C50505085}"/>
              </a:ext>
            </a:extLst>
          </p:cNvPr>
          <p:cNvSpPr txBox="1"/>
          <p:nvPr/>
        </p:nvSpPr>
        <p:spPr>
          <a:xfrm>
            <a:off x="1118151" y="1523999"/>
            <a:ext cx="10841934"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BYD is now the world’s biggest electric-vehicle seller, taking first place over Tesla.</a:t>
            </a:r>
            <a:endParaRPr lang="en-US" sz="3200"/>
          </a:p>
          <a:p>
            <a:pPr algn="l"/>
            <a:endParaRPr lang="en-US"/>
          </a:p>
        </p:txBody>
      </p:sp>
    </p:spTree>
    <p:extLst>
      <p:ext uri="{BB962C8B-B14F-4D97-AF65-F5344CB8AC3E}">
        <p14:creationId xmlns:p14="http://schemas.microsoft.com/office/powerpoint/2010/main" val="3578252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873A6-2B58-A457-A518-0D42CA3ED9F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CA1DC2B-7650-5F6C-8580-C43DD101E617}"/>
              </a:ext>
            </a:extLst>
          </p:cNvPr>
          <p:cNvSpPr>
            <a:spLocks noGrp="1"/>
          </p:cNvSpPr>
          <p:nvPr>
            <p:ph type="title"/>
          </p:nvPr>
        </p:nvSpPr>
        <p:spPr/>
        <p:txBody>
          <a:bodyPr/>
          <a:lstStyle/>
          <a:p>
            <a:r>
              <a:rPr lang="en-GB"/>
              <a:t>Key supporting details</a:t>
            </a:r>
          </a:p>
        </p:txBody>
      </p:sp>
      <p:sp>
        <p:nvSpPr>
          <p:cNvPr id="6" name="TextBox 5">
            <a:extLst>
              <a:ext uri="{FF2B5EF4-FFF2-40B4-BE49-F238E27FC236}">
                <a16:creationId xmlns:a16="http://schemas.microsoft.com/office/drawing/2014/main" id="{A88FF33F-6194-5201-568B-5D8B4DD3828C}"/>
              </a:ext>
            </a:extLst>
          </p:cNvPr>
          <p:cNvSpPr txBox="1"/>
          <p:nvPr/>
        </p:nvSpPr>
        <p:spPr>
          <a:xfrm>
            <a:off x="1124954" y="1848205"/>
            <a:ext cx="7593377" cy="3163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ea typeface="+mn-lt"/>
                <a:cs typeface="+mn-lt"/>
              </a:rPr>
              <a:t>Key supporting details</a:t>
            </a:r>
            <a:r>
              <a:rPr lang="en-US" sz="4000">
                <a:ea typeface="+mn-lt"/>
                <a:cs typeface="+mn-lt"/>
              </a:rPr>
              <a:t> are pieces of information that support the main idea, such as examples, reasons, numbers, or facts.</a:t>
            </a:r>
            <a:endParaRPr lang="en-US" sz="4000"/>
          </a:p>
        </p:txBody>
      </p:sp>
    </p:spTree>
    <p:extLst>
      <p:ext uri="{BB962C8B-B14F-4D97-AF65-F5344CB8AC3E}">
        <p14:creationId xmlns:p14="http://schemas.microsoft.com/office/powerpoint/2010/main" val="590869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C32EA5-A1F0-251D-3A7E-DB086BFE1D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E40E6-C40B-3882-F5C4-00E07E57A69F}"/>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D94CC2C8-3E68-7E31-58A0-4BF998F85679}"/>
              </a:ext>
            </a:extLst>
          </p:cNvPr>
          <p:cNvSpPr>
            <a:spLocks noGrp="1"/>
          </p:cNvSpPr>
          <p:nvPr>
            <p:ph idx="1"/>
          </p:nvPr>
        </p:nvSpPr>
        <p:spPr>
          <a:xfrm>
            <a:off x="689" y="1912840"/>
            <a:ext cx="10226676" cy="4164732"/>
          </a:xfrm>
        </p:spPr>
        <p:txBody>
          <a:bodyPr vert="horz" lIns="91440" tIns="45720" rIns="91440" bIns="45720" rtlCol="0" anchor="t">
            <a:normAutofit/>
          </a:bodyPr>
          <a:lstStyle/>
          <a:p>
            <a:pPr lvl="1"/>
            <a:r>
              <a:rPr lang="en-GB" sz="3600"/>
              <a:t>Work in pairs</a:t>
            </a:r>
          </a:p>
          <a:p>
            <a:pPr lvl="1"/>
            <a:r>
              <a:rPr lang="en-GB" sz="3600"/>
              <a:t>Try to identify 3 key supporting details in the BYD article with your partner</a:t>
            </a:r>
          </a:p>
          <a:p>
            <a:pPr lvl="1"/>
            <a:r>
              <a:rPr lang="en-GB" sz="3600"/>
              <a:t>Make sure to write these details down</a:t>
            </a:r>
          </a:p>
          <a:p>
            <a:pPr lvl="1"/>
            <a:r>
              <a:rPr lang="en-GB" sz="3600"/>
              <a:t>TIP: Look closely at the first sentence of each paragraph. This might help you.</a:t>
            </a:r>
          </a:p>
          <a:p>
            <a:pPr marL="457200" lvl="1" indent="0">
              <a:buNone/>
            </a:pPr>
            <a:endParaRPr lang="en-GB" sz="3600"/>
          </a:p>
        </p:txBody>
      </p:sp>
      <p:pic>
        <p:nvPicPr>
          <p:cNvPr id="4" name="Online Media 3" title="10 Minute Timer">
            <a:hlinkClick r:id="" action="ppaction://noaction"/>
            <a:extLst>
              <a:ext uri="{FF2B5EF4-FFF2-40B4-BE49-F238E27FC236}">
                <a16:creationId xmlns:a16="http://schemas.microsoft.com/office/drawing/2014/main" id="{588574DF-8D22-4F64-71ED-B676F98C232C}"/>
              </a:ext>
            </a:extLst>
          </p:cNvPr>
          <p:cNvPicPr>
            <a:picLocks noRot="1" noChangeAspect="1"/>
          </p:cNvPicPr>
          <p:nvPr>
            <a:videoFile r:link="rId1"/>
          </p:nvPr>
        </p:nvPicPr>
        <p:blipFill>
          <a:blip r:embed="rId4"/>
          <a:stretch>
            <a:fillRect/>
          </a:stretch>
        </p:blipFill>
        <p:spPr>
          <a:xfrm>
            <a:off x="8480425" y="4781550"/>
            <a:ext cx="3335792" cy="1887311"/>
          </a:xfrm>
          <a:prstGeom prst="rect">
            <a:avLst/>
          </a:prstGeom>
        </p:spPr>
      </p:pic>
    </p:spTree>
    <p:extLst>
      <p:ext uri="{BB962C8B-B14F-4D97-AF65-F5344CB8AC3E}">
        <p14:creationId xmlns:p14="http://schemas.microsoft.com/office/powerpoint/2010/main" val="2915579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6E22F-9A8F-245E-2863-67DAE078695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7651918-6CFB-7BBC-ECBD-E87C14FC6472}"/>
              </a:ext>
            </a:extLst>
          </p:cNvPr>
          <p:cNvSpPr>
            <a:spLocks noGrp="1"/>
          </p:cNvSpPr>
          <p:nvPr>
            <p:ph type="title"/>
          </p:nvPr>
        </p:nvSpPr>
        <p:spPr>
          <a:xfrm>
            <a:off x="1127125" y="1287"/>
            <a:ext cx="10226674" cy="1325563"/>
          </a:xfrm>
        </p:spPr>
        <p:txBody>
          <a:bodyPr/>
          <a:lstStyle/>
          <a:p>
            <a:r>
              <a:rPr lang="en-GB"/>
              <a:t>Key supporting details</a:t>
            </a:r>
          </a:p>
        </p:txBody>
      </p:sp>
      <p:sp>
        <p:nvSpPr>
          <p:cNvPr id="2" name="TextBox 1">
            <a:extLst>
              <a:ext uri="{FF2B5EF4-FFF2-40B4-BE49-F238E27FC236}">
                <a16:creationId xmlns:a16="http://schemas.microsoft.com/office/drawing/2014/main" id="{A551274A-F940-7199-CA81-2071968E5277}"/>
              </a:ext>
            </a:extLst>
          </p:cNvPr>
          <p:cNvSpPr txBox="1"/>
          <p:nvPr/>
        </p:nvSpPr>
        <p:spPr>
          <a:xfrm>
            <a:off x="1126434" y="1457739"/>
            <a:ext cx="6973957"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Reasons for change</a:t>
            </a:r>
          </a:p>
          <a:p>
            <a:r>
              <a:rPr lang="en-US" sz="2400" i="1">
                <a:ea typeface="+mn-lt"/>
                <a:cs typeface="+mn-lt"/>
              </a:rPr>
              <a:t>Tesla had a difficult year for several reasons.</a:t>
            </a:r>
            <a:endParaRPr lang="en-US" i="1"/>
          </a:p>
          <a:p>
            <a:endParaRPr lang="en-US" sz="1200" i="1"/>
          </a:p>
          <a:p>
            <a:r>
              <a:rPr lang="en-US" sz="3600" b="1"/>
              <a:t>Future Business Impact</a:t>
            </a:r>
          </a:p>
          <a:p>
            <a:r>
              <a:rPr lang="en-US" sz="2400" i="1">
                <a:ea typeface="+mn-lt"/>
                <a:cs typeface="+mn-lt"/>
              </a:rPr>
              <a:t>Elon Musk has big goals for the future. </a:t>
            </a:r>
            <a:endParaRPr lang="en-US" sz="2400" i="1"/>
          </a:p>
          <a:p>
            <a:endParaRPr lang="en-US" sz="1200" b="1"/>
          </a:p>
          <a:p>
            <a:r>
              <a:rPr lang="en-US" sz="3600" b="1"/>
              <a:t>BYD Performance</a:t>
            </a:r>
          </a:p>
          <a:p>
            <a:r>
              <a:rPr lang="en-US" sz="2400" i="1">
                <a:ea typeface="+mn-lt"/>
                <a:cs typeface="+mn-lt"/>
              </a:rPr>
              <a:t>BYD continues to expand because its prices are lower than its competitors*****</a:t>
            </a:r>
            <a:endParaRPr lang="en-US" i="1"/>
          </a:p>
          <a:p>
            <a:endParaRPr lang="en-US" sz="1200" i="1"/>
          </a:p>
          <a:p>
            <a:r>
              <a:rPr lang="en-US" sz="3600" b="1"/>
              <a:t>Other Sales numbers/Key Data</a:t>
            </a:r>
          </a:p>
          <a:p>
            <a:endParaRPr lang="en-US" sz="2400" i="1"/>
          </a:p>
          <a:p>
            <a:endParaRPr lang="en-US" sz="3600"/>
          </a:p>
        </p:txBody>
      </p:sp>
      <p:sp>
        <p:nvSpPr>
          <p:cNvPr id="3" name="TextBox 2">
            <a:extLst>
              <a:ext uri="{FF2B5EF4-FFF2-40B4-BE49-F238E27FC236}">
                <a16:creationId xmlns:a16="http://schemas.microsoft.com/office/drawing/2014/main" id="{94F30C1E-8094-81A7-E3AE-D5E4E507FC8B}"/>
              </a:ext>
            </a:extLst>
          </p:cNvPr>
          <p:cNvSpPr txBox="1"/>
          <p:nvPr/>
        </p:nvSpPr>
        <p:spPr>
          <a:xfrm>
            <a:off x="8318574" y="1458485"/>
            <a:ext cx="3511826" cy="489364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***NOTE: </a:t>
            </a:r>
            <a:r>
              <a:rPr lang="en-US" sz="2400">
                <a:ea typeface="+mn-lt"/>
                <a:cs typeface="+mn-lt"/>
              </a:rPr>
              <a:t>the key detail is not </a:t>
            </a:r>
            <a:r>
              <a:rPr lang="en-US" sz="2400" b="1">
                <a:ea typeface="+mn-lt"/>
                <a:cs typeface="+mn-lt"/>
              </a:rPr>
              <a:t>always </a:t>
            </a:r>
            <a:r>
              <a:rPr lang="en-US" sz="2400">
                <a:ea typeface="+mn-lt"/>
                <a:cs typeface="+mn-lt"/>
              </a:rPr>
              <a:t>in the first sentence of a paragraph. Sometimes you need to read the whole paragraph to find it. For example, in the last paragraph, the main idea is at the end: BYD continues to expand because its prices are lower than its competitors. </a:t>
            </a:r>
            <a:endParaRPr lang="en-US" sz="2400" b="1"/>
          </a:p>
        </p:txBody>
      </p:sp>
    </p:spTree>
    <p:extLst>
      <p:ext uri="{BB962C8B-B14F-4D97-AF65-F5344CB8AC3E}">
        <p14:creationId xmlns:p14="http://schemas.microsoft.com/office/powerpoint/2010/main" val="211383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D1ED4-4FF1-3A9D-43F4-498BDAF12C5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53FFBDA-D82B-A3EC-B93F-732C8385EEC1}"/>
              </a:ext>
            </a:extLst>
          </p:cNvPr>
          <p:cNvSpPr>
            <a:spLocks noGrp="1"/>
          </p:cNvSpPr>
          <p:nvPr>
            <p:ph type="title"/>
          </p:nvPr>
        </p:nvSpPr>
        <p:spPr>
          <a:xfrm>
            <a:off x="1127125" y="-238983"/>
            <a:ext cx="10226674" cy="1325563"/>
          </a:xfrm>
        </p:spPr>
        <p:txBody>
          <a:bodyPr>
            <a:normAutofit/>
          </a:bodyPr>
          <a:lstStyle/>
          <a:p>
            <a:r>
              <a:rPr lang="en-GB"/>
              <a:t>Key supporting details</a:t>
            </a:r>
          </a:p>
        </p:txBody>
      </p:sp>
      <p:sp>
        <p:nvSpPr>
          <p:cNvPr id="4" name="Content Placeholder 3">
            <a:extLst>
              <a:ext uri="{FF2B5EF4-FFF2-40B4-BE49-F238E27FC236}">
                <a16:creationId xmlns:a16="http://schemas.microsoft.com/office/drawing/2014/main" id="{5B7D1FF3-3365-D437-32AD-8E384CE5726D}"/>
              </a:ext>
            </a:extLst>
          </p:cNvPr>
          <p:cNvSpPr>
            <a:spLocks noGrp="1"/>
          </p:cNvSpPr>
          <p:nvPr>
            <p:ph sz="half" idx="1"/>
          </p:nvPr>
        </p:nvSpPr>
        <p:spPr>
          <a:xfrm>
            <a:off x="1127124" y="988111"/>
            <a:ext cx="5291234" cy="4351338"/>
          </a:xfrm>
        </p:spPr>
        <p:txBody>
          <a:bodyPr vert="horz" lIns="91440" tIns="45720" rIns="91440" bIns="45720" rtlCol="0" anchor="t">
            <a:noAutofit/>
          </a:bodyPr>
          <a:lstStyle/>
          <a:p>
            <a:pPr marL="0" indent="0">
              <a:buNone/>
            </a:pPr>
            <a:r>
              <a:rPr lang="en-GB" b="1">
                <a:ea typeface="+mn-lt"/>
                <a:cs typeface="+mn-lt"/>
              </a:rPr>
              <a:t>Reasons for Change:</a:t>
            </a:r>
          </a:p>
          <a:p>
            <a:r>
              <a:rPr lang="en-GB" sz="2800">
                <a:ea typeface="+mn-lt"/>
                <a:cs typeface="+mn-lt"/>
              </a:rPr>
              <a:t>Customer Demand</a:t>
            </a:r>
          </a:p>
          <a:p>
            <a:r>
              <a:rPr lang="en-GB" sz="2800">
                <a:ea typeface="+mn-lt"/>
                <a:cs typeface="+mn-lt"/>
              </a:rPr>
              <a:t>Reputation/Brand Image</a:t>
            </a:r>
          </a:p>
          <a:p>
            <a:r>
              <a:rPr lang="en-GB" sz="2800">
                <a:ea typeface="+mn-lt"/>
                <a:cs typeface="+mn-lt"/>
              </a:rPr>
              <a:t>Competition &amp; Price Pressure</a:t>
            </a:r>
          </a:p>
          <a:p>
            <a:r>
              <a:rPr lang="en-GB" sz="2800">
                <a:ea typeface="+mn-lt"/>
                <a:cs typeface="+mn-lt"/>
              </a:rPr>
              <a:t>External factor / policy change</a:t>
            </a:r>
          </a:p>
          <a:p>
            <a:endParaRPr lang="en-GB" sz="1400" b="1" dirty="0">
              <a:ea typeface="+mn-lt"/>
              <a:cs typeface="+mn-lt"/>
            </a:endParaRPr>
          </a:p>
          <a:p>
            <a:pPr marL="0" indent="0">
              <a:buNone/>
            </a:pPr>
            <a:r>
              <a:rPr lang="en-US" sz="3300" b="1">
                <a:ea typeface="+mn-lt"/>
                <a:cs typeface="+mn-lt"/>
              </a:rPr>
              <a:t>Future business impact: </a:t>
            </a:r>
            <a:endParaRPr lang="en-US" sz="3300" i="1">
              <a:ea typeface="+mn-lt"/>
              <a:cs typeface="+mn-lt"/>
            </a:endParaRPr>
          </a:p>
          <a:p>
            <a:pPr marL="342900" indent="-342900"/>
            <a:r>
              <a:rPr lang="en-US" sz="2800" dirty="0">
                <a:ea typeface="+mn-lt"/>
                <a:cs typeface="+mn-lt"/>
              </a:rPr>
              <a:t>Grow sales and Increase Business </a:t>
            </a:r>
            <a:r>
              <a:rPr lang="en-US" sz="2800">
                <a:ea typeface="+mn-lt"/>
                <a:cs typeface="+mn-lt"/>
              </a:rPr>
              <a:t>Value</a:t>
            </a:r>
            <a:endParaRPr lang="en-US" sz="2800" i="1">
              <a:ea typeface="+mn-lt"/>
              <a:cs typeface="+mn-lt"/>
            </a:endParaRPr>
          </a:p>
          <a:p>
            <a:pPr marL="342900" indent="-342900"/>
            <a:r>
              <a:rPr lang="en-US" sz="2800"/>
              <a:t>Explore Other Projects</a:t>
            </a:r>
            <a:endParaRPr lang="en-GB" sz="2800" i="1"/>
          </a:p>
          <a:p>
            <a:pPr marL="0" indent="0">
              <a:buNone/>
            </a:pPr>
            <a:endParaRPr lang="en-US" b="1" dirty="0">
              <a:highlight>
                <a:srgbClr val="FFFF00"/>
              </a:highlight>
            </a:endParaRPr>
          </a:p>
          <a:p>
            <a:pPr marL="0" indent="0">
              <a:buNone/>
            </a:pPr>
            <a:endParaRPr lang="en-US" sz="2400" b="1" dirty="0"/>
          </a:p>
          <a:p>
            <a:endParaRPr lang="en-US" sz="7200" i="1"/>
          </a:p>
        </p:txBody>
      </p:sp>
      <p:sp>
        <p:nvSpPr>
          <p:cNvPr id="2" name="Content Placeholder 1">
            <a:extLst>
              <a:ext uri="{FF2B5EF4-FFF2-40B4-BE49-F238E27FC236}">
                <a16:creationId xmlns:a16="http://schemas.microsoft.com/office/drawing/2014/main" id="{A63A464F-3491-B76C-4AB1-70E707CDB734}"/>
              </a:ext>
            </a:extLst>
          </p:cNvPr>
          <p:cNvSpPr>
            <a:spLocks noGrp="1"/>
          </p:cNvSpPr>
          <p:nvPr>
            <p:ph sz="half" idx="2"/>
          </p:nvPr>
        </p:nvSpPr>
        <p:spPr>
          <a:xfrm>
            <a:off x="6775913" y="988112"/>
            <a:ext cx="5079021" cy="4351338"/>
          </a:xfrm>
        </p:spPr>
        <p:txBody>
          <a:bodyPr vert="horz" lIns="91440" tIns="45720" rIns="91440" bIns="45720" rtlCol="0" anchor="t">
            <a:noAutofit/>
          </a:bodyPr>
          <a:lstStyle/>
          <a:p>
            <a:pPr marL="0" indent="0">
              <a:buNone/>
            </a:pPr>
            <a:r>
              <a:rPr lang="en-US" sz="3300" b="1"/>
              <a:t>Sales numbers /Other Key Data:</a:t>
            </a:r>
            <a:endParaRPr lang="en-GB" sz="3300"/>
          </a:p>
          <a:p>
            <a:r>
              <a:rPr lang="en-US" sz="2800" dirty="0"/>
              <a:t>BYD sold more than 2.25 million cars, while </a:t>
            </a:r>
            <a:r>
              <a:rPr lang="en-US" sz="2800"/>
              <a:t>Tesla sold</a:t>
            </a:r>
            <a:r>
              <a:rPr lang="en-US" sz="2800" dirty="0"/>
              <a:t> 1.64 million cars.</a:t>
            </a:r>
          </a:p>
          <a:p>
            <a:r>
              <a:rPr lang="en-US" sz="2800"/>
              <a:t>Tesla sales fell by 9%, while BYD sales grew by 28%.</a:t>
            </a:r>
          </a:p>
        </p:txBody>
      </p:sp>
    </p:spTree>
    <p:extLst>
      <p:ext uri="{BB962C8B-B14F-4D97-AF65-F5344CB8AC3E}">
        <p14:creationId xmlns:p14="http://schemas.microsoft.com/office/powerpoint/2010/main" val="3630400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Note-taking Techniques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endParaRPr lang="en-GB">
              <a:latin typeface="Aptos"/>
              <a:ea typeface="Calibri"/>
              <a:cs typeface="Calibri"/>
            </a:endParaRPr>
          </a:p>
        </p:txBody>
      </p:sp>
      <p:pic>
        <p:nvPicPr>
          <p:cNvPr id="4" name="Picture Placeholder 3" descr="Person writing on notebook">
            <a:extLst>
              <a:ext uri="{FF2B5EF4-FFF2-40B4-BE49-F238E27FC236}">
                <a16:creationId xmlns:a16="http://schemas.microsoft.com/office/drawing/2014/main" id="{BDA0532E-D4C1-75CC-1190-C74F0977AE5F}"/>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8939" r="28939"/>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5BC2E1-3908-E725-E649-810A43ABC5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545F74-9BDE-D6BE-84E5-36F9C1A9762B}"/>
              </a:ext>
            </a:extLst>
          </p:cNvPr>
          <p:cNvSpPr>
            <a:spLocks noGrp="1"/>
          </p:cNvSpPr>
          <p:nvPr>
            <p:ph type="title"/>
          </p:nvPr>
        </p:nvSpPr>
        <p:spPr>
          <a:xfrm>
            <a:off x="1127125" y="-2268"/>
            <a:ext cx="10226674" cy="1325563"/>
          </a:xfrm>
        </p:spPr>
        <p:txBody>
          <a:bodyPr/>
          <a:lstStyle/>
          <a:p>
            <a:r>
              <a:rPr lang="en-GB"/>
              <a:t>Note-taking Techniques</a:t>
            </a:r>
            <a:endParaRPr lang="en-US"/>
          </a:p>
        </p:txBody>
      </p:sp>
      <p:sp>
        <p:nvSpPr>
          <p:cNvPr id="3" name="Content Placeholder 2">
            <a:extLst>
              <a:ext uri="{FF2B5EF4-FFF2-40B4-BE49-F238E27FC236}">
                <a16:creationId xmlns:a16="http://schemas.microsoft.com/office/drawing/2014/main" id="{6628F4C3-66FA-8B82-CDD2-0E01BAD0D82F}"/>
              </a:ext>
            </a:extLst>
          </p:cNvPr>
          <p:cNvSpPr>
            <a:spLocks noGrp="1"/>
          </p:cNvSpPr>
          <p:nvPr>
            <p:ph sz="half" idx="1"/>
          </p:nvPr>
        </p:nvSpPr>
        <p:spPr>
          <a:xfrm>
            <a:off x="1127124" y="1324796"/>
            <a:ext cx="4505059" cy="5187881"/>
          </a:xfrm>
        </p:spPr>
        <p:txBody>
          <a:bodyPr vert="horz" lIns="91440" tIns="45720" rIns="91440" bIns="45720" rtlCol="0" anchor="t">
            <a:noAutofit/>
          </a:bodyPr>
          <a:lstStyle/>
          <a:p>
            <a:pPr algn="just"/>
            <a:r>
              <a:rPr lang="en-GB" sz="3000">
                <a:ea typeface="+mn-lt"/>
                <a:cs typeface="+mn-lt"/>
              </a:rPr>
              <a:t>Write short phrases, not full sentences </a:t>
            </a:r>
            <a:endParaRPr lang="en-GB" sz="3000"/>
          </a:p>
          <a:p>
            <a:pPr algn="just">
              <a:buFont typeface="Arial"/>
              <a:buChar char="•"/>
            </a:pPr>
            <a:r>
              <a:rPr lang="en-GB" sz="3000" dirty="0">
                <a:ea typeface="+mn-lt"/>
                <a:cs typeface="+mn-lt"/>
              </a:rPr>
              <a:t>Focus on key words and important information only </a:t>
            </a:r>
            <a:endParaRPr lang="en-GB" sz="3000"/>
          </a:p>
          <a:p>
            <a:pPr algn="just">
              <a:buFont typeface="Arial"/>
              <a:buChar char="•"/>
            </a:pPr>
            <a:r>
              <a:rPr lang="en-GB" sz="3000">
                <a:ea typeface="+mn-lt"/>
                <a:cs typeface="+mn-lt"/>
              </a:rPr>
              <a:t>Use bullet points to organise ideas clearly </a:t>
            </a:r>
            <a:endParaRPr lang="en-GB" sz="3000"/>
          </a:p>
          <a:p>
            <a:pPr algn="just">
              <a:buFont typeface="Arial"/>
              <a:buChar char="•"/>
            </a:pPr>
            <a:r>
              <a:rPr lang="en-GB" sz="3000" dirty="0">
                <a:ea typeface="+mn-lt"/>
                <a:cs typeface="+mn-lt"/>
              </a:rPr>
              <a:t>Group information into categories (e.g. reasons, data, future plans) </a:t>
            </a:r>
            <a:endParaRPr lang="en-GB" sz="3000" dirty="0"/>
          </a:p>
          <a:p>
            <a:pPr algn="just">
              <a:buFont typeface="Arial"/>
              <a:buChar char="•"/>
            </a:pPr>
            <a:endParaRPr lang="en-GB" dirty="0">
              <a:highlight>
                <a:srgbClr val="FFFF00"/>
              </a:highlight>
            </a:endParaRPr>
          </a:p>
          <a:p>
            <a:pPr marL="0" indent="0" algn="just">
              <a:buNone/>
            </a:pPr>
            <a:endParaRPr lang="en-GB"/>
          </a:p>
          <a:p>
            <a:pPr algn="just"/>
            <a:endParaRPr lang="en-GB"/>
          </a:p>
        </p:txBody>
      </p:sp>
      <p:sp>
        <p:nvSpPr>
          <p:cNvPr id="5" name="Content Placeholder 2">
            <a:extLst>
              <a:ext uri="{FF2B5EF4-FFF2-40B4-BE49-F238E27FC236}">
                <a16:creationId xmlns:a16="http://schemas.microsoft.com/office/drawing/2014/main" id="{3A2FBDBD-41F5-2CB2-069E-35BEEB13AC26}"/>
              </a:ext>
            </a:extLst>
          </p:cNvPr>
          <p:cNvSpPr txBox="1">
            <a:spLocks/>
          </p:cNvSpPr>
          <p:nvPr/>
        </p:nvSpPr>
        <p:spPr>
          <a:xfrm>
            <a:off x="6592932" y="1319304"/>
            <a:ext cx="5301381" cy="518788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000">
                <a:ea typeface="+mn-lt"/>
                <a:cs typeface="+mn-lt"/>
              </a:rPr>
              <a:t>Highlight or underline numbers, facts, and key terms </a:t>
            </a:r>
            <a:endParaRPr lang="en-GB" sz="3000"/>
          </a:p>
          <a:p>
            <a:pPr algn="just">
              <a:buFont typeface="Arial"/>
              <a:buChar char="•"/>
            </a:pPr>
            <a:r>
              <a:rPr lang="en-GB" sz="3000">
                <a:ea typeface="+mn-lt"/>
                <a:cs typeface="+mn-lt"/>
              </a:rPr>
              <a:t>Colour code your notes if you are a visual learner (e.g. pink for main ideas, yellow for key details, orange for examples)</a:t>
            </a:r>
          </a:p>
          <a:p>
            <a:pPr>
              <a:buFont typeface="Arial"/>
              <a:buChar char="•"/>
            </a:pPr>
            <a:r>
              <a:rPr lang="en-GB" sz="3000">
                <a:ea typeface="+mn-lt"/>
                <a:cs typeface="+mn-lt"/>
              </a:rPr>
              <a:t>Do not try to write everything! Only write what is important </a:t>
            </a:r>
            <a:endParaRPr lang="en-GB" sz="3000"/>
          </a:p>
          <a:p>
            <a:pPr>
              <a:buFont typeface="Arial"/>
              <a:buChar char="•"/>
            </a:pPr>
            <a:r>
              <a:rPr lang="en-GB" sz="3000"/>
              <a:t>Find the way which works best for YOU. </a:t>
            </a:r>
          </a:p>
          <a:p>
            <a:pPr marL="0" indent="0">
              <a:buFont typeface="Arial" panose="020B0604020202020204" pitchFamily="34" charset="0"/>
              <a:buNone/>
            </a:pPr>
            <a:endParaRPr lang="en-GB"/>
          </a:p>
          <a:p>
            <a:endParaRPr lang="en-GB"/>
          </a:p>
        </p:txBody>
      </p:sp>
    </p:spTree>
    <p:extLst>
      <p:ext uri="{BB962C8B-B14F-4D97-AF65-F5344CB8AC3E}">
        <p14:creationId xmlns:p14="http://schemas.microsoft.com/office/powerpoint/2010/main" val="2744464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BD9BA-A428-CCD0-9C70-2A35F81E56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9794D4-76B5-DEE4-1B77-E87C7005F069}"/>
              </a:ext>
            </a:extLst>
          </p:cNvPr>
          <p:cNvSpPr>
            <a:spLocks noGrp="1"/>
          </p:cNvSpPr>
          <p:nvPr>
            <p:ph type="title"/>
          </p:nvPr>
        </p:nvSpPr>
        <p:spPr/>
        <p:txBody>
          <a:bodyPr/>
          <a:lstStyle/>
          <a:p>
            <a:r>
              <a:rPr lang="en-GB"/>
              <a:t>Discuss</a:t>
            </a:r>
            <a:endParaRPr lang="en-US"/>
          </a:p>
        </p:txBody>
      </p:sp>
      <p:sp>
        <p:nvSpPr>
          <p:cNvPr id="3" name="Content Placeholder 2">
            <a:extLst>
              <a:ext uri="{FF2B5EF4-FFF2-40B4-BE49-F238E27FC236}">
                <a16:creationId xmlns:a16="http://schemas.microsoft.com/office/drawing/2014/main" id="{E3823884-EC05-D860-1C6D-6771A22425D8}"/>
              </a:ext>
            </a:extLst>
          </p:cNvPr>
          <p:cNvSpPr>
            <a:spLocks noGrp="1"/>
          </p:cNvSpPr>
          <p:nvPr>
            <p:ph idx="1"/>
          </p:nvPr>
        </p:nvSpPr>
        <p:spPr/>
        <p:txBody>
          <a:bodyPr vert="horz" lIns="91440" tIns="45720" rIns="91440" bIns="45720" rtlCol="0" anchor="t">
            <a:normAutofit/>
          </a:bodyPr>
          <a:lstStyle/>
          <a:p>
            <a:pPr marL="0" indent="0">
              <a:lnSpc>
                <a:spcPct val="100000"/>
              </a:lnSpc>
              <a:spcBef>
                <a:spcPts val="0"/>
              </a:spcBef>
              <a:buNone/>
            </a:pPr>
            <a:r>
              <a:rPr lang="en-US" sz="3600"/>
              <a:t>Discuss with a partner a few reasons note-taking skills might be helpful in business.</a:t>
            </a:r>
          </a:p>
          <a:p>
            <a:pPr marL="0" indent="0">
              <a:lnSpc>
                <a:spcPct val="100000"/>
              </a:lnSpc>
              <a:spcBef>
                <a:spcPts val="0"/>
              </a:spcBef>
              <a:buNone/>
            </a:pPr>
            <a:endParaRPr lang="en-US" sz="3600" dirty="0"/>
          </a:p>
          <a:p>
            <a:pPr marL="0" indent="0">
              <a:lnSpc>
                <a:spcPct val="100000"/>
              </a:lnSpc>
              <a:spcBef>
                <a:spcPts val="0"/>
              </a:spcBef>
              <a:buNone/>
            </a:pPr>
            <a:r>
              <a:rPr lang="en-US" sz="3600"/>
              <a:t>Try and use specific examples to support your ideas.</a:t>
            </a:r>
          </a:p>
          <a:p>
            <a:pPr marL="0" indent="0">
              <a:lnSpc>
                <a:spcPct val="100000"/>
              </a:lnSpc>
              <a:spcBef>
                <a:spcPts val="0"/>
              </a:spcBef>
              <a:buNone/>
            </a:pPr>
            <a:endParaRPr lang="en-US" sz="3600" dirty="0"/>
          </a:p>
          <a:p>
            <a:pPr marL="0" indent="0">
              <a:lnSpc>
                <a:spcPct val="100000"/>
              </a:lnSpc>
              <a:spcBef>
                <a:spcPts val="0"/>
              </a:spcBef>
              <a:buNone/>
            </a:pPr>
            <a:r>
              <a:rPr lang="en-US" sz="3600"/>
              <a:t>Take note of your ideas/examples.</a:t>
            </a:r>
            <a:endParaRPr lang="en-GB"/>
          </a:p>
        </p:txBody>
      </p:sp>
    </p:spTree>
    <p:extLst>
      <p:ext uri="{BB962C8B-B14F-4D97-AF65-F5344CB8AC3E}">
        <p14:creationId xmlns:p14="http://schemas.microsoft.com/office/powerpoint/2010/main" val="24694052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BA433-8435-3751-7AEF-94C65D34FE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407C5-BE04-E178-FAFE-A053450747A6}"/>
              </a:ext>
            </a:extLst>
          </p:cNvPr>
          <p:cNvSpPr>
            <a:spLocks noGrp="1"/>
          </p:cNvSpPr>
          <p:nvPr>
            <p:ph type="title"/>
          </p:nvPr>
        </p:nvSpPr>
        <p:spPr>
          <a:xfrm>
            <a:off x="978038" y="690"/>
            <a:ext cx="10226674" cy="1325563"/>
          </a:xfrm>
        </p:spPr>
        <p:txBody>
          <a:bodyPr/>
          <a:lstStyle/>
          <a:p>
            <a:r>
              <a:rPr lang="en-GB" sz="3600"/>
              <a:t>Note-Taking: Why Does This Skill Matter Outside of University?</a:t>
            </a:r>
            <a:endParaRPr lang="en-US" sz="3600"/>
          </a:p>
        </p:txBody>
      </p:sp>
      <p:sp>
        <p:nvSpPr>
          <p:cNvPr id="3" name="Content Placeholder 2">
            <a:extLst>
              <a:ext uri="{FF2B5EF4-FFF2-40B4-BE49-F238E27FC236}">
                <a16:creationId xmlns:a16="http://schemas.microsoft.com/office/drawing/2014/main" id="{B70D8DA6-AB5C-21FB-4067-93A5A0F46F1A}"/>
              </a:ext>
            </a:extLst>
          </p:cNvPr>
          <p:cNvSpPr>
            <a:spLocks noGrp="1"/>
          </p:cNvSpPr>
          <p:nvPr>
            <p:ph sz="half" idx="1"/>
          </p:nvPr>
        </p:nvSpPr>
        <p:spPr>
          <a:xfrm>
            <a:off x="1127124" y="1254125"/>
            <a:ext cx="10223490" cy="5187881"/>
          </a:xfrm>
        </p:spPr>
        <p:txBody>
          <a:bodyPr vert="horz" lIns="91440" tIns="45720" rIns="91440" bIns="45720" rtlCol="0" anchor="t">
            <a:normAutofit/>
          </a:bodyPr>
          <a:lstStyle/>
          <a:p>
            <a:pPr>
              <a:buNone/>
            </a:pPr>
            <a:endParaRPr lang="en-GB"/>
          </a:p>
          <a:p>
            <a:pPr>
              <a:buFont typeface="Arial"/>
              <a:buChar char="•"/>
            </a:pPr>
            <a:endParaRPr lang="en-GB"/>
          </a:p>
          <a:p>
            <a:pPr marL="0" indent="0">
              <a:buNone/>
            </a:pPr>
            <a:endParaRPr lang="en-GB"/>
          </a:p>
          <a:p>
            <a:endParaRPr lang="en-GB"/>
          </a:p>
        </p:txBody>
      </p:sp>
      <p:sp>
        <p:nvSpPr>
          <p:cNvPr id="4" name="TextBox 3">
            <a:extLst>
              <a:ext uri="{FF2B5EF4-FFF2-40B4-BE49-F238E27FC236}">
                <a16:creationId xmlns:a16="http://schemas.microsoft.com/office/drawing/2014/main" id="{3C3F21B8-B4A5-8B00-ADF1-809F61F86ED0}"/>
              </a:ext>
            </a:extLst>
          </p:cNvPr>
          <p:cNvSpPr txBox="1"/>
          <p:nvPr/>
        </p:nvSpPr>
        <p:spPr>
          <a:xfrm>
            <a:off x="977347" y="1318349"/>
            <a:ext cx="5105668"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600">
                <a:ea typeface="+mn-lt"/>
                <a:cs typeface="+mn-lt"/>
              </a:rPr>
              <a:t>In business, note-taking is used to capture important information quickly so nothing gets missed during busy or complex situations.</a:t>
            </a:r>
            <a:endParaRPr lang="en-US" sz="2600"/>
          </a:p>
          <a:p>
            <a:pPr algn="just"/>
            <a:endParaRPr lang="en-US" sz="2600" dirty="0">
              <a:ea typeface="+mn-lt"/>
              <a:cs typeface="+mn-lt"/>
            </a:endParaRPr>
          </a:p>
          <a:p>
            <a:pPr algn="just"/>
            <a:r>
              <a:rPr lang="en-US" sz="2600" b="1">
                <a:ea typeface="+mn-lt"/>
                <a:cs typeface="+mn-lt"/>
              </a:rPr>
              <a:t>Good notes help people:</a:t>
            </a:r>
          </a:p>
          <a:p>
            <a:pPr marL="285750" indent="-285750" algn="just">
              <a:buFont typeface="Arial"/>
              <a:buChar char="•"/>
            </a:pPr>
            <a:r>
              <a:rPr lang="en-US" sz="2600">
                <a:ea typeface="+mn-lt"/>
                <a:cs typeface="+mn-lt"/>
              </a:rPr>
              <a:t>follow key points from meetings, even when decisions are being made quickly </a:t>
            </a:r>
            <a:endParaRPr lang="en-US" sz="2600"/>
          </a:p>
          <a:p>
            <a:pPr marL="285750" indent="-285750" algn="just">
              <a:buFont typeface="Arial"/>
              <a:buChar char="•"/>
            </a:pPr>
            <a:r>
              <a:rPr lang="en-US" sz="2600">
                <a:ea typeface="+mn-lt"/>
                <a:cs typeface="+mn-lt"/>
              </a:rPr>
              <a:t>extract important data from reports, emails, or presentations without rereading everything </a:t>
            </a:r>
            <a:endParaRPr lang="en-US" sz="2600"/>
          </a:p>
          <a:p>
            <a:pPr marL="285750" indent="-285750" algn="just">
              <a:buFont typeface="Arial"/>
              <a:buChar char="•"/>
            </a:pPr>
            <a:endParaRPr lang="en-US" sz="2800" dirty="0"/>
          </a:p>
        </p:txBody>
      </p:sp>
      <p:sp>
        <p:nvSpPr>
          <p:cNvPr id="6" name="TextBox 5">
            <a:extLst>
              <a:ext uri="{FF2B5EF4-FFF2-40B4-BE49-F238E27FC236}">
                <a16:creationId xmlns:a16="http://schemas.microsoft.com/office/drawing/2014/main" id="{26EEA222-5F5B-B790-C383-6F53CC2F0042}"/>
              </a:ext>
            </a:extLst>
          </p:cNvPr>
          <p:cNvSpPr txBox="1"/>
          <p:nvPr/>
        </p:nvSpPr>
        <p:spPr>
          <a:xfrm>
            <a:off x="6992341" y="1326590"/>
            <a:ext cx="5023289" cy="49475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just">
              <a:buFont typeface="Arial"/>
              <a:buChar char="•"/>
            </a:pPr>
            <a:r>
              <a:rPr lang="en-US" sz="2600">
                <a:ea typeface="+mn-lt"/>
                <a:cs typeface="+mn-lt"/>
              </a:rPr>
              <a:t>track actions, deadlines, and responsibilities so tasks are completed correctly </a:t>
            </a:r>
            <a:endParaRPr lang="en-US"/>
          </a:p>
          <a:p>
            <a:pPr marL="457200" indent="-457200" algn="just">
              <a:buFont typeface="Arial"/>
              <a:buChar char="•"/>
            </a:pPr>
            <a:r>
              <a:rPr lang="en-US" sz="2600" dirty="0">
                <a:ea typeface="+mn-lt"/>
                <a:cs typeface="+mn-lt"/>
              </a:rPr>
              <a:t>compare information from different sources when making decisions </a:t>
            </a:r>
            <a:endParaRPr lang="en-US" sz="2600">
              <a:ea typeface="+mn-lt"/>
              <a:cs typeface="+mn-lt"/>
            </a:endParaRPr>
          </a:p>
          <a:p>
            <a:pPr marL="457200" indent="-457200" algn="just">
              <a:buFont typeface="Arial"/>
              <a:buChar char="•"/>
            </a:pPr>
            <a:r>
              <a:rPr lang="en-US" sz="2600">
                <a:ea typeface="+mn-lt"/>
                <a:cs typeface="+mn-lt"/>
              </a:rPr>
              <a:t>avoid errors caused by misunderstanding or forgetting details </a:t>
            </a:r>
            <a:endParaRPr lang="en-US" sz="2600"/>
          </a:p>
          <a:p>
            <a:pPr algn="just"/>
            <a:endParaRPr lang="en-US" sz="2550">
              <a:ea typeface="+mn-lt"/>
              <a:cs typeface="+mn-lt"/>
            </a:endParaRPr>
          </a:p>
          <a:p>
            <a:endParaRPr lang="en-US" sz="2800"/>
          </a:p>
          <a:p>
            <a:endParaRPr lang="en-US" sz="2800"/>
          </a:p>
        </p:txBody>
      </p:sp>
    </p:spTree>
    <p:extLst>
      <p:ext uri="{BB962C8B-B14F-4D97-AF65-F5344CB8AC3E}">
        <p14:creationId xmlns:p14="http://schemas.microsoft.com/office/powerpoint/2010/main" val="146360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1F99-1B9C-2C53-CF77-DA924F83F011}"/>
              </a:ext>
            </a:extLst>
          </p:cNvPr>
          <p:cNvSpPr>
            <a:spLocks noGrp="1"/>
          </p:cNvSpPr>
          <p:nvPr>
            <p:ph type="title"/>
          </p:nvPr>
        </p:nvSpPr>
        <p:spPr>
          <a:xfrm>
            <a:off x="1127125" y="195036"/>
            <a:ext cx="10226674" cy="1325563"/>
          </a:xfrm>
        </p:spPr>
        <p:txBody>
          <a:bodyPr/>
          <a:lstStyle/>
          <a:p>
            <a:r>
              <a:rPr lang="en-GB" err="1"/>
              <a:t>Mindmaps</a:t>
            </a:r>
            <a:br>
              <a:rPr lang="en-GB"/>
            </a:br>
            <a:endParaRPr lang="en-GB"/>
          </a:p>
        </p:txBody>
      </p:sp>
      <p:pic>
        <p:nvPicPr>
          <p:cNvPr id="1026" name="Picture 2" descr="What is a Mind Map? - Answered - Twinkl Teaching Wiki">
            <a:extLst>
              <a:ext uri="{FF2B5EF4-FFF2-40B4-BE49-F238E27FC236}">
                <a16:creationId xmlns:a16="http://schemas.microsoft.com/office/drawing/2014/main" id="{0DC72E05-16CB-E1C9-4E51-A27B0EF9036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64725" y="1055114"/>
            <a:ext cx="4926984" cy="2990552"/>
          </a:xfrm>
          <a:prstGeom prst="rect">
            <a:avLst/>
          </a:prstGeom>
          <a:noFill/>
          <a:ln>
            <a:solidFill>
              <a:srgbClr val="002060"/>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77C5278-1AA7-5871-1599-04ACB02C7D54}"/>
              </a:ext>
            </a:extLst>
          </p:cNvPr>
          <p:cNvSpPr txBox="1"/>
          <p:nvPr/>
        </p:nvSpPr>
        <p:spPr>
          <a:xfrm>
            <a:off x="1130440" y="1055076"/>
            <a:ext cx="5091161" cy="53799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90000"/>
              </a:lnSpc>
              <a:spcBef>
                <a:spcPts val="1000"/>
              </a:spcBef>
              <a:buFont typeface="Arial"/>
              <a:buChar char="•"/>
            </a:pPr>
            <a:r>
              <a:rPr lang="en-GB" sz="2800"/>
              <a:t>A mind map is a way of organising information visually.</a:t>
            </a:r>
            <a:endParaRPr lang="en-US" sz="2800"/>
          </a:p>
          <a:p>
            <a:pPr marL="342900" indent="-342900" algn="just">
              <a:lnSpc>
                <a:spcPct val="90000"/>
              </a:lnSpc>
              <a:spcBef>
                <a:spcPts val="1000"/>
              </a:spcBef>
              <a:buFont typeface="Arial"/>
              <a:buChar char="•"/>
            </a:pPr>
            <a:r>
              <a:rPr lang="en-GB" sz="2800" dirty="0"/>
              <a:t>It starts with one main idea in the centre and branches out into </a:t>
            </a:r>
            <a:r>
              <a:rPr lang="en-GB" sz="2800"/>
              <a:t>related ideas. </a:t>
            </a:r>
            <a:endParaRPr lang="en-US" sz="2800"/>
          </a:p>
          <a:p>
            <a:pPr marL="342900" indent="-342900" algn="just">
              <a:lnSpc>
                <a:spcPct val="90000"/>
              </a:lnSpc>
              <a:spcBef>
                <a:spcPts val="1000"/>
              </a:spcBef>
              <a:buFont typeface="Arial"/>
              <a:buChar char="•"/>
            </a:pPr>
            <a:r>
              <a:rPr lang="en-GB" sz="2800"/>
              <a:t>In business, mind </a:t>
            </a:r>
            <a:r>
              <a:rPr lang="en-GB" sz="2800" dirty="0"/>
              <a:t>maps are used to plan ideas, organise research, and </a:t>
            </a:r>
            <a:r>
              <a:rPr lang="en-GB" sz="2800"/>
              <a:t>support decision-making.</a:t>
            </a:r>
            <a:endParaRPr lang="en-US" sz="2800"/>
          </a:p>
          <a:p>
            <a:pPr algn="just">
              <a:lnSpc>
                <a:spcPct val="90000"/>
              </a:lnSpc>
              <a:spcBef>
                <a:spcPts val="1000"/>
              </a:spcBef>
            </a:pPr>
            <a:endParaRPr lang="en-GB" sz="2600" b="1" dirty="0"/>
          </a:p>
          <a:p>
            <a:pPr algn="just"/>
            <a:endParaRPr lang="en-US" dirty="0"/>
          </a:p>
        </p:txBody>
      </p:sp>
      <p:sp>
        <p:nvSpPr>
          <p:cNvPr id="9" name="TextBox 8">
            <a:extLst>
              <a:ext uri="{FF2B5EF4-FFF2-40B4-BE49-F238E27FC236}">
                <a16:creationId xmlns:a16="http://schemas.microsoft.com/office/drawing/2014/main" id="{341E277A-73DC-8DA8-1207-C7799C3EC08F}"/>
              </a:ext>
            </a:extLst>
          </p:cNvPr>
          <p:cNvSpPr txBox="1"/>
          <p:nvPr/>
        </p:nvSpPr>
        <p:spPr>
          <a:xfrm>
            <a:off x="6765890" y="4312416"/>
            <a:ext cx="6765888" cy="29597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90000"/>
              </a:lnSpc>
              <a:spcBef>
                <a:spcPts val="1000"/>
              </a:spcBef>
            </a:pPr>
            <a:r>
              <a:rPr lang="en-GB" sz="2600" b="1"/>
              <a:t>Mind maps help you:</a:t>
            </a:r>
            <a:endParaRPr lang="en-US" sz="2600"/>
          </a:p>
          <a:p>
            <a:pPr marL="285750" indent="-285750" algn="just">
              <a:lnSpc>
                <a:spcPct val="90000"/>
              </a:lnSpc>
              <a:spcBef>
                <a:spcPts val="1000"/>
              </a:spcBef>
              <a:buFont typeface="Arial,Sans-Serif"/>
              <a:buChar char="•"/>
            </a:pPr>
            <a:r>
              <a:rPr lang="en-GB" sz="2600"/>
              <a:t>Organise information clearly </a:t>
            </a:r>
            <a:endParaRPr lang="en-US" sz="2600"/>
          </a:p>
          <a:p>
            <a:pPr marL="285750" indent="-285750" algn="just">
              <a:lnSpc>
                <a:spcPct val="90000"/>
              </a:lnSpc>
              <a:spcBef>
                <a:spcPts val="1000"/>
              </a:spcBef>
              <a:buFont typeface="Arial,Sans-Serif"/>
              <a:buChar char="•"/>
            </a:pPr>
            <a:r>
              <a:rPr lang="en-GB" sz="2600"/>
              <a:t>see connections between ideas </a:t>
            </a:r>
            <a:endParaRPr lang="en-US" sz="2600"/>
          </a:p>
          <a:p>
            <a:pPr marL="285750" indent="-285750" algn="just">
              <a:lnSpc>
                <a:spcPct val="90000"/>
              </a:lnSpc>
              <a:spcBef>
                <a:spcPts val="1000"/>
              </a:spcBef>
              <a:buFont typeface="Arial,Sans-Serif"/>
              <a:buChar char="•"/>
            </a:pPr>
            <a:r>
              <a:rPr lang="en-GB" sz="2600"/>
              <a:t>remember key points more easily </a:t>
            </a:r>
            <a:endParaRPr lang="en-US" sz="2600"/>
          </a:p>
          <a:p>
            <a:pPr marL="285750" indent="-285750" algn="just">
              <a:lnSpc>
                <a:spcPct val="90000"/>
              </a:lnSpc>
              <a:spcBef>
                <a:spcPts val="1000"/>
              </a:spcBef>
              <a:buFont typeface="Arial,Sans-Serif"/>
              <a:buChar char="•"/>
            </a:pPr>
            <a:r>
              <a:rPr lang="en-GB" sz="2600" dirty="0"/>
              <a:t>structure notes in a simple way </a:t>
            </a:r>
            <a:endParaRPr lang="en-US" sz="2600"/>
          </a:p>
          <a:p>
            <a:pPr algn="just"/>
            <a:endParaRPr lang="en-US" dirty="0"/>
          </a:p>
          <a:p>
            <a:pPr algn="l"/>
            <a:endParaRPr lang="en-US" dirty="0"/>
          </a:p>
        </p:txBody>
      </p:sp>
    </p:spTree>
    <p:extLst>
      <p:ext uri="{BB962C8B-B14F-4D97-AF65-F5344CB8AC3E}">
        <p14:creationId xmlns:p14="http://schemas.microsoft.com/office/powerpoint/2010/main" val="20335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04373-354F-5484-635D-313A482B99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69C704-912E-B6CF-E405-3D34E9FEEDEB}"/>
              </a:ext>
            </a:extLst>
          </p:cNvPr>
          <p:cNvSpPr>
            <a:spLocks noGrp="1"/>
          </p:cNvSpPr>
          <p:nvPr>
            <p:ph type="title"/>
          </p:nvPr>
        </p:nvSpPr>
        <p:spPr/>
        <p:txBody>
          <a:bodyPr/>
          <a:lstStyle/>
          <a:p>
            <a:r>
              <a:rPr lang="en-GB"/>
              <a:t>Three Steps for a </a:t>
            </a:r>
            <a:r>
              <a:rPr lang="en-GB" err="1"/>
              <a:t>Mindmap</a:t>
            </a:r>
            <a:br>
              <a:rPr lang="en-GB"/>
            </a:br>
            <a:endParaRPr lang="en-GB"/>
          </a:p>
        </p:txBody>
      </p:sp>
      <p:sp>
        <p:nvSpPr>
          <p:cNvPr id="3" name="Content Placeholder 2">
            <a:extLst>
              <a:ext uri="{FF2B5EF4-FFF2-40B4-BE49-F238E27FC236}">
                <a16:creationId xmlns:a16="http://schemas.microsoft.com/office/drawing/2014/main" id="{35924B25-7B7B-04AF-7F1D-5F969B2F9B59}"/>
              </a:ext>
            </a:extLst>
          </p:cNvPr>
          <p:cNvSpPr>
            <a:spLocks noGrp="1"/>
          </p:cNvSpPr>
          <p:nvPr>
            <p:ph sz="half" idx="1"/>
          </p:nvPr>
        </p:nvSpPr>
        <p:spPr>
          <a:xfrm>
            <a:off x="1127124" y="1825625"/>
            <a:ext cx="5118962" cy="4928853"/>
          </a:xfrm>
        </p:spPr>
        <p:txBody>
          <a:bodyPr vert="horz" lIns="91440" tIns="45720" rIns="91440" bIns="45720" rtlCol="0" anchor="t">
            <a:normAutofit fontScale="92500" lnSpcReduction="20000"/>
          </a:bodyPr>
          <a:lstStyle/>
          <a:p>
            <a:pPr marL="0" indent="0">
              <a:buNone/>
            </a:pPr>
            <a:r>
              <a:rPr lang="en-GB" dirty="0"/>
              <a:t>How to make a simple </a:t>
            </a:r>
            <a:r>
              <a:rPr lang="en-GB" dirty="0" err="1"/>
              <a:t>mindmap</a:t>
            </a:r>
            <a:endParaRPr lang="en-GB"/>
          </a:p>
          <a:p>
            <a:pPr marL="514350" indent="-514350">
              <a:buFont typeface="+mj-lt"/>
              <a:buAutoNum type="arabicPeriod"/>
            </a:pPr>
            <a:r>
              <a:rPr lang="en-GB"/>
              <a:t>Write the main topic in the centre</a:t>
            </a:r>
          </a:p>
          <a:p>
            <a:pPr marL="514350" indent="-514350">
              <a:buFont typeface="+mj-lt"/>
              <a:buAutoNum type="arabicPeriod"/>
            </a:pPr>
            <a:r>
              <a:rPr lang="en-GB"/>
              <a:t>Add 3 to 5 lines for key points</a:t>
            </a:r>
          </a:p>
          <a:p>
            <a:pPr marL="514350" indent="-514350">
              <a:buFont typeface="+mj-lt"/>
              <a:buAutoNum type="arabicPeriod"/>
            </a:pPr>
            <a:r>
              <a:rPr lang="en-GB"/>
              <a:t>Use short words or phrases</a:t>
            </a:r>
          </a:p>
          <a:p>
            <a:pPr marL="514350" indent="-514350">
              <a:buAutoNum type="arabicPeriod"/>
            </a:pPr>
            <a:r>
              <a:rPr lang="en-GB" dirty="0"/>
              <a:t>Add further circles for examples or supporting details for ke</a:t>
            </a:r>
            <a:r>
              <a:rPr lang="en-GB"/>
              <a:t>y points</a:t>
            </a:r>
            <a:endParaRPr lang="en-GB" dirty="0"/>
          </a:p>
          <a:p>
            <a:pPr marL="0" indent="0">
              <a:buNone/>
            </a:pPr>
            <a:r>
              <a:rPr lang="en-GB"/>
              <a:t>Keep it small and clear</a:t>
            </a:r>
          </a:p>
          <a:p>
            <a:endParaRPr lang="en-GB"/>
          </a:p>
        </p:txBody>
      </p:sp>
      <p:pic>
        <p:nvPicPr>
          <p:cNvPr id="1026" name="Picture 2" descr="What is a Mind Map? - Answered - Twinkl Teaching Wiki">
            <a:extLst>
              <a:ext uri="{FF2B5EF4-FFF2-40B4-BE49-F238E27FC236}">
                <a16:creationId xmlns:a16="http://schemas.microsoft.com/office/drawing/2014/main" id="{2574DE73-161A-653F-B5B0-F5E5C329E6A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275388" y="2308490"/>
            <a:ext cx="5078412" cy="3385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4439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764DE7B-C78C-3983-82AF-6BCA48C82876}"/>
              </a:ext>
            </a:extLst>
          </p:cNvPr>
          <p:cNvGraphicFramePr>
            <a:graphicFrameLocks/>
          </p:cNvGraphicFramePr>
          <p:nvPr>
            <p:extLst>
              <p:ext uri="{D42A27DB-BD31-4B8C-83A1-F6EECF244321}">
                <p14:modId xmlns:p14="http://schemas.microsoft.com/office/powerpoint/2010/main" val="834576740"/>
              </p:ext>
            </p:extLst>
          </p:nvPr>
        </p:nvGraphicFramePr>
        <p:xfrm>
          <a:off x="-314048" y="690909"/>
          <a:ext cx="12819131" cy="610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TextBox 24">
            <a:extLst>
              <a:ext uri="{FF2B5EF4-FFF2-40B4-BE49-F238E27FC236}">
                <a16:creationId xmlns:a16="http://schemas.microsoft.com/office/drawing/2014/main" id="{ED126882-3087-1912-03BC-D0A7786F9D18}"/>
              </a:ext>
            </a:extLst>
          </p:cNvPr>
          <p:cNvSpPr txBox="1"/>
          <p:nvPr/>
        </p:nvSpPr>
        <p:spPr>
          <a:xfrm>
            <a:off x="298174" y="256761"/>
            <a:ext cx="6096000"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0" i="0" u="none" strike="noStrike" baseline="0">
                <a:solidFill>
                  <a:srgbClr val="003E5B"/>
                </a:solidFill>
                <a:latin typeface="Aptos ExtraBold"/>
              </a:rPr>
              <a:t>BYD vs Tesla</a:t>
            </a:r>
            <a:r>
              <a:rPr lang="en-GB" sz="4400">
                <a:solidFill>
                  <a:srgbClr val="003E5B"/>
                </a:solidFill>
                <a:latin typeface="Aptos ExtraBold"/>
              </a:rPr>
              <a:t>:</a:t>
            </a:r>
            <a:endParaRPr lang="en-US" dirty="0">
              <a:solidFill>
                <a:srgbClr val="000000"/>
              </a:solidFill>
              <a:latin typeface="Aptos"/>
            </a:endParaRPr>
          </a:p>
          <a:p>
            <a:r>
              <a:rPr lang="en-GB" sz="4400">
                <a:solidFill>
                  <a:srgbClr val="000000"/>
                </a:solidFill>
                <a:latin typeface="Aptos ExtraBold"/>
              </a:rPr>
              <a:t>Step 1: Main Idea/</a:t>
            </a:r>
            <a:endParaRPr lang="en-US" sz="4400">
              <a:latin typeface="Aptos ExtraBold"/>
            </a:endParaRPr>
          </a:p>
          <a:p>
            <a:r>
              <a:rPr lang="en-GB" sz="4400">
                <a:latin typeface="Aptos ExtraBold"/>
              </a:rPr>
              <a:t>Key Categories</a:t>
            </a:r>
            <a:endParaRPr lang="en-GB" sz="4400" dirty="0">
              <a:latin typeface="Aptos ExtraBold"/>
            </a:endParaRPr>
          </a:p>
          <a:p>
            <a:pPr algn="ctr"/>
            <a:endParaRPr lang="en-US"/>
          </a:p>
        </p:txBody>
      </p:sp>
      <p:sp>
        <p:nvSpPr>
          <p:cNvPr id="987" name="Title 986">
            <a:extLst>
              <a:ext uri="{FF2B5EF4-FFF2-40B4-BE49-F238E27FC236}">
                <a16:creationId xmlns:a16="http://schemas.microsoft.com/office/drawing/2014/main" id="{49CDAD76-426C-DF76-38C3-3B3657071E02}"/>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8373295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01510-320C-1247-4A4D-6539CD7C1F04}"/>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7A23630-8B6A-7F35-B13B-A79D03BD63CA}"/>
              </a:ext>
            </a:extLst>
          </p:cNvPr>
          <p:cNvGraphicFramePr>
            <a:graphicFrameLocks/>
          </p:cNvGraphicFramePr>
          <p:nvPr/>
        </p:nvGraphicFramePr>
        <p:xfrm>
          <a:off x="-314048" y="690909"/>
          <a:ext cx="12819131" cy="610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TextBox 24">
            <a:extLst>
              <a:ext uri="{FF2B5EF4-FFF2-40B4-BE49-F238E27FC236}">
                <a16:creationId xmlns:a16="http://schemas.microsoft.com/office/drawing/2014/main" id="{4FBDF355-6522-4D5C-234E-432FF3C8E658}"/>
              </a:ext>
            </a:extLst>
          </p:cNvPr>
          <p:cNvSpPr txBox="1"/>
          <p:nvPr/>
        </p:nvSpPr>
        <p:spPr>
          <a:xfrm>
            <a:off x="298174" y="256761"/>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0" i="0" u="none" strike="noStrike" baseline="0">
                <a:solidFill>
                  <a:srgbClr val="003E5B"/>
                </a:solidFill>
                <a:latin typeface="Aptos ExtraBold"/>
              </a:rPr>
              <a:t>BYD vs Tesla</a:t>
            </a:r>
            <a:endParaRPr lang="en-US">
              <a:solidFill>
                <a:srgbClr val="000000"/>
              </a:solidFill>
              <a:latin typeface="Aptos"/>
            </a:endParaRPr>
          </a:p>
          <a:p>
            <a:r>
              <a:rPr lang="en-US" sz="2600" b="1">
                <a:latin typeface="Aptos ExtraBold"/>
                <a:ea typeface="Aptos ExtraBold"/>
                <a:cs typeface="Aptos ExtraBold"/>
              </a:rPr>
              <a:t>Step 2:</a:t>
            </a:r>
            <a:r>
              <a:rPr lang="en-US" sz="2600" b="1">
                <a:solidFill>
                  <a:srgbClr val="000000"/>
                </a:solidFill>
                <a:latin typeface="Aptos ExtraBold"/>
                <a:ea typeface="Aptos ExtraBold"/>
                <a:cs typeface="Aptos ExtraBold"/>
              </a:rPr>
              <a:t> Adding Key Details</a:t>
            </a:r>
            <a:r>
              <a:rPr sz="2600" b="0" i="0" dirty="0">
                <a:solidFill>
                  <a:srgbClr val="000000"/>
                </a:solidFill>
                <a:latin typeface="Aptos ExtraBold"/>
                <a:ea typeface="Aptos ExtraBold"/>
                <a:cs typeface="Aptos ExtraBold"/>
              </a:rPr>
              <a:t>​</a:t>
            </a:r>
            <a:endParaRPr lang="en-US" sz="2600"/>
          </a:p>
          <a:p>
            <a:pPr algn="ctr"/>
            <a:endParaRPr lang="en-US"/>
          </a:p>
        </p:txBody>
      </p:sp>
      <p:sp>
        <p:nvSpPr>
          <p:cNvPr id="488" name="Oval 487">
            <a:extLst>
              <a:ext uri="{FF2B5EF4-FFF2-40B4-BE49-F238E27FC236}">
                <a16:creationId xmlns:a16="http://schemas.microsoft.com/office/drawing/2014/main" id="{3308A905-3D09-D913-E325-9E74D4EE925A}"/>
              </a:ext>
            </a:extLst>
          </p:cNvPr>
          <p:cNvSpPr/>
          <p:nvPr/>
        </p:nvSpPr>
        <p:spPr>
          <a:xfrm>
            <a:off x="9674087" y="2551043"/>
            <a:ext cx="1888434" cy="861391"/>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rgbClr val="002060"/>
                </a:solidFill>
              </a:rPr>
              <a:t>Reputation </a:t>
            </a:r>
          </a:p>
        </p:txBody>
      </p:sp>
      <p:sp>
        <p:nvSpPr>
          <p:cNvPr id="489" name="Oval 488">
            <a:extLst>
              <a:ext uri="{FF2B5EF4-FFF2-40B4-BE49-F238E27FC236}">
                <a16:creationId xmlns:a16="http://schemas.microsoft.com/office/drawing/2014/main" id="{878BE29E-D388-55B0-2564-8046305ABFBA}"/>
              </a:ext>
            </a:extLst>
          </p:cNvPr>
          <p:cNvSpPr/>
          <p:nvPr/>
        </p:nvSpPr>
        <p:spPr>
          <a:xfrm>
            <a:off x="9674087" y="3851412"/>
            <a:ext cx="1722782" cy="844826"/>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Brand Image</a:t>
            </a:r>
          </a:p>
        </p:txBody>
      </p:sp>
      <p:sp>
        <p:nvSpPr>
          <p:cNvPr id="490" name="Oval 489">
            <a:extLst>
              <a:ext uri="{FF2B5EF4-FFF2-40B4-BE49-F238E27FC236}">
                <a16:creationId xmlns:a16="http://schemas.microsoft.com/office/drawing/2014/main" id="{A01B5C4E-1218-FD66-8E33-A48EA81DFE6E}"/>
              </a:ext>
            </a:extLst>
          </p:cNvPr>
          <p:cNvSpPr/>
          <p:nvPr/>
        </p:nvSpPr>
        <p:spPr>
          <a:xfrm>
            <a:off x="9674086" y="1424608"/>
            <a:ext cx="1722782" cy="844826"/>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Customer </a:t>
            </a:r>
          </a:p>
          <a:p>
            <a:pPr algn="ctr"/>
            <a:r>
              <a:rPr lang="en-US">
                <a:solidFill>
                  <a:srgbClr val="002060"/>
                </a:solidFill>
              </a:rPr>
              <a:t>Demand</a:t>
            </a:r>
          </a:p>
        </p:txBody>
      </p:sp>
      <p:sp>
        <p:nvSpPr>
          <p:cNvPr id="491" name="Oval 490">
            <a:extLst>
              <a:ext uri="{FF2B5EF4-FFF2-40B4-BE49-F238E27FC236}">
                <a16:creationId xmlns:a16="http://schemas.microsoft.com/office/drawing/2014/main" id="{FCF82113-ED8C-79D1-3328-1FF76346CD8D}"/>
              </a:ext>
            </a:extLst>
          </p:cNvPr>
          <p:cNvSpPr/>
          <p:nvPr/>
        </p:nvSpPr>
        <p:spPr>
          <a:xfrm>
            <a:off x="9674087" y="4994413"/>
            <a:ext cx="1722782" cy="844826"/>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Policy Changes</a:t>
            </a:r>
          </a:p>
        </p:txBody>
      </p:sp>
      <p:cxnSp>
        <p:nvCxnSpPr>
          <p:cNvPr id="492" name="Straight Arrow Connector 491">
            <a:extLst>
              <a:ext uri="{FF2B5EF4-FFF2-40B4-BE49-F238E27FC236}">
                <a16:creationId xmlns:a16="http://schemas.microsoft.com/office/drawing/2014/main" id="{C9C7221A-875E-D1DE-69BD-0327768F2962}"/>
              </a:ext>
            </a:extLst>
          </p:cNvPr>
          <p:cNvCxnSpPr/>
          <p:nvPr/>
        </p:nvCxnSpPr>
        <p:spPr>
          <a:xfrm flipV="1">
            <a:off x="8829260" y="3047999"/>
            <a:ext cx="853109" cy="6626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14" name="Straight Arrow Connector 513">
            <a:extLst>
              <a:ext uri="{FF2B5EF4-FFF2-40B4-BE49-F238E27FC236}">
                <a16:creationId xmlns:a16="http://schemas.microsoft.com/office/drawing/2014/main" id="{37FB6594-2B5E-10F4-B5AE-52E3C0DC82EA}"/>
              </a:ext>
            </a:extLst>
          </p:cNvPr>
          <p:cNvCxnSpPr>
            <a:cxnSpLocks/>
          </p:cNvCxnSpPr>
          <p:nvPr/>
        </p:nvCxnSpPr>
        <p:spPr>
          <a:xfrm flipV="1">
            <a:off x="8531085" y="2095499"/>
            <a:ext cx="1151284" cy="83654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08" name="Straight Arrow Connector 607">
            <a:extLst>
              <a:ext uri="{FF2B5EF4-FFF2-40B4-BE49-F238E27FC236}">
                <a16:creationId xmlns:a16="http://schemas.microsoft.com/office/drawing/2014/main" id="{7C8A9F19-3263-F9D5-473F-F9E8FC92B391}"/>
              </a:ext>
            </a:extLst>
          </p:cNvPr>
          <p:cNvCxnSpPr/>
          <p:nvPr/>
        </p:nvCxnSpPr>
        <p:spPr>
          <a:xfrm>
            <a:off x="9011478" y="3859695"/>
            <a:ext cx="662608" cy="298173"/>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09" name="Straight Arrow Connector 608">
            <a:extLst>
              <a:ext uri="{FF2B5EF4-FFF2-40B4-BE49-F238E27FC236}">
                <a16:creationId xmlns:a16="http://schemas.microsoft.com/office/drawing/2014/main" id="{F0C23FA3-74AE-4127-CEE4-772A93F07A8C}"/>
              </a:ext>
            </a:extLst>
          </p:cNvPr>
          <p:cNvCxnSpPr/>
          <p:nvPr/>
        </p:nvCxnSpPr>
        <p:spPr>
          <a:xfrm>
            <a:off x="8696738" y="4356652"/>
            <a:ext cx="993913" cy="877956"/>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30" name="Oval 629">
            <a:extLst>
              <a:ext uri="{FF2B5EF4-FFF2-40B4-BE49-F238E27FC236}">
                <a16:creationId xmlns:a16="http://schemas.microsoft.com/office/drawing/2014/main" id="{C1232248-1912-A732-4887-5F3A4BC042BE}"/>
              </a:ext>
            </a:extLst>
          </p:cNvPr>
          <p:cNvSpPr/>
          <p:nvPr/>
        </p:nvSpPr>
        <p:spPr>
          <a:xfrm>
            <a:off x="7101852" y="918324"/>
            <a:ext cx="1639956" cy="612913"/>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rgbClr val="002060"/>
              </a:solidFill>
            </a:endParaRPr>
          </a:p>
          <a:p>
            <a:pPr algn="ctr">
              <a:buFont typeface="Arial,Sans-Serif"/>
            </a:pPr>
            <a:r>
              <a:rPr lang="en-US" sz="1200">
                <a:solidFill>
                  <a:srgbClr val="002060"/>
                </a:solidFill>
              </a:rPr>
              <a:t>BYD+28% growth </a:t>
            </a:r>
            <a:endParaRPr lang="en-US" sz="1200">
              <a:solidFill>
                <a:srgbClr val="000000"/>
              </a:solidFill>
            </a:endParaRPr>
          </a:p>
          <a:p>
            <a:pPr algn="ctr"/>
            <a:endParaRPr lang="en-US" sz="1400">
              <a:solidFill>
                <a:srgbClr val="002060"/>
              </a:solidFill>
            </a:endParaRPr>
          </a:p>
        </p:txBody>
      </p:sp>
      <p:sp>
        <p:nvSpPr>
          <p:cNvPr id="631" name="Oval 630">
            <a:extLst>
              <a:ext uri="{FF2B5EF4-FFF2-40B4-BE49-F238E27FC236}">
                <a16:creationId xmlns:a16="http://schemas.microsoft.com/office/drawing/2014/main" id="{92F7E5FF-2048-E084-44BC-99720F1500F1}"/>
              </a:ext>
            </a:extLst>
          </p:cNvPr>
          <p:cNvSpPr/>
          <p:nvPr/>
        </p:nvSpPr>
        <p:spPr>
          <a:xfrm>
            <a:off x="7031412" y="1847394"/>
            <a:ext cx="1639956" cy="612913"/>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002060"/>
                </a:solidFill>
                <a:ea typeface="+mn-lt"/>
                <a:cs typeface="+mn-lt"/>
              </a:rPr>
              <a:t>Tesla: 1.64 million cars</a:t>
            </a:r>
            <a:endParaRPr lang="en-US"/>
          </a:p>
        </p:txBody>
      </p:sp>
      <p:sp>
        <p:nvSpPr>
          <p:cNvPr id="632" name="Oval 631">
            <a:extLst>
              <a:ext uri="{FF2B5EF4-FFF2-40B4-BE49-F238E27FC236}">
                <a16:creationId xmlns:a16="http://schemas.microsoft.com/office/drawing/2014/main" id="{7592DA4B-CA19-9BB7-5CC5-103D9E66C526}"/>
              </a:ext>
            </a:extLst>
          </p:cNvPr>
          <p:cNvSpPr/>
          <p:nvPr/>
        </p:nvSpPr>
        <p:spPr>
          <a:xfrm>
            <a:off x="6374922" y="149832"/>
            <a:ext cx="1639956" cy="612913"/>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endParaRPr lang="en-US" sz="1200">
              <a:solidFill>
                <a:srgbClr val="002060"/>
              </a:solidFill>
            </a:endParaRPr>
          </a:p>
          <a:p>
            <a:endParaRPr lang="en-US" sz="1200">
              <a:solidFill>
                <a:srgbClr val="002060"/>
              </a:solidFill>
              <a:ea typeface="+mn-lt"/>
              <a:cs typeface="+mn-lt"/>
            </a:endParaRPr>
          </a:p>
          <a:p>
            <a:r>
              <a:rPr lang="en-US" sz="1200">
                <a:solidFill>
                  <a:srgbClr val="002060"/>
                </a:solidFill>
                <a:ea typeface="+mn-lt"/>
                <a:cs typeface="+mn-lt"/>
              </a:rPr>
              <a:t>BYD: 2.25 million cars</a:t>
            </a:r>
            <a:endParaRPr lang="en-US"/>
          </a:p>
          <a:p>
            <a:pPr marL="285750" indent="-285750" algn="ctr">
              <a:buFont typeface="Arial"/>
              <a:buChar char="•"/>
            </a:pPr>
            <a:endParaRPr lang="en-US">
              <a:solidFill>
                <a:srgbClr val="002060"/>
              </a:solidFill>
            </a:endParaRPr>
          </a:p>
          <a:p>
            <a:pPr algn="ctr"/>
            <a:endParaRPr lang="en-US">
              <a:solidFill>
                <a:srgbClr val="002060"/>
              </a:solidFill>
            </a:endParaRPr>
          </a:p>
        </p:txBody>
      </p:sp>
      <p:sp>
        <p:nvSpPr>
          <p:cNvPr id="633" name="Oval 632">
            <a:extLst>
              <a:ext uri="{FF2B5EF4-FFF2-40B4-BE49-F238E27FC236}">
                <a16:creationId xmlns:a16="http://schemas.microsoft.com/office/drawing/2014/main" id="{F5EE863F-EADC-CE72-2EA3-444CD47A2274}"/>
              </a:ext>
            </a:extLst>
          </p:cNvPr>
          <p:cNvSpPr/>
          <p:nvPr/>
        </p:nvSpPr>
        <p:spPr>
          <a:xfrm>
            <a:off x="4288675" y="254969"/>
            <a:ext cx="1639956" cy="612913"/>
          </a:xfrm>
          <a:prstGeom prst="ellipse">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1200">
              <a:solidFill>
                <a:srgbClr val="002060"/>
              </a:solidFill>
            </a:endParaRPr>
          </a:p>
          <a:p>
            <a:endParaRPr lang="en-US" sz="1200">
              <a:solidFill>
                <a:srgbClr val="002060"/>
              </a:solidFill>
            </a:endParaRPr>
          </a:p>
          <a:p>
            <a:endParaRPr lang="en-US" sz="1200">
              <a:solidFill>
                <a:srgbClr val="002060"/>
              </a:solidFill>
              <a:ea typeface="+mn-lt"/>
              <a:cs typeface="+mn-lt"/>
            </a:endParaRPr>
          </a:p>
          <a:p>
            <a:r>
              <a:rPr lang="en-US" sz="1200">
                <a:solidFill>
                  <a:srgbClr val="002060"/>
                </a:solidFill>
                <a:ea typeface="+mn-lt"/>
                <a:cs typeface="+mn-lt"/>
              </a:rPr>
              <a:t>Tesla: -9% Decrease</a:t>
            </a:r>
            <a:endParaRPr lang="en-US"/>
          </a:p>
          <a:p>
            <a:pPr marL="285750" indent="-285750" algn="ctr">
              <a:buFont typeface="Arial"/>
              <a:buChar char="•"/>
            </a:pPr>
            <a:endParaRPr lang="en-US">
              <a:solidFill>
                <a:srgbClr val="002060"/>
              </a:solidFill>
            </a:endParaRPr>
          </a:p>
          <a:p>
            <a:pPr algn="ctr"/>
            <a:endParaRPr lang="en-US">
              <a:solidFill>
                <a:srgbClr val="002060"/>
              </a:solidFill>
            </a:endParaRPr>
          </a:p>
        </p:txBody>
      </p:sp>
      <p:cxnSp>
        <p:nvCxnSpPr>
          <p:cNvPr id="634" name="Straight Arrow Connector 633">
            <a:extLst>
              <a:ext uri="{FF2B5EF4-FFF2-40B4-BE49-F238E27FC236}">
                <a16:creationId xmlns:a16="http://schemas.microsoft.com/office/drawing/2014/main" id="{287D26CF-7846-B32B-079C-8D54A5ECD3AB}"/>
              </a:ext>
            </a:extLst>
          </p:cNvPr>
          <p:cNvCxnSpPr/>
          <p:nvPr/>
        </p:nvCxnSpPr>
        <p:spPr>
          <a:xfrm flipH="1">
            <a:off x="5687540" y="537400"/>
            <a:ext cx="770058" cy="36682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5" name="Straight Arrow Connector 634">
            <a:extLst>
              <a:ext uri="{FF2B5EF4-FFF2-40B4-BE49-F238E27FC236}">
                <a16:creationId xmlns:a16="http://schemas.microsoft.com/office/drawing/2014/main" id="{FEEC7F6B-98E5-A23C-2B11-5AF250D2C545}"/>
              </a:ext>
            </a:extLst>
          </p:cNvPr>
          <p:cNvCxnSpPr/>
          <p:nvPr/>
        </p:nvCxnSpPr>
        <p:spPr>
          <a:xfrm flipV="1">
            <a:off x="6818302" y="1165310"/>
            <a:ext cx="265043" cy="1242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36" name="Straight Arrow Connector 635">
            <a:extLst>
              <a:ext uri="{FF2B5EF4-FFF2-40B4-BE49-F238E27FC236}">
                <a16:creationId xmlns:a16="http://schemas.microsoft.com/office/drawing/2014/main" id="{E6D41DC0-2170-4F2D-2192-F10EAD48B07C}"/>
              </a:ext>
            </a:extLst>
          </p:cNvPr>
          <p:cNvCxnSpPr/>
          <p:nvPr/>
        </p:nvCxnSpPr>
        <p:spPr>
          <a:xfrm>
            <a:off x="6867701" y="1710246"/>
            <a:ext cx="317574" cy="273400"/>
          </a:xfrm>
          <a:prstGeom prst="straightConnector1">
            <a:avLst/>
          </a:prstGeom>
        </p:spPr>
        <p:style>
          <a:lnRef idx="1">
            <a:schemeClr val="dk1"/>
          </a:lnRef>
          <a:fillRef idx="0">
            <a:schemeClr val="dk1"/>
          </a:fillRef>
          <a:effectRef idx="0">
            <a:schemeClr val="dk1"/>
          </a:effectRef>
          <a:fontRef idx="minor">
            <a:schemeClr val="tx1"/>
          </a:fontRef>
        </p:style>
      </p:cxnSp>
      <p:cxnSp>
        <p:nvCxnSpPr>
          <p:cNvPr id="637" name="Straight Arrow Connector 636">
            <a:extLst>
              <a:ext uri="{FF2B5EF4-FFF2-40B4-BE49-F238E27FC236}">
                <a16:creationId xmlns:a16="http://schemas.microsoft.com/office/drawing/2014/main" id="{C2F96025-3A52-83B4-AD80-97EFCB948620}"/>
              </a:ext>
            </a:extLst>
          </p:cNvPr>
          <p:cNvCxnSpPr/>
          <p:nvPr/>
        </p:nvCxnSpPr>
        <p:spPr>
          <a:xfrm>
            <a:off x="5250726" y="850647"/>
            <a:ext cx="86110" cy="47576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638" name="Oval 637">
            <a:extLst>
              <a:ext uri="{FF2B5EF4-FFF2-40B4-BE49-F238E27FC236}">
                <a16:creationId xmlns:a16="http://schemas.microsoft.com/office/drawing/2014/main" id="{37CF5701-53D2-1A07-2469-0ABE8354A87C}"/>
              </a:ext>
            </a:extLst>
          </p:cNvPr>
          <p:cNvSpPr/>
          <p:nvPr/>
        </p:nvSpPr>
        <p:spPr>
          <a:xfrm>
            <a:off x="1027043" y="3155674"/>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rgbClr val="002060"/>
                </a:solidFill>
              </a:rPr>
              <a:t>UK + 880% sales</a:t>
            </a:r>
          </a:p>
        </p:txBody>
      </p:sp>
      <p:sp>
        <p:nvSpPr>
          <p:cNvPr id="639" name="Oval 638">
            <a:extLst>
              <a:ext uri="{FF2B5EF4-FFF2-40B4-BE49-F238E27FC236}">
                <a16:creationId xmlns:a16="http://schemas.microsoft.com/office/drawing/2014/main" id="{364DC523-8E78-C530-2130-98D022BDEC04}"/>
              </a:ext>
            </a:extLst>
          </p:cNvPr>
          <p:cNvSpPr/>
          <p:nvPr/>
        </p:nvSpPr>
        <p:spPr>
          <a:xfrm>
            <a:off x="944216" y="2078935"/>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Fast Global Growth</a:t>
            </a:r>
          </a:p>
        </p:txBody>
      </p:sp>
      <p:sp>
        <p:nvSpPr>
          <p:cNvPr id="640" name="Oval 639">
            <a:extLst>
              <a:ext uri="{FF2B5EF4-FFF2-40B4-BE49-F238E27FC236}">
                <a16:creationId xmlns:a16="http://schemas.microsoft.com/office/drawing/2014/main" id="{C6A54B1B-5730-C96A-7270-E1CD77FBD02D}"/>
              </a:ext>
            </a:extLst>
          </p:cNvPr>
          <p:cNvSpPr/>
          <p:nvPr/>
        </p:nvSpPr>
        <p:spPr>
          <a:xfrm>
            <a:off x="1590259" y="4273826"/>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Expanding Markets</a:t>
            </a:r>
          </a:p>
        </p:txBody>
      </p:sp>
      <p:sp>
        <p:nvSpPr>
          <p:cNvPr id="641" name="Oval 640">
            <a:extLst>
              <a:ext uri="{FF2B5EF4-FFF2-40B4-BE49-F238E27FC236}">
                <a16:creationId xmlns:a16="http://schemas.microsoft.com/office/drawing/2014/main" id="{B5FCAF38-EFC3-5FEE-EA6D-C1D33FBFAB88}"/>
              </a:ext>
            </a:extLst>
          </p:cNvPr>
          <p:cNvSpPr/>
          <p:nvPr/>
        </p:nvSpPr>
        <p:spPr>
          <a:xfrm>
            <a:off x="2782955" y="1764195"/>
            <a:ext cx="1755913" cy="927652"/>
          </a:xfrm>
          <a:prstGeom prst="ellipse">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Current EV Leader</a:t>
            </a:r>
            <a:endParaRPr lang="en-US"/>
          </a:p>
        </p:txBody>
      </p:sp>
      <p:cxnSp>
        <p:nvCxnSpPr>
          <p:cNvPr id="642" name="Straight Arrow Connector 641">
            <a:extLst>
              <a:ext uri="{FF2B5EF4-FFF2-40B4-BE49-F238E27FC236}">
                <a16:creationId xmlns:a16="http://schemas.microsoft.com/office/drawing/2014/main" id="{C5867D20-9FEA-FDAE-41F5-EEC05960C14A}"/>
              </a:ext>
            </a:extLst>
          </p:cNvPr>
          <p:cNvCxnSpPr/>
          <p:nvPr/>
        </p:nvCxnSpPr>
        <p:spPr>
          <a:xfrm>
            <a:off x="3395869" y="2633869"/>
            <a:ext cx="298173" cy="36443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43" name="Straight Arrow Connector 642">
            <a:extLst>
              <a:ext uri="{FF2B5EF4-FFF2-40B4-BE49-F238E27FC236}">
                <a16:creationId xmlns:a16="http://schemas.microsoft.com/office/drawing/2014/main" id="{7A075722-9D71-4F6C-C64D-DA43A65D4324}"/>
              </a:ext>
            </a:extLst>
          </p:cNvPr>
          <p:cNvCxnSpPr/>
          <p:nvPr/>
        </p:nvCxnSpPr>
        <p:spPr>
          <a:xfrm>
            <a:off x="2435085" y="2849217"/>
            <a:ext cx="1051891" cy="505238"/>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44" name="Straight Arrow Connector 643">
            <a:extLst>
              <a:ext uri="{FF2B5EF4-FFF2-40B4-BE49-F238E27FC236}">
                <a16:creationId xmlns:a16="http://schemas.microsoft.com/office/drawing/2014/main" id="{1339F65A-F289-A74F-726D-7FE5B080EEDE}"/>
              </a:ext>
            </a:extLst>
          </p:cNvPr>
          <p:cNvCxnSpPr/>
          <p:nvPr/>
        </p:nvCxnSpPr>
        <p:spPr>
          <a:xfrm>
            <a:off x="2733261" y="3528390"/>
            <a:ext cx="530086"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45" name="Straight Arrow Connector 644">
            <a:extLst>
              <a:ext uri="{FF2B5EF4-FFF2-40B4-BE49-F238E27FC236}">
                <a16:creationId xmlns:a16="http://schemas.microsoft.com/office/drawing/2014/main" id="{969164BC-3523-0FFB-2C62-E933DE688ACF}"/>
              </a:ext>
            </a:extLst>
          </p:cNvPr>
          <p:cNvCxnSpPr/>
          <p:nvPr/>
        </p:nvCxnSpPr>
        <p:spPr>
          <a:xfrm flipV="1">
            <a:off x="3064565" y="4199282"/>
            <a:ext cx="472108" cy="207065"/>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28" name="Oval 927">
            <a:extLst>
              <a:ext uri="{FF2B5EF4-FFF2-40B4-BE49-F238E27FC236}">
                <a16:creationId xmlns:a16="http://schemas.microsoft.com/office/drawing/2014/main" id="{B01BC581-5C7E-5AD0-D4EA-82041EBD91C9}"/>
              </a:ext>
            </a:extLst>
          </p:cNvPr>
          <p:cNvSpPr/>
          <p:nvPr/>
        </p:nvSpPr>
        <p:spPr>
          <a:xfrm>
            <a:off x="3644347" y="4812195"/>
            <a:ext cx="1482588" cy="886240"/>
          </a:xfrm>
          <a:prstGeom prst="ellipse">
            <a:avLst/>
          </a:prstGeom>
          <a:solidFill>
            <a:srgbClr val="FFE9C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solidFill>
                <a:srgbClr val="000000"/>
              </a:solidFill>
            </a:endParaRPr>
          </a:p>
          <a:p>
            <a:r>
              <a:rPr lang="en-US" sz="1600">
                <a:solidFill>
                  <a:srgbClr val="002060"/>
                </a:solidFill>
              </a:rPr>
              <a:t>Sell more cars </a:t>
            </a:r>
            <a:endParaRPr lang="en-US" sz="1600">
              <a:solidFill>
                <a:srgbClr val="444444"/>
              </a:solidFill>
            </a:endParaRPr>
          </a:p>
          <a:p>
            <a:pPr algn="ctr"/>
            <a:endParaRPr lang="en-US">
              <a:solidFill>
                <a:srgbClr val="002060"/>
              </a:solidFill>
            </a:endParaRPr>
          </a:p>
        </p:txBody>
      </p:sp>
      <p:sp>
        <p:nvSpPr>
          <p:cNvPr id="929" name="Oval 928">
            <a:extLst>
              <a:ext uri="{FF2B5EF4-FFF2-40B4-BE49-F238E27FC236}">
                <a16:creationId xmlns:a16="http://schemas.microsoft.com/office/drawing/2014/main" id="{7CA89FEC-B2C9-77C7-FE3F-02CF4AEA7466}"/>
              </a:ext>
            </a:extLst>
          </p:cNvPr>
          <p:cNvSpPr/>
          <p:nvPr/>
        </p:nvSpPr>
        <p:spPr>
          <a:xfrm>
            <a:off x="7040216" y="5839239"/>
            <a:ext cx="1755913" cy="927652"/>
          </a:xfrm>
          <a:prstGeom prst="ellipse">
            <a:avLst/>
          </a:prstGeom>
          <a:solidFill>
            <a:srgbClr val="FFE9C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Self-driving taxis</a:t>
            </a:r>
          </a:p>
        </p:txBody>
      </p:sp>
      <p:sp>
        <p:nvSpPr>
          <p:cNvPr id="930" name="Oval 929">
            <a:extLst>
              <a:ext uri="{FF2B5EF4-FFF2-40B4-BE49-F238E27FC236}">
                <a16:creationId xmlns:a16="http://schemas.microsoft.com/office/drawing/2014/main" id="{8CC104E5-C333-BA99-BC8B-63055C3F97E2}"/>
              </a:ext>
            </a:extLst>
          </p:cNvPr>
          <p:cNvSpPr/>
          <p:nvPr/>
        </p:nvSpPr>
        <p:spPr>
          <a:xfrm>
            <a:off x="3387585" y="5905499"/>
            <a:ext cx="1565414" cy="935934"/>
          </a:xfrm>
          <a:prstGeom prst="ellipse">
            <a:avLst/>
          </a:prstGeom>
          <a:solidFill>
            <a:srgbClr val="FFE9C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rgbClr val="002060"/>
                </a:solidFill>
              </a:rPr>
              <a:t>Increase Company value</a:t>
            </a:r>
          </a:p>
        </p:txBody>
      </p:sp>
      <p:sp>
        <p:nvSpPr>
          <p:cNvPr id="931" name="Oval 930">
            <a:extLst>
              <a:ext uri="{FF2B5EF4-FFF2-40B4-BE49-F238E27FC236}">
                <a16:creationId xmlns:a16="http://schemas.microsoft.com/office/drawing/2014/main" id="{D6E62BF3-F908-E570-1A87-CF52E0074319}"/>
              </a:ext>
            </a:extLst>
          </p:cNvPr>
          <p:cNvSpPr/>
          <p:nvPr/>
        </p:nvSpPr>
        <p:spPr>
          <a:xfrm>
            <a:off x="7040215" y="4737651"/>
            <a:ext cx="1755913" cy="927652"/>
          </a:xfrm>
          <a:prstGeom prst="ellipse">
            <a:avLst/>
          </a:prstGeom>
          <a:solidFill>
            <a:srgbClr val="FFE9C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2060"/>
                </a:solidFill>
              </a:rPr>
              <a:t>Optimus Robots</a:t>
            </a:r>
          </a:p>
        </p:txBody>
      </p:sp>
      <p:cxnSp>
        <p:nvCxnSpPr>
          <p:cNvPr id="932" name="Straight Arrow Connector 931">
            <a:extLst>
              <a:ext uri="{FF2B5EF4-FFF2-40B4-BE49-F238E27FC236}">
                <a16:creationId xmlns:a16="http://schemas.microsoft.com/office/drawing/2014/main" id="{463A9835-6AD9-C220-C04F-C82B9334B96D}"/>
              </a:ext>
            </a:extLst>
          </p:cNvPr>
          <p:cNvCxnSpPr/>
          <p:nvPr/>
        </p:nvCxnSpPr>
        <p:spPr>
          <a:xfrm flipV="1">
            <a:off x="6427304" y="5077238"/>
            <a:ext cx="629478" cy="10767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3" name="Straight Arrow Connector 932">
            <a:extLst>
              <a:ext uri="{FF2B5EF4-FFF2-40B4-BE49-F238E27FC236}">
                <a16:creationId xmlns:a16="http://schemas.microsoft.com/office/drawing/2014/main" id="{2EFA79F1-A86A-9BB8-2863-1ACD716CBCFB}"/>
              </a:ext>
            </a:extLst>
          </p:cNvPr>
          <p:cNvCxnSpPr/>
          <p:nvPr/>
        </p:nvCxnSpPr>
        <p:spPr>
          <a:xfrm>
            <a:off x="6841434" y="5963478"/>
            <a:ext cx="347869" cy="132521"/>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4" name="Straight Arrow Connector 933">
            <a:extLst>
              <a:ext uri="{FF2B5EF4-FFF2-40B4-BE49-F238E27FC236}">
                <a16:creationId xmlns:a16="http://schemas.microsoft.com/office/drawing/2014/main" id="{A61380E7-B341-AEB7-6AE3-67EE6BCCC725}"/>
              </a:ext>
            </a:extLst>
          </p:cNvPr>
          <p:cNvCxnSpPr/>
          <p:nvPr/>
        </p:nvCxnSpPr>
        <p:spPr>
          <a:xfrm>
            <a:off x="4936434" y="6145695"/>
            <a:ext cx="480391" cy="1656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35" name="Straight Arrow Connector 934">
            <a:extLst>
              <a:ext uri="{FF2B5EF4-FFF2-40B4-BE49-F238E27FC236}">
                <a16:creationId xmlns:a16="http://schemas.microsoft.com/office/drawing/2014/main" id="{60BFFB41-5DD7-8B73-E9A7-D7F2AB923661}"/>
              </a:ext>
            </a:extLst>
          </p:cNvPr>
          <p:cNvCxnSpPr/>
          <p:nvPr/>
        </p:nvCxnSpPr>
        <p:spPr>
          <a:xfrm>
            <a:off x="5110368" y="5168347"/>
            <a:ext cx="496956" cy="828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87" name="Title 986">
            <a:extLst>
              <a:ext uri="{FF2B5EF4-FFF2-40B4-BE49-F238E27FC236}">
                <a16:creationId xmlns:a16="http://schemas.microsoft.com/office/drawing/2014/main" id="{26F8F0D1-36DD-28A0-608E-40CF904CC234}"/>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34926329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0754E-F6A1-0AEF-3496-FD926FF9DA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C805FE-D49E-B35C-6833-FEA519868B45}"/>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1</a:t>
            </a:r>
          </a:p>
        </p:txBody>
      </p:sp>
      <p:sp>
        <p:nvSpPr>
          <p:cNvPr id="3" name="Content Placeholder 2">
            <a:extLst>
              <a:ext uri="{FF2B5EF4-FFF2-40B4-BE49-F238E27FC236}">
                <a16:creationId xmlns:a16="http://schemas.microsoft.com/office/drawing/2014/main" id="{C4578F45-9FD3-1D5C-D208-61B314A0A913}"/>
              </a:ext>
            </a:extLst>
          </p:cNvPr>
          <p:cNvSpPr>
            <a:spLocks noGrp="1"/>
          </p:cNvSpPr>
          <p:nvPr>
            <p:ph idx="1"/>
          </p:nvPr>
        </p:nvSpPr>
        <p:spPr>
          <a:xfrm>
            <a:off x="433773" y="3035096"/>
            <a:ext cx="11318188" cy="4164732"/>
          </a:xfrm>
        </p:spPr>
        <p:txBody>
          <a:bodyPr vert="horz" lIns="91440" tIns="45720" rIns="91440" bIns="45720" rtlCol="0" anchor="t">
            <a:normAutofit/>
          </a:bodyPr>
          <a:lstStyle/>
          <a:p>
            <a:pPr marL="457200" lvl="1" indent="0">
              <a:buNone/>
            </a:pPr>
            <a:r>
              <a:rPr lang="en-GB" sz="4400" dirty="0"/>
              <a:t>With your </a:t>
            </a:r>
            <a:r>
              <a:rPr lang="en-GB" sz="4400"/>
              <a:t>partner: What</a:t>
            </a:r>
            <a:r>
              <a:rPr lang="en-GB" sz="4400" dirty="0"/>
              <a:t> do you remember about </a:t>
            </a:r>
            <a:r>
              <a:rPr lang="en-GB" sz="4400" err="1"/>
              <a:t>th</a:t>
            </a:r>
            <a:r>
              <a:rPr lang="en-GB" sz="4400" dirty="0"/>
              <a:t>e </a:t>
            </a:r>
            <a:r>
              <a:rPr lang="en-GB" sz="4400"/>
              <a:t>BBC text last week?</a:t>
            </a: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Tree>
    <p:extLst>
      <p:ext uri="{BB962C8B-B14F-4D97-AF65-F5344CB8AC3E}">
        <p14:creationId xmlns:p14="http://schemas.microsoft.com/office/powerpoint/2010/main" val="31404598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D5C5B-E5C0-4876-AB0D-4F0EAB231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F7F348-ECB0-1882-737D-F01A78E3D1A4}"/>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2</a:t>
            </a:r>
          </a:p>
        </p:txBody>
      </p:sp>
      <p:sp>
        <p:nvSpPr>
          <p:cNvPr id="3" name="Content Placeholder 2">
            <a:extLst>
              <a:ext uri="{FF2B5EF4-FFF2-40B4-BE49-F238E27FC236}">
                <a16:creationId xmlns:a16="http://schemas.microsoft.com/office/drawing/2014/main" id="{7DC5CFFD-71CA-CCD9-6543-59334C0B3E5C}"/>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
        <p:nvSpPr>
          <p:cNvPr id="4" name="TextBox 3">
            <a:extLst>
              <a:ext uri="{FF2B5EF4-FFF2-40B4-BE49-F238E27FC236}">
                <a16:creationId xmlns:a16="http://schemas.microsoft.com/office/drawing/2014/main" id="{1BA4F0DF-DBB2-B3B1-E3AD-8707D5A2A315}"/>
              </a:ext>
            </a:extLst>
          </p:cNvPr>
          <p:cNvSpPr txBox="1"/>
          <p:nvPr/>
        </p:nvSpPr>
        <p:spPr>
          <a:xfrm>
            <a:off x="651194" y="1921241"/>
            <a:ext cx="10885714"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Read the full text on your own.</a:t>
            </a:r>
            <a:endParaRPr lang="en-US" sz="2800" dirty="0"/>
          </a:p>
          <a:p>
            <a:endParaRPr lang="en-US" sz="2800" dirty="0"/>
          </a:p>
          <a:p>
            <a:r>
              <a:rPr lang="en-US" sz="2800"/>
              <a:t>Consider:</a:t>
            </a:r>
            <a:endParaRPr lang="en-US" sz="2800" dirty="0"/>
          </a:p>
          <a:p>
            <a:endParaRPr lang="en-US" sz="2800" dirty="0"/>
          </a:p>
          <a:p>
            <a:pPr>
              <a:buFont typeface="Arial"/>
              <a:buChar char="•"/>
            </a:pPr>
            <a:r>
              <a:rPr lang="en-US" sz="2800">
                <a:ea typeface="+mn-lt"/>
                <a:cs typeface="+mn-lt"/>
              </a:rPr>
              <a:t>Who is mentioned? </a:t>
            </a:r>
          </a:p>
          <a:p>
            <a:pPr>
              <a:buFont typeface="Arial"/>
              <a:buChar char="•"/>
            </a:pPr>
            <a:r>
              <a:rPr lang="en-US" sz="2800">
                <a:ea typeface="+mn-lt"/>
                <a:cs typeface="+mn-lt"/>
              </a:rPr>
              <a:t>What are they doing? </a:t>
            </a:r>
            <a:endParaRPr lang="en-US">
              <a:ea typeface="+mn-lt"/>
              <a:cs typeface="+mn-lt"/>
            </a:endParaRPr>
          </a:p>
          <a:p>
            <a:pPr>
              <a:buFont typeface="Arial"/>
              <a:buChar char="•"/>
            </a:pPr>
            <a:r>
              <a:rPr lang="en-US" sz="2800">
                <a:ea typeface="+mn-lt"/>
                <a:cs typeface="+mn-lt"/>
              </a:rPr>
              <a:t>What changes because of social media?</a:t>
            </a:r>
            <a:endParaRPr lang="en-US">
              <a:ea typeface="+mn-lt"/>
              <a:cs typeface="+mn-lt"/>
            </a:endParaRPr>
          </a:p>
          <a:p>
            <a:pPr>
              <a:buFont typeface="Arial"/>
              <a:buChar char="•"/>
            </a:pPr>
            <a:endParaRPr lang="en-US" sz="2800" dirty="0"/>
          </a:p>
          <a:p>
            <a:r>
              <a:rPr lang="en-US" sz="2800" dirty="0"/>
              <a:t>Then discuss what you think the main idea of the text is with your partner. Has </a:t>
            </a:r>
            <a:r>
              <a:rPr lang="en-US" sz="2800"/>
              <a:t>your understanding of the main idea changed at all from last week? </a:t>
            </a:r>
            <a:endParaRPr lang="en-US" sz="2800" dirty="0"/>
          </a:p>
          <a:p>
            <a:endParaRPr lang="en-US" sz="2800" dirty="0"/>
          </a:p>
          <a:p>
            <a:endParaRPr lang="en-US" dirty="0"/>
          </a:p>
          <a:p>
            <a:endParaRPr lang="en-US" dirty="0"/>
          </a:p>
        </p:txBody>
      </p:sp>
      <p:pic>
        <p:nvPicPr>
          <p:cNvPr id="6" name="Online Media 3" title="7 Minute Timer">
            <a:hlinkClick r:id="" action="ppaction://media"/>
            <a:extLst>
              <a:ext uri="{FF2B5EF4-FFF2-40B4-BE49-F238E27FC236}">
                <a16:creationId xmlns:a16="http://schemas.microsoft.com/office/drawing/2014/main" id="{09DF5B5D-3DDD-797D-4BF1-9E711CA60390}"/>
              </a:ext>
            </a:extLst>
          </p:cNvPr>
          <p:cNvPicPr>
            <a:picLocks noRot="1" noChangeAspect="1"/>
          </p:cNvPicPr>
          <p:nvPr>
            <a:videoFile r:link="rId1"/>
          </p:nvPr>
        </p:nvPicPr>
        <p:blipFill>
          <a:blip r:embed="rId4"/>
          <a:stretch>
            <a:fillRect/>
          </a:stretch>
        </p:blipFill>
        <p:spPr>
          <a:xfrm>
            <a:off x="7706136" y="2231685"/>
            <a:ext cx="3344735" cy="1883116"/>
          </a:xfrm>
          <a:prstGeom prst="rect">
            <a:avLst/>
          </a:prstGeom>
        </p:spPr>
      </p:pic>
    </p:spTree>
    <p:extLst>
      <p:ext uri="{BB962C8B-B14F-4D97-AF65-F5344CB8AC3E}">
        <p14:creationId xmlns:p14="http://schemas.microsoft.com/office/powerpoint/2010/main" val="138001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FF42A-3908-6C5E-55BB-8660B284B5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46917B-0DBE-0D55-105E-4985563B6724}"/>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3</a:t>
            </a:r>
          </a:p>
        </p:txBody>
      </p:sp>
      <p:sp>
        <p:nvSpPr>
          <p:cNvPr id="3" name="Content Placeholder 2">
            <a:extLst>
              <a:ext uri="{FF2B5EF4-FFF2-40B4-BE49-F238E27FC236}">
                <a16:creationId xmlns:a16="http://schemas.microsoft.com/office/drawing/2014/main" id="{908954D9-4B9E-FE31-E290-BEF58412D105}"/>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
        <p:nvSpPr>
          <p:cNvPr id="4" name="TextBox 3">
            <a:extLst>
              <a:ext uri="{FF2B5EF4-FFF2-40B4-BE49-F238E27FC236}">
                <a16:creationId xmlns:a16="http://schemas.microsoft.com/office/drawing/2014/main" id="{3CFF05E0-5E0B-5C37-9786-04ECC5E67127}"/>
              </a:ext>
            </a:extLst>
          </p:cNvPr>
          <p:cNvSpPr txBox="1"/>
          <p:nvPr/>
        </p:nvSpPr>
        <p:spPr>
          <a:xfrm>
            <a:off x="218058" y="1712694"/>
            <a:ext cx="1196855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Main Idea of BBC Full Text:</a:t>
            </a:r>
            <a:r>
              <a:rPr lang="en-US" sz="2800" dirty="0">
                <a:ea typeface="+mn-lt"/>
                <a:cs typeface="+mn-lt"/>
              </a:rPr>
              <a:t> </a:t>
            </a:r>
            <a:r>
              <a:rPr lang="en-US" sz="2800" b="1">
                <a:ea typeface="+mn-lt"/>
                <a:cs typeface="+mn-lt"/>
              </a:rPr>
              <a:t>Social media helps small businesses grow</a:t>
            </a:r>
            <a:r>
              <a:rPr lang="en-US" sz="2800" b="1" dirty="0">
                <a:ea typeface="+mn-lt"/>
                <a:cs typeface="+mn-lt"/>
              </a:rPr>
              <a:t> </a:t>
            </a:r>
            <a:endParaRPr lang="en-US" sz="2800" b="1"/>
          </a:p>
        </p:txBody>
      </p:sp>
      <p:sp>
        <p:nvSpPr>
          <p:cNvPr id="7" name="TextBox 6">
            <a:extLst>
              <a:ext uri="{FF2B5EF4-FFF2-40B4-BE49-F238E27FC236}">
                <a16:creationId xmlns:a16="http://schemas.microsoft.com/office/drawing/2014/main" id="{CA8015F6-C816-6DD5-DEB1-91462BC60EF9}"/>
              </a:ext>
            </a:extLst>
          </p:cNvPr>
          <p:cNvSpPr txBox="1"/>
          <p:nvPr/>
        </p:nvSpPr>
        <p:spPr>
          <a:xfrm>
            <a:off x="7243010" y="3248526"/>
            <a:ext cx="4507831" cy="3144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DB35DC01-58D4-0114-7238-7C7EFC787A15}"/>
              </a:ext>
            </a:extLst>
          </p:cNvPr>
          <p:cNvSpPr txBox="1"/>
          <p:nvPr/>
        </p:nvSpPr>
        <p:spPr>
          <a:xfrm>
            <a:off x="236069" y="2358811"/>
            <a:ext cx="5833101" cy="4401205"/>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a:ea typeface="+mn-lt"/>
                <a:cs typeface="+mn-lt"/>
              </a:rPr>
              <a:t>Create a mind map with your </a:t>
            </a:r>
            <a:r>
              <a:rPr lang="en-US" sz="2500" b="1">
                <a:ea typeface="+mn-lt"/>
                <a:cs typeface="+mn-lt"/>
              </a:rPr>
              <a:t>partner </a:t>
            </a:r>
            <a:r>
              <a:rPr lang="en-US" sz="2500">
                <a:ea typeface="+mn-lt"/>
                <a:cs typeface="+mn-lt"/>
              </a:rPr>
              <a:t>that shows:</a:t>
            </a:r>
            <a:endParaRPr lang="en-US" sz="2500" dirty="0"/>
          </a:p>
          <a:p>
            <a:pPr marL="285750" indent="-285750">
              <a:buFont typeface="Arial"/>
              <a:buChar char="•"/>
            </a:pPr>
            <a:r>
              <a:rPr lang="en-US" sz="2500">
                <a:ea typeface="+mn-lt"/>
                <a:cs typeface="+mn-lt"/>
              </a:rPr>
              <a:t>key information from the text </a:t>
            </a:r>
            <a:endParaRPr lang="en-US" sz="2500" dirty="0"/>
          </a:p>
          <a:p>
            <a:pPr marL="285750" indent="-285750">
              <a:buFont typeface="Arial"/>
              <a:buChar char="•"/>
            </a:pPr>
            <a:r>
              <a:rPr lang="en-US" sz="2500">
                <a:ea typeface="+mn-lt"/>
                <a:cs typeface="+mn-lt"/>
              </a:rPr>
              <a:t>how social media helps businesses </a:t>
            </a:r>
            <a:endParaRPr lang="en-US" sz="2500" dirty="0"/>
          </a:p>
          <a:p>
            <a:pPr marL="285750" indent="-285750">
              <a:buFont typeface="Arial"/>
              <a:buChar char="•"/>
            </a:pPr>
            <a:r>
              <a:rPr lang="en-US" sz="2500">
                <a:ea typeface="+mn-lt"/>
                <a:cs typeface="+mn-lt"/>
              </a:rPr>
              <a:t>examples from the article</a:t>
            </a:r>
          </a:p>
          <a:p>
            <a:pPr marL="285750" indent="-285750">
              <a:buFont typeface="Arial"/>
              <a:buChar char="•"/>
            </a:pPr>
            <a:endParaRPr lang="en-US" sz="1000" dirty="0"/>
          </a:p>
          <a:p>
            <a:r>
              <a:rPr lang="en-US" sz="2500" b="1" dirty="0"/>
              <a:t>Do not discuss/work with </a:t>
            </a:r>
            <a:r>
              <a:rPr lang="en-US" sz="2500" b="1"/>
              <a:t>the other pair in your group for this step.</a:t>
            </a:r>
            <a:endParaRPr lang="en-US" sz="2500" b="1" dirty="0"/>
          </a:p>
          <a:p>
            <a:endParaRPr lang="en-US" sz="1000" b="1" dirty="0"/>
          </a:p>
          <a:p>
            <a:endParaRPr lang="en-US" sz="1000" dirty="0"/>
          </a:p>
          <a:p>
            <a:r>
              <a:rPr lang="en-US" sz="2500" b="1"/>
              <a:t>Please include your names </a:t>
            </a:r>
            <a:r>
              <a:rPr lang="en-US" sz="2500" b="1" dirty="0"/>
              <a:t>and student numbers somewhere on the map</a:t>
            </a:r>
            <a:endParaRPr lang="en-US" sz="2500" dirty="0"/>
          </a:p>
        </p:txBody>
      </p:sp>
      <p:sp>
        <p:nvSpPr>
          <p:cNvPr id="9" name="TextBox 8">
            <a:extLst>
              <a:ext uri="{FF2B5EF4-FFF2-40B4-BE49-F238E27FC236}">
                <a16:creationId xmlns:a16="http://schemas.microsoft.com/office/drawing/2014/main" id="{89AC35A3-DAC8-FB04-A1F3-3294F6B58998}"/>
              </a:ext>
            </a:extLst>
          </p:cNvPr>
          <p:cNvSpPr txBox="1"/>
          <p:nvPr/>
        </p:nvSpPr>
        <p:spPr>
          <a:xfrm>
            <a:off x="6240378" y="2358187"/>
            <a:ext cx="5686925" cy="4324261"/>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b="1" dirty="0"/>
              <a:t>How to </a:t>
            </a:r>
            <a:r>
              <a:rPr lang="en-US" sz="2500" b="1" dirty="0" err="1"/>
              <a:t>organise</a:t>
            </a:r>
            <a:r>
              <a:rPr lang="en-US" sz="2500" b="1" dirty="0"/>
              <a:t> your ideas (you choose)</a:t>
            </a:r>
            <a:endParaRPr lang="en-US" sz="2500"/>
          </a:p>
          <a:p>
            <a:r>
              <a:rPr lang="en-US" sz="2500">
                <a:ea typeface="+mn-lt"/>
                <a:cs typeface="+mn-lt"/>
              </a:rPr>
              <a:t>You can group information in a way that makes sense to you, for example:</a:t>
            </a:r>
            <a:endParaRPr lang="en-US" sz="2500"/>
          </a:p>
          <a:p>
            <a:pPr marL="285750" indent="-285750">
              <a:buFont typeface="Arial"/>
              <a:buChar char="•"/>
            </a:pPr>
            <a:r>
              <a:rPr lang="en-US" sz="2500">
                <a:ea typeface="+mn-lt"/>
                <a:cs typeface="+mn-lt"/>
              </a:rPr>
              <a:t>by business </a:t>
            </a:r>
            <a:endParaRPr lang="en-US" sz="2500"/>
          </a:p>
          <a:p>
            <a:pPr marL="285750" indent="-285750">
              <a:buFont typeface="Arial"/>
              <a:buChar char="•"/>
            </a:pPr>
            <a:r>
              <a:rPr lang="en-US" sz="2500">
                <a:ea typeface="+mn-lt"/>
                <a:cs typeface="+mn-lt"/>
              </a:rPr>
              <a:t>by what happens (impact) </a:t>
            </a:r>
            <a:endParaRPr lang="en-US" sz="2500"/>
          </a:p>
          <a:p>
            <a:pPr marL="285750" indent="-285750">
              <a:buFont typeface="Arial"/>
              <a:buChar char="•"/>
            </a:pPr>
            <a:r>
              <a:rPr lang="en-US" sz="2500">
                <a:ea typeface="+mn-lt"/>
                <a:cs typeface="+mn-lt"/>
              </a:rPr>
              <a:t>by type of social media use </a:t>
            </a:r>
            <a:endParaRPr lang="en-US" sz="2500"/>
          </a:p>
          <a:p>
            <a:pPr marL="285750" indent="-285750">
              <a:buFont typeface="Arial"/>
              <a:buChar char="•"/>
            </a:pPr>
            <a:r>
              <a:rPr lang="en-US" sz="2500">
                <a:ea typeface="+mn-lt"/>
                <a:cs typeface="+mn-lt"/>
              </a:rPr>
              <a:t>or another clear structure </a:t>
            </a:r>
            <a:endParaRPr lang="en-US" sz="2500" dirty="0">
              <a:ea typeface="+mn-lt"/>
              <a:cs typeface="+mn-lt"/>
            </a:endParaRPr>
          </a:p>
          <a:p>
            <a:r>
              <a:rPr lang="en-US" sz="2500" dirty="0">
                <a:ea typeface="+mn-lt"/>
                <a:cs typeface="+mn-lt"/>
              </a:rPr>
              <a:t>As long as your map is clear, it's up to you how you group/display the ideas! There are many correct ways to do this!</a:t>
            </a:r>
          </a:p>
        </p:txBody>
      </p:sp>
    </p:spTree>
    <p:extLst>
      <p:ext uri="{BB962C8B-B14F-4D97-AF65-F5344CB8AC3E}">
        <p14:creationId xmlns:p14="http://schemas.microsoft.com/office/powerpoint/2010/main" val="4873045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FB2B6-9A26-AF7C-DFA3-05F18E2FBB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9823CB-7768-3360-4805-7BC2BED3CFCE}"/>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4</a:t>
            </a:r>
          </a:p>
        </p:txBody>
      </p:sp>
      <p:sp>
        <p:nvSpPr>
          <p:cNvPr id="3" name="Content Placeholder 2">
            <a:extLst>
              <a:ext uri="{FF2B5EF4-FFF2-40B4-BE49-F238E27FC236}">
                <a16:creationId xmlns:a16="http://schemas.microsoft.com/office/drawing/2014/main" id="{F1C33145-5FE3-CFC3-BE86-5606A521DFFF}"/>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
        <p:nvSpPr>
          <p:cNvPr id="7" name="TextBox 6">
            <a:extLst>
              <a:ext uri="{FF2B5EF4-FFF2-40B4-BE49-F238E27FC236}">
                <a16:creationId xmlns:a16="http://schemas.microsoft.com/office/drawing/2014/main" id="{69AF9CD7-FE55-CC16-EB58-B300C58ED92A}"/>
              </a:ext>
            </a:extLst>
          </p:cNvPr>
          <p:cNvSpPr txBox="1"/>
          <p:nvPr/>
        </p:nvSpPr>
        <p:spPr>
          <a:xfrm>
            <a:off x="7243010" y="3248526"/>
            <a:ext cx="4507831" cy="31442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ED3F787A-2E0C-1B79-12E4-CE4AFB376426}"/>
              </a:ext>
            </a:extLst>
          </p:cNvPr>
          <p:cNvSpPr txBox="1"/>
          <p:nvPr/>
        </p:nvSpPr>
        <p:spPr>
          <a:xfrm>
            <a:off x="227355" y="1859846"/>
            <a:ext cx="3218516"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Swap and compare</a:t>
            </a:r>
            <a:endParaRPr lang="en-US" sz="3200"/>
          </a:p>
          <a:p>
            <a:pPr marL="285750" indent="-285750">
              <a:buFont typeface="Arial"/>
              <a:buChar char="•"/>
            </a:pPr>
            <a:r>
              <a:rPr lang="en-US" sz="3200">
                <a:ea typeface="+mn-lt"/>
                <a:cs typeface="+mn-lt"/>
              </a:rPr>
              <a:t>Work in your group of 4 </a:t>
            </a:r>
            <a:endParaRPr lang="en-US" sz="3200"/>
          </a:p>
          <a:p>
            <a:pPr marL="285750" indent="-285750">
              <a:buFont typeface="Arial"/>
              <a:buChar char="•"/>
            </a:pPr>
            <a:r>
              <a:rPr lang="en-US" sz="3200">
                <a:ea typeface="+mn-lt"/>
                <a:cs typeface="+mn-lt"/>
              </a:rPr>
              <a:t>Swap mind maps with the other pair </a:t>
            </a:r>
            <a:endParaRPr lang="en-US" sz="3200"/>
          </a:p>
          <a:p>
            <a:pPr marL="285750" indent="-285750">
              <a:buFont typeface="Arial"/>
              <a:buChar char="•"/>
            </a:pPr>
            <a:r>
              <a:rPr lang="en-US" sz="3200">
                <a:ea typeface="+mn-lt"/>
                <a:cs typeface="+mn-lt"/>
              </a:rPr>
              <a:t>Look carefully at their work</a:t>
            </a:r>
            <a:endParaRPr lang="en-US" sz="3200"/>
          </a:p>
          <a:p>
            <a:pPr algn="l"/>
            <a:endParaRPr lang="en-US" sz="1600" dirty="0"/>
          </a:p>
          <a:p>
            <a:endParaRPr lang="en-US" sz="1600" dirty="0"/>
          </a:p>
        </p:txBody>
      </p:sp>
      <p:sp>
        <p:nvSpPr>
          <p:cNvPr id="5" name="TextBox 4">
            <a:extLst>
              <a:ext uri="{FF2B5EF4-FFF2-40B4-BE49-F238E27FC236}">
                <a16:creationId xmlns:a16="http://schemas.microsoft.com/office/drawing/2014/main" id="{E9FA8CF8-6E42-B06A-57E3-4C58A543F211}"/>
              </a:ext>
            </a:extLst>
          </p:cNvPr>
          <p:cNvSpPr txBox="1"/>
          <p:nvPr/>
        </p:nvSpPr>
        <p:spPr>
          <a:xfrm>
            <a:off x="3445182" y="1826999"/>
            <a:ext cx="8596007" cy="4979040"/>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Consider and discuss</a:t>
            </a:r>
            <a:r>
              <a:rPr lang="en-US" sz="2400" b="1" dirty="0">
                <a:ea typeface="+mn-lt"/>
                <a:cs typeface="+mn-lt"/>
              </a:rPr>
              <a:t>:</a:t>
            </a:r>
          </a:p>
          <a:p>
            <a:pPr marL="457200" indent="-457200">
              <a:buAutoNum type="arabicPeriod"/>
            </a:pPr>
            <a:r>
              <a:rPr lang="en-US" sz="2400">
                <a:ea typeface="+mn-lt"/>
                <a:cs typeface="+mn-lt"/>
              </a:rPr>
              <a:t>What is similar and different between your mind maps? </a:t>
            </a:r>
            <a:endParaRPr lang="en-US" sz="2400" dirty="0">
              <a:ea typeface="+mn-lt"/>
              <a:cs typeface="+mn-lt"/>
            </a:endParaRPr>
          </a:p>
          <a:p>
            <a:pPr marL="457200" indent="-457200">
              <a:buAutoNum type="arabicPeriod"/>
            </a:pPr>
            <a:r>
              <a:rPr lang="en-US" sz="2400" dirty="0">
                <a:ea typeface="+mn-lt"/>
                <a:cs typeface="+mn-lt"/>
              </a:rPr>
              <a:t>Did you </a:t>
            </a:r>
            <a:r>
              <a:rPr lang="en-US" sz="2400" dirty="0" err="1">
                <a:ea typeface="+mn-lt"/>
                <a:cs typeface="+mn-lt"/>
              </a:rPr>
              <a:t>organise</a:t>
            </a:r>
            <a:r>
              <a:rPr lang="en-US" sz="2400" dirty="0">
                <a:ea typeface="+mn-lt"/>
                <a:cs typeface="+mn-lt"/>
              </a:rPr>
              <a:t> the information in the same way or differently? </a:t>
            </a:r>
            <a:endParaRPr lang="en-US" sz="2400">
              <a:ea typeface="+mn-lt"/>
              <a:cs typeface="+mn-lt"/>
            </a:endParaRPr>
          </a:p>
          <a:p>
            <a:pPr marL="457200" indent="-457200">
              <a:buAutoNum type="arabicPeriod"/>
            </a:pPr>
            <a:r>
              <a:rPr lang="en-US" sz="2400">
                <a:ea typeface="+mn-lt"/>
                <a:cs typeface="+mn-lt"/>
              </a:rPr>
              <a:t>Is the other pair’s mind map clear and easy to follow? Why / why not? </a:t>
            </a:r>
            <a:endParaRPr lang="en-US" sz="2400" dirty="0">
              <a:ea typeface="+mn-lt"/>
              <a:cs typeface="+mn-lt"/>
            </a:endParaRPr>
          </a:p>
          <a:p>
            <a:r>
              <a:rPr lang="en-US" sz="2400" b="1">
                <a:ea typeface="+mn-lt"/>
                <a:cs typeface="+mn-lt"/>
              </a:rPr>
              <a:t>Reflect:</a:t>
            </a:r>
            <a:endParaRPr lang="en-US" sz="2400" b="1" dirty="0">
              <a:ea typeface="+mn-lt"/>
              <a:cs typeface="+mn-lt"/>
            </a:endParaRPr>
          </a:p>
          <a:p>
            <a:pPr marL="457200" indent="-457200">
              <a:buAutoNum type="arabicPeriod"/>
            </a:pPr>
            <a:r>
              <a:rPr lang="en-US" sz="2400">
                <a:ea typeface="+mn-lt"/>
                <a:cs typeface="+mn-lt"/>
              </a:rPr>
              <a:t>Did they include anything important that you missed? </a:t>
            </a:r>
            <a:endParaRPr lang="en-US" sz="2400"/>
          </a:p>
          <a:p>
            <a:pPr marL="457200" indent="-457200">
              <a:buAutoNum type="arabicPeriod"/>
            </a:pPr>
            <a:r>
              <a:rPr lang="en-US" sz="2400">
                <a:ea typeface="+mn-lt"/>
                <a:cs typeface="+mn-lt"/>
              </a:rPr>
              <a:t>What is one thing you would improve in your own mind map after seeing theirs? </a:t>
            </a:r>
            <a:endParaRPr lang="en-US" sz="2400"/>
          </a:p>
          <a:p>
            <a:pPr marL="457200" indent="-457200">
              <a:buAutoNum type="arabicPeriod"/>
            </a:pPr>
            <a:r>
              <a:rPr lang="en-US" sz="2400">
                <a:ea typeface="+mn-lt"/>
                <a:cs typeface="+mn-lt"/>
              </a:rPr>
              <a:t>What is one thing you did well in your own mind map? </a:t>
            </a:r>
          </a:p>
          <a:p>
            <a:pPr marL="457200" indent="-457200">
              <a:buAutoNum type="arabicPeriod"/>
            </a:pPr>
            <a:r>
              <a:rPr lang="en-US" sz="2400">
                <a:ea typeface="+mn-lt"/>
                <a:cs typeface="+mn-lt"/>
              </a:rPr>
              <a:t>Add or change ONE thing in your mind map based on what you saw</a:t>
            </a:r>
          </a:p>
        </p:txBody>
      </p:sp>
    </p:spTree>
    <p:extLst>
      <p:ext uri="{BB962C8B-B14F-4D97-AF65-F5344CB8AC3E}">
        <p14:creationId xmlns:p14="http://schemas.microsoft.com/office/powerpoint/2010/main" val="31743217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96CAB0-DB87-4B54-E139-CBA50DF414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D511E1-C4CA-E05C-2CDF-07917A56FF0E}"/>
              </a:ext>
            </a:extLst>
          </p:cNvPr>
          <p:cNvSpPr>
            <a:spLocks noGrp="1"/>
          </p:cNvSpPr>
          <p:nvPr>
            <p:ph type="title"/>
          </p:nvPr>
        </p:nvSpPr>
        <p:spPr/>
        <p:txBody>
          <a:bodyPr>
            <a:normAutofit/>
          </a:bodyPr>
          <a:lstStyle/>
          <a:p>
            <a:r>
              <a:rPr lang="en-GB" sz="3500" dirty="0"/>
              <a:t>Let’s try it out: </a:t>
            </a:r>
            <a:r>
              <a:rPr lang="en-GB" sz="3500" dirty="0">
                <a:ea typeface="+mj-lt"/>
                <a:cs typeface="+mj-lt"/>
              </a:rPr>
              <a:t>Notes → Meaning Exchange Step 5</a:t>
            </a:r>
          </a:p>
        </p:txBody>
      </p:sp>
      <p:sp>
        <p:nvSpPr>
          <p:cNvPr id="3" name="Content Placeholder 2">
            <a:extLst>
              <a:ext uri="{FF2B5EF4-FFF2-40B4-BE49-F238E27FC236}">
                <a16:creationId xmlns:a16="http://schemas.microsoft.com/office/drawing/2014/main" id="{7FD86C7F-F185-6AFB-AB3A-70DBD40D5D2B}"/>
              </a:ext>
            </a:extLst>
          </p:cNvPr>
          <p:cNvSpPr>
            <a:spLocks noGrp="1"/>
          </p:cNvSpPr>
          <p:nvPr>
            <p:ph idx="1"/>
          </p:nvPr>
        </p:nvSpPr>
        <p:spPr>
          <a:xfrm>
            <a:off x="433773" y="2231907"/>
            <a:ext cx="11318188" cy="4164732"/>
          </a:xfrm>
        </p:spPr>
        <p:txBody>
          <a:bodyPr vert="horz" lIns="91440" tIns="45720" rIns="91440" bIns="45720" rtlCol="0" anchor="t">
            <a:normAutofit/>
          </a:bodyPr>
          <a:lstStyle/>
          <a:p>
            <a:pPr marL="457200" lvl="1" indent="0">
              <a:buNone/>
            </a:pPr>
            <a:endParaRPr lang="en-GB" sz="4400" dirty="0"/>
          </a:p>
          <a:p>
            <a:pPr marL="457200" lvl="1" indent="0">
              <a:buNone/>
            </a:pPr>
            <a:endParaRPr lang="en-GB" sz="3600" dirty="0">
              <a:ea typeface="+mn-lt"/>
              <a:cs typeface="+mn-lt"/>
            </a:endParaRPr>
          </a:p>
          <a:p>
            <a:pPr marL="457200" lvl="1" indent="0">
              <a:buNone/>
            </a:pPr>
            <a:endParaRPr lang="en-GB" sz="3600" dirty="0">
              <a:ea typeface="+mn-lt"/>
              <a:cs typeface="+mn-lt"/>
            </a:endParaRPr>
          </a:p>
        </p:txBody>
      </p:sp>
      <p:sp>
        <p:nvSpPr>
          <p:cNvPr id="4" name="TextBox 3">
            <a:extLst>
              <a:ext uri="{FF2B5EF4-FFF2-40B4-BE49-F238E27FC236}">
                <a16:creationId xmlns:a16="http://schemas.microsoft.com/office/drawing/2014/main" id="{344CCA5E-4FAE-7862-2CD2-ED7002827A57}"/>
              </a:ext>
            </a:extLst>
          </p:cNvPr>
          <p:cNvSpPr txBox="1"/>
          <p:nvPr/>
        </p:nvSpPr>
        <p:spPr>
          <a:xfrm>
            <a:off x="651194" y="1921241"/>
            <a:ext cx="10885714"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Take a photo of your work</a:t>
            </a:r>
            <a:endParaRPr lang="en-US"/>
          </a:p>
          <a:p>
            <a:endParaRPr lang="en-US" sz="2800" dirty="0"/>
          </a:p>
          <a:p>
            <a:r>
              <a:rPr lang="en-US" sz="2800" dirty="0"/>
              <a:t>Follow the instructions to upl</a:t>
            </a:r>
            <a:r>
              <a:rPr lang="en-US" sz="2800"/>
              <a:t>oad your work onto Moodle. Every person should upload a picture of their work.</a:t>
            </a:r>
            <a:endParaRPr lang="en-US" sz="2800" dirty="0"/>
          </a:p>
          <a:p>
            <a:endParaRPr lang="en-US" sz="2800" dirty="0"/>
          </a:p>
          <a:p>
            <a:endParaRPr lang="en-US" dirty="0"/>
          </a:p>
          <a:p>
            <a:endParaRPr lang="en-US" dirty="0"/>
          </a:p>
        </p:txBody>
      </p:sp>
    </p:spTree>
    <p:extLst>
      <p:ext uri="{BB962C8B-B14F-4D97-AF65-F5344CB8AC3E}">
        <p14:creationId xmlns:p14="http://schemas.microsoft.com/office/powerpoint/2010/main" val="15057853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92500" lnSpcReduction="20000"/>
          </a:bodyPr>
          <a:lstStyle/>
          <a:p>
            <a:pPr marL="0" indent="0">
              <a:buNone/>
            </a:pPr>
            <a:r>
              <a:rPr lang="en-GB"/>
              <a:t>Please answer:</a:t>
            </a:r>
          </a:p>
          <a:p>
            <a:r>
              <a:rPr lang="en-GB"/>
              <a:t>One thing that helped me read better today is…</a:t>
            </a:r>
          </a:p>
          <a:p>
            <a:r>
              <a:rPr lang="en-GB"/>
              <a:t>One thing I still want to practise is….</a:t>
            </a:r>
          </a:p>
          <a:p>
            <a:r>
              <a:rPr lang="en-GB"/>
              <a:t>One thing I understand now about using reading for business decisions is…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2538897" y="5192202"/>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DA865-FF4F-95F4-4FB1-BA94CFC58BA2}"/>
              </a:ext>
            </a:extLst>
          </p:cNvPr>
          <p:cNvSpPr>
            <a:spLocks noGrp="1"/>
          </p:cNvSpPr>
          <p:nvPr>
            <p:ph type="title"/>
          </p:nvPr>
        </p:nvSpPr>
        <p:spPr/>
        <p:txBody>
          <a:bodyPr/>
          <a:lstStyle/>
          <a:p>
            <a:r>
              <a:rPr lang="en-GB"/>
              <a:t>Today we learned…</a:t>
            </a:r>
          </a:p>
        </p:txBody>
      </p:sp>
      <p:sp>
        <p:nvSpPr>
          <p:cNvPr id="3" name="Content Placeholder 2">
            <a:extLst>
              <a:ext uri="{FF2B5EF4-FFF2-40B4-BE49-F238E27FC236}">
                <a16:creationId xmlns:a16="http://schemas.microsoft.com/office/drawing/2014/main" id="{4D46F9F0-4E29-5C84-2C0A-359DC06DC0FC}"/>
              </a:ext>
            </a:extLst>
          </p:cNvPr>
          <p:cNvSpPr>
            <a:spLocks noGrp="1"/>
          </p:cNvSpPr>
          <p:nvPr>
            <p:ph sz="half" idx="1"/>
          </p:nvPr>
        </p:nvSpPr>
        <p:spPr>
          <a:xfrm>
            <a:off x="1127124" y="1825625"/>
            <a:ext cx="10204309" cy="4351338"/>
          </a:xfrm>
        </p:spPr>
        <p:txBody>
          <a:bodyPr vert="horz" lIns="91440" tIns="45720" rIns="91440" bIns="45720" rtlCol="0" anchor="t">
            <a:normAutofit/>
          </a:bodyPr>
          <a:lstStyle/>
          <a:p>
            <a:r>
              <a:rPr lang="en-GB">
                <a:ea typeface="+mn-lt"/>
                <a:cs typeface="+mn-lt"/>
              </a:rPr>
              <a:t>How to find the </a:t>
            </a:r>
            <a:r>
              <a:rPr lang="en-GB" b="1">
                <a:ea typeface="+mn-lt"/>
                <a:cs typeface="+mn-lt"/>
              </a:rPr>
              <a:t>main idea</a:t>
            </a:r>
            <a:r>
              <a:rPr lang="en-GB">
                <a:ea typeface="+mn-lt"/>
                <a:cs typeface="+mn-lt"/>
              </a:rPr>
              <a:t> of a business text </a:t>
            </a:r>
            <a:endParaRPr lang="en-GB"/>
          </a:p>
          <a:p>
            <a:r>
              <a:rPr lang="en-GB" dirty="0">
                <a:ea typeface="+mn-lt"/>
                <a:cs typeface="+mn-lt"/>
              </a:rPr>
              <a:t>How to identify </a:t>
            </a:r>
            <a:r>
              <a:rPr lang="en-GB" b="1" dirty="0">
                <a:ea typeface="+mn-lt"/>
                <a:cs typeface="+mn-lt"/>
              </a:rPr>
              <a:t>key details</a:t>
            </a:r>
            <a:r>
              <a:rPr lang="en-GB" dirty="0">
                <a:ea typeface="+mn-lt"/>
                <a:cs typeface="+mn-lt"/>
              </a:rPr>
              <a:t> and ignore less important information </a:t>
            </a:r>
            <a:endParaRPr lang="en-GB" dirty="0"/>
          </a:p>
          <a:p>
            <a:r>
              <a:rPr lang="en-GB">
                <a:ea typeface="+mn-lt"/>
                <a:cs typeface="+mn-lt"/>
              </a:rPr>
              <a:t>How to organise information into </a:t>
            </a:r>
            <a:r>
              <a:rPr lang="en-GB" b="1">
                <a:ea typeface="+mn-lt"/>
                <a:cs typeface="+mn-lt"/>
              </a:rPr>
              <a:t>clear categories</a:t>
            </a:r>
            <a:r>
              <a:rPr lang="en-GB" dirty="0">
                <a:ea typeface="+mn-lt"/>
                <a:cs typeface="+mn-lt"/>
              </a:rPr>
              <a:t> </a:t>
            </a:r>
            <a:endParaRPr lang="en-GB" dirty="0"/>
          </a:p>
          <a:p>
            <a:r>
              <a:rPr lang="en-GB">
                <a:ea typeface="+mn-lt"/>
                <a:cs typeface="+mn-lt"/>
              </a:rPr>
              <a:t>How to use a </a:t>
            </a:r>
            <a:r>
              <a:rPr lang="en-GB" b="1">
                <a:ea typeface="+mn-lt"/>
                <a:cs typeface="+mn-lt"/>
              </a:rPr>
              <a:t>mind map to structure ideas using keywords</a:t>
            </a:r>
            <a:r>
              <a:rPr lang="en-GB" dirty="0">
                <a:ea typeface="+mn-lt"/>
                <a:cs typeface="+mn-lt"/>
              </a:rPr>
              <a:t> </a:t>
            </a:r>
            <a:endParaRPr lang="en-GB" dirty="0"/>
          </a:p>
          <a:p>
            <a:r>
              <a:rPr lang="en-GB">
                <a:ea typeface="+mn-lt"/>
                <a:cs typeface="+mn-lt"/>
              </a:rPr>
              <a:t>How these skills help with </a:t>
            </a:r>
            <a:r>
              <a:rPr lang="en-GB" b="1">
                <a:ea typeface="+mn-lt"/>
                <a:cs typeface="+mn-lt"/>
              </a:rPr>
              <a:t>Assessment 1 and business decision-making</a:t>
            </a:r>
            <a:endParaRPr lang="en-GB"/>
          </a:p>
          <a:p>
            <a:endParaRPr lang="en-GB" dirty="0"/>
          </a:p>
        </p:txBody>
      </p:sp>
      <p:graphicFrame>
        <p:nvGraphicFramePr>
          <p:cNvPr id="5" name="Content Placeholder 4" descr="Three blue arrow shapes labeled ‘Prediction,’ ‘Skimming,’ and ‘Scanning,’ each pointing to grey arrows labeled ‘Guessing the topic,’ ‘Finding the main idea,’ and ‘Key facts and details">
            <a:extLst>
              <a:ext uri="{FF2B5EF4-FFF2-40B4-BE49-F238E27FC236}">
                <a16:creationId xmlns:a16="http://schemas.microsoft.com/office/drawing/2014/main" id="{839A3DAE-8818-C7FA-0A6E-21C98551DF88}"/>
              </a:ext>
            </a:extLst>
          </p:cNvPr>
          <p:cNvGraphicFramePr>
            <a:graphicFrameLocks noGrp="1"/>
          </p:cNvGraphicFramePr>
          <p:nvPr>
            <p:ph sz="half" idx="2"/>
            <p:extLst>
              <p:ext uri="{D42A27DB-BD31-4B8C-83A1-F6EECF244321}">
                <p14:modId xmlns:p14="http://schemas.microsoft.com/office/powerpoint/2010/main" val="2521505704"/>
              </p:ext>
            </p:extLst>
          </p:nvPr>
        </p:nvGraphicFramePr>
        <p:xfrm>
          <a:off x="6275388" y="1825625"/>
          <a:ext cx="507841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6085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1E86-B7F8-3340-5351-0900B56F4372}"/>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Raise your hand if</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ED69-8681-3022-B4B7-2CFED003D983}"/>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Share a word about how you feel</a:t>
            </a:r>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6D46CD6A-3647-5DCF-530C-2516F3A1C2E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1179" y="1825625"/>
            <a:ext cx="6518567" cy="4351338"/>
          </a:xfrm>
        </p:spPr>
      </p:pic>
    </p:spTree>
    <p:extLst>
      <p:ext uri="{BB962C8B-B14F-4D97-AF65-F5344CB8AC3E}">
        <p14:creationId xmlns:p14="http://schemas.microsoft.com/office/powerpoint/2010/main" val="18330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Referencing, Integrity &amp; Ethics</a:t>
            </a:r>
            <a:r>
              <a:rPr lang="en-GB"/>
              <a:t> </a:t>
            </a:r>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4718" y="285976"/>
            <a:ext cx="2428483" cy="1942987"/>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4</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r>
              <a:rPr lang="en-GB" dirty="0"/>
              <a:t>Complete: </a:t>
            </a:r>
            <a:endParaRPr lang="en-GB" b="1" dirty="0"/>
          </a:p>
          <a:p>
            <a:r>
              <a:rPr lang="en-GB" dirty="0" err="1"/>
              <a:t>Infoskills</a:t>
            </a:r>
            <a:r>
              <a:rPr lang="en-GB" dirty="0"/>
              <a:t>: Referencing The Basics</a:t>
            </a:r>
          </a:p>
          <a:p>
            <a:endParaRPr lang="en-GB" dirty="0"/>
          </a:p>
          <a:p>
            <a:r>
              <a:rPr lang="en-GB" b="1" dirty="0"/>
              <a:t>And </a:t>
            </a:r>
            <a:r>
              <a:rPr lang="en-GB" b="1"/>
              <a:t>don’t forget to work on AS1!</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a:t>Open Moodle</a:t>
            </a:r>
          </a:p>
          <a:p>
            <a:r>
              <a:rPr lang="en-GB"/>
              <a:t>Go to this module (Academic Skills)</a:t>
            </a:r>
          </a:p>
          <a:p>
            <a:r>
              <a:rPr lang="en-GB"/>
              <a:t>Click Week 3</a:t>
            </a:r>
          </a:p>
          <a:p>
            <a:r>
              <a:rPr lang="en-GB"/>
              <a:t>Select Referencing: The Basics</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68186" y="4725525"/>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Avoiding Misinformation</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a:bodyPr>
          <a:lstStyle/>
          <a:p>
            <a:pPr marL="0" indent="0">
              <a:buNone/>
            </a:pPr>
            <a:r>
              <a:rPr lang="en-GB"/>
              <a:t>Learn how to identify Misinformation, disinformation, and fake news</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a:t>Open Moodle</a:t>
            </a:r>
          </a:p>
          <a:p>
            <a:r>
              <a:rPr lang="en-GB"/>
              <a:t>Go to this module (Academic Skills)</a:t>
            </a:r>
          </a:p>
          <a:p>
            <a:r>
              <a:rPr lang="en-GB"/>
              <a:t>Click Week 3</a:t>
            </a:r>
          </a:p>
          <a:p>
            <a:r>
              <a:rPr lang="en-GB"/>
              <a:t>Select Misinformation Training</a:t>
            </a:r>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6A23EEF6-E819-429B-9B5C-CBF630FA953C}">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03798FF6-DD91-49DA-A1A1-988BC8CAA240}">
  <ds:schemaRefs>
    <ds:schemaRef ds:uri="http://www.w3.org/XML/1998/namespace"/>
    <ds:schemaRef ds:uri="826e5e0b-69f2-41be-b336-f8a1ad71dd1e"/>
    <ds:schemaRef ds:uri="http://schemas.microsoft.com/office/infopath/2007/PartnerControls"/>
    <ds:schemaRef ds:uri="http://purl.org/dc/dcmitype/"/>
    <ds:schemaRef ds:uri="http://schemas.microsoft.com/office/2006/metadata/properties"/>
    <ds:schemaRef ds:uri="http://schemas.microsoft.com/office/2006/documentManagement/types"/>
    <ds:schemaRef ds:uri="http://schemas.openxmlformats.org/package/2006/metadata/core-properties"/>
    <ds:schemaRef ds:uri="20412d98-6c36-457e-a543-06e3d82144c9"/>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7229</Words>
  <Application>Microsoft Office PowerPoint</Application>
  <PresentationFormat>Widescreen</PresentationFormat>
  <Paragraphs>662</Paragraphs>
  <Slides>43</Slides>
  <Notes>42</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Arial,Sans-Serif</vt:lpstr>
      <vt:lpstr>Aptos</vt:lpstr>
      <vt:lpstr>Aptos ExtraBold</vt:lpstr>
      <vt:lpstr>Arial</vt:lpstr>
      <vt:lpstr>Office Theme</vt:lpstr>
      <vt:lpstr>Welcome to Academic Skills!</vt:lpstr>
      <vt:lpstr>Remembering last week</vt:lpstr>
      <vt:lpstr>Remembering last week</vt:lpstr>
      <vt:lpstr>What today is about</vt:lpstr>
      <vt:lpstr>Reading and Analysing</vt:lpstr>
      <vt:lpstr>Discuss</vt:lpstr>
      <vt:lpstr>How reading supports business decisions</vt:lpstr>
      <vt:lpstr>Reading for ideas, not every word</vt:lpstr>
      <vt:lpstr>Main idea vs detail</vt:lpstr>
      <vt:lpstr>What is “evidence” in a business text? </vt:lpstr>
      <vt:lpstr>Let’s try it out!</vt:lpstr>
      <vt:lpstr>Let’s try it out!</vt:lpstr>
      <vt:lpstr>Let’s try it out!</vt:lpstr>
      <vt:lpstr>Main idea is…</vt:lpstr>
      <vt:lpstr>Main Idea: Check the first sentence </vt:lpstr>
      <vt:lpstr>Main Idea: Repeated ideas give clues</vt:lpstr>
      <vt:lpstr>Main Idea: Repeated ideas give clues</vt:lpstr>
      <vt:lpstr>Main idea is…</vt:lpstr>
      <vt:lpstr>Key supporting details</vt:lpstr>
      <vt:lpstr>Let’s try it out</vt:lpstr>
      <vt:lpstr>Key supporting details</vt:lpstr>
      <vt:lpstr>Key supporting details</vt:lpstr>
      <vt:lpstr>Note-taking Techniques</vt:lpstr>
      <vt:lpstr>Note-taking Techniques</vt:lpstr>
      <vt:lpstr>Discuss</vt:lpstr>
      <vt:lpstr>Note-Taking: Why Does This Skill Matter Outside of University?</vt:lpstr>
      <vt:lpstr>Mindmaps </vt:lpstr>
      <vt:lpstr>Three Steps for a Mindmap </vt:lpstr>
      <vt:lpstr>PowerPoint Presentation</vt:lpstr>
      <vt:lpstr>PowerPoint Presentation</vt:lpstr>
      <vt:lpstr>Let’s try it out: Notes → Meaning Exchange Step 1</vt:lpstr>
      <vt:lpstr>Let’s try it out: Notes → Meaning Exchange Step 2</vt:lpstr>
      <vt:lpstr>Let’s try it out: Notes → Meaning Exchange Step 3</vt:lpstr>
      <vt:lpstr>Let’s try it out: Notes → Meaning Exchange Step 4</vt:lpstr>
      <vt:lpstr>Let’s try it out: Notes → Meaning Exchange Step 5</vt:lpstr>
      <vt:lpstr>Reflection</vt:lpstr>
      <vt:lpstr>Recap</vt:lpstr>
      <vt:lpstr>Today we learned…</vt:lpstr>
      <vt:lpstr>Raise your hand if</vt:lpstr>
      <vt:lpstr>Share a word about how you feel</vt:lpstr>
      <vt:lpstr>Next Week:  Referencing, Integrity &amp; Ethics </vt:lpstr>
      <vt:lpstr>Homework for Week 4</vt:lpstr>
      <vt:lpstr>Avoiding Misinformation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600</cp:revision>
  <dcterms:created xsi:type="dcterms:W3CDTF">2026-02-06T13:25:12Z</dcterms:created>
  <dcterms:modified xsi:type="dcterms:W3CDTF">2026-05-06T11:04:01Z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