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3" r:id="rId1"/>
  </p:sldMasterIdLst>
  <p:sldIdLst>
    <p:sldId id="256" r:id="rId2"/>
  </p:sldIdLst>
  <p:sldSz cx="12801600" cy="9601200" type="A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F5F2"/>
    <a:srgbClr val="B0D6D1"/>
    <a:srgbClr val="ADC4C1"/>
    <a:srgbClr val="FCF4CF"/>
    <a:srgbClr val="FFA3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DAF4DC-F943-744A-A044-CC9F4CB61BBE}" v="5" dt="2023-01-12T11:08:40.2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5" autoAdjust="0"/>
    <p:restoredTop sz="94649"/>
  </p:normalViewPr>
  <p:slideViewPr>
    <p:cSldViewPr snapToGrid="0">
      <p:cViewPr>
        <p:scale>
          <a:sx n="116" d="100"/>
          <a:sy n="116" d="100"/>
        </p:scale>
        <p:origin x="-1736" y="-1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Price (2200392)" userId="S::2200392@student.uwtsd.ac.uk::3c0e26cd-a141-4e39-a720-d1ea5882c7fb" providerId="AD" clId="Web-{A95ECE50-C8FF-479E-9AE3-B58647CF9F6F}"/>
    <pc:docChg chg="mod modSld addMainMaster delMainMaster modMainMaster setSldSz">
      <pc:chgData name="Emily Price (2200392)" userId="S::2200392@student.uwtsd.ac.uk::3c0e26cd-a141-4e39-a720-d1ea5882c7fb" providerId="AD" clId="Web-{A95ECE50-C8FF-479E-9AE3-B58647CF9F6F}" dt="2023-01-03T16:02:26.280" v="25"/>
      <pc:docMkLst>
        <pc:docMk/>
      </pc:docMkLst>
      <pc:sldChg chg="addSp delSp modSp mod setBg modClrScheme setClrOvrMap delDesignElem chgLayout">
        <pc:chgData name="Emily Price (2200392)" userId="S::2200392@student.uwtsd.ac.uk::3c0e26cd-a141-4e39-a720-d1ea5882c7fb" providerId="AD" clId="Web-{A95ECE50-C8FF-479E-9AE3-B58647CF9F6F}" dt="2023-01-03T16:02:26.280" v="25"/>
        <pc:sldMkLst>
          <pc:docMk/>
          <pc:sldMk cId="109857222" sldId="256"/>
        </pc:sldMkLst>
        <pc:spChg chg="mod ord">
          <ac:chgData name="Emily Price (2200392)" userId="S::2200392@student.uwtsd.ac.uk::3c0e26cd-a141-4e39-a720-d1ea5882c7fb" providerId="AD" clId="Web-{A95ECE50-C8FF-479E-9AE3-B58647CF9F6F}" dt="2023-01-03T16:02:26.280" v="2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mily Price (2200392)" userId="S::2200392@student.uwtsd.ac.uk::3c0e26cd-a141-4e39-a720-d1ea5882c7fb" providerId="AD" clId="Web-{A95ECE50-C8FF-479E-9AE3-B58647CF9F6F}" dt="2023-01-03T16:02:26.280" v="2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5:45.142" v="3"/>
          <ac:spMkLst>
            <pc:docMk/>
            <pc:sldMk cId="109857222" sldId="256"/>
            <ac:spMk id="6" creationId="{71B2258F-86CA-4D4D-8270-BC05FCDEBFB3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6:01:19.838" v="20"/>
          <ac:spMkLst>
            <pc:docMk/>
            <pc:sldMk cId="109857222" sldId="256"/>
            <ac:spMk id="7" creationId="{10A34275-CD0A-499C-9600-C96742FACE6C}"/>
          </ac:spMkLst>
        </pc:spChg>
        <pc:spChg chg="add del mod">
          <ac:chgData name="Emily Price (2200392)" userId="S::2200392@student.uwtsd.ac.uk::3c0e26cd-a141-4e39-a720-d1ea5882c7fb" providerId="AD" clId="Web-{A95ECE50-C8FF-479E-9AE3-B58647CF9F6F}" dt="2023-01-03T15:58:29.060" v="15"/>
          <ac:spMkLst>
            <pc:docMk/>
            <pc:sldMk cId="109857222" sldId="256"/>
            <ac:spMk id="8" creationId="{87CC2527-562A-4F69-B487-4371E5B243E7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5:28.719" v="1"/>
          <ac:spMkLst>
            <pc:docMk/>
            <pc:sldMk cId="109857222" sldId="256"/>
            <ac:spMk id="9" creationId="{D13AE4BC-2211-4D4F-3686-2ACF60F9CA48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5:28.719" v="1"/>
          <ac:spMkLst>
            <pc:docMk/>
            <pc:sldMk cId="109857222" sldId="256"/>
            <ac:spMk id="11" creationId="{FDF8B7E8-12B2-753C-7477-05B85D1D08F4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8:18.090" v="12"/>
          <ac:spMkLst>
            <pc:docMk/>
            <pc:sldMk cId="109857222" sldId="256"/>
            <ac:spMk id="15" creationId="{F96187D8-B32D-4D1A-8C48-A15933DDCD8C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8:18.090" v="12"/>
          <ac:spMkLst>
            <pc:docMk/>
            <pc:sldMk cId="109857222" sldId="256"/>
            <ac:spMk id="17" creationId="{D019BB32-A409-4C93-9090-8BDDC45E5796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6:01:43.433" v="21"/>
          <ac:spMkLst>
            <pc:docMk/>
            <pc:sldMk cId="109857222" sldId="256"/>
            <ac:spMk id="20" creationId="{158B3569-73B2-4D05-8E95-886A6EE17F1F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8:18.090" v="12"/>
          <ac:spMkLst>
            <pc:docMk/>
            <pc:sldMk cId="109857222" sldId="256"/>
            <ac:spMk id="21" creationId="{74ED70DB-1943-4E5C-A1B6-D49DFE44028B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6:01:43.433" v="21"/>
          <ac:spMkLst>
            <pc:docMk/>
            <pc:sldMk cId="109857222" sldId="256"/>
            <ac:spMk id="22" creationId="{B71758F4-3F46-45DA-8AC5-4E508DA080BA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8:29.013" v="14"/>
          <ac:spMkLst>
            <pc:docMk/>
            <pc:sldMk cId="109857222" sldId="256"/>
            <ac:spMk id="23" creationId="{F1314C34-F582-4EEF-86CE-F88761E52434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8:29.013" v="14"/>
          <ac:spMkLst>
            <pc:docMk/>
            <pc:sldMk cId="109857222" sldId="256"/>
            <ac:spMk id="24" creationId="{7319A1DD-F557-4EC6-8A8C-F7617B4CD678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8:29.013" v="14"/>
          <ac:spMkLst>
            <pc:docMk/>
            <pc:sldMk cId="109857222" sldId="256"/>
            <ac:spMk id="26" creationId="{C390A367-0330-4E03-9D5F-40308A7975C8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9:32.408" v="16"/>
          <ac:spMkLst>
            <pc:docMk/>
            <pc:sldMk cId="109857222" sldId="256"/>
            <ac:spMk id="28" creationId="{6CCA5F87-1D1E-45CB-8D83-FC7EEFAD9935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9:32.408" v="16"/>
          <ac:spMkLst>
            <pc:docMk/>
            <pc:sldMk cId="109857222" sldId="256"/>
            <ac:spMk id="29" creationId="{7CCFC2C6-6238-4A2F-93DE-2ADF74AF635E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9:32.408" v="16"/>
          <ac:spMkLst>
            <pc:docMk/>
            <pc:sldMk cId="109857222" sldId="256"/>
            <ac:spMk id="30" creationId="{AF2F604E-43BE-4DC3-B983-E071523364F8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5:59:32.408" v="16"/>
          <ac:spMkLst>
            <pc:docMk/>
            <pc:sldMk cId="109857222" sldId="256"/>
            <ac:spMk id="31" creationId="{08C9B587-E65E-4B52-B37C-ABEBB6E87928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6:01:43.433" v="21"/>
          <ac:spMkLst>
            <pc:docMk/>
            <pc:sldMk cId="109857222" sldId="256"/>
            <ac:spMk id="32" creationId="{8D61482F-F3C5-4D66-8C5D-C6BBE3E1275C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6:02:14.342" v="23"/>
          <ac:spMkLst>
            <pc:docMk/>
            <pc:sldMk cId="109857222" sldId="256"/>
            <ac:spMk id="33" creationId="{B298ECBA-3258-45DF-8FD4-7581736BCCBC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6:02:14.342" v="23"/>
          <ac:spMkLst>
            <pc:docMk/>
            <pc:sldMk cId="109857222" sldId="256"/>
            <ac:spMk id="34" creationId="{B62BF453-BD82-4B90-9FE7-51703133806E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6:02:14.342" v="23"/>
          <ac:spMkLst>
            <pc:docMk/>
            <pc:sldMk cId="109857222" sldId="256"/>
            <ac:spMk id="35" creationId="{072366D3-9B5C-42E1-9906-77FF6BB55EAB}"/>
          </ac:spMkLst>
        </pc:spChg>
        <pc:spChg chg="add del">
          <ac:chgData name="Emily Price (2200392)" userId="S::2200392@student.uwtsd.ac.uk::3c0e26cd-a141-4e39-a720-d1ea5882c7fb" providerId="AD" clId="Web-{A95ECE50-C8FF-479E-9AE3-B58647CF9F6F}" dt="2023-01-03T16:02:14.342" v="23"/>
          <ac:spMkLst>
            <pc:docMk/>
            <pc:sldMk cId="109857222" sldId="256"/>
            <ac:spMk id="36" creationId="{121F5E60-4E89-4B16-A245-12BD9935998D}"/>
          </ac:spMkLst>
        </pc:spChg>
        <pc:spChg chg="add">
          <ac:chgData name="Emily Price (2200392)" userId="S::2200392@student.uwtsd.ac.uk::3c0e26cd-a141-4e39-a720-d1ea5882c7fb" providerId="AD" clId="Web-{A95ECE50-C8FF-479E-9AE3-B58647CF9F6F}" dt="2023-01-03T16:02:26.280" v="25"/>
          <ac:spMkLst>
            <pc:docMk/>
            <pc:sldMk cId="109857222" sldId="256"/>
            <ac:spMk id="37" creationId="{CF26F95E-0630-4B9C-BF24-2DF7E6424DF1}"/>
          </ac:spMkLst>
        </pc:spChg>
        <pc:spChg chg="add">
          <ac:chgData name="Emily Price (2200392)" userId="S::2200392@student.uwtsd.ac.uk::3c0e26cd-a141-4e39-a720-d1ea5882c7fb" providerId="AD" clId="Web-{A95ECE50-C8FF-479E-9AE3-B58647CF9F6F}" dt="2023-01-03T16:02:26.280" v="25"/>
          <ac:spMkLst>
            <pc:docMk/>
            <pc:sldMk cId="109857222" sldId="256"/>
            <ac:spMk id="38" creationId="{B459C568-BF02-4E5F-B26F-E4B0A82751AE}"/>
          </ac:spMkLst>
        </pc:spChg>
        <pc:grpChg chg="add">
          <ac:chgData name="Emily Price (2200392)" userId="S::2200392@student.uwtsd.ac.uk::3c0e26cd-a141-4e39-a720-d1ea5882c7fb" providerId="AD" clId="Web-{A95ECE50-C8FF-479E-9AE3-B58647CF9F6F}" dt="2023-01-03T16:02:26.280" v="25"/>
          <ac:grpSpMkLst>
            <pc:docMk/>
            <pc:sldMk cId="109857222" sldId="256"/>
            <ac:grpSpMk id="39" creationId="{D1F27042-868A-4D09-95FE-74BAD43611C5}"/>
          </ac:grpSpMkLst>
        </pc:grpChg>
        <pc:picChg chg="add mod ord">
          <ac:chgData name="Emily Price (2200392)" userId="S::2200392@student.uwtsd.ac.uk::3c0e26cd-a141-4e39-a720-d1ea5882c7fb" providerId="AD" clId="Web-{A95ECE50-C8FF-479E-9AE3-B58647CF9F6F}" dt="2023-01-03T16:02:26.280" v="25"/>
          <ac:picMkLst>
            <pc:docMk/>
            <pc:sldMk cId="109857222" sldId="256"/>
            <ac:picMk id="4" creationId="{F74B7743-63D1-3AF8-CA4C-D6C30A9E081B}"/>
          </ac:picMkLst>
        </pc:picChg>
        <pc:cxnChg chg="add del mod">
          <ac:chgData name="Emily Price (2200392)" userId="S::2200392@student.uwtsd.ac.uk::3c0e26cd-a141-4e39-a720-d1ea5882c7fb" providerId="AD" clId="Web-{A95ECE50-C8FF-479E-9AE3-B58647CF9F6F}" dt="2023-01-03T15:58:29.060" v="15"/>
          <ac:cxnSpMkLst>
            <pc:docMk/>
            <pc:sldMk cId="109857222" sldId="256"/>
            <ac:cxnSpMk id="10" creationId="{BCDAEC91-5BCE-4B55-9CC0-43EF94CB734B}"/>
          </ac:cxnSpMkLst>
        </pc:cxnChg>
        <pc:cxnChg chg="add del">
          <ac:chgData name="Emily Price (2200392)" userId="S::2200392@student.uwtsd.ac.uk::3c0e26cd-a141-4e39-a720-d1ea5882c7fb" providerId="AD" clId="Web-{A95ECE50-C8FF-479E-9AE3-B58647CF9F6F}" dt="2023-01-03T16:01:19.838" v="20"/>
          <ac:cxnSpMkLst>
            <pc:docMk/>
            <pc:sldMk cId="109857222" sldId="256"/>
            <ac:cxnSpMk id="12" creationId="{1852546B-EF97-46E8-A930-3A0334106683}"/>
          </ac:cxnSpMkLst>
        </pc:cxnChg>
        <pc:cxnChg chg="add del">
          <ac:chgData name="Emily Price (2200392)" userId="S::2200392@student.uwtsd.ac.uk::3c0e26cd-a141-4e39-a720-d1ea5882c7fb" providerId="AD" clId="Web-{A95ECE50-C8FF-479E-9AE3-B58647CF9F6F}" dt="2023-01-03T16:01:19.838" v="20"/>
          <ac:cxnSpMkLst>
            <pc:docMk/>
            <pc:sldMk cId="109857222" sldId="256"/>
            <ac:cxnSpMk id="13" creationId="{12801F4A-0A74-45E0-8E5A-65A65252A346}"/>
          </ac:cxnSpMkLst>
        </pc:cxnChg>
        <pc:cxnChg chg="add del">
          <ac:chgData name="Emily Price (2200392)" userId="S::2200392@student.uwtsd.ac.uk::3c0e26cd-a141-4e39-a720-d1ea5882c7fb" providerId="AD" clId="Web-{A95ECE50-C8FF-479E-9AE3-B58647CF9F6F}" dt="2023-01-03T16:01:19.838" v="20"/>
          <ac:cxnSpMkLst>
            <pc:docMk/>
            <pc:sldMk cId="109857222" sldId="256"/>
            <ac:cxnSpMk id="14" creationId="{AD245F29-ABE7-4BB1-8164-5F4C4604B29D}"/>
          </ac:cxnSpMkLst>
        </pc:cxnChg>
        <pc:cxnChg chg="add del">
          <ac:chgData name="Emily Price (2200392)" userId="S::2200392@student.uwtsd.ac.uk::3c0e26cd-a141-4e39-a720-d1ea5882c7fb" providerId="AD" clId="Web-{A95ECE50-C8FF-479E-9AE3-B58647CF9F6F}" dt="2023-01-03T16:01:19.838" v="20"/>
          <ac:cxnSpMkLst>
            <pc:docMk/>
            <pc:sldMk cId="109857222" sldId="256"/>
            <ac:cxnSpMk id="16" creationId="{CF00EEAF-0634-4EEB-81E5-9FBC2170F3F4}"/>
          </ac:cxnSpMkLst>
        </pc:cxnChg>
        <pc:cxnChg chg="add del">
          <ac:chgData name="Emily Price (2200392)" userId="S::2200392@student.uwtsd.ac.uk::3c0e26cd-a141-4e39-a720-d1ea5882c7fb" providerId="AD" clId="Web-{A95ECE50-C8FF-479E-9AE3-B58647CF9F6F}" dt="2023-01-03T16:01:19.838" v="20"/>
          <ac:cxnSpMkLst>
            <pc:docMk/>
            <pc:sldMk cId="109857222" sldId="256"/>
            <ac:cxnSpMk id="18" creationId="{53E11676-332F-449D-9A03-6CE4ED25CC3C}"/>
          </ac:cxnSpMkLst>
        </pc:cxnChg>
        <pc:cxnChg chg="add del">
          <ac:chgData name="Emily Price (2200392)" userId="S::2200392@student.uwtsd.ac.uk::3c0e26cd-a141-4e39-a720-d1ea5882c7fb" providerId="AD" clId="Web-{A95ECE50-C8FF-479E-9AE3-B58647CF9F6F}" dt="2023-01-03T15:58:18.090" v="12"/>
          <ac:cxnSpMkLst>
            <pc:docMk/>
            <pc:sldMk cId="109857222" sldId="256"/>
            <ac:cxnSpMk id="19" creationId="{B0AA360F-DECB-4836-8FB6-22C4BC3FB02D}"/>
          </ac:cxnSpMkLst>
        </pc:cxnChg>
        <pc:cxnChg chg="add del">
          <ac:chgData name="Emily Price (2200392)" userId="S::2200392@student.uwtsd.ac.uk::3c0e26cd-a141-4e39-a720-d1ea5882c7fb" providerId="AD" clId="Web-{A95ECE50-C8FF-479E-9AE3-B58647CF9F6F}" dt="2023-01-03T15:58:29.013" v="14"/>
          <ac:cxnSpMkLst>
            <pc:docMk/>
            <pc:sldMk cId="109857222" sldId="256"/>
            <ac:cxnSpMk id="25" creationId="{D28A9C89-B313-458F-9C85-515930A51A93}"/>
          </ac:cxnSpMkLst>
        </pc:cxnChg>
        <pc:cxnChg chg="add del">
          <ac:chgData name="Emily Price (2200392)" userId="S::2200392@student.uwtsd.ac.uk::3c0e26cd-a141-4e39-a720-d1ea5882c7fb" providerId="AD" clId="Web-{A95ECE50-C8FF-479E-9AE3-B58647CF9F6F}" dt="2023-01-03T16:01:43.433" v="21"/>
          <ac:cxnSpMkLst>
            <pc:docMk/>
            <pc:sldMk cId="109857222" sldId="256"/>
            <ac:cxnSpMk id="27" creationId="{56020367-4FD5-4596-8E10-C5F095CD8DBF}"/>
          </ac:cxnSpMkLst>
        </pc:cxnChg>
      </pc:sldChg>
      <pc:sldMasterChg chg="del delSldLayout">
        <pc:chgData name="Emily Price (2200392)" userId="S::2200392@student.uwtsd.ac.uk::3c0e26cd-a141-4e39-a720-d1ea5882c7fb" providerId="AD" clId="Web-{A95ECE50-C8FF-479E-9AE3-B58647CF9F6F}" dt="2023-01-03T15:54:44.747" v="0"/>
        <pc:sldMasterMkLst>
          <pc:docMk/>
          <pc:sldMasterMk cId="2460954070" sldId="2147483660"/>
        </pc:sldMasterMkLst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mily Price (2200392)" userId="S::2200392@student.uwtsd.ac.uk::3c0e26cd-a141-4e39-a720-d1ea5882c7fb" providerId="AD" clId="Web-{A95ECE50-C8FF-479E-9AE3-B58647CF9F6F}" dt="2023-01-03T15:54:44.74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A95ECE50-C8FF-479E-9AE3-B58647CF9F6F}" dt="2023-01-03T15:55:28.719" v="1"/>
        <pc:sldMasterMkLst>
          <pc:docMk/>
          <pc:sldMasterMk cId="2477595438" sldId="2147483685"/>
        </pc:sldMasterMkLst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1068522302" sldId="2147483674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1357928029" sldId="2147483675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1651998533" sldId="2147483676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3383609405" sldId="2147483677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949119636" sldId="2147483678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1501062873" sldId="2147483679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1581456297" sldId="2147483680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1832911687" sldId="2147483681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706731989" sldId="2147483682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2096056639" sldId="2147483683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5:28.719" v="1"/>
          <pc:sldLayoutMkLst>
            <pc:docMk/>
            <pc:sldMasterMk cId="2477595438" sldId="2147483685"/>
            <pc:sldLayoutMk cId="2144664339" sldId="2147483684"/>
          </pc:sldLayoutMkLst>
        </pc:sldLayoutChg>
      </pc:sldMasterChg>
      <pc:sldMasterChg chg="modSp add del addSldLayout delSldLayout modSldLayout">
        <pc:chgData name="Emily Price (2200392)" userId="S::2200392@student.uwtsd.ac.uk::3c0e26cd-a141-4e39-a720-d1ea5882c7fb" providerId="AD" clId="Web-{A95ECE50-C8FF-479E-9AE3-B58647CF9F6F}" dt="2023-01-03T15:57:52.823" v="9"/>
        <pc:sldMasterMkLst>
          <pc:docMk/>
          <pc:sldMasterMk cId="3661665506" sldId="2147483686"/>
        </pc:sldMasterMkLst>
        <pc:spChg chg="mod">
          <ac:chgData name="Emily Price (2200392)" userId="S::2200392@student.uwtsd.ac.uk::3c0e26cd-a141-4e39-a720-d1ea5882c7fb" providerId="AD" clId="Web-{A95ECE50-C8FF-479E-9AE3-B58647CF9F6F}" dt="2023-01-03T15:57:52.635" v="8"/>
          <ac:spMkLst>
            <pc:docMk/>
            <pc:sldMasterMk cId="3661665506" sldId="2147483686"/>
            <ac:spMk id="2" creationId="{00000000-0000-0000-0000-000000000000}"/>
          </ac:spMkLst>
        </pc:spChg>
        <pc:spChg chg="mod">
          <ac:chgData name="Emily Price (2200392)" userId="S::2200392@student.uwtsd.ac.uk::3c0e26cd-a141-4e39-a720-d1ea5882c7fb" providerId="AD" clId="Web-{A95ECE50-C8FF-479E-9AE3-B58647CF9F6F}" dt="2023-01-03T15:57:52.635" v="8"/>
          <ac:spMkLst>
            <pc:docMk/>
            <pc:sldMasterMk cId="3661665506" sldId="2147483686"/>
            <ac:spMk id="3" creationId="{00000000-0000-0000-0000-000000000000}"/>
          </ac:spMkLst>
        </pc:spChg>
        <pc:spChg chg="mod">
          <ac:chgData name="Emily Price (2200392)" userId="S::2200392@student.uwtsd.ac.uk::3c0e26cd-a141-4e39-a720-d1ea5882c7fb" providerId="AD" clId="Web-{A95ECE50-C8FF-479E-9AE3-B58647CF9F6F}" dt="2023-01-03T15:57:52.635" v="8"/>
          <ac:spMkLst>
            <pc:docMk/>
            <pc:sldMasterMk cId="3661665506" sldId="2147483686"/>
            <ac:spMk id="4" creationId="{00000000-0000-0000-0000-000000000000}"/>
          </ac:spMkLst>
        </pc:spChg>
        <pc:spChg chg="mod">
          <ac:chgData name="Emily Price (2200392)" userId="S::2200392@student.uwtsd.ac.uk::3c0e26cd-a141-4e39-a720-d1ea5882c7fb" providerId="AD" clId="Web-{A95ECE50-C8FF-479E-9AE3-B58647CF9F6F}" dt="2023-01-03T15:57:52.635" v="8"/>
          <ac:spMkLst>
            <pc:docMk/>
            <pc:sldMasterMk cId="3661665506" sldId="2147483686"/>
            <ac:spMk id="5" creationId="{00000000-0000-0000-0000-000000000000}"/>
          </ac:spMkLst>
        </pc:spChg>
        <pc:spChg chg="mod">
          <ac:chgData name="Emily Price (2200392)" userId="S::2200392@student.uwtsd.ac.uk::3c0e26cd-a141-4e39-a720-d1ea5882c7fb" providerId="AD" clId="Web-{A95ECE50-C8FF-479E-9AE3-B58647CF9F6F}" dt="2023-01-03T15:57:52.635" v="8"/>
          <ac:spMkLst>
            <pc:docMk/>
            <pc:sldMasterMk cId="3661665506" sldId="2147483686"/>
            <ac:spMk id="6" creationId="{00000000-0000-0000-0000-000000000000}"/>
          </ac:spMkLst>
        </pc:spChg>
        <pc:sldLayoutChg chg="modSp 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2768809428" sldId="2147483687"/>
          </pc:sldLayoutMkLst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2768809428" sldId="2147483687"/>
              <ac:spMk id="2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2768809428" sldId="2147483687"/>
              <ac:spMk id="3" creationId="{00000000-0000-0000-0000-000000000000}"/>
            </ac:spMkLst>
          </pc:spChg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905047599" sldId="2147483688"/>
          </pc:sldLayoutMkLst>
        </pc:sldLayoutChg>
        <pc:sldLayoutChg chg="modSp 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1048260793" sldId="2147483689"/>
          </pc:sldLayoutMkLst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1048260793" sldId="2147483689"/>
              <ac:spMk id="2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1048260793" sldId="2147483689"/>
              <ac:spMk id="3" creationId="{00000000-0000-0000-0000-000000000000}"/>
            </ac:spMkLst>
          </pc:spChg>
        </pc:sldLayoutChg>
        <pc:sldLayoutChg chg="modSp 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3520616672" sldId="2147483690"/>
          </pc:sldLayoutMkLst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520616672" sldId="2147483690"/>
              <ac:spMk id="3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520616672" sldId="2147483690"/>
              <ac:spMk id="4" creationId="{00000000-0000-0000-0000-000000000000}"/>
            </ac:spMkLst>
          </pc:spChg>
        </pc:sldLayoutChg>
        <pc:sldLayoutChg chg="modSp 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3584806948" sldId="2147483691"/>
          </pc:sldLayoutMkLst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584806948" sldId="2147483691"/>
              <ac:spMk id="2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584806948" sldId="2147483691"/>
              <ac:spMk id="3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584806948" sldId="2147483691"/>
              <ac:spMk id="4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584806948" sldId="2147483691"/>
              <ac:spMk id="5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584806948" sldId="2147483691"/>
              <ac:spMk id="6" creationId="{00000000-0000-0000-0000-000000000000}"/>
            </ac:spMkLst>
          </pc:spChg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4154228013" sldId="2147483692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327858638" sldId="2147483693"/>
          </pc:sldLayoutMkLst>
        </pc:sldLayoutChg>
        <pc:sldLayoutChg chg="modSp 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1252666411" sldId="2147483694"/>
          </pc:sldLayoutMkLst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1252666411" sldId="2147483694"/>
              <ac:spMk id="2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1252666411" sldId="2147483694"/>
              <ac:spMk id="3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1252666411" sldId="2147483694"/>
              <ac:spMk id="4" creationId="{00000000-0000-0000-0000-000000000000}"/>
            </ac:spMkLst>
          </pc:spChg>
        </pc:sldLayoutChg>
        <pc:sldLayoutChg chg="modSp 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3434607542" sldId="2147483695"/>
          </pc:sldLayoutMkLst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434607542" sldId="2147483695"/>
              <ac:spMk id="2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434607542" sldId="2147483695"/>
              <ac:spMk id="3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3434607542" sldId="2147483695"/>
              <ac:spMk id="4" creationId="{00000000-0000-0000-0000-000000000000}"/>
            </ac:spMkLst>
          </pc:spChg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342217600" sldId="2147483696"/>
          </pc:sldLayoutMkLst>
        </pc:sldLayoutChg>
        <pc:sldLayoutChg chg="modSp add del mod replId">
          <pc:chgData name="Emily Price (2200392)" userId="S::2200392@student.uwtsd.ac.uk::3c0e26cd-a141-4e39-a720-d1ea5882c7fb" providerId="AD" clId="Web-{A95ECE50-C8FF-479E-9AE3-B58647CF9F6F}" dt="2023-01-03T15:57:52.823" v="9"/>
          <pc:sldLayoutMkLst>
            <pc:docMk/>
            <pc:sldMasterMk cId="3661665506" sldId="2147483686"/>
            <pc:sldLayoutMk cId="767004815" sldId="2147483697"/>
          </pc:sldLayoutMkLst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767004815" sldId="2147483697"/>
              <ac:spMk id="2" creationId="{00000000-0000-0000-0000-000000000000}"/>
            </ac:spMkLst>
          </pc:spChg>
          <pc:spChg chg="mod">
            <ac:chgData name="Emily Price (2200392)" userId="S::2200392@student.uwtsd.ac.uk::3c0e26cd-a141-4e39-a720-d1ea5882c7fb" providerId="AD" clId="Web-{A95ECE50-C8FF-479E-9AE3-B58647CF9F6F}" dt="2023-01-03T15:57:52.635" v="8"/>
            <ac:spMkLst>
              <pc:docMk/>
              <pc:sldMasterMk cId="3661665506" sldId="2147483686"/>
              <pc:sldLayoutMk cId="767004815" sldId="2147483697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A95ECE50-C8FF-479E-9AE3-B58647CF9F6F}" dt="2023-01-03T15:58:29.060" v="15"/>
        <pc:sldMasterMkLst>
          <pc:docMk/>
          <pc:sldMasterMk cId="3455878230" sldId="2147483698"/>
        </pc:sldMasterMkLst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1277199022" sldId="2147483699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3516254198" sldId="2147483700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2980054123" sldId="2147483701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684192638" sldId="2147483702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3361788740" sldId="2147483703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3890744561" sldId="2147483704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781638332" sldId="2147483705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3724402992" sldId="2147483706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3337660602" sldId="2147483707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1998469043" sldId="2147483708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8:29.060" v="15"/>
          <pc:sldLayoutMkLst>
            <pc:docMk/>
            <pc:sldMasterMk cId="3455878230" sldId="2147483698"/>
            <pc:sldLayoutMk cId="2681392801" sldId="2147483709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A95ECE50-C8FF-479E-9AE3-B58647CF9F6F}" dt="2023-01-03T15:58:18.090" v="12"/>
        <pc:sldMasterMkLst>
          <pc:docMk/>
          <pc:sldMasterMk cId="1492800824" sldId="2147483736"/>
        </pc:sldMasterMkLst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2098015838" sldId="2147483725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313656860" sldId="2147483726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70270811" sldId="2147483727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3824835182" sldId="2147483728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2333704157" sldId="2147483729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3560685453" sldId="2147483730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3982172915" sldId="2147483731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703870328" sldId="2147483732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38458832" sldId="2147483733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3957218126" sldId="2147483734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18.090" v="12"/>
          <pc:sldLayoutMkLst>
            <pc:docMk/>
            <pc:sldMasterMk cId="1492800824" sldId="2147483736"/>
            <pc:sldLayoutMk cId="1060882815" sldId="2147483735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A95ECE50-C8FF-479E-9AE3-B58647CF9F6F}" dt="2023-01-03T15:59:32.408" v="16"/>
        <pc:sldMasterMkLst>
          <pc:docMk/>
          <pc:sldMasterMk cId="3118061487" sldId="2147483749"/>
        </pc:sldMasterMkLst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4220565230" sldId="2147483738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3326458637" sldId="2147483739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4116508962" sldId="2147483740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1131835405" sldId="2147483741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2777980283" sldId="2147483742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3091517381" sldId="2147483743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3680124624" sldId="2147483744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1300620866" sldId="2147483745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3085044523" sldId="2147483746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175654247" sldId="2147483747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9:32.408" v="16"/>
          <pc:sldLayoutMkLst>
            <pc:docMk/>
            <pc:sldMasterMk cId="3118061487" sldId="2147483749"/>
            <pc:sldLayoutMk cId="1388626600" sldId="2147483748"/>
          </pc:sldLayoutMkLst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A95ECE50-C8FF-479E-9AE3-B58647CF9F6F}" dt="2023-01-03T15:59:52.222" v="17"/>
        <pc:sldMasterMkLst>
          <pc:docMk/>
          <pc:sldMasterMk cId="2226650717" sldId="2147483750"/>
        </pc:sldMasterMkLst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3934523112" sldId="2147483751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4007646554" sldId="2147483752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2247208908" sldId="2147483753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2485209001" sldId="2147483754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2715227269" sldId="2147483755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3325101235" sldId="2147483756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2610499142" sldId="2147483757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3861683486" sldId="2147483758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1358613648" sldId="2147483759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3385340759" sldId="2147483760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5:59:52.222" v="17"/>
          <pc:sldLayoutMkLst>
            <pc:docMk/>
            <pc:sldMasterMk cId="2226650717" sldId="2147483750"/>
            <pc:sldLayoutMk cId="3488031803" sldId="2147483761"/>
          </pc:sldLayoutMkLst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A95ECE50-C8FF-479E-9AE3-B58647CF9F6F}" dt="2023-01-03T16:00:08.255" v="18"/>
        <pc:sldMasterMkLst>
          <pc:docMk/>
          <pc:sldMasterMk cId="2758538614" sldId="2147483762"/>
        </pc:sldMasterMkLst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823340164" sldId="2147483763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3788494562" sldId="2147483764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90095951" sldId="2147483765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3976880810" sldId="2147483766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2422936457" sldId="2147483767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251442796" sldId="2147483768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2942205730" sldId="2147483769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53051349" sldId="2147483770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656331101" sldId="2147483771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1822730541" sldId="2147483772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08.255" v="18"/>
          <pc:sldLayoutMkLst>
            <pc:docMk/>
            <pc:sldMasterMk cId="2758538614" sldId="2147483762"/>
            <pc:sldLayoutMk cId="1915517928" sldId="2147483773"/>
          </pc:sldLayoutMkLst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A95ECE50-C8FF-479E-9AE3-B58647CF9F6F}" dt="2023-01-03T16:00:19.271" v="19"/>
        <pc:sldMasterMkLst>
          <pc:docMk/>
          <pc:sldMasterMk cId="3024037472" sldId="2147483774"/>
        </pc:sldMasterMkLst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3232820080" sldId="2147483775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3340840660" sldId="2147483776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1205740553" sldId="2147483777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2241730733" sldId="2147483778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4242854414" sldId="2147483779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698643970" sldId="2147483780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312318431" sldId="2147483781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541867802" sldId="2147483782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1020121411" sldId="2147483783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3416874709" sldId="2147483784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0:19.271" v="19"/>
          <pc:sldLayoutMkLst>
            <pc:docMk/>
            <pc:sldMasterMk cId="3024037472" sldId="2147483774"/>
            <pc:sldLayoutMk cId="4017271777" sldId="2147483785"/>
          </pc:sldLayoutMkLst>
        </pc:sldLayoutChg>
      </pc:sldMasterChg>
      <pc:sldMasterChg chg="add del replId addSldLayout delSldLayout">
        <pc:chgData name="Emily Price (2200392)" userId="S::2200392@student.uwtsd.ac.uk::3c0e26cd-a141-4e39-a720-d1ea5882c7fb" providerId="AD" clId="Web-{A95ECE50-C8FF-479E-9AE3-B58647CF9F6F}" dt="2023-01-03T16:01:19.838" v="20"/>
        <pc:sldMasterMkLst>
          <pc:docMk/>
          <pc:sldMasterMk cId="4270828481" sldId="2147483786"/>
        </pc:sldMasterMkLst>
        <pc:sldLayoutChg chg="add del replId">
          <pc:chgData name="Emily Price (2200392)" userId="S::2200392@student.uwtsd.ac.uk::3c0e26cd-a141-4e39-a720-d1ea5882c7fb" providerId="AD" clId="Web-{A95ECE50-C8FF-479E-9AE3-B58647CF9F6F}" dt="2023-01-03T16:01:19.838" v="20"/>
          <pc:sldLayoutMkLst>
            <pc:docMk/>
            <pc:sldMasterMk cId="4270828481" sldId="2147483786"/>
            <pc:sldLayoutMk cId="3932011056" sldId="2147483787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A95ECE50-C8FF-479E-9AE3-B58647CF9F6F}" dt="2023-01-03T15:58:29.013" v="14"/>
        <pc:sldMasterMkLst>
          <pc:docMk/>
          <pc:sldMasterMk cId="3223579628" sldId="2147483801"/>
        </pc:sldMasterMkLst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1924183848" sldId="2147483790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3822142726" sldId="2147483791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2160021035" sldId="2147483792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629378853" sldId="2147483793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886500447" sldId="2147483794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3964445645" sldId="2147483795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3740956110" sldId="2147483796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4146485847" sldId="2147483797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4213630522" sldId="2147483798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556273471" sldId="2147483799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5:58:29.013" v="14"/>
          <pc:sldLayoutMkLst>
            <pc:docMk/>
            <pc:sldMasterMk cId="3223579628" sldId="2147483801"/>
            <pc:sldLayoutMk cId="46093169" sldId="2147483800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A95ECE50-C8FF-479E-9AE3-B58647CF9F6F}" dt="2023-01-03T16:01:43.433" v="21"/>
        <pc:sldMasterMkLst>
          <pc:docMk/>
          <pc:sldMasterMk cId="3013801106" sldId="2147483876"/>
        </pc:sldMasterMkLst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2427054439" sldId="2147483865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362189173" sldId="2147483866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688952858" sldId="2147483867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1472649822" sldId="2147483868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1213720709" sldId="2147483869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3232070462" sldId="2147483870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94477674" sldId="2147483871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1443719569" sldId="2147483872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1749442772" sldId="2147483873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3973827932" sldId="2147483874"/>
          </pc:sldLayoutMkLst>
        </pc:sldLayoutChg>
        <pc:sldLayoutChg chg="add del">
          <pc:chgData name="Emily Price (2200392)" userId="S::2200392@student.uwtsd.ac.uk::3c0e26cd-a141-4e39-a720-d1ea5882c7fb" providerId="AD" clId="Web-{A95ECE50-C8FF-479E-9AE3-B58647CF9F6F}" dt="2023-01-03T16:01:43.433" v="21"/>
          <pc:sldLayoutMkLst>
            <pc:docMk/>
            <pc:sldMasterMk cId="3013801106" sldId="2147483876"/>
            <pc:sldLayoutMk cId="2224231373" sldId="2147483875"/>
          </pc:sldLayoutMkLst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A95ECE50-C8FF-479E-9AE3-B58647CF9F6F}" dt="2023-01-03T16:02:14.342" v="23"/>
        <pc:sldMasterMkLst>
          <pc:docMk/>
          <pc:sldMasterMk cId="641898979" sldId="2147483877"/>
        </pc:sldMasterMkLst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3504933893" sldId="2147483878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1725056824" sldId="2147483879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3197295992" sldId="2147483880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4019212714" sldId="2147483881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695690883" sldId="2147483882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1649552783" sldId="2147483883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2327395675" sldId="2147483884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3296630002" sldId="2147483885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1589572133" sldId="2147483886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3465099661" sldId="2147483887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14.342" v="23"/>
          <pc:sldLayoutMkLst>
            <pc:docMk/>
            <pc:sldMasterMk cId="641898979" sldId="2147483877"/>
            <pc:sldLayoutMk cId="3246078128" sldId="2147483888"/>
          </pc:sldLayoutMkLst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A95ECE50-C8FF-479E-9AE3-B58647CF9F6F}" dt="2023-01-03T16:02:22.717" v="24"/>
        <pc:sldMasterMkLst>
          <pc:docMk/>
          <pc:sldMasterMk cId="2184337257" sldId="2147483889"/>
        </pc:sldMasterMkLst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1391282095" sldId="2147483890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589033306" sldId="2147483891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3479949179" sldId="2147483892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288339121" sldId="2147483893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3941160214" sldId="2147483894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586757681" sldId="2147483895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1953221949" sldId="2147483896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54230508" sldId="2147483897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2629487595" sldId="2147483898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3403185751" sldId="2147483899"/>
          </pc:sldLayoutMkLst>
        </pc:sldLayoutChg>
        <pc:sldLayoutChg chg="add del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184337257" sldId="2147483889"/>
            <pc:sldLayoutMk cId="832844258" sldId="2147483900"/>
          </pc:sldLayoutMkLst>
        </pc:sldLayoutChg>
      </pc:sldMasterChg>
      <pc:sldMasterChg chg="add addSldLayout modSldLayout">
        <pc:chgData name="Emily Price (2200392)" userId="S::2200392@student.uwtsd.ac.uk::3c0e26cd-a141-4e39-a720-d1ea5882c7fb" providerId="AD" clId="Web-{A95ECE50-C8FF-479E-9AE3-B58647CF9F6F}" dt="2023-01-03T16:02:22.717" v="24"/>
        <pc:sldMasterMkLst>
          <pc:docMk/>
          <pc:sldMasterMk cId="2510208197" sldId="2147483901"/>
        </pc:sldMasterMkLst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330279778" sldId="2147483902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2415393011" sldId="2147483903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443474681" sldId="2147483904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2302798940" sldId="2147483905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2109151870" sldId="2147483906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2658887096" sldId="2147483907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2763885381" sldId="2147483908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3028753728" sldId="2147483909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1048182538" sldId="2147483910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303497917" sldId="2147483911"/>
          </pc:sldLayoutMkLst>
        </pc:sldLayoutChg>
        <pc:sldLayoutChg chg="add mod replId">
          <pc:chgData name="Emily Price (2200392)" userId="S::2200392@student.uwtsd.ac.uk::3c0e26cd-a141-4e39-a720-d1ea5882c7fb" providerId="AD" clId="Web-{A95ECE50-C8FF-479E-9AE3-B58647CF9F6F}" dt="2023-01-03T16:02:22.717" v="24"/>
          <pc:sldLayoutMkLst>
            <pc:docMk/>
            <pc:sldMasterMk cId="2510208197" sldId="2147483901"/>
            <pc:sldLayoutMk cId="3488759996" sldId="2147483912"/>
          </pc:sldLayoutMkLst>
        </pc:sldLayoutChg>
      </pc:sldMasterChg>
    </pc:docChg>
  </pc:docChgLst>
  <pc:docChgLst>
    <pc:chgData name="Emily Price (2200392)" userId="S::2200392@student.uwtsd.ac.uk::3c0e26cd-a141-4e39-a720-d1ea5882c7fb" providerId="AD" clId="Web-{763F9AB0-9EDC-B235-93B2-3DC83FBE3952}"/>
    <pc:docChg chg="modSld">
      <pc:chgData name="Emily Price (2200392)" userId="S::2200392@student.uwtsd.ac.uk::3c0e26cd-a141-4e39-a720-d1ea5882c7fb" providerId="AD" clId="Web-{763F9AB0-9EDC-B235-93B2-3DC83FBE3952}" dt="2023-01-06T14:01:47.161" v="482" actId="20577"/>
      <pc:docMkLst>
        <pc:docMk/>
      </pc:docMkLst>
      <pc:sldChg chg="addSp delSp modSp">
        <pc:chgData name="Emily Price (2200392)" userId="S::2200392@student.uwtsd.ac.uk::3c0e26cd-a141-4e39-a720-d1ea5882c7fb" providerId="AD" clId="Web-{763F9AB0-9EDC-B235-93B2-3DC83FBE3952}" dt="2023-01-06T14:01:47.161" v="482" actId="20577"/>
        <pc:sldMkLst>
          <pc:docMk/>
          <pc:sldMk cId="109857222" sldId="256"/>
        </pc:sldMkLst>
        <pc:spChg chg="mod">
          <ac:chgData name="Emily Price (2200392)" userId="S::2200392@student.uwtsd.ac.uk::3c0e26cd-a141-4e39-a720-d1ea5882c7fb" providerId="AD" clId="Web-{763F9AB0-9EDC-B235-93B2-3DC83FBE3952}" dt="2023-01-06T13:48:40.973" v="25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mily Price (2200392)" userId="S::2200392@student.uwtsd.ac.uk::3c0e26cd-a141-4e39-a720-d1ea5882c7fb" providerId="AD" clId="Web-{763F9AB0-9EDC-B235-93B2-3DC83FBE3952}" dt="2023-01-06T13:40:22.182" v="110" actId="20577"/>
          <ac:spMkLst>
            <pc:docMk/>
            <pc:sldMk cId="109857222" sldId="256"/>
            <ac:spMk id="15" creationId="{36484DE4-4D25-F1D7-5646-26D431507BEA}"/>
          </ac:spMkLst>
        </pc:spChg>
        <pc:spChg chg="mod">
          <ac:chgData name="Emily Price (2200392)" userId="S::2200392@student.uwtsd.ac.uk::3c0e26cd-a141-4e39-a720-d1ea5882c7fb" providerId="AD" clId="Web-{763F9AB0-9EDC-B235-93B2-3DC83FBE3952}" dt="2023-01-06T13:41:02.996" v="120" actId="20577"/>
          <ac:spMkLst>
            <pc:docMk/>
            <pc:sldMk cId="109857222" sldId="256"/>
            <ac:spMk id="18" creationId="{266A1D2F-6A58-785C-9B7D-7AC63271E763}"/>
          </ac:spMkLst>
        </pc:spChg>
        <pc:spChg chg="mod">
          <ac:chgData name="Emily Price (2200392)" userId="S::2200392@student.uwtsd.ac.uk::3c0e26cd-a141-4e39-a720-d1ea5882c7fb" providerId="AD" clId="Web-{763F9AB0-9EDC-B235-93B2-3DC83FBE3952}" dt="2023-01-06T13:41:17.355" v="122" actId="20577"/>
          <ac:spMkLst>
            <pc:docMk/>
            <pc:sldMk cId="109857222" sldId="256"/>
            <ac:spMk id="36" creationId="{F0882BBF-FC52-0E24-70CF-9FEE62513A89}"/>
          </ac:spMkLst>
        </pc:spChg>
        <pc:spChg chg="mod">
          <ac:chgData name="Emily Price (2200392)" userId="S::2200392@student.uwtsd.ac.uk::3c0e26cd-a141-4e39-a720-d1ea5882c7fb" providerId="AD" clId="Web-{763F9AB0-9EDC-B235-93B2-3DC83FBE3952}" dt="2023-01-06T13:27:43.620" v="53" actId="1076"/>
          <ac:spMkLst>
            <pc:docMk/>
            <pc:sldMk cId="109857222" sldId="256"/>
            <ac:spMk id="58" creationId="{2213849D-8894-4A9C-9D7B-39AA7E9F0EDB}"/>
          </ac:spMkLst>
        </pc:spChg>
        <pc:spChg chg="mod">
          <ac:chgData name="Emily Price (2200392)" userId="S::2200392@student.uwtsd.ac.uk::3c0e26cd-a141-4e39-a720-d1ea5882c7fb" providerId="AD" clId="Web-{763F9AB0-9EDC-B235-93B2-3DC83FBE3952}" dt="2023-01-06T13:28:15.605" v="63" actId="20577"/>
          <ac:spMkLst>
            <pc:docMk/>
            <pc:sldMk cId="109857222" sldId="256"/>
            <ac:spMk id="59" creationId="{8A853E76-A75C-3982-4DA0-A5B99357A1BC}"/>
          </ac:spMkLst>
        </pc:spChg>
        <pc:spChg chg="add mod">
          <ac:chgData name="Emily Price (2200392)" userId="S::2200392@student.uwtsd.ac.uk::3c0e26cd-a141-4e39-a720-d1ea5882c7fb" providerId="AD" clId="Web-{763F9AB0-9EDC-B235-93B2-3DC83FBE3952}" dt="2023-01-06T13:56:40.030" v="276" actId="1076"/>
          <ac:spMkLst>
            <pc:docMk/>
            <pc:sldMk cId="109857222" sldId="256"/>
            <ac:spMk id="61" creationId="{CC8FACC5-806B-B998-135E-DA63CF4EB064}"/>
          </ac:spMkLst>
        </pc:spChg>
        <pc:spChg chg="add mod">
          <ac:chgData name="Emily Price (2200392)" userId="S::2200392@student.uwtsd.ac.uk::3c0e26cd-a141-4e39-a720-d1ea5882c7fb" providerId="AD" clId="Web-{763F9AB0-9EDC-B235-93B2-3DC83FBE3952}" dt="2023-01-06T13:56:43.045" v="277" actId="1076"/>
          <ac:spMkLst>
            <pc:docMk/>
            <pc:sldMk cId="109857222" sldId="256"/>
            <ac:spMk id="62" creationId="{E34D8ED2-E348-BC0E-C6FB-A3924FE75DEB}"/>
          </ac:spMkLst>
        </pc:spChg>
        <pc:spChg chg="mod">
          <ac:chgData name="Emily Price (2200392)" userId="S::2200392@student.uwtsd.ac.uk::3c0e26cd-a141-4e39-a720-d1ea5882c7fb" providerId="AD" clId="Web-{763F9AB0-9EDC-B235-93B2-3DC83FBE3952}" dt="2023-01-06T13:41:40.043" v="126" actId="20577"/>
          <ac:spMkLst>
            <pc:docMk/>
            <pc:sldMk cId="109857222" sldId="256"/>
            <ac:spMk id="154" creationId="{6A1DA109-82AE-49FF-2947-910C0BF105B9}"/>
          </ac:spMkLst>
        </pc:spChg>
        <pc:spChg chg="add mod">
          <ac:chgData name="Emily Price (2200392)" userId="S::2200392@student.uwtsd.ac.uk::3c0e26cd-a141-4e39-a720-d1ea5882c7fb" providerId="AD" clId="Web-{763F9AB0-9EDC-B235-93B2-3DC83FBE3952}" dt="2023-01-06T13:56:46.452" v="278" actId="1076"/>
          <ac:spMkLst>
            <pc:docMk/>
            <pc:sldMk cId="109857222" sldId="256"/>
            <ac:spMk id="485" creationId="{B11F38F2-9DC6-098C-8AF4-7F3CC730AACF}"/>
          </ac:spMkLst>
        </pc:spChg>
        <pc:spChg chg="add mod">
          <ac:chgData name="Emily Price (2200392)" userId="S::2200392@student.uwtsd.ac.uk::3c0e26cd-a141-4e39-a720-d1ea5882c7fb" providerId="AD" clId="Web-{763F9AB0-9EDC-B235-93B2-3DC83FBE3952}" dt="2023-01-06T13:56:50.202" v="279" actId="1076"/>
          <ac:spMkLst>
            <pc:docMk/>
            <pc:sldMk cId="109857222" sldId="256"/>
            <ac:spMk id="486" creationId="{2991F15A-F9EB-C9D7-3CB3-E81081B815FE}"/>
          </ac:spMkLst>
        </pc:spChg>
        <pc:spChg chg="add mod">
          <ac:chgData name="Emily Price (2200392)" userId="S::2200392@student.uwtsd.ac.uk::3c0e26cd-a141-4e39-a720-d1ea5882c7fb" providerId="AD" clId="Web-{763F9AB0-9EDC-B235-93B2-3DC83FBE3952}" dt="2023-01-06T14:00:58.597" v="473" actId="14100"/>
          <ac:spMkLst>
            <pc:docMk/>
            <pc:sldMk cId="109857222" sldId="256"/>
            <ac:spMk id="488" creationId="{A129E6FE-02E9-1083-8423-083A5C9B9276}"/>
          </ac:spMkLst>
        </pc:spChg>
        <pc:spChg chg="add del mod">
          <ac:chgData name="Emily Price (2200392)" userId="S::2200392@student.uwtsd.ac.uk::3c0e26cd-a141-4e39-a720-d1ea5882c7fb" providerId="AD" clId="Web-{763F9AB0-9EDC-B235-93B2-3DC83FBE3952}" dt="2023-01-06T14:01:47.161" v="482" actId="20577"/>
          <ac:spMkLst>
            <pc:docMk/>
            <pc:sldMk cId="109857222" sldId="256"/>
            <ac:spMk id="489" creationId="{D6D838E1-07F3-CEFA-6E8F-3C848BE3B33F}"/>
          </ac:spMkLst>
        </pc:spChg>
        <pc:spChg chg="mod">
          <ac:chgData name="Emily Price (2200392)" userId="S::2200392@student.uwtsd.ac.uk::3c0e26cd-a141-4e39-a720-d1ea5882c7fb" providerId="AD" clId="Web-{763F9AB0-9EDC-B235-93B2-3DC83FBE3952}" dt="2023-01-06T13:40:40.417" v="114" actId="20577"/>
          <ac:spMkLst>
            <pc:docMk/>
            <pc:sldMk cId="109857222" sldId="256"/>
            <ac:spMk id="524" creationId="{B6251633-27E2-F99E-3DAD-E77FB352388D}"/>
          </ac:spMkLst>
        </pc:spChg>
        <pc:picChg chg="add mod">
          <ac:chgData name="Emily Price (2200392)" userId="S::2200392@student.uwtsd.ac.uk::3c0e26cd-a141-4e39-a720-d1ea5882c7fb" providerId="AD" clId="Web-{763F9AB0-9EDC-B235-93B2-3DC83FBE3952}" dt="2023-01-06T13:30:03.811" v="68" actId="1076"/>
          <ac:picMkLst>
            <pc:docMk/>
            <pc:sldMk cId="109857222" sldId="256"/>
            <ac:picMk id="60" creationId="{B7CBD54E-6C5E-483D-AFEA-CAD172361DBB}"/>
          </ac:picMkLst>
        </pc:picChg>
        <pc:picChg chg="add mod">
          <ac:chgData name="Emily Price (2200392)" userId="S::2200392@student.uwtsd.ac.uk::3c0e26cd-a141-4e39-a720-d1ea5882c7fb" providerId="AD" clId="Web-{763F9AB0-9EDC-B235-93B2-3DC83FBE3952}" dt="2023-01-06T13:49:44.865" v="263"/>
          <ac:picMkLst>
            <pc:docMk/>
            <pc:sldMk cId="109857222" sldId="256"/>
            <ac:picMk id="487" creationId="{394E5699-329E-9B03-69F2-1A22DEE50684}"/>
          </ac:picMkLst>
        </pc:picChg>
      </pc:sldChg>
    </pc:docChg>
  </pc:docChgLst>
  <pc:docChgLst>
    <pc:chgData name="Emily Price (2200392)" userId="3c0e26cd-a141-4e39-a720-d1ea5882c7fb" providerId="ADAL" clId="{DADAF4DC-F943-744A-A044-CC9F4CB61BBE}"/>
    <pc:docChg chg="custSel modSld">
      <pc:chgData name="Emily Price (2200392)" userId="3c0e26cd-a141-4e39-a720-d1ea5882c7fb" providerId="ADAL" clId="{DADAF4DC-F943-744A-A044-CC9F4CB61BBE}" dt="2023-01-13T22:27:47.493" v="876" actId="1076"/>
      <pc:docMkLst>
        <pc:docMk/>
      </pc:docMkLst>
      <pc:sldChg chg="addSp modSp mod">
        <pc:chgData name="Emily Price (2200392)" userId="3c0e26cd-a141-4e39-a720-d1ea5882c7fb" providerId="ADAL" clId="{DADAF4DC-F943-744A-A044-CC9F4CB61BBE}" dt="2023-01-13T22:27:47.493" v="876" actId="1076"/>
        <pc:sldMkLst>
          <pc:docMk/>
          <pc:sldMk cId="109857222" sldId="256"/>
        </pc:sldMkLst>
        <pc:spChg chg="add mod">
          <ac:chgData name="Emily Price (2200392)" userId="3c0e26cd-a141-4e39-a720-d1ea5882c7fb" providerId="ADAL" clId="{DADAF4DC-F943-744A-A044-CC9F4CB61BBE}" dt="2023-01-12T09:25:37.042" v="291" actId="1076"/>
          <ac:spMkLst>
            <pc:docMk/>
            <pc:sldMk cId="109857222" sldId="256"/>
            <ac:spMk id="5" creationId="{13FFABFC-F622-9187-E768-D9B0D721D048}"/>
          </ac:spMkLst>
        </pc:spChg>
        <pc:spChg chg="add mod">
          <ac:chgData name="Emily Price (2200392)" userId="3c0e26cd-a141-4e39-a720-d1ea5882c7fb" providerId="ADAL" clId="{DADAF4DC-F943-744A-A044-CC9F4CB61BBE}" dt="2023-01-12T09:25:33.257" v="290" actId="1076"/>
          <ac:spMkLst>
            <pc:docMk/>
            <pc:sldMk cId="109857222" sldId="256"/>
            <ac:spMk id="8" creationId="{F602C13B-CED9-E5D2-1DD3-948F9F5DB025}"/>
          </ac:spMkLst>
        </pc:spChg>
        <pc:spChg chg="add mod">
          <ac:chgData name="Emily Price (2200392)" userId="3c0e26cd-a141-4e39-a720-d1ea5882c7fb" providerId="ADAL" clId="{DADAF4DC-F943-744A-A044-CC9F4CB61BBE}" dt="2023-01-12T09:29:35.270" v="443" actId="14100"/>
          <ac:spMkLst>
            <pc:docMk/>
            <pc:sldMk cId="109857222" sldId="256"/>
            <ac:spMk id="9" creationId="{FEB6509B-6A8E-2211-E7E2-1A27E548B4A5}"/>
          </ac:spMkLst>
        </pc:spChg>
        <pc:spChg chg="add mod">
          <ac:chgData name="Emily Price (2200392)" userId="3c0e26cd-a141-4e39-a720-d1ea5882c7fb" providerId="ADAL" clId="{DADAF4DC-F943-744A-A044-CC9F4CB61BBE}" dt="2023-01-12T09:29:29.679" v="442" actId="14100"/>
          <ac:spMkLst>
            <pc:docMk/>
            <pc:sldMk cId="109857222" sldId="256"/>
            <ac:spMk id="10" creationId="{E590BED6-9D5B-31CC-76EE-F75FA08BC1E5}"/>
          </ac:spMkLst>
        </pc:spChg>
        <pc:spChg chg="add mod">
          <ac:chgData name="Emily Price (2200392)" userId="3c0e26cd-a141-4e39-a720-d1ea5882c7fb" providerId="ADAL" clId="{DADAF4DC-F943-744A-A044-CC9F4CB61BBE}" dt="2023-01-12T11:13:31.804" v="871" actId="1076"/>
          <ac:spMkLst>
            <pc:docMk/>
            <pc:sldMk cId="109857222" sldId="256"/>
            <ac:spMk id="11" creationId="{C216AEAC-A6A1-D06B-6DC5-ADA6A273663E}"/>
          </ac:spMkLst>
        </pc:spChg>
        <pc:spChg chg="add mod">
          <ac:chgData name="Emily Price (2200392)" userId="3c0e26cd-a141-4e39-a720-d1ea5882c7fb" providerId="ADAL" clId="{DADAF4DC-F943-744A-A044-CC9F4CB61BBE}" dt="2023-01-12T11:13:27.117" v="870" actId="1076"/>
          <ac:spMkLst>
            <pc:docMk/>
            <pc:sldMk cId="109857222" sldId="256"/>
            <ac:spMk id="12" creationId="{7F58248B-81E7-D17A-DE77-4FB64DE2908C}"/>
          </ac:spMkLst>
        </pc:spChg>
        <pc:spChg chg="add mod">
          <ac:chgData name="Emily Price (2200392)" userId="3c0e26cd-a141-4e39-a720-d1ea5882c7fb" providerId="ADAL" clId="{DADAF4DC-F943-744A-A044-CC9F4CB61BBE}" dt="2023-01-12T11:13:19.409" v="868" actId="14100"/>
          <ac:spMkLst>
            <pc:docMk/>
            <pc:sldMk cId="109857222" sldId="256"/>
            <ac:spMk id="13" creationId="{D6C94B89-18FC-8484-D72A-C5B6815E5A19}"/>
          </ac:spMkLst>
        </pc:spChg>
        <pc:spChg chg="mod">
          <ac:chgData name="Emily Price (2200392)" userId="3c0e26cd-a141-4e39-a720-d1ea5882c7fb" providerId="ADAL" clId="{DADAF4DC-F943-744A-A044-CC9F4CB61BBE}" dt="2023-01-12T09:08:17.153" v="8" actId="1076"/>
          <ac:spMkLst>
            <pc:docMk/>
            <pc:sldMk cId="109857222" sldId="256"/>
            <ac:spMk id="16" creationId="{8B4080BF-5E33-13D1-1B6D-D9C904A5940E}"/>
          </ac:spMkLst>
        </pc:spChg>
        <pc:spChg chg="mod">
          <ac:chgData name="Emily Price (2200392)" userId="3c0e26cd-a141-4e39-a720-d1ea5882c7fb" providerId="ADAL" clId="{DADAF4DC-F943-744A-A044-CC9F4CB61BBE}" dt="2023-01-12T09:08:21.595" v="9" actId="1076"/>
          <ac:spMkLst>
            <pc:docMk/>
            <pc:sldMk cId="109857222" sldId="256"/>
            <ac:spMk id="17" creationId="{95AEEEAF-999D-68EA-61E6-EAE383CFA2A6}"/>
          </ac:spMkLst>
        </pc:spChg>
        <pc:spChg chg="mod">
          <ac:chgData name="Emily Price (2200392)" userId="3c0e26cd-a141-4e39-a720-d1ea5882c7fb" providerId="ADAL" clId="{DADAF4DC-F943-744A-A044-CC9F4CB61BBE}" dt="2023-01-12T09:08:08.803" v="6" actId="1076"/>
          <ac:spMkLst>
            <pc:docMk/>
            <pc:sldMk cId="109857222" sldId="256"/>
            <ac:spMk id="18" creationId="{266A1D2F-6A58-785C-9B7D-7AC63271E763}"/>
          </ac:spMkLst>
        </pc:spChg>
        <pc:spChg chg="mod">
          <ac:chgData name="Emily Price (2200392)" userId="3c0e26cd-a141-4e39-a720-d1ea5882c7fb" providerId="ADAL" clId="{DADAF4DC-F943-744A-A044-CC9F4CB61BBE}" dt="2023-01-12T09:08:13.055" v="7" actId="1076"/>
          <ac:spMkLst>
            <pc:docMk/>
            <pc:sldMk cId="109857222" sldId="256"/>
            <ac:spMk id="19" creationId="{AF108887-0310-EE71-8C32-4478A2A8E861}"/>
          </ac:spMkLst>
        </pc:spChg>
        <pc:spChg chg="add mod">
          <ac:chgData name="Emily Price (2200392)" userId="3c0e26cd-a141-4e39-a720-d1ea5882c7fb" providerId="ADAL" clId="{DADAF4DC-F943-744A-A044-CC9F4CB61BBE}" dt="2023-01-12T11:13:23.122" v="869" actId="1076"/>
          <ac:spMkLst>
            <pc:docMk/>
            <pc:sldMk cId="109857222" sldId="256"/>
            <ac:spMk id="20" creationId="{8CF44057-F6E9-512C-B816-C1FD372C964A}"/>
          </ac:spMkLst>
        </pc:spChg>
        <pc:spChg chg="mod">
          <ac:chgData name="Emily Price (2200392)" userId="3c0e26cd-a141-4e39-a720-d1ea5882c7fb" providerId="ADAL" clId="{DADAF4DC-F943-744A-A044-CC9F4CB61BBE}" dt="2023-01-12T09:29:56.817" v="448" actId="1076"/>
          <ac:spMkLst>
            <pc:docMk/>
            <pc:sldMk cId="109857222" sldId="256"/>
            <ac:spMk id="33" creationId="{38150651-1F07-AB63-4971-3586D054528D}"/>
          </ac:spMkLst>
        </pc:spChg>
        <pc:spChg chg="mod">
          <ac:chgData name="Emily Price (2200392)" userId="3c0e26cd-a141-4e39-a720-d1ea5882c7fb" providerId="ADAL" clId="{DADAF4DC-F943-744A-A044-CC9F4CB61BBE}" dt="2023-01-12T09:10:55.227" v="34" actId="1076"/>
          <ac:spMkLst>
            <pc:docMk/>
            <pc:sldMk cId="109857222" sldId="256"/>
            <ac:spMk id="36" creationId="{F0882BBF-FC52-0E24-70CF-9FEE62513A89}"/>
          </ac:spMkLst>
        </pc:spChg>
        <pc:spChg chg="mod">
          <ac:chgData name="Emily Price (2200392)" userId="3c0e26cd-a141-4e39-a720-d1ea5882c7fb" providerId="ADAL" clId="{DADAF4DC-F943-744A-A044-CC9F4CB61BBE}" dt="2023-01-12T09:10:51.091" v="33" actId="1076"/>
          <ac:spMkLst>
            <pc:docMk/>
            <pc:sldMk cId="109857222" sldId="256"/>
            <ac:spMk id="37" creationId="{258A4BD7-CF46-09D7-A874-863E2038A265}"/>
          </ac:spMkLst>
        </pc:spChg>
        <pc:spChg chg="mod">
          <ac:chgData name="Emily Price (2200392)" userId="3c0e26cd-a141-4e39-a720-d1ea5882c7fb" providerId="ADAL" clId="{DADAF4DC-F943-744A-A044-CC9F4CB61BBE}" dt="2023-01-12T09:25:22.326" v="288" actId="14100"/>
          <ac:spMkLst>
            <pc:docMk/>
            <pc:sldMk cId="109857222" sldId="256"/>
            <ac:spMk id="61" creationId="{CC8FACC5-806B-B998-135E-DA63CF4EB064}"/>
          </ac:spMkLst>
        </pc:spChg>
        <pc:spChg chg="mod">
          <ac:chgData name="Emily Price (2200392)" userId="3c0e26cd-a141-4e39-a720-d1ea5882c7fb" providerId="ADAL" clId="{DADAF4DC-F943-744A-A044-CC9F4CB61BBE}" dt="2023-01-12T09:25:27.621" v="289" actId="1076"/>
          <ac:spMkLst>
            <pc:docMk/>
            <pc:sldMk cId="109857222" sldId="256"/>
            <ac:spMk id="62" creationId="{E34D8ED2-E348-BC0E-C6FB-A3924FE75DEB}"/>
          </ac:spMkLst>
        </pc:spChg>
        <pc:spChg chg="mod">
          <ac:chgData name="Emily Price (2200392)" userId="3c0e26cd-a141-4e39-a720-d1ea5882c7fb" providerId="ADAL" clId="{DADAF4DC-F943-744A-A044-CC9F4CB61BBE}" dt="2023-01-12T09:11:04.556" v="35" actId="1076"/>
          <ac:spMkLst>
            <pc:docMk/>
            <pc:sldMk cId="109857222" sldId="256"/>
            <ac:spMk id="150" creationId="{278D4BF4-91CD-2627-DDAC-CDAAC324DBC2}"/>
          </ac:spMkLst>
        </pc:spChg>
        <pc:spChg chg="mod">
          <ac:chgData name="Emily Price (2200392)" userId="3c0e26cd-a141-4e39-a720-d1ea5882c7fb" providerId="ADAL" clId="{DADAF4DC-F943-744A-A044-CC9F4CB61BBE}" dt="2023-01-12T09:11:10.765" v="36" actId="1076"/>
          <ac:spMkLst>
            <pc:docMk/>
            <pc:sldMk cId="109857222" sldId="256"/>
            <ac:spMk id="152" creationId="{FD3FF494-2725-7764-C324-1774AF317FE7}"/>
          </ac:spMkLst>
        </pc:spChg>
        <pc:spChg chg="mod">
          <ac:chgData name="Emily Price (2200392)" userId="3c0e26cd-a141-4e39-a720-d1ea5882c7fb" providerId="ADAL" clId="{DADAF4DC-F943-744A-A044-CC9F4CB61BBE}" dt="2023-01-12T09:10:12.334" v="27" actId="1076"/>
          <ac:spMkLst>
            <pc:docMk/>
            <pc:sldMk cId="109857222" sldId="256"/>
            <ac:spMk id="153" creationId="{76F1FE04-0A1F-7AB7-A7F9-975498EC5ED6}"/>
          </ac:spMkLst>
        </pc:spChg>
        <pc:spChg chg="mod">
          <ac:chgData name="Emily Price (2200392)" userId="3c0e26cd-a141-4e39-a720-d1ea5882c7fb" providerId="ADAL" clId="{DADAF4DC-F943-744A-A044-CC9F4CB61BBE}" dt="2023-01-12T09:10:16.770" v="28" actId="1076"/>
          <ac:spMkLst>
            <pc:docMk/>
            <pc:sldMk cId="109857222" sldId="256"/>
            <ac:spMk id="154" creationId="{6A1DA109-82AE-49FF-2947-910C0BF105B9}"/>
          </ac:spMkLst>
        </pc:spChg>
        <pc:spChg chg="mod">
          <ac:chgData name="Emily Price (2200392)" userId="3c0e26cd-a141-4e39-a720-d1ea5882c7fb" providerId="ADAL" clId="{DADAF4DC-F943-744A-A044-CC9F4CB61BBE}" dt="2023-01-12T09:09:10.482" v="17" actId="1076"/>
          <ac:spMkLst>
            <pc:docMk/>
            <pc:sldMk cId="109857222" sldId="256"/>
            <ac:spMk id="485" creationId="{B11F38F2-9DC6-098C-8AF4-7F3CC730AACF}"/>
          </ac:spMkLst>
        </pc:spChg>
        <pc:spChg chg="mod">
          <ac:chgData name="Emily Price (2200392)" userId="3c0e26cd-a141-4e39-a720-d1ea5882c7fb" providerId="ADAL" clId="{DADAF4DC-F943-744A-A044-CC9F4CB61BBE}" dt="2023-01-12T09:09:14.029" v="18" actId="1076"/>
          <ac:spMkLst>
            <pc:docMk/>
            <pc:sldMk cId="109857222" sldId="256"/>
            <ac:spMk id="486" creationId="{2991F15A-F9EB-C9D7-3CB3-E81081B815FE}"/>
          </ac:spMkLst>
        </pc:spChg>
        <pc:spChg chg="mod">
          <ac:chgData name="Emily Price (2200392)" userId="3c0e26cd-a141-4e39-a720-d1ea5882c7fb" providerId="ADAL" clId="{DADAF4DC-F943-744A-A044-CC9F4CB61BBE}" dt="2023-01-12T09:10:43.874" v="32" actId="1076"/>
          <ac:spMkLst>
            <pc:docMk/>
            <pc:sldMk cId="109857222" sldId="256"/>
            <ac:spMk id="488" creationId="{A129E6FE-02E9-1083-8423-083A5C9B9276}"/>
          </ac:spMkLst>
        </pc:spChg>
        <pc:spChg chg="mod">
          <ac:chgData name="Emily Price (2200392)" userId="3c0e26cd-a141-4e39-a720-d1ea5882c7fb" providerId="ADAL" clId="{DADAF4DC-F943-744A-A044-CC9F4CB61BBE}" dt="2023-01-12T09:10:38.085" v="31" actId="1076"/>
          <ac:spMkLst>
            <pc:docMk/>
            <pc:sldMk cId="109857222" sldId="256"/>
            <ac:spMk id="489" creationId="{D6D838E1-07F3-CEFA-6E8F-3C848BE3B33F}"/>
          </ac:spMkLst>
        </pc:spChg>
        <pc:spChg chg="mod">
          <ac:chgData name="Emily Price (2200392)" userId="3c0e26cd-a141-4e39-a720-d1ea5882c7fb" providerId="ADAL" clId="{DADAF4DC-F943-744A-A044-CC9F4CB61BBE}" dt="2023-01-12T09:07:52.150" v="5" actId="1076"/>
          <ac:spMkLst>
            <pc:docMk/>
            <pc:sldMk cId="109857222" sldId="256"/>
            <ac:spMk id="494" creationId="{F83E8122-39FB-3214-41C1-D1378E70E0AA}"/>
          </ac:spMkLst>
        </pc:spChg>
        <pc:spChg chg="mod">
          <ac:chgData name="Emily Price (2200392)" userId="3c0e26cd-a141-4e39-a720-d1ea5882c7fb" providerId="ADAL" clId="{DADAF4DC-F943-744A-A044-CC9F4CB61BBE}" dt="2023-01-12T09:07:30.791" v="2" actId="1076"/>
          <ac:spMkLst>
            <pc:docMk/>
            <pc:sldMk cId="109857222" sldId="256"/>
            <ac:spMk id="496" creationId="{5273F6DF-3E37-8D1D-F384-ABA8DE5AAFA3}"/>
          </ac:spMkLst>
        </pc:spChg>
        <pc:spChg chg="mod">
          <ac:chgData name="Emily Price (2200392)" userId="3c0e26cd-a141-4e39-a720-d1ea5882c7fb" providerId="ADAL" clId="{DADAF4DC-F943-744A-A044-CC9F4CB61BBE}" dt="2023-01-12T09:07:34.574" v="3" actId="1076"/>
          <ac:spMkLst>
            <pc:docMk/>
            <pc:sldMk cId="109857222" sldId="256"/>
            <ac:spMk id="497" creationId="{8E1257C8-1B52-142D-F861-65E6271E5ACD}"/>
          </ac:spMkLst>
        </pc:spChg>
        <pc:spChg chg="mod">
          <ac:chgData name="Emily Price (2200392)" userId="3c0e26cd-a141-4e39-a720-d1ea5882c7fb" providerId="ADAL" clId="{DADAF4DC-F943-744A-A044-CC9F4CB61BBE}" dt="2023-01-12T09:29:45.626" v="445" actId="1076"/>
          <ac:spMkLst>
            <pc:docMk/>
            <pc:sldMk cId="109857222" sldId="256"/>
            <ac:spMk id="522" creationId="{75B50E58-AAA7-AE89-3BB7-BFCA5C5DFFAB}"/>
          </ac:spMkLst>
        </pc:spChg>
        <pc:spChg chg="mod">
          <ac:chgData name="Emily Price (2200392)" userId="3c0e26cd-a141-4e39-a720-d1ea5882c7fb" providerId="ADAL" clId="{DADAF4DC-F943-744A-A044-CC9F4CB61BBE}" dt="2023-01-12T09:29:51.041" v="446" actId="1076"/>
          <ac:spMkLst>
            <pc:docMk/>
            <pc:sldMk cId="109857222" sldId="256"/>
            <ac:spMk id="523" creationId="{F6C5BDE2-FD4A-0CCB-CF2E-2D57E1673E2C}"/>
          </ac:spMkLst>
        </pc:spChg>
        <pc:spChg chg="mod">
          <ac:chgData name="Emily Price (2200392)" userId="3c0e26cd-a141-4e39-a720-d1ea5882c7fb" providerId="ADAL" clId="{DADAF4DC-F943-744A-A044-CC9F4CB61BBE}" dt="2023-01-12T09:11:28.273" v="39" actId="1076"/>
          <ac:spMkLst>
            <pc:docMk/>
            <pc:sldMk cId="109857222" sldId="256"/>
            <ac:spMk id="524" creationId="{B6251633-27E2-F99E-3DAD-E77FB352388D}"/>
          </ac:spMkLst>
        </pc:spChg>
        <pc:spChg chg="mod">
          <ac:chgData name="Emily Price (2200392)" userId="3c0e26cd-a141-4e39-a720-d1ea5882c7fb" providerId="ADAL" clId="{DADAF4DC-F943-744A-A044-CC9F4CB61BBE}" dt="2023-01-12T09:30:01.076" v="449" actId="1076"/>
          <ac:spMkLst>
            <pc:docMk/>
            <pc:sldMk cId="109857222" sldId="256"/>
            <ac:spMk id="525" creationId="{68A43205-AC4E-C8F7-828C-D8A0801427FD}"/>
          </ac:spMkLst>
        </pc:spChg>
        <pc:graphicFrameChg chg="mod">
          <ac:chgData name="Emily Price (2200392)" userId="3c0e26cd-a141-4e39-a720-d1ea5882c7fb" providerId="ADAL" clId="{DADAF4DC-F943-744A-A044-CC9F4CB61BBE}" dt="2023-01-12T11:21:38.963" v="873" actId="1076"/>
          <ac:graphicFrameMkLst>
            <pc:docMk/>
            <pc:sldMk cId="109857222" sldId="256"/>
            <ac:graphicFrameMk id="7" creationId="{BE2F3576-1DD9-A4D7-C14D-1510A63E8F59}"/>
          </ac:graphicFrameMkLst>
        </pc:graphicFrameChg>
        <pc:graphicFrameChg chg="mod">
          <ac:chgData name="Emily Price (2200392)" userId="3c0e26cd-a141-4e39-a720-d1ea5882c7fb" providerId="ADAL" clId="{DADAF4DC-F943-744A-A044-CC9F4CB61BBE}" dt="2023-01-12T09:08:48.023" v="14" actId="1076"/>
          <ac:graphicFrameMkLst>
            <pc:docMk/>
            <pc:sldMk cId="109857222" sldId="256"/>
            <ac:graphicFrameMk id="41" creationId="{32274AD3-48E8-67CB-8D89-B679068EEDD7}"/>
          </ac:graphicFrameMkLst>
        </pc:graphicFrameChg>
        <pc:graphicFrameChg chg="mod">
          <ac:chgData name="Emily Price (2200392)" userId="3c0e26cd-a141-4e39-a720-d1ea5882c7fb" providerId="ADAL" clId="{DADAF4DC-F943-744A-A044-CC9F4CB61BBE}" dt="2023-01-12T09:08:53.961" v="15" actId="1076"/>
          <ac:graphicFrameMkLst>
            <pc:docMk/>
            <pc:sldMk cId="109857222" sldId="256"/>
            <ac:graphicFrameMk id="211" creationId="{7181D1AB-F056-C95C-DE8F-FD5C55392D45}"/>
          </ac:graphicFrameMkLst>
        </pc:graphicFrameChg>
        <pc:picChg chg="mod">
          <ac:chgData name="Emily Price (2200392)" userId="3c0e26cd-a141-4e39-a720-d1ea5882c7fb" providerId="ADAL" clId="{DADAF4DC-F943-744A-A044-CC9F4CB61BBE}" dt="2023-01-13T22:27:47.493" v="876" actId="1076"/>
          <ac:picMkLst>
            <pc:docMk/>
            <pc:sldMk cId="109857222" sldId="256"/>
            <ac:picMk id="4" creationId="{F74B7743-63D1-3AF8-CA4C-D6C30A9E081B}"/>
          </ac:picMkLst>
        </pc:picChg>
        <pc:picChg chg="mod">
          <ac:chgData name="Emily Price (2200392)" userId="3c0e26cd-a141-4e39-a720-d1ea5882c7fb" providerId="ADAL" clId="{DADAF4DC-F943-744A-A044-CC9F4CB61BBE}" dt="2023-01-12T09:29:53.863" v="447" actId="1076"/>
          <ac:picMkLst>
            <pc:docMk/>
            <pc:sldMk cId="109857222" sldId="256"/>
            <ac:picMk id="34" creationId="{95E878FE-B0C0-5049-559C-D164FF892845}"/>
          </ac:picMkLst>
        </pc:picChg>
        <pc:picChg chg="mod">
          <ac:chgData name="Emily Price (2200392)" userId="3c0e26cd-a141-4e39-a720-d1ea5882c7fb" providerId="ADAL" clId="{DADAF4DC-F943-744A-A044-CC9F4CB61BBE}" dt="2023-01-12T11:08:08.112" v="480" actId="1076"/>
          <ac:picMkLst>
            <pc:docMk/>
            <pc:sldMk cId="109857222" sldId="256"/>
            <ac:picMk id="60" creationId="{B7CBD54E-6C5E-483D-AFEA-CAD172361DBB}"/>
          </ac:picMkLst>
        </pc:picChg>
        <pc:picChg chg="mod">
          <ac:chgData name="Emily Price (2200392)" userId="3c0e26cd-a141-4e39-a720-d1ea5882c7fb" providerId="ADAL" clId="{DADAF4DC-F943-744A-A044-CC9F4CB61BBE}" dt="2023-01-12T09:08:59.119" v="16" actId="1076"/>
          <ac:picMkLst>
            <pc:docMk/>
            <pc:sldMk cId="109857222" sldId="256"/>
            <ac:picMk id="487" creationId="{394E5699-329E-9B03-69F2-1A22DEE50684}"/>
          </ac:picMkLst>
        </pc:picChg>
      </pc:sldChg>
    </pc:docChg>
  </pc:docChgLst>
  <pc:docChgLst>
    <pc:chgData name="Emily Price (2200392)" userId="S::2200392@student.uwtsd.ac.uk::3c0e26cd-a141-4e39-a720-d1ea5882c7fb" providerId="AD" clId="Web-{B6B71CA4-DBD1-10E8-9514-AFF51A623ED3}"/>
    <pc:docChg chg="modSld addMainMaster delMainMaster">
      <pc:chgData name="Emily Price (2200392)" userId="S::2200392@student.uwtsd.ac.uk::3c0e26cd-a141-4e39-a720-d1ea5882c7fb" providerId="AD" clId="Web-{B6B71CA4-DBD1-10E8-9514-AFF51A623ED3}" dt="2023-01-04T23:53:22.831" v="1877" actId="1076"/>
      <pc:docMkLst>
        <pc:docMk/>
      </pc:docMkLst>
      <pc:sldChg chg="addSp delSp modSp mod setBg modClrScheme addAnim delAnim delDesignElem modShow chgLayout">
        <pc:chgData name="Emily Price (2200392)" userId="S::2200392@student.uwtsd.ac.uk::3c0e26cd-a141-4e39-a720-d1ea5882c7fb" providerId="AD" clId="Web-{B6B71CA4-DBD1-10E8-9514-AFF51A623ED3}" dt="2023-01-04T23:53:22.831" v="1877" actId="1076"/>
        <pc:sldMkLst>
          <pc:docMk/>
          <pc:sldMk cId="109857222" sldId="256"/>
        </pc:sldMkLst>
        <pc:spChg chg="mod ord">
          <ac:chgData name="Emily Price (2200392)" userId="S::2200392@student.uwtsd.ac.uk::3c0e26cd-a141-4e39-a720-d1ea5882c7fb" providerId="AD" clId="Web-{B6B71CA4-DBD1-10E8-9514-AFF51A623ED3}" dt="2023-01-03T22:24:37.500" v="786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mily Price (2200392)" userId="S::2200392@student.uwtsd.ac.uk::3c0e26cd-a141-4e39-a720-d1ea5882c7fb" providerId="AD" clId="Web-{B6B71CA4-DBD1-10E8-9514-AFF51A623ED3}" dt="2023-01-03T16:27:21.517" v="122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3T21:35:26.678" v="270" actId="1076"/>
          <ac:spMkLst>
            <pc:docMk/>
            <pc:sldMk cId="109857222" sldId="256"/>
            <ac:spMk id="14" creationId="{F3198645-C0BB-BEC3-7FBD-3DEAEC6350AE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3T21:35:37.725" v="272" actId="1076"/>
          <ac:spMkLst>
            <pc:docMk/>
            <pc:sldMk cId="109857222" sldId="256"/>
            <ac:spMk id="15" creationId="{36484DE4-4D25-F1D7-5646-26D431507BEA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46:00.176" v="1856" actId="1076"/>
          <ac:spMkLst>
            <pc:docMk/>
            <pc:sldMk cId="109857222" sldId="256"/>
            <ac:spMk id="16" creationId="{8B4080BF-5E33-13D1-1B6D-D9C904A5940E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45:55.535" v="1855" actId="1076"/>
          <ac:spMkLst>
            <pc:docMk/>
            <pc:sldMk cId="109857222" sldId="256"/>
            <ac:spMk id="17" creationId="{95AEEEAF-999D-68EA-61E6-EAE383CFA2A6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46:13.395" v="1858" actId="1076"/>
          <ac:spMkLst>
            <pc:docMk/>
            <pc:sldMk cId="109857222" sldId="256"/>
            <ac:spMk id="18" creationId="{266A1D2F-6A58-785C-9B7D-7AC63271E763}"/>
          </ac:spMkLst>
        </pc:spChg>
        <pc:spChg chg="add mod ord">
          <ac:chgData name="Emily Price (2200392)" userId="S::2200392@student.uwtsd.ac.uk::3c0e26cd-a141-4e39-a720-d1ea5882c7fb" providerId="AD" clId="Web-{B6B71CA4-DBD1-10E8-9514-AFF51A623ED3}" dt="2023-01-04T23:46:08.411" v="1857" actId="1076"/>
          <ac:spMkLst>
            <pc:docMk/>
            <pc:sldMk cId="109857222" sldId="256"/>
            <ac:spMk id="19" creationId="{AF108887-0310-EE71-8C32-4478A2A8E861}"/>
          </ac:spMkLst>
        </pc:spChg>
        <pc:spChg chg="add del mod">
          <ac:chgData name="Emily Price (2200392)" userId="S::2200392@student.uwtsd.ac.uk::3c0e26cd-a141-4e39-a720-d1ea5882c7fb" providerId="AD" clId="Web-{B6B71CA4-DBD1-10E8-9514-AFF51A623ED3}" dt="2023-01-04T22:56:58.529" v="1521"/>
          <ac:spMkLst>
            <pc:docMk/>
            <pc:sldMk cId="109857222" sldId="256"/>
            <ac:spMk id="32" creationId="{17124FD5-30F1-CEAA-C310-CDE19649D2E5}"/>
          </ac:spMkLst>
        </pc:spChg>
        <pc:spChg chg="add mod ord">
          <ac:chgData name="Emily Price (2200392)" userId="S::2200392@student.uwtsd.ac.uk::3c0e26cd-a141-4e39-a720-d1ea5882c7fb" providerId="AD" clId="Web-{B6B71CA4-DBD1-10E8-9514-AFF51A623ED3}" dt="2023-01-04T23:00:38.103" v="1553" actId="1076"/>
          <ac:spMkLst>
            <pc:docMk/>
            <pc:sldMk cId="109857222" sldId="256"/>
            <ac:spMk id="33" creationId="{38150651-1F07-AB63-4971-3586D054528D}"/>
          </ac:spMkLst>
        </pc:spChg>
        <pc:spChg chg="add del mod">
          <ac:chgData name="Emily Price (2200392)" userId="S::2200392@student.uwtsd.ac.uk::3c0e26cd-a141-4e39-a720-d1ea5882c7fb" providerId="AD" clId="Web-{B6B71CA4-DBD1-10E8-9514-AFF51A623ED3}" dt="2023-01-04T22:25:50.476" v="1255"/>
          <ac:spMkLst>
            <pc:docMk/>
            <pc:sldMk cId="109857222" sldId="256"/>
            <ac:spMk id="35" creationId="{A46BD162-650A-1E6C-46E3-C93766E0AB8B}"/>
          </ac:spMkLst>
        </pc:spChg>
        <pc:spChg chg="add mod ord">
          <ac:chgData name="Emily Price (2200392)" userId="S::2200392@student.uwtsd.ac.uk::3c0e26cd-a141-4e39-a720-d1ea5882c7fb" providerId="AD" clId="Web-{B6B71CA4-DBD1-10E8-9514-AFF51A623ED3}" dt="2023-01-04T22:58:15.939" v="1532"/>
          <ac:spMkLst>
            <pc:docMk/>
            <pc:sldMk cId="109857222" sldId="256"/>
            <ac:spMk id="35" creationId="{E7509D6D-C57A-4B3E-5393-227AB3D80B16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00:29.040" v="1551" actId="1076"/>
          <ac:spMkLst>
            <pc:docMk/>
            <pc:sldMk cId="109857222" sldId="256"/>
            <ac:spMk id="36" creationId="{F0882BBF-FC52-0E24-70CF-9FEE62513A89}"/>
          </ac:spMkLst>
        </pc:spChg>
        <pc:spChg chg="add mod ord">
          <ac:chgData name="Emily Price (2200392)" userId="S::2200392@student.uwtsd.ac.uk::3c0e26cd-a141-4e39-a720-d1ea5882c7fb" providerId="AD" clId="Web-{B6B71CA4-DBD1-10E8-9514-AFF51A623ED3}" dt="2023-01-04T23:00:19.665" v="1550" actId="1076"/>
          <ac:spMkLst>
            <pc:docMk/>
            <pc:sldMk cId="109857222" sldId="256"/>
            <ac:spMk id="37" creationId="{258A4BD7-CF46-09D7-A874-863E2038A265}"/>
          </ac:spMkLst>
        </pc:spChg>
        <pc:spChg chg="del">
          <ac:chgData name="Emily Price (2200392)" userId="S::2200392@student.uwtsd.ac.uk::3c0e26cd-a141-4e39-a720-d1ea5882c7fb" providerId="AD" clId="Web-{B6B71CA4-DBD1-10E8-9514-AFF51A623ED3}" dt="2023-01-03T16:06:20.441" v="0"/>
          <ac:spMkLst>
            <pc:docMk/>
            <pc:sldMk cId="109857222" sldId="256"/>
            <ac:spMk id="37" creationId="{CF26F95E-0630-4B9C-BF24-2DF7E6424DF1}"/>
          </ac:spMkLst>
        </pc:spChg>
        <pc:spChg chg="del">
          <ac:chgData name="Emily Price (2200392)" userId="S::2200392@student.uwtsd.ac.uk::3c0e26cd-a141-4e39-a720-d1ea5882c7fb" providerId="AD" clId="Web-{B6B71CA4-DBD1-10E8-9514-AFF51A623ED3}" dt="2023-01-03T16:06:20.441" v="0"/>
          <ac:spMkLst>
            <pc:docMk/>
            <pc:sldMk cId="109857222" sldId="256"/>
            <ac:spMk id="38" creationId="{B459C568-BF02-4E5F-B26F-E4B0A82751AE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7:45.650" v="19"/>
          <ac:spMkLst>
            <pc:docMk/>
            <pc:sldMk cId="109857222" sldId="256"/>
            <ac:spMk id="43" creationId="{13B6DAC6-0186-4D62-AD69-90B9C0411EA3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7:45.650" v="19"/>
          <ac:spMkLst>
            <pc:docMk/>
            <pc:sldMk cId="109857222" sldId="256"/>
            <ac:spMk id="44" creationId="{94D786EB-944C-47D5-B631-899F4029B02E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7:45.650" v="19"/>
          <ac:spMkLst>
            <pc:docMk/>
            <pc:sldMk cId="109857222" sldId="256"/>
            <ac:spMk id="45" creationId="{BA6285CA-6AFA-4F27-AFB5-1B32CDE09B1A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7:45.603" v="18"/>
          <ac:spMkLst>
            <pc:docMk/>
            <pc:sldMk cId="109857222" sldId="256"/>
            <ac:spMk id="77" creationId="{4AA13AD3-0A4F-475A-BEBB-DEEFF5C096C3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7:45.603" v="18"/>
          <ac:spMkLst>
            <pc:docMk/>
            <pc:sldMk cId="109857222" sldId="256"/>
            <ac:spMk id="79" creationId="{4AB109E1-45E3-4986-9663-C3EAAC041219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7:45.603" v="18"/>
          <ac:spMkLst>
            <pc:docMk/>
            <pc:sldMk cId="109857222" sldId="256"/>
            <ac:spMk id="81" creationId="{EDEE9D42-BBE7-4427-9BC3-971CE96F1E29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8:02.823" v="21"/>
          <ac:spMkLst>
            <pc:docMk/>
            <pc:sldMk cId="109857222" sldId="256"/>
            <ac:spMk id="83" creationId="{1E644DE9-8D09-43E2-BA69-F57482CFC93A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8:02.823" v="21"/>
          <ac:spMkLst>
            <pc:docMk/>
            <pc:sldMk cId="109857222" sldId="256"/>
            <ac:spMk id="84" creationId="{6C23C919-B32E-40FF-B3D8-631316E84E3E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8:30.262" v="28"/>
          <ac:spMkLst>
            <pc:docMk/>
            <pc:sldMk cId="109857222" sldId="256"/>
            <ac:spMk id="89" creationId="{6A121316-E4D0-41D7-9C79-9FF8F36D4262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8:30.262" v="28"/>
          <ac:spMkLst>
            <pc:docMk/>
            <pc:sldMk cId="109857222" sldId="256"/>
            <ac:spMk id="91" creationId="{07EE0F9E-42CB-4AE4-971C-7BD191D5DCB3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8:30.262" v="28"/>
          <ac:spMkLst>
            <pc:docMk/>
            <pc:sldMk cId="109857222" sldId="256"/>
            <ac:spMk id="93" creationId="{1AEB967B-31A3-42E3-8382-73443D264092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8:27.028" v="25"/>
          <ac:spMkLst>
            <pc:docMk/>
            <pc:sldMk cId="109857222" sldId="256"/>
            <ac:spMk id="98" creationId="{72C53508-B3F0-4B95-A7BB-3FB94033C4EC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8:30.216" v="27"/>
          <ac:spMkLst>
            <pc:docMk/>
            <pc:sldMk cId="109857222" sldId="256"/>
            <ac:spMk id="120" creationId="{168AB93A-48BC-4C25-A3AD-C17B5A682A94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8:30.216" v="27"/>
          <ac:spMkLst>
            <pc:docMk/>
            <pc:sldMk cId="109857222" sldId="256"/>
            <ac:spMk id="121" creationId="{3FCFB1DE-0B7E-48CC-BA90-B2AB0889F9D6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9:13.172" v="32"/>
          <ac:spMkLst>
            <pc:docMk/>
            <pc:sldMk cId="109857222" sldId="256"/>
            <ac:spMk id="123" creationId="{DD8EACB7-D372-470B-B76E-A829D00310CD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09:13.172" v="32"/>
          <ac:spMkLst>
            <pc:docMk/>
            <pc:sldMk cId="109857222" sldId="256"/>
            <ac:spMk id="124" creationId="{FBE11A49-02A1-4D4C-9A49-CDF496B1094F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10:04.988" v="37"/>
          <ac:spMkLst>
            <pc:docMk/>
            <pc:sldMk cId="109857222" sldId="256"/>
            <ac:spMk id="129" creationId="{42195A83-AA4F-FE4B-AFEA-5A5576C39133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10:04.988" v="37"/>
          <ac:spMkLst>
            <pc:docMk/>
            <pc:sldMk cId="109857222" sldId="256"/>
            <ac:spMk id="131" creationId="{4AF0997A-7C0F-4AD2-BA90-5FE341A17796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10:04.988" v="37"/>
          <ac:spMkLst>
            <pc:docMk/>
            <pc:sldMk cId="109857222" sldId="256"/>
            <ac:spMk id="133" creationId="{72E67446-732B-4F72-8560-6FABB6CB25A3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10:04.941" v="36"/>
          <ac:spMkLst>
            <pc:docMk/>
            <pc:sldMk cId="109857222" sldId="256"/>
            <ac:spMk id="138" creationId="{37FDDF72-DE39-4F99-A3C1-DD9D7815D7DB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10:04.941" v="36"/>
          <ac:spMkLst>
            <pc:docMk/>
            <pc:sldMk cId="109857222" sldId="256"/>
            <ac:spMk id="140" creationId="{5E4ECE80-3AD1-450C-B62A-98788F193948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3T16:10:04.941" v="36"/>
          <ac:spMkLst>
            <pc:docMk/>
            <pc:sldMk cId="109857222" sldId="256"/>
            <ac:spMk id="142" creationId="{C4056FD6-9767-4B1A-ACC2-9883F6A5B86D}"/>
          </ac:spMkLst>
        </pc:spChg>
        <pc:spChg chg="add ord">
          <ac:chgData name="Emily Price (2200392)" userId="S::2200392@student.uwtsd.ac.uk::3c0e26cd-a141-4e39-a720-d1ea5882c7fb" providerId="AD" clId="Web-{B6B71CA4-DBD1-10E8-9514-AFF51A623ED3}" dt="2023-01-04T22:58:21.064" v="1533"/>
          <ac:spMkLst>
            <pc:docMk/>
            <pc:sldMk cId="109857222" sldId="256"/>
            <ac:spMk id="144" creationId="{3CE54A2A-DF49-4800-82E7-3AF9353F8110}"/>
          </ac:spMkLst>
        </pc:spChg>
        <pc:spChg chg="add">
          <ac:chgData name="Emily Price (2200392)" userId="S::2200392@student.uwtsd.ac.uk::3c0e26cd-a141-4e39-a720-d1ea5882c7fb" providerId="AD" clId="Web-{B6B71CA4-DBD1-10E8-9514-AFF51A623ED3}" dt="2023-01-03T16:10:04.988" v="37"/>
          <ac:spMkLst>
            <pc:docMk/>
            <pc:sldMk cId="109857222" sldId="256"/>
            <ac:spMk id="145" creationId="{96125ED7-F0CF-40D9-8C60-51E1880536B3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34:41.740" v="1850" actId="1076"/>
          <ac:spMkLst>
            <pc:docMk/>
            <pc:sldMk cId="109857222" sldId="256"/>
            <ac:spMk id="150" creationId="{278D4BF4-91CD-2627-DDAC-CDAAC324DBC2}"/>
          </ac:spMkLst>
        </pc:spChg>
        <pc:spChg chg="add del">
          <ac:chgData name="Emily Price (2200392)" userId="S::2200392@student.uwtsd.ac.uk::3c0e26cd-a141-4e39-a720-d1ea5882c7fb" providerId="AD" clId="Web-{B6B71CA4-DBD1-10E8-9514-AFF51A623ED3}" dt="2023-01-04T23:06:39.091" v="1569"/>
          <ac:spMkLst>
            <pc:docMk/>
            <pc:sldMk cId="109857222" sldId="256"/>
            <ac:spMk id="151" creationId="{7471F27E-D748-F837-4618-5E4859A45FFD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34:50.772" v="1852" actId="1076"/>
          <ac:spMkLst>
            <pc:docMk/>
            <pc:sldMk cId="109857222" sldId="256"/>
            <ac:spMk id="152" creationId="{FD3FF494-2725-7764-C324-1774AF317FE7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47:24.780" v="1863" actId="1076"/>
          <ac:spMkLst>
            <pc:docMk/>
            <pc:sldMk cId="109857222" sldId="256"/>
            <ac:spMk id="153" creationId="{76F1FE04-0A1F-7AB7-A7F9-975498EC5ED6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47:15.764" v="1861" actId="1076"/>
          <ac:spMkLst>
            <pc:docMk/>
            <pc:sldMk cId="109857222" sldId="256"/>
            <ac:spMk id="154" creationId="{6A1DA109-82AE-49FF-2947-910C0BF105B9}"/>
          </ac:spMkLst>
        </pc:spChg>
        <pc:spChg chg="add del mod">
          <ac:chgData name="Emily Price (2200392)" userId="S::2200392@student.uwtsd.ac.uk::3c0e26cd-a141-4e39-a720-d1ea5882c7fb" providerId="AD" clId="Web-{B6B71CA4-DBD1-10E8-9514-AFF51A623ED3}" dt="2023-01-04T23:50:36.134" v="1866"/>
          <ac:spMkLst>
            <pc:docMk/>
            <pc:sldMk cId="109857222" sldId="256"/>
            <ac:spMk id="167" creationId="{2F30E3D2-FC8B-58B5-25EC-A8674AAE687E}"/>
          </ac:spMkLst>
        </pc:spChg>
        <pc:spChg chg="add del mod">
          <ac:chgData name="Emily Price (2200392)" userId="S::2200392@student.uwtsd.ac.uk::3c0e26cd-a141-4e39-a720-d1ea5882c7fb" providerId="AD" clId="Web-{B6B71CA4-DBD1-10E8-9514-AFF51A623ED3}" dt="2023-01-04T23:51:27.903" v="1870"/>
          <ac:spMkLst>
            <pc:docMk/>
            <pc:sldMk cId="109857222" sldId="256"/>
            <ac:spMk id="168" creationId="{13E5B191-BAA8-AF63-251D-CBC31D474322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53:22.831" v="1877" actId="1076"/>
          <ac:spMkLst>
            <pc:docMk/>
            <pc:sldMk cId="109857222" sldId="256"/>
            <ac:spMk id="169" creationId="{43838D4C-368D-A7BF-09C0-76D09E96CB14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07:06.390" v="1573" actId="1076"/>
          <ac:spMkLst>
            <pc:docMk/>
            <pc:sldMk cId="109857222" sldId="256"/>
            <ac:spMk id="494" creationId="{F83E8122-39FB-3214-41C1-D1378E70E0AA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46:48.840" v="1859" actId="1076"/>
          <ac:spMkLst>
            <pc:docMk/>
            <pc:sldMk cId="109857222" sldId="256"/>
            <ac:spMk id="495" creationId="{75609DDA-CC55-62C7-9495-97FEE6E3D42A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3T22:26:39.353" v="795" actId="14100"/>
          <ac:spMkLst>
            <pc:docMk/>
            <pc:sldMk cId="109857222" sldId="256"/>
            <ac:spMk id="496" creationId="{5273F6DF-3E37-8D1D-F384-ABA8DE5AAFA3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28:05.281" v="1630" actId="14100"/>
          <ac:spMkLst>
            <pc:docMk/>
            <pc:sldMk cId="109857222" sldId="256"/>
            <ac:spMk id="497" creationId="{8E1257C8-1B52-142D-F861-65E6271E5ACD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3T22:40:07.874" v="855" actId="1076"/>
          <ac:spMkLst>
            <pc:docMk/>
            <pc:sldMk cId="109857222" sldId="256"/>
            <ac:spMk id="522" creationId="{75B50E58-AAA7-AE89-3BB7-BFCA5C5DFFAB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06:45.154" v="1571" actId="20577"/>
          <ac:spMkLst>
            <pc:docMk/>
            <pc:sldMk cId="109857222" sldId="256"/>
            <ac:spMk id="523" creationId="{F6C5BDE2-FD4A-0CCB-CF2E-2D57E1673E2C}"/>
          </ac:spMkLst>
        </pc:spChg>
        <pc:spChg chg="add mod">
          <ac:chgData name="Emily Price (2200392)" userId="S::2200392@student.uwtsd.ac.uk::3c0e26cd-a141-4e39-a720-d1ea5882c7fb" providerId="AD" clId="Web-{B6B71CA4-DBD1-10E8-9514-AFF51A623ED3}" dt="2023-01-04T23:03:08.096" v="1562" actId="1076"/>
          <ac:spMkLst>
            <pc:docMk/>
            <pc:sldMk cId="109857222" sldId="256"/>
            <ac:spMk id="524" creationId="{B6251633-27E2-F99E-3DAD-E77FB352388D}"/>
          </ac:spMkLst>
        </pc:spChg>
        <pc:spChg chg="add mod ord">
          <ac:chgData name="Emily Price (2200392)" userId="S::2200392@student.uwtsd.ac.uk::3c0e26cd-a141-4e39-a720-d1ea5882c7fb" providerId="AD" clId="Web-{B6B71CA4-DBD1-10E8-9514-AFF51A623ED3}" dt="2023-01-04T23:00:32.806" v="1552" actId="1076"/>
          <ac:spMkLst>
            <pc:docMk/>
            <pc:sldMk cId="109857222" sldId="256"/>
            <ac:spMk id="525" creationId="{68A43205-AC4E-C8F7-828C-D8A0801427FD}"/>
          </ac:spMkLst>
        </pc:spChg>
        <pc:grpChg chg="del">
          <ac:chgData name="Emily Price (2200392)" userId="S::2200392@student.uwtsd.ac.uk::3c0e26cd-a141-4e39-a720-d1ea5882c7fb" providerId="AD" clId="Web-{B6B71CA4-DBD1-10E8-9514-AFF51A623ED3}" dt="2023-01-03T16:06:20.441" v="0"/>
          <ac:grpSpMkLst>
            <pc:docMk/>
            <pc:sldMk cId="109857222" sldId="256"/>
            <ac:grpSpMk id="39" creationId="{D1F27042-868A-4D09-95FE-74BAD43611C5}"/>
          </ac:grpSpMkLst>
        </pc:grpChg>
        <pc:grpChg chg="add del">
          <ac:chgData name="Emily Price (2200392)" userId="S::2200392@student.uwtsd.ac.uk::3c0e26cd-a141-4e39-a720-d1ea5882c7fb" providerId="AD" clId="Web-{B6B71CA4-DBD1-10E8-9514-AFF51A623ED3}" dt="2023-01-03T16:07:45.650" v="19"/>
          <ac:grpSpMkLst>
            <pc:docMk/>
            <pc:sldMk cId="109857222" sldId="256"/>
            <ac:grpSpMk id="46" creationId="{91108A0F-8C78-4294-B028-9F09581FC0A3}"/>
          </ac:grpSpMkLst>
        </pc:grpChg>
        <pc:grpChg chg="add del">
          <ac:chgData name="Emily Price (2200392)" userId="S::2200392@student.uwtsd.ac.uk::3c0e26cd-a141-4e39-a720-d1ea5882c7fb" providerId="AD" clId="Web-{B6B71CA4-DBD1-10E8-9514-AFF51A623ED3}" dt="2023-01-03T16:08:27.028" v="25"/>
          <ac:grpSpMkLst>
            <pc:docMk/>
            <pc:sldMk cId="109857222" sldId="256"/>
            <ac:grpSpMk id="100" creationId="{7DC925D4-A222-4AF4-B410-4AFDEE4557B2}"/>
          </ac:grpSpMkLst>
        </pc:grpChg>
        <pc:grpChg chg="add del">
          <ac:chgData name="Emily Price (2200392)" userId="S::2200392@student.uwtsd.ac.uk::3c0e26cd-a141-4e39-a720-d1ea5882c7fb" providerId="AD" clId="Web-{B6B71CA4-DBD1-10E8-9514-AFF51A623ED3}" dt="2023-01-03T16:09:13.172" v="32"/>
          <ac:grpSpMkLst>
            <pc:docMk/>
            <pc:sldMk cId="109857222" sldId="256"/>
            <ac:grpSpMk id="102" creationId="{F1732D3A-CFF0-45BE-AD79-F83D0272C6C6}"/>
          </ac:grpSpMkLst>
        </pc:grpChg>
        <pc:grpChg chg="add del">
          <ac:chgData name="Emily Price (2200392)" userId="S::2200392@student.uwtsd.ac.uk::3c0e26cd-a141-4e39-a720-d1ea5882c7fb" providerId="AD" clId="Web-{B6B71CA4-DBD1-10E8-9514-AFF51A623ED3}" dt="2023-01-03T16:08:27.028" v="25"/>
          <ac:grpSpMkLst>
            <pc:docMk/>
            <pc:sldMk cId="109857222" sldId="256"/>
            <ac:grpSpMk id="110" creationId="{5EE5DB50-1341-4A9E-A206-967EBBDE449F}"/>
          </ac:grpSpMkLst>
        </pc:grpChg>
        <pc:graphicFrameChg chg="add mod modGraphic">
          <ac:chgData name="Emily Price (2200392)" userId="S::2200392@student.uwtsd.ac.uk::3c0e26cd-a141-4e39-a720-d1ea5882c7fb" providerId="AD" clId="Web-{B6B71CA4-DBD1-10E8-9514-AFF51A623ED3}" dt="2023-01-03T21:35:20.631" v="269" actId="1076"/>
          <ac:graphicFrameMkLst>
            <pc:docMk/>
            <pc:sldMk cId="109857222" sldId="256"/>
            <ac:graphicFrameMk id="7" creationId="{BE2F3576-1DD9-A4D7-C14D-1510A63E8F59}"/>
          </ac:graphicFrameMkLst>
        </pc:graphicFrameChg>
        <pc:graphicFrameChg chg="add mod modGraphic">
          <ac:chgData name="Emily Price (2200392)" userId="S::2200392@student.uwtsd.ac.uk::3c0e26cd-a141-4e39-a720-d1ea5882c7fb" providerId="AD" clId="Web-{B6B71CA4-DBD1-10E8-9514-AFF51A623ED3}" dt="2023-01-04T23:45:45.361" v="1853" actId="1076"/>
          <ac:graphicFrameMkLst>
            <pc:docMk/>
            <pc:sldMk cId="109857222" sldId="256"/>
            <ac:graphicFrameMk id="41" creationId="{32274AD3-48E8-67CB-8D89-B679068EEDD7}"/>
          </ac:graphicFrameMkLst>
        </pc:graphicFrameChg>
        <pc:graphicFrameChg chg="add mod modGraphic">
          <ac:chgData name="Emily Price (2200392)" userId="S::2200392@student.uwtsd.ac.uk::3c0e26cd-a141-4e39-a720-d1ea5882c7fb" providerId="AD" clId="Web-{B6B71CA4-DBD1-10E8-9514-AFF51A623ED3}" dt="2023-01-04T23:45:49.925" v="1854" actId="1076"/>
          <ac:graphicFrameMkLst>
            <pc:docMk/>
            <pc:sldMk cId="109857222" sldId="256"/>
            <ac:graphicFrameMk id="211" creationId="{7181D1AB-F056-C95C-DE8F-FD5C55392D45}"/>
          </ac:graphicFrameMkLst>
        </pc:graphicFrameChg>
        <pc:picChg chg="mod ord">
          <ac:chgData name="Emily Price (2200392)" userId="S::2200392@student.uwtsd.ac.uk::3c0e26cd-a141-4e39-a720-d1ea5882c7fb" providerId="AD" clId="Web-{B6B71CA4-DBD1-10E8-9514-AFF51A623ED3}" dt="2023-01-03T22:13:30.592" v="574" actId="1076"/>
          <ac:picMkLst>
            <pc:docMk/>
            <pc:sldMk cId="109857222" sldId="256"/>
            <ac:picMk id="4" creationId="{F74B7743-63D1-3AF8-CA4C-D6C30A9E081B}"/>
          </ac:picMkLst>
        </pc:picChg>
        <pc:picChg chg="add del mod">
          <ac:chgData name="Emily Price (2200392)" userId="S::2200392@student.uwtsd.ac.uk::3c0e26cd-a141-4e39-a720-d1ea5882c7fb" providerId="AD" clId="Web-{B6B71CA4-DBD1-10E8-9514-AFF51A623ED3}" dt="2023-01-03T16:25:03.226" v="106"/>
          <ac:picMkLst>
            <pc:docMk/>
            <pc:sldMk cId="109857222" sldId="256"/>
            <ac:picMk id="5" creationId="{F00C3912-AEDB-47E3-96EF-0DC7F79CDE92}"/>
          </ac:picMkLst>
        </pc:picChg>
        <pc:picChg chg="add mod">
          <ac:chgData name="Emily Price (2200392)" userId="S::2200392@student.uwtsd.ac.uk::3c0e26cd-a141-4e39-a720-d1ea5882c7fb" providerId="AD" clId="Web-{B6B71CA4-DBD1-10E8-9514-AFF51A623ED3}" dt="2023-01-03T16:26:50.983" v="120"/>
          <ac:picMkLst>
            <pc:docMk/>
            <pc:sldMk cId="109857222" sldId="256"/>
            <ac:picMk id="6" creationId="{3F8A0A2B-B849-6321-DA76-969D1855B6B7}"/>
          </ac:picMkLst>
        </pc:picChg>
        <pc:picChg chg="add mod ord">
          <ac:chgData name="Emily Price (2200392)" userId="S::2200392@student.uwtsd.ac.uk::3c0e26cd-a141-4e39-a720-d1ea5882c7fb" providerId="AD" clId="Web-{B6B71CA4-DBD1-10E8-9514-AFF51A623ED3}" dt="2023-01-04T22:58:05.470" v="1529"/>
          <ac:picMkLst>
            <pc:docMk/>
            <pc:sldMk cId="109857222" sldId="256"/>
            <ac:picMk id="34" creationId="{95E878FE-B0C0-5049-559C-D164FF892845}"/>
          </ac:picMkLst>
        </pc:picChg>
        <pc:cxnChg chg="add">
          <ac:chgData name="Emily Price (2200392)" userId="S::2200392@student.uwtsd.ac.uk::3c0e26cd-a141-4e39-a720-d1ea5882c7fb" providerId="AD" clId="Web-{B6B71CA4-DBD1-10E8-9514-AFF51A623ED3}" dt="2023-01-03T16:10:04.988" v="37"/>
          <ac:cxnSpMkLst>
            <pc:docMk/>
            <pc:sldMk cId="109857222" sldId="256"/>
            <ac:cxnSpMk id="146" creationId="{B0AA360F-DECB-4836-8FB6-22C4BC3FB02D}"/>
          </ac:cxnSpMkLst>
        </pc:cxnChg>
      </pc:sldChg>
      <pc:sldMasterChg chg="del delSldLayout">
        <pc:chgData name="Emily Price (2200392)" userId="S::2200392@student.uwtsd.ac.uk::3c0e26cd-a141-4e39-a720-d1ea5882c7fb" providerId="AD" clId="Web-{B6B71CA4-DBD1-10E8-9514-AFF51A623ED3}" dt="2023-01-03T16:06:20.441" v="0"/>
        <pc:sldMasterMkLst>
          <pc:docMk/>
          <pc:sldMasterMk cId="2510208197" sldId="2147483901"/>
        </pc:sldMasterMkLst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330279778" sldId="2147483902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2415393011" sldId="2147483903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443474681" sldId="2147483904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2302798940" sldId="2147483905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2109151870" sldId="2147483906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2658887096" sldId="2147483907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2763885381" sldId="2147483908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3028753728" sldId="2147483909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1048182538" sldId="2147483910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303497917" sldId="2147483911"/>
          </pc:sldLayoutMkLst>
        </pc:sldLayoutChg>
        <pc:sldLayoutChg chg="del">
          <pc:chgData name="Emily Price (2200392)" userId="S::2200392@student.uwtsd.ac.uk::3c0e26cd-a141-4e39-a720-d1ea5882c7fb" providerId="AD" clId="Web-{B6B71CA4-DBD1-10E8-9514-AFF51A623ED3}" dt="2023-01-03T16:06:20.441" v="0"/>
          <pc:sldLayoutMkLst>
            <pc:docMk/>
            <pc:sldMasterMk cId="2510208197" sldId="2147483901"/>
            <pc:sldLayoutMk cId="3488759996" sldId="2147483912"/>
          </pc:sldLayoutMkLst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B6B71CA4-DBD1-10E8-9514-AFF51A623ED3}" dt="2023-01-03T16:06:27.379" v="1"/>
        <pc:sldMasterMkLst>
          <pc:docMk/>
          <pc:sldMasterMk cId="230360217" sldId="2147483913"/>
        </pc:sldMasterMkLst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3971444166" sldId="2147483914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2556629558" sldId="2147483915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136519107" sldId="2147483916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2789390655" sldId="2147483917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1873871402" sldId="2147483918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3667113356" sldId="2147483919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3204967458" sldId="2147483920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2578884009" sldId="2147483921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298674596" sldId="2147483922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328370734" sldId="2147483923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654700191" sldId="2147483924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2178537532" sldId="2147483925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3379480274" sldId="2147483926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724833173" sldId="2147483927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3059966148" sldId="2147483928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27.379" v="1"/>
          <pc:sldLayoutMkLst>
            <pc:docMk/>
            <pc:sldMasterMk cId="230360217" sldId="2147483913"/>
            <pc:sldLayoutMk cId="2786074472" sldId="2147483929"/>
          </pc:sldLayoutMkLst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B6B71CA4-DBD1-10E8-9514-AFF51A623ED3}" dt="2023-01-03T16:06:37.239" v="2"/>
        <pc:sldMasterMkLst>
          <pc:docMk/>
          <pc:sldMasterMk cId="1291463389" sldId="2147483930"/>
        </pc:sldMasterMkLst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3030099571" sldId="2147483931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1642868356" sldId="2147483932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3446106204" sldId="2147483933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2788592090" sldId="2147483934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983204248" sldId="2147483935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3628917553" sldId="2147483936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2133780217" sldId="2147483937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454591269" sldId="2147483938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2874029707" sldId="2147483939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3267520069" sldId="2147483940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37.239" v="2"/>
          <pc:sldLayoutMkLst>
            <pc:docMk/>
            <pc:sldMasterMk cId="1291463389" sldId="2147483930"/>
            <pc:sldLayoutMk cId="3787724874" sldId="2147483941"/>
          </pc:sldLayoutMkLst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B6B71CA4-DBD1-10E8-9514-AFF51A623ED3}" dt="2023-01-03T16:06:45.661" v="3"/>
        <pc:sldMasterMkLst>
          <pc:docMk/>
          <pc:sldMasterMk cId="355512643" sldId="2147483942"/>
        </pc:sldMasterMkLst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1279952925" sldId="2147483943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3555934428" sldId="2147483944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1075461730" sldId="2147483945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4158265989" sldId="2147483946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140132027" sldId="2147483947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2756352275" sldId="2147483948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2440770778" sldId="2147483949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1611652167" sldId="2147483950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3568262336" sldId="2147483951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2650320765" sldId="2147483952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6:45.661" v="3"/>
          <pc:sldLayoutMkLst>
            <pc:docMk/>
            <pc:sldMasterMk cId="355512643" sldId="2147483942"/>
            <pc:sldLayoutMk cId="3863777028" sldId="2147483953"/>
          </pc:sldLayoutMkLst>
        </pc:sldLayoutChg>
      </pc:sldMasterChg>
      <pc:sldMasterChg chg="add del addSldLayout delSldLayout modSldLayout">
        <pc:chgData name="Emily Price (2200392)" userId="S::2200392@student.uwtsd.ac.uk::3c0e26cd-a141-4e39-a720-d1ea5882c7fb" providerId="AD" clId="Web-{B6B71CA4-DBD1-10E8-9514-AFF51A623ED3}" dt="2023-01-03T16:07:08.913" v="4"/>
        <pc:sldMasterMkLst>
          <pc:docMk/>
          <pc:sldMasterMk cId="680008437" sldId="2147483954"/>
        </pc:sldMasterMkLst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675938411" sldId="2147483955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4174913163" sldId="2147483956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2782225780" sldId="2147483957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2320220127" sldId="2147483958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2568921061" sldId="2147483959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2430459062" sldId="2147483960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2447060461" sldId="2147483961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1838696611" sldId="2147483962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3560855771" sldId="2147483963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1082990276" sldId="2147483964"/>
          </pc:sldLayoutMkLst>
        </pc:sldLayoutChg>
        <pc:sldLayoutChg chg="add del mod replId">
          <pc:chgData name="Emily Price (2200392)" userId="S::2200392@student.uwtsd.ac.uk::3c0e26cd-a141-4e39-a720-d1ea5882c7fb" providerId="AD" clId="Web-{B6B71CA4-DBD1-10E8-9514-AFF51A623ED3}" dt="2023-01-03T16:07:08.913" v="4"/>
          <pc:sldLayoutMkLst>
            <pc:docMk/>
            <pc:sldMasterMk cId="680008437" sldId="2147483954"/>
            <pc:sldLayoutMk cId="3369195758" sldId="2147483965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B6B71CA4-DBD1-10E8-9514-AFF51A623ED3}" dt="2023-01-03T16:07:45.650" v="19"/>
        <pc:sldMasterMkLst>
          <pc:docMk/>
          <pc:sldMasterMk cId="187761352" sldId="2147483992"/>
        </pc:sldMasterMkLst>
        <pc:sldLayoutChg chg="add del">
          <pc:chgData name="Emily Price (2200392)" userId="S::2200392@student.uwtsd.ac.uk::3c0e26cd-a141-4e39-a720-d1ea5882c7fb" providerId="AD" clId="Web-{B6B71CA4-DBD1-10E8-9514-AFF51A623ED3}" dt="2023-01-03T16:07:45.650" v="19"/>
          <pc:sldLayoutMkLst>
            <pc:docMk/>
            <pc:sldMasterMk cId="187761352" sldId="2147483992"/>
            <pc:sldLayoutMk cId="3124407894" sldId="2147483987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B6B71CA4-DBD1-10E8-9514-AFF51A623ED3}" dt="2023-01-03T16:07:45.603" v="18"/>
        <pc:sldMasterMkLst>
          <pc:docMk/>
          <pc:sldMasterMk cId="3449254729" sldId="2147484016"/>
        </pc:sldMasterMkLst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2263489017" sldId="2147484005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663768533" sldId="2147484006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477239852" sldId="2147484007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1418823814" sldId="2147484008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4284624682" sldId="2147484009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2597264913" sldId="2147484010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3773079950" sldId="2147484011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1934316069" sldId="2147484012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4012020325" sldId="2147484013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4191734537" sldId="2147484014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7:45.603" v="18"/>
          <pc:sldLayoutMkLst>
            <pc:docMk/>
            <pc:sldMasterMk cId="3449254729" sldId="2147484016"/>
            <pc:sldLayoutMk cId="2481007231" sldId="2147484015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B6B71CA4-DBD1-10E8-9514-AFF51A623ED3}" dt="2023-01-03T16:08:02.823" v="21"/>
        <pc:sldMasterMkLst>
          <pc:docMk/>
          <pc:sldMasterMk cId="369107865" sldId="2147484029"/>
        </pc:sldMasterMkLst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1669275555" sldId="2147484018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3195400113" sldId="2147484019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807320111" sldId="2147484020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411677703" sldId="2147484021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1962216302" sldId="2147484022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4198212743" sldId="2147484023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1077154039" sldId="2147484024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2799986234" sldId="2147484025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536604563" sldId="2147484026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1072766167" sldId="2147484027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02.823" v="21"/>
          <pc:sldLayoutMkLst>
            <pc:docMk/>
            <pc:sldMasterMk cId="369107865" sldId="2147484029"/>
            <pc:sldLayoutMk cId="1850730265" sldId="2147484028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B6B71CA4-DBD1-10E8-9514-AFF51A623ED3}" dt="2023-01-03T16:08:30.262" v="28"/>
        <pc:sldMasterMkLst>
          <pc:docMk/>
          <pc:sldMasterMk cId="986939201" sldId="2147484030"/>
        </pc:sldMasterMkLst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903011473" sldId="2147484031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3021703267" sldId="2147484032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3707094467" sldId="2147484033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467616566" sldId="2147484034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755810410" sldId="2147484035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3305093022" sldId="2147484036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1020445829" sldId="2147484037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3703639519" sldId="2147484038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3574799824" sldId="2147484039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3472902177" sldId="2147484040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62" v="28"/>
          <pc:sldLayoutMkLst>
            <pc:docMk/>
            <pc:sldMasterMk cId="986939201" sldId="2147484030"/>
            <pc:sldLayoutMk cId="2407887522" sldId="2147484041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B6B71CA4-DBD1-10E8-9514-AFF51A623ED3}" dt="2023-01-03T16:08:27.028" v="25"/>
        <pc:sldMasterMkLst>
          <pc:docMk/>
          <pc:sldMasterMk cId="1147476388" sldId="2147484078"/>
        </pc:sldMasterMkLst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2261605471" sldId="2147484067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3659139152" sldId="2147484068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295200291" sldId="2147484069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3694112373" sldId="2147484070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2964913717" sldId="2147484071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2426668776" sldId="2147484072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1663630611" sldId="2147484073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4025798593" sldId="2147484074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3013640312" sldId="2147484075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3992685302" sldId="2147484076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27.028" v="25"/>
          <pc:sldLayoutMkLst>
            <pc:docMk/>
            <pc:sldMasterMk cId="1147476388" sldId="2147484078"/>
            <pc:sldLayoutMk cId="1187540500" sldId="2147484077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B6B71CA4-DBD1-10E8-9514-AFF51A623ED3}" dt="2023-01-03T16:09:13.172" v="32"/>
        <pc:sldMasterMkLst>
          <pc:docMk/>
          <pc:sldMasterMk cId="2326584067" sldId="2147484104"/>
        </pc:sldMasterMkLst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3407338378" sldId="2147484093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572816893" sldId="2147484094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1643369687" sldId="2147484095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327561970" sldId="2147484096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261390664" sldId="2147484097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2879859891" sldId="2147484098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240897330" sldId="2147484099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1892441599" sldId="2147484100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1775951736" sldId="2147484101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1729308362" sldId="2147484102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9:13.172" v="32"/>
          <pc:sldLayoutMkLst>
            <pc:docMk/>
            <pc:sldMasterMk cId="2326584067" sldId="2147484104"/>
            <pc:sldLayoutMk cId="1411937987" sldId="2147484103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B6B71CA4-DBD1-10E8-9514-AFF51A623ED3}" dt="2023-01-03T16:08:30.216" v="27"/>
        <pc:sldMasterMkLst>
          <pc:docMk/>
          <pc:sldMasterMk cId="4229955049" sldId="2147484117"/>
        </pc:sldMasterMkLst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1988159584" sldId="2147484106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917405532" sldId="2147484107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2314338521" sldId="2147484108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379633940" sldId="2147484109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4106235341" sldId="2147484110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3756966905" sldId="2147484111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1262319739" sldId="2147484112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3879896524" sldId="2147484113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4259186924" sldId="2147484114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148489100" sldId="2147484115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08:30.216" v="27"/>
          <pc:sldLayoutMkLst>
            <pc:docMk/>
            <pc:sldMasterMk cId="4229955049" sldId="2147484117"/>
            <pc:sldLayoutMk cId="3846128786" sldId="2147484116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B6B71CA4-DBD1-10E8-9514-AFF51A623ED3}" dt="2023-01-03T16:10:04.988" v="37"/>
        <pc:sldMasterMkLst>
          <pc:docMk/>
          <pc:sldMasterMk cId="4124573632" sldId="2147484154"/>
        </pc:sldMasterMkLst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16020569" sldId="2147484143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1550975939" sldId="2147484144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2041433222" sldId="2147484145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613446922" sldId="2147484146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2077487298" sldId="2147484147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4250340381" sldId="2147484148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1463657797" sldId="2147484149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2100597610" sldId="2147484150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2560845733" sldId="2147484151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1694940299" sldId="2147484152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124573632" sldId="2147484154"/>
            <pc:sldLayoutMk cId="3033190189" sldId="2147484153"/>
          </pc:sldLayoutMkLst>
        </pc:sldLayoutChg>
      </pc:sldMasterChg>
      <pc:sldMasterChg chg="add addSldLayout">
        <pc:chgData name="Emily Price (2200392)" userId="S::2200392@student.uwtsd.ac.uk::3c0e26cd-a141-4e39-a720-d1ea5882c7fb" providerId="AD" clId="Web-{B6B71CA4-DBD1-10E8-9514-AFF51A623ED3}" dt="2023-01-03T16:10:04.988" v="37"/>
        <pc:sldMasterMkLst>
          <pc:docMk/>
          <pc:sldMasterMk cId="4258948842" sldId="2147484243"/>
        </pc:sldMasterMkLst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3321454643" sldId="2147484232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1020764701" sldId="2147484233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1060461461" sldId="2147484234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275100547" sldId="2147484235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243387713" sldId="2147484236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1076266389" sldId="2147484237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171049255" sldId="2147484238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3363615209" sldId="2147484239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2262393454" sldId="2147484240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2066305400" sldId="2147484241"/>
          </pc:sldLayoutMkLst>
        </pc:sldLayoutChg>
        <pc:sldLayoutChg chg="add">
          <pc:chgData name="Emily Price (2200392)" userId="S::2200392@student.uwtsd.ac.uk::3c0e26cd-a141-4e39-a720-d1ea5882c7fb" providerId="AD" clId="Web-{B6B71CA4-DBD1-10E8-9514-AFF51A623ED3}" dt="2023-01-03T16:10:04.988" v="37"/>
          <pc:sldLayoutMkLst>
            <pc:docMk/>
            <pc:sldMasterMk cId="4258948842" sldId="2147484243"/>
            <pc:sldLayoutMk cId="2097456604" sldId="2147484242"/>
          </pc:sldLayoutMkLst>
        </pc:sldLayoutChg>
      </pc:sldMasterChg>
      <pc:sldMasterChg chg="add del addSldLayout delSldLayout">
        <pc:chgData name="Emily Price (2200392)" userId="S::2200392@student.uwtsd.ac.uk::3c0e26cd-a141-4e39-a720-d1ea5882c7fb" providerId="AD" clId="Web-{B6B71CA4-DBD1-10E8-9514-AFF51A623ED3}" dt="2023-01-03T16:10:04.941" v="36"/>
        <pc:sldMasterMkLst>
          <pc:docMk/>
          <pc:sldMasterMk cId="2817738710" sldId="2147484256"/>
        </pc:sldMasterMkLst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2345861537" sldId="2147484245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1659151068" sldId="2147484246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997738478" sldId="2147484247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1033211304" sldId="2147484248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1328645238" sldId="2147484249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3140784265" sldId="2147484250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2067641026" sldId="2147484251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3191754554" sldId="2147484252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3541486952" sldId="2147484253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2515769802" sldId="2147484254"/>
          </pc:sldLayoutMkLst>
        </pc:sldLayoutChg>
        <pc:sldLayoutChg chg="add del">
          <pc:chgData name="Emily Price (2200392)" userId="S::2200392@student.uwtsd.ac.uk::3c0e26cd-a141-4e39-a720-d1ea5882c7fb" providerId="AD" clId="Web-{B6B71CA4-DBD1-10E8-9514-AFF51A623ED3}" dt="2023-01-03T16:10:04.941" v="36"/>
          <pc:sldLayoutMkLst>
            <pc:docMk/>
            <pc:sldMasterMk cId="2817738710" sldId="2147484256"/>
            <pc:sldLayoutMk cId="279026406" sldId="2147484255"/>
          </pc:sldLayoutMkLst>
        </pc:sldLayoutChg>
      </pc:sldMasterChg>
    </pc:docChg>
  </pc:docChgLst>
  <pc:docChgLst>
    <pc:chgData name="Emily Price (2200392)" userId="S::2200392@student.uwtsd.ac.uk::3c0e26cd-a141-4e39-a720-d1ea5882c7fb" providerId="AD" clId="Web-{AD257645-C60D-81DC-995D-4CF16DA25C1C}"/>
    <pc:docChg chg="modSld">
      <pc:chgData name="Emily Price (2200392)" userId="S::2200392@student.uwtsd.ac.uk::3c0e26cd-a141-4e39-a720-d1ea5882c7fb" providerId="AD" clId="Web-{AD257645-C60D-81DC-995D-4CF16DA25C1C}" dt="2023-01-06T12:38:50.474" v="144" actId="1076"/>
      <pc:docMkLst>
        <pc:docMk/>
      </pc:docMkLst>
      <pc:sldChg chg="addSp modSp">
        <pc:chgData name="Emily Price (2200392)" userId="S::2200392@student.uwtsd.ac.uk::3c0e26cd-a141-4e39-a720-d1ea5882c7fb" providerId="AD" clId="Web-{AD257645-C60D-81DC-995D-4CF16DA25C1C}" dt="2023-01-06T12:38:50.474" v="144" actId="1076"/>
        <pc:sldMkLst>
          <pc:docMk/>
          <pc:sldMk cId="109857222" sldId="256"/>
        </pc:sldMkLst>
        <pc:spChg chg="add mod">
          <ac:chgData name="Emily Price (2200392)" userId="S::2200392@student.uwtsd.ac.uk::3c0e26cd-a141-4e39-a720-d1ea5882c7fb" providerId="AD" clId="Web-{AD257645-C60D-81DC-995D-4CF16DA25C1C}" dt="2023-01-06T12:38:32.958" v="141" actId="1076"/>
          <ac:spMkLst>
            <pc:docMk/>
            <pc:sldMk cId="109857222" sldId="256"/>
            <ac:spMk id="32" creationId="{704C1F57-B77F-7F20-26E5-788B0D1B2178}"/>
          </ac:spMkLst>
        </pc:spChg>
        <pc:spChg chg="mod">
          <ac:chgData name="Emily Price (2200392)" userId="S::2200392@student.uwtsd.ac.uk::3c0e26cd-a141-4e39-a720-d1ea5882c7fb" providerId="AD" clId="Web-{AD257645-C60D-81DC-995D-4CF16DA25C1C}" dt="2023-01-06T12:24:06.812" v="33" actId="20577"/>
          <ac:spMkLst>
            <pc:docMk/>
            <pc:sldMk cId="109857222" sldId="256"/>
            <ac:spMk id="33" creationId="{38150651-1F07-AB63-4971-3586D054528D}"/>
          </ac:spMkLst>
        </pc:spChg>
        <pc:spChg chg="add mod">
          <ac:chgData name="Emily Price (2200392)" userId="S::2200392@student.uwtsd.ac.uk::3c0e26cd-a141-4e39-a720-d1ea5882c7fb" providerId="AD" clId="Web-{AD257645-C60D-81DC-995D-4CF16DA25C1C}" dt="2023-01-06T12:38:44.271" v="143" actId="1076"/>
          <ac:spMkLst>
            <pc:docMk/>
            <pc:sldMk cId="109857222" sldId="256"/>
            <ac:spMk id="58" creationId="{2213849D-8894-4A9C-9D7B-39AA7E9F0EDB}"/>
          </ac:spMkLst>
        </pc:spChg>
        <pc:spChg chg="add mod">
          <ac:chgData name="Emily Price (2200392)" userId="S::2200392@student.uwtsd.ac.uk::3c0e26cd-a141-4e39-a720-d1ea5882c7fb" providerId="AD" clId="Web-{AD257645-C60D-81DC-995D-4CF16DA25C1C}" dt="2023-01-06T12:38:50.474" v="144" actId="1076"/>
          <ac:spMkLst>
            <pc:docMk/>
            <pc:sldMk cId="109857222" sldId="256"/>
            <ac:spMk id="59" creationId="{8A853E76-A75C-3982-4DA0-A5B99357A1BC}"/>
          </ac:spMkLst>
        </pc:spChg>
        <pc:spChg chg="mod">
          <ac:chgData name="Emily Price (2200392)" userId="S::2200392@student.uwtsd.ac.uk::3c0e26cd-a141-4e39-a720-d1ea5882c7fb" providerId="AD" clId="Web-{AD257645-C60D-81DC-995D-4CF16DA25C1C}" dt="2023-01-06T12:24:39.611" v="40" actId="1076"/>
          <ac:spMkLst>
            <pc:docMk/>
            <pc:sldMk cId="109857222" sldId="256"/>
            <ac:spMk id="152" creationId="{FD3FF494-2725-7764-C324-1774AF317FE7}"/>
          </ac:spMkLst>
        </pc:spChg>
        <pc:spChg chg="mod">
          <ac:chgData name="Emily Price (2200392)" userId="S::2200392@student.uwtsd.ac.uk::3c0e26cd-a141-4e39-a720-d1ea5882c7fb" providerId="AD" clId="Web-{AD257645-C60D-81DC-995D-4CF16DA25C1C}" dt="2023-01-06T12:38:36.739" v="142" actId="1076"/>
          <ac:spMkLst>
            <pc:docMk/>
            <pc:sldMk cId="109857222" sldId="256"/>
            <ac:spMk id="169" creationId="{43838D4C-368D-A7BF-09C0-76D09E96CB1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D292D9-903E-45AE-B5E8-908A1DCB65AC}" type="doc">
      <dgm:prSet loTypeId="urn:microsoft.com/office/officeart/2005/8/layout/cycle7" loCatId="cycle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DECEFFE4-2C1D-40C3-AD63-9D99F157767E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plant</a:t>
          </a:r>
          <a:endParaRPr lang="en-GB" dirty="0"/>
        </a:p>
      </dgm:t>
    </dgm:pt>
    <dgm:pt modelId="{2A673664-9E72-46A4-9949-F332FB9EFFB4}" type="parTrans" cxnId="{0AAC5A89-9E3F-479D-A983-B4B0F1E130EF}">
      <dgm:prSet/>
      <dgm:spPr/>
      <dgm:t>
        <a:bodyPr/>
        <a:lstStyle/>
        <a:p>
          <a:endParaRPr lang="en-GB"/>
        </a:p>
      </dgm:t>
    </dgm:pt>
    <dgm:pt modelId="{8F64EA5C-8713-4639-BBEA-8DAE11224A18}" type="sibTrans" cxnId="{0AAC5A89-9E3F-479D-A983-B4B0F1E130EF}">
      <dgm:prSet/>
      <dgm:spPr/>
      <dgm:t>
        <a:bodyPr/>
        <a:lstStyle/>
        <a:p>
          <a:endParaRPr lang="en-GB"/>
        </a:p>
      </dgm:t>
    </dgm:pt>
    <dgm:pt modelId="{27BAA249-27BA-4792-9E0D-4E090359920E}">
      <dgm:prSet phldrT="[Text]" phldr="0"/>
      <dgm:spPr/>
      <dgm:t>
        <a:bodyPr/>
        <a:lstStyle/>
        <a:p>
          <a:r>
            <a:rPr lang="en-GB" dirty="0" err="1">
              <a:latin typeface="Neue Haas Grotesk Text Pro"/>
            </a:rPr>
            <a:t>rhieni</a:t>
          </a:r>
          <a:endParaRPr lang="en-GB" dirty="0" err="1"/>
        </a:p>
      </dgm:t>
    </dgm:pt>
    <dgm:pt modelId="{D3C8EFE7-E3FF-485D-950E-7993006C2E46}" type="parTrans" cxnId="{90D2752D-99F5-4651-BD34-08C48E4D0899}">
      <dgm:prSet/>
      <dgm:spPr/>
      <dgm:t>
        <a:bodyPr/>
        <a:lstStyle/>
        <a:p>
          <a:endParaRPr lang="en-GB"/>
        </a:p>
      </dgm:t>
    </dgm:pt>
    <dgm:pt modelId="{77873FF2-C2F2-457B-92FE-7C5162E6A78A}" type="sibTrans" cxnId="{90D2752D-99F5-4651-BD34-08C48E4D0899}">
      <dgm:prSet/>
      <dgm:spPr/>
      <dgm:t>
        <a:bodyPr/>
        <a:lstStyle/>
        <a:p>
          <a:endParaRPr lang="en-GB"/>
        </a:p>
      </dgm:t>
    </dgm:pt>
    <dgm:pt modelId="{019886A3-24CA-4CFE-9697-C251013F895A}">
      <dgm:prSet phldrT="[Text]" phldr="0"/>
      <dgm:spPr/>
      <dgm:t>
        <a:bodyPr/>
        <a:lstStyle/>
        <a:p>
          <a:r>
            <a:rPr lang="en-GB" dirty="0" err="1">
              <a:latin typeface="Neue Haas Grotesk Text Pro"/>
            </a:rPr>
            <a:t>ysgol</a:t>
          </a:r>
          <a:endParaRPr lang="en-GB" dirty="0" err="1"/>
        </a:p>
      </dgm:t>
    </dgm:pt>
    <dgm:pt modelId="{5F8BD2E3-F3DB-4023-80C4-FD80A41CD2A7}" type="parTrans" cxnId="{C690D31B-9543-4409-A3F3-1E5EDF731A70}">
      <dgm:prSet/>
      <dgm:spPr/>
      <dgm:t>
        <a:bodyPr/>
        <a:lstStyle/>
        <a:p>
          <a:endParaRPr lang="en-GB"/>
        </a:p>
      </dgm:t>
    </dgm:pt>
    <dgm:pt modelId="{9F45DEB3-B0CB-4637-8949-8C13DF206EA0}" type="sibTrans" cxnId="{C690D31B-9543-4409-A3F3-1E5EDF731A70}">
      <dgm:prSet/>
      <dgm:spPr/>
      <dgm:t>
        <a:bodyPr/>
        <a:lstStyle/>
        <a:p>
          <a:endParaRPr lang="en-GB"/>
        </a:p>
      </dgm:t>
    </dgm:pt>
    <dgm:pt modelId="{38AF94BE-3EE4-49A3-8687-20AF656D2DCC}" type="pres">
      <dgm:prSet presAssocID="{45D292D9-903E-45AE-B5E8-908A1DCB65AC}" presName="Name0" presStyleCnt="0">
        <dgm:presLayoutVars>
          <dgm:dir/>
          <dgm:resizeHandles val="exact"/>
        </dgm:presLayoutVars>
      </dgm:prSet>
      <dgm:spPr/>
    </dgm:pt>
    <dgm:pt modelId="{1B6F5CFD-81AE-4A2B-8857-7BDAA4A8C982}" type="pres">
      <dgm:prSet presAssocID="{DECEFFE4-2C1D-40C3-AD63-9D99F157767E}" presName="node" presStyleLbl="node1" presStyleIdx="0" presStyleCnt="3">
        <dgm:presLayoutVars>
          <dgm:bulletEnabled val="1"/>
        </dgm:presLayoutVars>
      </dgm:prSet>
      <dgm:spPr/>
    </dgm:pt>
    <dgm:pt modelId="{70254412-E71A-4CD0-AEE4-B883132B9B98}" type="pres">
      <dgm:prSet presAssocID="{8F64EA5C-8713-4639-BBEA-8DAE11224A18}" presName="sibTrans" presStyleLbl="sibTrans2D1" presStyleIdx="0" presStyleCnt="3"/>
      <dgm:spPr/>
    </dgm:pt>
    <dgm:pt modelId="{6D6BA752-B9BC-4044-903E-6045ECCEF1C8}" type="pres">
      <dgm:prSet presAssocID="{8F64EA5C-8713-4639-BBEA-8DAE11224A18}" presName="connectorText" presStyleLbl="sibTrans2D1" presStyleIdx="0" presStyleCnt="3"/>
      <dgm:spPr/>
    </dgm:pt>
    <dgm:pt modelId="{F5A896C7-F7DD-4355-B5A7-DB711DEFAF49}" type="pres">
      <dgm:prSet presAssocID="{27BAA249-27BA-4792-9E0D-4E090359920E}" presName="node" presStyleLbl="node1" presStyleIdx="1" presStyleCnt="3">
        <dgm:presLayoutVars>
          <dgm:bulletEnabled val="1"/>
        </dgm:presLayoutVars>
      </dgm:prSet>
      <dgm:spPr/>
    </dgm:pt>
    <dgm:pt modelId="{A0D57AF9-D781-478D-9E87-AE1227DF56C7}" type="pres">
      <dgm:prSet presAssocID="{77873FF2-C2F2-457B-92FE-7C5162E6A78A}" presName="sibTrans" presStyleLbl="sibTrans2D1" presStyleIdx="1" presStyleCnt="3"/>
      <dgm:spPr/>
    </dgm:pt>
    <dgm:pt modelId="{655B630A-D63C-46BF-B633-9108115D4207}" type="pres">
      <dgm:prSet presAssocID="{77873FF2-C2F2-457B-92FE-7C5162E6A78A}" presName="connectorText" presStyleLbl="sibTrans2D1" presStyleIdx="1" presStyleCnt="3"/>
      <dgm:spPr/>
    </dgm:pt>
    <dgm:pt modelId="{3E9B52CE-4141-4269-A1F1-8C679D9B6932}" type="pres">
      <dgm:prSet presAssocID="{019886A3-24CA-4CFE-9697-C251013F895A}" presName="node" presStyleLbl="node1" presStyleIdx="2" presStyleCnt="3">
        <dgm:presLayoutVars>
          <dgm:bulletEnabled val="1"/>
        </dgm:presLayoutVars>
      </dgm:prSet>
      <dgm:spPr/>
    </dgm:pt>
    <dgm:pt modelId="{FBE8A3B1-7193-43C7-AEB5-BA393DCAF6B5}" type="pres">
      <dgm:prSet presAssocID="{9F45DEB3-B0CB-4637-8949-8C13DF206EA0}" presName="sibTrans" presStyleLbl="sibTrans2D1" presStyleIdx="2" presStyleCnt="3"/>
      <dgm:spPr/>
    </dgm:pt>
    <dgm:pt modelId="{9B66863F-14A5-4D35-A7E3-FCEC16D7134C}" type="pres">
      <dgm:prSet presAssocID="{9F45DEB3-B0CB-4637-8949-8C13DF206EA0}" presName="connectorText" presStyleLbl="sibTrans2D1" presStyleIdx="2" presStyleCnt="3"/>
      <dgm:spPr/>
    </dgm:pt>
  </dgm:ptLst>
  <dgm:cxnLst>
    <dgm:cxn modelId="{63F27D0A-4E55-48C0-8879-5C247AFBF6EC}" type="presOf" srcId="{019886A3-24CA-4CFE-9697-C251013F895A}" destId="{3E9B52CE-4141-4269-A1F1-8C679D9B6932}" srcOrd="0" destOrd="0" presId="urn:microsoft.com/office/officeart/2005/8/layout/cycle7"/>
    <dgm:cxn modelId="{689E0715-C906-472A-ABD7-6AC9A9D5A7E7}" type="presOf" srcId="{77873FF2-C2F2-457B-92FE-7C5162E6A78A}" destId="{A0D57AF9-D781-478D-9E87-AE1227DF56C7}" srcOrd="0" destOrd="0" presId="urn:microsoft.com/office/officeart/2005/8/layout/cycle7"/>
    <dgm:cxn modelId="{C690D31B-9543-4409-A3F3-1E5EDF731A70}" srcId="{45D292D9-903E-45AE-B5E8-908A1DCB65AC}" destId="{019886A3-24CA-4CFE-9697-C251013F895A}" srcOrd="2" destOrd="0" parTransId="{5F8BD2E3-F3DB-4023-80C4-FD80A41CD2A7}" sibTransId="{9F45DEB3-B0CB-4637-8949-8C13DF206EA0}"/>
    <dgm:cxn modelId="{90D2752D-99F5-4651-BD34-08C48E4D0899}" srcId="{45D292D9-903E-45AE-B5E8-908A1DCB65AC}" destId="{27BAA249-27BA-4792-9E0D-4E090359920E}" srcOrd="1" destOrd="0" parTransId="{D3C8EFE7-E3FF-485D-950E-7993006C2E46}" sibTransId="{77873FF2-C2F2-457B-92FE-7C5162E6A78A}"/>
    <dgm:cxn modelId="{98CAB43C-F5DC-4CE1-BBD2-AB61304034BB}" type="presOf" srcId="{9F45DEB3-B0CB-4637-8949-8C13DF206EA0}" destId="{FBE8A3B1-7193-43C7-AEB5-BA393DCAF6B5}" srcOrd="0" destOrd="0" presId="urn:microsoft.com/office/officeart/2005/8/layout/cycle7"/>
    <dgm:cxn modelId="{76A8F365-415B-4490-997B-3C0C59F54ED1}" type="presOf" srcId="{77873FF2-C2F2-457B-92FE-7C5162E6A78A}" destId="{655B630A-D63C-46BF-B633-9108115D4207}" srcOrd="1" destOrd="0" presId="urn:microsoft.com/office/officeart/2005/8/layout/cycle7"/>
    <dgm:cxn modelId="{8F3EAD74-DD3B-41BF-82AC-5A3D5534AC0E}" type="presOf" srcId="{DECEFFE4-2C1D-40C3-AD63-9D99F157767E}" destId="{1B6F5CFD-81AE-4A2B-8857-7BDAA4A8C982}" srcOrd="0" destOrd="0" presId="urn:microsoft.com/office/officeart/2005/8/layout/cycle7"/>
    <dgm:cxn modelId="{0AAC5A89-9E3F-479D-A983-B4B0F1E130EF}" srcId="{45D292D9-903E-45AE-B5E8-908A1DCB65AC}" destId="{DECEFFE4-2C1D-40C3-AD63-9D99F157767E}" srcOrd="0" destOrd="0" parTransId="{2A673664-9E72-46A4-9949-F332FB9EFFB4}" sibTransId="{8F64EA5C-8713-4639-BBEA-8DAE11224A18}"/>
    <dgm:cxn modelId="{C57EA195-BEA7-43DB-94C9-3885ABAB33AC}" type="presOf" srcId="{8F64EA5C-8713-4639-BBEA-8DAE11224A18}" destId="{70254412-E71A-4CD0-AEE4-B883132B9B98}" srcOrd="0" destOrd="0" presId="urn:microsoft.com/office/officeart/2005/8/layout/cycle7"/>
    <dgm:cxn modelId="{E6516DA6-2879-4C2C-B1D6-63CE4908A2AD}" type="presOf" srcId="{45D292D9-903E-45AE-B5E8-908A1DCB65AC}" destId="{38AF94BE-3EE4-49A3-8687-20AF656D2DCC}" srcOrd="0" destOrd="0" presId="urn:microsoft.com/office/officeart/2005/8/layout/cycle7"/>
    <dgm:cxn modelId="{4641B3A7-30B1-4D02-8A87-F5B0C062E94E}" type="presOf" srcId="{27BAA249-27BA-4792-9E0D-4E090359920E}" destId="{F5A896C7-F7DD-4355-B5A7-DB711DEFAF49}" srcOrd="0" destOrd="0" presId="urn:microsoft.com/office/officeart/2005/8/layout/cycle7"/>
    <dgm:cxn modelId="{A2DAD4CD-E119-4371-BFFC-52A1FA7ABAC2}" type="presOf" srcId="{8F64EA5C-8713-4639-BBEA-8DAE11224A18}" destId="{6D6BA752-B9BC-4044-903E-6045ECCEF1C8}" srcOrd="1" destOrd="0" presId="urn:microsoft.com/office/officeart/2005/8/layout/cycle7"/>
    <dgm:cxn modelId="{634A24D4-45EF-43A1-B2AF-4A92557DF9BD}" type="presOf" srcId="{9F45DEB3-B0CB-4637-8949-8C13DF206EA0}" destId="{9B66863F-14A5-4D35-A7E3-FCEC16D7134C}" srcOrd="1" destOrd="0" presId="urn:microsoft.com/office/officeart/2005/8/layout/cycle7"/>
    <dgm:cxn modelId="{F737D177-9D29-4A12-9206-41632027E88D}" type="presParOf" srcId="{38AF94BE-3EE4-49A3-8687-20AF656D2DCC}" destId="{1B6F5CFD-81AE-4A2B-8857-7BDAA4A8C982}" srcOrd="0" destOrd="0" presId="urn:microsoft.com/office/officeart/2005/8/layout/cycle7"/>
    <dgm:cxn modelId="{54ADF464-0D50-4902-AC79-8A29B8B0A5B8}" type="presParOf" srcId="{38AF94BE-3EE4-49A3-8687-20AF656D2DCC}" destId="{70254412-E71A-4CD0-AEE4-B883132B9B98}" srcOrd="1" destOrd="0" presId="urn:microsoft.com/office/officeart/2005/8/layout/cycle7"/>
    <dgm:cxn modelId="{14B7A3D0-0A47-4965-AC4B-C7589E502864}" type="presParOf" srcId="{70254412-E71A-4CD0-AEE4-B883132B9B98}" destId="{6D6BA752-B9BC-4044-903E-6045ECCEF1C8}" srcOrd="0" destOrd="0" presId="urn:microsoft.com/office/officeart/2005/8/layout/cycle7"/>
    <dgm:cxn modelId="{9D353EFE-8904-44CD-8FDF-CAEC33662D0A}" type="presParOf" srcId="{38AF94BE-3EE4-49A3-8687-20AF656D2DCC}" destId="{F5A896C7-F7DD-4355-B5A7-DB711DEFAF49}" srcOrd="2" destOrd="0" presId="urn:microsoft.com/office/officeart/2005/8/layout/cycle7"/>
    <dgm:cxn modelId="{7CFEF098-1D33-4712-95B6-149C7C968A57}" type="presParOf" srcId="{38AF94BE-3EE4-49A3-8687-20AF656D2DCC}" destId="{A0D57AF9-D781-478D-9E87-AE1227DF56C7}" srcOrd="3" destOrd="0" presId="urn:microsoft.com/office/officeart/2005/8/layout/cycle7"/>
    <dgm:cxn modelId="{64C9CED3-0376-42D3-AF70-90AD87EA19DC}" type="presParOf" srcId="{A0D57AF9-D781-478D-9E87-AE1227DF56C7}" destId="{655B630A-D63C-46BF-B633-9108115D4207}" srcOrd="0" destOrd="0" presId="urn:microsoft.com/office/officeart/2005/8/layout/cycle7"/>
    <dgm:cxn modelId="{3C6B807A-5C48-472D-B4EC-04EC719C4E7A}" type="presParOf" srcId="{38AF94BE-3EE4-49A3-8687-20AF656D2DCC}" destId="{3E9B52CE-4141-4269-A1F1-8C679D9B6932}" srcOrd="4" destOrd="0" presId="urn:microsoft.com/office/officeart/2005/8/layout/cycle7"/>
    <dgm:cxn modelId="{BB10D72D-B170-4FF3-96B8-3EF4B4953B8E}" type="presParOf" srcId="{38AF94BE-3EE4-49A3-8687-20AF656D2DCC}" destId="{FBE8A3B1-7193-43C7-AEB5-BA393DCAF6B5}" srcOrd="5" destOrd="0" presId="urn:microsoft.com/office/officeart/2005/8/layout/cycle7"/>
    <dgm:cxn modelId="{D5E0DAD8-6358-4786-8B65-5D48B34949D5}" type="presParOf" srcId="{FBE8A3B1-7193-43C7-AEB5-BA393DCAF6B5}" destId="{9B66863F-14A5-4D35-A7E3-FCEC16D7134C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92F928-25B3-4704-B01A-110B9ACDCD08}" type="doc">
      <dgm:prSet loTypeId="urn:microsoft.com/office/officeart/2005/8/layout/process2" loCatId="process" qsTypeId="urn:microsoft.com/office/officeart/2005/8/quickstyle/simple1" qsCatId="simple" csTypeId="urn:microsoft.com/office/officeart/2005/8/colors/accent1_3" csCatId="accent1" phldr="1"/>
      <dgm:spPr/>
    </dgm:pt>
    <dgm:pt modelId="{0F25A331-C7D1-4FF3-A1CB-884B4F43D78A}">
      <dgm:prSet phldrT="[Text]" phldr="0"/>
      <dgm:spPr/>
      <dgm:t>
        <a:bodyPr/>
        <a:lstStyle/>
        <a:p>
          <a:pPr rtl="0"/>
          <a:r>
            <a:rPr lang="en-GB" dirty="0" err="1">
              <a:latin typeface="Neue Haas Grotesk Text Pro"/>
            </a:rPr>
            <a:t>Asesiad</a:t>
          </a:r>
          <a:r>
            <a:rPr lang="en-GB" dirty="0">
              <a:latin typeface="Neue Haas Grotesk Text Pro"/>
            </a:rPr>
            <a:t> </a:t>
          </a:r>
          <a:endParaRPr lang="en-GB" dirty="0"/>
        </a:p>
      </dgm:t>
    </dgm:pt>
    <dgm:pt modelId="{1642C6CA-DE61-47C4-8D4A-EB24195BABD5}" type="parTrans" cxnId="{9805826D-4F59-42F6-8F0A-8E1866C34B9C}">
      <dgm:prSet/>
      <dgm:spPr/>
      <dgm:t>
        <a:bodyPr/>
        <a:lstStyle/>
        <a:p>
          <a:endParaRPr lang="en-GB"/>
        </a:p>
      </dgm:t>
    </dgm:pt>
    <dgm:pt modelId="{33CE816C-0953-4F02-B6FE-4AED80F1EAE5}" type="sibTrans" cxnId="{9805826D-4F59-42F6-8F0A-8E1866C34B9C}">
      <dgm:prSet/>
      <dgm:spPr/>
      <dgm:t>
        <a:bodyPr/>
        <a:lstStyle/>
        <a:p>
          <a:endParaRPr lang="en-GB"/>
        </a:p>
      </dgm:t>
    </dgm:pt>
    <dgm:pt modelId="{ABA9D713-6882-4291-B4E6-D153E2CF9564}">
      <dgm:prSet phldrT="[Text]" phldr="0"/>
      <dgm:spPr/>
      <dgm:t>
        <a:bodyPr/>
        <a:lstStyle/>
        <a:p>
          <a:r>
            <a:rPr lang="en-GB" dirty="0" err="1">
              <a:latin typeface="Neue Haas Grotesk Text Pro"/>
            </a:rPr>
            <a:t>Rhaglen</a:t>
          </a:r>
          <a:endParaRPr lang="en-GB" dirty="0" err="1"/>
        </a:p>
      </dgm:t>
    </dgm:pt>
    <dgm:pt modelId="{3FD1B649-FC1B-4077-A5B5-F2E0160E310A}" type="parTrans" cxnId="{A12D92A8-BD68-4119-BC42-49EB45709DAF}">
      <dgm:prSet/>
      <dgm:spPr/>
      <dgm:t>
        <a:bodyPr/>
        <a:lstStyle/>
        <a:p>
          <a:endParaRPr lang="en-GB"/>
        </a:p>
      </dgm:t>
    </dgm:pt>
    <dgm:pt modelId="{BD9EB010-0445-41F2-A729-63C94DC2072C}" type="sibTrans" cxnId="{A12D92A8-BD68-4119-BC42-49EB45709DAF}">
      <dgm:prSet/>
      <dgm:spPr/>
      <dgm:t>
        <a:bodyPr/>
        <a:lstStyle/>
        <a:p>
          <a:endParaRPr lang="en-GB"/>
        </a:p>
      </dgm:t>
    </dgm:pt>
    <dgm:pt modelId="{D678E3D8-0919-457E-9CBB-081219CDAE01}">
      <dgm:prSet phldrT="[Text]" phldr="0"/>
      <dgm:spPr/>
      <dgm:t>
        <a:bodyPr/>
        <a:lstStyle/>
        <a:p>
          <a:r>
            <a:rPr lang="en-GB" dirty="0" err="1">
              <a:latin typeface="Neue Haas Grotesk Text Pro"/>
            </a:rPr>
            <a:t>Targedau</a:t>
          </a:r>
          <a:endParaRPr lang="en-GB" dirty="0" err="1"/>
        </a:p>
      </dgm:t>
    </dgm:pt>
    <dgm:pt modelId="{071178A0-17EC-4DAE-A116-6ED4D9561673}" type="parTrans" cxnId="{62A51F98-541D-4213-8D28-86E04B38EF69}">
      <dgm:prSet/>
      <dgm:spPr/>
      <dgm:t>
        <a:bodyPr/>
        <a:lstStyle/>
        <a:p>
          <a:endParaRPr lang="en-GB"/>
        </a:p>
      </dgm:t>
    </dgm:pt>
    <dgm:pt modelId="{1F7A554F-33E7-4F97-8F5B-B9155555FA39}" type="sibTrans" cxnId="{62A51F98-541D-4213-8D28-86E04B38EF69}">
      <dgm:prSet/>
      <dgm:spPr/>
      <dgm:t>
        <a:bodyPr/>
        <a:lstStyle/>
        <a:p>
          <a:endParaRPr lang="en-GB"/>
        </a:p>
      </dgm:t>
    </dgm:pt>
    <dgm:pt modelId="{532A117E-5376-488F-892C-05CD71FE0F31}" type="pres">
      <dgm:prSet presAssocID="{3992F928-25B3-4704-B01A-110B9ACDCD08}" presName="linearFlow" presStyleCnt="0">
        <dgm:presLayoutVars>
          <dgm:resizeHandles val="exact"/>
        </dgm:presLayoutVars>
      </dgm:prSet>
      <dgm:spPr/>
    </dgm:pt>
    <dgm:pt modelId="{4816CB67-1B2A-4E45-90B4-B0A293A2B9D2}" type="pres">
      <dgm:prSet presAssocID="{0F25A331-C7D1-4FF3-A1CB-884B4F43D78A}" presName="node" presStyleLbl="node1" presStyleIdx="0" presStyleCnt="3" custLinFactNeighborX="-3801" custLinFactNeighborY="9422">
        <dgm:presLayoutVars>
          <dgm:bulletEnabled val="1"/>
        </dgm:presLayoutVars>
      </dgm:prSet>
      <dgm:spPr/>
    </dgm:pt>
    <dgm:pt modelId="{FE6B77B0-3B09-4F63-89F0-5A6A75E27BF3}" type="pres">
      <dgm:prSet presAssocID="{33CE816C-0953-4F02-B6FE-4AED80F1EAE5}" presName="sibTrans" presStyleLbl="sibTrans2D1" presStyleIdx="0" presStyleCnt="2"/>
      <dgm:spPr/>
    </dgm:pt>
    <dgm:pt modelId="{0E5F4F3E-71D5-4B44-B268-F07480A04868}" type="pres">
      <dgm:prSet presAssocID="{33CE816C-0953-4F02-B6FE-4AED80F1EAE5}" presName="connectorText" presStyleLbl="sibTrans2D1" presStyleIdx="0" presStyleCnt="2"/>
      <dgm:spPr/>
    </dgm:pt>
    <dgm:pt modelId="{32222E4C-89BB-49D8-A4B5-18299C2EF33B}" type="pres">
      <dgm:prSet presAssocID="{ABA9D713-6882-4291-B4E6-D153E2CF9564}" presName="node" presStyleLbl="node1" presStyleIdx="1" presStyleCnt="3">
        <dgm:presLayoutVars>
          <dgm:bulletEnabled val="1"/>
        </dgm:presLayoutVars>
      </dgm:prSet>
      <dgm:spPr/>
    </dgm:pt>
    <dgm:pt modelId="{1612326E-5AA2-4394-A9EC-DD5FF5D5B5E2}" type="pres">
      <dgm:prSet presAssocID="{BD9EB010-0445-41F2-A729-63C94DC2072C}" presName="sibTrans" presStyleLbl="sibTrans2D1" presStyleIdx="1" presStyleCnt="2"/>
      <dgm:spPr/>
    </dgm:pt>
    <dgm:pt modelId="{D792D7BA-C3DA-4B49-AC42-C5B7FBF81423}" type="pres">
      <dgm:prSet presAssocID="{BD9EB010-0445-41F2-A729-63C94DC2072C}" presName="connectorText" presStyleLbl="sibTrans2D1" presStyleIdx="1" presStyleCnt="2"/>
      <dgm:spPr/>
    </dgm:pt>
    <dgm:pt modelId="{BAA034E1-9E74-44B5-ACA8-7203ECFD07DB}" type="pres">
      <dgm:prSet presAssocID="{D678E3D8-0919-457E-9CBB-081219CDAE01}" presName="node" presStyleLbl="node1" presStyleIdx="2" presStyleCnt="3">
        <dgm:presLayoutVars>
          <dgm:bulletEnabled val="1"/>
        </dgm:presLayoutVars>
      </dgm:prSet>
      <dgm:spPr/>
    </dgm:pt>
  </dgm:ptLst>
  <dgm:cxnLst>
    <dgm:cxn modelId="{678CFC0A-C6D6-4A31-AD63-9B0FED9C8D7C}" type="presOf" srcId="{33CE816C-0953-4F02-B6FE-4AED80F1EAE5}" destId="{0E5F4F3E-71D5-4B44-B268-F07480A04868}" srcOrd="1" destOrd="0" presId="urn:microsoft.com/office/officeart/2005/8/layout/process2"/>
    <dgm:cxn modelId="{79DFEC14-2E2E-4443-9D36-1CC3D5738382}" type="presOf" srcId="{BD9EB010-0445-41F2-A729-63C94DC2072C}" destId="{1612326E-5AA2-4394-A9EC-DD5FF5D5B5E2}" srcOrd="0" destOrd="0" presId="urn:microsoft.com/office/officeart/2005/8/layout/process2"/>
    <dgm:cxn modelId="{23DE5E31-1C9F-457D-B115-BC3B812A2B19}" type="presOf" srcId="{D678E3D8-0919-457E-9CBB-081219CDAE01}" destId="{BAA034E1-9E74-44B5-ACA8-7203ECFD07DB}" srcOrd="0" destOrd="0" presId="urn:microsoft.com/office/officeart/2005/8/layout/process2"/>
    <dgm:cxn modelId="{F85A9A43-3450-4E47-900E-E9E1EC1A6440}" type="presOf" srcId="{33CE816C-0953-4F02-B6FE-4AED80F1EAE5}" destId="{FE6B77B0-3B09-4F63-89F0-5A6A75E27BF3}" srcOrd="0" destOrd="0" presId="urn:microsoft.com/office/officeart/2005/8/layout/process2"/>
    <dgm:cxn modelId="{45B8F662-A4F6-4E06-BF72-E0343D450605}" type="presOf" srcId="{0F25A331-C7D1-4FF3-A1CB-884B4F43D78A}" destId="{4816CB67-1B2A-4E45-90B4-B0A293A2B9D2}" srcOrd="0" destOrd="0" presId="urn:microsoft.com/office/officeart/2005/8/layout/process2"/>
    <dgm:cxn modelId="{9805826D-4F59-42F6-8F0A-8E1866C34B9C}" srcId="{3992F928-25B3-4704-B01A-110B9ACDCD08}" destId="{0F25A331-C7D1-4FF3-A1CB-884B4F43D78A}" srcOrd="0" destOrd="0" parTransId="{1642C6CA-DE61-47C4-8D4A-EB24195BABD5}" sibTransId="{33CE816C-0953-4F02-B6FE-4AED80F1EAE5}"/>
    <dgm:cxn modelId="{480DA874-1248-4912-83CE-EE4B0F72549B}" type="presOf" srcId="{ABA9D713-6882-4291-B4E6-D153E2CF9564}" destId="{32222E4C-89BB-49D8-A4B5-18299C2EF33B}" srcOrd="0" destOrd="0" presId="urn:microsoft.com/office/officeart/2005/8/layout/process2"/>
    <dgm:cxn modelId="{61996791-18B8-4B46-8E17-7EB13C492ED0}" type="presOf" srcId="{BD9EB010-0445-41F2-A729-63C94DC2072C}" destId="{D792D7BA-C3DA-4B49-AC42-C5B7FBF81423}" srcOrd="1" destOrd="0" presId="urn:microsoft.com/office/officeart/2005/8/layout/process2"/>
    <dgm:cxn modelId="{62A51F98-541D-4213-8D28-86E04B38EF69}" srcId="{3992F928-25B3-4704-B01A-110B9ACDCD08}" destId="{D678E3D8-0919-457E-9CBB-081219CDAE01}" srcOrd="2" destOrd="0" parTransId="{071178A0-17EC-4DAE-A116-6ED4D9561673}" sibTransId="{1F7A554F-33E7-4F97-8F5B-B9155555FA39}"/>
    <dgm:cxn modelId="{A12D92A8-BD68-4119-BC42-49EB45709DAF}" srcId="{3992F928-25B3-4704-B01A-110B9ACDCD08}" destId="{ABA9D713-6882-4291-B4E6-D153E2CF9564}" srcOrd="1" destOrd="0" parTransId="{3FD1B649-FC1B-4077-A5B5-F2E0160E310A}" sibTransId="{BD9EB010-0445-41F2-A729-63C94DC2072C}"/>
    <dgm:cxn modelId="{BA9707BB-F84E-469C-88D7-8F08DED6E7D4}" type="presOf" srcId="{3992F928-25B3-4704-B01A-110B9ACDCD08}" destId="{532A117E-5376-488F-892C-05CD71FE0F31}" srcOrd="0" destOrd="0" presId="urn:microsoft.com/office/officeart/2005/8/layout/process2"/>
    <dgm:cxn modelId="{22C9BF92-2F0A-43DE-84FF-D77F3CC9391A}" type="presParOf" srcId="{532A117E-5376-488F-892C-05CD71FE0F31}" destId="{4816CB67-1B2A-4E45-90B4-B0A293A2B9D2}" srcOrd="0" destOrd="0" presId="urn:microsoft.com/office/officeart/2005/8/layout/process2"/>
    <dgm:cxn modelId="{4990DBA2-258C-49ED-9E84-5BEB1BC1C923}" type="presParOf" srcId="{532A117E-5376-488F-892C-05CD71FE0F31}" destId="{FE6B77B0-3B09-4F63-89F0-5A6A75E27BF3}" srcOrd="1" destOrd="0" presId="urn:microsoft.com/office/officeart/2005/8/layout/process2"/>
    <dgm:cxn modelId="{F4A4F03E-8734-4F4D-9929-DA6D59EBE87C}" type="presParOf" srcId="{FE6B77B0-3B09-4F63-89F0-5A6A75E27BF3}" destId="{0E5F4F3E-71D5-4B44-B268-F07480A04868}" srcOrd="0" destOrd="0" presId="urn:microsoft.com/office/officeart/2005/8/layout/process2"/>
    <dgm:cxn modelId="{167EEDB7-00D7-418D-B5A9-B94148224364}" type="presParOf" srcId="{532A117E-5376-488F-892C-05CD71FE0F31}" destId="{32222E4C-89BB-49D8-A4B5-18299C2EF33B}" srcOrd="2" destOrd="0" presId="urn:microsoft.com/office/officeart/2005/8/layout/process2"/>
    <dgm:cxn modelId="{C77D125C-5B84-4B89-9128-03605C16C70E}" type="presParOf" srcId="{532A117E-5376-488F-892C-05CD71FE0F31}" destId="{1612326E-5AA2-4394-A9EC-DD5FF5D5B5E2}" srcOrd="3" destOrd="0" presId="urn:microsoft.com/office/officeart/2005/8/layout/process2"/>
    <dgm:cxn modelId="{00874298-8C17-452E-B595-92AD7C66D3CC}" type="presParOf" srcId="{1612326E-5AA2-4394-A9EC-DD5FF5D5B5E2}" destId="{D792D7BA-C3DA-4B49-AC42-C5B7FBF81423}" srcOrd="0" destOrd="0" presId="urn:microsoft.com/office/officeart/2005/8/layout/process2"/>
    <dgm:cxn modelId="{8B257D52-C953-4550-BFF0-8E41D40129F6}" type="presParOf" srcId="{532A117E-5376-488F-892C-05CD71FE0F31}" destId="{BAA034E1-9E74-44B5-ACA8-7203ECFD07DB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B25013-3F75-4C57-9201-CDCF2FD17DC8}" type="doc">
      <dgm:prSet loTypeId="urn:microsoft.com/office/officeart/2005/8/layout/process2" loCatId="process" qsTypeId="urn:microsoft.com/office/officeart/2005/8/quickstyle/simple1" qsCatId="simple" csTypeId="urn:microsoft.com/office/officeart/2005/8/colors/accent1_5" csCatId="accent1" phldr="1"/>
      <dgm:spPr/>
    </dgm:pt>
    <dgm:pt modelId="{9126A1DD-464D-43AA-88E4-C5CBE6E59828}">
      <dgm:prSet phldrT="[Text]" phldr="0"/>
      <dgm:spPr/>
      <dgm:t>
        <a:bodyPr/>
        <a:lstStyle/>
        <a:p>
          <a:r>
            <a:rPr lang="en-GB" dirty="0" err="1">
              <a:latin typeface="Neue Haas Grotesk Text Pro"/>
            </a:rPr>
            <a:t>Monitro</a:t>
          </a:r>
          <a:endParaRPr lang="en-GB" dirty="0" err="1"/>
        </a:p>
      </dgm:t>
    </dgm:pt>
    <dgm:pt modelId="{44FDBA67-E699-494F-A558-A465930EDF7E}" type="parTrans" cxnId="{E5047FF1-C170-4254-B48C-5C7A336584E6}">
      <dgm:prSet/>
      <dgm:spPr/>
      <dgm:t>
        <a:bodyPr/>
        <a:lstStyle/>
        <a:p>
          <a:endParaRPr lang="en-GB"/>
        </a:p>
      </dgm:t>
    </dgm:pt>
    <dgm:pt modelId="{FC5051B7-0666-43B1-9483-919EBFED3C38}" type="sibTrans" cxnId="{E5047FF1-C170-4254-B48C-5C7A336584E6}">
      <dgm:prSet/>
      <dgm:spPr/>
      <dgm:t>
        <a:bodyPr/>
        <a:lstStyle/>
        <a:p>
          <a:endParaRPr lang="en-GB"/>
        </a:p>
      </dgm:t>
    </dgm:pt>
    <dgm:pt modelId="{B6A12649-328B-428E-B260-2AF128B262BB}">
      <dgm:prSet phldrT="[Text]" phldr="0"/>
      <dgm:spPr/>
      <dgm:t>
        <a:bodyPr/>
        <a:lstStyle/>
        <a:p>
          <a:r>
            <a:rPr lang="en-GB" dirty="0" err="1">
              <a:latin typeface="Neue Haas Grotesk Text Pro"/>
            </a:rPr>
            <a:t>Adolygu</a:t>
          </a:r>
          <a:endParaRPr lang="en-GB" dirty="0" err="1"/>
        </a:p>
      </dgm:t>
    </dgm:pt>
    <dgm:pt modelId="{3BD1D67B-005D-4DEF-A59A-C7F8F26C644E}" type="parTrans" cxnId="{A9939D5A-6FC1-401E-BACF-E7881983CF0B}">
      <dgm:prSet/>
      <dgm:spPr/>
      <dgm:t>
        <a:bodyPr/>
        <a:lstStyle/>
        <a:p>
          <a:endParaRPr lang="en-GB"/>
        </a:p>
      </dgm:t>
    </dgm:pt>
    <dgm:pt modelId="{7677148B-3EBB-400E-9FDF-29BBB96A6FE7}" type="sibTrans" cxnId="{A9939D5A-6FC1-401E-BACF-E7881983CF0B}">
      <dgm:prSet/>
      <dgm:spPr/>
      <dgm:t>
        <a:bodyPr/>
        <a:lstStyle/>
        <a:p>
          <a:endParaRPr lang="en-GB"/>
        </a:p>
      </dgm:t>
    </dgm:pt>
    <dgm:pt modelId="{BD29C848-2DF1-47F7-8A9F-535B65D58804}">
      <dgm:prSet phldrT="[Text]" phldr="0"/>
      <dgm:spPr/>
      <dgm:t>
        <a:bodyPr/>
        <a:lstStyle/>
        <a:p>
          <a:pPr rtl="0"/>
          <a:r>
            <a:rPr lang="en-GB" dirty="0" err="1">
              <a:latin typeface="Neue Haas Grotesk Text Pro"/>
            </a:rPr>
            <a:t>Asesiad</a:t>
          </a:r>
          <a:r>
            <a:rPr lang="en-GB" dirty="0">
              <a:latin typeface="Neue Haas Grotesk Text Pro"/>
            </a:rPr>
            <a:t> </a:t>
          </a:r>
          <a:endParaRPr lang="en-GB" dirty="0"/>
        </a:p>
      </dgm:t>
    </dgm:pt>
    <dgm:pt modelId="{8B047C1B-58ED-444D-A006-493E5D5579EB}" type="parTrans" cxnId="{2E736DF2-223C-4CE8-A010-A244783F9662}">
      <dgm:prSet/>
      <dgm:spPr/>
      <dgm:t>
        <a:bodyPr/>
        <a:lstStyle/>
        <a:p>
          <a:endParaRPr lang="en-GB"/>
        </a:p>
      </dgm:t>
    </dgm:pt>
    <dgm:pt modelId="{FC6017F1-6B76-4FAD-9D93-E43C36362964}" type="sibTrans" cxnId="{2E736DF2-223C-4CE8-A010-A244783F9662}">
      <dgm:prSet/>
      <dgm:spPr/>
      <dgm:t>
        <a:bodyPr/>
        <a:lstStyle/>
        <a:p>
          <a:endParaRPr lang="en-GB"/>
        </a:p>
      </dgm:t>
    </dgm:pt>
    <dgm:pt modelId="{BB86D8AA-B06B-436D-81C4-D8465267859D}" type="pres">
      <dgm:prSet presAssocID="{52B25013-3F75-4C57-9201-CDCF2FD17DC8}" presName="linearFlow" presStyleCnt="0">
        <dgm:presLayoutVars>
          <dgm:resizeHandles val="exact"/>
        </dgm:presLayoutVars>
      </dgm:prSet>
      <dgm:spPr/>
    </dgm:pt>
    <dgm:pt modelId="{8BC1110F-7D8A-4834-A773-8455853386A6}" type="pres">
      <dgm:prSet presAssocID="{9126A1DD-464D-43AA-88E4-C5CBE6E59828}" presName="node" presStyleLbl="node1" presStyleIdx="0" presStyleCnt="3">
        <dgm:presLayoutVars>
          <dgm:bulletEnabled val="1"/>
        </dgm:presLayoutVars>
      </dgm:prSet>
      <dgm:spPr/>
    </dgm:pt>
    <dgm:pt modelId="{7312BEB7-8A90-4159-9ADF-513531404EBE}" type="pres">
      <dgm:prSet presAssocID="{FC5051B7-0666-43B1-9483-919EBFED3C38}" presName="sibTrans" presStyleLbl="sibTrans2D1" presStyleIdx="0" presStyleCnt="2"/>
      <dgm:spPr/>
    </dgm:pt>
    <dgm:pt modelId="{D24F000D-1F2E-4132-8AF2-12A3BFF1B03C}" type="pres">
      <dgm:prSet presAssocID="{FC5051B7-0666-43B1-9483-919EBFED3C38}" presName="connectorText" presStyleLbl="sibTrans2D1" presStyleIdx="0" presStyleCnt="2"/>
      <dgm:spPr/>
    </dgm:pt>
    <dgm:pt modelId="{65EF2481-9E0A-4665-84AA-BB24674CBA13}" type="pres">
      <dgm:prSet presAssocID="{B6A12649-328B-428E-B260-2AF128B262BB}" presName="node" presStyleLbl="node1" presStyleIdx="1" presStyleCnt="3">
        <dgm:presLayoutVars>
          <dgm:bulletEnabled val="1"/>
        </dgm:presLayoutVars>
      </dgm:prSet>
      <dgm:spPr/>
    </dgm:pt>
    <dgm:pt modelId="{C87324D2-28E4-4477-8A77-99FABB2D075A}" type="pres">
      <dgm:prSet presAssocID="{7677148B-3EBB-400E-9FDF-29BBB96A6FE7}" presName="sibTrans" presStyleLbl="sibTrans2D1" presStyleIdx="1" presStyleCnt="2"/>
      <dgm:spPr/>
    </dgm:pt>
    <dgm:pt modelId="{AD79D3E3-72A0-427D-A987-AFB7E7525F91}" type="pres">
      <dgm:prSet presAssocID="{7677148B-3EBB-400E-9FDF-29BBB96A6FE7}" presName="connectorText" presStyleLbl="sibTrans2D1" presStyleIdx="1" presStyleCnt="2"/>
      <dgm:spPr/>
    </dgm:pt>
    <dgm:pt modelId="{3C8E7A67-D435-4F46-A8AC-D1DC292F801B}" type="pres">
      <dgm:prSet presAssocID="{BD29C848-2DF1-47F7-8A9F-535B65D58804}" presName="node" presStyleLbl="node1" presStyleIdx="2" presStyleCnt="3">
        <dgm:presLayoutVars>
          <dgm:bulletEnabled val="1"/>
        </dgm:presLayoutVars>
      </dgm:prSet>
      <dgm:spPr/>
    </dgm:pt>
  </dgm:ptLst>
  <dgm:cxnLst>
    <dgm:cxn modelId="{A9939D5A-6FC1-401E-BACF-E7881983CF0B}" srcId="{52B25013-3F75-4C57-9201-CDCF2FD17DC8}" destId="{B6A12649-328B-428E-B260-2AF128B262BB}" srcOrd="1" destOrd="0" parTransId="{3BD1D67B-005D-4DEF-A59A-C7F8F26C644E}" sibTransId="{7677148B-3EBB-400E-9FDF-29BBB96A6FE7}"/>
    <dgm:cxn modelId="{84479D72-9CB9-40E4-BFFB-38B09BCD4AB6}" type="presOf" srcId="{FC5051B7-0666-43B1-9483-919EBFED3C38}" destId="{D24F000D-1F2E-4132-8AF2-12A3BFF1B03C}" srcOrd="1" destOrd="0" presId="urn:microsoft.com/office/officeart/2005/8/layout/process2"/>
    <dgm:cxn modelId="{934B957E-BB25-4745-B60B-7AE60D94AAFE}" type="presOf" srcId="{B6A12649-328B-428E-B260-2AF128B262BB}" destId="{65EF2481-9E0A-4665-84AA-BB24674CBA13}" srcOrd="0" destOrd="0" presId="urn:microsoft.com/office/officeart/2005/8/layout/process2"/>
    <dgm:cxn modelId="{286EA291-552A-4D3E-8B85-50D947E4EF0B}" type="presOf" srcId="{9126A1DD-464D-43AA-88E4-C5CBE6E59828}" destId="{8BC1110F-7D8A-4834-A773-8455853386A6}" srcOrd="0" destOrd="0" presId="urn:microsoft.com/office/officeart/2005/8/layout/process2"/>
    <dgm:cxn modelId="{9CA2E6B3-403F-4CA3-A585-CE5DD9C6FF71}" type="presOf" srcId="{7677148B-3EBB-400E-9FDF-29BBB96A6FE7}" destId="{AD79D3E3-72A0-427D-A987-AFB7E7525F91}" srcOrd="1" destOrd="0" presId="urn:microsoft.com/office/officeart/2005/8/layout/process2"/>
    <dgm:cxn modelId="{981B9FC6-E76C-4A21-95B0-4C92919E6A54}" type="presOf" srcId="{FC5051B7-0666-43B1-9483-919EBFED3C38}" destId="{7312BEB7-8A90-4159-9ADF-513531404EBE}" srcOrd="0" destOrd="0" presId="urn:microsoft.com/office/officeart/2005/8/layout/process2"/>
    <dgm:cxn modelId="{DE15C4CD-75D0-4CC5-A311-DE1D3F6A94D9}" type="presOf" srcId="{52B25013-3F75-4C57-9201-CDCF2FD17DC8}" destId="{BB86D8AA-B06B-436D-81C4-D8465267859D}" srcOrd="0" destOrd="0" presId="urn:microsoft.com/office/officeart/2005/8/layout/process2"/>
    <dgm:cxn modelId="{1E3EB0D3-8034-4FC6-B39F-5DFD5ECD37F4}" type="presOf" srcId="{7677148B-3EBB-400E-9FDF-29BBB96A6FE7}" destId="{C87324D2-28E4-4477-8A77-99FABB2D075A}" srcOrd="0" destOrd="0" presId="urn:microsoft.com/office/officeart/2005/8/layout/process2"/>
    <dgm:cxn modelId="{8A8F3FD7-E8A1-48B5-AB29-72B967F67674}" type="presOf" srcId="{BD29C848-2DF1-47F7-8A9F-535B65D58804}" destId="{3C8E7A67-D435-4F46-A8AC-D1DC292F801B}" srcOrd="0" destOrd="0" presId="urn:microsoft.com/office/officeart/2005/8/layout/process2"/>
    <dgm:cxn modelId="{E5047FF1-C170-4254-B48C-5C7A336584E6}" srcId="{52B25013-3F75-4C57-9201-CDCF2FD17DC8}" destId="{9126A1DD-464D-43AA-88E4-C5CBE6E59828}" srcOrd="0" destOrd="0" parTransId="{44FDBA67-E699-494F-A558-A465930EDF7E}" sibTransId="{FC5051B7-0666-43B1-9483-919EBFED3C38}"/>
    <dgm:cxn modelId="{2E736DF2-223C-4CE8-A010-A244783F9662}" srcId="{52B25013-3F75-4C57-9201-CDCF2FD17DC8}" destId="{BD29C848-2DF1-47F7-8A9F-535B65D58804}" srcOrd="2" destOrd="0" parTransId="{8B047C1B-58ED-444D-A006-493E5D5579EB}" sibTransId="{FC6017F1-6B76-4FAD-9D93-E43C36362964}"/>
    <dgm:cxn modelId="{38A3163A-E364-468C-8744-97F0B1A0AAD0}" type="presParOf" srcId="{BB86D8AA-B06B-436D-81C4-D8465267859D}" destId="{8BC1110F-7D8A-4834-A773-8455853386A6}" srcOrd="0" destOrd="0" presId="urn:microsoft.com/office/officeart/2005/8/layout/process2"/>
    <dgm:cxn modelId="{ABE03BAD-41A9-4057-8DCC-23E9EB4C7441}" type="presParOf" srcId="{BB86D8AA-B06B-436D-81C4-D8465267859D}" destId="{7312BEB7-8A90-4159-9ADF-513531404EBE}" srcOrd="1" destOrd="0" presId="urn:microsoft.com/office/officeart/2005/8/layout/process2"/>
    <dgm:cxn modelId="{10C8D7FE-189B-45BD-98F9-479458B2C027}" type="presParOf" srcId="{7312BEB7-8A90-4159-9ADF-513531404EBE}" destId="{D24F000D-1F2E-4132-8AF2-12A3BFF1B03C}" srcOrd="0" destOrd="0" presId="urn:microsoft.com/office/officeart/2005/8/layout/process2"/>
    <dgm:cxn modelId="{A3940EEF-5A94-4267-968C-B3F3A804A0D8}" type="presParOf" srcId="{BB86D8AA-B06B-436D-81C4-D8465267859D}" destId="{65EF2481-9E0A-4665-84AA-BB24674CBA13}" srcOrd="2" destOrd="0" presId="urn:microsoft.com/office/officeart/2005/8/layout/process2"/>
    <dgm:cxn modelId="{FFDCE628-48E5-407B-8275-14398D348AF9}" type="presParOf" srcId="{BB86D8AA-B06B-436D-81C4-D8465267859D}" destId="{C87324D2-28E4-4477-8A77-99FABB2D075A}" srcOrd="3" destOrd="0" presId="urn:microsoft.com/office/officeart/2005/8/layout/process2"/>
    <dgm:cxn modelId="{99075AA9-D317-46A8-9A17-3F677E48C7C7}" type="presParOf" srcId="{C87324D2-28E4-4477-8A77-99FABB2D075A}" destId="{AD79D3E3-72A0-427D-A987-AFB7E7525F91}" srcOrd="0" destOrd="0" presId="urn:microsoft.com/office/officeart/2005/8/layout/process2"/>
    <dgm:cxn modelId="{513B3379-B2A0-45F0-A900-57087E8CBAFC}" type="presParOf" srcId="{BB86D8AA-B06B-436D-81C4-D8465267859D}" destId="{3C8E7A67-D435-4F46-A8AC-D1DC292F801B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6F5CFD-81AE-4A2B-8857-7BDAA4A8C982}">
      <dsp:nvSpPr>
        <dsp:cNvPr id="0" name=""/>
        <dsp:cNvSpPr/>
      </dsp:nvSpPr>
      <dsp:spPr>
        <a:xfrm>
          <a:off x="611101" y="21530"/>
          <a:ext cx="739451" cy="369725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Neue Haas Grotesk Text Pro"/>
            </a:rPr>
            <a:t>plant</a:t>
          </a:r>
          <a:endParaRPr lang="en-GB" sz="1600" kern="1200" dirty="0"/>
        </a:p>
      </dsp:txBody>
      <dsp:txXfrm>
        <a:off x="621930" y="32359"/>
        <a:ext cx="717793" cy="348067"/>
      </dsp:txXfrm>
    </dsp:sp>
    <dsp:sp modelId="{70254412-E71A-4CD0-AEE4-B883132B9B98}">
      <dsp:nvSpPr>
        <dsp:cNvPr id="0" name=""/>
        <dsp:cNvSpPr/>
      </dsp:nvSpPr>
      <dsp:spPr>
        <a:xfrm rot="3600000">
          <a:off x="1093350" y="670707"/>
          <a:ext cx="385807" cy="129404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132171" y="696588"/>
        <a:ext cx="308165" cy="77642"/>
      </dsp:txXfrm>
    </dsp:sp>
    <dsp:sp modelId="{F5A896C7-F7DD-4355-B5A7-DB711DEFAF49}">
      <dsp:nvSpPr>
        <dsp:cNvPr id="0" name=""/>
        <dsp:cNvSpPr/>
      </dsp:nvSpPr>
      <dsp:spPr>
        <a:xfrm>
          <a:off x="1221956" y="1079563"/>
          <a:ext cx="739451" cy="369725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latin typeface="Neue Haas Grotesk Text Pro"/>
            </a:rPr>
            <a:t>rhieni</a:t>
          </a:r>
          <a:endParaRPr lang="en-GB" sz="1600" kern="1200" dirty="0" err="1"/>
        </a:p>
      </dsp:txBody>
      <dsp:txXfrm>
        <a:off x="1232785" y="1090392"/>
        <a:ext cx="717793" cy="348067"/>
      </dsp:txXfrm>
    </dsp:sp>
    <dsp:sp modelId="{A0D57AF9-D781-478D-9E87-AE1227DF56C7}">
      <dsp:nvSpPr>
        <dsp:cNvPr id="0" name=""/>
        <dsp:cNvSpPr/>
      </dsp:nvSpPr>
      <dsp:spPr>
        <a:xfrm rot="10800000">
          <a:off x="787923" y="1199724"/>
          <a:ext cx="385807" cy="129404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125355"/>
            <a:satOff val="-4034"/>
            <a:lumOff val="1631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826744" y="1225605"/>
        <a:ext cx="308165" cy="77642"/>
      </dsp:txXfrm>
    </dsp:sp>
    <dsp:sp modelId="{3E9B52CE-4141-4269-A1F1-8C679D9B6932}">
      <dsp:nvSpPr>
        <dsp:cNvPr id="0" name=""/>
        <dsp:cNvSpPr/>
      </dsp:nvSpPr>
      <dsp:spPr>
        <a:xfrm>
          <a:off x="245" y="1079563"/>
          <a:ext cx="739451" cy="369725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latin typeface="Neue Haas Grotesk Text Pro"/>
            </a:rPr>
            <a:t>ysgol</a:t>
          </a:r>
          <a:endParaRPr lang="en-GB" sz="1600" kern="1200" dirty="0" err="1"/>
        </a:p>
      </dsp:txBody>
      <dsp:txXfrm>
        <a:off x="11074" y="1090392"/>
        <a:ext cx="717793" cy="348067"/>
      </dsp:txXfrm>
    </dsp:sp>
    <dsp:sp modelId="{FBE8A3B1-7193-43C7-AEB5-BA393DCAF6B5}">
      <dsp:nvSpPr>
        <dsp:cNvPr id="0" name=""/>
        <dsp:cNvSpPr/>
      </dsp:nvSpPr>
      <dsp:spPr>
        <a:xfrm rot="18000000">
          <a:off x="482495" y="670707"/>
          <a:ext cx="385807" cy="129404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250710"/>
            <a:satOff val="-8068"/>
            <a:lumOff val="3262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1316" y="696588"/>
        <a:ext cx="308165" cy="776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16CB67-1B2A-4E45-90B4-B0A293A2B9D2}">
      <dsp:nvSpPr>
        <dsp:cNvPr id="0" name=""/>
        <dsp:cNvSpPr/>
      </dsp:nvSpPr>
      <dsp:spPr>
        <a:xfrm>
          <a:off x="0" y="18558"/>
          <a:ext cx="978026" cy="393947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Neue Haas Grotesk Text Pro"/>
            </a:rPr>
            <a:t>Asesiad</a:t>
          </a:r>
          <a:r>
            <a:rPr lang="en-GB" sz="1500" kern="1200" dirty="0">
              <a:latin typeface="Neue Haas Grotesk Text Pro"/>
            </a:rPr>
            <a:t> </a:t>
          </a:r>
          <a:endParaRPr lang="en-GB" sz="1500" kern="1200" dirty="0"/>
        </a:p>
      </dsp:txBody>
      <dsp:txXfrm>
        <a:off x="11538" y="30096"/>
        <a:ext cx="954950" cy="370871"/>
      </dsp:txXfrm>
    </dsp:sp>
    <dsp:sp modelId="{FE6B77B0-3B09-4F63-89F0-5A6A75E27BF3}">
      <dsp:nvSpPr>
        <dsp:cNvPr id="0" name=""/>
        <dsp:cNvSpPr/>
      </dsp:nvSpPr>
      <dsp:spPr>
        <a:xfrm rot="5400000">
          <a:off x="422107" y="413075"/>
          <a:ext cx="133811" cy="1772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435830" y="434808"/>
        <a:ext cx="106366" cy="93668"/>
      </dsp:txXfrm>
    </dsp:sp>
    <dsp:sp modelId="{32222E4C-89BB-49D8-A4B5-18299C2EF33B}">
      <dsp:nvSpPr>
        <dsp:cNvPr id="0" name=""/>
        <dsp:cNvSpPr/>
      </dsp:nvSpPr>
      <dsp:spPr>
        <a:xfrm>
          <a:off x="0" y="590921"/>
          <a:ext cx="978026" cy="393947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-23686"/>
            <a:satOff val="474"/>
            <a:lumOff val="113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Neue Haas Grotesk Text Pro"/>
            </a:rPr>
            <a:t>Rhaglen</a:t>
          </a:r>
          <a:endParaRPr lang="en-GB" sz="1500" kern="1200" dirty="0" err="1"/>
        </a:p>
      </dsp:txBody>
      <dsp:txXfrm>
        <a:off x="11538" y="602459"/>
        <a:ext cx="954950" cy="370871"/>
      </dsp:txXfrm>
    </dsp:sp>
    <dsp:sp modelId="{1612326E-5AA2-4394-A9EC-DD5FF5D5B5E2}">
      <dsp:nvSpPr>
        <dsp:cNvPr id="0" name=""/>
        <dsp:cNvSpPr/>
      </dsp:nvSpPr>
      <dsp:spPr>
        <a:xfrm rot="5400000">
          <a:off x="415147" y="994717"/>
          <a:ext cx="147730" cy="1772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-47349"/>
            <a:satOff val="-2161"/>
            <a:lumOff val="1972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-5400000">
        <a:off x="435830" y="1009490"/>
        <a:ext cx="106366" cy="103411"/>
      </dsp:txXfrm>
    </dsp:sp>
    <dsp:sp modelId="{BAA034E1-9E74-44B5-ACA8-7203ECFD07DB}">
      <dsp:nvSpPr>
        <dsp:cNvPr id="0" name=""/>
        <dsp:cNvSpPr/>
      </dsp:nvSpPr>
      <dsp:spPr>
        <a:xfrm>
          <a:off x="0" y="1181842"/>
          <a:ext cx="978026" cy="393947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-47371"/>
            <a:satOff val="948"/>
            <a:lumOff val="226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Neue Haas Grotesk Text Pro"/>
            </a:rPr>
            <a:t>Targedau</a:t>
          </a:r>
          <a:endParaRPr lang="en-GB" sz="1500" kern="1200" dirty="0" err="1"/>
        </a:p>
      </dsp:txBody>
      <dsp:txXfrm>
        <a:off x="11538" y="1193380"/>
        <a:ext cx="954950" cy="3708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C1110F-7D8A-4834-A773-8455853386A6}">
      <dsp:nvSpPr>
        <dsp:cNvPr id="0" name=""/>
        <dsp:cNvSpPr/>
      </dsp:nvSpPr>
      <dsp:spPr>
        <a:xfrm>
          <a:off x="1182272" y="0"/>
          <a:ext cx="902436" cy="34733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Neue Haas Grotesk Text Pro"/>
            </a:rPr>
            <a:t>Monitro</a:t>
          </a:r>
          <a:endParaRPr lang="en-GB" sz="1500" kern="1200" dirty="0" err="1"/>
        </a:p>
      </dsp:txBody>
      <dsp:txXfrm>
        <a:off x="1192445" y="10173"/>
        <a:ext cx="882090" cy="326992"/>
      </dsp:txXfrm>
    </dsp:sp>
    <dsp:sp modelId="{7312BEB7-8A90-4159-9ADF-513531404EBE}">
      <dsp:nvSpPr>
        <dsp:cNvPr id="0" name=""/>
        <dsp:cNvSpPr/>
      </dsp:nvSpPr>
      <dsp:spPr>
        <a:xfrm rot="5400000">
          <a:off x="1568364" y="356022"/>
          <a:ext cx="130252" cy="1563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1586599" y="369047"/>
        <a:ext cx="93782" cy="91176"/>
      </dsp:txXfrm>
    </dsp:sp>
    <dsp:sp modelId="{65EF2481-9E0A-4665-84AA-BB24674CBA13}">
      <dsp:nvSpPr>
        <dsp:cNvPr id="0" name=""/>
        <dsp:cNvSpPr/>
      </dsp:nvSpPr>
      <dsp:spPr>
        <a:xfrm>
          <a:off x="1182272" y="521008"/>
          <a:ext cx="902436" cy="34733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Neue Haas Grotesk Text Pro"/>
            </a:rPr>
            <a:t>Adolygu</a:t>
          </a:r>
          <a:endParaRPr lang="en-GB" sz="1500" kern="1200" dirty="0" err="1"/>
        </a:p>
      </dsp:txBody>
      <dsp:txXfrm>
        <a:off x="1192445" y="531181"/>
        <a:ext cx="882090" cy="326992"/>
      </dsp:txXfrm>
    </dsp:sp>
    <dsp:sp modelId="{C87324D2-28E4-4477-8A77-99FABB2D075A}">
      <dsp:nvSpPr>
        <dsp:cNvPr id="0" name=""/>
        <dsp:cNvSpPr/>
      </dsp:nvSpPr>
      <dsp:spPr>
        <a:xfrm rot="5400000">
          <a:off x="1568364" y="877030"/>
          <a:ext cx="130252" cy="1563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-58473"/>
            <a:satOff val="-4126"/>
            <a:lumOff val="2828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1586599" y="890055"/>
        <a:ext cx="93782" cy="91176"/>
      </dsp:txXfrm>
    </dsp:sp>
    <dsp:sp modelId="{3C8E7A67-D435-4F46-A8AC-D1DC292F801B}">
      <dsp:nvSpPr>
        <dsp:cNvPr id="0" name=""/>
        <dsp:cNvSpPr/>
      </dsp:nvSpPr>
      <dsp:spPr>
        <a:xfrm>
          <a:off x="1182272" y="1042017"/>
          <a:ext cx="902436" cy="34733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Neue Haas Grotesk Text Pro"/>
            </a:rPr>
            <a:t>Asesiad</a:t>
          </a:r>
          <a:r>
            <a:rPr lang="en-GB" sz="1500" kern="1200" dirty="0">
              <a:latin typeface="Neue Haas Grotesk Text Pro"/>
            </a:rPr>
            <a:t> </a:t>
          </a:r>
          <a:endParaRPr lang="en-GB" sz="1500" kern="1200" dirty="0"/>
        </a:p>
      </dsp:txBody>
      <dsp:txXfrm>
        <a:off x="1192445" y="1052190"/>
        <a:ext cx="882090" cy="326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3D70-91AA-429A-BD57-1CB6792B3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1078030"/>
            <a:ext cx="9288096" cy="2956718"/>
          </a:xfrm>
        </p:spPr>
        <p:txBody>
          <a:bodyPr anchor="t">
            <a:noAutofit/>
          </a:bodyPr>
          <a:lstStyle>
            <a:lvl1pPr algn="l">
              <a:defRPr sz="66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4455621"/>
            <a:ext cx="9288096" cy="1435331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49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615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8007D-9B1D-4E2C-B38F-29C682099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9127"/>
            <a:ext cx="9272260" cy="3472874"/>
          </a:xfrm>
        </p:spPr>
        <p:txBody>
          <a:bodyPr anchor="t">
            <a:normAutofit/>
          </a:bodyPr>
          <a:lstStyle>
            <a:lvl1pPr>
              <a:defRPr sz="4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0C51B-B525-4032-9D08-2978D7367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0939" y="4572000"/>
            <a:ext cx="9272262" cy="1320801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393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9890066" cy="12942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305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84333"/>
            <a:ext cx="9949455" cy="838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456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87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8B02B-A32A-4383-BBC7-0C383390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F7E77-47E0-4F9E-9148-8D0C59C0C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8005A2-ECF0-4759-A17B-FDECE8068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454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DD4B-5676-477E-8C52-4C1CF160F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4448"/>
            <a:ext cx="3785860" cy="1554362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3E63-EB15-4D82-BF2B-36BB030C4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0" y="922689"/>
            <a:ext cx="548600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E994E-BAB7-43DC-A0E4-C779CF2A3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701254"/>
            <a:ext cx="3785860" cy="316773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EFAAA-1B70-42AA-ADCC-F49B58132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7B6CC-1C13-4F34-AC86-CCD442C8C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1B638-9061-41AD-AF47-73A4AF8B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764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3C43-1676-4A29-83F9-D788ED2E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80"/>
            <a:ext cx="3785860" cy="1559740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4A903-97C7-4349-B8CE-1BBED1942E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4500" y="1143000"/>
            <a:ext cx="54864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A9F58-4AEB-4286-98F7-3C77AA913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697480"/>
            <a:ext cx="3785860" cy="309342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5A58-F085-4500-AF61-045B12C8F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36470-561D-49AE-AC84-B79D483FD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F2BE2-DF21-4683-9D5F-849A525F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461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6C900-05BC-4021-B69F-2DAF974B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6E227-253A-44A0-9404-1CFD8CE41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0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CF945-D70F-49C1-8CE5-5758C1166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2100" y="1091381"/>
            <a:ext cx="2171700" cy="4953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DB721-04AA-4330-8045-3F2D9BB4BC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091381"/>
            <a:ext cx="8265340" cy="4953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18C15-991C-4C71-8DCD-DB3B38888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28CC3-5830-4EFA-B28E-1648904DE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A91B6-E419-4483-9B66-3C758788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447C6A-78C3-4687-9A71-A05DBF6700DE}"/>
              </a:ext>
            </a:extLst>
          </p:cNvPr>
          <p:cNvCxnSpPr>
            <a:cxnSpLocks/>
          </p:cNvCxnSpPr>
          <p:nvPr/>
        </p:nvCxnSpPr>
        <p:spPr>
          <a:xfrm>
            <a:off x="11387805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6266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12942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447778"/>
            <a:ext cx="9922764" cy="3838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15200" y="6389688"/>
            <a:ext cx="3695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1/10/23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0940" y="6389688"/>
            <a:ext cx="4433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3190" y="6389688"/>
            <a:ext cx="9402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8689CE0-64D2-447C-9C1F-872D111D8AC3}"/>
              </a:ext>
            </a:extLst>
          </p:cNvPr>
          <p:cNvCxnSpPr>
            <a:cxnSpLocks/>
          </p:cNvCxnSpPr>
          <p:nvPr/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948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8" r:id="rId1"/>
    <p:sldLayoutId id="2147484239" r:id="rId2"/>
    <p:sldLayoutId id="2147484240" r:id="rId3"/>
    <p:sldLayoutId id="2147484241" r:id="rId4"/>
    <p:sldLayoutId id="2147484242" r:id="rId5"/>
    <p:sldLayoutId id="2147484236" r:id="rId6"/>
    <p:sldLayoutId id="2147484232" r:id="rId7"/>
    <p:sldLayoutId id="2147484233" r:id="rId8"/>
    <p:sldLayoutId id="2147484234" r:id="rId9"/>
    <p:sldLayoutId id="2147484235" r:id="rId10"/>
    <p:sldLayoutId id="214748423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b="1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18" Type="http://schemas.openxmlformats.org/officeDocument/2006/relationships/diagramColors" Target="../diagrams/colors3.xml"/><Relationship Id="rId3" Type="http://schemas.openxmlformats.org/officeDocument/2006/relationships/image" Target="../media/image2.png"/><Relationship Id="rId21" Type="http://schemas.openxmlformats.org/officeDocument/2006/relationships/image" Target="../media/image5.svg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17" Type="http://schemas.openxmlformats.org/officeDocument/2006/relationships/diagramQuickStyle" Target="../diagrams/quickStyle3.xml"/><Relationship Id="rId25" Type="http://schemas.openxmlformats.org/officeDocument/2006/relationships/image" Target="../media/image9.svg"/><Relationship Id="rId2" Type="http://schemas.openxmlformats.org/officeDocument/2006/relationships/image" Target="../media/image1.jpeg"/><Relationship Id="rId16" Type="http://schemas.openxmlformats.org/officeDocument/2006/relationships/diagramLayout" Target="../diagrams/layout3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24" Type="http://schemas.openxmlformats.org/officeDocument/2006/relationships/image" Target="../media/image8.png"/><Relationship Id="rId5" Type="http://schemas.openxmlformats.org/officeDocument/2006/relationships/diagramData" Target="../diagrams/data1.xml"/><Relationship Id="rId15" Type="http://schemas.openxmlformats.org/officeDocument/2006/relationships/diagramData" Target="../diagrams/data3.xml"/><Relationship Id="rId23" Type="http://schemas.openxmlformats.org/officeDocument/2006/relationships/image" Target="../media/image7.svg"/><Relationship Id="rId10" Type="http://schemas.openxmlformats.org/officeDocument/2006/relationships/diagramData" Target="../diagrams/data2.xml"/><Relationship Id="rId19" Type="http://schemas.microsoft.com/office/2007/relationships/diagramDrawing" Target="../diagrams/drawing3.xml"/><Relationship Id="rId4" Type="http://schemas.openxmlformats.org/officeDocument/2006/relationships/image" Target="../media/image3.svg"/><Relationship Id="rId9" Type="http://schemas.microsoft.com/office/2007/relationships/diagramDrawing" Target="../diagrams/drawing1.xml"/><Relationship Id="rId14" Type="http://schemas.microsoft.com/office/2007/relationships/diagramDrawing" Target="../diagrams/drawing2.xml"/><Relationship Id="rId22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Rectangle 137">
            <a:extLst>
              <a:ext uri="{FF2B5EF4-FFF2-40B4-BE49-F238E27FC236}">
                <a16:creationId xmlns:a16="http://schemas.microsoft.com/office/drawing/2014/main" id="{3CE54A2A-DF49-4800-82E7-3AF9353F8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801600" cy="96012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lowchart: Sequential Access Storage 34">
            <a:extLst>
              <a:ext uri="{FF2B5EF4-FFF2-40B4-BE49-F238E27FC236}">
                <a16:creationId xmlns:a16="http://schemas.microsoft.com/office/drawing/2014/main" id="{E7509D6D-C57A-4B3E-5393-227AB3D80B16}"/>
              </a:ext>
            </a:extLst>
          </p:cNvPr>
          <p:cNvSpPr/>
          <p:nvPr/>
        </p:nvSpPr>
        <p:spPr>
          <a:xfrm>
            <a:off x="5375428" y="5737934"/>
            <a:ext cx="2257887" cy="1636450"/>
          </a:xfrm>
          <a:prstGeom prst="flowChartMagneticTap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5" name="Rectangle 139">
            <a:extLst>
              <a:ext uri="{FF2B5EF4-FFF2-40B4-BE49-F238E27FC236}">
                <a16:creationId xmlns:a16="http://schemas.microsoft.com/office/drawing/2014/main" id="{96125ED7-F0CF-40D9-8C60-51E188053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801600" cy="96012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ink and blue clouds">
            <a:extLst>
              <a:ext uri="{FF2B5EF4-FFF2-40B4-BE49-F238E27FC236}">
                <a16:creationId xmlns:a16="http://schemas.microsoft.com/office/drawing/2014/main" id="{F74B7743-63D1-3AF8-CA4C-D6C30A9E08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6" r="2497" b="-1"/>
          <a:stretch/>
        </p:blipFill>
        <p:spPr>
          <a:xfrm>
            <a:off x="0" y="141491"/>
            <a:ext cx="12801578" cy="96011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67" y="206187"/>
            <a:ext cx="5944501" cy="2374369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  <a:lvl1pPr marL="0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7667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5334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13002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50669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88336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26003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63670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01338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4800" dirty="0">
                <a:solidFill>
                  <a:schemeClr val="accent2"/>
                </a:solidFill>
                <a:latin typeface="Consolas"/>
                <a:cs typeface="Calibri Light"/>
              </a:rPr>
              <a:t>Dechrau Wrth Fy </a:t>
            </a:r>
            <a:r>
              <a:rPr lang="cy-GB" sz="4800" dirty="0" err="1">
                <a:solidFill>
                  <a:schemeClr val="accent2"/>
                </a:solidFill>
                <a:latin typeface="Consolas"/>
                <a:cs typeface="Calibri Light"/>
              </a:rPr>
              <a:t>Nhr</a:t>
            </a:r>
            <a:r>
              <a:rPr lang="en-GB" sz="4800" dirty="0" err="1">
                <a:solidFill>
                  <a:schemeClr val="accent2"/>
                </a:solidFill>
                <a:latin typeface="Consolas"/>
                <a:cs typeface="Calibri Light"/>
              </a:rPr>
              <a:t>aed</a:t>
            </a:r>
            <a:endParaRPr lang="en-GB" sz="4800" dirty="0">
              <a:solidFill>
                <a:schemeClr val="accent2"/>
              </a:solidFill>
              <a:latin typeface="Consolas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3288" y="1535075"/>
            <a:ext cx="2352025" cy="409956"/>
          </a:xfrm>
        </p:spPr>
        <p:txBody>
          <a:bodyPr anchor="b">
            <a:normAutofit fontScale="85000" lnSpcReduction="10000"/>
          </a:bodyPr>
          <a:lstStyle>
            <a:defPPr>
              <a:defRPr lang="en-GB"/>
            </a:defPPr>
            <a:lvl1pPr marL="0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37667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75334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13002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50669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88336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26003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63670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01338" algn="l" defTabSz="1075334" rtl="0" eaLnBrk="1" latinLnBrk="0" hangingPunct="1">
              <a:defRPr sz="21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2">
                    <a:lumMod val="60000"/>
                    <a:lumOff val="40000"/>
                  </a:schemeClr>
                </a:solidFill>
                <a:latin typeface="Consolas"/>
              </a:rPr>
              <a:t>Emily Price</a:t>
            </a:r>
          </a:p>
        </p:txBody>
      </p:sp>
      <p:cxnSp>
        <p:nvCxnSpPr>
          <p:cNvPr id="146" name="Straight Connector 141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89707"/>
            <a:ext cx="844404" cy="0"/>
          </a:xfrm>
          <a:prstGeom prst="line">
            <a:avLst/>
          </a:prstGeom>
          <a:ln w="1238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6" descr="Classroom with solid fill">
            <a:extLst>
              <a:ext uri="{FF2B5EF4-FFF2-40B4-BE49-F238E27FC236}">
                <a16:creationId xmlns:a16="http://schemas.microsoft.com/office/drawing/2014/main" id="{3F8A0A2B-B849-6321-DA76-969D1855B6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76441" y="97806"/>
            <a:ext cx="914400" cy="914400"/>
          </a:xfrm>
          <a:prstGeom prst="rect">
            <a:avLst/>
          </a:prstGeom>
        </p:spPr>
      </p:pic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BE2F3576-1DD9-A4D7-C14D-1510A63E8F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4086164"/>
              </p:ext>
            </p:extLst>
          </p:nvPr>
        </p:nvGraphicFramePr>
        <p:xfrm>
          <a:off x="10451682" y="274474"/>
          <a:ext cx="1961654" cy="1470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3198645-C0BB-BEC3-7FBD-3DEAEC6350AE}"/>
              </a:ext>
            </a:extLst>
          </p:cNvPr>
          <p:cNvSpPr/>
          <p:nvPr/>
        </p:nvSpPr>
        <p:spPr>
          <a:xfrm>
            <a:off x="7127484" y="141491"/>
            <a:ext cx="3500185" cy="125585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484DE4-4D25-F1D7-5646-26D431507BEA}"/>
              </a:ext>
            </a:extLst>
          </p:cNvPr>
          <p:cNvSpPr txBox="1"/>
          <p:nvPr/>
        </p:nvSpPr>
        <p:spPr>
          <a:xfrm>
            <a:off x="7179307" y="263025"/>
            <a:ext cx="35812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200" dirty="0">
                <a:solidFill>
                  <a:schemeClr val="accent2"/>
                </a:solidFill>
              </a:rPr>
              <a:t>Gallwn weld o ymchwil bod plant yn mwy llwyddiannus pan mae rieni a gofalwyr yn gweithio gyda'r ysgol. Mae'n hynod o bwysig bod yna digon o chyfathrebu rhwng ysgol ac adref. 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4080BF-5E33-13D1-1B6D-D9C904A5940E}"/>
              </a:ext>
            </a:extLst>
          </p:cNvPr>
          <p:cNvSpPr/>
          <p:nvPr/>
        </p:nvSpPr>
        <p:spPr>
          <a:xfrm>
            <a:off x="660366" y="2024212"/>
            <a:ext cx="2377031" cy="5083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AEEEAF-999D-68EA-61E6-EAE383CFA2A6}"/>
              </a:ext>
            </a:extLst>
          </p:cNvPr>
          <p:cNvSpPr txBox="1"/>
          <p:nvPr/>
        </p:nvSpPr>
        <p:spPr>
          <a:xfrm>
            <a:off x="768382" y="2092259"/>
            <a:ext cx="33077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Cydweithio</a:t>
            </a:r>
            <a:r>
              <a:rPr lang="en-GB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â </a:t>
            </a:r>
            <a:r>
              <a:rPr lang="en-GB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rhieni</a:t>
            </a:r>
            <a:endParaRPr lang="en-GB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AF108887-0310-EE71-8C32-4478A2A8E861}"/>
              </a:ext>
            </a:extLst>
          </p:cNvPr>
          <p:cNvSpPr/>
          <p:nvPr/>
        </p:nvSpPr>
        <p:spPr>
          <a:xfrm>
            <a:off x="39732" y="2662213"/>
            <a:ext cx="3816136" cy="184721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66A1D2F-6A58-785C-9B7D-7AC63271E763}"/>
              </a:ext>
            </a:extLst>
          </p:cNvPr>
          <p:cNvSpPr txBox="1"/>
          <p:nvPr/>
        </p:nvSpPr>
        <p:spPr>
          <a:xfrm>
            <a:off x="201306" y="2782015"/>
            <a:ext cx="381613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Anghenion dysgu ychwanegol</a:t>
            </a:r>
          </a:p>
          <a:p>
            <a:endParaRPr lang="cy-GB" sz="1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y-GB" sz="1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Mae </a:t>
            </a:r>
            <a:r>
              <a:rPr lang="cy-GB" sz="12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ysgol x </a:t>
            </a:r>
            <a:r>
              <a:rPr lang="cy-GB" sz="1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yn gwneud yn siŵr bod yna digon of cyfleodd i phlant ag anghenion dysgu ychwanegol.</a:t>
            </a:r>
          </a:p>
          <a:p>
            <a:endParaRPr lang="cy-GB" sz="1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y-GB" sz="1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Mae'r ysgol yn sicrhau bod pob plentyn yn cael y cefnogaeth mae angen, mae hyn yn digwydd trwy asesiad ar dechrau pob blwyddyn ysgol.</a:t>
            </a:r>
          </a:p>
          <a:p>
            <a:endParaRPr lang="cy-GB" sz="1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1" name="Diagram 41">
            <a:extLst>
              <a:ext uri="{FF2B5EF4-FFF2-40B4-BE49-F238E27FC236}">
                <a16:creationId xmlns:a16="http://schemas.microsoft.com/office/drawing/2014/main" id="{32274AD3-48E8-67CB-8D89-B679068EED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0566913"/>
              </p:ext>
            </p:extLst>
          </p:nvPr>
        </p:nvGraphicFramePr>
        <p:xfrm>
          <a:off x="3872882" y="3451045"/>
          <a:ext cx="978026" cy="15757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graphicFrame>
        <p:nvGraphicFramePr>
          <p:cNvPr id="211" name="Diagram 211">
            <a:extLst>
              <a:ext uri="{FF2B5EF4-FFF2-40B4-BE49-F238E27FC236}">
                <a16:creationId xmlns:a16="http://schemas.microsoft.com/office/drawing/2014/main" id="{7181D1AB-F056-C95C-DE8F-FD5C55392D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4213347"/>
              </p:ext>
            </p:extLst>
          </p:nvPr>
        </p:nvGraphicFramePr>
        <p:xfrm>
          <a:off x="2666505" y="5135688"/>
          <a:ext cx="3266981" cy="1389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sp>
        <p:nvSpPr>
          <p:cNvPr id="494" name="Thought Bubble: Cloud 493">
            <a:extLst>
              <a:ext uri="{FF2B5EF4-FFF2-40B4-BE49-F238E27FC236}">
                <a16:creationId xmlns:a16="http://schemas.microsoft.com/office/drawing/2014/main" id="{F83E8122-39FB-3214-41C1-D1378E70E0AA}"/>
              </a:ext>
            </a:extLst>
          </p:cNvPr>
          <p:cNvSpPr/>
          <p:nvPr/>
        </p:nvSpPr>
        <p:spPr>
          <a:xfrm>
            <a:off x="135068" y="4559029"/>
            <a:ext cx="2071456" cy="952869"/>
          </a:xfrm>
          <a:prstGeom prst="cloudCallou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5" name="TextBox 494">
            <a:extLst>
              <a:ext uri="{FF2B5EF4-FFF2-40B4-BE49-F238E27FC236}">
                <a16:creationId xmlns:a16="http://schemas.microsoft.com/office/drawing/2014/main" id="{75609DDA-CC55-62C7-9495-97FEE6E3D42A}"/>
              </a:ext>
            </a:extLst>
          </p:cNvPr>
          <p:cNvSpPr txBox="1"/>
          <p:nvPr/>
        </p:nvSpPr>
        <p:spPr>
          <a:xfrm rot="21120000">
            <a:off x="279646" y="4629704"/>
            <a:ext cx="170895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Sut mae ysgol x yn cydweithio â rhieni ?</a:t>
            </a:r>
            <a:endParaRPr lang="en-GB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96" name="Oval 495">
            <a:extLst>
              <a:ext uri="{FF2B5EF4-FFF2-40B4-BE49-F238E27FC236}">
                <a16:creationId xmlns:a16="http://schemas.microsoft.com/office/drawing/2014/main" id="{5273F6DF-3E37-8D1D-F384-ABA8DE5AAFA3}"/>
              </a:ext>
            </a:extLst>
          </p:cNvPr>
          <p:cNvSpPr/>
          <p:nvPr/>
        </p:nvSpPr>
        <p:spPr>
          <a:xfrm>
            <a:off x="121475" y="5299174"/>
            <a:ext cx="3283258" cy="204038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7" name="TextBox 496">
            <a:extLst>
              <a:ext uri="{FF2B5EF4-FFF2-40B4-BE49-F238E27FC236}">
                <a16:creationId xmlns:a16="http://schemas.microsoft.com/office/drawing/2014/main" id="{8E1257C8-1B52-142D-F861-65E6271E5ACD}"/>
              </a:ext>
            </a:extLst>
          </p:cNvPr>
          <p:cNvSpPr txBox="1"/>
          <p:nvPr/>
        </p:nvSpPr>
        <p:spPr>
          <a:xfrm>
            <a:off x="405603" y="5616963"/>
            <a:ext cx="286896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Gwersi Cymraeg i rheini </a:t>
            </a:r>
            <a:endParaRPr lang="en-GB" sz="1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Wythnos dewch a rhiant I'r ysgol </a:t>
            </a: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Boreau coffi </a:t>
            </a: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Polisi drws agored </a:t>
            </a: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Riant Llywodraethwyr </a:t>
            </a: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Anfon llyfrau gwaith adref pob tymor</a:t>
            </a:r>
          </a:p>
        </p:txBody>
      </p:sp>
      <p:sp>
        <p:nvSpPr>
          <p:cNvPr id="522" name="Thought Bubble: Cloud 521">
            <a:extLst>
              <a:ext uri="{FF2B5EF4-FFF2-40B4-BE49-F238E27FC236}">
                <a16:creationId xmlns:a16="http://schemas.microsoft.com/office/drawing/2014/main" id="{75B50E58-AAA7-AE89-3BB7-BFCA5C5DFFAB}"/>
              </a:ext>
            </a:extLst>
          </p:cNvPr>
          <p:cNvSpPr/>
          <p:nvPr/>
        </p:nvSpPr>
        <p:spPr>
          <a:xfrm>
            <a:off x="7707439" y="1128044"/>
            <a:ext cx="1885025" cy="113930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3" name="TextBox 522">
            <a:extLst>
              <a:ext uri="{FF2B5EF4-FFF2-40B4-BE49-F238E27FC236}">
                <a16:creationId xmlns:a16="http://schemas.microsoft.com/office/drawing/2014/main" id="{F6C5BDE2-FD4A-0CCB-CF2E-2D57E1673E2C}"/>
              </a:ext>
            </a:extLst>
          </p:cNvPr>
          <p:cNvSpPr txBox="1"/>
          <p:nvPr/>
        </p:nvSpPr>
        <p:spPr>
          <a:xfrm rot="21060000">
            <a:off x="7917770" y="1323439"/>
            <a:ext cx="17400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Sut mae'r rhieni yn cysylltu gyda'r ysgol?</a:t>
            </a:r>
          </a:p>
        </p:txBody>
      </p:sp>
      <p:sp>
        <p:nvSpPr>
          <p:cNvPr id="524" name="Rectangle: Rounded Corners 523">
            <a:extLst>
              <a:ext uri="{FF2B5EF4-FFF2-40B4-BE49-F238E27FC236}">
                <a16:creationId xmlns:a16="http://schemas.microsoft.com/office/drawing/2014/main" id="{B6251633-27E2-F99E-3DAD-E77FB352388D}"/>
              </a:ext>
            </a:extLst>
          </p:cNvPr>
          <p:cNvSpPr/>
          <p:nvPr/>
        </p:nvSpPr>
        <p:spPr>
          <a:xfrm>
            <a:off x="8933052" y="1805885"/>
            <a:ext cx="3749335" cy="18435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accent2"/>
                </a:solidFill>
              </a:rPr>
              <a:t>Cylchlythyr wythnosol y llywodraethwyr </a:t>
            </a:r>
            <a:endParaRPr lang="cy-GB" dirty="0">
              <a:solidFill>
                <a:schemeClr val="accent2"/>
              </a:solidFill>
            </a:endParaRP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accent2"/>
                </a:solidFill>
              </a:rPr>
              <a:t>Cyfarfodydd rhieni a llywodraethwyr </a:t>
            </a: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accent2"/>
                </a:solidFill>
              </a:rPr>
              <a:t>Clebran cŵl - papur newydd ysgol x sydd yn mynd allan yn tymhorol </a:t>
            </a: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accent2"/>
                </a:solidFill>
              </a:rPr>
              <a:t>Gwefan yr ysgol </a:t>
            </a: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chemeClr val="accent2"/>
                </a:solidFill>
              </a:rPr>
              <a:t>Weduc – llwyfan cyfathrebu </a:t>
            </a:r>
          </a:p>
        </p:txBody>
      </p:sp>
      <p:pic>
        <p:nvPicPr>
          <p:cNvPr id="34" name="Graphic 34" descr="School girl outline">
            <a:extLst>
              <a:ext uri="{FF2B5EF4-FFF2-40B4-BE49-F238E27FC236}">
                <a16:creationId xmlns:a16="http://schemas.microsoft.com/office/drawing/2014/main" id="{95E878FE-B0C0-5049-559C-D164FF892845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8155953" y="2132204"/>
            <a:ext cx="914400" cy="914400"/>
          </a:xfrm>
          <a:prstGeom prst="rect">
            <a:avLst/>
          </a:prstGeom>
        </p:spPr>
      </p:pic>
      <p:sp>
        <p:nvSpPr>
          <p:cNvPr id="525" name="Flowchart: Sequential Access Storage 524">
            <a:extLst>
              <a:ext uri="{FF2B5EF4-FFF2-40B4-BE49-F238E27FC236}">
                <a16:creationId xmlns:a16="http://schemas.microsoft.com/office/drawing/2014/main" id="{68A43205-AC4E-C8F7-828C-D8A0801427FD}"/>
              </a:ext>
            </a:extLst>
          </p:cNvPr>
          <p:cNvSpPr/>
          <p:nvPr/>
        </p:nvSpPr>
        <p:spPr>
          <a:xfrm>
            <a:off x="7050309" y="2865156"/>
            <a:ext cx="1988597" cy="1305017"/>
          </a:xfrm>
          <a:prstGeom prst="flowChartMagneticTap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7" name="Thought Bubble: Cloud 36">
            <a:extLst>
              <a:ext uri="{FF2B5EF4-FFF2-40B4-BE49-F238E27FC236}">
                <a16:creationId xmlns:a16="http://schemas.microsoft.com/office/drawing/2014/main" id="{258A4BD7-CF46-09D7-A874-863E2038A265}"/>
              </a:ext>
            </a:extLst>
          </p:cNvPr>
          <p:cNvSpPr/>
          <p:nvPr/>
        </p:nvSpPr>
        <p:spPr>
          <a:xfrm rot="420000">
            <a:off x="8438317" y="3625568"/>
            <a:ext cx="4350057" cy="2465033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0882BBF-FC52-0E24-70CF-9FEE62513A89}"/>
              </a:ext>
            </a:extLst>
          </p:cNvPr>
          <p:cNvSpPr txBox="1"/>
          <p:nvPr/>
        </p:nvSpPr>
        <p:spPr>
          <a:xfrm>
            <a:off x="8954145" y="3996102"/>
            <a:ext cx="3604333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Rhieni yn gallu dod am dro o gwmpas yr ysgol</a:t>
            </a: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Cyfarfod croesawi – Gwybodaeth am yr ysgol yn cael ei gyflwyno I'r rheini gan y prifathrawes </a:t>
            </a: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Rhieni yn derbyn llyfr 'dysgu gyda Sam', mae'r llyfr hyn yn helpu rhieni newydd</a:t>
            </a: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Mae'r rhieni hefyd yn cael cyfarfodydd chwe mis ar </a:t>
            </a:r>
            <a:r>
              <a:rPr lang="cy-GB" sz="1100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o'l</a:t>
            </a:r>
            <a:r>
              <a:rPr lang="cy-GB" sz="11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I'r plant dechrau i trafod datblygiad y plant. </a:t>
            </a: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Rhieni yn derbyn pecyn 'tric a chlic', numicon a rhestr o appiau addas i gwneud yn siŵr bod y plant yn parhau a'r datblygiad adref.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8150651-1F07-AB63-4971-3586D054528D}"/>
              </a:ext>
            </a:extLst>
          </p:cNvPr>
          <p:cNvSpPr txBox="1"/>
          <p:nvPr/>
        </p:nvSpPr>
        <p:spPr>
          <a:xfrm>
            <a:off x="7322192" y="3081028"/>
            <a:ext cx="166752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200" b="1" dirty="0">
                <a:solidFill>
                  <a:schemeClr val="bg2">
                    <a:lumMod val="50000"/>
                  </a:schemeClr>
                </a:solidFill>
              </a:rPr>
              <a:t>Sut mae'r ysgol yn cefnogi rhieni cyn bod yr ysgol yn dechrau ?</a:t>
            </a:r>
          </a:p>
        </p:txBody>
      </p:sp>
      <p:sp>
        <p:nvSpPr>
          <p:cNvPr id="150" name="Speech Bubble: Oval 149">
            <a:extLst>
              <a:ext uri="{FF2B5EF4-FFF2-40B4-BE49-F238E27FC236}">
                <a16:creationId xmlns:a16="http://schemas.microsoft.com/office/drawing/2014/main" id="{278D4BF4-91CD-2627-DDAC-CDAAC324DBC2}"/>
              </a:ext>
            </a:extLst>
          </p:cNvPr>
          <p:cNvSpPr/>
          <p:nvPr/>
        </p:nvSpPr>
        <p:spPr>
          <a:xfrm>
            <a:off x="10043070" y="6329459"/>
            <a:ext cx="1947168" cy="1118585"/>
          </a:xfrm>
          <a:prstGeom prst="wedgeEllipseCallou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2" name="TextBox 151">
            <a:extLst>
              <a:ext uri="{FF2B5EF4-FFF2-40B4-BE49-F238E27FC236}">
                <a16:creationId xmlns:a16="http://schemas.microsoft.com/office/drawing/2014/main" id="{FD3FF494-2725-7764-C324-1774AF317FE7}"/>
              </a:ext>
            </a:extLst>
          </p:cNvPr>
          <p:cNvSpPr txBox="1"/>
          <p:nvPr/>
        </p:nvSpPr>
        <p:spPr>
          <a:xfrm>
            <a:off x="10085948" y="6556159"/>
            <a:ext cx="242360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200" b="1" dirty="0">
                <a:solidFill>
                  <a:schemeClr val="accent2">
                    <a:lumMod val="75000"/>
                  </a:schemeClr>
                </a:solidFill>
              </a:rPr>
              <a:t>Sut mae rhieni yn gallu helpu gefnogi'r gwahanol meysydd dysgu?</a:t>
            </a:r>
          </a:p>
        </p:txBody>
      </p:sp>
      <p:sp>
        <p:nvSpPr>
          <p:cNvPr id="153" name="Rectangle: Rounded Corners 152">
            <a:extLst>
              <a:ext uri="{FF2B5EF4-FFF2-40B4-BE49-F238E27FC236}">
                <a16:creationId xmlns:a16="http://schemas.microsoft.com/office/drawing/2014/main" id="{76F1FE04-0A1F-7AB7-A7F9-975498EC5ED6}"/>
              </a:ext>
            </a:extLst>
          </p:cNvPr>
          <p:cNvSpPr/>
          <p:nvPr/>
        </p:nvSpPr>
        <p:spPr>
          <a:xfrm>
            <a:off x="7739123" y="7729687"/>
            <a:ext cx="4540184" cy="143597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6A1DA109-82AE-49FF-2947-910C0BF105B9}"/>
              </a:ext>
            </a:extLst>
          </p:cNvPr>
          <p:cNvSpPr txBox="1"/>
          <p:nvPr/>
        </p:nvSpPr>
        <p:spPr>
          <a:xfrm>
            <a:off x="7848760" y="7810903"/>
            <a:ext cx="4546846" cy="12772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'</a:t>
            </a:r>
            <a:r>
              <a:rPr lang="cy-GB" sz="1100" dirty="0" err="1">
                <a:solidFill>
                  <a:schemeClr val="accent2">
                    <a:lumMod val="75000"/>
                  </a:schemeClr>
                </a:solidFill>
              </a:rPr>
              <a:t>Bring</a:t>
            </a: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y-GB" sz="1100" dirty="0" err="1">
                <a:solidFill>
                  <a:schemeClr val="accent2">
                    <a:lumMod val="75000"/>
                  </a:schemeClr>
                </a:solidFill>
              </a:rPr>
              <a:t>you'r</a:t>
            </a: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y-GB" sz="1100" dirty="0" err="1">
                <a:solidFill>
                  <a:schemeClr val="accent2">
                    <a:lumMod val="75000"/>
                  </a:schemeClr>
                </a:solidFill>
              </a:rPr>
              <a:t>parents</a:t>
            </a: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 to </a:t>
            </a:r>
            <a:r>
              <a:rPr lang="cy-GB" sz="1100" dirty="0" err="1">
                <a:solidFill>
                  <a:schemeClr val="accent2">
                    <a:lumMod val="75000"/>
                  </a:schemeClr>
                </a:solidFill>
              </a:rPr>
              <a:t>school</a:t>
            </a: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 </a:t>
            </a:r>
            <a:r>
              <a:rPr lang="cy-GB" sz="1100" dirty="0" err="1">
                <a:solidFill>
                  <a:schemeClr val="accent2">
                    <a:lumMod val="75000"/>
                  </a:schemeClr>
                </a:solidFill>
              </a:rPr>
              <a:t>week</a:t>
            </a: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'</a:t>
            </a:r>
            <a:endParaRPr lang="en-GB" sz="1100" dirty="0">
              <a:solidFill>
                <a:schemeClr val="accent2">
                  <a:lumMod val="75000"/>
                </a:schemeClr>
              </a:solidFill>
            </a:endParaRP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Noson agored yn Medi – cyflwyno themâu, gweithdrefnau a rheolau.</a:t>
            </a: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Noson targedau yn Ionawr</a:t>
            </a: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Llyfrau gwaith yn mynd adref pob hanner tymor</a:t>
            </a: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accent2">
                    <a:lumMod val="75000"/>
                  </a:schemeClr>
                </a:solidFill>
              </a:rPr>
              <a:t>Nosweithiau hyfforddiant i rhieni – helpu hybu sgiliau darllen, TGCH a diogelwch ar y we. </a:t>
            </a:r>
          </a:p>
        </p:txBody>
      </p:sp>
      <p:sp>
        <p:nvSpPr>
          <p:cNvPr id="169" name="Rectangle: Rounded Corners 168">
            <a:extLst>
              <a:ext uri="{FF2B5EF4-FFF2-40B4-BE49-F238E27FC236}">
                <a16:creationId xmlns:a16="http://schemas.microsoft.com/office/drawing/2014/main" id="{43838D4C-368D-A7BF-09C0-76D09E96CB14}"/>
              </a:ext>
            </a:extLst>
          </p:cNvPr>
          <p:cNvSpPr/>
          <p:nvPr/>
        </p:nvSpPr>
        <p:spPr>
          <a:xfrm>
            <a:off x="114498" y="8413121"/>
            <a:ext cx="2868454" cy="793325"/>
          </a:xfrm>
          <a:prstGeom prst="roundRect">
            <a:avLst/>
          </a:prstGeom>
          <a:solidFill>
            <a:srgbClr val="ADC4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04C1F57-B77F-7F20-26E5-788B0D1B2178}"/>
              </a:ext>
            </a:extLst>
          </p:cNvPr>
          <p:cNvSpPr txBox="1"/>
          <p:nvPr/>
        </p:nvSpPr>
        <p:spPr>
          <a:xfrm>
            <a:off x="206030" y="8475478"/>
            <a:ext cx="269801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400" b="1" dirty="0">
                <a:solidFill>
                  <a:srgbClr val="0070C0"/>
                </a:solidFill>
              </a:rPr>
              <a:t>Sut mae'r ysgol yn gysylltu gyda'r cymuned?</a:t>
            </a:r>
          </a:p>
        </p:txBody>
      </p:sp>
      <p:sp>
        <p:nvSpPr>
          <p:cNvPr id="58" name="Speech Bubble: Rectangle with Corners Rounded 57">
            <a:extLst>
              <a:ext uri="{FF2B5EF4-FFF2-40B4-BE49-F238E27FC236}">
                <a16:creationId xmlns:a16="http://schemas.microsoft.com/office/drawing/2014/main" id="{2213849D-8894-4A9C-9D7B-39AA7E9F0EDB}"/>
              </a:ext>
            </a:extLst>
          </p:cNvPr>
          <p:cNvSpPr/>
          <p:nvPr/>
        </p:nvSpPr>
        <p:spPr>
          <a:xfrm>
            <a:off x="336079" y="6966027"/>
            <a:ext cx="4330850" cy="1214470"/>
          </a:xfrm>
          <a:prstGeom prst="wedgeRoundRectCallout">
            <a:avLst/>
          </a:prstGeom>
          <a:solidFill>
            <a:srgbClr val="E1F5F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8A853E76-A75C-3982-4DA0-A5B99357A1BC}"/>
              </a:ext>
            </a:extLst>
          </p:cNvPr>
          <p:cNvSpPr txBox="1"/>
          <p:nvPr/>
        </p:nvSpPr>
        <p:spPr>
          <a:xfrm>
            <a:off x="336080" y="6981302"/>
            <a:ext cx="417044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rgbClr val="0070C0"/>
                </a:solidFill>
              </a:rPr>
              <a:t>Mae'r plant yn yr ysgol yn cael ymweliadau o meithrin hyd at blwyddyn 6 </a:t>
            </a: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rgbClr val="0070C0"/>
                </a:solidFill>
              </a:rPr>
              <a:t>Ymwelwyr yn dod i mewn i'r ysgol </a:t>
            </a:r>
          </a:p>
          <a:p>
            <a:pPr marL="285750" indent="-285750">
              <a:buFont typeface="Wingdings"/>
              <a:buChar char="q"/>
            </a:pPr>
            <a:r>
              <a:rPr lang="cy-GB" sz="1200" dirty="0">
                <a:solidFill>
                  <a:srgbClr val="0070C0"/>
                </a:solidFill>
              </a:rPr>
              <a:t>Themâu'r dosbarth yn cysylltu gyda'r cymuned, fel dilys y ditectif. - Mae'r ysgol wedyn yn gallu gwahodd pobl fel yr heddlu i mewn I'r ysgol.</a:t>
            </a:r>
          </a:p>
        </p:txBody>
      </p:sp>
      <p:pic>
        <p:nvPicPr>
          <p:cNvPr id="60" name="Graphic 60" descr="Group outline">
            <a:extLst>
              <a:ext uri="{FF2B5EF4-FFF2-40B4-BE49-F238E27FC236}">
                <a16:creationId xmlns:a16="http://schemas.microsoft.com/office/drawing/2014/main" id="{B7CBD54E-6C5E-483D-AFEA-CAD172361DBB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5593644" y="2779634"/>
            <a:ext cx="914400" cy="914400"/>
          </a:xfrm>
          <a:prstGeom prst="rect">
            <a:avLst/>
          </a:prstGeom>
        </p:spPr>
      </p:pic>
      <p:sp>
        <p:nvSpPr>
          <p:cNvPr id="61" name="Star: 5 Points 60">
            <a:extLst>
              <a:ext uri="{FF2B5EF4-FFF2-40B4-BE49-F238E27FC236}">
                <a16:creationId xmlns:a16="http://schemas.microsoft.com/office/drawing/2014/main" id="{CC8FACC5-806B-B998-135E-DA63CF4EB064}"/>
              </a:ext>
            </a:extLst>
          </p:cNvPr>
          <p:cNvSpPr/>
          <p:nvPr/>
        </p:nvSpPr>
        <p:spPr>
          <a:xfrm>
            <a:off x="2946094" y="8129309"/>
            <a:ext cx="1339892" cy="1119112"/>
          </a:xfrm>
          <a:prstGeom prst="star5">
            <a:avLst/>
          </a:prstGeom>
          <a:solidFill>
            <a:srgbClr val="ADC4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E34D8ED2-E348-BC0E-C6FB-A3924FE75DEB}"/>
              </a:ext>
            </a:extLst>
          </p:cNvPr>
          <p:cNvSpPr txBox="1"/>
          <p:nvPr/>
        </p:nvSpPr>
        <p:spPr>
          <a:xfrm>
            <a:off x="3164919" y="8374445"/>
            <a:ext cx="9471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1200" b="1" dirty="0">
                <a:solidFill>
                  <a:srgbClr val="0070C0"/>
                </a:solidFill>
              </a:rPr>
              <a:t>Y cymuned lleol</a:t>
            </a:r>
            <a:endParaRPr lang="cy-GB" b="1" dirty="0">
              <a:solidFill>
                <a:srgbClr val="0070C0"/>
              </a:solidFill>
            </a:endParaRPr>
          </a:p>
        </p:txBody>
      </p:sp>
      <p:sp>
        <p:nvSpPr>
          <p:cNvPr id="485" name="Oval 484">
            <a:extLst>
              <a:ext uri="{FF2B5EF4-FFF2-40B4-BE49-F238E27FC236}">
                <a16:creationId xmlns:a16="http://schemas.microsoft.com/office/drawing/2014/main" id="{B11F38F2-9DC6-098C-8AF4-7F3CC730AACF}"/>
              </a:ext>
            </a:extLst>
          </p:cNvPr>
          <p:cNvSpPr/>
          <p:nvPr/>
        </p:nvSpPr>
        <p:spPr>
          <a:xfrm>
            <a:off x="4256755" y="7529641"/>
            <a:ext cx="3210127" cy="1828800"/>
          </a:xfrm>
          <a:prstGeom prst="ellipse">
            <a:avLst/>
          </a:prstGeom>
          <a:solidFill>
            <a:srgbClr val="E1F5F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6" name="TextBox 485">
            <a:extLst>
              <a:ext uri="{FF2B5EF4-FFF2-40B4-BE49-F238E27FC236}">
                <a16:creationId xmlns:a16="http://schemas.microsoft.com/office/drawing/2014/main" id="{2991F15A-F9EB-C9D7-3CB3-E81081B815FE}"/>
              </a:ext>
            </a:extLst>
          </p:cNvPr>
          <p:cNvSpPr txBox="1"/>
          <p:nvPr/>
        </p:nvSpPr>
        <p:spPr>
          <a:xfrm>
            <a:off x="4558227" y="7797648"/>
            <a:ext cx="2733472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Wingdings"/>
              <a:buChar char="q"/>
            </a:pPr>
            <a:r>
              <a:rPr lang="en-GB" sz="1200" dirty="0" err="1">
                <a:solidFill>
                  <a:srgbClr val="0070C0"/>
                </a:solidFill>
              </a:rPr>
              <a:t>Yr</a:t>
            </a:r>
            <a:r>
              <a:rPr lang="en-GB" sz="1200" dirty="0">
                <a:solidFill>
                  <a:srgbClr val="0070C0"/>
                </a:solidFill>
              </a:rPr>
              <a:t> Urdd – </a:t>
            </a:r>
            <a:r>
              <a:rPr lang="cy-GB" sz="1200" dirty="0">
                <a:solidFill>
                  <a:srgbClr val="0070C0"/>
                </a:solidFill>
              </a:rPr>
              <a:t>mae'r ysgol yn cymryd rhan yn cystadleuoedd yr Urdd, lle mae'r ysgol yn cystadlu gyda ysgolion arall</a:t>
            </a:r>
          </a:p>
          <a:p>
            <a:pPr marL="171450" indent="-171450">
              <a:buFont typeface="Wingdings"/>
              <a:buChar char="q"/>
            </a:pPr>
            <a:r>
              <a:rPr lang="cy-GB" sz="1200" dirty="0">
                <a:solidFill>
                  <a:srgbClr val="0070C0"/>
                </a:solidFill>
              </a:rPr>
              <a:t>Mae'r ysgol hefyd yn gwneud yn siŵr i codi arian am elusennau lleol </a:t>
            </a:r>
          </a:p>
        </p:txBody>
      </p:sp>
      <p:pic>
        <p:nvPicPr>
          <p:cNvPr id="487" name="Graphic 487" descr="Woman with kid outline">
            <a:extLst>
              <a:ext uri="{FF2B5EF4-FFF2-40B4-BE49-F238E27FC236}">
                <a16:creationId xmlns:a16="http://schemas.microsoft.com/office/drawing/2014/main" id="{394E5699-329E-9B03-69F2-1A22DEE50684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2751919" y="4605589"/>
            <a:ext cx="914400" cy="914400"/>
          </a:xfrm>
          <a:prstGeom prst="rect">
            <a:avLst/>
          </a:prstGeom>
        </p:spPr>
      </p:pic>
      <p:sp>
        <p:nvSpPr>
          <p:cNvPr id="488" name="Rectangle: Rounded Corners 487">
            <a:extLst>
              <a:ext uri="{FF2B5EF4-FFF2-40B4-BE49-F238E27FC236}">
                <a16:creationId xmlns:a16="http://schemas.microsoft.com/office/drawing/2014/main" id="{A129E6FE-02E9-1083-8423-083A5C9B9276}"/>
              </a:ext>
            </a:extLst>
          </p:cNvPr>
          <p:cNvSpPr/>
          <p:nvPr/>
        </p:nvSpPr>
        <p:spPr>
          <a:xfrm>
            <a:off x="6915677" y="5733338"/>
            <a:ext cx="2480553" cy="205253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9" name="TextBox 488">
            <a:extLst>
              <a:ext uri="{FF2B5EF4-FFF2-40B4-BE49-F238E27FC236}">
                <a16:creationId xmlns:a16="http://schemas.microsoft.com/office/drawing/2014/main" id="{D6D838E1-07F3-CEFA-6E8F-3C848BE3B33F}"/>
              </a:ext>
            </a:extLst>
          </p:cNvPr>
          <p:cNvSpPr txBox="1"/>
          <p:nvPr/>
        </p:nvSpPr>
        <p:spPr>
          <a:xfrm>
            <a:off x="7031976" y="5823225"/>
            <a:ext cx="2431914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100" b="1" u="sng" dirty="0">
                <a:solidFill>
                  <a:schemeClr val="bg2">
                    <a:lumMod val="50000"/>
                  </a:schemeClr>
                </a:solidFill>
              </a:rPr>
              <a:t>Gwasanaeth nyrsio ysgolion </a:t>
            </a:r>
          </a:p>
          <a:p>
            <a:endParaRPr lang="cy-GB" sz="1100" b="1" u="sng" dirty="0">
              <a:solidFill>
                <a:schemeClr val="bg2">
                  <a:lumMod val="50000"/>
                </a:schemeClr>
              </a:solidFill>
            </a:endParaRP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bg2">
                    <a:lumMod val="50000"/>
                  </a:schemeClr>
                </a:solidFill>
              </a:rPr>
              <a:t>Mae'r gwasanaeth nyrsio yn anfon llythyr at rhieni cyn I'r plant dechrau'r ysgol i cyflwyno ei hun fel ffordd o cefnogaeth i rhieni. </a:t>
            </a:r>
            <a:endParaRPr lang="cy-GB" sz="1100" b="1" u="sng" dirty="0">
              <a:solidFill>
                <a:schemeClr val="bg2">
                  <a:lumMod val="50000"/>
                </a:schemeClr>
              </a:solidFill>
            </a:endParaRPr>
          </a:p>
          <a:p>
            <a:pPr marL="171450" indent="-171450">
              <a:buFont typeface="Wingdings"/>
              <a:buChar char="q"/>
            </a:pPr>
            <a:r>
              <a:rPr lang="cy-GB" sz="1100" dirty="0">
                <a:solidFill>
                  <a:schemeClr val="bg2">
                    <a:lumMod val="50000"/>
                  </a:schemeClr>
                </a:solidFill>
              </a:rPr>
              <a:t>Mae'r system yma yn gwneud ym siŵr bod pob plentyn yn iach yn yr ysgol. 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3FFABFC-F622-9187-E768-D9B0D721D048}"/>
              </a:ext>
            </a:extLst>
          </p:cNvPr>
          <p:cNvSpPr/>
          <p:nvPr/>
        </p:nvSpPr>
        <p:spPr>
          <a:xfrm>
            <a:off x="4897168" y="6284604"/>
            <a:ext cx="1505748" cy="1250795"/>
          </a:xfrm>
          <a:prstGeom prst="roundRect">
            <a:avLst/>
          </a:prstGeom>
          <a:solidFill>
            <a:srgbClr val="B0D6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02C13B-CED9-E5D2-1DD3-948F9F5DB025}"/>
              </a:ext>
            </a:extLst>
          </p:cNvPr>
          <p:cNvSpPr txBox="1"/>
          <p:nvPr/>
        </p:nvSpPr>
        <p:spPr>
          <a:xfrm>
            <a:off x="5057378" y="6386483"/>
            <a:ext cx="1256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dirty="0">
                <a:solidFill>
                  <a:srgbClr val="002060"/>
                </a:solidFill>
              </a:rPr>
              <a:t>Sut mae’r ysgol yn defnyddio natur i dysgu’r plant</a:t>
            </a:r>
          </a:p>
        </p:txBody>
      </p:sp>
      <p:sp>
        <p:nvSpPr>
          <p:cNvPr id="9" name="Cloud Callout 8">
            <a:extLst>
              <a:ext uri="{FF2B5EF4-FFF2-40B4-BE49-F238E27FC236}">
                <a16:creationId xmlns:a16="http://schemas.microsoft.com/office/drawing/2014/main" id="{FEB6509B-6A8E-2211-E7E2-1A27E548B4A5}"/>
              </a:ext>
            </a:extLst>
          </p:cNvPr>
          <p:cNvSpPr/>
          <p:nvPr/>
        </p:nvSpPr>
        <p:spPr>
          <a:xfrm>
            <a:off x="4711632" y="3849291"/>
            <a:ext cx="3137127" cy="2097785"/>
          </a:xfrm>
          <a:prstGeom prst="cloudCallout">
            <a:avLst/>
          </a:prstGeom>
          <a:solidFill>
            <a:srgbClr val="E1F5F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90BED6-9D5B-31CC-76EE-F75FA08BC1E5}"/>
              </a:ext>
            </a:extLst>
          </p:cNvPr>
          <p:cNvSpPr txBox="1"/>
          <p:nvPr/>
        </p:nvSpPr>
        <p:spPr>
          <a:xfrm>
            <a:off x="5091746" y="4060433"/>
            <a:ext cx="23653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solidFill>
                  <a:srgbClr val="002060"/>
                </a:solidFill>
              </a:rPr>
              <a:t>Mae’r ysgol yn gwneud yn siwr i defnyddio adnoddau’r ysgol fel natur i gwnued yn siwr bod plant yn adeiladu sgiliau annibynol a hybu’r  natur. Mae’r ysgol coedwig yn ffordd da i wneud yn siwr bod plant yn mwy ymywybodol o’r byd natur </a:t>
            </a:r>
            <a:endParaRPr lang="en-US" sz="1200" dirty="0">
              <a:solidFill>
                <a:srgbClr val="002060"/>
              </a:solidFill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216AEAC-A6A1-D06B-6DC5-ADA6A273663E}"/>
              </a:ext>
            </a:extLst>
          </p:cNvPr>
          <p:cNvSpPr/>
          <p:nvPr/>
        </p:nvSpPr>
        <p:spPr>
          <a:xfrm>
            <a:off x="4166587" y="2858171"/>
            <a:ext cx="837485" cy="49827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58248B-81E7-D17A-DE77-4FB64DE2908C}"/>
              </a:ext>
            </a:extLst>
          </p:cNvPr>
          <p:cNvSpPr txBox="1"/>
          <p:nvPr/>
        </p:nvSpPr>
        <p:spPr>
          <a:xfrm>
            <a:off x="4253404" y="2903351"/>
            <a:ext cx="22218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Iaith</a:t>
            </a:r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D6C94B89-18FC-8484-D72A-C5B6815E5A19}"/>
              </a:ext>
            </a:extLst>
          </p:cNvPr>
          <p:cNvSpPr/>
          <p:nvPr/>
        </p:nvSpPr>
        <p:spPr>
          <a:xfrm>
            <a:off x="3196282" y="1027086"/>
            <a:ext cx="3931202" cy="1531882"/>
          </a:xfrm>
          <a:prstGeom prst="wedgeRoundRect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CF44057-F6E9-512C-B816-C1FD372C964A}"/>
              </a:ext>
            </a:extLst>
          </p:cNvPr>
          <p:cNvSpPr txBox="1"/>
          <p:nvPr/>
        </p:nvSpPr>
        <p:spPr>
          <a:xfrm>
            <a:off x="3274570" y="1108503"/>
            <a:ext cx="383662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dirty="0">
                <a:solidFill>
                  <a:schemeClr val="accent1">
                    <a:lumMod val="75000"/>
                  </a:schemeClr>
                </a:solidFill>
              </a:rPr>
              <a:t>Mae’r siarter iaith yn fows cryf yn cirriciwlm newydd gyda’r nod o gael 1 miliwn o siaradwyr yng Nghymru. Mae’r ffocws yma yn perthnasol i holl ysgiolion Cymru. I sicrhau bod yr ysgol yn hybu iaith mae ysgol x yn sicrhau bod rhieni yn ymwybodol o’r iaith fel y bod y plant hefyd yn defnyddio’r iaith allan o’r ysgol.</a:t>
            </a:r>
            <a:endParaRPr lang="en-US" sz="1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jornVTI">
  <a:themeElements>
    <a:clrScheme name="Bjorn">
      <a:dk1>
        <a:sysClr val="windowText" lastClr="000000"/>
      </a:dk1>
      <a:lt1>
        <a:sysClr val="window" lastClr="FFFFFF"/>
      </a:lt1>
      <a:dk2>
        <a:srgbClr val="252747"/>
      </a:dk2>
      <a:lt2>
        <a:srgbClr val="ECE4E9"/>
      </a:lt2>
      <a:accent1>
        <a:srgbClr val="736EB6"/>
      </a:accent1>
      <a:accent2>
        <a:srgbClr val="AB5991"/>
      </a:accent2>
      <a:accent3>
        <a:srgbClr val="AC9F39"/>
      </a:accent3>
      <a:accent4>
        <a:srgbClr val="756029"/>
      </a:accent4>
      <a:accent5>
        <a:srgbClr val="E87850"/>
      </a:accent5>
      <a:accent6>
        <a:srgbClr val="C6922A"/>
      </a:accent6>
      <a:hlink>
        <a:srgbClr val="736EB6"/>
      </a:hlink>
      <a:folHlink>
        <a:srgbClr val="AB5991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VTI" id="{D01443FD-65CF-4AEF-9B9D-4466C96F9785}" vid="{36EF4262-385E-40E6-B073-FB18FD98BF4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4394</TotalTime>
  <Words>580</Words>
  <Application>Microsoft Macintosh PowerPoint</Application>
  <PresentationFormat>A3 Paper (297x420 mm)</PresentationFormat>
  <Paragraphs>58</Paragraphs>
  <Slides>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Consolas</vt:lpstr>
      <vt:lpstr>Neue Haas Grotesk Text Pro</vt:lpstr>
      <vt:lpstr>Wingdings</vt:lpstr>
      <vt:lpstr>BjornVTI</vt:lpstr>
      <vt:lpstr>Dechrau Wrth Fy Nhraed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/>
  <cp:lastModifiedBy>Emily Price (2200392)</cp:lastModifiedBy>
  <cp:revision>711</cp:revision>
  <dcterms:created xsi:type="dcterms:W3CDTF">2023-01-03T15:54:00Z</dcterms:created>
  <dcterms:modified xsi:type="dcterms:W3CDTF">2023-01-13T22:27:58Z</dcterms:modified>
  <cp:category/>
</cp:coreProperties>
</file>