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1" r:id="rId4"/>
    <p:sldId id="272" r:id="rId5"/>
    <p:sldId id="261" r:id="rId6"/>
    <p:sldId id="267" r:id="rId7"/>
    <p:sldId id="269" r:id="rId8"/>
    <p:sldId id="268" r:id="rId9"/>
    <p:sldId id="263" r:id="rId10"/>
    <p:sldId id="265" r:id="rId11"/>
    <p:sldId id="266" r:id="rId12"/>
    <p:sldId id="270" r:id="rId13"/>
    <p:sldId id="273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3E02A8-E944-461F-BD21-D855C91CEB22}" v="4" dt="2026-03-23T11:46:23.788"/>
    <p1510:client id="{E11EAAF2-BC0D-4721-95A2-8F3C12B915B3}" v="72" dt="2026-03-22T20:42:15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5" autoAdjust="0"/>
    <p:restoredTop sz="94726"/>
  </p:normalViewPr>
  <p:slideViewPr>
    <p:cSldViewPr snapToGrid="0">
      <p:cViewPr varScale="1">
        <p:scale>
          <a:sx n="106" d="100"/>
          <a:sy n="106" d="100"/>
        </p:scale>
        <p:origin x="7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n Evans (2200899)" userId="c3bb9a53-723f-4f1b-9c09-22bd43d16211" providerId="ADAL" clId="{8D721704-D2F2-51BA-BED3-9FC592B63693}"/>
    <pc:docChg chg="undo custSel addSld delSld modSld">
      <pc:chgData name="Ewan Evans (2200899)" userId="c3bb9a53-723f-4f1b-9c09-22bd43d16211" providerId="ADAL" clId="{8D721704-D2F2-51BA-BED3-9FC592B63693}" dt="2026-03-22T01:02:54.979" v="1586" actId="1076"/>
      <pc:docMkLst>
        <pc:docMk/>
      </pc:docMkLst>
      <pc:sldChg chg="addSp delSp modSp mod setBg addAnim modAnim setClrOvrMap">
        <pc:chgData name="Ewan Evans (2200899)" userId="c3bb9a53-723f-4f1b-9c09-22bd43d16211" providerId="ADAL" clId="{8D721704-D2F2-51BA-BED3-9FC592B63693}" dt="2026-03-22T00:59:06.502" v="1580" actId="1076"/>
        <pc:sldMkLst>
          <pc:docMk/>
          <pc:sldMk cId="291362861" sldId="256"/>
        </pc:sldMkLst>
        <pc:spChg chg="mod">
          <ac:chgData name="Ewan Evans (2200899)" userId="c3bb9a53-723f-4f1b-9c09-22bd43d16211" providerId="ADAL" clId="{8D721704-D2F2-51BA-BED3-9FC592B63693}" dt="2026-03-22T00:57:13.206" v="1511" actId="26606"/>
          <ac:spMkLst>
            <pc:docMk/>
            <pc:sldMk cId="291362861" sldId="256"/>
            <ac:spMk id="2" creationId="{C6634748-F534-3679-B028-1AD31476143B}"/>
          </ac:spMkLst>
        </pc:spChg>
        <pc:spChg chg="mod">
          <ac:chgData name="Ewan Evans (2200899)" userId="c3bb9a53-723f-4f1b-9c09-22bd43d16211" providerId="ADAL" clId="{8D721704-D2F2-51BA-BED3-9FC592B63693}" dt="2026-03-22T00:57:13.206" v="1511" actId="26606"/>
          <ac:spMkLst>
            <pc:docMk/>
            <pc:sldMk cId="291362861" sldId="256"/>
            <ac:spMk id="3" creationId="{D0E960A2-FFD7-3718-48CC-CDA86B439A4F}"/>
          </ac:spMkLst>
        </pc:spChg>
        <pc:spChg chg="add del">
          <ac:chgData name="Ewan Evans (2200899)" userId="c3bb9a53-723f-4f1b-9c09-22bd43d16211" providerId="ADAL" clId="{8D721704-D2F2-51BA-BED3-9FC592B63693}" dt="2026-03-22T00:55:10.920" v="1497" actId="22"/>
          <ac:spMkLst>
            <pc:docMk/>
            <pc:sldMk cId="291362861" sldId="256"/>
            <ac:spMk id="5" creationId="{D1B1C756-226A-CBDE-F098-64AC7A3D2D35}"/>
          </ac:spMkLst>
        </pc:spChg>
        <pc:spChg chg="add mod">
          <ac:chgData name="Ewan Evans (2200899)" userId="c3bb9a53-723f-4f1b-9c09-22bd43d16211" providerId="ADAL" clId="{8D721704-D2F2-51BA-BED3-9FC592B63693}" dt="2026-03-22T00:59:06.502" v="1580" actId="1076"/>
          <ac:spMkLst>
            <pc:docMk/>
            <pc:sldMk cId="291362861" sldId="256"/>
            <ac:spMk id="9" creationId="{C82FD67D-343A-5775-833E-D6096A89B4DE}"/>
          </ac:spMkLst>
        </pc:spChg>
        <pc:spChg chg="add del">
          <ac:chgData name="Ewan Evans (2200899)" userId="c3bb9a53-723f-4f1b-9c09-22bd43d16211" providerId="ADAL" clId="{8D721704-D2F2-51BA-BED3-9FC592B63693}" dt="2026-03-22T00:57:13.206" v="1511" actId="26606"/>
          <ac:spMkLst>
            <pc:docMk/>
            <pc:sldMk cId="291362861" sldId="256"/>
            <ac:spMk id="11" creationId="{71B2258F-86CA-4D4D-8270-BC05FCDEBFB3}"/>
          </ac:spMkLst>
        </pc:spChg>
        <pc:spChg chg="add del">
          <ac:chgData name="Ewan Evans (2200899)" userId="c3bb9a53-723f-4f1b-9c09-22bd43d16211" providerId="ADAL" clId="{8D721704-D2F2-51BA-BED3-9FC592B63693}" dt="2026-03-22T00:57:11.090" v="1508" actId="26606"/>
          <ac:spMkLst>
            <pc:docMk/>
            <pc:sldMk cId="291362861" sldId="256"/>
            <ac:spMk id="16" creationId="{657F69E0-C4B0-4BEC-A689-4F8D877F05D4}"/>
          </ac:spMkLst>
        </pc:spChg>
        <pc:spChg chg="add del">
          <ac:chgData name="Ewan Evans (2200899)" userId="c3bb9a53-723f-4f1b-9c09-22bd43d16211" providerId="ADAL" clId="{8D721704-D2F2-51BA-BED3-9FC592B63693}" dt="2026-03-22T00:57:11.090" v="1508" actId="26606"/>
          <ac:spMkLst>
            <pc:docMk/>
            <pc:sldMk cId="291362861" sldId="256"/>
            <ac:spMk id="18" creationId="{9F6380B4-6A1C-481E-8408-B4E6C75B9B81}"/>
          </ac:spMkLst>
        </pc:spChg>
        <pc:spChg chg="add del">
          <ac:chgData name="Ewan Evans (2200899)" userId="c3bb9a53-723f-4f1b-9c09-22bd43d16211" providerId="ADAL" clId="{8D721704-D2F2-51BA-BED3-9FC592B63693}" dt="2026-03-22T00:57:13.200" v="1510" actId="26606"/>
          <ac:spMkLst>
            <pc:docMk/>
            <pc:sldMk cId="291362861" sldId="256"/>
            <ac:spMk id="20" creationId="{4063B759-00FC-46D1-9898-8E8625268FAF}"/>
          </ac:spMkLst>
        </pc:spChg>
        <pc:spChg chg="add del">
          <ac:chgData name="Ewan Evans (2200899)" userId="c3bb9a53-723f-4f1b-9c09-22bd43d16211" providerId="ADAL" clId="{8D721704-D2F2-51BA-BED3-9FC592B63693}" dt="2026-03-22T00:57:13.200" v="1510" actId="26606"/>
          <ac:spMkLst>
            <pc:docMk/>
            <pc:sldMk cId="291362861" sldId="256"/>
            <ac:spMk id="21" creationId="{6F828D28-8E09-41CC-8229-3070B5467A96}"/>
          </ac:spMkLst>
        </pc:spChg>
        <pc:spChg chg="add del">
          <ac:chgData name="Ewan Evans (2200899)" userId="c3bb9a53-723f-4f1b-9c09-22bd43d16211" providerId="ADAL" clId="{8D721704-D2F2-51BA-BED3-9FC592B63693}" dt="2026-03-22T00:57:13.200" v="1510" actId="26606"/>
          <ac:spMkLst>
            <pc:docMk/>
            <pc:sldMk cId="291362861" sldId="256"/>
            <ac:spMk id="22" creationId="{D5B012D8-7F27-4758-9AC6-C889B154BD73}"/>
          </ac:spMkLst>
        </pc:spChg>
        <pc:spChg chg="add del">
          <ac:chgData name="Ewan Evans (2200899)" userId="c3bb9a53-723f-4f1b-9c09-22bd43d16211" providerId="ADAL" clId="{8D721704-D2F2-51BA-BED3-9FC592B63693}" dt="2026-03-22T00:57:26.514" v="1514" actId="26606"/>
          <ac:spMkLst>
            <pc:docMk/>
            <pc:sldMk cId="291362861" sldId="256"/>
            <ac:spMk id="24" creationId="{3A930249-8242-4E2B-AF17-C01826488321}"/>
          </ac:spMkLst>
        </pc:spChg>
        <pc:spChg chg="add del">
          <ac:chgData name="Ewan Evans (2200899)" userId="c3bb9a53-723f-4f1b-9c09-22bd43d16211" providerId="ADAL" clId="{8D721704-D2F2-51BA-BED3-9FC592B63693}" dt="2026-03-22T00:57:26.514" v="1514" actId="26606"/>
          <ac:spMkLst>
            <pc:docMk/>
            <pc:sldMk cId="291362861" sldId="256"/>
            <ac:spMk id="25" creationId="{A5BDD999-C5E1-4B3E-A710-768673819165}"/>
          </ac:spMkLst>
        </pc:spChg>
        <pc:spChg chg="add">
          <ac:chgData name="Ewan Evans (2200899)" userId="c3bb9a53-723f-4f1b-9c09-22bd43d16211" providerId="ADAL" clId="{8D721704-D2F2-51BA-BED3-9FC592B63693}" dt="2026-03-22T00:57:26.514" v="1514" actId="26606"/>
          <ac:spMkLst>
            <pc:docMk/>
            <pc:sldMk cId="291362861" sldId="256"/>
            <ac:spMk id="30" creationId="{3A930249-8242-4E2B-AF17-C01826488321}"/>
          </ac:spMkLst>
        </pc:spChg>
        <pc:spChg chg="add">
          <ac:chgData name="Ewan Evans (2200899)" userId="c3bb9a53-723f-4f1b-9c09-22bd43d16211" providerId="ADAL" clId="{8D721704-D2F2-51BA-BED3-9FC592B63693}" dt="2026-03-22T00:57:26.514" v="1514" actId="26606"/>
          <ac:spMkLst>
            <pc:docMk/>
            <pc:sldMk cId="291362861" sldId="256"/>
            <ac:spMk id="32" creationId="{A5BDD999-C5E1-4B3E-A710-768673819165}"/>
          </ac:spMkLst>
        </pc:spChg>
        <pc:picChg chg="add del mod ord modCrop">
          <ac:chgData name="Ewan Evans (2200899)" userId="c3bb9a53-723f-4f1b-9c09-22bd43d16211" providerId="ADAL" clId="{8D721704-D2F2-51BA-BED3-9FC592B63693}" dt="2026-03-22T00:56:54.571" v="1505" actId="478"/>
          <ac:picMkLst>
            <pc:docMk/>
            <pc:sldMk cId="291362861" sldId="256"/>
            <ac:picMk id="6" creationId="{C8AAA328-103C-09DB-4799-5346C1F1E200}"/>
          </ac:picMkLst>
        </pc:picChg>
        <pc:picChg chg="add mod ord">
          <ac:chgData name="Ewan Evans (2200899)" userId="c3bb9a53-723f-4f1b-9c09-22bd43d16211" providerId="ADAL" clId="{8D721704-D2F2-51BA-BED3-9FC592B63693}" dt="2026-03-22T00:57:23.619" v="1513" actId="1076"/>
          <ac:picMkLst>
            <pc:docMk/>
            <pc:sldMk cId="291362861" sldId="256"/>
            <ac:picMk id="7" creationId="{92B56EEF-1181-7D9C-B37D-1184E034AFCA}"/>
          </ac:picMkLst>
        </pc:picChg>
      </pc:sldChg>
      <pc:sldChg chg="addSp delSp modSp mod setBg">
        <pc:chgData name="Ewan Evans (2200899)" userId="c3bb9a53-723f-4f1b-9c09-22bd43d16211" providerId="ADAL" clId="{8D721704-D2F2-51BA-BED3-9FC592B63693}" dt="2026-03-22T01:02:54.979" v="1586" actId="1076"/>
        <pc:sldMkLst>
          <pc:docMk/>
          <pc:sldMk cId="1454473200" sldId="257"/>
        </pc:sldMkLst>
        <pc:spChg chg="mod">
          <ac:chgData name="Ewan Evans (2200899)" userId="c3bb9a53-723f-4f1b-9c09-22bd43d16211" providerId="ADAL" clId="{8D721704-D2F2-51BA-BED3-9FC592B63693}" dt="2026-03-22T01:01:58.905" v="1582" actId="26606"/>
          <ac:spMkLst>
            <pc:docMk/>
            <pc:sldMk cId="1454473200" sldId="257"/>
            <ac:spMk id="2" creationId="{29F976B6-99CF-3E2E-A05B-CA0BE9667ACD}"/>
          </ac:spMkLst>
        </pc:spChg>
        <pc:spChg chg="del mod">
          <ac:chgData name="Ewan Evans (2200899)" userId="c3bb9a53-723f-4f1b-9c09-22bd43d16211" providerId="ADAL" clId="{8D721704-D2F2-51BA-BED3-9FC592B63693}" dt="2026-03-22T00:46:07.445" v="1053" actId="478"/>
          <ac:spMkLst>
            <pc:docMk/>
            <pc:sldMk cId="1454473200" sldId="257"/>
            <ac:spMk id="3" creationId="{C9F6E3A4-D498-35BD-E52A-E61BEFECA2F8}"/>
          </ac:spMkLst>
        </pc:spChg>
        <pc:spChg chg="add mod">
          <ac:chgData name="Ewan Evans (2200899)" userId="c3bb9a53-723f-4f1b-9c09-22bd43d16211" providerId="ADAL" clId="{8D721704-D2F2-51BA-BED3-9FC592B63693}" dt="2026-03-22T01:01:58.905" v="1582" actId="26606"/>
          <ac:spMkLst>
            <pc:docMk/>
            <pc:sldMk cId="1454473200" sldId="257"/>
            <ac:spMk id="4" creationId="{01AF6228-433A-6DEB-BB93-D7C725D557DE}"/>
          </ac:spMkLst>
        </pc:spChg>
        <pc:spChg chg="add mod">
          <ac:chgData name="Ewan Evans (2200899)" userId="c3bb9a53-723f-4f1b-9c09-22bd43d16211" providerId="ADAL" clId="{8D721704-D2F2-51BA-BED3-9FC592B63693}" dt="2026-03-22T01:02:54.979" v="1586" actId="1076"/>
          <ac:spMkLst>
            <pc:docMk/>
            <pc:sldMk cId="1454473200" sldId="257"/>
            <ac:spMk id="8" creationId="{4ADADC95-1F70-DA98-581E-35BE61EF8A61}"/>
          </ac:spMkLst>
        </pc:spChg>
        <pc:spChg chg="add">
          <ac:chgData name="Ewan Evans (2200899)" userId="c3bb9a53-723f-4f1b-9c09-22bd43d16211" providerId="ADAL" clId="{8D721704-D2F2-51BA-BED3-9FC592B63693}" dt="2026-03-22T01:01:58.905" v="1582" actId="26606"/>
          <ac:spMkLst>
            <pc:docMk/>
            <pc:sldMk cId="1454473200" sldId="257"/>
            <ac:spMk id="11" creationId="{04812C46-200A-4DEB-A05E-3ED6C68C2387}"/>
          </ac:spMkLst>
        </pc:spChg>
        <pc:spChg chg="add">
          <ac:chgData name="Ewan Evans (2200899)" userId="c3bb9a53-723f-4f1b-9c09-22bd43d16211" providerId="ADAL" clId="{8D721704-D2F2-51BA-BED3-9FC592B63693}" dt="2026-03-22T01:01:58.905" v="1582" actId="26606"/>
          <ac:spMkLst>
            <pc:docMk/>
            <pc:sldMk cId="1454473200" sldId="257"/>
            <ac:spMk id="13" creationId="{D1EA859B-E555-4109-94F3-6700E046E008}"/>
          </ac:spMkLst>
        </pc:spChg>
        <pc:picChg chg="add del mod">
          <ac:chgData name="Ewan Evans (2200899)" userId="c3bb9a53-723f-4f1b-9c09-22bd43d16211" providerId="ADAL" clId="{8D721704-D2F2-51BA-BED3-9FC592B63693}" dt="2026-03-22T00:58:53.464" v="1578" actId="478"/>
          <ac:picMkLst>
            <pc:docMk/>
            <pc:sldMk cId="1454473200" sldId="257"/>
            <ac:picMk id="5" creationId="{854B1E03-A6C8-7A0B-6C8A-72BC53398B12}"/>
          </ac:picMkLst>
        </pc:picChg>
        <pc:picChg chg="add mod ord">
          <ac:chgData name="Ewan Evans (2200899)" userId="c3bb9a53-723f-4f1b-9c09-22bd43d16211" providerId="ADAL" clId="{8D721704-D2F2-51BA-BED3-9FC592B63693}" dt="2026-03-22T01:02:50.358" v="1584" actId="1076"/>
          <ac:picMkLst>
            <pc:docMk/>
            <pc:sldMk cId="1454473200" sldId="257"/>
            <ac:picMk id="6" creationId="{ED5CA27A-A637-5A37-0238-53252A1A8A15}"/>
          </ac:picMkLst>
        </pc:picChg>
      </pc:sldChg>
      <pc:sldChg chg="addSp modSp new mod setBg">
        <pc:chgData name="Ewan Evans (2200899)" userId="c3bb9a53-723f-4f1b-9c09-22bd43d16211" providerId="ADAL" clId="{8D721704-D2F2-51BA-BED3-9FC592B63693}" dt="2026-03-22T00:27:17.678" v="856" actId="20577"/>
        <pc:sldMkLst>
          <pc:docMk/>
          <pc:sldMk cId="843666279" sldId="270"/>
        </pc:sldMkLst>
        <pc:spChg chg="mod">
          <ac:chgData name="Ewan Evans (2200899)" userId="c3bb9a53-723f-4f1b-9c09-22bd43d16211" providerId="ADAL" clId="{8D721704-D2F2-51BA-BED3-9FC592B63693}" dt="2026-03-22T00:27:17.678" v="856" actId="20577"/>
          <ac:spMkLst>
            <pc:docMk/>
            <pc:sldMk cId="843666279" sldId="270"/>
            <ac:spMk id="2" creationId="{B894D323-FE6A-A46F-748D-91462C1FEC8B}"/>
          </ac:spMkLst>
        </pc:spChg>
        <pc:spChg chg="mod">
          <ac:chgData name="Ewan Evans (2200899)" userId="c3bb9a53-723f-4f1b-9c09-22bd43d16211" providerId="ADAL" clId="{8D721704-D2F2-51BA-BED3-9FC592B63693}" dt="2026-03-22T00:27:05.913" v="835" actId="20577"/>
          <ac:spMkLst>
            <pc:docMk/>
            <pc:sldMk cId="843666279" sldId="270"/>
            <ac:spMk id="3" creationId="{868A3649-A120-7C5E-E8A3-09E4B138F897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8" creationId="{DEE2AD96-B495-4E06-9291-B71706F728CB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10" creationId="{53CF6D67-C5A8-4ADD-9E8E-1E38CA1D3166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12" creationId="{86909FA0-B515-4681-B7A8-FA281D133B94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14" creationId="{21C9FE86-FCC3-4A31-AA1C-C882262B7FE7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16" creationId="{7D96243B-ECED-4B71-8E06-AE9A285EAD20}"/>
          </ac:spMkLst>
        </pc:spChg>
        <pc:spChg chg="add">
          <ac:chgData name="Ewan Evans (2200899)" userId="c3bb9a53-723f-4f1b-9c09-22bd43d16211" providerId="ADAL" clId="{8D721704-D2F2-51BA-BED3-9FC592B63693}" dt="2026-03-16T14:16:53.620" v="228" actId="26606"/>
          <ac:spMkLst>
            <pc:docMk/>
            <pc:sldMk cId="843666279" sldId="270"/>
            <ac:spMk id="18" creationId="{A09989E4-EFDC-4A90-A633-E0525FB4139E}"/>
          </ac:spMkLst>
        </pc:spChg>
      </pc:sldChg>
      <pc:sldChg chg="modSp new mod">
        <pc:chgData name="Ewan Evans (2200899)" userId="c3bb9a53-723f-4f1b-9c09-22bd43d16211" providerId="ADAL" clId="{8D721704-D2F2-51BA-BED3-9FC592B63693}" dt="2026-03-22T00:48:35.449" v="1321" actId="20577"/>
        <pc:sldMkLst>
          <pc:docMk/>
          <pc:sldMk cId="3623125293" sldId="271"/>
        </pc:sldMkLst>
        <pc:spChg chg="mod">
          <ac:chgData name="Ewan Evans (2200899)" userId="c3bb9a53-723f-4f1b-9c09-22bd43d16211" providerId="ADAL" clId="{8D721704-D2F2-51BA-BED3-9FC592B63693}" dt="2026-03-22T00:42:47.185" v="966" actId="20577"/>
          <ac:spMkLst>
            <pc:docMk/>
            <pc:sldMk cId="3623125293" sldId="271"/>
            <ac:spMk id="2" creationId="{B8CDECA3-1692-EDE5-7BF2-ED4FE407B3ED}"/>
          </ac:spMkLst>
        </pc:spChg>
        <pc:spChg chg="mod">
          <ac:chgData name="Ewan Evans (2200899)" userId="c3bb9a53-723f-4f1b-9c09-22bd43d16211" providerId="ADAL" clId="{8D721704-D2F2-51BA-BED3-9FC592B63693}" dt="2026-03-22T00:48:35.449" v="1321" actId="20577"/>
          <ac:spMkLst>
            <pc:docMk/>
            <pc:sldMk cId="3623125293" sldId="271"/>
            <ac:spMk id="3" creationId="{0D32E4BE-B524-49FE-21D0-104176363293}"/>
          </ac:spMkLst>
        </pc:spChg>
      </pc:sldChg>
      <pc:sldChg chg="modSp new mod">
        <pc:chgData name="Ewan Evans (2200899)" userId="c3bb9a53-723f-4f1b-9c09-22bd43d16211" providerId="ADAL" clId="{8D721704-D2F2-51BA-BED3-9FC592B63693}" dt="2026-03-22T00:52:28.072" v="1495" actId="20577"/>
        <pc:sldMkLst>
          <pc:docMk/>
          <pc:sldMk cId="1946850263" sldId="272"/>
        </pc:sldMkLst>
        <pc:spChg chg="mod">
          <ac:chgData name="Ewan Evans (2200899)" userId="c3bb9a53-723f-4f1b-9c09-22bd43d16211" providerId="ADAL" clId="{8D721704-D2F2-51BA-BED3-9FC592B63693}" dt="2026-03-22T00:52:28.072" v="1495" actId="20577"/>
          <ac:spMkLst>
            <pc:docMk/>
            <pc:sldMk cId="1946850263" sldId="272"/>
            <ac:spMk id="2" creationId="{B62B2F9E-21E7-5CFB-25B5-9125D25A58EB}"/>
          </ac:spMkLst>
        </pc:spChg>
        <pc:spChg chg="mod">
          <ac:chgData name="Ewan Evans (2200899)" userId="c3bb9a53-723f-4f1b-9c09-22bd43d16211" providerId="ADAL" clId="{8D721704-D2F2-51BA-BED3-9FC592B63693}" dt="2026-03-22T00:49:18.103" v="1373" actId="20577"/>
          <ac:spMkLst>
            <pc:docMk/>
            <pc:sldMk cId="1946850263" sldId="272"/>
            <ac:spMk id="3" creationId="{849A171B-5C6C-2496-3E12-3576C0B0DAA4}"/>
          </ac:spMkLst>
        </pc:spChg>
      </pc:sldChg>
    </pc:docChg>
  </pc:docChgLst>
  <pc:docChgLst>
    <pc:chgData name="Ewan Evans (2200899)" userId="c3bb9a53-723f-4f1b-9c09-22bd43d16211" providerId="ADAL" clId="{56A46839-6D18-4BB8-830D-F17112483BD2}"/>
    <pc:docChg chg="undo custSel addSld modSld">
      <pc:chgData name="Ewan Evans (2200899)" userId="c3bb9a53-723f-4f1b-9c09-22bd43d16211" providerId="ADAL" clId="{56A46839-6D18-4BB8-830D-F17112483BD2}" dt="2026-03-22T21:38:41.970" v="325" actId="20577"/>
      <pc:docMkLst>
        <pc:docMk/>
      </pc:docMkLst>
      <pc:sldChg chg="modSp mod modNotesTx">
        <pc:chgData name="Ewan Evans (2200899)" userId="c3bb9a53-723f-4f1b-9c09-22bd43d16211" providerId="ADAL" clId="{56A46839-6D18-4BB8-830D-F17112483BD2}" dt="2026-03-22T21:38:06.904" v="318" actId="1076"/>
        <pc:sldMkLst>
          <pc:docMk/>
          <pc:sldMk cId="291362861" sldId="256"/>
        </pc:sldMkLst>
        <pc:spChg chg="mod">
          <ac:chgData name="Ewan Evans (2200899)" userId="c3bb9a53-723f-4f1b-9c09-22bd43d16211" providerId="ADAL" clId="{56A46839-6D18-4BB8-830D-F17112483BD2}" dt="2026-03-22T21:37:56.731" v="316" actId="20577"/>
          <ac:spMkLst>
            <pc:docMk/>
            <pc:sldMk cId="291362861" sldId="256"/>
            <ac:spMk id="2" creationId="{C6634748-F534-3679-B028-1AD31476143B}"/>
          </ac:spMkLst>
        </pc:spChg>
        <pc:picChg chg="mod">
          <ac:chgData name="Ewan Evans (2200899)" userId="c3bb9a53-723f-4f1b-9c09-22bd43d16211" providerId="ADAL" clId="{56A46839-6D18-4BB8-830D-F17112483BD2}" dt="2026-03-22T21:38:06.904" v="318" actId="1076"/>
          <ac:picMkLst>
            <pc:docMk/>
            <pc:sldMk cId="291362861" sldId="256"/>
            <ac:picMk id="7" creationId="{92B56EEF-1181-7D9C-B37D-1184E034AFCA}"/>
          </ac:picMkLst>
        </pc:picChg>
      </pc:sldChg>
      <pc:sldChg chg="addSp modSp mod">
        <pc:chgData name="Ewan Evans (2200899)" userId="c3bb9a53-723f-4f1b-9c09-22bd43d16211" providerId="ADAL" clId="{56A46839-6D18-4BB8-830D-F17112483BD2}" dt="2026-03-22T21:38:41.970" v="325" actId="20577"/>
        <pc:sldMkLst>
          <pc:docMk/>
          <pc:sldMk cId="1454473200" sldId="257"/>
        </pc:sldMkLst>
        <pc:spChg chg="mod">
          <ac:chgData name="Ewan Evans (2200899)" userId="c3bb9a53-723f-4f1b-9c09-22bd43d16211" providerId="ADAL" clId="{56A46839-6D18-4BB8-830D-F17112483BD2}" dt="2026-03-22T21:16:17.578" v="138" actId="255"/>
          <ac:spMkLst>
            <pc:docMk/>
            <pc:sldMk cId="1454473200" sldId="257"/>
            <ac:spMk id="2" creationId="{29F976B6-99CF-3E2E-A05B-CA0BE9667ACD}"/>
          </ac:spMkLst>
        </pc:spChg>
        <pc:spChg chg="add mod">
          <ac:chgData name="Ewan Evans (2200899)" userId="c3bb9a53-723f-4f1b-9c09-22bd43d16211" providerId="ADAL" clId="{56A46839-6D18-4BB8-830D-F17112483BD2}" dt="2026-03-22T19:00:26.218" v="0"/>
          <ac:spMkLst>
            <pc:docMk/>
            <pc:sldMk cId="1454473200" sldId="257"/>
            <ac:spMk id="3" creationId="{8F8D3130-07A8-16E2-6C41-2F55038F1744}"/>
          </ac:spMkLst>
        </pc:spChg>
        <pc:spChg chg="mod">
          <ac:chgData name="Ewan Evans (2200899)" userId="c3bb9a53-723f-4f1b-9c09-22bd43d16211" providerId="ADAL" clId="{56A46839-6D18-4BB8-830D-F17112483BD2}" dt="2026-03-22T21:38:41.970" v="325" actId="20577"/>
          <ac:spMkLst>
            <pc:docMk/>
            <pc:sldMk cId="1454473200" sldId="257"/>
            <ac:spMk id="4" creationId="{01AF6228-433A-6DEB-BB93-D7C725D557DE}"/>
          </ac:spMkLst>
        </pc:spChg>
      </pc:sldChg>
      <pc:sldChg chg="modSp mod">
        <pc:chgData name="Ewan Evans (2200899)" userId="c3bb9a53-723f-4f1b-9c09-22bd43d16211" providerId="ADAL" clId="{56A46839-6D18-4BB8-830D-F17112483BD2}" dt="2026-03-22T20:42:15.521" v="132" actId="27636"/>
        <pc:sldMkLst>
          <pc:docMk/>
          <pc:sldMk cId="587993018" sldId="262"/>
        </pc:sldMkLst>
        <pc:spChg chg="mod">
          <ac:chgData name="Ewan Evans (2200899)" userId="c3bb9a53-723f-4f1b-9c09-22bd43d16211" providerId="ADAL" clId="{56A46839-6D18-4BB8-830D-F17112483BD2}" dt="2026-03-22T20:42:15.521" v="132" actId="27636"/>
          <ac:spMkLst>
            <pc:docMk/>
            <pc:sldMk cId="587993018" sldId="262"/>
            <ac:spMk id="3" creationId="{52E808B5-AD1E-512A-A6CD-9AEE0F0F42A9}"/>
          </ac:spMkLst>
        </pc:spChg>
      </pc:sldChg>
      <pc:sldChg chg="modSp mod">
        <pc:chgData name="Ewan Evans (2200899)" userId="c3bb9a53-723f-4f1b-9c09-22bd43d16211" providerId="ADAL" clId="{56A46839-6D18-4BB8-830D-F17112483BD2}" dt="2026-03-22T20:41:14.938" v="109" actId="20577"/>
        <pc:sldMkLst>
          <pc:docMk/>
          <pc:sldMk cId="300805261" sldId="263"/>
        </pc:sldMkLst>
        <pc:spChg chg="mod">
          <ac:chgData name="Ewan Evans (2200899)" userId="c3bb9a53-723f-4f1b-9c09-22bd43d16211" providerId="ADAL" clId="{56A46839-6D18-4BB8-830D-F17112483BD2}" dt="2026-03-22T20:41:14.938" v="109" actId="20577"/>
          <ac:spMkLst>
            <pc:docMk/>
            <pc:sldMk cId="300805261" sldId="263"/>
            <ac:spMk id="3" creationId="{2566E938-2A6D-BB62-D1DA-B764C42BA5A3}"/>
          </ac:spMkLst>
        </pc:spChg>
      </pc:sldChg>
      <pc:sldChg chg="modSp mod">
        <pc:chgData name="Ewan Evans (2200899)" userId="c3bb9a53-723f-4f1b-9c09-22bd43d16211" providerId="ADAL" clId="{56A46839-6D18-4BB8-830D-F17112483BD2}" dt="2026-03-22T20:41:29.924" v="130" actId="20577"/>
        <pc:sldMkLst>
          <pc:docMk/>
          <pc:sldMk cId="2495536537" sldId="266"/>
        </pc:sldMkLst>
        <pc:spChg chg="mod">
          <ac:chgData name="Ewan Evans (2200899)" userId="c3bb9a53-723f-4f1b-9c09-22bd43d16211" providerId="ADAL" clId="{56A46839-6D18-4BB8-830D-F17112483BD2}" dt="2026-03-22T20:41:29.924" v="130" actId="20577"/>
          <ac:spMkLst>
            <pc:docMk/>
            <pc:sldMk cId="2495536537" sldId="266"/>
            <ac:spMk id="8" creationId="{E4D17EF5-184A-E8C6-3F42-CB7D1ED74C7E}"/>
          </ac:spMkLst>
        </pc:spChg>
      </pc:sldChg>
      <pc:sldChg chg="addSp delSp modSp mod">
        <pc:chgData name="Ewan Evans (2200899)" userId="c3bb9a53-723f-4f1b-9c09-22bd43d16211" providerId="ADAL" clId="{56A46839-6D18-4BB8-830D-F17112483BD2}" dt="2026-03-22T21:23:06.482" v="315" actId="20577"/>
        <pc:sldMkLst>
          <pc:docMk/>
          <pc:sldMk cId="3623125293" sldId="271"/>
        </pc:sldMkLst>
        <pc:spChg chg="mod">
          <ac:chgData name="Ewan Evans (2200899)" userId="c3bb9a53-723f-4f1b-9c09-22bd43d16211" providerId="ADAL" clId="{56A46839-6D18-4BB8-830D-F17112483BD2}" dt="2026-03-22T21:23:06.482" v="315" actId="20577"/>
          <ac:spMkLst>
            <pc:docMk/>
            <pc:sldMk cId="3623125293" sldId="271"/>
            <ac:spMk id="3" creationId="{0D32E4BE-B524-49FE-21D0-104176363293}"/>
          </ac:spMkLst>
        </pc:spChg>
        <pc:spChg chg="mod">
          <ac:chgData name="Ewan Evans (2200899)" userId="c3bb9a53-723f-4f1b-9c09-22bd43d16211" providerId="ADAL" clId="{56A46839-6D18-4BB8-830D-F17112483BD2}" dt="2026-03-22T19:12:37.950" v="59" actId="14100"/>
          <ac:spMkLst>
            <pc:docMk/>
            <pc:sldMk cId="3623125293" sldId="271"/>
            <ac:spMk id="5" creationId="{E58BC443-0678-B573-D8FA-7929680D5AEC}"/>
          </ac:spMkLst>
        </pc:spChg>
        <pc:spChg chg="add mod">
          <ac:chgData name="Ewan Evans (2200899)" userId="c3bb9a53-723f-4f1b-9c09-22bd43d16211" providerId="ADAL" clId="{56A46839-6D18-4BB8-830D-F17112483BD2}" dt="2026-03-22T19:09:58.801" v="42" actId="478"/>
          <ac:spMkLst>
            <pc:docMk/>
            <pc:sldMk cId="3623125293" sldId="271"/>
            <ac:spMk id="7" creationId="{CF58D12A-C1F5-733B-B7CF-FBE64CE4F3FD}"/>
          </ac:spMkLst>
        </pc:spChg>
        <pc:grpChg chg="add mod">
          <ac:chgData name="Ewan Evans (2200899)" userId="c3bb9a53-723f-4f1b-9c09-22bd43d16211" providerId="ADAL" clId="{56A46839-6D18-4BB8-830D-F17112483BD2}" dt="2026-03-22T19:12:37.950" v="59" actId="14100"/>
          <ac:grpSpMkLst>
            <pc:docMk/>
            <pc:sldMk cId="3623125293" sldId="271"/>
            <ac:grpSpMk id="6" creationId="{282F00DD-F08F-2E2D-36DC-36B0B50E7F24}"/>
          </ac:grpSpMkLst>
        </pc:grpChg>
        <pc:grpChg chg="add del mod">
          <ac:chgData name="Ewan Evans (2200899)" userId="c3bb9a53-723f-4f1b-9c09-22bd43d16211" providerId="ADAL" clId="{56A46839-6D18-4BB8-830D-F17112483BD2}" dt="2026-03-22T19:09:58.801" v="42" actId="478"/>
          <ac:grpSpMkLst>
            <pc:docMk/>
            <pc:sldMk cId="3623125293" sldId="271"/>
            <ac:grpSpMk id="8" creationId="{0861891F-A0DE-AF0A-0272-4C82CDB73AA9}"/>
          </ac:grpSpMkLst>
        </pc:grpChg>
        <pc:picChg chg="add mod">
          <ac:chgData name="Ewan Evans (2200899)" userId="c3bb9a53-723f-4f1b-9c09-22bd43d16211" providerId="ADAL" clId="{56A46839-6D18-4BB8-830D-F17112483BD2}" dt="2026-03-22T19:12:37.950" v="59" actId="14100"/>
          <ac:picMkLst>
            <pc:docMk/>
            <pc:sldMk cId="3623125293" sldId="271"/>
            <ac:picMk id="1026" creationId="{5E59932C-E618-784D-F11A-408CF776F2B7}"/>
          </ac:picMkLst>
        </pc:picChg>
        <pc:picChg chg="add del mod">
          <ac:chgData name="Ewan Evans (2200899)" userId="c3bb9a53-723f-4f1b-9c09-22bd43d16211" providerId="ADAL" clId="{56A46839-6D18-4BB8-830D-F17112483BD2}" dt="2026-03-22T19:09:58.801" v="42" actId="478"/>
          <ac:picMkLst>
            <pc:docMk/>
            <pc:sldMk cId="3623125293" sldId="271"/>
            <ac:picMk id="1028" creationId="{CC6B42B2-DEA0-F336-9DCC-8B30A3A110A5}"/>
          </ac:picMkLst>
        </pc:picChg>
        <pc:picChg chg="add mod">
          <ac:chgData name="Ewan Evans (2200899)" userId="c3bb9a53-723f-4f1b-9c09-22bd43d16211" providerId="ADAL" clId="{56A46839-6D18-4BB8-830D-F17112483BD2}" dt="2026-03-22T19:12:48.559" v="62" actId="14100"/>
          <ac:picMkLst>
            <pc:docMk/>
            <pc:sldMk cId="3623125293" sldId="271"/>
            <ac:picMk id="1030" creationId="{9E171C7F-8CE9-64FC-1B5F-63F8CA3FDB37}"/>
          </ac:picMkLst>
        </pc:picChg>
      </pc:sldChg>
      <pc:sldChg chg="addSp modSp">
        <pc:chgData name="Ewan Evans (2200899)" userId="c3bb9a53-723f-4f1b-9c09-22bd43d16211" providerId="ADAL" clId="{56A46839-6D18-4BB8-830D-F17112483BD2}" dt="2026-03-22T19:17:52.168" v="70" actId="1076"/>
        <pc:sldMkLst>
          <pc:docMk/>
          <pc:sldMk cId="1946850263" sldId="272"/>
        </pc:sldMkLst>
        <pc:spChg chg="mod">
          <ac:chgData name="Ewan Evans (2200899)" userId="c3bb9a53-723f-4f1b-9c09-22bd43d16211" providerId="ADAL" clId="{56A46839-6D18-4BB8-830D-F17112483BD2}" dt="2026-03-22T19:17:52.168" v="70" actId="1076"/>
          <ac:spMkLst>
            <pc:docMk/>
            <pc:sldMk cId="1946850263" sldId="272"/>
            <ac:spMk id="5" creationId="{6FED376F-C111-AC0C-E692-89C403C3F2CE}"/>
          </ac:spMkLst>
        </pc:spChg>
        <pc:grpChg chg="add mod">
          <ac:chgData name="Ewan Evans (2200899)" userId="c3bb9a53-723f-4f1b-9c09-22bd43d16211" providerId="ADAL" clId="{56A46839-6D18-4BB8-830D-F17112483BD2}" dt="2026-03-22T19:17:52.168" v="70" actId="1076"/>
          <ac:grpSpMkLst>
            <pc:docMk/>
            <pc:sldMk cId="1946850263" sldId="272"/>
            <ac:grpSpMk id="6" creationId="{DE518215-7826-337F-C565-A7448540EC58}"/>
          </ac:grpSpMkLst>
        </pc:grpChg>
        <pc:picChg chg="add mod">
          <ac:chgData name="Ewan Evans (2200899)" userId="c3bb9a53-723f-4f1b-9c09-22bd43d16211" providerId="ADAL" clId="{56A46839-6D18-4BB8-830D-F17112483BD2}" dt="2026-03-22T19:17:52.168" v="70" actId="1076"/>
          <ac:picMkLst>
            <pc:docMk/>
            <pc:sldMk cId="1946850263" sldId="272"/>
            <ac:picMk id="2050" creationId="{8759D36E-D172-8546-F054-5818EFA9337B}"/>
          </ac:picMkLst>
        </pc:picChg>
      </pc:sldChg>
      <pc:sldChg chg="addSp delSp modSp new mod setBg">
        <pc:chgData name="Ewan Evans (2200899)" userId="c3bb9a53-723f-4f1b-9c09-22bd43d16211" providerId="ADAL" clId="{56A46839-6D18-4BB8-830D-F17112483BD2}" dt="2026-03-22T20:40:57.231" v="108" actId="26606"/>
        <pc:sldMkLst>
          <pc:docMk/>
          <pc:sldMk cId="3537348313" sldId="273"/>
        </pc:sldMkLst>
        <pc:spChg chg="mo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2" creationId="{D74E4ABC-4B36-50A8-3F58-0891B1F792CE}"/>
          </ac:spMkLst>
        </pc:spChg>
        <pc:spChg chg="del">
          <ac:chgData name="Ewan Evans (2200899)" userId="c3bb9a53-723f-4f1b-9c09-22bd43d16211" providerId="ADAL" clId="{56A46839-6D18-4BB8-830D-F17112483BD2}" dt="2026-03-22T20:40:38.159" v="101" actId="478"/>
          <ac:spMkLst>
            <pc:docMk/>
            <pc:sldMk cId="3537348313" sldId="273"/>
            <ac:spMk id="3" creationId="{A4CD62D0-8B69-96AD-0BCA-C2BB69086322}"/>
          </ac:spMkLst>
        </pc:spChg>
        <pc:spChg chg="add del">
          <ac:chgData name="Ewan Evans (2200899)" userId="c3bb9a53-723f-4f1b-9c09-22bd43d16211" providerId="ADAL" clId="{56A46839-6D18-4BB8-830D-F17112483BD2}" dt="2026-03-22T20:40:47.522" v="103" actId="26606"/>
          <ac:spMkLst>
            <pc:docMk/>
            <pc:sldMk cId="3537348313" sldId="273"/>
            <ac:spMk id="7" creationId="{FB5B0058-AF13-4859-B429-4EDDE2A26F7F}"/>
          </ac:spMkLst>
        </pc:spChg>
        <pc:spChg chg="add del">
          <ac:chgData name="Ewan Evans (2200899)" userId="c3bb9a53-723f-4f1b-9c09-22bd43d16211" providerId="ADAL" clId="{56A46839-6D18-4BB8-830D-F17112483BD2}" dt="2026-03-22T20:40:47.522" v="103" actId="26606"/>
          <ac:spMkLst>
            <pc:docMk/>
            <pc:sldMk cId="3537348313" sldId="273"/>
            <ac:spMk id="9" creationId="{81BD432D-FAB3-4B5D-BF27-4DA7C75B3238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17" creationId="{508BEF50-7B1E-49A4-BC19-5F4F1D755E64}"/>
          </ac:spMkLst>
        </pc:spChg>
        <pc:spChg chg="add del">
          <ac:chgData name="Ewan Evans (2200899)" userId="c3bb9a53-723f-4f1b-9c09-22bd43d16211" providerId="ADAL" clId="{56A46839-6D18-4BB8-830D-F17112483BD2}" dt="2026-03-22T20:40:51.198" v="105" actId="26606"/>
          <ac:spMkLst>
            <pc:docMk/>
            <pc:sldMk cId="3537348313" sldId="273"/>
            <ac:spMk id="19" creationId="{A8DB9CD9-59B1-4D73-BC4C-98796A48EF9B}"/>
          </ac:spMkLst>
        </pc:spChg>
        <pc:spChg chg="add del">
          <ac:chgData name="Ewan Evans (2200899)" userId="c3bb9a53-723f-4f1b-9c09-22bd43d16211" providerId="ADAL" clId="{56A46839-6D18-4BB8-830D-F17112483BD2}" dt="2026-03-22T20:40:51.198" v="105" actId="26606"/>
          <ac:spMkLst>
            <pc:docMk/>
            <pc:sldMk cId="3537348313" sldId="273"/>
            <ac:spMk id="20" creationId="{8874A6A9-41FF-4E33-AFA8-F9F81436A59E}"/>
          </ac:spMkLst>
        </pc:spChg>
        <pc:spChg chg="add del">
          <ac:chgData name="Ewan Evans (2200899)" userId="c3bb9a53-723f-4f1b-9c09-22bd43d16211" providerId="ADAL" clId="{56A46839-6D18-4BB8-830D-F17112483BD2}" dt="2026-03-22T20:40:57.225" v="107" actId="26606"/>
          <ac:spMkLst>
            <pc:docMk/>
            <pc:sldMk cId="3537348313" sldId="273"/>
            <ac:spMk id="24" creationId="{5E7AA7E8-8006-4E1F-A566-FCF37EE6F35D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27" creationId="{1A3C89F8-0D2F-47FF-B903-151248265F47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28" creationId="{C5CB530E-515E-412C-9DF1-5F8FFBD6F383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29" creationId="{712D4376-A578-4FF1-94FC-245E7A6A489F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30" creationId="{AEA7509D-F04F-40CB-A0B3-EEF16499CC9F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31" creationId="{3FBAD350-5664-4811-A208-657FB882D350}"/>
          </ac:spMkLst>
        </pc:spChg>
        <pc:spChg chg="add">
          <ac:chgData name="Ewan Evans (2200899)" userId="c3bb9a53-723f-4f1b-9c09-22bd43d16211" providerId="ADAL" clId="{56A46839-6D18-4BB8-830D-F17112483BD2}" dt="2026-03-22T20:40:57.231" v="108" actId="26606"/>
          <ac:spMkLst>
            <pc:docMk/>
            <pc:sldMk cId="3537348313" sldId="273"/>
            <ac:spMk id="32" creationId="{C39ADB8F-D187-49D7-BDCF-C1B6DC727068}"/>
          </ac:spMkLst>
        </pc:spChg>
        <pc:grpChg chg="add del">
          <ac:chgData name="Ewan Evans (2200899)" userId="c3bb9a53-723f-4f1b-9c09-22bd43d16211" providerId="ADAL" clId="{56A46839-6D18-4BB8-830D-F17112483BD2}" dt="2026-03-22T20:40:51.198" v="105" actId="26606"/>
          <ac:grpSpMkLst>
            <pc:docMk/>
            <pc:sldMk cId="3537348313" sldId="273"/>
            <ac:grpSpMk id="21" creationId="{721D730E-1F97-4071-B143-B05E6D2599BC}"/>
          </ac:grpSpMkLst>
        </pc:grpChg>
        <pc:cxnChg chg="add del">
          <ac:chgData name="Ewan Evans (2200899)" userId="c3bb9a53-723f-4f1b-9c09-22bd43d16211" providerId="ADAL" clId="{56A46839-6D18-4BB8-830D-F17112483BD2}" dt="2026-03-22T20:40:47.522" v="103" actId="26606"/>
          <ac:cxnSpMkLst>
            <pc:docMk/>
            <pc:sldMk cId="3537348313" sldId="273"/>
            <ac:cxnSpMk id="11" creationId="{E6D6B450-4278-45B8-88C7-C061710E3C7E}"/>
          </ac:cxnSpMkLst>
        </pc:cxnChg>
        <pc:cxnChg chg="add del">
          <ac:chgData name="Ewan Evans (2200899)" userId="c3bb9a53-723f-4f1b-9c09-22bd43d16211" providerId="ADAL" clId="{56A46839-6D18-4BB8-830D-F17112483BD2}" dt="2026-03-22T20:40:47.522" v="103" actId="26606"/>
          <ac:cxnSpMkLst>
            <pc:docMk/>
            <pc:sldMk cId="3537348313" sldId="273"/>
            <ac:cxnSpMk id="13" creationId="{74234A4C-A256-4139-A5F4-27078F0D6796}"/>
          </ac:cxnSpMkLst>
        </pc:cxnChg>
        <pc:cxnChg chg="add">
          <ac:chgData name="Ewan Evans (2200899)" userId="c3bb9a53-723f-4f1b-9c09-22bd43d16211" providerId="ADAL" clId="{56A46839-6D18-4BB8-830D-F17112483BD2}" dt="2026-03-22T20:40:57.231" v="108" actId="26606"/>
          <ac:cxnSpMkLst>
            <pc:docMk/>
            <pc:sldMk cId="3537348313" sldId="273"/>
            <ac:cxnSpMk id="15" creationId="{56020367-4FD5-4596-8E10-C5F095CD8DBF}"/>
          </ac:cxnSpMkLst>
        </pc:cxnChg>
        <pc:cxnChg chg="add del">
          <ac:chgData name="Ewan Evans (2200899)" userId="c3bb9a53-723f-4f1b-9c09-22bd43d16211" providerId="ADAL" clId="{56A46839-6D18-4BB8-830D-F17112483BD2}" dt="2026-03-22T20:40:57.225" v="107" actId="26606"/>
          <ac:cxnSpMkLst>
            <pc:docMk/>
            <pc:sldMk cId="3537348313" sldId="273"/>
            <ac:cxnSpMk id="25" creationId="{56020367-4FD5-4596-8E10-C5F095CD8DBF}"/>
          </ac:cxnSpMkLst>
        </pc:cxnChg>
      </pc:sldChg>
    </pc:docChg>
  </pc:docChgLst>
  <pc:docChgLst>
    <pc:chgData name="Ewan Evans (2200899)" userId="c3bb9a53-723f-4f1b-9c09-22bd43d16211" providerId="ADAL" clId="{F2B343D0-E1E6-4955-9ACF-07BD1669D021}"/>
    <pc:docChg chg="undo custSel addSld delSld modSld sldOrd">
      <pc:chgData name="Ewan Evans (2200899)" userId="c3bb9a53-723f-4f1b-9c09-22bd43d16211" providerId="ADAL" clId="{F2B343D0-E1E6-4955-9ACF-07BD1669D021}" dt="2026-03-23T11:49:18.648" v="4073" actId="14100"/>
      <pc:docMkLst>
        <pc:docMk/>
      </pc:docMkLst>
      <pc:sldChg chg="modSp mod modNotesTx">
        <pc:chgData name="Ewan Evans (2200899)" userId="c3bb9a53-723f-4f1b-9c09-22bd43d16211" providerId="ADAL" clId="{F2B343D0-E1E6-4955-9ACF-07BD1669D021}" dt="2026-03-08T14:33:49.736" v="3031" actId="5793"/>
        <pc:sldMkLst>
          <pc:docMk/>
          <pc:sldMk cId="291362861" sldId="256"/>
        </pc:sldMkLst>
        <pc:spChg chg="mod">
          <ac:chgData name="Ewan Evans (2200899)" userId="c3bb9a53-723f-4f1b-9c09-22bd43d16211" providerId="ADAL" clId="{F2B343D0-E1E6-4955-9ACF-07BD1669D021}" dt="2026-03-08T13:59:22.667" v="2019" actId="20577"/>
          <ac:spMkLst>
            <pc:docMk/>
            <pc:sldMk cId="291362861" sldId="256"/>
            <ac:spMk id="2" creationId="{C6634748-F534-3679-B028-1AD31476143B}"/>
          </ac:spMkLst>
        </pc:spChg>
      </pc:sldChg>
      <pc:sldChg chg="modSp mod setBg">
        <pc:chgData name="Ewan Evans (2200899)" userId="c3bb9a53-723f-4f1b-9c09-22bd43d16211" providerId="ADAL" clId="{F2B343D0-E1E6-4955-9ACF-07BD1669D021}" dt="2026-03-12T21:57:00.615" v="3794" actId="20577"/>
        <pc:sldMkLst>
          <pc:docMk/>
          <pc:sldMk cId="1454473200" sldId="257"/>
        </pc:sldMkLst>
        <pc:spChg chg="mod">
          <ac:chgData name="Ewan Evans (2200899)" userId="c3bb9a53-723f-4f1b-9c09-22bd43d16211" providerId="ADAL" clId="{F2B343D0-E1E6-4955-9ACF-07BD1669D021}" dt="2026-03-12T21:57:00.615" v="3794" actId="20577"/>
          <ac:spMkLst>
            <pc:docMk/>
            <pc:sldMk cId="1454473200" sldId="257"/>
            <ac:spMk id="2" creationId="{29F976B6-99CF-3E2E-A05B-CA0BE9667ACD}"/>
          </ac:spMkLst>
        </pc:spChg>
      </pc:sldChg>
      <pc:sldChg chg="addSp delSp modSp new mod">
        <pc:chgData name="Ewan Evans (2200899)" userId="c3bb9a53-723f-4f1b-9c09-22bd43d16211" providerId="ADAL" clId="{F2B343D0-E1E6-4955-9ACF-07BD1669D021}" dt="2026-03-08T14:43:32.288" v="3156" actId="1076"/>
        <pc:sldMkLst>
          <pc:docMk/>
          <pc:sldMk cId="4037752384" sldId="261"/>
        </pc:sldMkLst>
        <pc:spChg chg="mod">
          <ac:chgData name="Ewan Evans (2200899)" userId="c3bb9a53-723f-4f1b-9c09-22bd43d16211" providerId="ADAL" clId="{F2B343D0-E1E6-4955-9ACF-07BD1669D021}" dt="2026-03-08T10:10:44.170" v="464" actId="1076"/>
          <ac:spMkLst>
            <pc:docMk/>
            <pc:sldMk cId="4037752384" sldId="261"/>
            <ac:spMk id="2" creationId="{36A130A5-D262-B791-9BCD-0271D51F9FF4}"/>
          </ac:spMkLst>
        </pc:spChg>
        <pc:spChg chg="add mod">
          <ac:chgData name="Ewan Evans (2200899)" userId="c3bb9a53-723f-4f1b-9c09-22bd43d16211" providerId="ADAL" clId="{F2B343D0-E1E6-4955-9ACF-07BD1669D021}" dt="2026-03-08T14:42:51.687" v="3142" actId="1076"/>
          <ac:spMkLst>
            <pc:docMk/>
            <pc:sldMk cId="4037752384" sldId="261"/>
            <ac:spMk id="6" creationId="{0EE51B6E-7613-621A-F89E-B4145906E694}"/>
          </ac:spMkLst>
        </pc:spChg>
        <pc:spChg chg="add mod">
          <ac:chgData name="Ewan Evans (2200899)" userId="c3bb9a53-723f-4f1b-9c09-22bd43d16211" providerId="ADAL" clId="{F2B343D0-E1E6-4955-9ACF-07BD1669D021}" dt="2026-03-08T14:43:13.266" v="3148" actId="1076"/>
          <ac:spMkLst>
            <pc:docMk/>
            <pc:sldMk cId="4037752384" sldId="261"/>
            <ac:spMk id="8" creationId="{94E542E2-6DB9-E2CB-563A-947A975981D6}"/>
          </ac:spMkLst>
        </pc:spChg>
        <pc:spChg chg="add mod">
          <ac:chgData name="Ewan Evans (2200899)" userId="c3bb9a53-723f-4f1b-9c09-22bd43d16211" providerId="ADAL" clId="{F2B343D0-E1E6-4955-9ACF-07BD1669D021}" dt="2026-03-08T14:43:32.288" v="3156" actId="1076"/>
          <ac:spMkLst>
            <pc:docMk/>
            <pc:sldMk cId="4037752384" sldId="261"/>
            <ac:spMk id="14" creationId="{4173CFAB-9666-2E30-53CB-2A48053C870D}"/>
          </ac:spMkLst>
        </pc:spChg>
        <pc:spChg chg="add mod">
          <ac:chgData name="Ewan Evans (2200899)" userId="c3bb9a53-723f-4f1b-9c09-22bd43d16211" providerId="ADAL" clId="{F2B343D0-E1E6-4955-9ACF-07BD1669D021}" dt="2026-03-08T14:43:24.399" v="3152" actId="1076"/>
          <ac:spMkLst>
            <pc:docMk/>
            <pc:sldMk cId="4037752384" sldId="261"/>
            <ac:spMk id="16" creationId="{AB6FEBA7-22BB-D404-17F4-B857C7A21AB8}"/>
          </ac:spMkLst>
        </pc:spChg>
        <pc:spChg chg="add mod">
          <ac:chgData name="Ewan Evans (2200899)" userId="c3bb9a53-723f-4f1b-9c09-22bd43d16211" providerId="ADAL" clId="{F2B343D0-E1E6-4955-9ACF-07BD1669D021}" dt="2026-03-08T10:13:22.898" v="605" actId="20577"/>
          <ac:spMkLst>
            <pc:docMk/>
            <pc:sldMk cId="4037752384" sldId="261"/>
            <ac:spMk id="17" creationId="{B667A135-923E-DD8D-326F-FE58C1248D5E}"/>
          </ac:spMkLst>
        </pc:spChg>
        <pc:grpChg chg="add mod">
          <ac:chgData name="Ewan Evans (2200899)" userId="c3bb9a53-723f-4f1b-9c09-22bd43d16211" providerId="ADAL" clId="{F2B343D0-E1E6-4955-9ACF-07BD1669D021}" dt="2026-03-08T11:16:30.809" v="1421" actId="164"/>
          <ac:grpSpMkLst>
            <pc:docMk/>
            <pc:sldMk cId="4037752384" sldId="261"/>
            <ac:grpSpMk id="18" creationId="{9FE6E9CA-1D42-DCAC-5094-FE217ED6F06B}"/>
          </ac:grpSpMkLst>
        </pc:grpChg>
        <pc:grpChg chg="add mod">
          <ac:chgData name="Ewan Evans (2200899)" userId="c3bb9a53-723f-4f1b-9c09-22bd43d16211" providerId="ADAL" clId="{F2B343D0-E1E6-4955-9ACF-07BD1669D021}" dt="2026-03-08T11:16:37.871" v="1424" actId="164"/>
          <ac:grpSpMkLst>
            <pc:docMk/>
            <pc:sldMk cId="4037752384" sldId="261"/>
            <ac:grpSpMk id="19" creationId="{BA38526C-0CA4-6316-07E0-8E53F706C695}"/>
          </ac:grpSpMkLst>
        </pc:grpChg>
        <pc:grpChg chg="add mod">
          <ac:chgData name="Ewan Evans (2200899)" userId="c3bb9a53-723f-4f1b-9c09-22bd43d16211" providerId="ADAL" clId="{F2B343D0-E1E6-4955-9ACF-07BD1669D021}" dt="2026-03-08T11:16:55.082" v="1427" actId="167"/>
          <ac:grpSpMkLst>
            <pc:docMk/>
            <pc:sldMk cId="4037752384" sldId="261"/>
            <ac:grpSpMk id="20" creationId="{4699FABC-589B-5788-6D76-26F297DDEEDF}"/>
          </ac:grpSpMkLst>
        </pc:grpChg>
        <pc:grpChg chg="add mod">
          <ac:chgData name="Ewan Evans (2200899)" userId="c3bb9a53-723f-4f1b-9c09-22bd43d16211" providerId="ADAL" clId="{F2B343D0-E1E6-4955-9ACF-07BD1669D021}" dt="2026-03-08T11:16:45.072" v="1426" actId="164"/>
          <ac:grpSpMkLst>
            <pc:docMk/>
            <pc:sldMk cId="4037752384" sldId="261"/>
            <ac:grpSpMk id="21" creationId="{7161F5F9-16D3-FB8B-2080-30E2E893F0D1}"/>
          </ac:grpSpMkLst>
        </pc:grpChg>
        <pc:picChg chg="add mod">
          <ac:chgData name="Ewan Evans (2200899)" userId="c3bb9a53-723f-4f1b-9c09-22bd43d16211" providerId="ADAL" clId="{F2B343D0-E1E6-4955-9ACF-07BD1669D021}" dt="2026-03-08T11:16:30.809" v="1421" actId="164"/>
          <ac:picMkLst>
            <pc:docMk/>
            <pc:sldMk cId="4037752384" sldId="261"/>
            <ac:picMk id="4" creationId="{661FE93A-130D-2147-B077-5A84E8D149B5}"/>
          </ac:picMkLst>
        </pc:picChg>
        <pc:picChg chg="add mod">
          <ac:chgData name="Ewan Evans (2200899)" userId="c3bb9a53-723f-4f1b-9c09-22bd43d16211" providerId="ADAL" clId="{F2B343D0-E1E6-4955-9ACF-07BD1669D021}" dt="2026-03-08T11:16:37.871" v="1424" actId="164"/>
          <ac:picMkLst>
            <pc:docMk/>
            <pc:sldMk cId="4037752384" sldId="261"/>
            <ac:picMk id="12" creationId="{A0B58338-FC3B-C9D9-AB5D-6E4EC5684963}"/>
          </ac:picMkLst>
        </pc:picChg>
        <pc:picChg chg="add mod">
          <ac:chgData name="Ewan Evans (2200899)" userId="c3bb9a53-723f-4f1b-9c09-22bd43d16211" providerId="ADAL" clId="{F2B343D0-E1E6-4955-9ACF-07BD1669D021}" dt="2026-03-08T11:16:45.072" v="1426" actId="164"/>
          <ac:picMkLst>
            <pc:docMk/>
            <pc:sldMk cId="4037752384" sldId="261"/>
            <ac:picMk id="2050" creationId="{D5C09FA1-2596-2759-C22C-F02B39B27CF7}"/>
          </ac:picMkLst>
        </pc:picChg>
        <pc:picChg chg="add mod">
          <ac:chgData name="Ewan Evans (2200899)" userId="c3bb9a53-723f-4f1b-9c09-22bd43d16211" providerId="ADAL" clId="{F2B343D0-E1E6-4955-9ACF-07BD1669D021}" dt="2026-03-08T11:16:41.860" v="1425" actId="164"/>
          <ac:picMkLst>
            <pc:docMk/>
            <pc:sldMk cId="4037752384" sldId="261"/>
            <ac:picMk id="2056" creationId="{6EC8B760-C12C-F201-5BAF-BCA48DC8FC03}"/>
          </ac:picMkLst>
        </pc:picChg>
      </pc:sldChg>
      <pc:sldChg chg="addSp delSp modSp new mod">
        <pc:chgData name="Ewan Evans (2200899)" userId="c3bb9a53-723f-4f1b-9c09-22bd43d16211" providerId="ADAL" clId="{F2B343D0-E1E6-4955-9ACF-07BD1669D021}" dt="2026-03-08T09:54:56.564" v="396"/>
        <pc:sldMkLst>
          <pc:docMk/>
          <pc:sldMk cId="587993018" sldId="262"/>
        </pc:sldMkLst>
        <pc:spChg chg="mod">
          <ac:chgData name="Ewan Evans (2200899)" userId="c3bb9a53-723f-4f1b-9c09-22bd43d16211" providerId="ADAL" clId="{F2B343D0-E1E6-4955-9ACF-07BD1669D021}" dt="2026-03-08T09:50:38.560" v="381" actId="20577"/>
          <ac:spMkLst>
            <pc:docMk/>
            <pc:sldMk cId="587993018" sldId="262"/>
            <ac:spMk id="2" creationId="{0131A222-8C7C-DF87-CA59-0D31B8D0004A}"/>
          </ac:spMkLst>
        </pc:spChg>
        <pc:spChg chg="mod">
          <ac:chgData name="Ewan Evans (2200899)" userId="c3bb9a53-723f-4f1b-9c09-22bd43d16211" providerId="ADAL" clId="{F2B343D0-E1E6-4955-9ACF-07BD1669D021}" dt="2026-03-08T09:54:56.564" v="396"/>
          <ac:spMkLst>
            <pc:docMk/>
            <pc:sldMk cId="587993018" sldId="262"/>
            <ac:spMk id="3" creationId="{52E808B5-AD1E-512A-A6CD-9AEE0F0F42A9}"/>
          </ac:spMkLst>
        </pc:spChg>
      </pc:sldChg>
      <pc:sldChg chg="addSp delSp modSp new mod">
        <pc:chgData name="Ewan Evans (2200899)" userId="c3bb9a53-723f-4f1b-9c09-22bd43d16211" providerId="ADAL" clId="{F2B343D0-E1E6-4955-9ACF-07BD1669D021}" dt="2026-03-12T21:55:36.260" v="3758" actId="14100"/>
        <pc:sldMkLst>
          <pc:docMk/>
          <pc:sldMk cId="300805261" sldId="263"/>
        </pc:sldMkLst>
        <pc:spChg chg="mod">
          <ac:chgData name="Ewan Evans (2200899)" userId="c3bb9a53-723f-4f1b-9c09-22bd43d16211" providerId="ADAL" clId="{F2B343D0-E1E6-4955-9ACF-07BD1669D021}" dt="2026-03-08T10:14:41.450" v="633" actId="20577"/>
          <ac:spMkLst>
            <pc:docMk/>
            <pc:sldMk cId="300805261" sldId="263"/>
            <ac:spMk id="2" creationId="{0C25CCFB-41E1-164D-E845-6E2B670EAC85}"/>
          </ac:spMkLst>
        </pc:spChg>
        <pc:spChg chg="mod">
          <ac:chgData name="Ewan Evans (2200899)" userId="c3bb9a53-723f-4f1b-9c09-22bd43d16211" providerId="ADAL" clId="{F2B343D0-E1E6-4955-9ACF-07BD1669D021}" dt="2026-03-08T14:44:47.055" v="3160" actId="20577"/>
          <ac:spMkLst>
            <pc:docMk/>
            <pc:sldMk cId="300805261" sldId="263"/>
            <ac:spMk id="3" creationId="{2566E938-2A6D-BB62-D1DA-B764C42BA5A3}"/>
          </ac:spMkLst>
        </pc:spChg>
        <pc:spChg chg="add mod">
          <ac:chgData name="Ewan Evans (2200899)" userId="c3bb9a53-723f-4f1b-9c09-22bd43d16211" providerId="ADAL" clId="{F2B343D0-E1E6-4955-9ACF-07BD1669D021}" dt="2026-03-08T14:40:32.114" v="3107" actId="14100"/>
          <ac:spMkLst>
            <pc:docMk/>
            <pc:sldMk cId="300805261" sldId="263"/>
            <ac:spMk id="4" creationId="{65A43960-757D-E00E-9712-6F63A60F0833}"/>
          </ac:spMkLst>
        </pc:spChg>
        <pc:spChg chg="add mod">
          <ac:chgData name="Ewan Evans (2200899)" userId="c3bb9a53-723f-4f1b-9c09-22bd43d16211" providerId="ADAL" clId="{F2B343D0-E1E6-4955-9ACF-07BD1669D021}" dt="2026-03-08T14:40:27.672" v="3106" actId="14100"/>
          <ac:spMkLst>
            <pc:docMk/>
            <pc:sldMk cId="300805261" sldId="263"/>
            <ac:spMk id="5" creationId="{4E1FFA6D-ECED-4A10-810A-54C9259DDC42}"/>
          </ac:spMkLst>
        </pc:spChg>
        <pc:spChg chg="add mod">
          <ac:chgData name="Ewan Evans (2200899)" userId="c3bb9a53-723f-4f1b-9c09-22bd43d16211" providerId="ADAL" clId="{F2B343D0-E1E6-4955-9ACF-07BD1669D021}" dt="2026-03-12T21:55:08.362" v="3753" actId="14100"/>
          <ac:spMkLst>
            <pc:docMk/>
            <pc:sldMk cId="300805261" sldId="263"/>
            <ac:spMk id="6" creationId="{2698DA92-5FA0-65F5-5B24-B403F86308B6}"/>
          </ac:spMkLst>
        </pc:spChg>
        <pc:spChg chg="add mod">
          <ac:chgData name="Ewan Evans (2200899)" userId="c3bb9a53-723f-4f1b-9c09-22bd43d16211" providerId="ADAL" clId="{F2B343D0-E1E6-4955-9ACF-07BD1669D021}" dt="2026-03-08T14:44:00.038" v="3159" actId="1076"/>
          <ac:spMkLst>
            <pc:docMk/>
            <pc:sldMk cId="300805261" sldId="263"/>
            <ac:spMk id="8" creationId="{0C461CB9-FC25-B739-B820-25AFAA9C7F74}"/>
          </ac:spMkLst>
        </pc:spChg>
        <pc:spChg chg="add mod">
          <ac:chgData name="Ewan Evans (2200899)" userId="c3bb9a53-723f-4f1b-9c09-22bd43d16211" providerId="ADAL" clId="{F2B343D0-E1E6-4955-9ACF-07BD1669D021}" dt="2026-03-08T14:42:01.376" v="3130" actId="14100"/>
          <ac:spMkLst>
            <pc:docMk/>
            <pc:sldMk cId="300805261" sldId="263"/>
            <ac:spMk id="19" creationId="{9998DADD-B468-4298-6544-C1A3275347A4}"/>
          </ac:spMkLst>
        </pc:spChg>
        <pc:grpChg chg="add mod">
          <ac:chgData name="Ewan Evans (2200899)" userId="c3bb9a53-723f-4f1b-9c09-22bd43d16211" providerId="ADAL" clId="{F2B343D0-E1E6-4955-9ACF-07BD1669D021}" dt="2026-03-08T14:40:32.114" v="3107" actId="14100"/>
          <ac:grpSpMkLst>
            <pc:docMk/>
            <pc:sldMk cId="300805261" sldId="263"/>
            <ac:grpSpMk id="14" creationId="{6AB4CB8B-1639-2215-3B5A-C60BAD3B114C}"/>
          </ac:grpSpMkLst>
        </pc:grpChg>
        <pc:grpChg chg="add mod">
          <ac:chgData name="Ewan Evans (2200899)" userId="c3bb9a53-723f-4f1b-9c09-22bd43d16211" providerId="ADAL" clId="{F2B343D0-E1E6-4955-9ACF-07BD1669D021}" dt="2026-03-08T14:40:27.672" v="3106" actId="14100"/>
          <ac:grpSpMkLst>
            <pc:docMk/>
            <pc:sldMk cId="300805261" sldId="263"/>
            <ac:grpSpMk id="15" creationId="{A1118ECF-F2BA-AFDE-785F-D6F33C9C728B}"/>
          </ac:grpSpMkLst>
        </pc:grpChg>
        <pc:grpChg chg="add mod">
          <ac:chgData name="Ewan Evans (2200899)" userId="c3bb9a53-723f-4f1b-9c09-22bd43d16211" providerId="ADAL" clId="{F2B343D0-E1E6-4955-9ACF-07BD1669D021}" dt="2026-03-08T14:41:40.072" v="3121" actId="14100"/>
          <ac:grpSpMkLst>
            <pc:docMk/>
            <pc:sldMk cId="300805261" sldId="263"/>
            <ac:grpSpMk id="17" creationId="{67777A57-8BBF-990F-29CA-57085AAAD986}"/>
          </ac:grpSpMkLst>
        </pc:grpChg>
        <pc:picChg chg="add mod ord modCrop">
          <ac:chgData name="Ewan Evans (2200899)" userId="c3bb9a53-723f-4f1b-9c09-22bd43d16211" providerId="ADAL" clId="{F2B343D0-E1E6-4955-9ACF-07BD1669D021}" dt="2026-03-12T21:54:39.860" v="3749" actId="14100"/>
          <ac:picMkLst>
            <pc:docMk/>
            <pc:sldMk cId="300805261" sldId="263"/>
            <ac:picMk id="12" creationId="{56499108-DA4B-3A18-565B-568E8160F672}"/>
          </ac:picMkLst>
        </pc:picChg>
        <pc:picChg chg="add mod">
          <ac:chgData name="Ewan Evans (2200899)" userId="c3bb9a53-723f-4f1b-9c09-22bd43d16211" providerId="ADAL" clId="{F2B343D0-E1E6-4955-9ACF-07BD1669D021}" dt="2026-03-08T14:40:32.114" v="3107" actId="14100"/>
          <ac:picMkLst>
            <pc:docMk/>
            <pc:sldMk cId="300805261" sldId="263"/>
            <ac:picMk id="3074" creationId="{D9A3EBCF-D256-2D55-5914-B155C38723B5}"/>
          </ac:picMkLst>
        </pc:picChg>
        <pc:picChg chg="add mod">
          <ac:chgData name="Ewan Evans (2200899)" userId="c3bb9a53-723f-4f1b-9c09-22bd43d16211" providerId="ADAL" clId="{F2B343D0-E1E6-4955-9ACF-07BD1669D021}" dt="2026-03-08T14:40:27.672" v="3106" actId="14100"/>
          <ac:picMkLst>
            <pc:docMk/>
            <pc:sldMk cId="300805261" sldId="263"/>
            <ac:picMk id="3076" creationId="{76AA0002-B92B-58CE-574B-EF7E8185B5B6}"/>
          </ac:picMkLst>
        </pc:picChg>
        <pc:cxnChg chg="add mod">
          <ac:chgData name="Ewan Evans (2200899)" userId="c3bb9a53-723f-4f1b-9c09-22bd43d16211" providerId="ADAL" clId="{F2B343D0-E1E6-4955-9ACF-07BD1669D021}" dt="2026-03-12T21:54:02.907" v="3736" actId="13822"/>
          <ac:cxnSpMkLst>
            <pc:docMk/>
            <pc:sldMk cId="300805261" sldId="263"/>
            <ac:cxnSpMk id="9" creationId="{0DFEC050-4A3D-A89D-9663-8F765FF85919}"/>
          </ac:cxnSpMkLst>
        </pc:cxnChg>
        <pc:cxnChg chg="add mod">
          <ac:chgData name="Ewan Evans (2200899)" userId="c3bb9a53-723f-4f1b-9c09-22bd43d16211" providerId="ADAL" clId="{F2B343D0-E1E6-4955-9ACF-07BD1669D021}" dt="2026-03-12T21:55:36.260" v="3758" actId="14100"/>
          <ac:cxnSpMkLst>
            <pc:docMk/>
            <pc:sldMk cId="300805261" sldId="263"/>
            <ac:cxnSpMk id="11" creationId="{CD28914A-6BCE-CC4B-553F-A820DE4C83BB}"/>
          </ac:cxnSpMkLst>
        </pc:cxnChg>
      </pc:sldChg>
      <pc:sldChg chg="addSp delSp modSp new mod setBg">
        <pc:chgData name="Ewan Evans (2200899)" userId="c3bb9a53-723f-4f1b-9c09-22bd43d16211" providerId="ADAL" clId="{F2B343D0-E1E6-4955-9ACF-07BD1669D021}" dt="2026-03-08T14:01:23.567" v="2028" actId="26606"/>
        <pc:sldMkLst>
          <pc:docMk/>
          <pc:sldMk cId="3390326137" sldId="265"/>
        </pc:sldMkLst>
        <pc:spChg chg="mod">
          <ac:chgData name="Ewan Evans (2200899)" userId="c3bb9a53-723f-4f1b-9c09-22bd43d16211" providerId="ADAL" clId="{F2B343D0-E1E6-4955-9ACF-07BD1669D021}" dt="2026-03-08T11:20:37.519" v="1527" actId="20577"/>
          <ac:spMkLst>
            <pc:docMk/>
            <pc:sldMk cId="3390326137" sldId="265"/>
            <ac:spMk id="2" creationId="{A4F2E130-CB84-9EDC-E7A5-371618B086FC}"/>
          </ac:spMkLst>
        </pc:spChg>
        <pc:spChg chg="mod">
          <ac:chgData name="Ewan Evans (2200899)" userId="c3bb9a53-723f-4f1b-9c09-22bd43d16211" providerId="ADAL" clId="{F2B343D0-E1E6-4955-9ACF-07BD1669D021}" dt="2026-03-08T14:01:23.567" v="2028" actId="26606"/>
          <ac:spMkLst>
            <pc:docMk/>
            <pc:sldMk cId="3390326137" sldId="265"/>
            <ac:spMk id="3" creationId="{A244CD56-BDAF-D81A-01B1-432F2D81823A}"/>
          </ac:spMkLst>
        </pc:spChg>
        <pc:spChg chg="add">
          <ac:chgData name="Ewan Evans (2200899)" userId="c3bb9a53-723f-4f1b-9c09-22bd43d16211" providerId="ADAL" clId="{F2B343D0-E1E6-4955-9ACF-07BD1669D021}" dt="2026-03-08T14:01:23.567" v="2028" actId="26606"/>
          <ac:spMkLst>
            <pc:docMk/>
            <pc:sldMk cId="3390326137" sldId="265"/>
            <ac:spMk id="19" creationId="{04812C46-200A-4DEB-A05E-3ED6C68C2387}"/>
          </ac:spMkLst>
        </pc:spChg>
        <pc:spChg chg="add">
          <ac:chgData name="Ewan Evans (2200899)" userId="c3bb9a53-723f-4f1b-9c09-22bd43d16211" providerId="ADAL" clId="{F2B343D0-E1E6-4955-9ACF-07BD1669D021}" dt="2026-03-08T14:01:23.567" v="2028" actId="26606"/>
          <ac:spMkLst>
            <pc:docMk/>
            <pc:sldMk cId="3390326137" sldId="265"/>
            <ac:spMk id="21" creationId="{D1EA859B-E555-4109-94F3-6700E046E008}"/>
          </ac:spMkLst>
        </pc:spChg>
        <pc:picChg chg="add mod ord">
          <ac:chgData name="Ewan Evans (2200899)" userId="c3bb9a53-723f-4f1b-9c09-22bd43d16211" providerId="ADAL" clId="{F2B343D0-E1E6-4955-9ACF-07BD1669D021}" dt="2026-03-08T14:01:23.567" v="2028" actId="26606"/>
          <ac:picMkLst>
            <pc:docMk/>
            <pc:sldMk cId="3390326137" sldId="265"/>
            <ac:picMk id="9" creationId="{99B8AD78-A307-72B8-A481-44E018DC2091}"/>
          </ac:picMkLst>
        </pc:picChg>
      </pc:sldChg>
      <pc:sldChg chg="addSp delSp modSp new mod">
        <pc:chgData name="Ewan Evans (2200899)" userId="c3bb9a53-723f-4f1b-9c09-22bd43d16211" providerId="ADAL" clId="{F2B343D0-E1E6-4955-9ACF-07BD1669D021}" dt="2026-03-08T15:18:01.430" v="3210" actId="1076"/>
        <pc:sldMkLst>
          <pc:docMk/>
          <pc:sldMk cId="2495536537" sldId="266"/>
        </pc:sldMkLst>
        <pc:spChg chg="mod">
          <ac:chgData name="Ewan Evans (2200899)" userId="c3bb9a53-723f-4f1b-9c09-22bd43d16211" providerId="ADAL" clId="{F2B343D0-E1E6-4955-9ACF-07BD1669D021}" dt="2026-03-08T15:17:55.668" v="3209" actId="1076"/>
          <ac:spMkLst>
            <pc:docMk/>
            <pc:sldMk cId="2495536537" sldId="266"/>
            <ac:spMk id="2" creationId="{3869C1E3-8408-3C59-54C1-B6F3F67A0614}"/>
          </ac:spMkLst>
        </pc:spChg>
        <pc:spChg chg="add mod">
          <ac:chgData name="Ewan Evans (2200899)" userId="c3bb9a53-723f-4f1b-9c09-22bd43d16211" providerId="ADAL" clId="{F2B343D0-E1E6-4955-9ACF-07BD1669D021}" dt="2026-03-08T14:18:33.037" v="2570" actId="1076"/>
          <ac:spMkLst>
            <pc:docMk/>
            <pc:sldMk cId="2495536537" sldId="266"/>
            <ac:spMk id="8" creationId="{E4D17EF5-184A-E8C6-3F42-CB7D1ED74C7E}"/>
          </ac:spMkLst>
        </pc:spChg>
        <pc:spChg chg="add mod">
          <ac:chgData name="Ewan Evans (2200899)" userId="c3bb9a53-723f-4f1b-9c09-22bd43d16211" providerId="ADAL" clId="{F2B343D0-E1E6-4955-9ACF-07BD1669D021}" dt="2026-03-08T14:20:29.780" v="2621" actId="20577"/>
          <ac:spMkLst>
            <pc:docMk/>
            <pc:sldMk cId="2495536537" sldId="266"/>
            <ac:spMk id="9" creationId="{5F868967-588C-544D-8D5B-BBE1EC050B28}"/>
          </ac:spMkLst>
        </pc:spChg>
        <pc:graphicFrameChg chg="add mod modGraphic">
          <ac:chgData name="Ewan Evans (2200899)" userId="c3bb9a53-723f-4f1b-9c09-22bd43d16211" providerId="ADAL" clId="{F2B343D0-E1E6-4955-9ACF-07BD1669D021}" dt="2026-03-08T15:18:01.430" v="3210" actId="1076"/>
          <ac:graphicFrameMkLst>
            <pc:docMk/>
            <pc:sldMk cId="2495536537" sldId="266"/>
            <ac:graphicFrameMk id="5" creationId="{6FC73FBB-85C4-6CDD-A6F4-9916FEB6B792}"/>
          </ac:graphicFrameMkLst>
        </pc:graphicFrameChg>
      </pc:sldChg>
      <pc:sldChg chg="addSp delSp modSp new mod setBg">
        <pc:chgData name="Ewan Evans (2200899)" userId="c3bb9a53-723f-4f1b-9c09-22bd43d16211" providerId="ADAL" clId="{F2B343D0-E1E6-4955-9ACF-07BD1669D021}" dt="2026-03-12T21:57:43.743" v="3796" actId="20577"/>
        <pc:sldMkLst>
          <pc:docMk/>
          <pc:sldMk cId="617810580" sldId="267"/>
        </pc:sldMkLst>
        <pc:spChg chg="mo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2" creationId="{57B437A0-0CE6-B25C-3EFA-D05929AA804B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3" creationId="{3847E18C-932D-4C95-AABA-FEC7C9499AD7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4" creationId="{BACC6370-2D7E-4714-9D71-7542949D7D5D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5" creationId="{3150CB11-0C61-439E-910F-5787759E72A0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6" creationId="{256B2C21-A230-48C0-8DF1-C46611373C44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7" creationId="{43F8A58B-5155-44CE-A5FF-7647B47D0A7A}"/>
          </ac:spMkLst>
        </pc:spChg>
        <pc:spChg chg="add">
          <ac:chgData name="Ewan Evans (2200899)" userId="c3bb9a53-723f-4f1b-9c09-22bd43d16211" providerId="ADAL" clId="{F2B343D0-E1E6-4955-9ACF-07BD1669D021}" dt="2026-03-08T14:04:25.872" v="2229" actId="26606"/>
          <ac:spMkLst>
            <pc:docMk/>
            <pc:sldMk cId="617810580" sldId="267"/>
            <ac:spMk id="19" creationId="{443F2ACA-E6D6-4028-82DD-F03C262D5DE6}"/>
          </ac:spMkLst>
        </pc:spChg>
        <pc:graphicFrameChg chg="add modGraphic">
          <ac:chgData name="Ewan Evans (2200899)" userId="c3bb9a53-723f-4f1b-9c09-22bd43d16211" providerId="ADAL" clId="{F2B343D0-E1E6-4955-9ACF-07BD1669D021}" dt="2026-03-12T21:57:43.743" v="3796" actId="20577"/>
          <ac:graphicFrameMkLst>
            <pc:docMk/>
            <pc:sldMk cId="617810580" sldId="267"/>
            <ac:graphicFrameMk id="18" creationId="{01A49F50-DEFB-39C5-1E13-B7DFE29D7D66}"/>
          </ac:graphicFrameMkLst>
        </pc:graphicFrameChg>
      </pc:sldChg>
      <pc:sldChg chg="addSp delSp modSp new mod ord setBg">
        <pc:chgData name="Ewan Evans (2200899)" userId="c3bb9a53-723f-4f1b-9c09-22bd43d16211" providerId="ADAL" clId="{F2B343D0-E1E6-4955-9ACF-07BD1669D021}" dt="2026-03-08T15:17:37.510" v="3208" actId="1076"/>
        <pc:sldMkLst>
          <pc:docMk/>
          <pc:sldMk cId="2782347003" sldId="268"/>
        </pc:sldMkLst>
        <pc:spChg chg="mod">
          <ac:chgData name="Ewan Evans (2200899)" userId="c3bb9a53-723f-4f1b-9c09-22bd43d16211" providerId="ADAL" clId="{F2B343D0-E1E6-4955-9ACF-07BD1669D021}" dt="2026-03-08T15:16:06.108" v="3203" actId="26606"/>
          <ac:spMkLst>
            <pc:docMk/>
            <pc:sldMk cId="2782347003" sldId="268"/>
            <ac:spMk id="2" creationId="{3717E3B2-8D9C-FB3C-D904-A0ADAC07C79B}"/>
          </ac:spMkLst>
        </pc:spChg>
        <pc:spChg chg="add">
          <ac:chgData name="Ewan Evans (2200899)" userId="c3bb9a53-723f-4f1b-9c09-22bd43d16211" providerId="ADAL" clId="{F2B343D0-E1E6-4955-9ACF-07BD1669D021}" dt="2026-03-08T15:17:23.888" v="3206" actId="26606"/>
          <ac:spMkLst>
            <pc:docMk/>
            <pc:sldMk cId="2782347003" sldId="268"/>
            <ac:spMk id="15" creationId="{D4771268-CB57-404A-9271-370EB28F6090}"/>
          </ac:spMkLst>
        </pc:spChg>
        <pc:picChg chg="add mod">
          <ac:chgData name="Ewan Evans (2200899)" userId="c3bb9a53-723f-4f1b-9c09-22bd43d16211" providerId="ADAL" clId="{F2B343D0-E1E6-4955-9ACF-07BD1669D021}" dt="2026-03-08T15:17:37.510" v="3208" actId="1076"/>
          <ac:picMkLst>
            <pc:docMk/>
            <pc:sldMk cId="2782347003" sldId="268"/>
            <ac:picMk id="9" creationId="{0BCF3F68-49E2-7CB8-C843-0574E2EF2FCB}"/>
          </ac:picMkLst>
        </pc:picChg>
      </pc:sldChg>
      <pc:sldChg chg="addSp modSp new mod setBg">
        <pc:chgData name="Ewan Evans (2200899)" userId="c3bb9a53-723f-4f1b-9c09-22bd43d16211" providerId="ADAL" clId="{F2B343D0-E1E6-4955-9ACF-07BD1669D021}" dt="2026-03-12T21:51:30.121" v="3733" actId="14100"/>
        <pc:sldMkLst>
          <pc:docMk/>
          <pc:sldMk cId="1504319524" sldId="269"/>
        </pc:sldMkLst>
        <pc:spChg chg="mod">
          <ac:chgData name="Ewan Evans (2200899)" userId="c3bb9a53-723f-4f1b-9c09-22bd43d16211" providerId="ADAL" clId="{F2B343D0-E1E6-4955-9ACF-07BD1669D021}" dt="2026-03-12T21:48:38.497" v="3707" actId="26606"/>
          <ac:spMkLst>
            <pc:docMk/>
            <pc:sldMk cId="1504319524" sldId="269"/>
            <ac:spMk id="2" creationId="{6167FE19-AB6B-EF77-4D73-D64B16BB133F}"/>
          </ac:spMkLst>
        </pc:spChg>
        <pc:spChg chg="mod">
          <ac:chgData name="Ewan Evans (2200899)" userId="c3bb9a53-723f-4f1b-9c09-22bd43d16211" providerId="ADAL" clId="{F2B343D0-E1E6-4955-9ACF-07BD1669D021}" dt="2026-03-12T21:48:38.497" v="3707" actId="26606"/>
          <ac:spMkLst>
            <pc:docMk/>
            <pc:sldMk cId="1504319524" sldId="269"/>
            <ac:spMk id="3" creationId="{21BB575F-0586-D76C-D7E1-0ADFEAA64367}"/>
          </ac:spMkLst>
        </pc:spChg>
        <pc:spChg chg="add mod ord">
          <ac:chgData name="Ewan Evans (2200899)" userId="c3bb9a53-723f-4f1b-9c09-22bd43d16211" providerId="ADAL" clId="{F2B343D0-E1E6-4955-9ACF-07BD1669D021}" dt="2026-03-12T21:51:12.658" v="3724" actId="14100"/>
          <ac:spMkLst>
            <pc:docMk/>
            <pc:sldMk cId="1504319524" sldId="269"/>
            <ac:spMk id="5" creationId="{D31E1C05-A8B2-5082-A308-CBADEDB9BFF2}"/>
          </ac:spMkLst>
        </pc:spChg>
        <pc:spChg chg="add mod">
          <ac:chgData name="Ewan Evans (2200899)" userId="c3bb9a53-723f-4f1b-9c09-22bd43d16211" providerId="ADAL" clId="{F2B343D0-E1E6-4955-9ACF-07BD1669D021}" dt="2026-03-12T21:51:30.121" v="3733" actId="14100"/>
          <ac:spMkLst>
            <pc:docMk/>
            <pc:sldMk cId="1504319524" sldId="269"/>
            <ac:spMk id="11" creationId="{03B817D9-0144-A257-73FA-2735E19EA8A3}"/>
          </ac:spMkLst>
        </pc:spChg>
        <pc:spChg chg="add mod">
          <ac:chgData name="Ewan Evans (2200899)" userId="c3bb9a53-723f-4f1b-9c09-22bd43d16211" providerId="ADAL" clId="{F2B343D0-E1E6-4955-9ACF-07BD1669D021}" dt="2026-03-12T21:51:19.966" v="3727" actId="404"/>
          <ac:spMkLst>
            <pc:docMk/>
            <pc:sldMk cId="1504319524" sldId="269"/>
            <ac:spMk id="14" creationId="{9684F144-3935-1727-E872-161AE22898A9}"/>
          </ac:spMkLst>
        </pc:spChg>
        <pc:spChg chg="add">
          <ac:chgData name="Ewan Evans (2200899)" userId="c3bb9a53-723f-4f1b-9c09-22bd43d16211" providerId="ADAL" clId="{F2B343D0-E1E6-4955-9ACF-07BD1669D021}" dt="2026-03-12T21:48:38.497" v="3707" actId="26606"/>
          <ac:spMkLst>
            <pc:docMk/>
            <pc:sldMk cId="1504319524" sldId="269"/>
            <ac:spMk id="1031" creationId="{EEDFD83B-474E-42D8-99FD-250991624799}"/>
          </ac:spMkLst>
        </pc:spChg>
        <pc:spChg chg="add">
          <ac:chgData name="Ewan Evans (2200899)" userId="c3bb9a53-723f-4f1b-9c09-22bd43d16211" providerId="ADAL" clId="{F2B343D0-E1E6-4955-9ACF-07BD1669D021}" dt="2026-03-12T21:48:38.497" v="3707" actId="26606"/>
          <ac:spMkLst>
            <pc:docMk/>
            <pc:sldMk cId="1504319524" sldId="269"/>
            <ac:spMk id="1033" creationId="{E18AC0D4-F32D-4067-9F63-E553F4AFFF0E}"/>
          </ac:spMkLst>
        </pc:spChg>
        <pc:grpChg chg="add mod ord">
          <ac:chgData name="Ewan Evans (2200899)" userId="c3bb9a53-723f-4f1b-9c09-22bd43d16211" providerId="ADAL" clId="{F2B343D0-E1E6-4955-9ACF-07BD1669D021}" dt="2026-03-12T21:48:38.497" v="3707" actId="26606"/>
          <ac:grpSpMkLst>
            <pc:docMk/>
            <pc:sldMk cId="1504319524" sldId="269"/>
            <ac:grpSpMk id="10" creationId="{4A4AB1B8-61CB-0042-C881-4211E81515D6}"/>
          </ac:grpSpMkLst>
        </pc:grpChg>
        <pc:grpChg chg="add mod">
          <ac:chgData name="Ewan Evans (2200899)" userId="c3bb9a53-723f-4f1b-9c09-22bd43d16211" providerId="ADAL" clId="{F2B343D0-E1E6-4955-9ACF-07BD1669D021}" dt="2026-03-12T21:48:38.497" v="3707" actId="26606"/>
          <ac:grpSpMkLst>
            <pc:docMk/>
            <pc:sldMk cId="1504319524" sldId="269"/>
            <ac:grpSpMk id="12" creationId="{888C50E7-5847-FEC0-2209-C69F702028E1}"/>
          </ac:grpSpMkLst>
        </pc:grpChg>
        <pc:picChg chg="add mod modCrop">
          <ac:chgData name="Ewan Evans (2200899)" userId="c3bb9a53-723f-4f1b-9c09-22bd43d16211" providerId="ADAL" clId="{F2B343D0-E1E6-4955-9ACF-07BD1669D021}" dt="2026-03-12T21:46:43.847" v="3681" actId="164"/>
          <ac:picMkLst>
            <pc:docMk/>
            <pc:sldMk cId="1504319524" sldId="269"/>
            <ac:picMk id="7" creationId="{2F9B4514-9709-D701-3253-0C8FE3D0EC5B}"/>
          </ac:picMkLst>
        </pc:picChg>
        <pc:picChg chg="add mod modCrop">
          <ac:chgData name="Ewan Evans (2200899)" userId="c3bb9a53-723f-4f1b-9c09-22bd43d16211" providerId="ADAL" clId="{F2B343D0-E1E6-4955-9ACF-07BD1669D021}" dt="2026-03-12T21:47:36.930" v="3693" actId="732"/>
          <ac:picMkLst>
            <pc:docMk/>
            <pc:sldMk cId="1504319524" sldId="269"/>
            <ac:picMk id="9" creationId="{472A1690-E75A-26C1-1E4B-64F2518369B0}"/>
          </ac:picMkLst>
        </pc:picChg>
        <pc:picChg chg="add mod">
          <ac:chgData name="Ewan Evans (2200899)" userId="c3bb9a53-723f-4f1b-9c09-22bd43d16211" providerId="ADAL" clId="{F2B343D0-E1E6-4955-9ACF-07BD1669D021}" dt="2026-03-12T21:48:38.497" v="3707" actId="26606"/>
          <ac:picMkLst>
            <pc:docMk/>
            <pc:sldMk cId="1504319524" sldId="269"/>
            <ac:picMk id="1026" creationId="{AA3AC730-D85D-3E95-5B7A-A39743569398}"/>
          </ac:picMkLst>
        </pc:picChg>
      </pc:sldChg>
      <pc:sldChg chg="addSp delSp modSp mod">
        <pc:chgData name="Ewan Evans (2200899)" userId="c3bb9a53-723f-4f1b-9c09-22bd43d16211" providerId="ADAL" clId="{F2B343D0-E1E6-4955-9ACF-07BD1669D021}" dt="2026-03-23T11:49:18.648" v="4073" actId="14100"/>
        <pc:sldMkLst>
          <pc:docMk/>
          <pc:sldMk cId="843666279" sldId="270"/>
        </pc:sldMkLst>
        <pc:spChg chg="mod">
          <ac:chgData name="Ewan Evans (2200899)" userId="c3bb9a53-723f-4f1b-9c09-22bd43d16211" providerId="ADAL" clId="{F2B343D0-E1E6-4955-9ACF-07BD1669D021}" dt="2026-03-23T11:48:27.293" v="4039" actId="33524"/>
          <ac:spMkLst>
            <pc:docMk/>
            <pc:sldMk cId="843666279" sldId="270"/>
            <ac:spMk id="2" creationId="{B894D323-FE6A-A46F-748D-91462C1FEC8B}"/>
          </ac:spMkLst>
        </pc:spChg>
        <pc:spChg chg="mod">
          <ac:chgData name="Ewan Evans (2200899)" userId="c3bb9a53-723f-4f1b-9c09-22bd43d16211" providerId="ADAL" clId="{F2B343D0-E1E6-4955-9ACF-07BD1669D021}" dt="2026-03-23T11:49:15.928" v="4072" actId="1076"/>
          <ac:spMkLst>
            <pc:docMk/>
            <pc:sldMk cId="843666279" sldId="270"/>
            <ac:spMk id="3" creationId="{868A3649-A120-7C5E-E8A3-09E4B138F897}"/>
          </ac:spMkLst>
        </pc:spChg>
        <pc:spChg chg="add del mod">
          <ac:chgData name="Ewan Evans (2200899)" userId="c3bb9a53-723f-4f1b-9c09-22bd43d16211" providerId="ADAL" clId="{F2B343D0-E1E6-4955-9ACF-07BD1669D021}" dt="2026-03-23T11:45:21.639" v="3809" actId="478"/>
          <ac:spMkLst>
            <pc:docMk/>
            <pc:sldMk cId="843666279" sldId="270"/>
            <ac:spMk id="4" creationId="{931430BC-BE68-A58D-E556-CA2B270E543A}"/>
          </ac:spMkLst>
        </pc:spChg>
        <pc:spChg chg="add mod">
          <ac:chgData name="Ewan Evans (2200899)" userId="c3bb9a53-723f-4f1b-9c09-22bd43d16211" providerId="ADAL" clId="{F2B343D0-E1E6-4955-9ACF-07BD1669D021}" dt="2026-03-23T11:49:18.648" v="4073" actId="14100"/>
          <ac:spMkLst>
            <pc:docMk/>
            <pc:sldMk cId="843666279" sldId="270"/>
            <ac:spMk id="5" creationId="{47955A97-BC1C-13BB-5BD0-88D3BB18DF2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F6ED1D-FE64-4822-B652-57BD0AF8EFB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E604D07-7B3A-4F6B-A01E-641EC4B3306A}">
      <dgm:prSet/>
      <dgm:spPr/>
      <dgm:t>
        <a:bodyPr/>
        <a:lstStyle/>
        <a:p>
          <a:r>
            <a:rPr lang="en-GB"/>
            <a:t>Easily accessible through the university</a:t>
          </a:r>
          <a:endParaRPr lang="en-US"/>
        </a:p>
      </dgm:t>
    </dgm:pt>
    <dgm:pt modelId="{015A4F80-2FB3-4919-991A-F3B8664A2F36}" type="parTrans" cxnId="{53AA19FE-C835-4DF2-92D1-E6A0B7F3D372}">
      <dgm:prSet/>
      <dgm:spPr/>
      <dgm:t>
        <a:bodyPr/>
        <a:lstStyle/>
        <a:p>
          <a:endParaRPr lang="en-US"/>
        </a:p>
      </dgm:t>
    </dgm:pt>
    <dgm:pt modelId="{C07037C5-B74C-4A3D-8D87-391D82AD3C8F}" type="sibTrans" cxnId="{53AA19FE-C835-4DF2-92D1-E6A0B7F3D372}">
      <dgm:prSet/>
      <dgm:spPr/>
      <dgm:t>
        <a:bodyPr/>
        <a:lstStyle/>
        <a:p>
          <a:endParaRPr lang="en-US"/>
        </a:p>
      </dgm:t>
    </dgm:pt>
    <dgm:pt modelId="{B446971C-8F63-4E63-AF89-C76C2A605094}">
      <dgm:prSet/>
      <dgm:spPr/>
      <dgm:t>
        <a:bodyPr/>
        <a:lstStyle/>
        <a:p>
          <a:r>
            <a:rPr lang="en-GB" dirty="0"/>
            <a:t>Speed of design to analysis is significantly quicker</a:t>
          </a:r>
          <a:endParaRPr lang="en-US" dirty="0"/>
        </a:p>
      </dgm:t>
    </dgm:pt>
    <dgm:pt modelId="{9C0CCF75-830E-480B-BF2C-361861D0D485}" type="parTrans" cxnId="{FBF84D97-C1EF-42A8-8305-7F933173C117}">
      <dgm:prSet/>
      <dgm:spPr/>
      <dgm:t>
        <a:bodyPr/>
        <a:lstStyle/>
        <a:p>
          <a:endParaRPr lang="en-US"/>
        </a:p>
      </dgm:t>
    </dgm:pt>
    <dgm:pt modelId="{1EB62F90-A4D4-43C6-8D66-B7FBD2B0659D}" type="sibTrans" cxnId="{FBF84D97-C1EF-42A8-8305-7F933173C117}">
      <dgm:prSet/>
      <dgm:spPr/>
      <dgm:t>
        <a:bodyPr/>
        <a:lstStyle/>
        <a:p>
          <a:endParaRPr lang="en-US"/>
        </a:p>
      </dgm:t>
    </dgm:pt>
    <dgm:pt modelId="{F2FA31AF-3100-4571-80AF-DE3F78E4ADDA}">
      <dgm:prSet/>
      <dgm:spPr/>
      <dgm:t>
        <a:bodyPr/>
        <a:lstStyle/>
        <a:p>
          <a:r>
            <a:rPr lang="en-GB"/>
            <a:t>Previous experience with CFD</a:t>
          </a:r>
          <a:endParaRPr lang="en-US"/>
        </a:p>
      </dgm:t>
    </dgm:pt>
    <dgm:pt modelId="{E95D68B7-0934-4661-A909-5DFC775B0DDA}" type="parTrans" cxnId="{8BE8EFBC-F978-4695-A55F-A6F15923E8D5}">
      <dgm:prSet/>
      <dgm:spPr/>
      <dgm:t>
        <a:bodyPr/>
        <a:lstStyle/>
        <a:p>
          <a:endParaRPr lang="en-US"/>
        </a:p>
      </dgm:t>
    </dgm:pt>
    <dgm:pt modelId="{0955E81F-09A4-4F32-9A9C-8E8AD755EA5B}" type="sibTrans" cxnId="{8BE8EFBC-F978-4695-A55F-A6F15923E8D5}">
      <dgm:prSet/>
      <dgm:spPr/>
      <dgm:t>
        <a:bodyPr/>
        <a:lstStyle/>
        <a:p>
          <a:endParaRPr lang="en-US"/>
        </a:p>
      </dgm:t>
    </dgm:pt>
    <dgm:pt modelId="{8B4B0252-A4F3-4AEF-80C6-7DA418BA2704}">
      <dgm:prSet/>
      <dgm:spPr/>
      <dgm:t>
        <a:bodyPr/>
        <a:lstStyle/>
        <a:p>
          <a:r>
            <a:rPr lang="en-GB"/>
            <a:t>Cost involved is significantly lower</a:t>
          </a:r>
          <a:endParaRPr lang="en-US"/>
        </a:p>
      </dgm:t>
    </dgm:pt>
    <dgm:pt modelId="{F59F303B-74E8-4652-9496-84478985A02D}" type="parTrans" cxnId="{AFF2F72D-AE95-4048-9CE8-DBE17ED7E009}">
      <dgm:prSet/>
      <dgm:spPr/>
      <dgm:t>
        <a:bodyPr/>
        <a:lstStyle/>
        <a:p>
          <a:endParaRPr lang="en-US"/>
        </a:p>
      </dgm:t>
    </dgm:pt>
    <dgm:pt modelId="{8521A6E1-7569-486E-BFB1-B8B017992F53}" type="sibTrans" cxnId="{AFF2F72D-AE95-4048-9CE8-DBE17ED7E009}">
      <dgm:prSet/>
      <dgm:spPr/>
      <dgm:t>
        <a:bodyPr/>
        <a:lstStyle/>
        <a:p>
          <a:endParaRPr lang="en-US"/>
        </a:p>
      </dgm:t>
    </dgm:pt>
    <dgm:pt modelId="{3DFA1C8D-2BAA-4CB0-9580-78084ED35E4C}" type="pres">
      <dgm:prSet presAssocID="{85F6ED1D-FE64-4822-B652-57BD0AF8EFBE}" presName="linear" presStyleCnt="0">
        <dgm:presLayoutVars>
          <dgm:animLvl val="lvl"/>
          <dgm:resizeHandles val="exact"/>
        </dgm:presLayoutVars>
      </dgm:prSet>
      <dgm:spPr/>
    </dgm:pt>
    <dgm:pt modelId="{359D78E3-C887-4346-B1FC-0A6C2CEB5D67}" type="pres">
      <dgm:prSet presAssocID="{AE604D07-7B3A-4F6B-A01E-641EC4B3306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D11916D-5566-4EA9-B1A4-BF8C95D1C61C}" type="pres">
      <dgm:prSet presAssocID="{C07037C5-B74C-4A3D-8D87-391D82AD3C8F}" presName="spacer" presStyleCnt="0"/>
      <dgm:spPr/>
    </dgm:pt>
    <dgm:pt modelId="{98E580EE-8EF2-41FC-9BCA-EA1145E66725}" type="pres">
      <dgm:prSet presAssocID="{B446971C-8F63-4E63-AF89-C76C2A6050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C5CD50-1353-4614-AFFA-71C60C631464}" type="pres">
      <dgm:prSet presAssocID="{1EB62F90-A4D4-43C6-8D66-B7FBD2B0659D}" presName="spacer" presStyleCnt="0"/>
      <dgm:spPr/>
    </dgm:pt>
    <dgm:pt modelId="{1D5200C9-64DE-4B02-8F04-7B114BC04D38}" type="pres">
      <dgm:prSet presAssocID="{F2FA31AF-3100-4571-80AF-DE3F78E4AD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859ED0E-9B79-4D13-AC65-AD09D8D15BED}" type="pres">
      <dgm:prSet presAssocID="{0955E81F-09A4-4F32-9A9C-8E8AD755EA5B}" presName="spacer" presStyleCnt="0"/>
      <dgm:spPr/>
    </dgm:pt>
    <dgm:pt modelId="{6CC0A6AE-7BE3-4212-AAEC-6F54FEDBC533}" type="pres">
      <dgm:prSet presAssocID="{8B4B0252-A4F3-4AEF-80C6-7DA418BA270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F2F72D-AE95-4048-9CE8-DBE17ED7E009}" srcId="{85F6ED1D-FE64-4822-B652-57BD0AF8EFBE}" destId="{8B4B0252-A4F3-4AEF-80C6-7DA418BA2704}" srcOrd="3" destOrd="0" parTransId="{F59F303B-74E8-4652-9496-84478985A02D}" sibTransId="{8521A6E1-7569-486E-BFB1-B8B017992F53}"/>
    <dgm:cxn modelId="{EF9EF066-3C6E-44C1-AB8B-DCE5709B93AB}" type="presOf" srcId="{85F6ED1D-FE64-4822-B652-57BD0AF8EFBE}" destId="{3DFA1C8D-2BAA-4CB0-9580-78084ED35E4C}" srcOrd="0" destOrd="0" presId="urn:microsoft.com/office/officeart/2005/8/layout/vList2"/>
    <dgm:cxn modelId="{1722FC7A-B45D-4336-A4E4-BEC3749A5DB8}" type="presOf" srcId="{AE604D07-7B3A-4F6B-A01E-641EC4B3306A}" destId="{359D78E3-C887-4346-B1FC-0A6C2CEB5D67}" srcOrd="0" destOrd="0" presId="urn:microsoft.com/office/officeart/2005/8/layout/vList2"/>
    <dgm:cxn modelId="{73006196-64B1-4445-87E9-133E5AB7BC52}" type="presOf" srcId="{8B4B0252-A4F3-4AEF-80C6-7DA418BA2704}" destId="{6CC0A6AE-7BE3-4212-AAEC-6F54FEDBC533}" srcOrd="0" destOrd="0" presId="urn:microsoft.com/office/officeart/2005/8/layout/vList2"/>
    <dgm:cxn modelId="{FBF84D97-C1EF-42A8-8305-7F933173C117}" srcId="{85F6ED1D-FE64-4822-B652-57BD0AF8EFBE}" destId="{B446971C-8F63-4E63-AF89-C76C2A605094}" srcOrd="1" destOrd="0" parTransId="{9C0CCF75-830E-480B-BF2C-361861D0D485}" sibTransId="{1EB62F90-A4D4-43C6-8D66-B7FBD2B0659D}"/>
    <dgm:cxn modelId="{8BE8EFBC-F978-4695-A55F-A6F15923E8D5}" srcId="{85F6ED1D-FE64-4822-B652-57BD0AF8EFBE}" destId="{F2FA31AF-3100-4571-80AF-DE3F78E4ADDA}" srcOrd="2" destOrd="0" parTransId="{E95D68B7-0934-4661-A909-5DFC775B0DDA}" sibTransId="{0955E81F-09A4-4F32-9A9C-8E8AD755EA5B}"/>
    <dgm:cxn modelId="{F83DDBE8-196A-490F-A9DE-62ABF15C8031}" type="presOf" srcId="{F2FA31AF-3100-4571-80AF-DE3F78E4ADDA}" destId="{1D5200C9-64DE-4B02-8F04-7B114BC04D38}" srcOrd="0" destOrd="0" presId="urn:microsoft.com/office/officeart/2005/8/layout/vList2"/>
    <dgm:cxn modelId="{6C2E6DED-8490-457E-821D-907B40601D8D}" type="presOf" srcId="{B446971C-8F63-4E63-AF89-C76C2A605094}" destId="{98E580EE-8EF2-41FC-9BCA-EA1145E66725}" srcOrd="0" destOrd="0" presId="urn:microsoft.com/office/officeart/2005/8/layout/vList2"/>
    <dgm:cxn modelId="{53AA19FE-C835-4DF2-92D1-E6A0B7F3D372}" srcId="{85F6ED1D-FE64-4822-B652-57BD0AF8EFBE}" destId="{AE604D07-7B3A-4F6B-A01E-641EC4B3306A}" srcOrd="0" destOrd="0" parTransId="{015A4F80-2FB3-4919-991A-F3B8664A2F36}" sibTransId="{C07037C5-B74C-4A3D-8D87-391D82AD3C8F}"/>
    <dgm:cxn modelId="{FA9716AD-0203-4CFC-BF4C-CE2D17A79C80}" type="presParOf" srcId="{3DFA1C8D-2BAA-4CB0-9580-78084ED35E4C}" destId="{359D78E3-C887-4346-B1FC-0A6C2CEB5D67}" srcOrd="0" destOrd="0" presId="urn:microsoft.com/office/officeart/2005/8/layout/vList2"/>
    <dgm:cxn modelId="{2A7E6403-1CF1-4507-B16B-4958B043B449}" type="presParOf" srcId="{3DFA1C8D-2BAA-4CB0-9580-78084ED35E4C}" destId="{8D11916D-5566-4EA9-B1A4-BF8C95D1C61C}" srcOrd="1" destOrd="0" presId="urn:microsoft.com/office/officeart/2005/8/layout/vList2"/>
    <dgm:cxn modelId="{23E28C8B-C0E0-4F44-B7D3-401519CA0E75}" type="presParOf" srcId="{3DFA1C8D-2BAA-4CB0-9580-78084ED35E4C}" destId="{98E580EE-8EF2-41FC-9BCA-EA1145E66725}" srcOrd="2" destOrd="0" presId="urn:microsoft.com/office/officeart/2005/8/layout/vList2"/>
    <dgm:cxn modelId="{DAC50950-E176-448D-AA42-A9B3BBA27714}" type="presParOf" srcId="{3DFA1C8D-2BAA-4CB0-9580-78084ED35E4C}" destId="{31C5CD50-1353-4614-AFFA-71C60C631464}" srcOrd="3" destOrd="0" presId="urn:microsoft.com/office/officeart/2005/8/layout/vList2"/>
    <dgm:cxn modelId="{1F58697E-4A57-4517-8B72-7B67772EE90E}" type="presParOf" srcId="{3DFA1C8D-2BAA-4CB0-9580-78084ED35E4C}" destId="{1D5200C9-64DE-4B02-8F04-7B114BC04D38}" srcOrd="4" destOrd="0" presId="urn:microsoft.com/office/officeart/2005/8/layout/vList2"/>
    <dgm:cxn modelId="{255F3C7E-3046-4E1D-AC10-8AEA7ABF71F8}" type="presParOf" srcId="{3DFA1C8D-2BAA-4CB0-9580-78084ED35E4C}" destId="{C859ED0E-9B79-4D13-AC65-AD09D8D15BED}" srcOrd="5" destOrd="0" presId="urn:microsoft.com/office/officeart/2005/8/layout/vList2"/>
    <dgm:cxn modelId="{D639857C-C5FF-4B9A-83E9-2137D220911F}" type="presParOf" srcId="{3DFA1C8D-2BAA-4CB0-9580-78084ED35E4C}" destId="{6CC0A6AE-7BE3-4212-AAEC-6F54FEDBC5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FBBEBB-0BE8-4667-9A20-F53B6CD29E8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A07F22-FD83-4936-8901-CB115646F4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improve aerodynamic performance of the vehicle</a:t>
          </a:r>
          <a:endParaRPr lang="en-US" dirty="0"/>
        </a:p>
      </dgm:t>
    </dgm:pt>
    <dgm:pt modelId="{11922617-C13C-4FA8-9B1C-29A4B3401AE8}" type="parTrans" cxnId="{655ECBDF-ECBD-401E-8C96-AE8BA2523ED5}">
      <dgm:prSet/>
      <dgm:spPr/>
      <dgm:t>
        <a:bodyPr/>
        <a:lstStyle/>
        <a:p>
          <a:endParaRPr lang="en-US"/>
        </a:p>
      </dgm:t>
    </dgm:pt>
    <dgm:pt modelId="{FDB416E4-67BD-4070-8773-A1F01CA927B9}" type="sibTrans" cxnId="{655ECBDF-ECBD-401E-8C96-AE8BA2523ED5}">
      <dgm:prSet/>
      <dgm:spPr/>
      <dgm:t>
        <a:bodyPr/>
        <a:lstStyle/>
        <a:p>
          <a:endParaRPr lang="en-US"/>
        </a:p>
      </dgm:t>
    </dgm:pt>
    <dgm:pt modelId="{35E32ED1-F682-4453-8DEE-BFED39A296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Create a controlled aerodynamic balance platform</a:t>
          </a:r>
          <a:endParaRPr lang="en-US" dirty="0"/>
        </a:p>
      </dgm:t>
    </dgm:pt>
    <dgm:pt modelId="{61DE4730-07A9-4979-86D4-0D903BAD93F3}" type="parTrans" cxnId="{E10B298F-61C6-487D-A4EE-216E73FA378D}">
      <dgm:prSet/>
      <dgm:spPr/>
      <dgm:t>
        <a:bodyPr/>
        <a:lstStyle/>
        <a:p>
          <a:endParaRPr lang="en-US"/>
        </a:p>
      </dgm:t>
    </dgm:pt>
    <dgm:pt modelId="{A430D763-EE45-4CFB-8109-331C8EFCD7EB}" type="sibTrans" cxnId="{E10B298F-61C6-487D-A4EE-216E73FA378D}">
      <dgm:prSet/>
      <dgm:spPr/>
      <dgm:t>
        <a:bodyPr/>
        <a:lstStyle/>
        <a:p>
          <a:endParaRPr lang="en-US"/>
        </a:p>
      </dgm:t>
    </dgm:pt>
    <dgm:pt modelId="{1627F043-9CAC-4B05-AAA5-9DD0F1E4097E}" type="pres">
      <dgm:prSet presAssocID="{A0FBBEBB-0BE8-4667-9A20-F53B6CD29E89}" presName="root" presStyleCnt="0">
        <dgm:presLayoutVars>
          <dgm:dir/>
          <dgm:resizeHandles val="exact"/>
        </dgm:presLayoutVars>
      </dgm:prSet>
      <dgm:spPr/>
    </dgm:pt>
    <dgm:pt modelId="{78266591-2346-475D-B257-BD2A76B29B2A}" type="pres">
      <dgm:prSet presAssocID="{A9A07F22-FD83-4936-8901-CB115646F4A6}" presName="compNode" presStyleCnt="0"/>
      <dgm:spPr/>
    </dgm:pt>
    <dgm:pt modelId="{16870097-F355-4EE2-9815-F73A25DF826E}" type="pres">
      <dgm:prSet presAssocID="{A9A07F22-FD83-4936-8901-CB115646F4A6}" presName="iconRect" presStyleLbl="node1" presStyleIdx="0" presStyleCnt="2" custLinFactNeighborX="2919" custLinFactNeighborY="117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ce Car with solid fill"/>
        </a:ext>
      </dgm:extLst>
    </dgm:pt>
    <dgm:pt modelId="{6CFA0AD4-1705-435F-9AC8-FDEE95830CDE}" type="pres">
      <dgm:prSet presAssocID="{A9A07F22-FD83-4936-8901-CB115646F4A6}" presName="spaceRect" presStyleCnt="0"/>
      <dgm:spPr/>
    </dgm:pt>
    <dgm:pt modelId="{30AB600B-30AC-42A2-A4E1-689B49F93B7D}" type="pres">
      <dgm:prSet presAssocID="{A9A07F22-FD83-4936-8901-CB115646F4A6}" presName="textRect" presStyleLbl="revTx" presStyleIdx="0" presStyleCnt="2">
        <dgm:presLayoutVars>
          <dgm:chMax val="1"/>
          <dgm:chPref val="1"/>
        </dgm:presLayoutVars>
      </dgm:prSet>
      <dgm:spPr/>
    </dgm:pt>
    <dgm:pt modelId="{20539E09-9B98-4809-B797-6C05482D3541}" type="pres">
      <dgm:prSet presAssocID="{FDB416E4-67BD-4070-8773-A1F01CA927B9}" presName="sibTrans" presStyleCnt="0"/>
      <dgm:spPr/>
    </dgm:pt>
    <dgm:pt modelId="{ED5370D8-FEF9-43FF-B999-B5C75F37504F}" type="pres">
      <dgm:prSet presAssocID="{35E32ED1-F682-4453-8DEE-BFED39A296F2}" presName="compNode" presStyleCnt="0"/>
      <dgm:spPr/>
    </dgm:pt>
    <dgm:pt modelId="{E406B263-652A-45C7-B97D-767AAD70E539}" type="pres">
      <dgm:prSet presAssocID="{35E32ED1-F682-4453-8DEE-BFED39A296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 with solid fill"/>
        </a:ext>
      </dgm:extLst>
    </dgm:pt>
    <dgm:pt modelId="{F58D41B3-1330-4CC3-B371-430FF688F71F}" type="pres">
      <dgm:prSet presAssocID="{35E32ED1-F682-4453-8DEE-BFED39A296F2}" presName="spaceRect" presStyleCnt="0"/>
      <dgm:spPr/>
    </dgm:pt>
    <dgm:pt modelId="{1B87EFAD-2096-407C-BC5F-C0BF17928C39}" type="pres">
      <dgm:prSet presAssocID="{35E32ED1-F682-4453-8DEE-BFED39A296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CBB852E-DCAF-4AF2-88F2-68AF1CAEF20B}" type="presOf" srcId="{A9A07F22-FD83-4936-8901-CB115646F4A6}" destId="{30AB600B-30AC-42A2-A4E1-689B49F93B7D}" srcOrd="0" destOrd="0" presId="urn:microsoft.com/office/officeart/2018/2/layout/IconLabelList"/>
    <dgm:cxn modelId="{7D032C6E-756D-445E-AAF3-77401784AE60}" type="presOf" srcId="{A0FBBEBB-0BE8-4667-9A20-F53B6CD29E89}" destId="{1627F043-9CAC-4B05-AAA5-9DD0F1E4097E}" srcOrd="0" destOrd="0" presId="urn:microsoft.com/office/officeart/2018/2/layout/IconLabelList"/>
    <dgm:cxn modelId="{5AECE473-845A-43EE-9518-EB5ECBC39542}" type="presOf" srcId="{35E32ED1-F682-4453-8DEE-BFED39A296F2}" destId="{1B87EFAD-2096-407C-BC5F-C0BF17928C39}" srcOrd="0" destOrd="0" presId="urn:microsoft.com/office/officeart/2018/2/layout/IconLabelList"/>
    <dgm:cxn modelId="{E10B298F-61C6-487D-A4EE-216E73FA378D}" srcId="{A0FBBEBB-0BE8-4667-9A20-F53B6CD29E89}" destId="{35E32ED1-F682-4453-8DEE-BFED39A296F2}" srcOrd="1" destOrd="0" parTransId="{61DE4730-07A9-4979-86D4-0D903BAD93F3}" sibTransId="{A430D763-EE45-4CFB-8109-331C8EFCD7EB}"/>
    <dgm:cxn modelId="{655ECBDF-ECBD-401E-8C96-AE8BA2523ED5}" srcId="{A0FBBEBB-0BE8-4667-9A20-F53B6CD29E89}" destId="{A9A07F22-FD83-4936-8901-CB115646F4A6}" srcOrd="0" destOrd="0" parTransId="{11922617-C13C-4FA8-9B1C-29A4B3401AE8}" sibTransId="{FDB416E4-67BD-4070-8773-A1F01CA927B9}"/>
    <dgm:cxn modelId="{6070A7D0-13A3-49FF-B5A2-D0ACFA3BE8F8}" type="presParOf" srcId="{1627F043-9CAC-4B05-AAA5-9DD0F1E4097E}" destId="{78266591-2346-475D-B257-BD2A76B29B2A}" srcOrd="0" destOrd="0" presId="urn:microsoft.com/office/officeart/2018/2/layout/IconLabelList"/>
    <dgm:cxn modelId="{C4822412-F449-443F-AA70-5BCCA2BC1343}" type="presParOf" srcId="{78266591-2346-475D-B257-BD2A76B29B2A}" destId="{16870097-F355-4EE2-9815-F73A25DF826E}" srcOrd="0" destOrd="0" presId="urn:microsoft.com/office/officeart/2018/2/layout/IconLabelList"/>
    <dgm:cxn modelId="{01581D0E-A7C3-4CEA-9A8F-5A37D4E52ECB}" type="presParOf" srcId="{78266591-2346-475D-B257-BD2A76B29B2A}" destId="{6CFA0AD4-1705-435F-9AC8-FDEE95830CDE}" srcOrd="1" destOrd="0" presId="urn:microsoft.com/office/officeart/2018/2/layout/IconLabelList"/>
    <dgm:cxn modelId="{298B4D7A-2AF4-4051-B0C8-9411FB3D2768}" type="presParOf" srcId="{78266591-2346-475D-B257-BD2A76B29B2A}" destId="{30AB600B-30AC-42A2-A4E1-689B49F93B7D}" srcOrd="2" destOrd="0" presId="urn:microsoft.com/office/officeart/2018/2/layout/IconLabelList"/>
    <dgm:cxn modelId="{1DD6F317-A6D8-4581-B4D6-7421C6026BBF}" type="presParOf" srcId="{1627F043-9CAC-4B05-AAA5-9DD0F1E4097E}" destId="{20539E09-9B98-4809-B797-6C05482D3541}" srcOrd="1" destOrd="0" presId="urn:microsoft.com/office/officeart/2018/2/layout/IconLabelList"/>
    <dgm:cxn modelId="{ED589EBC-782A-4F42-B68A-25BF2C268399}" type="presParOf" srcId="{1627F043-9CAC-4B05-AAA5-9DD0F1E4097E}" destId="{ED5370D8-FEF9-43FF-B999-B5C75F37504F}" srcOrd="2" destOrd="0" presId="urn:microsoft.com/office/officeart/2018/2/layout/IconLabelList"/>
    <dgm:cxn modelId="{84B6B09F-42DA-4A5E-A41C-9356CC4EA05D}" type="presParOf" srcId="{ED5370D8-FEF9-43FF-B999-B5C75F37504F}" destId="{E406B263-652A-45C7-B97D-767AAD70E539}" srcOrd="0" destOrd="0" presId="urn:microsoft.com/office/officeart/2018/2/layout/IconLabelList"/>
    <dgm:cxn modelId="{36D51147-4898-454E-9B0D-C19532BCB388}" type="presParOf" srcId="{ED5370D8-FEF9-43FF-B999-B5C75F37504F}" destId="{F58D41B3-1330-4CC3-B371-430FF688F71F}" srcOrd="1" destOrd="0" presId="urn:microsoft.com/office/officeart/2018/2/layout/IconLabelList"/>
    <dgm:cxn modelId="{286919A1-5978-421D-97DB-38C7DCF4A129}" type="presParOf" srcId="{ED5370D8-FEF9-43FF-B999-B5C75F37504F}" destId="{1B87EFAD-2096-407C-BC5F-C0BF17928C3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D78E3-C887-4346-B1FC-0A6C2CEB5D67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Easily accessible through the university</a:t>
          </a:r>
          <a:endParaRPr lang="en-US" sz="3200" kern="1200"/>
        </a:p>
      </dsp:txBody>
      <dsp:txXfrm>
        <a:off x="62141" y="104940"/>
        <a:ext cx="6542551" cy="1148678"/>
      </dsp:txXfrm>
    </dsp:sp>
    <dsp:sp modelId="{98E580EE-8EF2-41FC-9BCA-EA1145E66725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Speed of design to analysis is significantly quicker</a:t>
          </a:r>
          <a:endParaRPr lang="en-US" sz="3200" kern="1200" dirty="0"/>
        </a:p>
      </dsp:txBody>
      <dsp:txXfrm>
        <a:off x="62141" y="1470060"/>
        <a:ext cx="6542551" cy="1148678"/>
      </dsp:txXfrm>
    </dsp:sp>
    <dsp:sp modelId="{1D5200C9-64DE-4B02-8F04-7B114BC04D38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Previous experience with CFD</a:t>
          </a:r>
          <a:endParaRPr lang="en-US" sz="3200" kern="1200"/>
        </a:p>
      </dsp:txBody>
      <dsp:txXfrm>
        <a:off x="62141" y="2835181"/>
        <a:ext cx="6542551" cy="1148678"/>
      </dsp:txXfrm>
    </dsp:sp>
    <dsp:sp modelId="{6CC0A6AE-7BE3-4212-AAEC-6F54FEDBC533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Cost involved is significantly lower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70097-F355-4EE2-9815-F73A25DF826E}">
      <dsp:nvSpPr>
        <dsp:cNvPr id="0" name=""/>
        <dsp:cNvSpPr/>
      </dsp:nvSpPr>
      <dsp:spPr>
        <a:xfrm>
          <a:off x="1804545" y="12844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B600B-30AC-42A2-A4E1-689B49F93B7D}">
      <dsp:nvSpPr>
        <dsp:cNvPr id="0" name=""/>
        <dsp:cNvSpPr/>
      </dsp:nvSpPr>
      <dsp:spPr>
        <a:xfrm>
          <a:off x="559800" y="252016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To improve aerodynamic performance of the vehicle</a:t>
          </a:r>
          <a:endParaRPr lang="en-US" sz="2300" kern="1200" dirty="0"/>
        </a:p>
      </dsp:txBody>
      <dsp:txXfrm>
        <a:off x="559800" y="2520168"/>
        <a:ext cx="4320000" cy="720000"/>
      </dsp:txXfrm>
    </dsp:sp>
    <dsp:sp modelId="{E406B263-652A-45C7-B97D-767AAD70E539}">
      <dsp:nvSpPr>
        <dsp:cNvPr id="0" name=""/>
        <dsp:cNvSpPr/>
      </dsp:nvSpPr>
      <dsp:spPr>
        <a:xfrm>
          <a:off x="6823800" y="10566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7EFAD-2096-407C-BC5F-C0BF17928C39}">
      <dsp:nvSpPr>
        <dsp:cNvPr id="0" name=""/>
        <dsp:cNvSpPr/>
      </dsp:nvSpPr>
      <dsp:spPr>
        <a:xfrm>
          <a:off x="5635800" y="252016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Create a controlled aerodynamic balance platform</a:t>
          </a:r>
          <a:endParaRPr lang="en-US" sz="2300" kern="1200" dirty="0"/>
        </a:p>
      </dsp:txBody>
      <dsp:txXfrm>
        <a:off x="5635800" y="2520168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33000-9AFE-4549-8C0C-F7B9081EAC5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A3183-0A04-4B70-91D7-B4BBECB7F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00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0A3183-0A04-4B70-91D7-B4BBECB7FD7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623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0A3183-0A04-4B70-91D7-B4BBECB7FD7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748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0A3183-0A04-4B70-91D7-B4BBECB7FD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275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CD137-4579-AC1A-0CE9-BFE8A29379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9488A4-4600-6261-82EF-45429EE8E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D9AE6-8C43-C190-569B-CE48A15B8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F5E3B-B1F1-08CC-45D4-A648EF0AB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1EA5C-150A-B741-0712-36E8FEE8D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218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DF3D-03A2-3159-9B67-09DECF176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E6274-7D72-44C5-434E-761BE2E24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7C081-17F2-2100-324F-796B617CB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D5960-656E-754D-F0F4-5237DB511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D0C7D-8465-50E6-D085-2A76F0266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499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DFC6D-B663-5EF6-8505-BCD8DCEF5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D729B-7E9C-4CE3-131F-E65D6E88B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F09C1-53B1-B1CD-E238-C8687B11B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0FD8F-1027-E63F-F281-6A531E9B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C465A-EF84-D5E8-9B97-D2F5F9687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4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3887-B0E0-A9BC-6CE6-C2C62E40A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0707F-85D5-7DEB-519F-74FFD85D82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7B1DF-DF7C-40BB-46D3-346038839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C6CDC3-0361-4678-FB8E-644FB355E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94B92-0032-D7B2-9002-93E09BCEA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C39961-8771-4E71-A408-2EACDC1C8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47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395E2-5EC7-57DD-972C-ABA90799B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BB24A-3FCB-BB0C-500D-ACC11B0B0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2752EC-85FD-2840-FA21-F0BB0F56E0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87BCBE-B7CB-B6C0-F62B-DF730A02FB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8F8F1-364C-55AA-04E7-F9507C155F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FB7EBA-347D-6C16-36E5-FF3B9BB94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272770-AE1D-71EF-2371-729355FA7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4B6C1D-EB54-3FD4-089A-81D199BB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0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CE8D6-15BD-B922-0332-73FDE7E91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6CACA6-C22E-AD04-5093-CF78DB81D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6B7204-32D5-E7AA-F371-DDF510D7C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16ADD7-FFB3-55BA-1ABD-1F833CCF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163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841D76-E729-E2AA-CA54-19F20D665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283AF-1A0D-2859-F9D9-B0005DD23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491C4C-8E1E-EA7B-F733-92058221E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52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DB154-E995-0BE1-D837-6C5B4A647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91A82-49DE-D0DB-6011-3B5553F14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9C5346-10DA-1FA1-66C6-C3441B9CB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3E9824-1846-3044-36E9-06625D7D0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A0E1E-A4BA-936F-F847-9F5FFC2E9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EA2D8-1ED4-B2AF-C7E4-6C7FB3557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6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40C5-A531-65FC-AA37-578D85D47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6415D1-D8EF-B8DA-C67E-E049E50AD8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F1B898-B9F3-B0C7-76DF-167D0AF9B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78B3B-5DE5-AF4E-5C2D-E85B94D4B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EE111-DA20-F686-FA29-A2283D65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D96FF0-9097-8EEB-B1D3-958B84894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299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BD816-25A4-3ACE-12B8-0FF4AE5AB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59FD56-8C4D-7D20-D61D-B0C7CF1825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C2C24-2D67-1236-427D-269D584D3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F8EF1-A700-D5A2-063A-FA94E07E2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4E2DD1-58CE-89E4-CD94-51DAF9193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235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70CAEB-9AD5-8A6A-E1AC-60A864664F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03699-F707-8D72-561D-6C3118C686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7EFA0-A3AE-128B-18CA-BB788F372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2C5C0-C37B-52D4-89C7-FD8DDBB59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2A2A0-1FEF-EC13-4540-065F3F393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63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C487FB-B468-23D7-28E5-021A056D3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40682A-7B2B-2BEC-A6D2-076D35668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F7149-6434-3744-22BA-7A75B19FC9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4E80F2-07F2-4A0E-BBD6-5C211178067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3FD26-87B8-B95E-B222-C0A28F74DC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6AE92-AB65-959D-A7EF-309C0E21EC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238871-4335-45B8-A53A-5D2DFF786E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92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7" name="Picture 6" descr="spire-sports-1000-cars-for-sale-or-hire">
            <a:extLst>
              <a:ext uri="{FF2B5EF4-FFF2-40B4-BE49-F238E27FC236}">
                <a16:creationId xmlns:a16="http://schemas.microsoft.com/office/drawing/2014/main" id="{92B56EEF-1181-7D9C-B37D-1184E034AFC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13849" b="156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634748-F534-3679-B028-1AD314761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Aerodynamic analysis and re design of  Sports 1000 race vehicle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960A2-FFD7-3718-48CC-CDA86B439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Ewan Evans - 2200899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8B32D-0407-155F-7485-456413636F87}"/>
              </a:ext>
            </a:extLst>
          </p:cNvPr>
          <p:cNvSpPr txBox="1"/>
          <p:nvPr/>
        </p:nvSpPr>
        <p:spPr>
          <a:xfrm>
            <a:off x="-3049" y="6488668"/>
            <a:ext cx="24022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(race car direct 2025)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1362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2022-sports-1000-championship---750mc">
            <a:extLst>
              <a:ext uri="{FF2B5EF4-FFF2-40B4-BE49-F238E27FC236}">
                <a16:creationId xmlns:a16="http://schemas.microsoft.com/office/drawing/2014/main" id="{ED5CA27A-A637-5A37-0238-53252A1A8A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8" r="3954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976B6-99CF-3E2E-A05B-CA0BE9667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What is  Sports 1000 race vehicle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1AF6228-433A-6DEB-BB93-D7C725D557DE}"/>
              </a:ext>
            </a:extLst>
          </p:cNvPr>
          <p:cNvSpPr txBox="1">
            <a:spLocks/>
          </p:cNvSpPr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1 </a:t>
            </a:r>
            <a:r>
              <a:rPr lang="en-US" sz="2400" dirty="0" err="1"/>
              <a:t>Litre</a:t>
            </a:r>
            <a:r>
              <a:rPr lang="en-US" sz="2400" dirty="0"/>
              <a:t> engines</a:t>
            </a:r>
          </a:p>
          <a:p>
            <a:r>
              <a:rPr lang="en-US" sz="2400" dirty="0"/>
              <a:t>Bespoke suspension and chassis system</a:t>
            </a:r>
          </a:p>
          <a:p>
            <a:r>
              <a:rPr lang="en-US" sz="2400" dirty="0"/>
              <a:t>Tight regulations on aerodynamic devices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8D3130-07A8-16E2-6C41-2F55038F1744}"/>
              </a:ext>
            </a:extLst>
          </p:cNvPr>
          <p:cNvSpPr txBox="1"/>
          <p:nvPr/>
        </p:nvSpPr>
        <p:spPr>
          <a:xfrm>
            <a:off x="-3049" y="6488668"/>
            <a:ext cx="24022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(race car direct 2026)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54473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spire-sports-1000-cars-for-sale-or-hire">
            <a:extLst>
              <a:ext uri="{FF2B5EF4-FFF2-40B4-BE49-F238E27FC236}">
                <a16:creationId xmlns:a16="http://schemas.microsoft.com/office/drawing/2014/main" id="{9E171C7F-8CE9-64FC-1B5F-63F8CA3FD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784" y="-96691"/>
            <a:ext cx="5819607" cy="38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CDECA3-1692-EDE5-7BF2-ED4FE407B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US" sz="5400"/>
              <a:t>Why is this study needed</a:t>
            </a:r>
          </a:p>
        </p:txBody>
      </p:sp>
      <p:sp>
        <p:nvSpPr>
          <p:cNvPr id="1035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2E4BE-B524-49FE-21D0-104176363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9" y="2504819"/>
            <a:ext cx="5483352" cy="3672144"/>
          </a:xfrm>
        </p:spPr>
        <p:txBody>
          <a:bodyPr>
            <a:normAutofit/>
          </a:bodyPr>
          <a:lstStyle/>
          <a:p>
            <a:r>
              <a:rPr lang="en-US" sz="2200" dirty="0"/>
              <a:t>Low downforce producing vehicle</a:t>
            </a:r>
          </a:p>
          <a:p>
            <a:pPr lvl="1"/>
            <a:r>
              <a:rPr lang="en-US" sz="2200" dirty="0"/>
              <a:t>No underfloor aerodynamic devices</a:t>
            </a:r>
          </a:p>
          <a:p>
            <a:pPr lvl="1"/>
            <a:r>
              <a:rPr lang="en-US" sz="2200" dirty="0"/>
              <a:t>No rear wings</a:t>
            </a:r>
          </a:p>
          <a:p>
            <a:r>
              <a:rPr lang="en-US" sz="2200" dirty="0"/>
              <a:t>Little to no downforce producing work for vehicles on these regulations</a:t>
            </a:r>
          </a:p>
          <a:p>
            <a:r>
              <a:rPr lang="en-US" sz="2200" dirty="0"/>
              <a:t>General focus from other studies on downforce not drag </a:t>
            </a:r>
            <a:r>
              <a:rPr lang="en-US" sz="2200"/>
              <a:t>and balance</a:t>
            </a:r>
            <a:endParaRPr lang="en-US" sz="2200" dirty="0"/>
          </a:p>
          <a:p>
            <a:r>
              <a:rPr lang="en-US" sz="2200" dirty="0"/>
              <a:t>No CFD data done on the bodywork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2F00DD-F08F-2E2D-36DC-36B0B50E7F24}"/>
              </a:ext>
            </a:extLst>
          </p:cNvPr>
          <p:cNvGrpSpPr/>
          <p:nvPr/>
        </p:nvGrpSpPr>
        <p:grpSpPr>
          <a:xfrm>
            <a:off x="6438785" y="3772897"/>
            <a:ext cx="5753215" cy="3085102"/>
            <a:chOff x="-862970" y="3759623"/>
            <a:chExt cx="6221766" cy="3098376"/>
          </a:xfrm>
        </p:grpSpPr>
        <p:pic>
          <p:nvPicPr>
            <p:cNvPr id="1026" name="Picture 2" descr="More Downforce Than Weight | Volkswagen Owners Club (GB)">
              <a:extLst>
                <a:ext uri="{FF2B5EF4-FFF2-40B4-BE49-F238E27FC236}">
                  <a16:creationId xmlns:a16="http://schemas.microsoft.com/office/drawing/2014/main" id="{5E59932C-E618-784D-F11A-408CF776F2B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738" t="16279" r="2370" b="21726"/>
            <a:stretch>
              <a:fillRect/>
            </a:stretch>
          </p:blipFill>
          <p:spPr bwMode="auto">
            <a:xfrm>
              <a:off x="-862970" y="3759623"/>
              <a:ext cx="6221766" cy="30983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58BC443-0678-B573-D8FA-7929680D5AEC}"/>
                </a:ext>
              </a:extLst>
            </p:cNvPr>
            <p:cNvSpPr txBox="1"/>
            <p:nvPr/>
          </p:nvSpPr>
          <p:spPr>
            <a:xfrm>
              <a:off x="2251242" y="6537854"/>
              <a:ext cx="3107554" cy="2781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521208">
                <a:spcAft>
                  <a:spcPts val="600"/>
                </a:spcAft>
              </a:pPr>
              <a:r>
                <a:rPr lang="en-GB" sz="1200" kern="1200" dirty="0">
                  <a:solidFill>
                    <a:srgbClr val="000000"/>
                  </a:solidFill>
                  <a:latin typeface="Roboto" panose="02000000000000000000" pitchFamily="2" charset="0"/>
                  <a:ea typeface="+mn-ea"/>
                  <a:cs typeface="+mn-cs"/>
                </a:rPr>
                <a:t>(VW owners club Great Britain 2018)</a:t>
              </a:r>
              <a:endParaRPr lang="en-GB" sz="3200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CF58D12A-C1F5-733B-B7CF-FBE64CE4F3FD}"/>
              </a:ext>
            </a:extLst>
          </p:cNvPr>
          <p:cNvSpPr txBox="1"/>
          <p:nvPr/>
        </p:nvSpPr>
        <p:spPr>
          <a:xfrm>
            <a:off x="6375345" y="3429000"/>
            <a:ext cx="19556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21208">
              <a:spcAft>
                <a:spcPts val="600"/>
              </a:spcAft>
            </a:pPr>
            <a:r>
              <a:rPr lang="en-GB" sz="1400" kern="1200" dirty="0">
                <a:solidFill>
                  <a:srgbClr val="000000"/>
                </a:solidFill>
                <a:latin typeface="Roboto" panose="02000000000000000000" pitchFamily="2" charset="0"/>
                <a:ea typeface="+mn-ea"/>
                <a:cs typeface="+mn-cs"/>
              </a:rPr>
              <a:t>(race car direct 2025)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23125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B2F9E-21E7-5CFB-25B5-9125D25A5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Research objectives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A171B-5C6C-2496-3E12-3576C0B0D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Rudimentary design and analysis of current package</a:t>
            </a:r>
          </a:p>
          <a:p>
            <a:r>
              <a:rPr lang="en-GB" sz="2000"/>
              <a:t>Improvements in aerodynamic performance using aerodynamic principles</a:t>
            </a:r>
          </a:p>
          <a:p>
            <a:r>
              <a:rPr lang="en-US" sz="2000"/>
              <a:t>Look at the aerodynamic Cl, Cd and balance</a:t>
            </a:r>
          </a:p>
          <a:p>
            <a:r>
              <a:rPr lang="en-US" sz="2000"/>
              <a:t>The influence of change in ride heights</a:t>
            </a: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E518215-7826-337F-C565-A7448540EC58}"/>
              </a:ext>
            </a:extLst>
          </p:cNvPr>
          <p:cNvGrpSpPr/>
          <p:nvPr/>
        </p:nvGrpSpPr>
        <p:grpSpPr>
          <a:xfrm>
            <a:off x="6133017" y="2484255"/>
            <a:ext cx="4707307" cy="3714244"/>
            <a:chOff x="2286000" y="690563"/>
            <a:chExt cx="7620000" cy="5916230"/>
          </a:xfrm>
        </p:grpSpPr>
        <p:pic>
          <p:nvPicPr>
            <p:cNvPr id="2050" name="Picture 2" descr="What is an Aero Map? - Racecar Engineering">
              <a:extLst>
                <a:ext uri="{FF2B5EF4-FFF2-40B4-BE49-F238E27FC236}">
                  <a16:creationId xmlns:a16="http://schemas.microsoft.com/office/drawing/2014/main" id="{8759D36E-D172-8546-F054-5818EFA9337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000" y="690563"/>
              <a:ext cx="7620000" cy="5476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FED376F-C111-AC0C-E692-89C403C3F2CE}"/>
                </a:ext>
              </a:extLst>
            </p:cNvPr>
            <p:cNvSpPr txBox="1"/>
            <p:nvPr/>
          </p:nvSpPr>
          <p:spPr>
            <a:xfrm>
              <a:off x="4639272" y="6167438"/>
              <a:ext cx="2900393" cy="4393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813816">
                <a:spcAft>
                  <a:spcPts val="600"/>
                </a:spcAft>
              </a:pPr>
              <a:r>
                <a:rPr lang="en-GB" sz="1246" kern="1200">
                  <a:solidFill>
                    <a:srgbClr val="000000"/>
                  </a:solidFill>
                  <a:latin typeface="Roboto" panose="02000000000000000000" pitchFamily="2" charset="0"/>
                  <a:ea typeface="+mn-ea"/>
                  <a:cs typeface="+mn-cs"/>
                </a:rPr>
                <a:t>(Race car direct 2019)</a:t>
              </a:r>
              <a:endParaRPr lang="en-GB" sz="1400"/>
            </a:p>
          </p:txBody>
        </p:sp>
      </p:grpSp>
    </p:spTree>
    <p:extLst>
      <p:ext uri="{BB962C8B-B14F-4D97-AF65-F5344CB8AC3E}">
        <p14:creationId xmlns:p14="http://schemas.microsoft.com/office/powerpoint/2010/main" val="1946850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4699FABC-589B-5788-6D76-26F297DDEEDF}"/>
              </a:ext>
            </a:extLst>
          </p:cNvPr>
          <p:cNvGrpSpPr/>
          <p:nvPr/>
        </p:nvGrpSpPr>
        <p:grpSpPr>
          <a:xfrm>
            <a:off x="5102760" y="3352945"/>
            <a:ext cx="7089240" cy="3505055"/>
            <a:chOff x="5102760" y="3352945"/>
            <a:chExt cx="7089240" cy="3505055"/>
          </a:xfrm>
        </p:grpSpPr>
        <p:pic>
          <p:nvPicPr>
            <p:cNvPr id="2056" name="Picture 8" descr="Willem Toet explains…CFD Post Processing | Race Tech Magazine">
              <a:extLst>
                <a:ext uri="{FF2B5EF4-FFF2-40B4-BE49-F238E27FC236}">
                  <a16:creationId xmlns:a16="http://schemas.microsoft.com/office/drawing/2014/main" id="{6EC8B760-C12C-F201-5BAF-BCA48DC8FC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2760" y="3352945"/>
              <a:ext cx="7088729" cy="35050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B6FEBA7-22BB-D404-17F4-B857C7A21AB8}"/>
                </a:ext>
              </a:extLst>
            </p:cNvPr>
            <p:cNvSpPr txBox="1"/>
            <p:nvPr/>
          </p:nvSpPr>
          <p:spPr>
            <a:xfrm>
              <a:off x="10502020" y="6550223"/>
              <a:ext cx="168998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0" i="0" dirty="0">
                  <a:solidFill>
                    <a:srgbClr val="000000"/>
                  </a:solidFill>
                  <a:effectLst/>
                  <a:latin typeface="Roboto" panose="02000000000000000000" pitchFamily="2" charset="0"/>
                </a:rPr>
                <a:t>(Willem Toet 2019)</a:t>
              </a:r>
              <a:endParaRPr lang="en-GB" sz="140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A130A5-D262-B791-9BCD-0271D51F9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83" y="0"/>
            <a:ext cx="6615200" cy="1325563"/>
          </a:xfrm>
        </p:spPr>
        <p:txBody>
          <a:bodyPr/>
          <a:lstStyle/>
          <a:p>
            <a:r>
              <a:rPr lang="en-GB" dirty="0"/>
              <a:t>Various aerodynamic testing methods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FE6E9CA-1D42-DCAC-5094-FE217ED6F06B}"/>
              </a:ext>
            </a:extLst>
          </p:cNvPr>
          <p:cNvGrpSpPr/>
          <p:nvPr/>
        </p:nvGrpSpPr>
        <p:grpSpPr>
          <a:xfrm>
            <a:off x="-2883" y="1884322"/>
            <a:ext cx="6618338" cy="1763623"/>
            <a:chOff x="-2883" y="1884322"/>
            <a:chExt cx="6618338" cy="1763623"/>
          </a:xfrm>
        </p:grpSpPr>
        <p:pic>
          <p:nvPicPr>
            <p:cNvPr id="4" name="Picture 2" descr="Why do F1 cars run flow-vis paint and aero rakes in testing?">
              <a:extLst>
                <a:ext uri="{FF2B5EF4-FFF2-40B4-BE49-F238E27FC236}">
                  <a16:creationId xmlns:a16="http://schemas.microsoft.com/office/drawing/2014/main" id="{661FE93A-130D-2147-B077-5A84E8D149B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1751" r="1186" b="18653"/>
            <a:stretch>
              <a:fillRect/>
            </a:stretch>
          </p:blipFill>
          <p:spPr bwMode="auto">
            <a:xfrm>
              <a:off x="-2883" y="1884322"/>
              <a:ext cx="6618083" cy="17636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EE51B6E-7613-621A-F89E-B4145906E694}"/>
                </a:ext>
              </a:extLst>
            </p:cNvPr>
            <p:cNvSpPr txBox="1"/>
            <p:nvPr/>
          </p:nvSpPr>
          <p:spPr>
            <a:xfrm>
              <a:off x="5118560" y="3340168"/>
              <a:ext cx="1496895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0" i="0" dirty="0">
                  <a:solidFill>
                    <a:srgbClr val="000000"/>
                  </a:solidFill>
                  <a:effectLst/>
                  <a:latin typeface="Roboto" panose="02000000000000000000" pitchFamily="2" charset="0"/>
                </a:rPr>
                <a:t>(Ed Hardy 2024)</a:t>
              </a:r>
              <a:endParaRPr lang="en-GB" sz="1400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161F5F9-16D3-FB8B-2080-30E2E893F0D1}"/>
              </a:ext>
            </a:extLst>
          </p:cNvPr>
          <p:cNvGrpSpPr/>
          <p:nvPr/>
        </p:nvGrpSpPr>
        <p:grpSpPr>
          <a:xfrm>
            <a:off x="0" y="3661262"/>
            <a:ext cx="5118560" cy="3196738"/>
            <a:chOff x="0" y="3661262"/>
            <a:chExt cx="5118560" cy="3196738"/>
          </a:xfrm>
        </p:grpSpPr>
        <p:pic>
          <p:nvPicPr>
            <p:cNvPr id="2050" name="Picture 2" descr="Image of a scale F1 model inside Mercedes' F1 windtunnel">
              <a:extLst>
                <a:ext uri="{FF2B5EF4-FFF2-40B4-BE49-F238E27FC236}">
                  <a16:creationId xmlns:a16="http://schemas.microsoft.com/office/drawing/2014/main" id="{D5C09FA1-2596-2759-C22C-F02B39B27CF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53" t="11464" r="14237"/>
            <a:stretch>
              <a:fillRect/>
            </a:stretch>
          </p:blipFill>
          <p:spPr bwMode="auto">
            <a:xfrm>
              <a:off x="0" y="3661262"/>
              <a:ext cx="5106154" cy="31967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4E542E2-6DB9-E2CB-563A-947A975981D6}"/>
                </a:ext>
              </a:extLst>
            </p:cNvPr>
            <p:cNvSpPr txBox="1"/>
            <p:nvPr/>
          </p:nvSpPr>
          <p:spPr>
            <a:xfrm>
              <a:off x="3113217" y="6550223"/>
              <a:ext cx="200534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0" i="0" dirty="0">
                  <a:solidFill>
                    <a:schemeClr val="bg1"/>
                  </a:solidFill>
                  <a:effectLst/>
                  <a:latin typeface="Roboto" panose="02000000000000000000" pitchFamily="2" charset="0"/>
                </a:rPr>
                <a:t>(Rosario Guliana 2024)</a:t>
              </a:r>
              <a:endParaRPr lang="en-GB" sz="1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A38526C-0CA4-6316-07E0-8E53F706C695}"/>
              </a:ext>
            </a:extLst>
          </p:cNvPr>
          <p:cNvGrpSpPr/>
          <p:nvPr/>
        </p:nvGrpSpPr>
        <p:grpSpPr>
          <a:xfrm>
            <a:off x="6615200" y="189242"/>
            <a:ext cx="5576800" cy="3096285"/>
            <a:chOff x="6615200" y="189242"/>
            <a:chExt cx="5576800" cy="309628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0B58338-FC3B-C9D9-AB5D-6E4EC56849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615200" y="189242"/>
              <a:ext cx="5576800" cy="3096285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173CFAB-9666-2E30-53CB-2A48053C870D}"/>
                </a:ext>
              </a:extLst>
            </p:cNvPr>
            <p:cNvSpPr txBox="1"/>
            <p:nvPr/>
          </p:nvSpPr>
          <p:spPr>
            <a:xfrm>
              <a:off x="10402943" y="2977750"/>
              <a:ext cx="1789057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0" i="0" dirty="0">
                  <a:solidFill>
                    <a:srgbClr val="000000"/>
                  </a:solidFill>
                  <a:effectLst/>
                  <a:latin typeface="Roboto" panose="02000000000000000000" pitchFamily="2" charset="0"/>
                </a:rPr>
                <a:t>(Rob Smedley 2019)</a:t>
              </a:r>
              <a:endParaRPr lang="en-GB" sz="1400" dirty="0"/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B667A135-923E-DD8D-326F-FE58C1248D5E}"/>
              </a:ext>
            </a:extLst>
          </p:cNvPr>
          <p:cNvSpPr txBox="1"/>
          <p:nvPr/>
        </p:nvSpPr>
        <p:spPr>
          <a:xfrm>
            <a:off x="1" y="1249378"/>
            <a:ext cx="6612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Range in both qualitive and quantitative data types</a:t>
            </a:r>
          </a:p>
          <a:p>
            <a:pPr marL="285750" indent="-285750">
              <a:buFontTx/>
              <a:buChar char="-"/>
            </a:pPr>
            <a:r>
              <a:rPr lang="en-GB" dirty="0"/>
              <a:t>Repetitive process during testing</a:t>
            </a:r>
          </a:p>
        </p:txBody>
      </p:sp>
    </p:spTree>
    <p:extLst>
      <p:ext uri="{BB962C8B-B14F-4D97-AF65-F5344CB8AC3E}">
        <p14:creationId xmlns:p14="http://schemas.microsoft.com/office/powerpoint/2010/main" val="4037752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437A0-0CE6-B25C-3EFA-D05929AA8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choose CFD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A49F50-DEFB-39C5-1E13-B7DFE29D7D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69715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7810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EEDFD83B-474E-42D8-99FD-25099162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3429000"/>
          </a:xfrm>
          <a:prstGeom prst="rect">
            <a:avLst/>
          </a:prstGeom>
          <a:ln>
            <a:noFill/>
          </a:ln>
          <a:effectLst>
            <a:outerShdw blurRad="444500" dist="152400" dir="5400000" sx="94000" sy="94000" algn="t" rotWithShape="0">
              <a:prstClr val="black">
                <a:alpha val="2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7FE19-AB6B-EF77-4D73-D64B16BB1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84047"/>
            <a:ext cx="4730349" cy="2658201"/>
          </a:xfrm>
        </p:spPr>
        <p:txBody>
          <a:bodyPr anchor="ctr">
            <a:normAutofit/>
          </a:bodyPr>
          <a:lstStyle/>
          <a:p>
            <a:r>
              <a:rPr lang="en-GB" sz="4000"/>
              <a:t>What is CFD?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B575F-0586-D76C-D7E1-0ADFEAA64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4048"/>
            <a:ext cx="5257799" cy="265820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Completes mathematical equation (</a:t>
            </a:r>
            <a:r>
              <a:rPr lang="en-GB" sz="2000" dirty="0" err="1"/>
              <a:t>navier</a:t>
            </a:r>
            <a:r>
              <a:rPr lang="en-GB" sz="2000" dirty="0"/>
              <a:t> stokes equations)</a:t>
            </a:r>
          </a:p>
          <a:p>
            <a:r>
              <a:rPr lang="en-GB" sz="2000" dirty="0"/>
              <a:t>Replicate fluid flow with interaction of varying boundary conditions</a:t>
            </a:r>
          </a:p>
          <a:p>
            <a:r>
              <a:rPr lang="en-GB" sz="2000" dirty="0"/>
              <a:t>Uses mesh to calculate at the nodes as well as replicate geometry</a:t>
            </a:r>
          </a:p>
        </p:txBody>
      </p:sp>
      <p:pic>
        <p:nvPicPr>
          <p:cNvPr id="1026" name="Picture 2" descr="Navier-Stokes Equations">
            <a:extLst>
              <a:ext uri="{FF2B5EF4-FFF2-40B4-BE49-F238E27FC236}">
                <a16:creationId xmlns:a16="http://schemas.microsoft.com/office/drawing/2014/main" id="{AA3AC730-D85D-3E95-5B7A-A39743569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88733" y="3916781"/>
            <a:ext cx="3207685" cy="240350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A4AB1B8-61CB-0042-C881-4211E81515D6}"/>
              </a:ext>
            </a:extLst>
          </p:cNvPr>
          <p:cNvGrpSpPr/>
          <p:nvPr/>
        </p:nvGrpSpPr>
        <p:grpSpPr>
          <a:xfrm>
            <a:off x="761803" y="4216178"/>
            <a:ext cx="3347716" cy="2316169"/>
            <a:chOff x="7863232" y="4468431"/>
            <a:chExt cx="4595469" cy="312700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F9B4514-9709-D701-3253-0C8FE3D0EC5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12374" r="5612" b="11302"/>
            <a:stretch>
              <a:fillRect/>
            </a:stretch>
          </p:blipFill>
          <p:spPr>
            <a:xfrm>
              <a:off x="7863232" y="4468431"/>
              <a:ext cx="4595469" cy="2376361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D31E1C05-A8B2-5082-A308-CBADEDB9BFF2}"/>
                </a:ext>
              </a:extLst>
            </p:cNvPr>
            <p:cNvSpPr txBox="1"/>
            <p:nvPr/>
          </p:nvSpPr>
          <p:spPr>
            <a:xfrm>
              <a:off x="9626186" y="7221468"/>
              <a:ext cx="2630175" cy="3739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676656">
                <a:spcAft>
                  <a:spcPts val="600"/>
                </a:spcAft>
              </a:pPr>
              <a:r>
                <a:rPr lang="en-GB" sz="1200" kern="1200" dirty="0">
                  <a:solidFill>
                    <a:srgbClr val="000000"/>
                  </a:solidFill>
                  <a:latin typeface="Roboto" panose="02000000000000000000" pitchFamily="2" charset="0"/>
                  <a:ea typeface="+mn-ea"/>
                  <a:cs typeface="+mn-cs"/>
                </a:rPr>
                <a:t>(ANSYS, date unknown)</a:t>
              </a:r>
              <a:endParaRPr lang="en-GB" sz="2000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88C50E7-5847-FEC0-2209-C69F702028E1}"/>
              </a:ext>
            </a:extLst>
          </p:cNvPr>
          <p:cNvGrpSpPr/>
          <p:nvPr/>
        </p:nvGrpSpPr>
        <p:grpSpPr>
          <a:xfrm>
            <a:off x="7922718" y="4281025"/>
            <a:ext cx="3351668" cy="1906798"/>
            <a:chOff x="149277" y="4802044"/>
            <a:chExt cx="4305878" cy="241298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72A1690-E75A-26C1-1E4B-64F2518369B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0867"/>
            <a:stretch>
              <a:fillRect/>
            </a:stretch>
          </p:blipFill>
          <p:spPr>
            <a:xfrm>
              <a:off x="306774" y="4802044"/>
              <a:ext cx="4148381" cy="2062452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3B817D9-0144-A257-73FA-2735E19EA8A3}"/>
                </a:ext>
              </a:extLst>
            </p:cNvPr>
            <p:cNvSpPr txBox="1"/>
            <p:nvPr/>
          </p:nvSpPr>
          <p:spPr>
            <a:xfrm>
              <a:off x="149277" y="6864496"/>
              <a:ext cx="2359882" cy="3505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649224">
                <a:spcAft>
                  <a:spcPts val="600"/>
                </a:spcAft>
              </a:pPr>
              <a:r>
                <a:rPr lang="en-GB" sz="1200" kern="1200" dirty="0">
                  <a:latin typeface="Roboto" panose="02000000000000000000" pitchFamily="2" charset="0"/>
                  <a:ea typeface="+mn-ea"/>
                  <a:cs typeface="+mn-cs"/>
                </a:rPr>
                <a:t>(ANSYS, date unknown)</a:t>
              </a:r>
              <a:endParaRPr lang="en-GB" sz="2400"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684F144-3935-1727-E872-161AE22898A9}"/>
              </a:ext>
            </a:extLst>
          </p:cNvPr>
          <p:cNvSpPr txBox="1"/>
          <p:nvPr/>
        </p:nvSpPr>
        <p:spPr>
          <a:xfrm>
            <a:off x="5126525" y="6381217"/>
            <a:ext cx="12923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(NASA, 2026)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04319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7E3B2-8D9C-FB3C-D904-A0ADAC07C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Process/ method to investigation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BCF3F68-49E2-7CB8-C843-0574E2EF2F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7804" y="774636"/>
            <a:ext cx="7424795" cy="530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347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5CCFB-41E1-164D-E845-6E2B670EA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Validation of CFD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6E938-2A6D-BB62-D1DA-B764C42BA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856931"/>
          </a:xfrm>
        </p:spPr>
        <p:txBody>
          <a:bodyPr/>
          <a:lstStyle/>
          <a:p>
            <a:r>
              <a:rPr lang="en-GB" dirty="0"/>
              <a:t>Various studies previously done</a:t>
            </a:r>
          </a:p>
          <a:p>
            <a:r>
              <a:rPr lang="en-GB" dirty="0"/>
              <a:t>None specifically on Sports 1000 vehicles</a:t>
            </a:r>
          </a:p>
          <a:p>
            <a:r>
              <a:rPr lang="en-GB" dirty="0"/>
              <a:t>Create CFD methodology – gives validity to the results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AB4CB8B-1639-2215-3B5A-C60BAD3B114C}"/>
              </a:ext>
            </a:extLst>
          </p:cNvPr>
          <p:cNvGrpSpPr/>
          <p:nvPr/>
        </p:nvGrpSpPr>
        <p:grpSpPr>
          <a:xfrm>
            <a:off x="3874328" y="3800043"/>
            <a:ext cx="4217962" cy="2506046"/>
            <a:chOff x="8213697" y="-4207"/>
            <a:chExt cx="3992579" cy="2318592"/>
          </a:xfrm>
        </p:grpSpPr>
        <p:pic>
          <p:nvPicPr>
            <p:cNvPr id="3074" name="Picture 2">
              <a:extLst>
                <a:ext uri="{FF2B5EF4-FFF2-40B4-BE49-F238E27FC236}">
                  <a16:creationId xmlns:a16="http://schemas.microsoft.com/office/drawing/2014/main" id="{D9A3EBCF-D256-2D55-5914-B155C38723B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348" t="47792" r="9086" b="39522"/>
            <a:stretch>
              <a:fillRect/>
            </a:stretch>
          </p:blipFill>
          <p:spPr bwMode="auto">
            <a:xfrm>
              <a:off x="8221938" y="359638"/>
              <a:ext cx="3984338" cy="195474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5A43960-757D-E00E-9712-6F63A60F0833}"/>
                </a:ext>
              </a:extLst>
            </p:cNvPr>
            <p:cNvSpPr txBox="1"/>
            <p:nvPr/>
          </p:nvSpPr>
          <p:spPr>
            <a:xfrm>
              <a:off x="8213697" y="-4207"/>
              <a:ext cx="3984338" cy="36933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MIRA car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1118ECF-F2BA-AFDE-785F-D6F33C9C728B}"/>
              </a:ext>
            </a:extLst>
          </p:cNvPr>
          <p:cNvGrpSpPr/>
          <p:nvPr/>
        </p:nvGrpSpPr>
        <p:grpSpPr>
          <a:xfrm>
            <a:off x="8084048" y="3800042"/>
            <a:ext cx="4107952" cy="2511857"/>
            <a:chOff x="8207661" y="2314398"/>
            <a:chExt cx="3984339" cy="2338610"/>
          </a:xfrm>
        </p:grpSpPr>
        <p:pic>
          <p:nvPicPr>
            <p:cNvPr id="3076" name="Picture 4" descr="Studying The Airflow over a car using an Ahmed Model">
              <a:extLst>
                <a:ext uri="{FF2B5EF4-FFF2-40B4-BE49-F238E27FC236}">
                  <a16:creationId xmlns:a16="http://schemas.microsoft.com/office/drawing/2014/main" id="{76AA0002-B92B-58CE-574B-EF7E8185B5B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539" t="25349" r="28544" b="29333"/>
            <a:stretch>
              <a:fillRect/>
            </a:stretch>
          </p:blipFill>
          <p:spPr bwMode="auto">
            <a:xfrm>
              <a:off x="8215902" y="2660342"/>
              <a:ext cx="3976098" cy="199266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E1FFA6D-ECED-4A10-810A-54C9259DDC42}"/>
                </a:ext>
              </a:extLst>
            </p:cNvPr>
            <p:cNvSpPr txBox="1"/>
            <p:nvPr/>
          </p:nvSpPr>
          <p:spPr>
            <a:xfrm>
              <a:off x="8207661" y="2314398"/>
              <a:ext cx="3984339" cy="36933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Ahmed model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C461CB9-FC25-B739-B820-25AFAA9C7F74}"/>
              </a:ext>
            </a:extLst>
          </p:cNvPr>
          <p:cNvSpPr txBox="1"/>
          <p:nvPr/>
        </p:nvSpPr>
        <p:spPr>
          <a:xfrm>
            <a:off x="10506768" y="4200207"/>
            <a:ext cx="17110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Roboto" panose="02000000000000000000" pitchFamily="2" charset="0"/>
              </a:rPr>
              <a:t>(Atul Pathak 2020)</a:t>
            </a:r>
            <a:endParaRPr lang="en-GB" sz="14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7777A57-8BBF-990F-29CA-57085AAAD986}"/>
              </a:ext>
            </a:extLst>
          </p:cNvPr>
          <p:cNvGrpSpPr/>
          <p:nvPr/>
        </p:nvGrpSpPr>
        <p:grpSpPr>
          <a:xfrm>
            <a:off x="2" y="3800042"/>
            <a:ext cx="3873863" cy="2506048"/>
            <a:chOff x="8207659" y="4218517"/>
            <a:chExt cx="4168532" cy="2129027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6499108-DA4B-3A18-565B-568E8160F67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1604" t="9486" r="4644" b="17766"/>
            <a:stretch>
              <a:fillRect/>
            </a:stretch>
          </p:blipFill>
          <p:spPr>
            <a:xfrm>
              <a:off x="8533331" y="4632096"/>
              <a:ext cx="2950770" cy="171544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698DA92-5FA0-65F5-5B24-B403F86308B6}"/>
                </a:ext>
              </a:extLst>
            </p:cNvPr>
            <p:cNvSpPr txBox="1"/>
            <p:nvPr/>
          </p:nvSpPr>
          <p:spPr>
            <a:xfrm>
              <a:off x="8207659" y="4218517"/>
              <a:ext cx="4168532" cy="31376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 err="1"/>
                <a:t>DrivAer</a:t>
              </a:r>
              <a:r>
                <a:rPr lang="en-GB" dirty="0"/>
                <a:t> model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998DADD-B468-4298-6544-C1A3275347A4}"/>
              </a:ext>
            </a:extLst>
          </p:cNvPr>
          <p:cNvSpPr txBox="1"/>
          <p:nvPr/>
        </p:nvSpPr>
        <p:spPr>
          <a:xfrm>
            <a:off x="2291378" y="6009164"/>
            <a:ext cx="15824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SimScale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2023)</a:t>
            </a:r>
            <a:endParaRPr lang="en-GB" sz="14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DFEC050-4A3D-A89D-9663-8F765FF85919}"/>
              </a:ext>
            </a:extLst>
          </p:cNvPr>
          <p:cNvCxnSpPr/>
          <p:nvPr/>
        </p:nvCxnSpPr>
        <p:spPr>
          <a:xfrm flipH="1">
            <a:off x="0" y="6306089"/>
            <a:ext cx="388303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28914A-6BCE-CC4B-553F-A820DE4C83BB}"/>
              </a:ext>
            </a:extLst>
          </p:cNvPr>
          <p:cNvCxnSpPr>
            <a:cxnSpLocks/>
            <a:stCxn id="6" idx="1"/>
          </p:cNvCxnSpPr>
          <p:nvPr/>
        </p:nvCxnSpPr>
        <p:spPr>
          <a:xfrm flipH="1">
            <a:off x="0" y="4000124"/>
            <a:ext cx="2" cy="23059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0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8AD78-A307-72B8-A481-44E018DC20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2E130-CB84-9EDC-E7A5-371618B08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Design changes and CFD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4CD56-BDAF-D81A-01B1-432F2D818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900"/>
              <a:t>Lead to new designs/ changes</a:t>
            </a:r>
          </a:p>
          <a:p>
            <a:pPr lvl="1"/>
            <a:r>
              <a:rPr lang="en-GB" sz="1900"/>
              <a:t>CFD analysis</a:t>
            </a:r>
          </a:p>
          <a:p>
            <a:pPr lvl="1"/>
            <a:r>
              <a:rPr lang="en-GB" sz="1900"/>
              <a:t>Alternative vehicle analysis</a:t>
            </a:r>
          </a:p>
          <a:p>
            <a:r>
              <a:rPr lang="en-GB" sz="1900"/>
              <a:t>Numerical results</a:t>
            </a:r>
          </a:p>
          <a:p>
            <a:pPr lvl="1"/>
            <a:r>
              <a:rPr lang="en-GB" sz="1900"/>
              <a:t>Cd</a:t>
            </a:r>
          </a:p>
          <a:p>
            <a:pPr lvl="1"/>
            <a:r>
              <a:rPr lang="en-GB" sz="1900"/>
              <a:t>Cl</a:t>
            </a:r>
          </a:p>
          <a:p>
            <a:pPr lvl="1"/>
            <a:r>
              <a:rPr lang="en-GB" sz="1900"/>
              <a:t>Balance (%)</a:t>
            </a:r>
          </a:p>
          <a:p>
            <a:r>
              <a:rPr lang="en-GB" sz="1900"/>
              <a:t>Visual results</a:t>
            </a:r>
          </a:p>
          <a:p>
            <a:pPr lvl="1"/>
            <a:r>
              <a:rPr lang="en-GB" sz="1900"/>
              <a:t>Pressure contours</a:t>
            </a:r>
          </a:p>
          <a:p>
            <a:pPr lvl="1"/>
            <a:r>
              <a:rPr lang="en-GB" sz="1900"/>
              <a:t>Streamlines</a:t>
            </a:r>
          </a:p>
          <a:p>
            <a:pPr lvl="1"/>
            <a:r>
              <a:rPr lang="en-GB" sz="1900"/>
              <a:t>Vector plots</a:t>
            </a:r>
          </a:p>
        </p:txBody>
      </p:sp>
    </p:spTree>
    <p:extLst>
      <p:ext uri="{BB962C8B-B14F-4D97-AF65-F5344CB8AC3E}">
        <p14:creationId xmlns:p14="http://schemas.microsoft.com/office/powerpoint/2010/main" val="3390326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9C1E3-8408-3C59-54C1-B6F3F67A0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06" y="46302"/>
            <a:ext cx="10515600" cy="1325563"/>
          </a:xfrm>
        </p:spPr>
        <p:txBody>
          <a:bodyPr/>
          <a:lstStyle/>
          <a:p>
            <a:r>
              <a:rPr lang="en-GB" dirty="0"/>
              <a:t>Outcome from the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C73FBB-85C4-6CDD-A6F4-9916FEB6B7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7263182"/>
              </p:ext>
            </p:extLst>
          </p:nvPr>
        </p:nvGraphicFramePr>
        <p:xfrm>
          <a:off x="838200" y="909299"/>
          <a:ext cx="10515600" cy="3345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4D17EF5-184A-E8C6-3F42-CB7D1ED74C7E}"/>
              </a:ext>
            </a:extLst>
          </p:cNvPr>
          <p:cNvSpPr txBox="1"/>
          <p:nvPr/>
        </p:nvSpPr>
        <p:spPr>
          <a:xfrm>
            <a:off x="838200" y="4671588"/>
            <a:ext cx="5257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SMART targets: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Improve Cd and Cl of the vehicle, controlling balance</a:t>
            </a:r>
          </a:p>
          <a:p>
            <a:pPr marL="285750" indent="-285750">
              <a:buFontTx/>
              <a:buChar char="-"/>
            </a:pPr>
            <a:r>
              <a:rPr lang="en-GB" dirty="0"/>
              <a:t>Get the balance of the vehicle in a controllable region (46%-49%)</a:t>
            </a:r>
          </a:p>
          <a:p>
            <a:pPr marL="285750" indent="-285750">
              <a:buFontTx/>
              <a:buChar char="-"/>
            </a:pPr>
            <a:r>
              <a:rPr lang="en-GB" dirty="0"/>
              <a:t>Through aerodynamic development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Over the entire project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868967-588C-544D-8D5B-BBE1EC050B28}"/>
              </a:ext>
            </a:extLst>
          </p:cNvPr>
          <p:cNvSpPr txBox="1"/>
          <p:nvPr/>
        </p:nvSpPr>
        <p:spPr>
          <a:xfrm>
            <a:off x="6096000" y="4671588"/>
            <a:ext cx="5257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SMART targets:</a:t>
            </a:r>
          </a:p>
          <a:p>
            <a:pPr marL="285750" indent="-285750">
              <a:buFontTx/>
              <a:buChar char="-"/>
            </a:pPr>
            <a:r>
              <a:rPr lang="en-GB" dirty="0"/>
              <a:t>Control the change in the balance of the vehicle for a range of ride heights</a:t>
            </a:r>
          </a:p>
          <a:p>
            <a:pPr marL="285750" indent="-285750">
              <a:buFontTx/>
              <a:buChar char="-"/>
            </a:pPr>
            <a:r>
              <a:rPr lang="en-GB" dirty="0"/>
              <a:t>Reduce the range in balance for varying ride heights </a:t>
            </a:r>
          </a:p>
          <a:p>
            <a:pPr marL="285750" indent="-285750">
              <a:buFontTx/>
              <a:buChar char="-"/>
            </a:pPr>
            <a:r>
              <a:rPr lang="en-GB" dirty="0"/>
              <a:t>Through aerodynamic development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Between the start and end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495536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94D323-FE6A-A46F-748D-91462C1FE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Issues that may occur and variables considered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A3649-A120-7C5E-E8A3-09E4B138F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6" y="2722168"/>
            <a:ext cx="4862447" cy="354001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Variables:</a:t>
            </a:r>
          </a:p>
          <a:p>
            <a:r>
              <a:rPr lang="en-US" sz="2000" dirty="0"/>
              <a:t>Independent </a:t>
            </a:r>
          </a:p>
          <a:p>
            <a:pPr lvl="1"/>
            <a:r>
              <a:rPr lang="en-US" sz="1600" dirty="0"/>
              <a:t>Design change</a:t>
            </a:r>
          </a:p>
          <a:p>
            <a:pPr lvl="1"/>
            <a:r>
              <a:rPr lang="en-US" sz="1600" dirty="0"/>
              <a:t>Ride eights</a:t>
            </a:r>
            <a:endParaRPr lang="en-US" sz="2000" dirty="0"/>
          </a:p>
          <a:p>
            <a:r>
              <a:rPr lang="en-US" sz="2000" dirty="0"/>
              <a:t>Dependent</a:t>
            </a:r>
          </a:p>
          <a:p>
            <a:pPr lvl="1"/>
            <a:r>
              <a:rPr lang="en-US" sz="1600" dirty="0"/>
              <a:t>Numerical results</a:t>
            </a:r>
          </a:p>
          <a:p>
            <a:pPr lvl="1"/>
            <a:r>
              <a:rPr lang="en-US" sz="1600" dirty="0"/>
              <a:t>Flow structures</a:t>
            </a:r>
            <a:endParaRPr lang="en-US" sz="2000" dirty="0"/>
          </a:p>
          <a:p>
            <a:r>
              <a:rPr lang="en-US" sz="2000" dirty="0"/>
              <a:t>Control</a:t>
            </a:r>
          </a:p>
          <a:p>
            <a:pPr lvl="1"/>
            <a:r>
              <a:rPr lang="en-US" sz="1600" dirty="0"/>
              <a:t>CFD methodology</a:t>
            </a:r>
          </a:p>
          <a:p>
            <a:pPr lvl="1"/>
            <a:r>
              <a:rPr lang="en-US" sz="1600" dirty="0"/>
              <a:t>Boundary conditions</a:t>
            </a:r>
          </a:p>
          <a:p>
            <a:pPr lvl="1"/>
            <a:endParaRPr lang="en-US" sz="1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7955A97-BC1C-13BB-5BD0-88D3BB18DF25}"/>
              </a:ext>
            </a:extLst>
          </p:cNvPr>
          <p:cNvSpPr txBox="1">
            <a:spLocks/>
          </p:cNvSpPr>
          <p:nvPr/>
        </p:nvSpPr>
        <p:spPr>
          <a:xfrm>
            <a:off x="6503157" y="441564"/>
            <a:ext cx="4862447" cy="2280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u="sng" dirty="0"/>
              <a:t>Possible issues:</a:t>
            </a:r>
          </a:p>
          <a:p>
            <a:r>
              <a:rPr lang="en-US" sz="2000" dirty="0"/>
              <a:t>Due to issues that may occur:</a:t>
            </a:r>
          </a:p>
          <a:p>
            <a:pPr lvl="1"/>
            <a:r>
              <a:rPr lang="en-US" sz="2000" dirty="0"/>
              <a:t>Data is not available/ limited</a:t>
            </a:r>
          </a:p>
          <a:p>
            <a:pPr lvl="1"/>
            <a:r>
              <a:rPr lang="en-US" sz="2000" dirty="0"/>
              <a:t>CAD files are not applicable</a:t>
            </a:r>
          </a:p>
          <a:p>
            <a:pPr lvl="1"/>
            <a:r>
              <a:rPr lang="en-US" sz="2000" dirty="0"/>
              <a:t>CFD validation does not align</a:t>
            </a:r>
          </a:p>
        </p:txBody>
      </p:sp>
    </p:spTree>
    <p:extLst>
      <p:ext uri="{BB962C8B-B14F-4D97-AF65-F5344CB8AC3E}">
        <p14:creationId xmlns:p14="http://schemas.microsoft.com/office/powerpoint/2010/main" val="843666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E4ABC-4B36-50A8-3F58-0891B1F79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2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348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A222-8C7C-DF87-CA59-0D31B8D00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808B5-AD1E-512A-A6CD-9AEE0F0F4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ANSYS, What is Computational Fluid Dynamics (CFD)? .</a:t>
            </a:r>
          </a:p>
          <a:p>
            <a:r>
              <a:rPr lang="en-GB" dirty="0"/>
              <a:t>ATUL PATHAK, 2020. Studying the airflow over a car using an </a:t>
            </a:r>
            <a:r>
              <a:rPr lang="en-GB" dirty="0" err="1"/>
              <a:t>ahmed</a:t>
            </a:r>
            <a:r>
              <a:rPr lang="en-GB" dirty="0"/>
              <a:t> model.</a:t>
            </a:r>
          </a:p>
          <a:p>
            <a:r>
              <a:rPr lang="en-GB" dirty="0"/>
              <a:t>ED HARDY, 2024. Why do F1 cars run flow-vis paint and aero rakes in testing? .</a:t>
            </a:r>
          </a:p>
          <a:p>
            <a:r>
              <a:rPr lang="en-GB" dirty="0"/>
              <a:t>KSANDER N. DE WINKEL, TUGRUL IRMAK, RIENDER HAPPEE, BARYS SHYROKAU, 2023. </a:t>
            </a:r>
            <a:r>
              <a:rPr lang="en-GB" i="1" dirty="0"/>
              <a:t>Standards for passenger comfort in automated vehicles (acceleration and jerk). </a:t>
            </a:r>
            <a:r>
              <a:rPr lang="en-GB" dirty="0"/>
              <a:t>Science direct.</a:t>
            </a:r>
          </a:p>
          <a:p>
            <a:r>
              <a:rPr lang="en-GB" dirty="0"/>
              <a:t>NASA, 2026. Naiver -stokes equations.</a:t>
            </a:r>
          </a:p>
          <a:p>
            <a:r>
              <a:rPr lang="en-GB" dirty="0"/>
              <a:t>RACE CAR DIRECT, 2025a. 2022 Sports 1000 Championship - 750MC.</a:t>
            </a:r>
          </a:p>
          <a:p>
            <a:r>
              <a:rPr lang="en-GB" dirty="0"/>
              <a:t>RACE CAR DIRECT, 2025b. Spire Sports 1000 cars for sale or hire.</a:t>
            </a:r>
          </a:p>
          <a:p>
            <a:r>
              <a:rPr lang="en-GB" dirty="0"/>
              <a:t>RACE CAR DIRECT, 2019. What is an Aero Map? .</a:t>
            </a:r>
          </a:p>
          <a:p>
            <a:r>
              <a:rPr lang="en-GB" dirty="0"/>
              <a:t>ROB SMEDLEY, 2019. Testing explained: Rob Smedley on aero rakes.</a:t>
            </a:r>
          </a:p>
          <a:p>
            <a:r>
              <a:rPr lang="en-GB" dirty="0"/>
              <a:t>ROSARIO GULIANA, 2024. How do </a:t>
            </a:r>
            <a:r>
              <a:rPr lang="en-GB" dirty="0" err="1"/>
              <a:t>windtunnels</a:t>
            </a:r>
            <a:r>
              <a:rPr lang="en-GB" dirty="0"/>
              <a:t> work - and how are they regulated in Formula 1? .</a:t>
            </a:r>
          </a:p>
          <a:p>
            <a:r>
              <a:rPr lang="en-GB" dirty="0"/>
              <a:t>SIMSCALE, 2023. </a:t>
            </a:r>
            <a:r>
              <a:rPr lang="en-GB" i="1" dirty="0"/>
              <a:t>Validation Case: </a:t>
            </a:r>
            <a:r>
              <a:rPr lang="en-GB" i="1" dirty="0" err="1"/>
              <a:t>DrivAer</a:t>
            </a:r>
            <a:r>
              <a:rPr lang="en-GB" i="1" dirty="0"/>
              <a:t> Model. </a:t>
            </a:r>
            <a:r>
              <a:rPr lang="en-GB" dirty="0" err="1"/>
              <a:t>SimScale</a:t>
            </a:r>
            <a:r>
              <a:rPr lang="en-GB" dirty="0"/>
              <a:t>.</a:t>
            </a:r>
          </a:p>
          <a:p>
            <a:r>
              <a:rPr lang="en-GB" dirty="0"/>
              <a:t>VW OWNERS CLUB GREAT BRITAIN, 2018. More Downforce Than Weight.</a:t>
            </a:r>
          </a:p>
          <a:p>
            <a:r>
              <a:rPr lang="en-GB" dirty="0"/>
              <a:t>WILLEM TOET, 2019. Willem Toet explains…CFD Post Processing.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993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15605</TotalTime>
  <Words>675</Words>
  <Application>Microsoft Office PowerPoint</Application>
  <PresentationFormat>Widescreen</PresentationFormat>
  <Paragraphs>111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Roboto</vt:lpstr>
      <vt:lpstr>Office Theme</vt:lpstr>
      <vt:lpstr>  Aerodynamic analysis and re design of  Sports 1000 race vehicle</vt:lpstr>
      <vt:lpstr>What is  Sports 1000 race vehicle</vt:lpstr>
      <vt:lpstr>Why is this study needed</vt:lpstr>
      <vt:lpstr>Research objectives</vt:lpstr>
      <vt:lpstr>Various aerodynamic testing methods</vt:lpstr>
      <vt:lpstr>Why choose CFD</vt:lpstr>
      <vt:lpstr>What is CFD?</vt:lpstr>
      <vt:lpstr>Process/ method to investigation</vt:lpstr>
      <vt:lpstr>Validation of CFD models</vt:lpstr>
      <vt:lpstr>Design changes and CFD analysis</vt:lpstr>
      <vt:lpstr>Outcome from the project</vt:lpstr>
      <vt:lpstr>Issues that may occur and variables considered</vt:lpstr>
      <vt:lpstr>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Ewan Evans (2200899)</dc:creator>
  <cp:lastModifiedBy>Ewan Evans (2200899)</cp:lastModifiedBy>
  <cp:revision>1</cp:revision>
  <dcterms:created xsi:type="dcterms:W3CDTF">2026-03-01T19:40:24Z</dcterms:created>
  <dcterms:modified xsi:type="dcterms:W3CDTF">2026-03-23T11:49:19Z</dcterms:modified>
</cp:coreProperties>
</file>