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2616" autoAdjust="0"/>
  </p:normalViewPr>
  <p:slideViewPr>
    <p:cSldViewPr snapToGrid="0" snapToObjects="1">
      <p:cViewPr varScale="1">
        <p:scale>
          <a:sx n="94" d="100"/>
          <a:sy n="94" d="100"/>
        </p:scale>
        <p:origin x="-20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F5FC74-F44F-CE40-8A8A-4AF570188E13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7FBB1-160C-EC45-859E-5D606728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7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the books show in the slide above, Adams makes links female oppression with the oppression of animals in meat production. She sees correspondences between patriarchal</a:t>
            </a:r>
            <a:r>
              <a:rPr lang="en-US" baseline="0" dirty="0" smtClean="0"/>
              <a:t> ideas, violence and the domination of animals other than men.</a:t>
            </a:r>
          </a:p>
          <a:p>
            <a:r>
              <a:rPr lang="en-US" baseline="0" dirty="0" smtClean="0"/>
              <a:t>She sees women and meat as objectified </a:t>
            </a:r>
            <a:r>
              <a:rPr lang="mr-IN" baseline="0" dirty="0" smtClean="0"/>
              <a:t>–</a:t>
            </a:r>
            <a:r>
              <a:rPr lang="en-US" baseline="0" dirty="0" smtClean="0"/>
              <a:t> where both could be seen as ‘persons’ </a:t>
            </a:r>
            <a:r>
              <a:rPr lang="mr-IN" baseline="0" dirty="0" smtClean="0"/>
              <a:t>–</a:t>
            </a:r>
            <a:r>
              <a:rPr lang="en-US" baseline="0" dirty="0" smtClean="0"/>
              <a:t> not for sale as objects.</a:t>
            </a:r>
          </a:p>
          <a:p>
            <a:r>
              <a:rPr lang="en-US" baseline="0" dirty="0" smtClean="0"/>
              <a:t>Therefore she sees connections between </a:t>
            </a:r>
            <a:r>
              <a:rPr lang="en-US" baseline="0" dirty="0" err="1" smtClean="0"/>
              <a:t>speciesism</a:t>
            </a:r>
            <a:r>
              <a:rPr lang="en-US" baseline="0" dirty="0" smtClean="0"/>
              <a:t> and sexism. Women are the other species in this case or put </a:t>
            </a:r>
            <a:r>
              <a:rPr lang="en-US" baseline="0" dirty="0" err="1" smtClean="0"/>
              <a:t>anotehr</a:t>
            </a:r>
            <a:r>
              <a:rPr lang="en-US" baseline="0" dirty="0" smtClean="0"/>
              <a:t> way, sexism articulates the notion that women are not the same as men (no equality) and therefore can legitimately be dominated or simply used.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Speciesism</a:t>
            </a:r>
            <a:r>
              <a:rPr lang="en-US" baseline="0" dirty="0" smtClean="0"/>
              <a:t>: coined in 1973 by </a:t>
            </a:r>
            <a:r>
              <a:rPr lang="en-US" baseline="0" dirty="0" err="1" smtClean="0"/>
              <a:t>philospher</a:t>
            </a:r>
            <a:r>
              <a:rPr lang="en-US" baseline="0" dirty="0" smtClean="0"/>
              <a:t> Ryder, contests the validity and morality of human exceptionalism as </a:t>
            </a:r>
            <a:r>
              <a:rPr lang="en-US" baseline="0" dirty="0" err="1" smtClean="0"/>
              <a:t>speciesist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7FBB1-160C-EC45-859E-5D6067282A5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7734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Adam’s notes that non-human body parts </a:t>
            </a:r>
            <a:r>
              <a:rPr lang="en-US" smtClean="0"/>
              <a:t>are sometimes </a:t>
            </a:r>
            <a:r>
              <a:rPr lang="en-US" dirty="0" smtClean="0"/>
              <a:t>described using</a:t>
            </a:r>
            <a:r>
              <a:rPr lang="en-US" baseline="0" dirty="0" smtClean="0"/>
              <a:t> the same terms as human bodies parts when it transforms from the living being to a piece of meat. </a:t>
            </a:r>
            <a:r>
              <a:rPr lang="en-US" baseline="0" dirty="0" err="1" smtClean="0"/>
              <a:t>E.g</a:t>
            </a:r>
            <a:r>
              <a:rPr lang="en-US" baseline="0" dirty="0" smtClean="0"/>
              <a:t>: breast, thighs of a chicken</a:t>
            </a:r>
            <a:r>
              <a:rPr lang="mr-IN" baseline="0" dirty="0" smtClean="0"/>
              <a:t>…</a:t>
            </a:r>
            <a:r>
              <a:rPr lang="en-GB" baseline="0" dirty="0" smtClean="0"/>
              <a:t>and so 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7FBB1-160C-EC45-859E-5D6067282A5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015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26/09/18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Carol. J. Adams: Women and Meat</a:t>
            </a:r>
            <a:endParaRPr lang="en-US" dirty="0"/>
          </a:p>
        </p:txBody>
      </p:sp>
      <p:pic>
        <p:nvPicPr>
          <p:cNvPr id="4" name="Content Placeholder 3" descr="tumblr_ngupvdmdeP1smixzao1_640.jpg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35196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DAMS, Carol J. Sexual Politics of Meat, a feminist-vegetarian critical theory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134" y="1416050"/>
            <a:ext cx="3200400" cy="4940300"/>
          </a:xfrm>
          <a:prstGeom prst="rect">
            <a:avLst/>
          </a:prstGeom>
        </p:spPr>
      </p:pic>
      <p:pic>
        <p:nvPicPr>
          <p:cNvPr id="5" name="Picture 4" descr="81fSRww5x1L.jpg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09534" y="1416050"/>
            <a:ext cx="3653367" cy="536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57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e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334" y="438783"/>
            <a:ext cx="4320455" cy="5879382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The next 3 slides offer illustrations of advertisements that draw women’s bodies, sexuality and meat eating together explicitly </a:t>
            </a:r>
            <a:r>
              <a:rPr lang="mr-IN" dirty="0" smtClean="0"/>
              <a:t>–</a:t>
            </a:r>
            <a:r>
              <a:rPr lang="en-US" dirty="0" smtClean="0"/>
              <a:t> albeit for different purposes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676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rolAdams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999" y="990941"/>
            <a:ext cx="5609167" cy="548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95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etimag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49" y="519213"/>
            <a:ext cx="7440083" cy="5727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958361"/>
      </p:ext>
    </p:extLst>
  </p:cSld>
  <p:clrMapOvr>
    <a:masterClrMapping/>
  </p:clrMapOvr>
</p:sld>
</file>

<file path=ppt/theme/theme1.xml><?xml version="1.0" encoding="utf-8"?>
<a:theme xmlns:a="http://schemas.openxmlformats.org/drawingml/2006/main" name=" Black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13</TotalTime>
  <Words>212</Words>
  <Application>Microsoft Macintosh PowerPoint</Application>
  <PresentationFormat>On-screen Show (4:3)</PresentationFormat>
  <Paragraphs>10</Paragraphs>
  <Slides>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 Black </vt:lpstr>
      <vt:lpstr>Carol. J. Adams: Women and Meat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Carol. J. Adams: Women and Meat</dc:title>
  <dc:creator>Luci Attala</dc:creator>
  <cp:lastModifiedBy>Luci Attala</cp:lastModifiedBy>
  <cp:revision>3</cp:revision>
  <dcterms:created xsi:type="dcterms:W3CDTF">2018-09-26T09:41:54Z</dcterms:created>
  <dcterms:modified xsi:type="dcterms:W3CDTF">2018-09-26T09:55:48Z</dcterms:modified>
</cp:coreProperties>
</file>