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5"/>
  </p:notesMasterIdLst>
  <p:sldIdLst>
    <p:sldId id="256" r:id="rId2"/>
    <p:sldId id="519" r:id="rId3"/>
    <p:sldId id="523" r:id="rId4"/>
    <p:sldId id="510" r:id="rId5"/>
    <p:sldId id="739" r:id="rId6"/>
    <p:sldId id="721" r:id="rId7"/>
    <p:sldId id="723" r:id="rId8"/>
    <p:sldId id="722" r:id="rId9"/>
    <p:sldId id="724" r:id="rId10"/>
    <p:sldId id="737" r:id="rId11"/>
    <p:sldId id="720" r:id="rId12"/>
    <p:sldId id="738" r:id="rId13"/>
    <p:sldId id="69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FC810C-6DCA-4175-AC74-00A9F94D78A6}" v="1" dt="2026-10-26T07:48:02.8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431" autoAdjust="0"/>
  </p:normalViewPr>
  <p:slideViewPr>
    <p:cSldViewPr snapToGrid="0">
      <p:cViewPr varScale="1">
        <p:scale>
          <a:sx n="101" d="100"/>
          <a:sy n="101" d="100"/>
        </p:scale>
        <p:origin x="85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54C9AE00-D1B0-4E49-9E4E-407B2EB8B46F}"/>
    <pc:docChg chg="undo redo custSel addSld delSld modSld sldOrd">
      <pc:chgData name="Hoang Dang Nguyen" userId="1de6b3a7-5191-4a0c-8968-b8f905305e1d" providerId="ADAL" clId="{54C9AE00-D1B0-4E49-9E4E-407B2EB8B46F}" dt="2026-10-26T07:48:04.667" v="7719" actId="47"/>
      <pc:docMkLst>
        <pc:docMk/>
      </pc:docMkLst>
      <pc:sldChg chg="modSp add del mod ord">
        <pc:chgData name="Hoang Dang Nguyen" userId="1de6b3a7-5191-4a0c-8968-b8f905305e1d" providerId="ADAL" clId="{54C9AE00-D1B0-4E49-9E4E-407B2EB8B46F}" dt="2026-10-26T07:48:04.667" v="7719" actId="47"/>
        <pc:sldMkLst>
          <pc:docMk/>
          <pc:sldMk cId="1311197664" sldId="674"/>
        </pc:sldMkLst>
      </pc:sldChg>
      <pc:sldChg chg="add">
        <pc:chgData name="Hoang Dang Nguyen" userId="1de6b3a7-5191-4a0c-8968-b8f905305e1d" providerId="ADAL" clId="{54C9AE00-D1B0-4E49-9E4E-407B2EB8B46F}" dt="2026-10-26T07:48:02.838" v="7718"/>
        <pc:sldMkLst>
          <pc:docMk/>
          <pc:sldMk cId="1760141752" sldId="73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Workshop 3: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sz="2800" b="1" dirty="0">
                <a:solidFill>
                  <a:srgbClr val="FFFF00"/>
                </a:solidFill>
                <a:latin typeface="Arial" panose="020B0604020202020204" pitchFamily="34" charset="0"/>
              </a:rPr>
              <a:t>BDP outline, ethics, and strategy</a:t>
            </a: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F6F94A8-8150-9060-B100-D81C75D97B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673" y="3281100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LCMB7037</a:t>
            </a:r>
          </a:p>
        </p:txBody>
      </p:sp>
      <p:sp>
        <p:nvSpPr>
          <p:cNvPr id="8" name="Subtitle 4">
            <a:extLst>
              <a:ext uri="{FF2B5EF4-FFF2-40B4-BE49-F238E27FC236}">
                <a16:creationId xmlns:a16="http://schemas.microsoft.com/office/drawing/2014/main" id="{A24EC522-4B48-BCE3-5BB5-6976083FFE56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Development Proposal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B3597-2DF6-0FEB-3E0E-52DA442380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B9CF2-8B29-3B92-D5D5-4435E17FFDE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79EC0-6625-377D-184F-AEDB7B469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Pairwork</a:t>
            </a: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10 – 20 minutes.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Review your activities: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have you been working on your BDP project?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worked? What did not? Why?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Review your meeting with your supervisor: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have you learned from that meeting?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are the next steps that you are to follow to develop your work?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BD00D7-B16F-8BC2-5C86-C7853F031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4632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9398BC-DEA9-870E-4744-1D6445298D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A0467-2E25-2FDB-FC2A-2B9A7F6E8B9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B4C99-1770-2010-ADE5-E6C6542C8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Pairwork</a:t>
            </a: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/ Independent work. </a:t>
            </a:r>
            <a:r>
              <a:rPr lang="en-US" sz="2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 – 20 minutes.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independent tasks have you completed?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Discuss your findings or insights from those independent tasks.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may be required to present the result of your Independent Study to the class.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75A07B-99FF-226F-B8EA-028483BD9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5439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D6804-92FD-BC04-E5A9-0F19FF674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Workshop 3: 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251C8-66A7-FE57-0FAF-79881AC44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858000" cy="3917032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Review the BDP process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BDP outline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Complete an Ethics form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Practice step 3(2/2):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Define the strategy &amp; Business Model Canvas.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23E6C9-56B7-DE63-F987-50A8D44F1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>
                <a:defRPr/>
              </a:pPr>
              <a:t>4</a:t>
            </a:fld>
            <a:endParaRPr lang="en-US" alt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Free Treasure Hunter Illustration (AI)">
            <a:extLst>
              <a:ext uri="{FF2B5EF4-FFF2-40B4-BE49-F238E27FC236}">
                <a16:creationId xmlns:a16="http://schemas.microsoft.com/office/drawing/2014/main" id="{45291E69-34C9-B4C2-8CC1-2034FFE81C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669" y="1600201"/>
            <a:ext cx="4594715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034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C8AEC-8C18-B226-FFFA-C0357E9C5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77945"/>
            <a:ext cx="10972800" cy="1143000"/>
          </a:xfrm>
        </p:spPr>
        <p:txBody>
          <a:bodyPr/>
          <a:lstStyle/>
          <a:p>
            <a:r>
              <a:rPr lang="en-US" dirty="0"/>
              <a:t>Business Development Proposal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C3586-A466-E18A-3AC9-64B1A9CB4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37F9D2-1E7F-CA93-36D2-F07260400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53D12B-353D-AC49-0E1F-E87D1C0667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732" b="1965"/>
          <a:stretch>
            <a:fillRect/>
          </a:stretch>
        </p:blipFill>
        <p:spPr>
          <a:xfrm>
            <a:off x="0" y="748139"/>
            <a:ext cx="12192000" cy="612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141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4F8EA-B0DB-0E65-8A4F-0AFC398693D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Activity: Developing a BDP outline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2C70B-89FA-CE02-DBFC-8B5C00CEE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Let’s review the recommended BDP outline</a:t>
            </a:r>
          </a:p>
          <a:p>
            <a:r>
              <a:rPr lang="en-US" dirty="0"/>
              <a:t>How have you been developing your BDP outlines?</a:t>
            </a:r>
          </a:p>
          <a:p>
            <a:r>
              <a:rPr lang="en-US" dirty="0"/>
              <a:t>Let’s work on your BDP outline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E54153-5557-35C0-D523-B88DA3D94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137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3A416D-CEE7-C42D-9263-FED97D6E8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C6E2C-26C5-FFCC-CD32-D86BAF94FE8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Activity: Discuss your BDP outlines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E3978-DD21-2D01-ADB8-A3C017734B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Pairwork</a:t>
            </a: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/ Independent work. 20 – 30 minutes.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Review the recommended structure of the BDP outline.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Discuss your BDP outline with your partner. Address their feedback.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may be required to present your discussion’s outcomes to the class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B9D0D4-D7A1-E3D8-D2A1-346636539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8385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9D3B79-3180-E09D-A88B-D9917D899F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E288C-CA74-0586-70BE-9F66447112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Activity: Complete your ethics form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91E2B-A0F8-8C52-7B71-0D66C51DE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Download the ethics form from the Moodle page of the module</a:t>
            </a:r>
          </a:p>
          <a:p>
            <a:r>
              <a:rPr lang="en-US" dirty="0"/>
              <a:t>Let’s complete this ethics form!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49AB3E-1FBB-7068-4D55-4EF726C77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665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287661-5BEA-BDCB-ECC5-D2881DFEA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1043F-1E05-E438-EED3-054E2A894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Step 3. Define the strategy &amp; Business Model Canvas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98A36-EB01-BAA8-F4F4-7DF3FF640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Now that you have identified the opportunity, understood the competitive landscape, and reviewed your baseline resources and capabilities.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What’s the most appropriate strategy to follow, so you can capture this opportunity successfully?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Cost leadership?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Differentiation?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Focus?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Best cost?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to select the most appropriate strategy?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B2475-D10D-7FAE-059D-A2E01BF81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9</a:t>
            </a:fld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707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39447-0050-8869-C286-926DEAA42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34DC4-AC09-05B0-03D7-22CC7AF0B98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Activity: Discuss your selected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09ECC-003D-E8FC-BE57-44852B808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Pairwork</a:t>
            </a: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/ Independent work. 20 – 40 minutes.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Discuss your selected strategy with your partner. Address their feedback.</a:t>
            </a:r>
          </a:p>
          <a:p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may be required to present your discussion’s outcomes to the class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C05E3A-3811-21FF-AE08-26C37EE05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04764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E4A92-C7D0-4EEF-8F6A-185AB45EB7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C928F-B874-D717-228E-7EDB594AB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Independent Study (1/2)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CE2B9-9635-A867-A505-18F7B2A5A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Identify a past opportunity where a cost leadership strategy was successful. Why was it a good choice? Would another strategy have worked just as well or even better? Why?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Identify a past opportunity where a differentiation strategy was successful. Why was it a good choice? Would another strategy have worked just as well or even better? Why?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3. Identify a past opportunity where a focus strategy was successful. Why was it a good choice? Would another strategy have worked just as well or even better? Why?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8BC8A6-0BB0-40AD-2F7B-11934AC24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>
                <a:defRPr/>
              </a:pPr>
              <a:t>11</a:t>
            </a:fld>
            <a:endParaRPr lang="en-US" alt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41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97A3B-BC41-7074-9F20-083762996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42BC9-1B25-6912-BC51-0AF11B93D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Independent Study (2/2)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BA365-AD9D-A6F4-DBE6-7251818D3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4. Identify a past opportunity where a best cost strategy was successful. Why was it a good choice? Would another strategy have worked just as well or even better? Why?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5. Hold an online meeting with some of your class members. Pick a company and discuss how that company compete successfully/not successfully at a point in their past. Why? How could they have done better? Record the meeting. Prepare to present to the class what you have learned from that discussion.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0CA030-C21E-653A-CB64-D9D3568E4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pPr>
                <a:defRPr/>
              </a:pPr>
              <a:t>12</a:t>
            </a:fld>
            <a:endParaRPr lang="en-US" altLang="en-US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812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73D28-61C6-94BD-62FA-13F52C2DC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Thank you for your attention?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71A4D-3C47-DF30-76A4-08639F642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Do you have any questions?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BE2E2-2D0E-BDBA-BEFC-898170147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13</a:t>
            </a:fld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03140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522</TotalTime>
  <Words>588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Aharoni</vt:lpstr>
      <vt:lpstr>Aptos</vt:lpstr>
      <vt:lpstr>Arial</vt:lpstr>
      <vt:lpstr>Calibri</vt:lpstr>
      <vt:lpstr>Myriad Pro</vt:lpstr>
      <vt:lpstr>20140311PresentationUWTSDTemplate</vt:lpstr>
      <vt:lpstr>LCMB7037</vt:lpstr>
      <vt:lpstr>Activity</vt:lpstr>
      <vt:lpstr>Activity</vt:lpstr>
      <vt:lpstr>Workshop 3:  Objectives</vt:lpstr>
      <vt:lpstr>Business Development Proposal Process</vt:lpstr>
      <vt:lpstr>Activity: Developing a BDP outline</vt:lpstr>
      <vt:lpstr>Activity: Discuss your BDP outlines</vt:lpstr>
      <vt:lpstr>Activity: Complete your ethics form</vt:lpstr>
      <vt:lpstr>Step 3. Define the strategy &amp; Business Model Canvas</vt:lpstr>
      <vt:lpstr>Activity: Discuss your selected strategy</vt:lpstr>
      <vt:lpstr>Independent Study (1/2)</vt:lpstr>
      <vt:lpstr>Independent Study (2/2)</vt:lpstr>
      <vt:lpstr>Thank you for your attention?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2026-10-26T07:48:05Z</dcterms:modified>
</cp:coreProperties>
</file>