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66D077-342D-6B9F-C213-F7757EDC2C71}" v="22" dt="2026-05-15T12:56:53.0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sedd Evans (2204972)" userId="S::2204972@student.uwtsd.ac.uk::85d6de0e-9da2-494f-9767-40ed408da57c" providerId="AD" clId="Web-{D966D077-342D-6B9F-C213-F7757EDC2C71}"/>
    <pc:docChg chg="mod addSld delSld modSld sldOrd addMainMaster delMainMaster">
      <pc:chgData name="Elisedd Evans (2204972)" userId="S::2204972@student.uwtsd.ac.uk::85d6de0e-9da2-494f-9767-40ed408da57c" providerId="AD" clId="Web-{D966D077-342D-6B9F-C213-F7757EDC2C71}" dt="2026-05-15T12:56:53.082" v="22"/>
      <pc:docMkLst>
        <pc:docMk/>
      </pc:docMkLst>
      <pc:sldChg chg="del">
        <pc:chgData name="Elisedd Evans (2204972)" userId="S::2204972@student.uwtsd.ac.uk::85d6de0e-9da2-494f-9767-40ed408da57c" providerId="AD" clId="Web-{D966D077-342D-6B9F-C213-F7757EDC2C71}" dt="2026-05-15T12:54:26.915" v="1"/>
        <pc:sldMkLst>
          <pc:docMk/>
          <pc:sldMk cId="109857222" sldId="256"/>
        </pc:sldMkLst>
      </pc:sldChg>
      <pc:sldChg chg="modSp add mod modClrScheme chgLayout">
        <pc:chgData name="Elisedd Evans (2204972)" userId="S::2204972@student.uwtsd.ac.uk::85d6de0e-9da2-494f-9767-40ed408da57c" providerId="AD" clId="Web-{D966D077-342D-6B9F-C213-F7757EDC2C71}" dt="2026-05-15T12:56:53.082" v="22"/>
        <pc:sldMkLst>
          <pc:docMk/>
          <pc:sldMk cId="1419405190" sldId="257"/>
        </pc:sldMkLst>
        <pc:spChg chg="mod ord">
          <ac:chgData name="Elisedd Evans (2204972)" userId="S::2204972@student.uwtsd.ac.uk::85d6de0e-9da2-494f-9767-40ed408da57c" providerId="AD" clId="Web-{D966D077-342D-6B9F-C213-F7757EDC2C71}" dt="2026-05-15T12:56:53.082" v="22"/>
          <ac:spMkLst>
            <pc:docMk/>
            <pc:sldMk cId="1419405190" sldId="257"/>
            <ac:spMk id="2" creationId="{29DF0115-7E2D-653C-381D-B10B60A08EF8}"/>
          </ac:spMkLst>
        </pc:spChg>
        <pc:spChg chg="mod ord">
          <ac:chgData name="Elisedd Evans (2204972)" userId="S::2204972@student.uwtsd.ac.uk::85d6de0e-9da2-494f-9767-40ed408da57c" providerId="AD" clId="Web-{D966D077-342D-6B9F-C213-F7757EDC2C71}" dt="2026-05-15T12:56:53.082" v="22"/>
          <ac:spMkLst>
            <pc:docMk/>
            <pc:sldMk cId="1419405190" sldId="257"/>
            <ac:spMk id="3" creationId="{CA6EB5D9-A35B-4565-3175-D68303E52CD3}"/>
          </ac:spMkLst>
        </pc:spChg>
      </pc:sldChg>
      <pc:sldChg chg="modSp add mod modClrScheme chgLayout">
        <pc:chgData name="Elisedd Evans (2204972)" userId="S::2204972@student.uwtsd.ac.uk::85d6de0e-9da2-494f-9767-40ed408da57c" providerId="AD" clId="Web-{D966D077-342D-6B9F-C213-F7757EDC2C71}" dt="2026-05-15T12:56:53.082" v="22"/>
        <pc:sldMkLst>
          <pc:docMk/>
          <pc:sldMk cId="3578469112" sldId="258"/>
        </pc:sldMkLst>
        <pc:spChg chg="mod ord">
          <ac:chgData name="Elisedd Evans (2204972)" userId="S::2204972@student.uwtsd.ac.uk::85d6de0e-9da2-494f-9767-40ed408da57c" providerId="AD" clId="Web-{D966D077-342D-6B9F-C213-F7757EDC2C71}" dt="2026-05-15T12:56:53.082" v="22"/>
          <ac:spMkLst>
            <pc:docMk/>
            <pc:sldMk cId="3578469112" sldId="258"/>
            <ac:spMk id="2" creationId="{645ADAC6-E054-3D68-7F9E-9013C9CB005F}"/>
          </ac:spMkLst>
        </pc:spChg>
        <pc:spChg chg="mod ord">
          <ac:chgData name="Elisedd Evans (2204972)" userId="S::2204972@student.uwtsd.ac.uk::85d6de0e-9da2-494f-9767-40ed408da57c" providerId="AD" clId="Web-{D966D077-342D-6B9F-C213-F7757EDC2C71}" dt="2026-05-15T12:56:53.082" v="22"/>
          <ac:spMkLst>
            <pc:docMk/>
            <pc:sldMk cId="3578469112" sldId="258"/>
            <ac:spMk id="3" creationId="{396ECB00-5B57-CCE2-809E-BE5776D8ECB4}"/>
          </ac:spMkLst>
        </pc:spChg>
      </pc:sldChg>
      <pc:sldChg chg="modSp add mod modClrScheme chgLayout">
        <pc:chgData name="Elisedd Evans (2204972)" userId="S::2204972@student.uwtsd.ac.uk::85d6de0e-9da2-494f-9767-40ed408da57c" providerId="AD" clId="Web-{D966D077-342D-6B9F-C213-F7757EDC2C71}" dt="2026-05-15T12:56:53.082" v="22"/>
        <pc:sldMkLst>
          <pc:docMk/>
          <pc:sldMk cId="1034649087" sldId="259"/>
        </pc:sldMkLst>
        <pc:spChg chg="mod ord">
          <ac:chgData name="Elisedd Evans (2204972)" userId="S::2204972@student.uwtsd.ac.uk::85d6de0e-9da2-494f-9767-40ed408da57c" providerId="AD" clId="Web-{D966D077-342D-6B9F-C213-F7757EDC2C71}" dt="2026-05-15T12:56:53.082" v="22"/>
          <ac:spMkLst>
            <pc:docMk/>
            <pc:sldMk cId="1034649087" sldId="259"/>
            <ac:spMk id="2" creationId="{A6B0717C-FB29-3369-9162-E88425937FFC}"/>
          </ac:spMkLst>
        </pc:spChg>
        <pc:spChg chg="mod ord">
          <ac:chgData name="Elisedd Evans (2204972)" userId="S::2204972@student.uwtsd.ac.uk::85d6de0e-9da2-494f-9767-40ed408da57c" providerId="AD" clId="Web-{D966D077-342D-6B9F-C213-F7757EDC2C71}" dt="2026-05-15T12:56:53.082" v="22"/>
          <ac:spMkLst>
            <pc:docMk/>
            <pc:sldMk cId="1034649087" sldId="259"/>
            <ac:spMk id="3" creationId="{A09F10E3-B701-CD42-EBC5-16065EA5E306}"/>
          </ac:spMkLst>
        </pc:spChg>
      </pc:sldChg>
      <pc:sldChg chg="add del">
        <pc:chgData name="Elisedd Evans (2204972)" userId="S::2204972@student.uwtsd.ac.uk::85d6de0e-9da2-494f-9767-40ed408da57c" providerId="AD" clId="Web-{D966D077-342D-6B9F-C213-F7757EDC2C71}" dt="2026-05-15T12:54:43.822" v="5"/>
        <pc:sldMkLst>
          <pc:docMk/>
          <pc:sldMk cId="2255489858" sldId="260"/>
        </pc:sldMkLst>
      </pc:sldChg>
      <pc:sldChg chg="modSp add mod modClrScheme chgLayout">
        <pc:chgData name="Elisedd Evans (2204972)" userId="S::2204972@student.uwtsd.ac.uk::85d6de0e-9da2-494f-9767-40ed408da57c" providerId="AD" clId="Web-{D966D077-342D-6B9F-C213-F7757EDC2C71}" dt="2026-05-15T12:56:53.082" v="22"/>
        <pc:sldMkLst>
          <pc:docMk/>
          <pc:sldMk cId="2577648721" sldId="260"/>
        </pc:sldMkLst>
        <pc:spChg chg="mod ord">
          <ac:chgData name="Elisedd Evans (2204972)" userId="S::2204972@student.uwtsd.ac.uk::85d6de0e-9da2-494f-9767-40ed408da57c" providerId="AD" clId="Web-{D966D077-342D-6B9F-C213-F7757EDC2C71}" dt="2026-05-15T12:56:53.082" v="22"/>
          <ac:spMkLst>
            <pc:docMk/>
            <pc:sldMk cId="2577648721" sldId="260"/>
            <ac:spMk id="2" creationId="{F5B9A0DD-2CA3-1E56-E712-47AD8AFA60FC}"/>
          </ac:spMkLst>
        </pc:spChg>
        <pc:spChg chg="mod ord">
          <ac:chgData name="Elisedd Evans (2204972)" userId="S::2204972@student.uwtsd.ac.uk::85d6de0e-9da2-494f-9767-40ed408da57c" providerId="AD" clId="Web-{D966D077-342D-6B9F-C213-F7757EDC2C71}" dt="2026-05-15T12:56:53.082" v="22"/>
          <ac:spMkLst>
            <pc:docMk/>
            <pc:sldMk cId="2577648721" sldId="260"/>
            <ac:spMk id="3" creationId="{0B1673A7-6304-59A4-8F65-DE6A7979637C}"/>
          </ac:spMkLst>
        </pc:spChg>
      </pc:sldChg>
      <pc:sldChg chg="modSp add mod modClrScheme chgLayout">
        <pc:chgData name="Elisedd Evans (2204972)" userId="S::2204972@student.uwtsd.ac.uk::85d6de0e-9da2-494f-9767-40ed408da57c" providerId="AD" clId="Web-{D966D077-342D-6B9F-C213-F7757EDC2C71}" dt="2026-05-15T12:56:53.082" v="22"/>
        <pc:sldMkLst>
          <pc:docMk/>
          <pc:sldMk cId="3770996793" sldId="261"/>
        </pc:sldMkLst>
        <pc:spChg chg="mod ord">
          <ac:chgData name="Elisedd Evans (2204972)" userId="S::2204972@student.uwtsd.ac.uk::85d6de0e-9da2-494f-9767-40ed408da57c" providerId="AD" clId="Web-{D966D077-342D-6B9F-C213-F7757EDC2C71}" dt="2026-05-15T12:56:53.082" v="22"/>
          <ac:spMkLst>
            <pc:docMk/>
            <pc:sldMk cId="3770996793" sldId="261"/>
            <ac:spMk id="2" creationId="{09B03ADB-C013-46B4-00D0-A03C888EA72F}"/>
          </ac:spMkLst>
        </pc:spChg>
        <pc:spChg chg="mod ord">
          <ac:chgData name="Elisedd Evans (2204972)" userId="S::2204972@student.uwtsd.ac.uk::85d6de0e-9da2-494f-9767-40ed408da57c" providerId="AD" clId="Web-{D966D077-342D-6B9F-C213-F7757EDC2C71}" dt="2026-05-15T12:56:53.082" v="22"/>
          <ac:spMkLst>
            <pc:docMk/>
            <pc:sldMk cId="3770996793" sldId="261"/>
            <ac:spMk id="3" creationId="{E1E613E5-551D-CB20-D8FA-B23F6FD4051A}"/>
          </ac:spMkLst>
        </pc:spChg>
      </pc:sldChg>
      <pc:sldChg chg="modSp add mod modClrScheme chgLayout">
        <pc:chgData name="Elisedd Evans (2204972)" userId="S::2204972@student.uwtsd.ac.uk::85d6de0e-9da2-494f-9767-40ed408da57c" providerId="AD" clId="Web-{D966D077-342D-6B9F-C213-F7757EDC2C71}" dt="2026-05-15T12:56:53.082" v="22"/>
        <pc:sldMkLst>
          <pc:docMk/>
          <pc:sldMk cId="3884925347" sldId="262"/>
        </pc:sldMkLst>
        <pc:spChg chg="mod ord">
          <ac:chgData name="Elisedd Evans (2204972)" userId="S::2204972@student.uwtsd.ac.uk::85d6de0e-9da2-494f-9767-40ed408da57c" providerId="AD" clId="Web-{D966D077-342D-6B9F-C213-F7757EDC2C71}" dt="2026-05-15T12:56:53.082" v="22"/>
          <ac:spMkLst>
            <pc:docMk/>
            <pc:sldMk cId="3884925347" sldId="262"/>
            <ac:spMk id="2" creationId="{DA6B45D0-6FEB-EA64-EF52-910F136C39E8}"/>
          </ac:spMkLst>
        </pc:spChg>
        <pc:spChg chg="mod ord">
          <ac:chgData name="Elisedd Evans (2204972)" userId="S::2204972@student.uwtsd.ac.uk::85d6de0e-9da2-494f-9767-40ed408da57c" providerId="AD" clId="Web-{D966D077-342D-6B9F-C213-F7757EDC2C71}" dt="2026-05-15T12:56:53.082" v="22"/>
          <ac:spMkLst>
            <pc:docMk/>
            <pc:sldMk cId="3884925347" sldId="262"/>
            <ac:spMk id="3" creationId="{ED79FF3C-EA0B-927F-3292-43CDE9564571}"/>
          </ac:spMkLst>
        </pc:spChg>
      </pc:sldChg>
      <pc:sldChg chg="modSp add mod modClrScheme chgLayout">
        <pc:chgData name="Elisedd Evans (2204972)" userId="S::2204972@student.uwtsd.ac.uk::85d6de0e-9da2-494f-9767-40ed408da57c" providerId="AD" clId="Web-{D966D077-342D-6B9F-C213-F7757EDC2C71}" dt="2026-05-15T12:56:53.082" v="22"/>
        <pc:sldMkLst>
          <pc:docMk/>
          <pc:sldMk cId="3848568651" sldId="263"/>
        </pc:sldMkLst>
        <pc:spChg chg="mod ord">
          <ac:chgData name="Elisedd Evans (2204972)" userId="S::2204972@student.uwtsd.ac.uk::85d6de0e-9da2-494f-9767-40ed408da57c" providerId="AD" clId="Web-{D966D077-342D-6B9F-C213-F7757EDC2C71}" dt="2026-05-15T12:56:53.082" v="22"/>
          <ac:spMkLst>
            <pc:docMk/>
            <pc:sldMk cId="3848568651" sldId="263"/>
            <ac:spMk id="2" creationId="{BDDB196D-56FA-9B8F-F1E1-E3FF13F641DC}"/>
          </ac:spMkLst>
        </pc:spChg>
        <pc:spChg chg="mod ord">
          <ac:chgData name="Elisedd Evans (2204972)" userId="S::2204972@student.uwtsd.ac.uk::85d6de0e-9da2-494f-9767-40ed408da57c" providerId="AD" clId="Web-{D966D077-342D-6B9F-C213-F7757EDC2C71}" dt="2026-05-15T12:56:53.082" v="22"/>
          <ac:spMkLst>
            <pc:docMk/>
            <pc:sldMk cId="3848568651" sldId="263"/>
            <ac:spMk id="3" creationId="{3A34D34B-67DE-9D79-4FA7-88758BD7ED60}"/>
          </ac:spMkLst>
        </pc:spChg>
      </pc:sldChg>
      <pc:sldChg chg="modSp add mod modClrScheme chgLayout">
        <pc:chgData name="Elisedd Evans (2204972)" userId="S::2204972@student.uwtsd.ac.uk::85d6de0e-9da2-494f-9767-40ed408da57c" providerId="AD" clId="Web-{D966D077-342D-6B9F-C213-F7757EDC2C71}" dt="2026-05-15T12:56:53.082" v="22"/>
        <pc:sldMkLst>
          <pc:docMk/>
          <pc:sldMk cId="3222789682" sldId="264"/>
        </pc:sldMkLst>
        <pc:spChg chg="mod ord">
          <ac:chgData name="Elisedd Evans (2204972)" userId="S::2204972@student.uwtsd.ac.uk::85d6de0e-9da2-494f-9767-40ed408da57c" providerId="AD" clId="Web-{D966D077-342D-6B9F-C213-F7757EDC2C71}" dt="2026-05-15T12:56:53.082" v="22"/>
          <ac:spMkLst>
            <pc:docMk/>
            <pc:sldMk cId="3222789682" sldId="264"/>
            <ac:spMk id="2" creationId="{92D4A52D-53EC-EFBF-AFEE-83F1B407DEF7}"/>
          </ac:spMkLst>
        </pc:spChg>
        <pc:spChg chg="mod ord">
          <ac:chgData name="Elisedd Evans (2204972)" userId="S::2204972@student.uwtsd.ac.uk::85d6de0e-9da2-494f-9767-40ed408da57c" providerId="AD" clId="Web-{D966D077-342D-6B9F-C213-F7757EDC2C71}" dt="2026-05-15T12:56:53.082" v="22"/>
          <ac:spMkLst>
            <pc:docMk/>
            <pc:sldMk cId="3222789682" sldId="264"/>
            <ac:spMk id="3" creationId="{4C1DBE6E-B597-17CA-BC1D-EBAA78AEBD3F}"/>
          </ac:spMkLst>
        </pc:spChg>
      </pc:sldChg>
      <pc:sldChg chg="modSp add mod modClrScheme chgLayout">
        <pc:chgData name="Elisedd Evans (2204972)" userId="S::2204972@student.uwtsd.ac.uk::85d6de0e-9da2-494f-9767-40ed408da57c" providerId="AD" clId="Web-{D966D077-342D-6B9F-C213-F7757EDC2C71}" dt="2026-05-15T12:56:53.082" v="22"/>
        <pc:sldMkLst>
          <pc:docMk/>
          <pc:sldMk cId="3483427094" sldId="265"/>
        </pc:sldMkLst>
        <pc:spChg chg="mod ord">
          <ac:chgData name="Elisedd Evans (2204972)" userId="S::2204972@student.uwtsd.ac.uk::85d6de0e-9da2-494f-9767-40ed408da57c" providerId="AD" clId="Web-{D966D077-342D-6B9F-C213-F7757EDC2C71}" dt="2026-05-15T12:56:53.082" v="22"/>
          <ac:spMkLst>
            <pc:docMk/>
            <pc:sldMk cId="3483427094" sldId="265"/>
            <ac:spMk id="2" creationId="{A9227201-ED33-46AF-2945-F8336389060F}"/>
          </ac:spMkLst>
        </pc:spChg>
        <pc:spChg chg="mod ord">
          <ac:chgData name="Elisedd Evans (2204972)" userId="S::2204972@student.uwtsd.ac.uk::85d6de0e-9da2-494f-9767-40ed408da57c" providerId="AD" clId="Web-{D966D077-342D-6B9F-C213-F7757EDC2C71}" dt="2026-05-15T12:56:53.082" v="22"/>
          <ac:spMkLst>
            <pc:docMk/>
            <pc:sldMk cId="3483427094" sldId="265"/>
            <ac:spMk id="3" creationId="{F2CE0BDD-3400-6495-71B8-6913AC86CD84}"/>
          </ac:spMkLst>
        </pc:spChg>
      </pc:sldChg>
      <pc:sldChg chg="modSp add mod modClrScheme chgLayout">
        <pc:chgData name="Elisedd Evans (2204972)" userId="S::2204972@student.uwtsd.ac.uk::85d6de0e-9da2-494f-9767-40ed408da57c" providerId="AD" clId="Web-{D966D077-342D-6B9F-C213-F7757EDC2C71}" dt="2026-05-15T12:56:53.082" v="22"/>
        <pc:sldMkLst>
          <pc:docMk/>
          <pc:sldMk cId="1139259874" sldId="266"/>
        </pc:sldMkLst>
        <pc:spChg chg="mod ord">
          <ac:chgData name="Elisedd Evans (2204972)" userId="S::2204972@student.uwtsd.ac.uk::85d6de0e-9da2-494f-9767-40ed408da57c" providerId="AD" clId="Web-{D966D077-342D-6B9F-C213-F7757EDC2C71}" dt="2026-05-15T12:56:53.082" v="22"/>
          <ac:spMkLst>
            <pc:docMk/>
            <pc:sldMk cId="1139259874" sldId="266"/>
            <ac:spMk id="2" creationId="{10AF11A4-6CD4-AF4F-F949-3F06C5F041CC}"/>
          </ac:spMkLst>
        </pc:spChg>
        <pc:spChg chg="mod ord">
          <ac:chgData name="Elisedd Evans (2204972)" userId="S::2204972@student.uwtsd.ac.uk::85d6de0e-9da2-494f-9767-40ed408da57c" providerId="AD" clId="Web-{D966D077-342D-6B9F-C213-F7757EDC2C71}" dt="2026-05-15T12:56:53.082" v="22"/>
          <ac:spMkLst>
            <pc:docMk/>
            <pc:sldMk cId="1139259874" sldId="266"/>
            <ac:spMk id="3" creationId="{510EA32C-CEE4-CE4A-D591-1F4ECF0C496A}"/>
          </ac:spMkLst>
        </pc:spChg>
      </pc:sldChg>
      <pc:sldChg chg="modSp add mod ord modClrScheme chgLayout">
        <pc:chgData name="Elisedd Evans (2204972)" userId="S::2204972@student.uwtsd.ac.uk::85d6de0e-9da2-494f-9767-40ed408da57c" providerId="AD" clId="Web-{D966D077-342D-6B9F-C213-F7757EDC2C71}" dt="2026-05-15T12:56:53.082" v="22"/>
        <pc:sldMkLst>
          <pc:docMk/>
          <pc:sldMk cId="1817405025" sldId="267"/>
        </pc:sldMkLst>
        <pc:spChg chg="mod ord">
          <ac:chgData name="Elisedd Evans (2204972)" userId="S::2204972@student.uwtsd.ac.uk::85d6de0e-9da2-494f-9767-40ed408da57c" providerId="AD" clId="Web-{D966D077-342D-6B9F-C213-F7757EDC2C71}" dt="2026-05-15T12:56:53.082" v="22"/>
          <ac:spMkLst>
            <pc:docMk/>
            <pc:sldMk cId="1817405025" sldId="267"/>
            <ac:spMk id="2" creationId="{3CCB3580-94B6-6AFA-5877-8FB1EB6530CF}"/>
          </ac:spMkLst>
        </pc:spChg>
        <pc:spChg chg="mod ord">
          <ac:chgData name="Elisedd Evans (2204972)" userId="S::2204972@student.uwtsd.ac.uk::85d6de0e-9da2-494f-9767-40ed408da57c" providerId="AD" clId="Web-{D966D077-342D-6B9F-C213-F7757EDC2C71}" dt="2026-05-15T12:56:53.082" v="22"/>
          <ac:spMkLst>
            <pc:docMk/>
            <pc:sldMk cId="1817405025" sldId="267"/>
            <ac:spMk id="3" creationId="{1F473777-F697-322E-3BF3-3B9D9FA03846}"/>
          </ac:spMkLst>
        </pc:spChg>
      </pc:sldChg>
      <pc:sldChg chg="modSp add mod modClrScheme chgLayout">
        <pc:chgData name="Elisedd Evans (2204972)" userId="S::2204972@student.uwtsd.ac.uk::85d6de0e-9da2-494f-9767-40ed408da57c" providerId="AD" clId="Web-{D966D077-342D-6B9F-C213-F7757EDC2C71}" dt="2026-05-15T12:56:53.082" v="22"/>
        <pc:sldMkLst>
          <pc:docMk/>
          <pc:sldMk cId="1934359806" sldId="268"/>
        </pc:sldMkLst>
        <pc:spChg chg="mod ord">
          <ac:chgData name="Elisedd Evans (2204972)" userId="S::2204972@student.uwtsd.ac.uk::85d6de0e-9da2-494f-9767-40ed408da57c" providerId="AD" clId="Web-{D966D077-342D-6B9F-C213-F7757EDC2C71}" dt="2026-05-15T12:56:53.082" v="22"/>
          <ac:spMkLst>
            <pc:docMk/>
            <pc:sldMk cId="1934359806" sldId="268"/>
            <ac:spMk id="2" creationId="{D9D9A4EE-96A9-2505-F184-11EB1CA0EEAC}"/>
          </ac:spMkLst>
        </pc:spChg>
        <pc:spChg chg="mod ord">
          <ac:chgData name="Elisedd Evans (2204972)" userId="S::2204972@student.uwtsd.ac.uk::85d6de0e-9da2-494f-9767-40ed408da57c" providerId="AD" clId="Web-{D966D077-342D-6B9F-C213-F7757EDC2C71}" dt="2026-05-15T12:56:53.082" v="22"/>
          <ac:spMkLst>
            <pc:docMk/>
            <pc:sldMk cId="1934359806" sldId="268"/>
            <ac:spMk id="3" creationId="{51A2DEB2-26A1-1EE6-EE83-92AE567298E1}"/>
          </ac:spMkLst>
        </pc:spChg>
      </pc:sldChg>
      <pc:sldMasterChg chg="del delSldLayout">
        <pc:chgData name="Elisedd Evans (2204972)" userId="S::2204972@student.uwtsd.ac.uk::85d6de0e-9da2-494f-9767-40ed408da57c" providerId="AD" clId="Web-{D966D077-342D-6B9F-C213-F7757EDC2C71}" dt="2026-05-15T12:56:09.766" v="18"/>
        <pc:sldMasterMkLst>
          <pc:docMk/>
          <pc:sldMasterMk cId="2460954070" sldId="2147483660"/>
        </pc:sldMasterMkLst>
        <pc:sldLayoutChg chg="del">
          <pc:chgData name="Elisedd Evans (2204972)" userId="S::2204972@student.uwtsd.ac.uk::85d6de0e-9da2-494f-9767-40ed408da57c" providerId="AD" clId="Web-{D966D077-342D-6B9F-C213-F7757EDC2C71}" dt="2026-05-15T12:56:09.766" v="18"/>
          <pc:sldLayoutMkLst>
            <pc:docMk/>
            <pc:sldMasterMk cId="2460954070" sldId="2147483660"/>
            <pc:sldLayoutMk cId="2385387890" sldId="2147483661"/>
          </pc:sldLayoutMkLst>
        </pc:sldLayoutChg>
        <pc:sldLayoutChg chg="del">
          <pc:chgData name="Elisedd Evans (2204972)" userId="S::2204972@student.uwtsd.ac.uk::85d6de0e-9da2-494f-9767-40ed408da57c" providerId="AD" clId="Web-{D966D077-342D-6B9F-C213-F7757EDC2C71}" dt="2026-05-15T12:56:09.766" v="18"/>
          <pc:sldLayoutMkLst>
            <pc:docMk/>
            <pc:sldMasterMk cId="2460954070" sldId="2147483660"/>
            <pc:sldLayoutMk cId="949138452" sldId="2147483662"/>
          </pc:sldLayoutMkLst>
        </pc:sldLayoutChg>
        <pc:sldLayoutChg chg="del">
          <pc:chgData name="Elisedd Evans (2204972)" userId="S::2204972@student.uwtsd.ac.uk::85d6de0e-9da2-494f-9767-40ed408da57c" providerId="AD" clId="Web-{D966D077-342D-6B9F-C213-F7757EDC2C71}" dt="2026-05-15T12:56:09.766" v="18"/>
          <pc:sldLayoutMkLst>
            <pc:docMk/>
            <pc:sldMasterMk cId="2460954070" sldId="2147483660"/>
            <pc:sldLayoutMk cId="2591524520" sldId="2147483663"/>
          </pc:sldLayoutMkLst>
        </pc:sldLayoutChg>
        <pc:sldLayoutChg chg="del">
          <pc:chgData name="Elisedd Evans (2204972)" userId="S::2204972@student.uwtsd.ac.uk::85d6de0e-9da2-494f-9767-40ed408da57c" providerId="AD" clId="Web-{D966D077-342D-6B9F-C213-F7757EDC2C71}" dt="2026-05-15T12:56:09.766" v="18"/>
          <pc:sldLayoutMkLst>
            <pc:docMk/>
            <pc:sldMasterMk cId="2460954070" sldId="2147483660"/>
            <pc:sldLayoutMk cId="1203092039" sldId="2147483664"/>
          </pc:sldLayoutMkLst>
        </pc:sldLayoutChg>
        <pc:sldLayoutChg chg="del">
          <pc:chgData name="Elisedd Evans (2204972)" userId="S::2204972@student.uwtsd.ac.uk::85d6de0e-9da2-494f-9767-40ed408da57c" providerId="AD" clId="Web-{D966D077-342D-6B9F-C213-F7757EDC2C71}" dt="2026-05-15T12:56:09.766" v="18"/>
          <pc:sldLayoutMkLst>
            <pc:docMk/>
            <pc:sldMasterMk cId="2460954070" sldId="2147483660"/>
            <pc:sldLayoutMk cId="3733172339" sldId="2147483665"/>
          </pc:sldLayoutMkLst>
        </pc:sldLayoutChg>
        <pc:sldLayoutChg chg="del">
          <pc:chgData name="Elisedd Evans (2204972)" userId="S::2204972@student.uwtsd.ac.uk::85d6de0e-9da2-494f-9767-40ed408da57c" providerId="AD" clId="Web-{D966D077-342D-6B9F-C213-F7757EDC2C71}" dt="2026-05-15T12:56:09.766" v="18"/>
          <pc:sldLayoutMkLst>
            <pc:docMk/>
            <pc:sldMasterMk cId="2460954070" sldId="2147483660"/>
            <pc:sldLayoutMk cId="3210312558" sldId="2147483666"/>
          </pc:sldLayoutMkLst>
        </pc:sldLayoutChg>
        <pc:sldLayoutChg chg="del">
          <pc:chgData name="Elisedd Evans (2204972)" userId="S::2204972@student.uwtsd.ac.uk::85d6de0e-9da2-494f-9767-40ed408da57c" providerId="AD" clId="Web-{D966D077-342D-6B9F-C213-F7757EDC2C71}" dt="2026-05-15T12:56:09.766" v="18"/>
          <pc:sldLayoutMkLst>
            <pc:docMk/>
            <pc:sldMasterMk cId="2460954070" sldId="2147483660"/>
            <pc:sldLayoutMk cId="3146388984" sldId="2147483667"/>
          </pc:sldLayoutMkLst>
        </pc:sldLayoutChg>
        <pc:sldLayoutChg chg="del">
          <pc:chgData name="Elisedd Evans (2204972)" userId="S::2204972@student.uwtsd.ac.uk::85d6de0e-9da2-494f-9767-40ed408da57c" providerId="AD" clId="Web-{D966D077-342D-6B9F-C213-F7757EDC2C71}" dt="2026-05-15T12:56:09.766" v="18"/>
          <pc:sldLayoutMkLst>
            <pc:docMk/>
            <pc:sldMasterMk cId="2460954070" sldId="2147483660"/>
            <pc:sldLayoutMk cId="3171841454" sldId="2147483668"/>
          </pc:sldLayoutMkLst>
        </pc:sldLayoutChg>
        <pc:sldLayoutChg chg="del">
          <pc:chgData name="Elisedd Evans (2204972)" userId="S::2204972@student.uwtsd.ac.uk::85d6de0e-9da2-494f-9767-40ed408da57c" providerId="AD" clId="Web-{D966D077-342D-6B9F-C213-F7757EDC2C71}" dt="2026-05-15T12:56:09.766" v="18"/>
          <pc:sldLayoutMkLst>
            <pc:docMk/>
            <pc:sldMasterMk cId="2460954070" sldId="2147483660"/>
            <pc:sldLayoutMk cId="1718958274" sldId="2147483669"/>
          </pc:sldLayoutMkLst>
        </pc:sldLayoutChg>
        <pc:sldLayoutChg chg="del">
          <pc:chgData name="Elisedd Evans (2204972)" userId="S::2204972@student.uwtsd.ac.uk::85d6de0e-9da2-494f-9767-40ed408da57c" providerId="AD" clId="Web-{D966D077-342D-6B9F-C213-F7757EDC2C71}" dt="2026-05-15T12:56:09.766" v="18"/>
          <pc:sldLayoutMkLst>
            <pc:docMk/>
            <pc:sldMasterMk cId="2460954070" sldId="2147483660"/>
            <pc:sldLayoutMk cId="2202905451" sldId="2147483670"/>
          </pc:sldLayoutMkLst>
        </pc:sldLayoutChg>
        <pc:sldLayoutChg chg="del">
          <pc:chgData name="Elisedd Evans (2204972)" userId="S::2204972@student.uwtsd.ac.uk::85d6de0e-9da2-494f-9767-40ed408da57c" providerId="AD" clId="Web-{D966D077-342D-6B9F-C213-F7757EDC2C71}" dt="2026-05-15T12:56:09.766" v="18"/>
          <pc:sldLayoutMkLst>
            <pc:docMk/>
            <pc:sldMasterMk cId="2460954070" sldId="2147483660"/>
            <pc:sldLayoutMk cId="3479445657" sldId="2147483671"/>
          </pc:sldLayoutMkLst>
        </pc:sldLayoutChg>
      </pc:sldMasterChg>
      <pc:sldMasterChg chg="add del addSldLayout delSldLayout modSldLayout">
        <pc:chgData name="Elisedd Evans (2204972)" userId="S::2204972@student.uwtsd.ac.uk::85d6de0e-9da2-494f-9767-40ed408da57c" providerId="AD" clId="Web-{D966D077-342D-6B9F-C213-F7757EDC2C71}" dt="2026-05-15T12:56:18.392" v="19"/>
        <pc:sldMasterMkLst>
          <pc:docMk/>
          <pc:sldMasterMk cId="2382471610" sldId="2147483672"/>
        </pc:sldMasterMkLst>
        <pc:sldLayoutChg chg="add del mod replId">
          <pc:chgData name="Elisedd Evans (2204972)" userId="S::2204972@student.uwtsd.ac.uk::85d6de0e-9da2-494f-9767-40ed408da57c" providerId="AD" clId="Web-{D966D077-342D-6B9F-C213-F7757EDC2C71}" dt="2026-05-15T12:56:18.392" v="19"/>
          <pc:sldLayoutMkLst>
            <pc:docMk/>
            <pc:sldMasterMk cId="2382471610" sldId="2147483672"/>
            <pc:sldLayoutMk cId="4287041255" sldId="2147483673"/>
          </pc:sldLayoutMkLst>
        </pc:sldLayoutChg>
        <pc:sldLayoutChg chg="add del mod replId">
          <pc:chgData name="Elisedd Evans (2204972)" userId="S::2204972@student.uwtsd.ac.uk::85d6de0e-9da2-494f-9767-40ed408da57c" providerId="AD" clId="Web-{D966D077-342D-6B9F-C213-F7757EDC2C71}" dt="2026-05-15T12:56:18.392" v="19"/>
          <pc:sldLayoutMkLst>
            <pc:docMk/>
            <pc:sldMasterMk cId="2382471610" sldId="2147483672"/>
            <pc:sldLayoutMk cId="4147067510" sldId="2147483674"/>
          </pc:sldLayoutMkLst>
        </pc:sldLayoutChg>
        <pc:sldLayoutChg chg="add del mod replId">
          <pc:chgData name="Elisedd Evans (2204972)" userId="S::2204972@student.uwtsd.ac.uk::85d6de0e-9da2-494f-9767-40ed408da57c" providerId="AD" clId="Web-{D966D077-342D-6B9F-C213-F7757EDC2C71}" dt="2026-05-15T12:56:18.392" v="19"/>
          <pc:sldLayoutMkLst>
            <pc:docMk/>
            <pc:sldMasterMk cId="2382471610" sldId="2147483672"/>
            <pc:sldLayoutMk cId="2386272200" sldId="2147483675"/>
          </pc:sldLayoutMkLst>
        </pc:sldLayoutChg>
        <pc:sldLayoutChg chg="add del mod replId">
          <pc:chgData name="Elisedd Evans (2204972)" userId="S::2204972@student.uwtsd.ac.uk::85d6de0e-9da2-494f-9767-40ed408da57c" providerId="AD" clId="Web-{D966D077-342D-6B9F-C213-F7757EDC2C71}" dt="2026-05-15T12:56:18.392" v="19"/>
          <pc:sldLayoutMkLst>
            <pc:docMk/>
            <pc:sldMasterMk cId="2382471610" sldId="2147483672"/>
            <pc:sldLayoutMk cId="3398712432" sldId="2147483676"/>
          </pc:sldLayoutMkLst>
        </pc:sldLayoutChg>
        <pc:sldLayoutChg chg="add del mod replId">
          <pc:chgData name="Elisedd Evans (2204972)" userId="S::2204972@student.uwtsd.ac.uk::85d6de0e-9da2-494f-9767-40ed408da57c" providerId="AD" clId="Web-{D966D077-342D-6B9F-C213-F7757EDC2C71}" dt="2026-05-15T12:56:18.392" v="19"/>
          <pc:sldLayoutMkLst>
            <pc:docMk/>
            <pc:sldMasterMk cId="2382471610" sldId="2147483672"/>
            <pc:sldLayoutMk cId="3601741018" sldId="2147483677"/>
          </pc:sldLayoutMkLst>
        </pc:sldLayoutChg>
        <pc:sldLayoutChg chg="add del mod replId">
          <pc:chgData name="Elisedd Evans (2204972)" userId="S::2204972@student.uwtsd.ac.uk::85d6de0e-9da2-494f-9767-40ed408da57c" providerId="AD" clId="Web-{D966D077-342D-6B9F-C213-F7757EDC2C71}" dt="2026-05-15T12:56:18.392" v="19"/>
          <pc:sldLayoutMkLst>
            <pc:docMk/>
            <pc:sldMasterMk cId="2382471610" sldId="2147483672"/>
            <pc:sldLayoutMk cId="3241661119" sldId="2147483678"/>
          </pc:sldLayoutMkLst>
        </pc:sldLayoutChg>
        <pc:sldLayoutChg chg="add del mod replId">
          <pc:chgData name="Elisedd Evans (2204972)" userId="S::2204972@student.uwtsd.ac.uk::85d6de0e-9da2-494f-9767-40ed408da57c" providerId="AD" clId="Web-{D966D077-342D-6B9F-C213-F7757EDC2C71}" dt="2026-05-15T12:56:18.392" v="19"/>
          <pc:sldLayoutMkLst>
            <pc:docMk/>
            <pc:sldMasterMk cId="2382471610" sldId="2147483672"/>
            <pc:sldLayoutMk cId="2041305610" sldId="2147483679"/>
          </pc:sldLayoutMkLst>
        </pc:sldLayoutChg>
        <pc:sldLayoutChg chg="add del mod replId">
          <pc:chgData name="Elisedd Evans (2204972)" userId="S::2204972@student.uwtsd.ac.uk::85d6de0e-9da2-494f-9767-40ed408da57c" providerId="AD" clId="Web-{D966D077-342D-6B9F-C213-F7757EDC2C71}" dt="2026-05-15T12:56:18.392" v="19"/>
          <pc:sldLayoutMkLst>
            <pc:docMk/>
            <pc:sldMasterMk cId="2382471610" sldId="2147483672"/>
            <pc:sldLayoutMk cId="1297429513" sldId="2147483680"/>
          </pc:sldLayoutMkLst>
        </pc:sldLayoutChg>
        <pc:sldLayoutChg chg="add del mod replId">
          <pc:chgData name="Elisedd Evans (2204972)" userId="S::2204972@student.uwtsd.ac.uk::85d6de0e-9da2-494f-9767-40ed408da57c" providerId="AD" clId="Web-{D966D077-342D-6B9F-C213-F7757EDC2C71}" dt="2026-05-15T12:56:18.392" v="19"/>
          <pc:sldLayoutMkLst>
            <pc:docMk/>
            <pc:sldMasterMk cId="2382471610" sldId="2147483672"/>
            <pc:sldLayoutMk cId="1989985235" sldId="2147483681"/>
          </pc:sldLayoutMkLst>
        </pc:sldLayoutChg>
        <pc:sldLayoutChg chg="add del mod replId">
          <pc:chgData name="Elisedd Evans (2204972)" userId="S::2204972@student.uwtsd.ac.uk::85d6de0e-9da2-494f-9767-40ed408da57c" providerId="AD" clId="Web-{D966D077-342D-6B9F-C213-F7757EDC2C71}" dt="2026-05-15T12:56:18.392" v="19"/>
          <pc:sldLayoutMkLst>
            <pc:docMk/>
            <pc:sldMasterMk cId="2382471610" sldId="2147483672"/>
            <pc:sldLayoutMk cId="26554698" sldId="2147483682"/>
          </pc:sldLayoutMkLst>
        </pc:sldLayoutChg>
        <pc:sldLayoutChg chg="add del mod replId">
          <pc:chgData name="Elisedd Evans (2204972)" userId="S::2204972@student.uwtsd.ac.uk::85d6de0e-9da2-494f-9767-40ed408da57c" providerId="AD" clId="Web-{D966D077-342D-6B9F-C213-F7757EDC2C71}" dt="2026-05-15T12:56:18.392" v="19"/>
          <pc:sldLayoutMkLst>
            <pc:docMk/>
            <pc:sldMasterMk cId="2382471610" sldId="2147483672"/>
            <pc:sldLayoutMk cId="473884290" sldId="2147483683"/>
          </pc:sldLayoutMkLst>
        </pc:sldLayoutChg>
      </pc:sldMasterChg>
      <pc:sldMasterChg chg="add del addSldLayout delSldLayout modSldLayout">
        <pc:chgData name="Elisedd Evans (2204972)" userId="S::2204972@student.uwtsd.ac.uk::85d6de0e-9da2-494f-9767-40ed408da57c" providerId="AD" clId="Web-{D966D077-342D-6B9F-C213-F7757EDC2C71}" dt="2026-05-15T12:56:24.533" v="20"/>
        <pc:sldMasterMkLst>
          <pc:docMk/>
          <pc:sldMasterMk cId="2691648652" sldId="2147483684"/>
        </pc:sldMasterMkLst>
        <pc:sldLayoutChg chg="add del mod replId">
          <pc:chgData name="Elisedd Evans (2204972)" userId="S::2204972@student.uwtsd.ac.uk::85d6de0e-9da2-494f-9767-40ed408da57c" providerId="AD" clId="Web-{D966D077-342D-6B9F-C213-F7757EDC2C71}" dt="2026-05-15T12:56:24.533" v="20"/>
          <pc:sldLayoutMkLst>
            <pc:docMk/>
            <pc:sldMasterMk cId="2691648652" sldId="2147483684"/>
            <pc:sldLayoutMk cId="2152008475" sldId="2147483685"/>
          </pc:sldLayoutMkLst>
        </pc:sldLayoutChg>
        <pc:sldLayoutChg chg="add del mod replId">
          <pc:chgData name="Elisedd Evans (2204972)" userId="S::2204972@student.uwtsd.ac.uk::85d6de0e-9da2-494f-9767-40ed408da57c" providerId="AD" clId="Web-{D966D077-342D-6B9F-C213-F7757EDC2C71}" dt="2026-05-15T12:56:24.533" v="20"/>
          <pc:sldLayoutMkLst>
            <pc:docMk/>
            <pc:sldMasterMk cId="2691648652" sldId="2147483684"/>
            <pc:sldLayoutMk cId="976750107" sldId="2147483686"/>
          </pc:sldLayoutMkLst>
        </pc:sldLayoutChg>
        <pc:sldLayoutChg chg="add del mod replId">
          <pc:chgData name="Elisedd Evans (2204972)" userId="S::2204972@student.uwtsd.ac.uk::85d6de0e-9da2-494f-9767-40ed408da57c" providerId="AD" clId="Web-{D966D077-342D-6B9F-C213-F7757EDC2C71}" dt="2026-05-15T12:56:24.533" v="20"/>
          <pc:sldLayoutMkLst>
            <pc:docMk/>
            <pc:sldMasterMk cId="2691648652" sldId="2147483684"/>
            <pc:sldLayoutMk cId="1798199038" sldId="2147483687"/>
          </pc:sldLayoutMkLst>
        </pc:sldLayoutChg>
        <pc:sldLayoutChg chg="add del mod replId">
          <pc:chgData name="Elisedd Evans (2204972)" userId="S::2204972@student.uwtsd.ac.uk::85d6de0e-9da2-494f-9767-40ed408da57c" providerId="AD" clId="Web-{D966D077-342D-6B9F-C213-F7757EDC2C71}" dt="2026-05-15T12:56:24.533" v="20"/>
          <pc:sldLayoutMkLst>
            <pc:docMk/>
            <pc:sldMasterMk cId="2691648652" sldId="2147483684"/>
            <pc:sldLayoutMk cId="4027925579" sldId="2147483688"/>
          </pc:sldLayoutMkLst>
        </pc:sldLayoutChg>
        <pc:sldLayoutChg chg="add del mod replId">
          <pc:chgData name="Elisedd Evans (2204972)" userId="S::2204972@student.uwtsd.ac.uk::85d6de0e-9da2-494f-9767-40ed408da57c" providerId="AD" clId="Web-{D966D077-342D-6B9F-C213-F7757EDC2C71}" dt="2026-05-15T12:56:24.533" v="20"/>
          <pc:sldLayoutMkLst>
            <pc:docMk/>
            <pc:sldMasterMk cId="2691648652" sldId="2147483684"/>
            <pc:sldLayoutMk cId="218461342" sldId="2147483689"/>
          </pc:sldLayoutMkLst>
        </pc:sldLayoutChg>
        <pc:sldLayoutChg chg="add del mod replId">
          <pc:chgData name="Elisedd Evans (2204972)" userId="S::2204972@student.uwtsd.ac.uk::85d6de0e-9da2-494f-9767-40ed408da57c" providerId="AD" clId="Web-{D966D077-342D-6B9F-C213-F7757EDC2C71}" dt="2026-05-15T12:56:24.533" v="20"/>
          <pc:sldLayoutMkLst>
            <pc:docMk/>
            <pc:sldMasterMk cId="2691648652" sldId="2147483684"/>
            <pc:sldLayoutMk cId="4285559812" sldId="2147483690"/>
          </pc:sldLayoutMkLst>
        </pc:sldLayoutChg>
        <pc:sldLayoutChg chg="add del mod replId">
          <pc:chgData name="Elisedd Evans (2204972)" userId="S::2204972@student.uwtsd.ac.uk::85d6de0e-9da2-494f-9767-40ed408da57c" providerId="AD" clId="Web-{D966D077-342D-6B9F-C213-F7757EDC2C71}" dt="2026-05-15T12:56:24.533" v="20"/>
          <pc:sldLayoutMkLst>
            <pc:docMk/>
            <pc:sldMasterMk cId="2691648652" sldId="2147483684"/>
            <pc:sldLayoutMk cId="42157674" sldId="2147483691"/>
          </pc:sldLayoutMkLst>
        </pc:sldLayoutChg>
        <pc:sldLayoutChg chg="add del mod replId">
          <pc:chgData name="Elisedd Evans (2204972)" userId="S::2204972@student.uwtsd.ac.uk::85d6de0e-9da2-494f-9767-40ed408da57c" providerId="AD" clId="Web-{D966D077-342D-6B9F-C213-F7757EDC2C71}" dt="2026-05-15T12:56:24.533" v="20"/>
          <pc:sldLayoutMkLst>
            <pc:docMk/>
            <pc:sldMasterMk cId="2691648652" sldId="2147483684"/>
            <pc:sldLayoutMk cId="3286907787" sldId="2147483692"/>
          </pc:sldLayoutMkLst>
        </pc:sldLayoutChg>
        <pc:sldLayoutChg chg="add del mod replId">
          <pc:chgData name="Elisedd Evans (2204972)" userId="S::2204972@student.uwtsd.ac.uk::85d6de0e-9da2-494f-9767-40ed408da57c" providerId="AD" clId="Web-{D966D077-342D-6B9F-C213-F7757EDC2C71}" dt="2026-05-15T12:56:24.533" v="20"/>
          <pc:sldLayoutMkLst>
            <pc:docMk/>
            <pc:sldMasterMk cId="2691648652" sldId="2147483684"/>
            <pc:sldLayoutMk cId="2542490003" sldId="2147483693"/>
          </pc:sldLayoutMkLst>
        </pc:sldLayoutChg>
        <pc:sldLayoutChg chg="add del mod replId">
          <pc:chgData name="Elisedd Evans (2204972)" userId="S::2204972@student.uwtsd.ac.uk::85d6de0e-9da2-494f-9767-40ed408da57c" providerId="AD" clId="Web-{D966D077-342D-6B9F-C213-F7757EDC2C71}" dt="2026-05-15T12:56:24.533" v="20"/>
          <pc:sldLayoutMkLst>
            <pc:docMk/>
            <pc:sldMasterMk cId="2691648652" sldId="2147483684"/>
            <pc:sldLayoutMk cId="2724711746" sldId="2147483694"/>
          </pc:sldLayoutMkLst>
        </pc:sldLayoutChg>
        <pc:sldLayoutChg chg="add del mod replId">
          <pc:chgData name="Elisedd Evans (2204972)" userId="S::2204972@student.uwtsd.ac.uk::85d6de0e-9da2-494f-9767-40ed408da57c" providerId="AD" clId="Web-{D966D077-342D-6B9F-C213-F7757EDC2C71}" dt="2026-05-15T12:56:24.533" v="20"/>
          <pc:sldLayoutMkLst>
            <pc:docMk/>
            <pc:sldMasterMk cId="2691648652" sldId="2147483684"/>
            <pc:sldLayoutMk cId="1212267488" sldId="2147483695"/>
          </pc:sldLayoutMkLst>
        </pc:sldLayoutChg>
        <pc:sldLayoutChg chg="add del mod replId">
          <pc:chgData name="Elisedd Evans (2204972)" userId="S::2204972@student.uwtsd.ac.uk::85d6de0e-9da2-494f-9767-40ed408da57c" providerId="AD" clId="Web-{D966D077-342D-6B9F-C213-F7757EDC2C71}" dt="2026-05-15T12:56:24.533" v="20"/>
          <pc:sldLayoutMkLst>
            <pc:docMk/>
            <pc:sldMasterMk cId="2691648652" sldId="2147483684"/>
            <pc:sldLayoutMk cId="2067507147" sldId="2147483696"/>
          </pc:sldLayoutMkLst>
        </pc:sldLayoutChg>
        <pc:sldLayoutChg chg="add del mod replId">
          <pc:chgData name="Elisedd Evans (2204972)" userId="S::2204972@student.uwtsd.ac.uk::85d6de0e-9da2-494f-9767-40ed408da57c" providerId="AD" clId="Web-{D966D077-342D-6B9F-C213-F7757EDC2C71}" dt="2026-05-15T12:56:24.533" v="20"/>
          <pc:sldLayoutMkLst>
            <pc:docMk/>
            <pc:sldMasterMk cId="2691648652" sldId="2147483684"/>
            <pc:sldLayoutMk cId="678005216" sldId="2147483697"/>
          </pc:sldLayoutMkLst>
        </pc:sldLayoutChg>
        <pc:sldLayoutChg chg="add del mod replId">
          <pc:chgData name="Elisedd Evans (2204972)" userId="S::2204972@student.uwtsd.ac.uk::85d6de0e-9da2-494f-9767-40ed408da57c" providerId="AD" clId="Web-{D966D077-342D-6B9F-C213-F7757EDC2C71}" dt="2026-05-15T12:56:24.533" v="20"/>
          <pc:sldLayoutMkLst>
            <pc:docMk/>
            <pc:sldMasterMk cId="2691648652" sldId="2147483684"/>
            <pc:sldLayoutMk cId="1697777729" sldId="2147483698"/>
          </pc:sldLayoutMkLst>
        </pc:sldLayoutChg>
        <pc:sldLayoutChg chg="add del mod replId">
          <pc:chgData name="Elisedd Evans (2204972)" userId="S::2204972@student.uwtsd.ac.uk::85d6de0e-9da2-494f-9767-40ed408da57c" providerId="AD" clId="Web-{D966D077-342D-6B9F-C213-F7757EDC2C71}" dt="2026-05-15T12:56:24.533" v="20"/>
          <pc:sldLayoutMkLst>
            <pc:docMk/>
            <pc:sldMasterMk cId="2691648652" sldId="2147483684"/>
            <pc:sldLayoutMk cId="29569997" sldId="2147483699"/>
          </pc:sldLayoutMkLst>
        </pc:sldLayoutChg>
        <pc:sldLayoutChg chg="add del mod replId">
          <pc:chgData name="Elisedd Evans (2204972)" userId="S::2204972@student.uwtsd.ac.uk::85d6de0e-9da2-494f-9767-40ed408da57c" providerId="AD" clId="Web-{D966D077-342D-6B9F-C213-F7757EDC2C71}" dt="2026-05-15T12:56:24.533" v="20"/>
          <pc:sldLayoutMkLst>
            <pc:docMk/>
            <pc:sldMasterMk cId="2691648652" sldId="2147483684"/>
            <pc:sldLayoutMk cId="3950748486" sldId="2147483700"/>
          </pc:sldLayoutMkLst>
        </pc:sldLayoutChg>
        <pc:sldLayoutChg chg="add del mod replId">
          <pc:chgData name="Elisedd Evans (2204972)" userId="S::2204972@student.uwtsd.ac.uk::85d6de0e-9da2-494f-9767-40ed408da57c" providerId="AD" clId="Web-{D966D077-342D-6B9F-C213-F7757EDC2C71}" dt="2026-05-15T12:56:24.533" v="20"/>
          <pc:sldLayoutMkLst>
            <pc:docMk/>
            <pc:sldMasterMk cId="2691648652" sldId="2147483684"/>
            <pc:sldLayoutMk cId="3184174400" sldId="2147483701"/>
          </pc:sldLayoutMkLst>
        </pc:sldLayoutChg>
      </pc:sldMasterChg>
      <pc:sldMasterChg chg="add del addSldLayout delSldLayout modSldLayout">
        <pc:chgData name="Elisedd Evans (2204972)" userId="S::2204972@student.uwtsd.ac.uk::85d6de0e-9da2-494f-9767-40ed408da57c" providerId="AD" clId="Web-{D966D077-342D-6B9F-C213-F7757EDC2C71}" dt="2026-05-15T12:56:29.908" v="21"/>
        <pc:sldMasterMkLst>
          <pc:docMk/>
          <pc:sldMasterMk cId="413781401" sldId="2147483702"/>
        </pc:sldMasterMkLst>
        <pc:sldLayoutChg chg="add del mod replId">
          <pc:chgData name="Elisedd Evans (2204972)" userId="S::2204972@student.uwtsd.ac.uk::85d6de0e-9da2-494f-9767-40ed408da57c" providerId="AD" clId="Web-{D966D077-342D-6B9F-C213-F7757EDC2C71}" dt="2026-05-15T12:56:29.908" v="21"/>
          <pc:sldLayoutMkLst>
            <pc:docMk/>
            <pc:sldMasterMk cId="413781401" sldId="2147483702"/>
            <pc:sldLayoutMk cId="4225381406" sldId="2147483703"/>
          </pc:sldLayoutMkLst>
        </pc:sldLayoutChg>
        <pc:sldLayoutChg chg="add del mod replId">
          <pc:chgData name="Elisedd Evans (2204972)" userId="S::2204972@student.uwtsd.ac.uk::85d6de0e-9da2-494f-9767-40ed408da57c" providerId="AD" clId="Web-{D966D077-342D-6B9F-C213-F7757EDC2C71}" dt="2026-05-15T12:56:29.908" v="21"/>
          <pc:sldLayoutMkLst>
            <pc:docMk/>
            <pc:sldMasterMk cId="413781401" sldId="2147483702"/>
            <pc:sldLayoutMk cId="4173281420" sldId="2147483704"/>
          </pc:sldLayoutMkLst>
        </pc:sldLayoutChg>
        <pc:sldLayoutChg chg="add del mod replId">
          <pc:chgData name="Elisedd Evans (2204972)" userId="S::2204972@student.uwtsd.ac.uk::85d6de0e-9da2-494f-9767-40ed408da57c" providerId="AD" clId="Web-{D966D077-342D-6B9F-C213-F7757EDC2C71}" dt="2026-05-15T12:56:29.908" v="21"/>
          <pc:sldLayoutMkLst>
            <pc:docMk/>
            <pc:sldMasterMk cId="413781401" sldId="2147483702"/>
            <pc:sldLayoutMk cId="1628959333" sldId="2147483705"/>
          </pc:sldLayoutMkLst>
        </pc:sldLayoutChg>
        <pc:sldLayoutChg chg="add del mod replId">
          <pc:chgData name="Elisedd Evans (2204972)" userId="S::2204972@student.uwtsd.ac.uk::85d6de0e-9da2-494f-9767-40ed408da57c" providerId="AD" clId="Web-{D966D077-342D-6B9F-C213-F7757EDC2C71}" dt="2026-05-15T12:56:29.908" v="21"/>
          <pc:sldLayoutMkLst>
            <pc:docMk/>
            <pc:sldMasterMk cId="413781401" sldId="2147483702"/>
            <pc:sldLayoutMk cId="501596528" sldId="2147483706"/>
          </pc:sldLayoutMkLst>
        </pc:sldLayoutChg>
        <pc:sldLayoutChg chg="add del mod replId">
          <pc:chgData name="Elisedd Evans (2204972)" userId="S::2204972@student.uwtsd.ac.uk::85d6de0e-9da2-494f-9767-40ed408da57c" providerId="AD" clId="Web-{D966D077-342D-6B9F-C213-F7757EDC2C71}" dt="2026-05-15T12:56:29.908" v="21"/>
          <pc:sldLayoutMkLst>
            <pc:docMk/>
            <pc:sldMasterMk cId="413781401" sldId="2147483702"/>
            <pc:sldLayoutMk cId="3378950496" sldId="2147483707"/>
          </pc:sldLayoutMkLst>
        </pc:sldLayoutChg>
        <pc:sldLayoutChg chg="add del mod replId">
          <pc:chgData name="Elisedd Evans (2204972)" userId="S::2204972@student.uwtsd.ac.uk::85d6de0e-9da2-494f-9767-40ed408da57c" providerId="AD" clId="Web-{D966D077-342D-6B9F-C213-F7757EDC2C71}" dt="2026-05-15T12:56:29.908" v="21"/>
          <pc:sldLayoutMkLst>
            <pc:docMk/>
            <pc:sldMasterMk cId="413781401" sldId="2147483702"/>
            <pc:sldLayoutMk cId="1089387017" sldId="2147483708"/>
          </pc:sldLayoutMkLst>
        </pc:sldLayoutChg>
        <pc:sldLayoutChg chg="add del mod replId">
          <pc:chgData name="Elisedd Evans (2204972)" userId="S::2204972@student.uwtsd.ac.uk::85d6de0e-9da2-494f-9767-40ed408da57c" providerId="AD" clId="Web-{D966D077-342D-6B9F-C213-F7757EDC2C71}" dt="2026-05-15T12:56:29.908" v="21"/>
          <pc:sldLayoutMkLst>
            <pc:docMk/>
            <pc:sldMasterMk cId="413781401" sldId="2147483702"/>
            <pc:sldLayoutMk cId="3559825660" sldId="2147483709"/>
          </pc:sldLayoutMkLst>
        </pc:sldLayoutChg>
        <pc:sldLayoutChg chg="add del mod replId">
          <pc:chgData name="Elisedd Evans (2204972)" userId="S::2204972@student.uwtsd.ac.uk::85d6de0e-9da2-494f-9767-40ed408da57c" providerId="AD" clId="Web-{D966D077-342D-6B9F-C213-F7757EDC2C71}" dt="2026-05-15T12:56:29.908" v="21"/>
          <pc:sldLayoutMkLst>
            <pc:docMk/>
            <pc:sldMasterMk cId="413781401" sldId="2147483702"/>
            <pc:sldLayoutMk cId="2038176883" sldId="2147483710"/>
          </pc:sldLayoutMkLst>
        </pc:sldLayoutChg>
        <pc:sldLayoutChg chg="add del mod replId">
          <pc:chgData name="Elisedd Evans (2204972)" userId="S::2204972@student.uwtsd.ac.uk::85d6de0e-9da2-494f-9767-40ed408da57c" providerId="AD" clId="Web-{D966D077-342D-6B9F-C213-F7757EDC2C71}" dt="2026-05-15T12:56:29.908" v="21"/>
          <pc:sldLayoutMkLst>
            <pc:docMk/>
            <pc:sldMasterMk cId="413781401" sldId="2147483702"/>
            <pc:sldLayoutMk cId="2865286056" sldId="2147483711"/>
          </pc:sldLayoutMkLst>
        </pc:sldLayoutChg>
        <pc:sldLayoutChg chg="add del mod replId">
          <pc:chgData name="Elisedd Evans (2204972)" userId="S::2204972@student.uwtsd.ac.uk::85d6de0e-9da2-494f-9767-40ed408da57c" providerId="AD" clId="Web-{D966D077-342D-6B9F-C213-F7757EDC2C71}" dt="2026-05-15T12:56:29.908" v="21"/>
          <pc:sldLayoutMkLst>
            <pc:docMk/>
            <pc:sldMasterMk cId="413781401" sldId="2147483702"/>
            <pc:sldLayoutMk cId="2513889439" sldId="2147483712"/>
          </pc:sldLayoutMkLst>
        </pc:sldLayoutChg>
        <pc:sldLayoutChg chg="add del mod replId">
          <pc:chgData name="Elisedd Evans (2204972)" userId="S::2204972@student.uwtsd.ac.uk::85d6de0e-9da2-494f-9767-40ed408da57c" providerId="AD" clId="Web-{D966D077-342D-6B9F-C213-F7757EDC2C71}" dt="2026-05-15T12:56:29.908" v="21"/>
          <pc:sldLayoutMkLst>
            <pc:docMk/>
            <pc:sldMasterMk cId="413781401" sldId="2147483702"/>
            <pc:sldLayoutMk cId="3472814104" sldId="2147483713"/>
          </pc:sldLayoutMkLst>
        </pc:sldLayoutChg>
      </pc:sldMasterChg>
      <pc:sldMasterChg chg="add del addSldLayout delSldLayout modSldLayout">
        <pc:chgData name="Elisedd Evans (2204972)" userId="S::2204972@student.uwtsd.ac.uk::85d6de0e-9da2-494f-9767-40ed408da57c" providerId="AD" clId="Web-{D966D077-342D-6B9F-C213-F7757EDC2C71}" dt="2026-05-15T12:56:53.082" v="22"/>
        <pc:sldMasterMkLst>
          <pc:docMk/>
          <pc:sldMasterMk cId="849923836" sldId="2147483714"/>
        </pc:sldMasterMkLst>
        <pc:sldLayoutChg chg="add del mod replId">
          <pc:chgData name="Elisedd Evans (2204972)" userId="S::2204972@student.uwtsd.ac.uk::85d6de0e-9da2-494f-9767-40ed408da57c" providerId="AD" clId="Web-{D966D077-342D-6B9F-C213-F7757EDC2C71}" dt="2026-05-15T12:56:53.082" v="22"/>
          <pc:sldLayoutMkLst>
            <pc:docMk/>
            <pc:sldMasterMk cId="849923836" sldId="2147483714"/>
            <pc:sldLayoutMk cId="3320138680" sldId="2147483715"/>
          </pc:sldLayoutMkLst>
        </pc:sldLayoutChg>
        <pc:sldLayoutChg chg="add del mod replId">
          <pc:chgData name="Elisedd Evans (2204972)" userId="S::2204972@student.uwtsd.ac.uk::85d6de0e-9da2-494f-9767-40ed408da57c" providerId="AD" clId="Web-{D966D077-342D-6B9F-C213-F7757EDC2C71}" dt="2026-05-15T12:56:53.082" v="22"/>
          <pc:sldLayoutMkLst>
            <pc:docMk/>
            <pc:sldMasterMk cId="849923836" sldId="2147483714"/>
            <pc:sldLayoutMk cId="1519445395" sldId="2147483716"/>
          </pc:sldLayoutMkLst>
        </pc:sldLayoutChg>
        <pc:sldLayoutChg chg="add del mod replId">
          <pc:chgData name="Elisedd Evans (2204972)" userId="S::2204972@student.uwtsd.ac.uk::85d6de0e-9da2-494f-9767-40ed408da57c" providerId="AD" clId="Web-{D966D077-342D-6B9F-C213-F7757EDC2C71}" dt="2026-05-15T12:56:53.082" v="22"/>
          <pc:sldLayoutMkLst>
            <pc:docMk/>
            <pc:sldMasterMk cId="849923836" sldId="2147483714"/>
            <pc:sldLayoutMk cId="1529578679" sldId="2147483717"/>
          </pc:sldLayoutMkLst>
        </pc:sldLayoutChg>
        <pc:sldLayoutChg chg="add del mod replId">
          <pc:chgData name="Elisedd Evans (2204972)" userId="S::2204972@student.uwtsd.ac.uk::85d6de0e-9da2-494f-9767-40ed408da57c" providerId="AD" clId="Web-{D966D077-342D-6B9F-C213-F7757EDC2C71}" dt="2026-05-15T12:56:53.082" v="22"/>
          <pc:sldLayoutMkLst>
            <pc:docMk/>
            <pc:sldMasterMk cId="849923836" sldId="2147483714"/>
            <pc:sldLayoutMk cId="2620507583" sldId="2147483718"/>
          </pc:sldLayoutMkLst>
        </pc:sldLayoutChg>
        <pc:sldLayoutChg chg="add del mod replId">
          <pc:chgData name="Elisedd Evans (2204972)" userId="S::2204972@student.uwtsd.ac.uk::85d6de0e-9da2-494f-9767-40ed408da57c" providerId="AD" clId="Web-{D966D077-342D-6B9F-C213-F7757EDC2C71}" dt="2026-05-15T12:56:53.082" v="22"/>
          <pc:sldLayoutMkLst>
            <pc:docMk/>
            <pc:sldMasterMk cId="849923836" sldId="2147483714"/>
            <pc:sldLayoutMk cId="853530356" sldId="2147483719"/>
          </pc:sldLayoutMkLst>
        </pc:sldLayoutChg>
        <pc:sldLayoutChg chg="add del mod replId">
          <pc:chgData name="Elisedd Evans (2204972)" userId="S::2204972@student.uwtsd.ac.uk::85d6de0e-9da2-494f-9767-40ed408da57c" providerId="AD" clId="Web-{D966D077-342D-6B9F-C213-F7757EDC2C71}" dt="2026-05-15T12:56:53.082" v="22"/>
          <pc:sldLayoutMkLst>
            <pc:docMk/>
            <pc:sldMasterMk cId="849923836" sldId="2147483714"/>
            <pc:sldLayoutMk cId="1216745907" sldId="2147483720"/>
          </pc:sldLayoutMkLst>
        </pc:sldLayoutChg>
        <pc:sldLayoutChg chg="add del mod replId">
          <pc:chgData name="Elisedd Evans (2204972)" userId="S::2204972@student.uwtsd.ac.uk::85d6de0e-9da2-494f-9767-40ed408da57c" providerId="AD" clId="Web-{D966D077-342D-6B9F-C213-F7757EDC2C71}" dt="2026-05-15T12:56:53.082" v="22"/>
          <pc:sldLayoutMkLst>
            <pc:docMk/>
            <pc:sldMasterMk cId="849923836" sldId="2147483714"/>
            <pc:sldLayoutMk cId="3158189301" sldId="2147483721"/>
          </pc:sldLayoutMkLst>
        </pc:sldLayoutChg>
        <pc:sldLayoutChg chg="add del mod replId">
          <pc:chgData name="Elisedd Evans (2204972)" userId="S::2204972@student.uwtsd.ac.uk::85d6de0e-9da2-494f-9767-40ed408da57c" providerId="AD" clId="Web-{D966D077-342D-6B9F-C213-F7757EDC2C71}" dt="2026-05-15T12:56:53.082" v="22"/>
          <pc:sldLayoutMkLst>
            <pc:docMk/>
            <pc:sldMasterMk cId="849923836" sldId="2147483714"/>
            <pc:sldLayoutMk cId="1291064655" sldId="2147483722"/>
          </pc:sldLayoutMkLst>
        </pc:sldLayoutChg>
        <pc:sldLayoutChg chg="add del mod replId">
          <pc:chgData name="Elisedd Evans (2204972)" userId="S::2204972@student.uwtsd.ac.uk::85d6de0e-9da2-494f-9767-40ed408da57c" providerId="AD" clId="Web-{D966D077-342D-6B9F-C213-F7757EDC2C71}" dt="2026-05-15T12:56:53.082" v="22"/>
          <pc:sldLayoutMkLst>
            <pc:docMk/>
            <pc:sldMasterMk cId="849923836" sldId="2147483714"/>
            <pc:sldLayoutMk cId="2624144843" sldId="2147483723"/>
          </pc:sldLayoutMkLst>
        </pc:sldLayoutChg>
        <pc:sldLayoutChg chg="add del mod replId">
          <pc:chgData name="Elisedd Evans (2204972)" userId="S::2204972@student.uwtsd.ac.uk::85d6de0e-9da2-494f-9767-40ed408da57c" providerId="AD" clId="Web-{D966D077-342D-6B9F-C213-F7757EDC2C71}" dt="2026-05-15T12:56:53.082" v="22"/>
          <pc:sldLayoutMkLst>
            <pc:docMk/>
            <pc:sldMasterMk cId="849923836" sldId="2147483714"/>
            <pc:sldLayoutMk cId="1298039984" sldId="2147483724"/>
          </pc:sldLayoutMkLst>
        </pc:sldLayoutChg>
        <pc:sldLayoutChg chg="add del mod replId">
          <pc:chgData name="Elisedd Evans (2204972)" userId="S::2204972@student.uwtsd.ac.uk::85d6de0e-9da2-494f-9767-40ed408da57c" providerId="AD" clId="Web-{D966D077-342D-6B9F-C213-F7757EDC2C71}" dt="2026-05-15T12:56:53.082" v="22"/>
          <pc:sldLayoutMkLst>
            <pc:docMk/>
            <pc:sldMasterMk cId="849923836" sldId="2147483714"/>
            <pc:sldLayoutMk cId="728912674" sldId="2147483725"/>
          </pc:sldLayoutMkLst>
        </pc:sldLayoutChg>
      </pc:sldMasterChg>
      <pc:sldMasterChg chg="add addSldLayout modSldLayout">
        <pc:chgData name="Elisedd Evans (2204972)" userId="S::2204972@student.uwtsd.ac.uk::85d6de0e-9da2-494f-9767-40ed408da57c" providerId="AD" clId="Web-{D966D077-342D-6B9F-C213-F7757EDC2C71}" dt="2026-05-15T12:56:53.082" v="22"/>
        <pc:sldMasterMkLst>
          <pc:docMk/>
          <pc:sldMasterMk cId="2408960643" sldId="2147483726"/>
        </pc:sldMasterMkLst>
        <pc:sldLayoutChg chg="add mod replId">
          <pc:chgData name="Elisedd Evans (2204972)" userId="S::2204972@student.uwtsd.ac.uk::85d6de0e-9da2-494f-9767-40ed408da57c" providerId="AD" clId="Web-{D966D077-342D-6B9F-C213-F7757EDC2C71}" dt="2026-05-15T12:56:53.082" v="22"/>
          <pc:sldLayoutMkLst>
            <pc:docMk/>
            <pc:sldMasterMk cId="2408960643" sldId="2147483726"/>
            <pc:sldLayoutMk cId="4016574078" sldId="2147483727"/>
          </pc:sldLayoutMkLst>
        </pc:sldLayoutChg>
        <pc:sldLayoutChg chg="add mod replId">
          <pc:chgData name="Elisedd Evans (2204972)" userId="S::2204972@student.uwtsd.ac.uk::85d6de0e-9da2-494f-9767-40ed408da57c" providerId="AD" clId="Web-{D966D077-342D-6B9F-C213-F7757EDC2C71}" dt="2026-05-15T12:56:53.082" v="22"/>
          <pc:sldLayoutMkLst>
            <pc:docMk/>
            <pc:sldMasterMk cId="2408960643" sldId="2147483726"/>
            <pc:sldLayoutMk cId="2568132652" sldId="2147483728"/>
          </pc:sldLayoutMkLst>
        </pc:sldLayoutChg>
        <pc:sldLayoutChg chg="add mod replId">
          <pc:chgData name="Elisedd Evans (2204972)" userId="S::2204972@student.uwtsd.ac.uk::85d6de0e-9da2-494f-9767-40ed408da57c" providerId="AD" clId="Web-{D966D077-342D-6B9F-C213-F7757EDC2C71}" dt="2026-05-15T12:56:53.082" v="22"/>
          <pc:sldLayoutMkLst>
            <pc:docMk/>
            <pc:sldMasterMk cId="2408960643" sldId="2147483726"/>
            <pc:sldLayoutMk cId="1314177052" sldId="2147483729"/>
          </pc:sldLayoutMkLst>
        </pc:sldLayoutChg>
        <pc:sldLayoutChg chg="add mod replId">
          <pc:chgData name="Elisedd Evans (2204972)" userId="S::2204972@student.uwtsd.ac.uk::85d6de0e-9da2-494f-9767-40ed408da57c" providerId="AD" clId="Web-{D966D077-342D-6B9F-C213-F7757EDC2C71}" dt="2026-05-15T12:56:53.082" v="22"/>
          <pc:sldLayoutMkLst>
            <pc:docMk/>
            <pc:sldMasterMk cId="2408960643" sldId="2147483726"/>
            <pc:sldLayoutMk cId="3810660002" sldId="2147483730"/>
          </pc:sldLayoutMkLst>
        </pc:sldLayoutChg>
        <pc:sldLayoutChg chg="add mod replId">
          <pc:chgData name="Elisedd Evans (2204972)" userId="S::2204972@student.uwtsd.ac.uk::85d6de0e-9da2-494f-9767-40ed408da57c" providerId="AD" clId="Web-{D966D077-342D-6B9F-C213-F7757EDC2C71}" dt="2026-05-15T12:56:53.082" v="22"/>
          <pc:sldLayoutMkLst>
            <pc:docMk/>
            <pc:sldMasterMk cId="2408960643" sldId="2147483726"/>
            <pc:sldLayoutMk cId="2822181642" sldId="2147483731"/>
          </pc:sldLayoutMkLst>
        </pc:sldLayoutChg>
        <pc:sldLayoutChg chg="add mod replId">
          <pc:chgData name="Elisedd Evans (2204972)" userId="S::2204972@student.uwtsd.ac.uk::85d6de0e-9da2-494f-9767-40ed408da57c" providerId="AD" clId="Web-{D966D077-342D-6B9F-C213-F7757EDC2C71}" dt="2026-05-15T12:56:53.082" v="22"/>
          <pc:sldLayoutMkLst>
            <pc:docMk/>
            <pc:sldMasterMk cId="2408960643" sldId="2147483726"/>
            <pc:sldLayoutMk cId="30465148" sldId="2147483732"/>
          </pc:sldLayoutMkLst>
        </pc:sldLayoutChg>
        <pc:sldLayoutChg chg="add mod replId">
          <pc:chgData name="Elisedd Evans (2204972)" userId="S::2204972@student.uwtsd.ac.uk::85d6de0e-9da2-494f-9767-40ed408da57c" providerId="AD" clId="Web-{D966D077-342D-6B9F-C213-F7757EDC2C71}" dt="2026-05-15T12:56:53.082" v="22"/>
          <pc:sldLayoutMkLst>
            <pc:docMk/>
            <pc:sldMasterMk cId="2408960643" sldId="2147483726"/>
            <pc:sldLayoutMk cId="135557520" sldId="2147483733"/>
          </pc:sldLayoutMkLst>
        </pc:sldLayoutChg>
        <pc:sldLayoutChg chg="add mod replId">
          <pc:chgData name="Elisedd Evans (2204972)" userId="S::2204972@student.uwtsd.ac.uk::85d6de0e-9da2-494f-9767-40ed408da57c" providerId="AD" clId="Web-{D966D077-342D-6B9F-C213-F7757EDC2C71}" dt="2026-05-15T12:56:53.082" v="22"/>
          <pc:sldLayoutMkLst>
            <pc:docMk/>
            <pc:sldMasterMk cId="2408960643" sldId="2147483726"/>
            <pc:sldLayoutMk cId="4266241767" sldId="2147483734"/>
          </pc:sldLayoutMkLst>
        </pc:sldLayoutChg>
        <pc:sldLayoutChg chg="add mod replId">
          <pc:chgData name="Elisedd Evans (2204972)" userId="S::2204972@student.uwtsd.ac.uk::85d6de0e-9da2-494f-9767-40ed408da57c" providerId="AD" clId="Web-{D966D077-342D-6B9F-C213-F7757EDC2C71}" dt="2026-05-15T12:56:53.082" v="22"/>
          <pc:sldLayoutMkLst>
            <pc:docMk/>
            <pc:sldMasterMk cId="2408960643" sldId="2147483726"/>
            <pc:sldLayoutMk cId="274482776" sldId="2147483735"/>
          </pc:sldLayoutMkLst>
        </pc:sldLayoutChg>
        <pc:sldLayoutChg chg="add mod replId">
          <pc:chgData name="Elisedd Evans (2204972)" userId="S::2204972@student.uwtsd.ac.uk::85d6de0e-9da2-494f-9767-40ed408da57c" providerId="AD" clId="Web-{D966D077-342D-6B9F-C213-F7757EDC2C71}" dt="2026-05-15T12:56:53.082" v="22"/>
          <pc:sldLayoutMkLst>
            <pc:docMk/>
            <pc:sldMasterMk cId="2408960643" sldId="2147483726"/>
            <pc:sldLayoutMk cId="734288378" sldId="2147483736"/>
          </pc:sldLayoutMkLst>
        </pc:sldLayoutChg>
        <pc:sldLayoutChg chg="add mod replId">
          <pc:chgData name="Elisedd Evans (2204972)" userId="S::2204972@student.uwtsd.ac.uk::85d6de0e-9da2-494f-9767-40ed408da57c" providerId="AD" clId="Web-{D966D077-342D-6B9F-C213-F7757EDC2C71}" dt="2026-05-15T12:56:53.082" v="22"/>
          <pc:sldLayoutMkLst>
            <pc:docMk/>
            <pc:sldMasterMk cId="2408960643" sldId="2147483726"/>
            <pc:sldLayoutMk cId="482004750" sldId="2147483737"/>
          </pc:sldLayoutMkLst>
        </pc:sldLayoutChg>
        <pc:sldLayoutChg chg="add mod replId">
          <pc:chgData name="Elisedd Evans (2204972)" userId="S::2204972@student.uwtsd.ac.uk::85d6de0e-9da2-494f-9767-40ed408da57c" providerId="AD" clId="Web-{D966D077-342D-6B9F-C213-F7757EDC2C71}" dt="2026-05-15T12:56:53.082" v="22"/>
          <pc:sldLayoutMkLst>
            <pc:docMk/>
            <pc:sldMasterMk cId="2408960643" sldId="2147483726"/>
            <pc:sldLayoutMk cId="2835147412" sldId="2147483738"/>
          </pc:sldLayoutMkLst>
        </pc:sldLayoutChg>
        <pc:sldLayoutChg chg="add mod replId">
          <pc:chgData name="Elisedd Evans (2204972)" userId="S::2204972@student.uwtsd.ac.uk::85d6de0e-9da2-494f-9767-40ed408da57c" providerId="AD" clId="Web-{D966D077-342D-6B9F-C213-F7757EDC2C71}" dt="2026-05-15T12:56:53.082" v="22"/>
          <pc:sldLayoutMkLst>
            <pc:docMk/>
            <pc:sldMasterMk cId="2408960643" sldId="2147483726"/>
            <pc:sldLayoutMk cId="3861506655" sldId="2147483739"/>
          </pc:sldLayoutMkLst>
        </pc:sldLayoutChg>
        <pc:sldLayoutChg chg="add mod replId">
          <pc:chgData name="Elisedd Evans (2204972)" userId="S::2204972@student.uwtsd.ac.uk::85d6de0e-9da2-494f-9767-40ed408da57c" providerId="AD" clId="Web-{D966D077-342D-6B9F-C213-F7757EDC2C71}" dt="2026-05-15T12:56:53.082" v="22"/>
          <pc:sldLayoutMkLst>
            <pc:docMk/>
            <pc:sldMasterMk cId="2408960643" sldId="2147483726"/>
            <pc:sldLayoutMk cId="3861358792" sldId="2147483740"/>
          </pc:sldLayoutMkLst>
        </pc:sldLayoutChg>
        <pc:sldLayoutChg chg="add mod replId">
          <pc:chgData name="Elisedd Evans (2204972)" userId="S::2204972@student.uwtsd.ac.uk::85d6de0e-9da2-494f-9767-40ed408da57c" providerId="AD" clId="Web-{D966D077-342D-6B9F-C213-F7757EDC2C71}" dt="2026-05-15T12:56:53.082" v="22"/>
          <pc:sldLayoutMkLst>
            <pc:docMk/>
            <pc:sldMasterMk cId="2408960643" sldId="2147483726"/>
            <pc:sldLayoutMk cId="2926337360" sldId="2147483741"/>
          </pc:sldLayoutMkLst>
        </pc:sldLayoutChg>
        <pc:sldLayoutChg chg="add mod replId">
          <pc:chgData name="Elisedd Evans (2204972)" userId="S::2204972@student.uwtsd.ac.uk::85d6de0e-9da2-494f-9767-40ed408da57c" providerId="AD" clId="Web-{D966D077-342D-6B9F-C213-F7757EDC2C71}" dt="2026-05-15T12:56:53.082" v="22"/>
          <pc:sldLayoutMkLst>
            <pc:docMk/>
            <pc:sldMasterMk cId="2408960643" sldId="2147483726"/>
            <pc:sldLayoutMk cId="3050009061" sldId="2147483742"/>
          </pc:sldLayoutMkLst>
        </pc:sldLayoutChg>
        <pc:sldLayoutChg chg="add mod replId">
          <pc:chgData name="Elisedd Evans (2204972)" userId="S::2204972@student.uwtsd.ac.uk::85d6de0e-9da2-494f-9767-40ed408da57c" providerId="AD" clId="Web-{D966D077-342D-6B9F-C213-F7757EDC2C71}" dt="2026-05-15T12:56:53.082" v="22"/>
          <pc:sldLayoutMkLst>
            <pc:docMk/>
            <pc:sldMasterMk cId="2408960643" sldId="2147483726"/>
            <pc:sldLayoutMk cId="3623051047" sldId="214748374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5/15/2026</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16574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68132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14177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5/15/2026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10660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22181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465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5557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662417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44827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34288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820047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351474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615066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613587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263373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500090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2305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5/15/2026</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08960643"/>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F0115-7E2D-653C-381D-B10B60A08EF8}"/>
              </a:ext>
            </a:extLst>
          </p:cNvPr>
          <p:cNvSpPr>
            <a:spLocks noGrp="1"/>
          </p:cNvSpPr>
          <p:nvPr>
            <p:ph type="ctrTitle"/>
          </p:nvPr>
        </p:nvSpPr>
        <p:spPr/>
        <p:txBody>
          <a:bodyPr/>
          <a:lstStyle/>
          <a:p>
            <a:r>
              <a:rPr lang="en-GB" dirty="0"/>
              <a:t>Cybersecurity Resilience Strategy for VTAM</a:t>
            </a:r>
          </a:p>
        </p:txBody>
      </p:sp>
      <p:sp>
        <p:nvSpPr>
          <p:cNvPr id="3" name="Subtitle 2">
            <a:extLst>
              <a:ext uri="{FF2B5EF4-FFF2-40B4-BE49-F238E27FC236}">
                <a16:creationId xmlns:a16="http://schemas.microsoft.com/office/drawing/2014/main" id="{CA6EB5D9-A35B-4565-3175-D68303E52CD3}"/>
              </a:ext>
            </a:extLst>
          </p:cNvPr>
          <p:cNvSpPr>
            <a:spLocks noGrp="1"/>
          </p:cNvSpPr>
          <p:nvPr>
            <p:ph type="subTitle" idx="1"/>
          </p:nvPr>
        </p:nvSpPr>
        <p:spPr/>
        <p:txBody>
          <a:bodyPr/>
          <a:lstStyle/>
          <a:p>
            <a:r>
              <a:rPr lang="en-GB" dirty="0"/>
              <a:t>By Elisedd Evans - 2204972</a:t>
            </a:r>
          </a:p>
        </p:txBody>
      </p:sp>
    </p:spTree>
    <p:extLst>
      <p:ext uri="{BB962C8B-B14F-4D97-AF65-F5344CB8AC3E}">
        <p14:creationId xmlns:p14="http://schemas.microsoft.com/office/powerpoint/2010/main" val="14194051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ADAC6-E054-3D68-7F9E-9013C9CB005F}"/>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396ECB00-5B57-CCE2-809E-BE5776D8ECB4}"/>
              </a:ext>
            </a:extLst>
          </p:cNvPr>
          <p:cNvSpPr>
            <a:spLocks noGrp="1"/>
          </p:cNvSpPr>
          <p:nvPr>
            <p:ph idx="1"/>
          </p:nvPr>
        </p:nvSpPr>
        <p:spPr/>
        <p:txBody>
          <a:bodyPr/>
          <a:lstStyle/>
          <a:p>
            <a:r>
              <a:rPr lang="en-GB" dirty="0"/>
              <a:t>VTAM is now dealing with an increasing volume of smart cyber threats aimed at banking services firms. Recent phishing and ransomware attacks have shown that basic security safeguards are no longer adequate to protect important systems and data. This presentation suggests the use of a Zero Trust Architecture with modern security technologies. The goal is to reduce cyber risk, improve business continuity and guarantee regulatory compliance over the long term.</a:t>
            </a:r>
          </a:p>
        </p:txBody>
      </p:sp>
    </p:spTree>
    <p:extLst>
      <p:ext uri="{BB962C8B-B14F-4D97-AF65-F5344CB8AC3E}">
        <p14:creationId xmlns:p14="http://schemas.microsoft.com/office/powerpoint/2010/main" val="3578469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0717C-FB29-3369-9162-E88425937FFC}"/>
              </a:ext>
            </a:extLst>
          </p:cNvPr>
          <p:cNvSpPr>
            <a:spLocks noGrp="1"/>
          </p:cNvSpPr>
          <p:nvPr>
            <p:ph type="title"/>
          </p:nvPr>
        </p:nvSpPr>
        <p:spPr/>
        <p:txBody>
          <a:bodyPr/>
          <a:lstStyle/>
          <a:p>
            <a:r>
              <a:rPr lang="en-GB" dirty="0"/>
              <a:t>Current Threats</a:t>
            </a:r>
          </a:p>
        </p:txBody>
      </p:sp>
      <p:sp>
        <p:nvSpPr>
          <p:cNvPr id="3" name="Content Placeholder 2">
            <a:extLst>
              <a:ext uri="{FF2B5EF4-FFF2-40B4-BE49-F238E27FC236}">
                <a16:creationId xmlns:a16="http://schemas.microsoft.com/office/drawing/2014/main" id="{A09F10E3-B701-CD42-EBC5-16065EA5E306}"/>
              </a:ext>
            </a:extLst>
          </p:cNvPr>
          <p:cNvSpPr>
            <a:spLocks noGrp="1"/>
          </p:cNvSpPr>
          <p:nvPr>
            <p:ph idx="1"/>
          </p:nvPr>
        </p:nvSpPr>
        <p:spPr/>
        <p:txBody>
          <a:bodyPr>
            <a:normAutofit fontScale="92500"/>
          </a:bodyPr>
          <a:lstStyle/>
          <a:p>
            <a:r>
              <a:rPr lang="en-GB" dirty="0"/>
              <a:t>The current cyber threat contains a variety of modern and emerging hazards that directly affect VTAM's activities. One of the uses for Ransomware-as-a-Service is for criminals to conduct large-scale attacks that disrupt business operations and demand a ransom (usually money). AI-powered phishing and vishing attacks use clever impersonation techniques to deceive employees into giving away sensitive information or approving unauthorized transactions. Supply chain assaults risk third-party providers and indirectly put VTAM at danger. Cloud failures can lead to mistaken data exposure, while insider threats continue to represent a danger to sensitive financial and customer data.</a:t>
            </a:r>
          </a:p>
        </p:txBody>
      </p:sp>
    </p:spTree>
    <p:extLst>
      <p:ext uri="{BB962C8B-B14F-4D97-AF65-F5344CB8AC3E}">
        <p14:creationId xmlns:p14="http://schemas.microsoft.com/office/powerpoint/2010/main" val="1034649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9A0DD-2CA3-1E56-E712-47AD8AFA60FC}"/>
              </a:ext>
            </a:extLst>
          </p:cNvPr>
          <p:cNvSpPr>
            <a:spLocks noGrp="1"/>
          </p:cNvSpPr>
          <p:nvPr>
            <p:ph type="title"/>
          </p:nvPr>
        </p:nvSpPr>
        <p:spPr/>
        <p:txBody>
          <a:bodyPr/>
          <a:lstStyle/>
          <a:p>
            <a:r>
              <a:rPr lang="en-GB" dirty="0"/>
              <a:t>Business Impact and Cyber Attacks</a:t>
            </a:r>
          </a:p>
        </p:txBody>
      </p:sp>
      <p:sp>
        <p:nvSpPr>
          <p:cNvPr id="3" name="Content Placeholder 2">
            <a:extLst>
              <a:ext uri="{FF2B5EF4-FFF2-40B4-BE49-F238E27FC236}">
                <a16:creationId xmlns:a16="http://schemas.microsoft.com/office/drawing/2014/main" id="{0B1673A7-6304-59A4-8F65-DE6A7979637C}"/>
              </a:ext>
            </a:extLst>
          </p:cNvPr>
          <p:cNvSpPr>
            <a:spLocks noGrp="1"/>
          </p:cNvSpPr>
          <p:nvPr>
            <p:ph idx="1"/>
          </p:nvPr>
        </p:nvSpPr>
        <p:spPr/>
        <p:txBody>
          <a:bodyPr>
            <a:normAutofit lnSpcReduction="10000"/>
          </a:bodyPr>
          <a:lstStyle/>
          <a:p>
            <a:r>
              <a:rPr lang="en-GB" dirty="0"/>
              <a:t>Cyber attacks can be serious for the financial, functional and reputational wellness of the organization. Fraud, ransom payments and incident recovery costs can all result in financial damage. Operational failures happen when systems go offline and employees and consumers are unable to access important services. The inability to protect confidential data can result in regulatory fines when compliance systems such as GDPR are not followed. In addition, damage to reputation can result in a loss of consumer trust, which can be more damaging in the long term than the quick financial consequences.</a:t>
            </a:r>
          </a:p>
        </p:txBody>
      </p:sp>
    </p:spTree>
    <p:extLst>
      <p:ext uri="{BB962C8B-B14F-4D97-AF65-F5344CB8AC3E}">
        <p14:creationId xmlns:p14="http://schemas.microsoft.com/office/powerpoint/2010/main" val="2577648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03ADB-C013-46B4-00D0-A03C888EA72F}"/>
              </a:ext>
            </a:extLst>
          </p:cNvPr>
          <p:cNvSpPr>
            <a:spLocks noGrp="1"/>
          </p:cNvSpPr>
          <p:nvPr>
            <p:ph type="title"/>
          </p:nvPr>
        </p:nvSpPr>
        <p:spPr/>
        <p:txBody>
          <a:bodyPr/>
          <a:lstStyle/>
          <a:p>
            <a:r>
              <a:rPr lang="en-GB" dirty="0"/>
              <a:t>Why is the current security insufficient?</a:t>
            </a:r>
          </a:p>
        </p:txBody>
      </p:sp>
      <p:sp>
        <p:nvSpPr>
          <p:cNvPr id="3" name="Content Placeholder 2">
            <a:extLst>
              <a:ext uri="{FF2B5EF4-FFF2-40B4-BE49-F238E27FC236}">
                <a16:creationId xmlns:a16="http://schemas.microsoft.com/office/drawing/2014/main" id="{E1E613E5-551D-CB20-D8FA-B23F6FD4051A}"/>
              </a:ext>
            </a:extLst>
          </p:cNvPr>
          <p:cNvSpPr>
            <a:spLocks noGrp="1"/>
          </p:cNvSpPr>
          <p:nvPr>
            <p:ph idx="1"/>
          </p:nvPr>
        </p:nvSpPr>
        <p:spPr/>
        <p:txBody>
          <a:bodyPr/>
          <a:lstStyle/>
          <a:p>
            <a:r>
              <a:rPr lang="en-GB" dirty="0"/>
              <a:t>Traditional edge based security measures are not as successful in current settings. These models imply that everything on the network can be trusted, which is no longer true in hybrid and cloud-based systems. Employees can now access systems from a variety of locations and devices, getting rid of the concept of a secure internal network. In addition, attackers are getting more and more capable of bypassing security perimeters with phishing and credential theft techniques. This means companies need a more agile, continuous approach to security.</a:t>
            </a:r>
          </a:p>
        </p:txBody>
      </p:sp>
    </p:spTree>
    <p:extLst>
      <p:ext uri="{BB962C8B-B14F-4D97-AF65-F5344CB8AC3E}">
        <p14:creationId xmlns:p14="http://schemas.microsoft.com/office/powerpoint/2010/main" val="37709967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B45D0-6FEB-EA64-EF52-910F136C39E8}"/>
              </a:ext>
            </a:extLst>
          </p:cNvPr>
          <p:cNvSpPr>
            <a:spLocks noGrp="1"/>
          </p:cNvSpPr>
          <p:nvPr>
            <p:ph type="title"/>
          </p:nvPr>
        </p:nvSpPr>
        <p:spPr/>
        <p:txBody>
          <a:bodyPr/>
          <a:lstStyle/>
          <a:p>
            <a:r>
              <a:rPr lang="en-GB" dirty="0"/>
              <a:t>Solution: Zero Trust Model</a:t>
            </a:r>
          </a:p>
        </p:txBody>
      </p:sp>
      <p:sp>
        <p:nvSpPr>
          <p:cNvPr id="3" name="Content Placeholder 2">
            <a:extLst>
              <a:ext uri="{FF2B5EF4-FFF2-40B4-BE49-F238E27FC236}">
                <a16:creationId xmlns:a16="http://schemas.microsoft.com/office/drawing/2014/main" id="{ED79FF3C-EA0B-927F-3292-43CDE9564571}"/>
              </a:ext>
            </a:extLst>
          </p:cNvPr>
          <p:cNvSpPr>
            <a:spLocks noGrp="1"/>
          </p:cNvSpPr>
          <p:nvPr>
            <p:ph idx="1"/>
          </p:nvPr>
        </p:nvSpPr>
        <p:spPr/>
        <p:txBody>
          <a:bodyPr/>
          <a:lstStyle/>
          <a:p>
            <a:r>
              <a:rPr lang="en-GB" dirty="0"/>
              <a:t>The recommended approach is to construct a Zero Trust Architecture, which follows the idea of "never trust, always verify." Before access is permitted, every person, device, and application must be authenticated and approved on an ongoing basis. Access is restricted based on lowest privilege concepts to ensure that users only have access to what they require. Device health and identity verification are constantly monitored, and network division is employed to keep intruders from roaming freely throughout systems. This technique greatly reduces the consequences of a possible compromise.</a:t>
            </a:r>
          </a:p>
        </p:txBody>
      </p:sp>
    </p:spTree>
    <p:extLst>
      <p:ext uri="{BB962C8B-B14F-4D97-AF65-F5344CB8AC3E}">
        <p14:creationId xmlns:p14="http://schemas.microsoft.com/office/powerpoint/2010/main" val="3884925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B196D-56FA-9B8F-F1E1-E3FF13F641DC}"/>
              </a:ext>
            </a:extLst>
          </p:cNvPr>
          <p:cNvSpPr>
            <a:spLocks noGrp="1"/>
          </p:cNvSpPr>
          <p:nvPr>
            <p:ph type="title"/>
          </p:nvPr>
        </p:nvSpPr>
        <p:spPr/>
        <p:txBody>
          <a:bodyPr/>
          <a:lstStyle/>
          <a:p>
            <a:r>
              <a:rPr lang="en-GB" dirty="0"/>
              <a:t>Strategic Security Investments</a:t>
            </a:r>
          </a:p>
        </p:txBody>
      </p:sp>
      <p:sp>
        <p:nvSpPr>
          <p:cNvPr id="3" name="Content Placeholder 2">
            <a:extLst>
              <a:ext uri="{FF2B5EF4-FFF2-40B4-BE49-F238E27FC236}">
                <a16:creationId xmlns:a16="http://schemas.microsoft.com/office/drawing/2014/main" id="{3A34D34B-67DE-9D79-4FA7-88758BD7ED60}"/>
              </a:ext>
            </a:extLst>
          </p:cNvPr>
          <p:cNvSpPr>
            <a:spLocks noGrp="1"/>
          </p:cNvSpPr>
          <p:nvPr>
            <p:ph idx="1"/>
          </p:nvPr>
        </p:nvSpPr>
        <p:spPr/>
        <p:txBody>
          <a:bodyPr vert="horz" lIns="91440" tIns="45720" rIns="91440" bIns="45720" rtlCol="0" anchor="t">
            <a:normAutofit/>
          </a:bodyPr>
          <a:lstStyle/>
          <a:p>
            <a:r>
              <a:rPr lang="en-GB"/>
              <a:t>The</a:t>
            </a:r>
            <a:r>
              <a:rPr lang="en-GB" dirty="0"/>
              <a:t> recommended security plan includes many important tools that improve detection as well as response capabilities. A Security Information and Events Management system will allow for real-time tracking and evaluation of security incidents throughout the company. Security Automation and Response (SOAR) systems will simplify incident response procedures and reduce reaction time. Endpoint identification and response tools will safeguard against ransomware and other harmful activities on devices. Security Posture Management reduces the danger of errors in cloud systems, while immutable backups ensure data can be recovered without paying ransom demands.</a:t>
            </a:r>
          </a:p>
        </p:txBody>
      </p:sp>
    </p:spTree>
    <p:extLst>
      <p:ext uri="{BB962C8B-B14F-4D97-AF65-F5344CB8AC3E}">
        <p14:creationId xmlns:p14="http://schemas.microsoft.com/office/powerpoint/2010/main" val="3848568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4A52D-53EC-EFBF-AFEE-83F1B407DEF7}"/>
              </a:ext>
            </a:extLst>
          </p:cNvPr>
          <p:cNvSpPr>
            <a:spLocks noGrp="1"/>
          </p:cNvSpPr>
          <p:nvPr>
            <p:ph type="title"/>
          </p:nvPr>
        </p:nvSpPr>
        <p:spPr/>
        <p:txBody>
          <a:bodyPr/>
          <a:lstStyle/>
          <a:p>
            <a:r>
              <a:rPr lang="en-GB" dirty="0"/>
              <a:t>Operational Resilience Benefits</a:t>
            </a:r>
          </a:p>
        </p:txBody>
      </p:sp>
      <p:sp>
        <p:nvSpPr>
          <p:cNvPr id="3" name="Content Placeholder 2">
            <a:extLst>
              <a:ext uri="{FF2B5EF4-FFF2-40B4-BE49-F238E27FC236}">
                <a16:creationId xmlns:a16="http://schemas.microsoft.com/office/drawing/2014/main" id="{4C1DBE6E-B597-17CA-BC1D-EBAA78AEBD3F}"/>
              </a:ext>
            </a:extLst>
          </p:cNvPr>
          <p:cNvSpPr>
            <a:spLocks noGrp="1"/>
          </p:cNvSpPr>
          <p:nvPr>
            <p:ph idx="1"/>
          </p:nvPr>
        </p:nvSpPr>
        <p:spPr/>
        <p:txBody>
          <a:bodyPr/>
          <a:lstStyle/>
          <a:p>
            <a:r>
              <a:rPr lang="en-GB" dirty="0"/>
              <a:t>The use of these rules will considerably increase resilience to operations. The organization will experience less downtime during cyber activities as a result of faster detection and automatic reaction. Security teams will be able to contain threats faster, reducing their spread throughout systems. Structured response methods and secure backups will help increase the reliability of recovery processes. Overall, these upgrades ensure corporate operations can continue in the event of a cyberattack.</a:t>
            </a:r>
          </a:p>
        </p:txBody>
      </p:sp>
    </p:spTree>
    <p:extLst>
      <p:ext uri="{BB962C8B-B14F-4D97-AF65-F5344CB8AC3E}">
        <p14:creationId xmlns:p14="http://schemas.microsoft.com/office/powerpoint/2010/main" val="3222789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27201-ED33-46AF-2945-F8336389060F}"/>
              </a:ext>
            </a:extLst>
          </p:cNvPr>
          <p:cNvSpPr>
            <a:spLocks noGrp="1"/>
          </p:cNvSpPr>
          <p:nvPr>
            <p:ph type="title"/>
          </p:nvPr>
        </p:nvSpPr>
        <p:spPr/>
        <p:txBody>
          <a:bodyPr/>
          <a:lstStyle/>
          <a:p>
            <a:r>
              <a:rPr lang="en-GB" dirty="0"/>
              <a:t>Human Risk and Training Investment</a:t>
            </a:r>
          </a:p>
        </p:txBody>
      </p:sp>
      <p:sp>
        <p:nvSpPr>
          <p:cNvPr id="3" name="Content Placeholder 2">
            <a:extLst>
              <a:ext uri="{FF2B5EF4-FFF2-40B4-BE49-F238E27FC236}">
                <a16:creationId xmlns:a16="http://schemas.microsoft.com/office/drawing/2014/main" id="{F2CE0BDD-3400-6495-71B8-6913AC86CD84}"/>
              </a:ext>
            </a:extLst>
          </p:cNvPr>
          <p:cNvSpPr>
            <a:spLocks noGrp="1"/>
          </p:cNvSpPr>
          <p:nvPr>
            <p:ph idx="1"/>
          </p:nvPr>
        </p:nvSpPr>
        <p:spPr/>
        <p:txBody>
          <a:bodyPr/>
          <a:lstStyle/>
          <a:p>
            <a:r>
              <a:rPr lang="en-GB" dirty="0"/>
              <a:t>Human error continues to be one of the organization's most critical cybersecurity vulnerabilities. A huge amount of cyber attacks use phishing and social engineering approaches to target employees directly. To address this, VTAM will provide ongoing security training and awareness programs. These will include monthly phishing simulations, AI-powered vishing exercises, and role-specific training, finance teams, and IT personnel. This method ensures that staff are better equipped to identify and respond to modern cyber threats.</a:t>
            </a:r>
          </a:p>
        </p:txBody>
      </p:sp>
    </p:spTree>
    <p:extLst>
      <p:ext uri="{BB962C8B-B14F-4D97-AF65-F5344CB8AC3E}">
        <p14:creationId xmlns:p14="http://schemas.microsoft.com/office/powerpoint/2010/main" val="34834270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F11A4-6CD4-AF4F-F949-3F06C5F041CC}"/>
              </a:ext>
            </a:extLst>
          </p:cNvPr>
          <p:cNvSpPr>
            <a:spLocks noGrp="1"/>
          </p:cNvSpPr>
          <p:nvPr>
            <p:ph type="title"/>
          </p:nvPr>
        </p:nvSpPr>
        <p:spPr/>
        <p:txBody>
          <a:bodyPr/>
          <a:lstStyle/>
          <a:p>
            <a:r>
              <a:rPr lang="en-GB" dirty="0"/>
              <a:t>Return on Investment</a:t>
            </a:r>
          </a:p>
        </p:txBody>
      </p:sp>
      <p:sp>
        <p:nvSpPr>
          <p:cNvPr id="3" name="Content Placeholder 2">
            <a:extLst>
              <a:ext uri="{FF2B5EF4-FFF2-40B4-BE49-F238E27FC236}">
                <a16:creationId xmlns:a16="http://schemas.microsoft.com/office/drawing/2014/main" id="{510EA32C-CEE4-CE4A-D591-1F4ECF0C496A}"/>
              </a:ext>
            </a:extLst>
          </p:cNvPr>
          <p:cNvSpPr>
            <a:spLocks noGrp="1"/>
          </p:cNvSpPr>
          <p:nvPr>
            <p:ph idx="1"/>
          </p:nvPr>
        </p:nvSpPr>
        <p:spPr/>
        <p:txBody>
          <a:bodyPr/>
          <a:lstStyle/>
          <a:p>
            <a:r>
              <a:rPr lang="en-GB" dirty="0"/>
              <a:t>Making an investment in cybersecurity should be seen as a business strategy decision, not a waste. Better security reduces the risk of losing money from fraud, ransomware and operational disruption. This also avoids legal punishments and compliance problems for the company. In addition, better cybersecurity increases client trust and improves the company’s reputation in the financial sector. Over time, these benefits result in significant savings and increased business stability.</a:t>
            </a:r>
          </a:p>
        </p:txBody>
      </p:sp>
    </p:spTree>
    <p:extLst>
      <p:ext uri="{BB962C8B-B14F-4D97-AF65-F5344CB8AC3E}">
        <p14:creationId xmlns:p14="http://schemas.microsoft.com/office/powerpoint/2010/main" val="11392598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B3580-94B6-6AFA-5877-8FB1EB6530CF}"/>
              </a:ext>
            </a:extLst>
          </p:cNvPr>
          <p:cNvSpPr>
            <a:spLocks noGrp="1"/>
          </p:cNvSpPr>
          <p:nvPr>
            <p:ph type="title"/>
          </p:nvPr>
        </p:nvSpPr>
        <p:spPr/>
        <p:txBody>
          <a:bodyPr/>
          <a:lstStyle/>
          <a:p>
            <a:r>
              <a:rPr lang="en-GB" dirty="0"/>
              <a:t>Final Recommendation</a:t>
            </a:r>
          </a:p>
        </p:txBody>
      </p:sp>
      <p:sp>
        <p:nvSpPr>
          <p:cNvPr id="3" name="Content Placeholder 2">
            <a:extLst>
              <a:ext uri="{FF2B5EF4-FFF2-40B4-BE49-F238E27FC236}">
                <a16:creationId xmlns:a16="http://schemas.microsoft.com/office/drawing/2014/main" id="{1F473777-F697-322E-3BF3-3B9D9FA03846}"/>
              </a:ext>
            </a:extLst>
          </p:cNvPr>
          <p:cNvSpPr>
            <a:spLocks noGrp="1"/>
          </p:cNvSpPr>
          <p:nvPr>
            <p:ph idx="1"/>
          </p:nvPr>
        </p:nvSpPr>
        <p:spPr/>
        <p:txBody>
          <a:bodyPr/>
          <a:lstStyle/>
          <a:p>
            <a:r>
              <a:rPr lang="en-GB" dirty="0"/>
              <a:t>In conclusion, cyber security is a business imperative and not a technical exercise. The existing safety measures are hardly enough as cyber attacks are getting more advanced. Modern security technology and ongoing employee training, as part of a Zero Trust Architecture, can greatly reduce risk and enhance security with VTAM. This investment will protect assets, comply with regulatory standards and build customer confidence for sustainable business in the long run.</a:t>
            </a:r>
          </a:p>
        </p:txBody>
      </p:sp>
    </p:spTree>
    <p:extLst>
      <p:ext uri="{BB962C8B-B14F-4D97-AF65-F5344CB8AC3E}">
        <p14:creationId xmlns:p14="http://schemas.microsoft.com/office/powerpoint/2010/main" val="18174050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9A4EE-96A9-2505-F184-11EB1CA0EEAC}"/>
              </a:ext>
            </a:extLst>
          </p:cNvPr>
          <p:cNvSpPr>
            <a:spLocks noGrp="1"/>
          </p:cNvSpPr>
          <p:nvPr>
            <p:ph type="title"/>
          </p:nvPr>
        </p:nvSpPr>
        <p:spPr>
          <a:xfrm>
            <a:off x="1836013" y="1072609"/>
            <a:ext cx="3041557" cy="4522647"/>
          </a:xfrm>
          <a:effectLst/>
        </p:spPr>
        <p:txBody>
          <a:bodyPr anchor="ctr">
            <a:normAutofit/>
          </a:bodyPr>
          <a:lstStyle/>
          <a:p>
            <a:pPr algn="l"/>
            <a:r>
              <a:rPr lang="en-GB" sz="3200">
                <a:solidFill>
                  <a:schemeClr val="tx2"/>
                </a:solidFill>
              </a:rPr>
              <a:t>References</a:t>
            </a:r>
          </a:p>
        </p:txBody>
      </p:sp>
      <p:sp>
        <p:nvSpPr>
          <p:cNvPr id="3" name="Content Placeholder 2">
            <a:extLst>
              <a:ext uri="{FF2B5EF4-FFF2-40B4-BE49-F238E27FC236}">
                <a16:creationId xmlns:a16="http://schemas.microsoft.com/office/drawing/2014/main" id="{51A2DEB2-26A1-1EE6-EE83-92AE567298E1}"/>
              </a:ext>
            </a:extLst>
          </p:cNvPr>
          <p:cNvSpPr>
            <a:spLocks noGrp="1"/>
          </p:cNvSpPr>
          <p:nvPr>
            <p:ph idx="1"/>
          </p:nvPr>
        </p:nvSpPr>
        <p:spPr>
          <a:xfrm>
            <a:off x="5216240" y="629173"/>
            <a:ext cx="6383207" cy="5599654"/>
          </a:xfrm>
        </p:spPr>
        <p:txBody>
          <a:bodyPr anchor="ctr">
            <a:noAutofit/>
          </a:bodyPr>
          <a:lstStyle/>
          <a:p>
            <a:pPr>
              <a:lnSpc>
                <a:spcPct val="90000"/>
              </a:lnSpc>
            </a:pPr>
            <a:r>
              <a:rPr lang="en-GB" sz="1000" dirty="0"/>
              <a:t>[1] National Institute of Standards and Technology (NIST), The NIST Cybersecurity Framework (CSF) 2.0, 2024. [Online]. Available: https://www.nist.gov/cyberframework. Accessed: May 15, 2026.</a:t>
            </a:r>
          </a:p>
          <a:p>
            <a:pPr>
              <a:lnSpc>
                <a:spcPct val="90000"/>
              </a:lnSpc>
            </a:pPr>
            <a:endParaRPr lang="en-GB" sz="1000" dirty="0"/>
          </a:p>
          <a:p>
            <a:pPr>
              <a:lnSpc>
                <a:spcPct val="90000"/>
              </a:lnSpc>
            </a:pPr>
            <a:r>
              <a:rPr lang="en-GB" sz="1000" dirty="0"/>
              <a:t>[2] National Institute of Standards and Technology (NIST), Zero Trust Architecture (SP 800-207), 2020. [Online]. Available: https://csrc.nist.gov/publications/detail/sp/800-207/final. Accessed: May 15, 2026.</a:t>
            </a:r>
          </a:p>
          <a:p>
            <a:pPr>
              <a:lnSpc>
                <a:spcPct val="90000"/>
              </a:lnSpc>
            </a:pPr>
            <a:endParaRPr lang="en-GB" sz="1000" dirty="0"/>
          </a:p>
          <a:p>
            <a:pPr>
              <a:lnSpc>
                <a:spcPct val="90000"/>
              </a:lnSpc>
            </a:pPr>
            <a:r>
              <a:rPr lang="en-GB" sz="1000" dirty="0"/>
              <a:t>[3] Cybersecurity and Infrastructure Security Agency (CISA), Known Exploited Vulnerabilities (KEV) </a:t>
            </a:r>
            <a:r>
              <a:rPr lang="en-GB" sz="1000" dirty="0" err="1"/>
              <a:t>Catalog</a:t>
            </a:r>
            <a:r>
              <a:rPr lang="en-GB" sz="1000" dirty="0"/>
              <a:t>. [Online]. Available: https://www.cisa.gov/known-exploited-vulnerabilities-catalog. Accessed: May 15, 2026.</a:t>
            </a:r>
          </a:p>
          <a:p>
            <a:pPr>
              <a:lnSpc>
                <a:spcPct val="90000"/>
              </a:lnSpc>
            </a:pPr>
            <a:endParaRPr lang="en-GB" sz="1000" dirty="0"/>
          </a:p>
          <a:p>
            <a:pPr>
              <a:lnSpc>
                <a:spcPct val="90000"/>
              </a:lnSpc>
            </a:pPr>
            <a:r>
              <a:rPr lang="en-GB" sz="1000" dirty="0"/>
              <a:t>[4] Verizon, 2025 Data Breach Investigations Report. [Online]. Available: https://www.verizon.com/business/resources/reports/dbir/. Accessed: May 15, 2026.</a:t>
            </a:r>
          </a:p>
          <a:p>
            <a:pPr>
              <a:lnSpc>
                <a:spcPct val="90000"/>
              </a:lnSpc>
            </a:pPr>
            <a:endParaRPr lang="en-GB" sz="1000" dirty="0"/>
          </a:p>
          <a:p>
            <a:pPr>
              <a:lnSpc>
                <a:spcPct val="90000"/>
              </a:lnSpc>
            </a:pPr>
            <a:r>
              <a:rPr lang="en-GB" sz="1000" dirty="0"/>
              <a:t>[5] Cybersecurity and Infrastructure Security Agency (CISA), Stop Ransomware Guidance. [Online]. Available: https://www.cisa.gov/stopransomware. Accessed: May 15, 2026.</a:t>
            </a:r>
          </a:p>
          <a:p>
            <a:pPr>
              <a:lnSpc>
                <a:spcPct val="90000"/>
              </a:lnSpc>
            </a:pPr>
            <a:endParaRPr lang="en-GB" sz="1000" dirty="0"/>
          </a:p>
          <a:p>
            <a:pPr>
              <a:lnSpc>
                <a:spcPct val="90000"/>
              </a:lnSpc>
            </a:pPr>
            <a:r>
              <a:rPr lang="en-GB" sz="1000" dirty="0"/>
              <a:t>[6] Microsoft, Microsoft Sentinel Documentation. [Online]. Available: https://learn.microsoft.com/en-us/azure/sentinel/. Accessed: May 15, 2026.</a:t>
            </a:r>
          </a:p>
          <a:p>
            <a:pPr>
              <a:lnSpc>
                <a:spcPct val="90000"/>
              </a:lnSpc>
            </a:pPr>
            <a:endParaRPr lang="en-GB" sz="1000" dirty="0"/>
          </a:p>
          <a:p>
            <a:pPr>
              <a:lnSpc>
                <a:spcPct val="90000"/>
              </a:lnSpc>
            </a:pPr>
            <a:r>
              <a:rPr lang="en-GB" sz="1000" dirty="0"/>
              <a:t>[7] Manufacturing Technology Centre (MTC), Cyber Resilience &amp; CRA Overview. [Online]. Available: https://www.the-mtc.org/cra. Accessed: May 15, 2026.</a:t>
            </a:r>
          </a:p>
          <a:p>
            <a:pPr>
              <a:lnSpc>
                <a:spcPct val="90000"/>
              </a:lnSpc>
            </a:pPr>
            <a:endParaRPr lang="en-GB" sz="1000" dirty="0"/>
          </a:p>
          <a:p>
            <a:pPr>
              <a:lnSpc>
                <a:spcPct val="90000"/>
              </a:lnSpc>
            </a:pPr>
            <a:r>
              <a:rPr lang="en-GB" sz="1000" dirty="0"/>
              <a:t>[8] </a:t>
            </a:r>
            <a:r>
              <a:rPr lang="en-GB" sz="1000" dirty="0" err="1"/>
              <a:t>Yubico</a:t>
            </a:r>
            <a:r>
              <a:rPr lang="en-GB" sz="1000" dirty="0"/>
              <a:t>, How to Get Started with Phishing-Resistant MFA to Secure Telecommunications. [Online]. Available: https://www.yubico.com/resource/how-to-get-started-with-phishing-resistant-mfa-to-secure-telecommunications/. Accessed: May 15, 2026.</a:t>
            </a:r>
          </a:p>
          <a:p>
            <a:pPr>
              <a:lnSpc>
                <a:spcPct val="90000"/>
              </a:lnSpc>
            </a:pPr>
            <a:endParaRPr lang="en-GB" sz="1000" dirty="0"/>
          </a:p>
          <a:p>
            <a:pPr>
              <a:lnSpc>
                <a:spcPct val="90000"/>
              </a:lnSpc>
            </a:pPr>
            <a:r>
              <a:rPr lang="en-GB" sz="1000" dirty="0"/>
              <a:t>[9] Trend Micro, What is Ransomware?. [Online]. Available: https://www.trendmicro.com/en_gb/what-is/ransomware.html. Accessed: May 15, 2026.</a:t>
            </a:r>
          </a:p>
          <a:p>
            <a:pPr>
              <a:lnSpc>
                <a:spcPct val="90000"/>
              </a:lnSpc>
            </a:pPr>
            <a:endParaRPr lang="en-GB" sz="1000" dirty="0"/>
          </a:p>
          <a:p>
            <a:pPr>
              <a:lnSpc>
                <a:spcPct val="90000"/>
              </a:lnSpc>
            </a:pPr>
            <a:r>
              <a:rPr lang="en-GB" sz="1000" dirty="0"/>
              <a:t>[10] Akamai, 5-Step Ransomware </a:t>
            </a:r>
            <a:r>
              <a:rPr lang="en-GB" sz="1000" dirty="0" err="1"/>
              <a:t>Defense</a:t>
            </a:r>
            <a:r>
              <a:rPr lang="en-GB" sz="1000" dirty="0"/>
              <a:t> eBook. [Online]. Available: https://www.akamai.com/lp/ebook/ebook-5-step-ransomware-defense-ebook. Accessed: May 15, 2026.</a:t>
            </a:r>
          </a:p>
        </p:txBody>
      </p:sp>
    </p:spTree>
    <p:extLst>
      <p:ext uri="{BB962C8B-B14F-4D97-AF65-F5344CB8AC3E}">
        <p14:creationId xmlns:p14="http://schemas.microsoft.com/office/powerpoint/2010/main" val="19343598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Parallax</vt:lpstr>
      <vt:lpstr>Cybersecurity Resilience Strategy for VTAM</vt:lpstr>
      <vt:lpstr>Introduction</vt:lpstr>
      <vt:lpstr>Current Threats</vt:lpstr>
      <vt:lpstr>Business Impact and Cyber Attacks</vt:lpstr>
      <vt:lpstr>Why is the current security insufficient?</vt:lpstr>
      <vt:lpstr>Solution: Zero Trust Model</vt:lpstr>
      <vt:lpstr>Strategic Security Investments</vt:lpstr>
      <vt:lpstr>Operational Resilience Benefits</vt:lpstr>
      <vt:lpstr>Human Risk and Training Investment</vt:lpstr>
      <vt:lpstr>Return on Investment</vt:lpstr>
      <vt:lpstr>Final Recommendation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15</cp:revision>
  <dcterms:created xsi:type="dcterms:W3CDTF">2026-05-15T12:54:18Z</dcterms:created>
  <dcterms:modified xsi:type="dcterms:W3CDTF">2026-05-15T12:56:55Z</dcterms:modified>
</cp:coreProperties>
</file>