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45"/>
  </p:notesMasterIdLst>
  <p:sldIdLst>
    <p:sldId id="256" r:id="rId2"/>
    <p:sldId id="275" r:id="rId3"/>
    <p:sldId id="270" r:id="rId4"/>
    <p:sldId id="273" r:id="rId5"/>
    <p:sldId id="349" r:id="rId6"/>
    <p:sldId id="271" r:id="rId7"/>
    <p:sldId id="272" r:id="rId8"/>
    <p:sldId id="257" r:id="rId9"/>
    <p:sldId id="258" r:id="rId10"/>
    <p:sldId id="259" r:id="rId11"/>
    <p:sldId id="263" r:id="rId12"/>
    <p:sldId id="262" r:id="rId13"/>
    <p:sldId id="269" r:id="rId14"/>
    <p:sldId id="265" r:id="rId15"/>
    <p:sldId id="266" r:id="rId16"/>
    <p:sldId id="268" r:id="rId17"/>
    <p:sldId id="274" r:id="rId18"/>
    <p:sldId id="267" r:id="rId19"/>
    <p:sldId id="289" r:id="rId20"/>
    <p:sldId id="291" r:id="rId21"/>
    <p:sldId id="276" r:id="rId22"/>
    <p:sldId id="277" r:id="rId23"/>
    <p:sldId id="290" r:id="rId24"/>
    <p:sldId id="292" r:id="rId25"/>
    <p:sldId id="293" r:id="rId26"/>
    <p:sldId id="294" r:id="rId27"/>
    <p:sldId id="295" r:id="rId28"/>
    <p:sldId id="296" r:id="rId29"/>
    <p:sldId id="297" r:id="rId30"/>
    <p:sldId id="298" r:id="rId31"/>
    <p:sldId id="299" r:id="rId32"/>
    <p:sldId id="300" r:id="rId33"/>
    <p:sldId id="301" r:id="rId34"/>
    <p:sldId id="302" r:id="rId35"/>
    <p:sldId id="303" r:id="rId36"/>
    <p:sldId id="305" r:id="rId37"/>
    <p:sldId id="279" r:id="rId38"/>
    <p:sldId id="278" r:id="rId39"/>
    <p:sldId id="304" r:id="rId40"/>
    <p:sldId id="280" r:id="rId41"/>
    <p:sldId id="306" r:id="rId42"/>
    <p:sldId id="320" r:id="rId43"/>
    <p:sldId id="342" r:id="rId44"/>
  </p:sldIdLst>
  <p:sldSz cx="9144000" cy="6858000" type="screen4x3"/>
  <p:notesSz cx="6858000" cy="9144000"/>
  <p:defaultTextStyle>
    <a:defPPr>
      <a:defRPr lang="en-US"/>
    </a:defPPr>
    <a:lvl1pPr algn="l" defTabSz="457200" rtl="0" fontAlgn="base">
      <a:spcBef>
        <a:spcPct val="0"/>
      </a:spcBef>
      <a:spcAft>
        <a:spcPct val="0"/>
      </a:spcAft>
      <a:defRPr kern="1200">
        <a:solidFill>
          <a:schemeClr val="tx1"/>
        </a:solidFill>
        <a:latin typeface="Goudy Old Style" charset="0"/>
        <a:ea typeface="ＭＳ Ｐゴシック" charset="0"/>
        <a:cs typeface="ＭＳ Ｐゴシック" charset="0"/>
      </a:defRPr>
    </a:lvl1pPr>
    <a:lvl2pPr marL="457200" algn="l" defTabSz="457200" rtl="0" fontAlgn="base">
      <a:spcBef>
        <a:spcPct val="0"/>
      </a:spcBef>
      <a:spcAft>
        <a:spcPct val="0"/>
      </a:spcAft>
      <a:defRPr kern="1200">
        <a:solidFill>
          <a:schemeClr val="tx1"/>
        </a:solidFill>
        <a:latin typeface="Goudy Old Style" charset="0"/>
        <a:ea typeface="ＭＳ Ｐゴシック" charset="0"/>
        <a:cs typeface="ＭＳ Ｐゴシック" charset="0"/>
      </a:defRPr>
    </a:lvl2pPr>
    <a:lvl3pPr marL="914400" algn="l" defTabSz="457200" rtl="0" fontAlgn="base">
      <a:spcBef>
        <a:spcPct val="0"/>
      </a:spcBef>
      <a:spcAft>
        <a:spcPct val="0"/>
      </a:spcAft>
      <a:defRPr kern="1200">
        <a:solidFill>
          <a:schemeClr val="tx1"/>
        </a:solidFill>
        <a:latin typeface="Goudy Old Style" charset="0"/>
        <a:ea typeface="ＭＳ Ｐゴシック" charset="0"/>
        <a:cs typeface="ＭＳ Ｐゴシック" charset="0"/>
      </a:defRPr>
    </a:lvl3pPr>
    <a:lvl4pPr marL="1371600" algn="l" defTabSz="457200" rtl="0" fontAlgn="base">
      <a:spcBef>
        <a:spcPct val="0"/>
      </a:spcBef>
      <a:spcAft>
        <a:spcPct val="0"/>
      </a:spcAft>
      <a:defRPr kern="1200">
        <a:solidFill>
          <a:schemeClr val="tx1"/>
        </a:solidFill>
        <a:latin typeface="Goudy Old Style" charset="0"/>
        <a:ea typeface="ＭＳ Ｐゴシック" charset="0"/>
        <a:cs typeface="ＭＳ Ｐゴシック" charset="0"/>
      </a:defRPr>
    </a:lvl4pPr>
    <a:lvl5pPr marL="1828800" algn="l" defTabSz="457200" rtl="0" fontAlgn="base">
      <a:spcBef>
        <a:spcPct val="0"/>
      </a:spcBef>
      <a:spcAft>
        <a:spcPct val="0"/>
      </a:spcAft>
      <a:defRPr kern="1200">
        <a:solidFill>
          <a:schemeClr val="tx1"/>
        </a:solidFill>
        <a:latin typeface="Goudy Old Style" charset="0"/>
        <a:ea typeface="ＭＳ Ｐゴシック" charset="0"/>
        <a:cs typeface="ＭＳ Ｐゴシック" charset="0"/>
      </a:defRPr>
    </a:lvl5pPr>
    <a:lvl6pPr marL="2286000" algn="l" defTabSz="457200" rtl="0" eaLnBrk="1" latinLnBrk="0" hangingPunct="1">
      <a:defRPr kern="1200">
        <a:solidFill>
          <a:schemeClr val="tx1"/>
        </a:solidFill>
        <a:latin typeface="Goudy Old Style" charset="0"/>
        <a:ea typeface="ＭＳ Ｐゴシック" charset="0"/>
        <a:cs typeface="ＭＳ Ｐゴシック" charset="0"/>
      </a:defRPr>
    </a:lvl6pPr>
    <a:lvl7pPr marL="2743200" algn="l" defTabSz="457200" rtl="0" eaLnBrk="1" latinLnBrk="0" hangingPunct="1">
      <a:defRPr kern="1200">
        <a:solidFill>
          <a:schemeClr val="tx1"/>
        </a:solidFill>
        <a:latin typeface="Goudy Old Style" charset="0"/>
        <a:ea typeface="ＭＳ Ｐゴシック" charset="0"/>
        <a:cs typeface="ＭＳ Ｐゴシック" charset="0"/>
      </a:defRPr>
    </a:lvl7pPr>
    <a:lvl8pPr marL="3200400" algn="l" defTabSz="457200" rtl="0" eaLnBrk="1" latinLnBrk="0" hangingPunct="1">
      <a:defRPr kern="1200">
        <a:solidFill>
          <a:schemeClr val="tx1"/>
        </a:solidFill>
        <a:latin typeface="Goudy Old Style" charset="0"/>
        <a:ea typeface="ＭＳ Ｐゴシック" charset="0"/>
        <a:cs typeface="ＭＳ Ｐゴシック" charset="0"/>
      </a:defRPr>
    </a:lvl8pPr>
    <a:lvl9pPr marL="3657600" algn="l" defTabSz="457200" rtl="0" eaLnBrk="1" latinLnBrk="0" hangingPunct="1">
      <a:defRPr kern="1200">
        <a:solidFill>
          <a:schemeClr val="tx1"/>
        </a:solidFill>
        <a:latin typeface="Goudy Old Style"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snapToGrid="0" snapToObjects="1">
      <p:cViewPr varScale="1">
        <p:scale>
          <a:sx n="87" d="100"/>
          <a:sy n="87" d="100"/>
        </p:scale>
        <p:origin x="1092" y="90"/>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853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diagrams/_rels/drawing1.xml.rels><?xml version="1.0" encoding="UTF-8" standalone="yes"?>
<Relationships xmlns="http://schemas.openxmlformats.org/package/2006/relationships"><Relationship Id="rId1" Type="http://schemas.openxmlformats.org/officeDocument/2006/relationships/image" Target="../media/image2.jpeg"/></Relationships>
</file>

<file path=ppt/diagrams/colors1.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AAFDEE-DE46-4F4C-B474-3C023D419684}" type="doc">
      <dgm:prSet loTypeId="urn:microsoft.com/office/officeart/2005/8/layout/cycle5" loCatId="" qsTypeId="urn:microsoft.com/office/officeart/2005/8/quickstyle/simple4" qsCatId="simple" csTypeId="urn:microsoft.com/office/officeart/2005/8/colors/accent5_4" csCatId="accent5" phldr="1"/>
      <dgm:spPr/>
      <dgm:t>
        <a:bodyPr/>
        <a:lstStyle/>
        <a:p>
          <a:endParaRPr lang="en-GB"/>
        </a:p>
      </dgm:t>
    </dgm:pt>
    <dgm:pt modelId="{71B202AF-278C-9E4F-9A23-71516DE6AB57}">
      <dgm:prSet phldrT="[Text]"/>
      <dgm:spPr/>
      <dgm:t>
        <a:bodyPr/>
        <a:lstStyle/>
        <a:p>
          <a:r>
            <a:rPr lang="en-GB" dirty="0" err="1" smtClean="0"/>
            <a:t>Deoband</a:t>
          </a:r>
          <a:r>
            <a:rPr lang="en-GB" dirty="0" smtClean="0"/>
            <a:t> </a:t>
          </a:r>
          <a:endParaRPr lang="en-GB" dirty="0"/>
        </a:p>
      </dgm:t>
    </dgm:pt>
    <dgm:pt modelId="{1044F654-E152-9145-BF9F-FD992228FC5A}" type="parTrans" cxnId="{74B018C5-492F-424F-A69B-C538317B57E3}">
      <dgm:prSet/>
      <dgm:spPr/>
      <dgm:t>
        <a:bodyPr/>
        <a:lstStyle/>
        <a:p>
          <a:endParaRPr lang="en-GB"/>
        </a:p>
      </dgm:t>
    </dgm:pt>
    <dgm:pt modelId="{87ACB3BD-58AE-3B43-9495-4FE695A03B19}" type="sibTrans" cxnId="{74B018C5-492F-424F-A69B-C538317B57E3}">
      <dgm:prSet/>
      <dgm:spPr/>
      <dgm:t>
        <a:bodyPr/>
        <a:lstStyle/>
        <a:p>
          <a:endParaRPr lang="en-GB"/>
        </a:p>
      </dgm:t>
    </dgm:pt>
    <dgm:pt modelId="{80E4D73D-B976-8642-B07A-C1D605C5F87B}">
      <dgm:prSet phldrT="[Text]"/>
      <dgm:spPr/>
      <dgm:t>
        <a:bodyPr/>
        <a:lstStyle/>
        <a:p>
          <a:r>
            <a:rPr lang="en-GB" dirty="0" err="1" smtClean="0"/>
            <a:t>Barelvi</a:t>
          </a:r>
          <a:endParaRPr lang="en-GB" dirty="0"/>
        </a:p>
      </dgm:t>
    </dgm:pt>
    <dgm:pt modelId="{659FFDAA-97CE-E24A-AC62-CB9461BADC15}" type="parTrans" cxnId="{9B1A5421-907C-DD44-BEBF-6BAF5CA4861D}">
      <dgm:prSet/>
      <dgm:spPr/>
      <dgm:t>
        <a:bodyPr/>
        <a:lstStyle/>
        <a:p>
          <a:endParaRPr lang="en-GB"/>
        </a:p>
      </dgm:t>
    </dgm:pt>
    <dgm:pt modelId="{4E530BA3-742C-0845-8282-FBD83C3DDB50}" type="sibTrans" cxnId="{9B1A5421-907C-DD44-BEBF-6BAF5CA4861D}">
      <dgm:prSet/>
      <dgm:spPr/>
      <dgm:t>
        <a:bodyPr/>
        <a:lstStyle/>
        <a:p>
          <a:endParaRPr lang="en-GB"/>
        </a:p>
      </dgm:t>
    </dgm:pt>
    <dgm:pt modelId="{F8D03CD7-F8C9-2347-A6D8-5BCB76620DFE}">
      <dgm:prSet phldrT="[Text]"/>
      <dgm:spPr/>
      <dgm:t>
        <a:bodyPr/>
        <a:lstStyle/>
        <a:p>
          <a:r>
            <a:rPr lang="en-GB" dirty="0" err="1" smtClean="0"/>
            <a:t>Jamaat</a:t>
          </a:r>
          <a:r>
            <a:rPr lang="en-GB" dirty="0" smtClean="0"/>
            <a:t>-e-</a:t>
          </a:r>
          <a:r>
            <a:rPr lang="en-GB" dirty="0" err="1" smtClean="0"/>
            <a:t>Tabligh</a:t>
          </a:r>
          <a:endParaRPr lang="en-GB" dirty="0"/>
        </a:p>
      </dgm:t>
    </dgm:pt>
    <dgm:pt modelId="{3E92AF65-6423-B340-A34D-4B12E460C9C0}" type="parTrans" cxnId="{8E244B83-A943-8D44-A15F-093B4DBD823D}">
      <dgm:prSet/>
      <dgm:spPr/>
      <dgm:t>
        <a:bodyPr/>
        <a:lstStyle/>
        <a:p>
          <a:endParaRPr lang="en-GB"/>
        </a:p>
      </dgm:t>
    </dgm:pt>
    <dgm:pt modelId="{36492F8C-AA81-3E48-B051-7A591B89DE4C}" type="sibTrans" cxnId="{8E244B83-A943-8D44-A15F-093B4DBD823D}">
      <dgm:prSet/>
      <dgm:spPr/>
      <dgm:t>
        <a:bodyPr/>
        <a:lstStyle/>
        <a:p>
          <a:endParaRPr lang="en-GB"/>
        </a:p>
      </dgm:t>
    </dgm:pt>
    <dgm:pt modelId="{92A14B3B-F62B-5841-BBF2-B7F001F0250A}">
      <dgm:prSet phldrT="[Text]"/>
      <dgm:spPr/>
      <dgm:t>
        <a:bodyPr/>
        <a:lstStyle/>
        <a:p>
          <a:r>
            <a:rPr lang="en-GB" dirty="0" err="1" smtClean="0"/>
            <a:t>Shi’ism</a:t>
          </a:r>
          <a:endParaRPr lang="en-GB" dirty="0"/>
        </a:p>
      </dgm:t>
    </dgm:pt>
    <dgm:pt modelId="{5DBBEA94-DF25-1448-B544-3186F0BDCFFC}" type="parTrans" cxnId="{E7528C1C-5914-1048-B7A5-F39B32795DE1}">
      <dgm:prSet/>
      <dgm:spPr/>
      <dgm:t>
        <a:bodyPr/>
        <a:lstStyle/>
        <a:p>
          <a:endParaRPr lang="en-GB"/>
        </a:p>
      </dgm:t>
    </dgm:pt>
    <dgm:pt modelId="{7232840D-F0B0-664E-86E3-DACC50C827B2}" type="sibTrans" cxnId="{E7528C1C-5914-1048-B7A5-F39B32795DE1}">
      <dgm:prSet/>
      <dgm:spPr/>
      <dgm:t>
        <a:bodyPr/>
        <a:lstStyle/>
        <a:p>
          <a:endParaRPr lang="en-GB"/>
        </a:p>
      </dgm:t>
    </dgm:pt>
    <dgm:pt modelId="{561B8D44-57F4-0948-934D-585A00004F30}">
      <dgm:prSet phldrT="[Text]"/>
      <dgm:spPr/>
      <dgm:t>
        <a:bodyPr/>
        <a:lstStyle/>
        <a:p>
          <a:r>
            <a:rPr lang="en-GB" dirty="0" smtClean="0"/>
            <a:t>Sufism</a:t>
          </a:r>
        </a:p>
      </dgm:t>
    </dgm:pt>
    <dgm:pt modelId="{5364D790-431F-0E49-9A61-4D459A9912BF}" type="parTrans" cxnId="{65E24EB3-C572-9546-B5FC-E57688AC0668}">
      <dgm:prSet/>
      <dgm:spPr/>
      <dgm:t>
        <a:bodyPr/>
        <a:lstStyle/>
        <a:p>
          <a:endParaRPr lang="en-GB"/>
        </a:p>
      </dgm:t>
    </dgm:pt>
    <dgm:pt modelId="{3744F87D-AD68-2247-A181-A854CFAB9484}" type="sibTrans" cxnId="{65E24EB3-C572-9546-B5FC-E57688AC0668}">
      <dgm:prSet/>
      <dgm:spPr/>
      <dgm:t>
        <a:bodyPr/>
        <a:lstStyle/>
        <a:p>
          <a:endParaRPr lang="en-GB"/>
        </a:p>
      </dgm:t>
    </dgm:pt>
    <dgm:pt modelId="{C991A51E-3624-1342-9010-C4E49E398FED}">
      <dgm:prSet/>
      <dgm:spPr/>
      <dgm:t>
        <a:bodyPr/>
        <a:lstStyle/>
        <a:p>
          <a:r>
            <a:rPr lang="en-GB" dirty="0" err="1" smtClean="0"/>
            <a:t>Ahmadiyya</a:t>
          </a:r>
          <a:endParaRPr lang="en-GB" dirty="0"/>
        </a:p>
      </dgm:t>
    </dgm:pt>
    <dgm:pt modelId="{BC9FCD04-9F6C-8A4A-8592-0BB400851F11}" type="parTrans" cxnId="{2027408B-05AE-654D-B1AF-CCEC7B8EAD64}">
      <dgm:prSet/>
      <dgm:spPr/>
      <dgm:t>
        <a:bodyPr/>
        <a:lstStyle/>
        <a:p>
          <a:endParaRPr lang="en-GB"/>
        </a:p>
      </dgm:t>
    </dgm:pt>
    <dgm:pt modelId="{225C99BA-D9BB-FC43-AABD-8149ABA1323B}" type="sibTrans" cxnId="{2027408B-05AE-654D-B1AF-CCEC7B8EAD64}">
      <dgm:prSet/>
      <dgm:spPr/>
      <dgm:t>
        <a:bodyPr/>
        <a:lstStyle/>
        <a:p>
          <a:endParaRPr lang="en-GB"/>
        </a:p>
      </dgm:t>
    </dgm:pt>
    <dgm:pt modelId="{1CE442A0-86E7-3846-BD9F-2EA461598877}">
      <dgm:prSet/>
      <dgm:spPr/>
      <dgm:t>
        <a:bodyPr/>
        <a:lstStyle/>
        <a:p>
          <a:r>
            <a:rPr lang="en-GB" dirty="0" smtClean="0"/>
            <a:t>Sunni movements</a:t>
          </a:r>
          <a:endParaRPr lang="en-GB" dirty="0"/>
        </a:p>
      </dgm:t>
    </dgm:pt>
    <dgm:pt modelId="{4D1C55DE-636B-A64E-863A-B17E81BF6ED5}" type="parTrans" cxnId="{6FBB8F09-6298-2947-9E32-0E6B49F7AD40}">
      <dgm:prSet/>
      <dgm:spPr/>
      <dgm:t>
        <a:bodyPr/>
        <a:lstStyle/>
        <a:p>
          <a:endParaRPr lang="en-GB"/>
        </a:p>
      </dgm:t>
    </dgm:pt>
    <dgm:pt modelId="{F46F720C-3CE0-1640-94E4-C4B60A3FF20E}" type="sibTrans" cxnId="{6FBB8F09-6298-2947-9E32-0E6B49F7AD40}">
      <dgm:prSet/>
      <dgm:spPr/>
      <dgm:t>
        <a:bodyPr/>
        <a:lstStyle/>
        <a:p>
          <a:endParaRPr lang="en-GB"/>
        </a:p>
      </dgm:t>
    </dgm:pt>
    <dgm:pt modelId="{BB43B282-5DE9-9E4F-A25F-6613BAEDA111}" type="pres">
      <dgm:prSet presAssocID="{C6AAFDEE-DE46-4F4C-B474-3C023D419684}" presName="cycle" presStyleCnt="0">
        <dgm:presLayoutVars>
          <dgm:dir/>
          <dgm:resizeHandles val="exact"/>
        </dgm:presLayoutVars>
      </dgm:prSet>
      <dgm:spPr/>
      <dgm:t>
        <a:bodyPr/>
        <a:lstStyle/>
        <a:p>
          <a:endParaRPr lang="en-GB"/>
        </a:p>
      </dgm:t>
    </dgm:pt>
    <dgm:pt modelId="{15CE536D-7D59-874A-BEA7-0F1492CB3711}" type="pres">
      <dgm:prSet presAssocID="{71B202AF-278C-9E4F-9A23-71516DE6AB57}" presName="node" presStyleLbl="node1" presStyleIdx="0" presStyleCnt="7">
        <dgm:presLayoutVars>
          <dgm:bulletEnabled val="1"/>
        </dgm:presLayoutVars>
      </dgm:prSet>
      <dgm:spPr/>
      <dgm:t>
        <a:bodyPr/>
        <a:lstStyle/>
        <a:p>
          <a:endParaRPr lang="en-GB"/>
        </a:p>
      </dgm:t>
    </dgm:pt>
    <dgm:pt modelId="{A1F55C0F-6887-4146-9617-EDB8DF809530}" type="pres">
      <dgm:prSet presAssocID="{71B202AF-278C-9E4F-9A23-71516DE6AB57}" presName="spNode" presStyleCnt="0"/>
      <dgm:spPr/>
    </dgm:pt>
    <dgm:pt modelId="{89682D51-F02B-F348-BF95-741B18B9F468}" type="pres">
      <dgm:prSet presAssocID="{87ACB3BD-58AE-3B43-9495-4FE695A03B19}" presName="sibTrans" presStyleLbl="sibTrans1D1" presStyleIdx="0" presStyleCnt="7"/>
      <dgm:spPr/>
      <dgm:t>
        <a:bodyPr/>
        <a:lstStyle/>
        <a:p>
          <a:endParaRPr lang="en-GB"/>
        </a:p>
      </dgm:t>
    </dgm:pt>
    <dgm:pt modelId="{2F0CF1C5-D156-6B4B-A47A-50E0EEB1152B}" type="pres">
      <dgm:prSet presAssocID="{80E4D73D-B976-8642-B07A-C1D605C5F87B}" presName="node" presStyleLbl="node1" presStyleIdx="1" presStyleCnt="7">
        <dgm:presLayoutVars>
          <dgm:bulletEnabled val="1"/>
        </dgm:presLayoutVars>
      </dgm:prSet>
      <dgm:spPr/>
      <dgm:t>
        <a:bodyPr/>
        <a:lstStyle/>
        <a:p>
          <a:endParaRPr lang="en-GB"/>
        </a:p>
      </dgm:t>
    </dgm:pt>
    <dgm:pt modelId="{45483227-959C-824F-A213-4FEA5C0BB5E9}" type="pres">
      <dgm:prSet presAssocID="{80E4D73D-B976-8642-B07A-C1D605C5F87B}" presName="spNode" presStyleCnt="0"/>
      <dgm:spPr/>
    </dgm:pt>
    <dgm:pt modelId="{5CF78DC8-3C3A-D84F-B1FD-24E2AF7F2148}" type="pres">
      <dgm:prSet presAssocID="{4E530BA3-742C-0845-8282-FBD83C3DDB50}" presName="sibTrans" presStyleLbl="sibTrans1D1" presStyleIdx="1" presStyleCnt="7"/>
      <dgm:spPr/>
      <dgm:t>
        <a:bodyPr/>
        <a:lstStyle/>
        <a:p>
          <a:endParaRPr lang="en-GB"/>
        </a:p>
      </dgm:t>
    </dgm:pt>
    <dgm:pt modelId="{91632AF5-EBA5-A943-B1EA-455FA8CFE324}" type="pres">
      <dgm:prSet presAssocID="{F8D03CD7-F8C9-2347-A6D8-5BCB76620DFE}" presName="node" presStyleLbl="node1" presStyleIdx="2" presStyleCnt="7">
        <dgm:presLayoutVars>
          <dgm:bulletEnabled val="1"/>
        </dgm:presLayoutVars>
      </dgm:prSet>
      <dgm:spPr/>
      <dgm:t>
        <a:bodyPr/>
        <a:lstStyle/>
        <a:p>
          <a:endParaRPr lang="en-GB"/>
        </a:p>
      </dgm:t>
    </dgm:pt>
    <dgm:pt modelId="{DB818E77-44D7-ED44-89FC-7269341A49D2}" type="pres">
      <dgm:prSet presAssocID="{F8D03CD7-F8C9-2347-A6D8-5BCB76620DFE}" presName="spNode" presStyleCnt="0"/>
      <dgm:spPr/>
    </dgm:pt>
    <dgm:pt modelId="{FD963B8E-DF39-EF48-ABEE-FD1FB54A4D9A}" type="pres">
      <dgm:prSet presAssocID="{36492F8C-AA81-3E48-B051-7A591B89DE4C}" presName="sibTrans" presStyleLbl="sibTrans1D1" presStyleIdx="2" presStyleCnt="7"/>
      <dgm:spPr/>
      <dgm:t>
        <a:bodyPr/>
        <a:lstStyle/>
        <a:p>
          <a:endParaRPr lang="en-GB"/>
        </a:p>
      </dgm:t>
    </dgm:pt>
    <dgm:pt modelId="{D7A02297-3230-3948-BD24-589B3A526BA5}" type="pres">
      <dgm:prSet presAssocID="{92A14B3B-F62B-5841-BBF2-B7F001F0250A}" presName="node" presStyleLbl="node1" presStyleIdx="3" presStyleCnt="7">
        <dgm:presLayoutVars>
          <dgm:bulletEnabled val="1"/>
        </dgm:presLayoutVars>
      </dgm:prSet>
      <dgm:spPr/>
      <dgm:t>
        <a:bodyPr/>
        <a:lstStyle/>
        <a:p>
          <a:endParaRPr lang="en-GB"/>
        </a:p>
      </dgm:t>
    </dgm:pt>
    <dgm:pt modelId="{77C9E815-3FA0-5147-A8D5-118FFC8C6AB2}" type="pres">
      <dgm:prSet presAssocID="{92A14B3B-F62B-5841-BBF2-B7F001F0250A}" presName="spNode" presStyleCnt="0"/>
      <dgm:spPr/>
    </dgm:pt>
    <dgm:pt modelId="{7CE04B05-9CF8-5D49-80CD-2DD0884D242C}" type="pres">
      <dgm:prSet presAssocID="{7232840D-F0B0-664E-86E3-DACC50C827B2}" presName="sibTrans" presStyleLbl="sibTrans1D1" presStyleIdx="3" presStyleCnt="7"/>
      <dgm:spPr/>
      <dgm:t>
        <a:bodyPr/>
        <a:lstStyle/>
        <a:p>
          <a:endParaRPr lang="en-GB"/>
        </a:p>
      </dgm:t>
    </dgm:pt>
    <dgm:pt modelId="{286F968B-CFF6-2A4A-BE47-DA7BAE12682E}" type="pres">
      <dgm:prSet presAssocID="{561B8D44-57F4-0948-934D-585A00004F30}" presName="node" presStyleLbl="node1" presStyleIdx="4" presStyleCnt="7">
        <dgm:presLayoutVars>
          <dgm:bulletEnabled val="1"/>
        </dgm:presLayoutVars>
      </dgm:prSet>
      <dgm:spPr/>
      <dgm:t>
        <a:bodyPr/>
        <a:lstStyle/>
        <a:p>
          <a:endParaRPr lang="en-GB"/>
        </a:p>
      </dgm:t>
    </dgm:pt>
    <dgm:pt modelId="{099FE13E-91A1-E648-81FF-3BC041665BDB}" type="pres">
      <dgm:prSet presAssocID="{561B8D44-57F4-0948-934D-585A00004F30}" presName="spNode" presStyleCnt="0"/>
      <dgm:spPr/>
    </dgm:pt>
    <dgm:pt modelId="{65A1637F-2EA8-1847-A0B0-B64BAB35C11A}" type="pres">
      <dgm:prSet presAssocID="{3744F87D-AD68-2247-A181-A854CFAB9484}" presName="sibTrans" presStyleLbl="sibTrans1D1" presStyleIdx="4" presStyleCnt="7"/>
      <dgm:spPr/>
      <dgm:t>
        <a:bodyPr/>
        <a:lstStyle/>
        <a:p>
          <a:endParaRPr lang="en-GB"/>
        </a:p>
      </dgm:t>
    </dgm:pt>
    <dgm:pt modelId="{0FC9CDD3-8264-BF43-8176-B122C0B06644}" type="pres">
      <dgm:prSet presAssocID="{C991A51E-3624-1342-9010-C4E49E398FED}" presName="node" presStyleLbl="node1" presStyleIdx="5" presStyleCnt="7">
        <dgm:presLayoutVars>
          <dgm:bulletEnabled val="1"/>
        </dgm:presLayoutVars>
      </dgm:prSet>
      <dgm:spPr/>
      <dgm:t>
        <a:bodyPr/>
        <a:lstStyle/>
        <a:p>
          <a:endParaRPr lang="en-GB"/>
        </a:p>
      </dgm:t>
    </dgm:pt>
    <dgm:pt modelId="{BF44E4B7-F699-E747-81B4-A4F4AB3A70C9}" type="pres">
      <dgm:prSet presAssocID="{C991A51E-3624-1342-9010-C4E49E398FED}" presName="spNode" presStyleCnt="0"/>
      <dgm:spPr/>
    </dgm:pt>
    <dgm:pt modelId="{C19CD91E-105D-384E-94F0-0C9A6B8B1856}" type="pres">
      <dgm:prSet presAssocID="{225C99BA-D9BB-FC43-AABD-8149ABA1323B}" presName="sibTrans" presStyleLbl="sibTrans1D1" presStyleIdx="5" presStyleCnt="7"/>
      <dgm:spPr/>
      <dgm:t>
        <a:bodyPr/>
        <a:lstStyle/>
        <a:p>
          <a:endParaRPr lang="en-GB"/>
        </a:p>
      </dgm:t>
    </dgm:pt>
    <dgm:pt modelId="{634D4725-3A43-D74A-8D2D-95E8C374B681}" type="pres">
      <dgm:prSet presAssocID="{1CE442A0-86E7-3846-BD9F-2EA461598877}" presName="node" presStyleLbl="node1" presStyleIdx="6" presStyleCnt="7">
        <dgm:presLayoutVars>
          <dgm:bulletEnabled val="1"/>
        </dgm:presLayoutVars>
      </dgm:prSet>
      <dgm:spPr/>
      <dgm:t>
        <a:bodyPr/>
        <a:lstStyle/>
        <a:p>
          <a:endParaRPr lang="en-GB"/>
        </a:p>
      </dgm:t>
    </dgm:pt>
    <dgm:pt modelId="{24A0C6BE-12FC-3942-95A1-5ED5ABBFC19A}" type="pres">
      <dgm:prSet presAssocID="{1CE442A0-86E7-3846-BD9F-2EA461598877}" presName="spNode" presStyleCnt="0"/>
      <dgm:spPr/>
    </dgm:pt>
    <dgm:pt modelId="{314B0763-4027-BC49-9DD5-E8F63D4475CC}" type="pres">
      <dgm:prSet presAssocID="{F46F720C-3CE0-1640-94E4-C4B60A3FF20E}" presName="sibTrans" presStyleLbl="sibTrans1D1" presStyleIdx="6" presStyleCnt="7"/>
      <dgm:spPr/>
      <dgm:t>
        <a:bodyPr/>
        <a:lstStyle/>
        <a:p>
          <a:endParaRPr lang="en-GB"/>
        </a:p>
      </dgm:t>
    </dgm:pt>
  </dgm:ptLst>
  <dgm:cxnLst>
    <dgm:cxn modelId="{09B0EEE9-9280-9147-BBB3-356775EAE922}" type="presOf" srcId="{F46F720C-3CE0-1640-94E4-C4B60A3FF20E}" destId="{314B0763-4027-BC49-9DD5-E8F63D4475CC}" srcOrd="0" destOrd="0" presId="urn:microsoft.com/office/officeart/2005/8/layout/cycle5"/>
    <dgm:cxn modelId="{124D57BD-323F-564E-AE8C-FA93A81F5325}" type="presOf" srcId="{561B8D44-57F4-0948-934D-585A00004F30}" destId="{286F968B-CFF6-2A4A-BE47-DA7BAE12682E}" srcOrd="0" destOrd="0" presId="urn:microsoft.com/office/officeart/2005/8/layout/cycle5"/>
    <dgm:cxn modelId="{8F99D743-5267-344A-AE67-86E81CFB7FC9}" type="presOf" srcId="{36492F8C-AA81-3E48-B051-7A591B89DE4C}" destId="{FD963B8E-DF39-EF48-ABEE-FD1FB54A4D9A}" srcOrd="0" destOrd="0" presId="urn:microsoft.com/office/officeart/2005/8/layout/cycle5"/>
    <dgm:cxn modelId="{74B018C5-492F-424F-A69B-C538317B57E3}" srcId="{C6AAFDEE-DE46-4F4C-B474-3C023D419684}" destId="{71B202AF-278C-9E4F-9A23-71516DE6AB57}" srcOrd="0" destOrd="0" parTransId="{1044F654-E152-9145-BF9F-FD992228FC5A}" sibTransId="{87ACB3BD-58AE-3B43-9495-4FE695A03B19}"/>
    <dgm:cxn modelId="{3CAA7706-0D1E-2047-BEA3-5BBBE367739E}" type="presOf" srcId="{92A14B3B-F62B-5841-BBF2-B7F001F0250A}" destId="{D7A02297-3230-3948-BD24-589B3A526BA5}" srcOrd="0" destOrd="0" presId="urn:microsoft.com/office/officeart/2005/8/layout/cycle5"/>
    <dgm:cxn modelId="{6FBB8F09-6298-2947-9E32-0E6B49F7AD40}" srcId="{C6AAFDEE-DE46-4F4C-B474-3C023D419684}" destId="{1CE442A0-86E7-3846-BD9F-2EA461598877}" srcOrd="6" destOrd="0" parTransId="{4D1C55DE-636B-A64E-863A-B17E81BF6ED5}" sibTransId="{F46F720C-3CE0-1640-94E4-C4B60A3FF20E}"/>
    <dgm:cxn modelId="{1C3DFE1E-4889-9247-9946-C2A49BE1569B}" type="presOf" srcId="{225C99BA-D9BB-FC43-AABD-8149ABA1323B}" destId="{C19CD91E-105D-384E-94F0-0C9A6B8B1856}" srcOrd="0" destOrd="0" presId="urn:microsoft.com/office/officeart/2005/8/layout/cycle5"/>
    <dgm:cxn modelId="{144A2075-2A4F-A04B-BC92-BC1C7A06CDB7}" type="presOf" srcId="{71B202AF-278C-9E4F-9A23-71516DE6AB57}" destId="{15CE536D-7D59-874A-BEA7-0F1492CB3711}" srcOrd="0" destOrd="0" presId="urn:microsoft.com/office/officeart/2005/8/layout/cycle5"/>
    <dgm:cxn modelId="{4088F65B-47D0-AE41-81F0-774C1476DD9D}" type="presOf" srcId="{1CE442A0-86E7-3846-BD9F-2EA461598877}" destId="{634D4725-3A43-D74A-8D2D-95E8C374B681}" srcOrd="0" destOrd="0" presId="urn:microsoft.com/office/officeart/2005/8/layout/cycle5"/>
    <dgm:cxn modelId="{7DE0A9CA-1D5C-D747-8518-8679B19964AB}" type="presOf" srcId="{F8D03CD7-F8C9-2347-A6D8-5BCB76620DFE}" destId="{91632AF5-EBA5-A943-B1EA-455FA8CFE324}" srcOrd="0" destOrd="0" presId="urn:microsoft.com/office/officeart/2005/8/layout/cycle5"/>
    <dgm:cxn modelId="{9B1A5421-907C-DD44-BEBF-6BAF5CA4861D}" srcId="{C6AAFDEE-DE46-4F4C-B474-3C023D419684}" destId="{80E4D73D-B976-8642-B07A-C1D605C5F87B}" srcOrd="1" destOrd="0" parTransId="{659FFDAA-97CE-E24A-AC62-CB9461BADC15}" sibTransId="{4E530BA3-742C-0845-8282-FBD83C3DDB50}"/>
    <dgm:cxn modelId="{8E244B83-A943-8D44-A15F-093B4DBD823D}" srcId="{C6AAFDEE-DE46-4F4C-B474-3C023D419684}" destId="{F8D03CD7-F8C9-2347-A6D8-5BCB76620DFE}" srcOrd="2" destOrd="0" parTransId="{3E92AF65-6423-B340-A34D-4B12E460C9C0}" sibTransId="{36492F8C-AA81-3E48-B051-7A591B89DE4C}"/>
    <dgm:cxn modelId="{5F6ECD44-10C3-374F-B8D1-EEBADD843468}" type="presOf" srcId="{C991A51E-3624-1342-9010-C4E49E398FED}" destId="{0FC9CDD3-8264-BF43-8176-B122C0B06644}" srcOrd="0" destOrd="0" presId="urn:microsoft.com/office/officeart/2005/8/layout/cycle5"/>
    <dgm:cxn modelId="{BF319393-A339-C44F-9C4C-77F6EA787FE4}" type="presOf" srcId="{7232840D-F0B0-664E-86E3-DACC50C827B2}" destId="{7CE04B05-9CF8-5D49-80CD-2DD0884D242C}" srcOrd="0" destOrd="0" presId="urn:microsoft.com/office/officeart/2005/8/layout/cycle5"/>
    <dgm:cxn modelId="{3DAB0CCA-F793-C048-BC02-9BBE17CFCC94}" type="presOf" srcId="{3744F87D-AD68-2247-A181-A854CFAB9484}" destId="{65A1637F-2EA8-1847-A0B0-B64BAB35C11A}" srcOrd="0" destOrd="0" presId="urn:microsoft.com/office/officeart/2005/8/layout/cycle5"/>
    <dgm:cxn modelId="{65E24EB3-C572-9546-B5FC-E57688AC0668}" srcId="{C6AAFDEE-DE46-4F4C-B474-3C023D419684}" destId="{561B8D44-57F4-0948-934D-585A00004F30}" srcOrd="4" destOrd="0" parTransId="{5364D790-431F-0E49-9A61-4D459A9912BF}" sibTransId="{3744F87D-AD68-2247-A181-A854CFAB9484}"/>
    <dgm:cxn modelId="{F9B080F4-2ECF-544D-A3F3-BE74E2F06206}" type="presOf" srcId="{87ACB3BD-58AE-3B43-9495-4FE695A03B19}" destId="{89682D51-F02B-F348-BF95-741B18B9F468}" srcOrd="0" destOrd="0" presId="urn:microsoft.com/office/officeart/2005/8/layout/cycle5"/>
    <dgm:cxn modelId="{E7528C1C-5914-1048-B7A5-F39B32795DE1}" srcId="{C6AAFDEE-DE46-4F4C-B474-3C023D419684}" destId="{92A14B3B-F62B-5841-BBF2-B7F001F0250A}" srcOrd="3" destOrd="0" parTransId="{5DBBEA94-DF25-1448-B544-3186F0BDCFFC}" sibTransId="{7232840D-F0B0-664E-86E3-DACC50C827B2}"/>
    <dgm:cxn modelId="{1704BA93-798A-BE44-B4E2-4D79EF1A34DF}" type="presOf" srcId="{80E4D73D-B976-8642-B07A-C1D605C5F87B}" destId="{2F0CF1C5-D156-6B4B-A47A-50E0EEB1152B}" srcOrd="0" destOrd="0" presId="urn:microsoft.com/office/officeart/2005/8/layout/cycle5"/>
    <dgm:cxn modelId="{F6B7009B-D098-5C4F-8980-4D7A8F44CF15}" type="presOf" srcId="{C6AAFDEE-DE46-4F4C-B474-3C023D419684}" destId="{BB43B282-5DE9-9E4F-A25F-6613BAEDA111}" srcOrd="0" destOrd="0" presId="urn:microsoft.com/office/officeart/2005/8/layout/cycle5"/>
    <dgm:cxn modelId="{8801D9B5-9EE4-7F40-83F8-B322E9881135}" type="presOf" srcId="{4E530BA3-742C-0845-8282-FBD83C3DDB50}" destId="{5CF78DC8-3C3A-D84F-B1FD-24E2AF7F2148}" srcOrd="0" destOrd="0" presId="urn:microsoft.com/office/officeart/2005/8/layout/cycle5"/>
    <dgm:cxn modelId="{2027408B-05AE-654D-B1AF-CCEC7B8EAD64}" srcId="{C6AAFDEE-DE46-4F4C-B474-3C023D419684}" destId="{C991A51E-3624-1342-9010-C4E49E398FED}" srcOrd="5" destOrd="0" parTransId="{BC9FCD04-9F6C-8A4A-8592-0BB400851F11}" sibTransId="{225C99BA-D9BB-FC43-AABD-8149ABA1323B}"/>
    <dgm:cxn modelId="{0927D574-02E2-E746-B0FD-A39829D78A1B}" type="presParOf" srcId="{BB43B282-5DE9-9E4F-A25F-6613BAEDA111}" destId="{15CE536D-7D59-874A-BEA7-0F1492CB3711}" srcOrd="0" destOrd="0" presId="urn:microsoft.com/office/officeart/2005/8/layout/cycle5"/>
    <dgm:cxn modelId="{25A7AC95-EF4F-EC4B-B9EA-D76B77390490}" type="presParOf" srcId="{BB43B282-5DE9-9E4F-A25F-6613BAEDA111}" destId="{A1F55C0F-6887-4146-9617-EDB8DF809530}" srcOrd="1" destOrd="0" presId="urn:microsoft.com/office/officeart/2005/8/layout/cycle5"/>
    <dgm:cxn modelId="{5D579EBB-A147-7042-82FC-885893EE519C}" type="presParOf" srcId="{BB43B282-5DE9-9E4F-A25F-6613BAEDA111}" destId="{89682D51-F02B-F348-BF95-741B18B9F468}" srcOrd="2" destOrd="0" presId="urn:microsoft.com/office/officeart/2005/8/layout/cycle5"/>
    <dgm:cxn modelId="{F34F3A96-1FEC-7643-8A86-7E7D019606B3}" type="presParOf" srcId="{BB43B282-5DE9-9E4F-A25F-6613BAEDA111}" destId="{2F0CF1C5-D156-6B4B-A47A-50E0EEB1152B}" srcOrd="3" destOrd="0" presId="urn:microsoft.com/office/officeart/2005/8/layout/cycle5"/>
    <dgm:cxn modelId="{71F62A59-2828-A549-812D-AEDDC7028C49}" type="presParOf" srcId="{BB43B282-5DE9-9E4F-A25F-6613BAEDA111}" destId="{45483227-959C-824F-A213-4FEA5C0BB5E9}" srcOrd="4" destOrd="0" presId="urn:microsoft.com/office/officeart/2005/8/layout/cycle5"/>
    <dgm:cxn modelId="{AD106BA5-2BD1-0248-87DA-4931717DF4F4}" type="presParOf" srcId="{BB43B282-5DE9-9E4F-A25F-6613BAEDA111}" destId="{5CF78DC8-3C3A-D84F-B1FD-24E2AF7F2148}" srcOrd="5" destOrd="0" presId="urn:microsoft.com/office/officeart/2005/8/layout/cycle5"/>
    <dgm:cxn modelId="{AF908D98-5000-514C-9676-668453BAF87D}" type="presParOf" srcId="{BB43B282-5DE9-9E4F-A25F-6613BAEDA111}" destId="{91632AF5-EBA5-A943-B1EA-455FA8CFE324}" srcOrd="6" destOrd="0" presId="urn:microsoft.com/office/officeart/2005/8/layout/cycle5"/>
    <dgm:cxn modelId="{EE710403-5D31-3144-8C00-A09DB5EA09B9}" type="presParOf" srcId="{BB43B282-5DE9-9E4F-A25F-6613BAEDA111}" destId="{DB818E77-44D7-ED44-89FC-7269341A49D2}" srcOrd="7" destOrd="0" presId="urn:microsoft.com/office/officeart/2005/8/layout/cycle5"/>
    <dgm:cxn modelId="{98537E79-2A0E-4B4D-BB37-3A12048E0F0A}" type="presParOf" srcId="{BB43B282-5DE9-9E4F-A25F-6613BAEDA111}" destId="{FD963B8E-DF39-EF48-ABEE-FD1FB54A4D9A}" srcOrd="8" destOrd="0" presId="urn:microsoft.com/office/officeart/2005/8/layout/cycle5"/>
    <dgm:cxn modelId="{98FA1C24-324E-364D-8839-62D7D6598A1B}" type="presParOf" srcId="{BB43B282-5DE9-9E4F-A25F-6613BAEDA111}" destId="{D7A02297-3230-3948-BD24-589B3A526BA5}" srcOrd="9" destOrd="0" presId="urn:microsoft.com/office/officeart/2005/8/layout/cycle5"/>
    <dgm:cxn modelId="{37DF9A45-D04D-B24F-93B8-FD4B9B671151}" type="presParOf" srcId="{BB43B282-5DE9-9E4F-A25F-6613BAEDA111}" destId="{77C9E815-3FA0-5147-A8D5-118FFC8C6AB2}" srcOrd="10" destOrd="0" presId="urn:microsoft.com/office/officeart/2005/8/layout/cycle5"/>
    <dgm:cxn modelId="{98BEACE5-C5F7-BC4D-B26D-F33FA5308E75}" type="presParOf" srcId="{BB43B282-5DE9-9E4F-A25F-6613BAEDA111}" destId="{7CE04B05-9CF8-5D49-80CD-2DD0884D242C}" srcOrd="11" destOrd="0" presId="urn:microsoft.com/office/officeart/2005/8/layout/cycle5"/>
    <dgm:cxn modelId="{A3FE1161-3B22-4A44-B8E5-208962AD02C8}" type="presParOf" srcId="{BB43B282-5DE9-9E4F-A25F-6613BAEDA111}" destId="{286F968B-CFF6-2A4A-BE47-DA7BAE12682E}" srcOrd="12" destOrd="0" presId="urn:microsoft.com/office/officeart/2005/8/layout/cycle5"/>
    <dgm:cxn modelId="{0A35F2CB-2A55-2F43-9BA8-5EFF51573824}" type="presParOf" srcId="{BB43B282-5DE9-9E4F-A25F-6613BAEDA111}" destId="{099FE13E-91A1-E648-81FF-3BC041665BDB}" srcOrd="13" destOrd="0" presId="urn:microsoft.com/office/officeart/2005/8/layout/cycle5"/>
    <dgm:cxn modelId="{73B8C832-A809-164B-AB21-C17557435F37}" type="presParOf" srcId="{BB43B282-5DE9-9E4F-A25F-6613BAEDA111}" destId="{65A1637F-2EA8-1847-A0B0-B64BAB35C11A}" srcOrd="14" destOrd="0" presId="urn:microsoft.com/office/officeart/2005/8/layout/cycle5"/>
    <dgm:cxn modelId="{3DD136D0-083F-F649-B218-7F0ED2384EAB}" type="presParOf" srcId="{BB43B282-5DE9-9E4F-A25F-6613BAEDA111}" destId="{0FC9CDD3-8264-BF43-8176-B122C0B06644}" srcOrd="15" destOrd="0" presId="urn:microsoft.com/office/officeart/2005/8/layout/cycle5"/>
    <dgm:cxn modelId="{7A311396-B78F-A44E-AB89-0989662E57D0}" type="presParOf" srcId="{BB43B282-5DE9-9E4F-A25F-6613BAEDA111}" destId="{BF44E4B7-F699-E747-81B4-A4F4AB3A70C9}" srcOrd="16" destOrd="0" presId="urn:microsoft.com/office/officeart/2005/8/layout/cycle5"/>
    <dgm:cxn modelId="{14D2EB1E-AC30-1346-9AAC-5AAC21A9FF05}" type="presParOf" srcId="{BB43B282-5DE9-9E4F-A25F-6613BAEDA111}" destId="{C19CD91E-105D-384E-94F0-0C9A6B8B1856}" srcOrd="17" destOrd="0" presId="urn:microsoft.com/office/officeart/2005/8/layout/cycle5"/>
    <dgm:cxn modelId="{38D8B607-67DF-C14D-9895-BB985B696A8F}" type="presParOf" srcId="{BB43B282-5DE9-9E4F-A25F-6613BAEDA111}" destId="{634D4725-3A43-D74A-8D2D-95E8C374B681}" srcOrd="18" destOrd="0" presId="urn:microsoft.com/office/officeart/2005/8/layout/cycle5"/>
    <dgm:cxn modelId="{4876D91E-C023-C04E-A92F-201AB330665F}" type="presParOf" srcId="{BB43B282-5DE9-9E4F-A25F-6613BAEDA111}" destId="{24A0C6BE-12FC-3942-95A1-5ED5ABBFC19A}" srcOrd="19" destOrd="0" presId="urn:microsoft.com/office/officeart/2005/8/layout/cycle5"/>
    <dgm:cxn modelId="{ACEEC4D5-2843-F746-A3EF-100B5338A496}" type="presParOf" srcId="{BB43B282-5DE9-9E4F-A25F-6613BAEDA111}" destId="{314B0763-4027-BC49-9DD5-E8F63D4475CC}" srcOrd="20"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CE536D-7D59-874A-BEA7-0F1492CB3711}">
      <dsp:nvSpPr>
        <dsp:cNvPr id="0" name=""/>
        <dsp:cNvSpPr/>
      </dsp:nvSpPr>
      <dsp:spPr>
        <a:xfrm>
          <a:off x="2562076" y="2060"/>
          <a:ext cx="971847" cy="631700"/>
        </a:xfrm>
        <a:prstGeom prst="roundRect">
          <a:avLst/>
        </a:prstGeom>
        <a:blipFill rotWithShape="0">
          <a:blip xmlns:r="http://schemas.openxmlformats.org/officeDocument/2006/relationships" r:embed="rId1">
            <a:duotone>
              <a:schemeClr val="accent5">
                <a:shade val="50000"/>
                <a:hueOff val="0"/>
                <a:satOff val="0"/>
                <a:lumOff val="0"/>
                <a:alphaOff val="0"/>
                <a:shade val="30000"/>
                <a:satMod val="150000"/>
              </a:schemeClr>
              <a:schemeClr val="accent5">
                <a:shade val="50000"/>
                <a:hueOff val="0"/>
                <a:satOff val="0"/>
                <a:lumOff val="0"/>
                <a:alphaOff val="0"/>
                <a:alpha val="10000"/>
                <a:satMod val="120000"/>
              </a:schemeClr>
            </a:duotone>
          </a:blip>
          <a:stretch/>
        </a:blipFill>
        <a:ln>
          <a:noFill/>
        </a:ln>
        <a:effectLst>
          <a:outerShdw blurRad="101600" dist="38100" dir="5400000" rotWithShape="0">
            <a:srgbClr val="000000">
              <a:alpha val="7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err="1" smtClean="0"/>
            <a:t>Deoband</a:t>
          </a:r>
          <a:r>
            <a:rPr lang="en-GB" sz="1400" kern="1200" dirty="0" smtClean="0"/>
            <a:t> </a:t>
          </a:r>
          <a:endParaRPr lang="en-GB" sz="1400" kern="1200" dirty="0"/>
        </a:p>
      </dsp:txBody>
      <dsp:txXfrm>
        <a:off x="2592913" y="32897"/>
        <a:ext cx="910173" cy="570026"/>
      </dsp:txXfrm>
    </dsp:sp>
    <dsp:sp modelId="{89682D51-F02B-F348-BF95-741B18B9F468}">
      <dsp:nvSpPr>
        <dsp:cNvPr id="0" name=""/>
        <dsp:cNvSpPr/>
      </dsp:nvSpPr>
      <dsp:spPr>
        <a:xfrm>
          <a:off x="1244615" y="317911"/>
          <a:ext cx="3606768" cy="3606768"/>
        </a:xfrm>
        <a:custGeom>
          <a:avLst/>
          <a:gdLst/>
          <a:ahLst/>
          <a:cxnLst/>
          <a:rect l="0" t="0" r="0" b="0"/>
          <a:pathLst>
            <a:path>
              <a:moveTo>
                <a:pt x="2416645" y="107475"/>
              </a:moveTo>
              <a:arcTo wR="1803384" hR="1803384" stAng="17392836" swAng="772238"/>
            </a:path>
          </a:pathLst>
        </a:custGeom>
        <a:noFill/>
        <a:ln w="12700" cap="flat" cmpd="sng" algn="ctr">
          <a:solidFill>
            <a:schemeClr val="accent5">
              <a:shade val="90000"/>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2F0CF1C5-D156-6B4B-A47A-50E0EEB1152B}">
      <dsp:nvSpPr>
        <dsp:cNvPr id="0" name=""/>
        <dsp:cNvSpPr/>
      </dsp:nvSpPr>
      <dsp:spPr>
        <a:xfrm>
          <a:off x="3972018" y="681053"/>
          <a:ext cx="971847" cy="631700"/>
        </a:xfrm>
        <a:prstGeom prst="roundRect">
          <a:avLst/>
        </a:prstGeom>
        <a:blipFill rotWithShape="0">
          <a:blip xmlns:r="http://schemas.openxmlformats.org/officeDocument/2006/relationships" r:embed="rId1">
            <a:duotone>
              <a:schemeClr val="accent5">
                <a:shade val="50000"/>
                <a:hueOff val="-42780"/>
                <a:satOff val="-3921"/>
                <a:lumOff val="13131"/>
                <a:alphaOff val="0"/>
                <a:shade val="30000"/>
                <a:satMod val="150000"/>
              </a:schemeClr>
              <a:schemeClr val="accent5">
                <a:shade val="50000"/>
                <a:hueOff val="-42780"/>
                <a:satOff val="-3921"/>
                <a:lumOff val="13131"/>
                <a:alphaOff val="0"/>
                <a:alpha val="10000"/>
                <a:satMod val="120000"/>
              </a:schemeClr>
            </a:duotone>
          </a:blip>
          <a:stretch/>
        </a:blipFill>
        <a:ln>
          <a:noFill/>
        </a:ln>
        <a:effectLst>
          <a:outerShdw blurRad="101600" dist="38100" dir="5400000" rotWithShape="0">
            <a:srgbClr val="000000">
              <a:alpha val="7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err="1" smtClean="0"/>
            <a:t>Barelvi</a:t>
          </a:r>
          <a:endParaRPr lang="en-GB" sz="1400" kern="1200" dirty="0"/>
        </a:p>
      </dsp:txBody>
      <dsp:txXfrm>
        <a:off x="4002855" y="711890"/>
        <a:ext cx="910173" cy="570026"/>
      </dsp:txXfrm>
    </dsp:sp>
    <dsp:sp modelId="{5CF78DC8-3C3A-D84F-B1FD-24E2AF7F2148}">
      <dsp:nvSpPr>
        <dsp:cNvPr id="0" name=""/>
        <dsp:cNvSpPr/>
      </dsp:nvSpPr>
      <dsp:spPr>
        <a:xfrm>
          <a:off x="1244615" y="317911"/>
          <a:ext cx="3606768" cy="3606768"/>
        </a:xfrm>
        <a:custGeom>
          <a:avLst/>
          <a:gdLst/>
          <a:ahLst/>
          <a:cxnLst/>
          <a:rect l="0" t="0" r="0" b="0"/>
          <a:pathLst>
            <a:path>
              <a:moveTo>
                <a:pt x="3488887" y="1162077"/>
              </a:moveTo>
              <a:arcTo wR="1803384" hR="1803384" stAng="20350140" swAng="1064395"/>
            </a:path>
          </a:pathLst>
        </a:custGeom>
        <a:noFill/>
        <a:ln w="12700" cap="flat" cmpd="sng" algn="ctr">
          <a:solidFill>
            <a:schemeClr val="accent5">
              <a:shade val="90000"/>
              <a:hueOff val="-44286"/>
              <a:satOff val="-3730"/>
              <a:lumOff val="11088"/>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91632AF5-EBA5-A943-B1EA-455FA8CFE324}">
      <dsp:nvSpPr>
        <dsp:cNvPr id="0" name=""/>
        <dsp:cNvSpPr/>
      </dsp:nvSpPr>
      <dsp:spPr>
        <a:xfrm>
          <a:off x="4320245" y="2206735"/>
          <a:ext cx="971847" cy="631700"/>
        </a:xfrm>
        <a:prstGeom prst="roundRect">
          <a:avLst/>
        </a:prstGeom>
        <a:blipFill rotWithShape="0">
          <a:blip xmlns:r="http://schemas.openxmlformats.org/officeDocument/2006/relationships" r:embed="rId1">
            <a:duotone>
              <a:schemeClr val="accent5">
                <a:shade val="50000"/>
                <a:hueOff val="-85561"/>
                <a:satOff val="-7841"/>
                <a:lumOff val="26261"/>
                <a:alphaOff val="0"/>
                <a:shade val="30000"/>
                <a:satMod val="150000"/>
              </a:schemeClr>
              <a:schemeClr val="accent5">
                <a:shade val="50000"/>
                <a:hueOff val="-85561"/>
                <a:satOff val="-7841"/>
                <a:lumOff val="26261"/>
                <a:alphaOff val="0"/>
                <a:alpha val="10000"/>
                <a:satMod val="120000"/>
              </a:schemeClr>
            </a:duotone>
          </a:blip>
          <a:stretch/>
        </a:blipFill>
        <a:ln>
          <a:noFill/>
        </a:ln>
        <a:effectLst>
          <a:outerShdw blurRad="101600" dist="38100" dir="5400000" rotWithShape="0">
            <a:srgbClr val="000000">
              <a:alpha val="7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err="1" smtClean="0"/>
            <a:t>Jamaat</a:t>
          </a:r>
          <a:r>
            <a:rPr lang="en-GB" sz="1400" kern="1200" dirty="0" smtClean="0"/>
            <a:t>-e-</a:t>
          </a:r>
          <a:r>
            <a:rPr lang="en-GB" sz="1400" kern="1200" dirty="0" err="1" smtClean="0"/>
            <a:t>Tabligh</a:t>
          </a:r>
          <a:endParaRPr lang="en-GB" sz="1400" kern="1200" dirty="0"/>
        </a:p>
      </dsp:txBody>
      <dsp:txXfrm>
        <a:off x="4351082" y="2237572"/>
        <a:ext cx="910173" cy="570026"/>
      </dsp:txXfrm>
    </dsp:sp>
    <dsp:sp modelId="{FD963B8E-DF39-EF48-ABEE-FD1FB54A4D9A}">
      <dsp:nvSpPr>
        <dsp:cNvPr id="0" name=""/>
        <dsp:cNvSpPr/>
      </dsp:nvSpPr>
      <dsp:spPr>
        <a:xfrm>
          <a:off x="1244615" y="317911"/>
          <a:ext cx="3606768" cy="3606768"/>
        </a:xfrm>
        <a:custGeom>
          <a:avLst/>
          <a:gdLst/>
          <a:ahLst/>
          <a:cxnLst/>
          <a:rect l="0" t="0" r="0" b="0"/>
          <a:pathLst>
            <a:path>
              <a:moveTo>
                <a:pt x="3395351" y="2650634"/>
              </a:moveTo>
              <a:arcTo wR="1803384" hR="1803384" stAng="1681323" swAng="835542"/>
            </a:path>
          </a:pathLst>
        </a:custGeom>
        <a:noFill/>
        <a:ln w="12700" cap="flat" cmpd="sng" algn="ctr">
          <a:solidFill>
            <a:schemeClr val="accent5">
              <a:shade val="90000"/>
              <a:hueOff val="-88573"/>
              <a:satOff val="-7460"/>
              <a:lumOff val="22175"/>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D7A02297-3230-3948-BD24-589B3A526BA5}">
      <dsp:nvSpPr>
        <dsp:cNvPr id="0" name=""/>
        <dsp:cNvSpPr/>
      </dsp:nvSpPr>
      <dsp:spPr>
        <a:xfrm>
          <a:off x="3344535" y="3430238"/>
          <a:ext cx="971847" cy="631700"/>
        </a:xfrm>
        <a:prstGeom prst="roundRect">
          <a:avLst/>
        </a:prstGeom>
        <a:blipFill rotWithShape="0">
          <a:blip xmlns:r="http://schemas.openxmlformats.org/officeDocument/2006/relationships" r:embed="rId1">
            <a:duotone>
              <a:schemeClr val="accent5">
                <a:shade val="50000"/>
                <a:hueOff val="-128341"/>
                <a:satOff val="-11762"/>
                <a:lumOff val="39392"/>
                <a:alphaOff val="0"/>
                <a:shade val="30000"/>
                <a:satMod val="150000"/>
              </a:schemeClr>
              <a:schemeClr val="accent5">
                <a:shade val="50000"/>
                <a:hueOff val="-128341"/>
                <a:satOff val="-11762"/>
                <a:lumOff val="39392"/>
                <a:alphaOff val="0"/>
                <a:alpha val="10000"/>
                <a:satMod val="120000"/>
              </a:schemeClr>
            </a:duotone>
          </a:blip>
          <a:stretch/>
        </a:blipFill>
        <a:ln>
          <a:noFill/>
        </a:ln>
        <a:effectLst>
          <a:outerShdw blurRad="101600" dist="38100" dir="5400000" rotWithShape="0">
            <a:srgbClr val="000000">
              <a:alpha val="7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err="1" smtClean="0"/>
            <a:t>Shi’ism</a:t>
          </a:r>
          <a:endParaRPr lang="en-GB" sz="1400" kern="1200" dirty="0"/>
        </a:p>
      </dsp:txBody>
      <dsp:txXfrm>
        <a:off x="3375372" y="3461075"/>
        <a:ext cx="910173" cy="570026"/>
      </dsp:txXfrm>
    </dsp:sp>
    <dsp:sp modelId="{7CE04B05-9CF8-5D49-80CD-2DD0884D242C}">
      <dsp:nvSpPr>
        <dsp:cNvPr id="0" name=""/>
        <dsp:cNvSpPr/>
      </dsp:nvSpPr>
      <dsp:spPr>
        <a:xfrm>
          <a:off x="1244615" y="317911"/>
          <a:ext cx="3606768" cy="3606768"/>
        </a:xfrm>
        <a:custGeom>
          <a:avLst/>
          <a:gdLst/>
          <a:ahLst/>
          <a:cxnLst/>
          <a:rect l="0" t="0" r="0" b="0"/>
          <a:pathLst>
            <a:path>
              <a:moveTo>
                <a:pt x="1982363" y="3597864"/>
              </a:moveTo>
              <a:arcTo wR="1803384" hR="1803384" stAng="5058254" swAng="683491"/>
            </a:path>
          </a:pathLst>
        </a:custGeom>
        <a:noFill/>
        <a:ln w="12700" cap="flat" cmpd="sng" algn="ctr">
          <a:solidFill>
            <a:schemeClr val="accent5">
              <a:shade val="90000"/>
              <a:hueOff val="-132859"/>
              <a:satOff val="-11190"/>
              <a:lumOff val="33263"/>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286F968B-CFF6-2A4A-BE47-DA7BAE12682E}">
      <dsp:nvSpPr>
        <dsp:cNvPr id="0" name=""/>
        <dsp:cNvSpPr/>
      </dsp:nvSpPr>
      <dsp:spPr>
        <a:xfrm>
          <a:off x="1779617" y="3430238"/>
          <a:ext cx="971847" cy="631700"/>
        </a:xfrm>
        <a:prstGeom prst="roundRect">
          <a:avLst/>
        </a:prstGeom>
        <a:blipFill rotWithShape="0">
          <a:blip xmlns:r="http://schemas.openxmlformats.org/officeDocument/2006/relationships" r:embed="rId1">
            <a:duotone>
              <a:schemeClr val="accent5">
                <a:shade val="50000"/>
                <a:hueOff val="-128341"/>
                <a:satOff val="-11762"/>
                <a:lumOff val="39392"/>
                <a:alphaOff val="0"/>
                <a:shade val="30000"/>
                <a:satMod val="150000"/>
              </a:schemeClr>
              <a:schemeClr val="accent5">
                <a:shade val="50000"/>
                <a:hueOff val="-128341"/>
                <a:satOff val="-11762"/>
                <a:lumOff val="39392"/>
                <a:alphaOff val="0"/>
                <a:alpha val="10000"/>
                <a:satMod val="120000"/>
              </a:schemeClr>
            </a:duotone>
          </a:blip>
          <a:stretch/>
        </a:blipFill>
        <a:ln>
          <a:noFill/>
        </a:ln>
        <a:effectLst>
          <a:outerShdw blurRad="101600" dist="38100" dir="5400000" rotWithShape="0">
            <a:srgbClr val="000000">
              <a:alpha val="7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t>Sufism</a:t>
          </a:r>
        </a:p>
      </dsp:txBody>
      <dsp:txXfrm>
        <a:off x="1810454" y="3461075"/>
        <a:ext cx="910173" cy="570026"/>
      </dsp:txXfrm>
    </dsp:sp>
    <dsp:sp modelId="{65A1637F-2EA8-1847-A0B0-B64BAB35C11A}">
      <dsp:nvSpPr>
        <dsp:cNvPr id="0" name=""/>
        <dsp:cNvSpPr/>
      </dsp:nvSpPr>
      <dsp:spPr>
        <a:xfrm>
          <a:off x="1244615" y="317911"/>
          <a:ext cx="3606768" cy="3606768"/>
        </a:xfrm>
        <a:custGeom>
          <a:avLst/>
          <a:gdLst/>
          <a:ahLst/>
          <a:cxnLst/>
          <a:rect l="0" t="0" r="0" b="0"/>
          <a:pathLst>
            <a:path>
              <a:moveTo>
                <a:pt x="462108" y="3008861"/>
              </a:moveTo>
              <a:arcTo wR="1803384" hR="1803384" stAng="8283135" swAng="835542"/>
            </a:path>
          </a:pathLst>
        </a:custGeom>
        <a:noFill/>
        <a:ln w="12700" cap="flat" cmpd="sng" algn="ctr">
          <a:solidFill>
            <a:schemeClr val="accent5">
              <a:shade val="90000"/>
              <a:hueOff val="-132859"/>
              <a:satOff val="-11190"/>
              <a:lumOff val="33263"/>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0FC9CDD3-8264-BF43-8176-B122C0B06644}">
      <dsp:nvSpPr>
        <dsp:cNvPr id="0" name=""/>
        <dsp:cNvSpPr/>
      </dsp:nvSpPr>
      <dsp:spPr>
        <a:xfrm>
          <a:off x="803906" y="2206735"/>
          <a:ext cx="971847" cy="631700"/>
        </a:xfrm>
        <a:prstGeom prst="roundRect">
          <a:avLst/>
        </a:prstGeom>
        <a:blipFill rotWithShape="0">
          <a:blip xmlns:r="http://schemas.openxmlformats.org/officeDocument/2006/relationships" r:embed="rId1">
            <a:duotone>
              <a:schemeClr val="accent5">
                <a:shade val="50000"/>
                <a:hueOff val="-85561"/>
                <a:satOff val="-7841"/>
                <a:lumOff val="26261"/>
                <a:alphaOff val="0"/>
                <a:shade val="30000"/>
                <a:satMod val="150000"/>
              </a:schemeClr>
              <a:schemeClr val="accent5">
                <a:shade val="50000"/>
                <a:hueOff val="-85561"/>
                <a:satOff val="-7841"/>
                <a:lumOff val="26261"/>
                <a:alphaOff val="0"/>
                <a:alpha val="10000"/>
                <a:satMod val="120000"/>
              </a:schemeClr>
            </a:duotone>
          </a:blip>
          <a:stretch/>
        </a:blipFill>
        <a:ln>
          <a:noFill/>
        </a:ln>
        <a:effectLst>
          <a:outerShdw blurRad="101600" dist="38100" dir="5400000" rotWithShape="0">
            <a:srgbClr val="000000">
              <a:alpha val="7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err="1" smtClean="0"/>
            <a:t>Ahmadiyya</a:t>
          </a:r>
          <a:endParaRPr lang="en-GB" sz="1400" kern="1200" dirty="0"/>
        </a:p>
      </dsp:txBody>
      <dsp:txXfrm>
        <a:off x="834743" y="2237572"/>
        <a:ext cx="910173" cy="570026"/>
      </dsp:txXfrm>
    </dsp:sp>
    <dsp:sp modelId="{C19CD91E-105D-384E-94F0-0C9A6B8B1856}">
      <dsp:nvSpPr>
        <dsp:cNvPr id="0" name=""/>
        <dsp:cNvSpPr/>
      </dsp:nvSpPr>
      <dsp:spPr>
        <a:xfrm>
          <a:off x="1244615" y="317911"/>
          <a:ext cx="3606768" cy="3606768"/>
        </a:xfrm>
        <a:custGeom>
          <a:avLst/>
          <a:gdLst/>
          <a:ahLst/>
          <a:cxnLst/>
          <a:rect l="0" t="0" r="0" b="0"/>
          <a:pathLst>
            <a:path>
              <a:moveTo>
                <a:pt x="2623" y="1706139"/>
              </a:moveTo>
              <a:arcTo wR="1803384" hR="1803384" stAng="10985465" swAng="1064395"/>
            </a:path>
          </a:pathLst>
        </a:custGeom>
        <a:noFill/>
        <a:ln w="12700" cap="flat" cmpd="sng" algn="ctr">
          <a:solidFill>
            <a:schemeClr val="accent5">
              <a:shade val="90000"/>
              <a:hueOff val="-88573"/>
              <a:satOff val="-7460"/>
              <a:lumOff val="22175"/>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634D4725-3A43-D74A-8D2D-95E8C374B681}">
      <dsp:nvSpPr>
        <dsp:cNvPr id="0" name=""/>
        <dsp:cNvSpPr/>
      </dsp:nvSpPr>
      <dsp:spPr>
        <a:xfrm>
          <a:off x="1152133" y="681053"/>
          <a:ext cx="971847" cy="631700"/>
        </a:xfrm>
        <a:prstGeom prst="roundRect">
          <a:avLst/>
        </a:prstGeom>
        <a:blipFill rotWithShape="0">
          <a:blip xmlns:r="http://schemas.openxmlformats.org/officeDocument/2006/relationships" r:embed="rId1">
            <a:duotone>
              <a:schemeClr val="accent5">
                <a:shade val="50000"/>
                <a:hueOff val="-42780"/>
                <a:satOff val="-3921"/>
                <a:lumOff val="13131"/>
                <a:alphaOff val="0"/>
                <a:shade val="30000"/>
                <a:satMod val="150000"/>
              </a:schemeClr>
              <a:schemeClr val="accent5">
                <a:shade val="50000"/>
                <a:hueOff val="-42780"/>
                <a:satOff val="-3921"/>
                <a:lumOff val="13131"/>
                <a:alphaOff val="0"/>
                <a:alpha val="10000"/>
                <a:satMod val="120000"/>
              </a:schemeClr>
            </a:duotone>
          </a:blip>
          <a:stretch/>
        </a:blipFill>
        <a:ln>
          <a:noFill/>
        </a:ln>
        <a:effectLst>
          <a:outerShdw blurRad="101600" dist="38100" dir="5400000" rotWithShape="0">
            <a:srgbClr val="000000">
              <a:alpha val="7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t>Sunni movements</a:t>
          </a:r>
          <a:endParaRPr lang="en-GB" sz="1400" kern="1200" dirty="0"/>
        </a:p>
      </dsp:txBody>
      <dsp:txXfrm>
        <a:off x="1182970" y="711890"/>
        <a:ext cx="910173" cy="570026"/>
      </dsp:txXfrm>
    </dsp:sp>
    <dsp:sp modelId="{314B0763-4027-BC49-9DD5-E8F63D4475CC}">
      <dsp:nvSpPr>
        <dsp:cNvPr id="0" name=""/>
        <dsp:cNvSpPr/>
      </dsp:nvSpPr>
      <dsp:spPr>
        <a:xfrm>
          <a:off x="1244615" y="317911"/>
          <a:ext cx="3606768" cy="3606768"/>
        </a:xfrm>
        <a:custGeom>
          <a:avLst/>
          <a:gdLst/>
          <a:ahLst/>
          <a:cxnLst/>
          <a:rect l="0" t="0" r="0" b="0"/>
          <a:pathLst>
            <a:path>
              <a:moveTo>
                <a:pt x="827766" y="286688"/>
              </a:moveTo>
              <a:arcTo wR="1803384" hR="1803384" stAng="14234926" swAng="772238"/>
            </a:path>
          </a:pathLst>
        </a:custGeom>
        <a:noFill/>
        <a:ln w="12700" cap="flat" cmpd="sng" algn="ctr">
          <a:solidFill>
            <a:schemeClr val="accent5">
              <a:shade val="90000"/>
              <a:hueOff val="-44286"/>
              <a:satOff val="-3730"/>
              <a:lumOff val="11088"/>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35C6764-5412-7A4A-86EF-104DFCA18193}" type="datetimeFigureOut">
              <a:rPr lang="en-US" smtClean="0"/>
              <a:t>11/23/2015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B2C0F86-3AAD-FE49-B6DC-3C3C550D61D5}" type="slidenum">
              <a:rPr lang="en-GB" smtClean="0"/>
              <a:t>‹#›</a:t>
            </a:fld>
            <a:endParaRPr lang="en-GB"/>
          </a:p>
        </p:txBody>
      </p:sp>
    </p:spTree>
    <p:extLst>
      <p:ext uri="{BB962C8B-B14F-4D97-AF65-F5344CB8AC3E}">
        <p14:creationId xmlns:p14="http://schemas.microsoft.com/office/powerpoint/2010/main" val="4288070304"/>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a:t>
            </a:r>
            <a:r>
              <a:rPr lang="en-GB" dirty="0" err="1" smtClean="0"/>
              <a:t>www.columbia.edu</a:t>
            </a:r>
            <a:r>
              <a:rPr lang="en-GB" dirty="0" smtClean="0"/>
              <a:t>/</a:t>
            </a:r>
            <a:r>
              <a:rPr lang="en-GB" dirty="0" err="1" smtClean="0"/>
              <a:t>itc</a:t>
            </a:r>
            <a:r>
              <a:rPr lang="en-GB" dirty="0" smtClean="0"/>
              <a:t>/</a:t>
            </a:r>
            <a:r>
              <a:rPr lang="en-GB" dirty="0" err="1" smtClean="0"/>
              <a:t>mealac</a:t>
            </a:r>
            <a:r>
              <a:rPr lang="en-GB" dirty="0" smtClean="0"/>
              <a:t>/</a:t>
            </a:r>
            <a:r>
              <a:rPr lang="en-GB" dirty="0" err="1" smtClean="0"/>
              <a:t>pritchett</a:t>
            </a:r>
            <a:r>
              <a:rPr lang="en-GB" dirty="0" smtClean="0"/>
              <a:t>/00maplinks/modern/</a:t>
            </a:r>
            <a:r>
              <a:rPr lang="en-GB" dirty="0" err="1" smtClean="0"/>
              <a:t>pakadmin</a:t>
            </a:r>
            <a:r>
              <a:rPr lang="en-GB" dirty="0" smtClean="0"/>
              <a:t>/</a:t>
            </a:r>
            <a:r>
              <a:rPr lang="en-GB" dirty="0" err="1" smtClean="0"/>
              <a:t>pakadmin.jpg</a:t>
            </a:r>
            <a:endParaRPr lang="en-GB" dirty="0"/>
          </a:p>
        </p:txBody>
      </p:sp>
      <p:sp>
        <p:nvSpPr>
          <p:cNvPr id="4" name="Slide Number Placeholder 3"/>
          <p:cNvSpPr>
            <a:spLocks noGrp="1"/>
          </p:cNvSpPr>
          <p:nvPr>
            <p:ph type="sldNum" sz="quarter" idx="10"/>
          </p:nvPr>
        </p:nvSpPr>
        <p:spPr/>
        <p:txBody>
          <a:bodyPr/>
          <a:lstStyle/>
          <a:p>
            <a:fld id="{DB2C0F86-3AAD-FE49-B6DC-3C3C550D61D5}" type="slidenum">
              <a:rPr lang="en-GB" smtClean="0"/>
              <a:t>8</a:t>
            </a:fld>
            <a:endParaRPr lang="en-GB"/>
          </a:p>
        </p:txBody>
      </p:sp>
    </p:spTree>
    <p:extLst>
      <p:ext uri="{BB962C8B-B14F-4D97-AF65-F5344CB8AC3E}">
        <p14:creationId xmlns:p14="http://schemas.microsoft.com/office/powerpoint/2010/main" val="1617368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a:t>
            </a:r>
            <a:r>
              <a:rPr lang="en-GB" dirty="0" err="1" smtClean="0"/>
              <a:t>spearheadresearch.org</a:t>
            </a:r>
            <a:r>
              <a:rPr lang="en-GB" dirty="0" smtClean="0"/>
              <a:t>/SR_CMS/</a:t>
            </a:r>
            <a:r>
              <a:rPr lang="en-GB" dirty="0" err="1" smtClean="0"/>
              <a:t>wp</a:t>
            </a:r>
            <a:r>
              <a:rPr lang="en-GB" dirty="0" smtClean="0"/>
              <a:t>-content/uploads/2012/04/</a:t>
            </a:r>
            <a:r>
              <a:rPr lang="en-GB" dirty="0" err="1" smtClean="0"/>
              <a:t>Pakistan_ethnic_map.jpg</a:t>
            </a:r>
            <a:r>
              <a:rPr lang="en-GB" dirty="0" smtClean="0"/>
              <a:t> </a:t>
            </a:r>
            <a:endParaRPr lang="en-GB" dirty="0"/>
          </a:p>
        </p:txBody>
      </p:sp>
      <p:sp>
        <p:nvSpPr>
          <p:cNvPr id="4" name="Slide Number Placeholder 3"/>
          <p:cNvSpPr>
            <a:spLocks noGrp="1"/>
          </p:cNvSpPr>
          <p:nvPr>
            <p:ph type="sldNum" sz="quarter" idx="10"/>
          </p:nvPr>
        </p:nvSpPr>
        <p:spPr/>
        <p:txBody>
          <a:bodyPr/>
          <a:lstStyle/>
          <a:p>
            <a:fld id="{DB2C0F86-3AAD-FE49-B6DC-3C3C550D61D5}" type="slidenum">
              <a:rPr lang="en-GB" smtClean="0"/>
              <a:t>9</a:t>
            </a:fld>
            <a:endParaRPr lang="en-GB"/>
          </a:p>
        </p:txBody>
      </p:sp>
    </p:spTree>
    <p:extLst>
      <p:ext uri="{BB962C8B-B14F-4D97-AF65-F5344CB8AC3E}">
        <p14:creationId xmlns:p14="http://schemas.microsoft.com/office/powerpoint/2010/main" val="1162895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a:t>
            </a:r>
            <a:r>
              <a:rPr lang="en-GB" dirty="0" err="1" smtClean="0"/>
              <a:t>rugpundits.files.wordpress.com</a:t>
            </a:r>
            <a:r>
              <a:rPr lang="en-GB" dirty="0" smtClean="0"/>
              <a:t>/2012/12/pakistan-voters-density-2012-district-wise.png?w=600&amp;h=531</a:t>
            </a:r>
            <a:endParaRPr lang="en-GB" dirty="0"/>
          </a:p>
        </p:txBody>
      </p:sp>
      <p:sp>
        <p:nvSpPr>
          <p:cNvPr id="4" name="Slide Number Placeholder 3"/>
          <p:cNvSpPr>
            <a:spLocks noGrp="1"/>
          </p:cNvSpPr>
          <p:nvPr>
            <p:ph type="sldNum" sz="quarter" idx="10"/>
          </p:nvPr>
        </p:nvSpPr>
        <p:spPr/>
        <p:txBody>
          <a:bodyPr/>
          <a:lstStyle/>
          <a:p>
            <a:fld id="{DB2C0F86-3AAD-FE49-B6DC-3C3C550D61D5}" type="slidenum">
              <a:rPr lang="en-GB" smtClean="0"/>
              <a:t>10</a:t>
            </a:fld>
            <a:endParaRPr lang="en-GB"/>
          </a:p>
        </p:txBody>
      </p:sp>
    </p:spTree>
    <p:extLst>
      <p:ext uri="{BB962C8B-B14F-4D97-AF65-F5344CB8AC3E}">
        <p14:creationId xmlns:p14="http://schemas.microsoft.com/office/powerpoint/2010/main" val="39705822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a:t>
            </a:r>
            <a:r>
              <a:rPr lang="en-GB" dirty="0" err="1" smtClean="0"/>
              <a:t>upload.wikimedia.org</a:t>
            </a:r>
            <a:r>
              <a:rPr lang="en-GB" dirty="0" smtClean="0"/>
              <a:t>/</a:t>
            </a:r>
            <a:r>
              <a:rPr lang="en-GB" dirty="0" err="1" smtClean="0"/>
              <a:t>wikipedia</a:t>
            </a:r>
            <a:r>
              <a:rPr lang="en-GB" dirty="0" smtClean="0"/>
              <a:t>/en/d/da/Miqbal4.jpg</a:t>
            </a:r>
            <a:endParaRPr lang="en-GB" dirty="0"/>
          </a:p>
        </p:txBody>
      </p:sp>
      <p:sp>
        <p:nvSpPr>
          <p:cNvPr id="4" name="Slide Number Placeholder 3"/>
          <p:cNvSpPr>
            <a:spLocks noGrp="1"/>
          </p:cNvSpPr>
          <p:nvPr>
            <p:ph type="sldNum" sz="quarter" idx="10"/>
          </p:nvPr>
        </p:nvSpPr>
        <p:spPr/>
        <p:txBody>
          <a:bodyPr/>
          <a:lstStyle/>
          <a:p>
            <a:fld id="{DB2C0F86-3AAD-FE49-B6DC-3C3C550D61D5}" type="slidenum">
              <a:rPr lang="en-GB" smtClean="0"/>
              <a:t>25</a:t>
            </a:fld>
            <a:endParaRPr lang="en-GB"/>
          </a:p>
        </p:txBody>
      </p:sp>
    </p:spTree>
    <p:extLst>
      <p:ext uri="{BB962C8B-B14F-4D97-AF65-F5344CB8AC3E}">
        <p14:creationId xmlns:p14="http://schemas.microsoft.com/office/powerpoint/2010/main" val="34272746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a:t>
            </a:r>
            <a:r>
              <a:rPr lang="en-GB" dirty="0" err="1" smtClean="0"/>
              <a:t>cdn.spectator.co.uk</a:t>
            </a:r>
            <a:r>
              <a:rPr lang="en-GB" dirty="0" smtClean="0"/>
              <a:t>/content/uploads/2014/01/2667868.jpg</a:t>
            </a:r>
            <a:endParaRPr lang="en-GB" dirty="0"/>
          </a:p>
        </p:txBody>
      </p:sp>
      <p:sp>
        <p:nvSpPr>
          <p:cNvPr id="4" name="Slide Number Placeholder 3"/>
          <p:cNvSpPr>
            <a:spLocks noGrp="1"/>
          </p:cNvSpPr>
          <p:nvPr>
            <p:ph type="sldNum" sz="quarter" idx="10"/>
          </p:nvPr>
        </p:nvSpPr>
        <p:spPr/>
        <p:txBody>
          <a:bodyPr/>
          <a:lstStyle/>
          <a:p>
            <a:fld id="{DB2C0F86-3AAD-FE49-B6DC-3C3C550D61D5}" type="slidenum">
              <a:rPr lang="en-GB" smtClean="0"/>
              <a:t>35</a:t>
            </a:fld>
            <a:endParaRPr lang="en-GB"/>
          </a:p>
        </p:txBody>
      </p:sp>
    </p:spTree>
    <p:extLst>
      <p:ext uri="{BB962C8B-B14F-4D97-AF65-F5344CB8AC3E}">
        <p14:creationId xmlns:p14="http://schemas.microsoft.com/office/powerpoint/2010/main" val="27059814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a:t>
            </a:r>
            <a:r>
              <a:rPr lang="en-GB" dirty="0" err="1" smtClean="0"/>
              <a:t>www.columbia.edu</a:t>
            </a:r>
            <a:r>
              <a:rPr lang="en-GB" dirty="0" smtClean="0"/>
              <a:t>/</a:t>
            </a:r>
            <a:r>
              <a:rPr lang="en-GB" dirty="0" err="1" smtClean="0"/>
              <a:t>itc</a:t>
            </a:r>
            <a:r>
              <a:rPr lang="en-GB" dirty="0" smtClean="0"/>
              <a:t>/</a:t>
            </a:r>
            <a:r>
              <a:rPr lang="en-GB" dirty="0" err="1" smtClean="0"/>
              <a:t>mealac</a:t>
            </a:r>
            <a:r>
              <a:rPr lang="en-GB" dirty="0" smtClean="0"/>
              <a:t>/</a:t>
            </a:r>
            <a:r>
              <a:rPr lang="en-GB" dirty="0" err="1" smtClean="0"/>
              <a:t>pritchett</a:t>
            </a:r>
            <a:r>
              <a:rPr lang="en-GB" dirty="0" smtClean="0"/>
              <a:t>/00maplinks/modern/maps1947/</a:t>
            </a:r>
            <a:r>
              <a:rPr lang="en-GB" dirty="0" err="1" smtClean="0"/>
              <a:t>populationtransfer.jpg</a:t>
            </a:r>
            <a:endParaRPr lang="en-GB" dirty="0"/>
          </a:p>
        </p:txBody>
      </p:sp>
      <p:sp>
        <p:nvSpPr>
          <p:cNvPr id="4" name="Slide Number Placeholder 3"/>
          <p:cNvSpPr>
            <a:spLocks noGrp="1"/>
          </p:cNvSpPr>
          <p:nvPr>
            <p:ph type="sldNum" sz="quarter" idx="10"/>
          </p:nvPr>
        </p:nvSpPr>
        <p:spPr/>
        <p:txBody>
          <a:bodyPr/>
          <a:lstStyle/>
          <a:p>
            <a:fld id="{DB2C0F86-3AAD-FE49-B6DC-3C3C550D61D5}" type="slidenum">
              <a:rPr lang="en-GB" smtClean="0"/>
              <a:t>36</a:t>
            </a:fld>
            <a:endParaRPr lang="en-GB"/>
          </a:p>
        </p:txBody>
      </p:sp>
    </p:spTree>
    <p:extLst>
      <p:ext uri="{BB962C8B-B14F-4D97-AF65-F5344CB8AC3E}">
        <p14:creationId xmlns:p14="http://schemas.microsoft.com/office/powerpoint/2010/main" val="30852243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2C0F86-3AAD-FE49-B6DC-3C3C550D61D5}" type="slidenum">
              <a:rPr lang="en-GB" smtClean="0"/>
              <a:t>39</a:t>
            </a:fld>
            <a:endParaRPr lang="en-GB"/>
          </a:p>
        </p:txBody>
      </p:sp>
    </p:spTree>
    <p:extLst>
      <p:ext uri="{BB962C8B-B14F-4D97-AF65-F5344CB8AC3E}">
        <p14:creationId xmlns:p14="http://schemas.microsoft.com/office/powerpoint/2010/main" val="35809412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a:t>
            </a:r>
            <a:r>
              <a:rPr lang="en-GB" dirty="0" err="1" smtClean="0"/>
              <a:t>nativepakistan.com</a:t>
            </a:r>
            <a:r>
              <a:rPr lang="en-GB" dirty="0" smtClean="0"/>
              <a:t>/</a:t>
            </a:r>
            <a:r>
              <a:rPr lang="en-GB" dirty="0" err="1" smtClean="0"/>
              <a:t>wp</a:t>
            </a:r>
            <a:r>
              <a:rPr lang="en-GB" dirty="0" smtClean="0"/>
              <a:t>-content/uploads/Photos-of-Quaid-e-Azam-Muhammad-Ali-Jinnah-Funeral-procession-of-Quaid-e-Azam-September-12-1948-Pics-Photos-of-Jinnah.jpg</a:t>
            </a:r>
            <a:endParaRPr lang="en-GB" dirty="0"/>
          </a:p>
        </p:txBody>
      </p:sp>
      <p:sp>
        <p:nvSpPr>
          <p:cNvPr id="4" name="Slide Number Placeholder 3"/>
          <p:cNvSpPr>
            <a:spLocks noGrp="1"/>
          </p:cNvSpPr>
          <p:nvPr>
            <p:ph type="sldNum" sz="quarter" idx="10"/>
          </p:nvPr>
        </p:nvSpPr>
        <p:spPr/>
        <p:txBody>
          <a:bodyPr/>
          <a:lstStyle/>
          <a:p>
            <a:fld id="{DB2C0F86-3AAD-FE49-B6DC-3C3C550D61D5}" type="slidenum">
              <a:rPr lang="en-GB" smtClean="0"/>
              <a:t>40</a:t>
            </a:fld>
            <a:endParaRPr lang="en-GB"/>
          </a:p>
        </p:txBody>
      </p:sp>
    </p:spTree>
    <p:extLst>
      <p:ext uri="{BB962C8B-B14F-4D97-AF65-F5344CB8AC3E}">
        <p14:creationId xmlns:p14="http://schemas.microsoft.com/office/powerpoint/2010/main" val="21373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3124200"/>
            <a:ext cx="6477000" cy="1914144"/>
          </a:xfrm>
        </p:spPr>
        <p:txBody>
          <a:bodyPr lIns="45720" tIns="0" rIns="45720" bIns="0" rtlCol="0" anchor="b">
            <a:noAutofit/>
          </a:bodyPr>
          <a:lstStyle>
            <a:lvl1pPr algn="l" defTabSz="914400" rtl="0" eaLnBrk="1" latinLnBrk="0" hangingPunct="1">
              <a:lnSpc>
                <a:spcPts val="5000"/>
              </a:lnSpc>
              <a:spcBef>
                <a:spcPct val="0"/>
              </a:spcBef>
              <a:buNone/>
              <a:defRPr sz="4600" kern="1200">
                <a:solidFill>
                  <a:schemeClr val="tx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2209800" y="5056632"/>
            <a:ext cx="6477000" cy="1174088"/>
          </a:xfrm>
        </p:spPr>
        <p:txBody>
          <a:bodyPr tIns="0" rIns="45720" bIns="0" rtlCol="0">
            <a:normAutofit/>
          </a:bodyPr>
          <a:lstStyle>
            <a:lvl1pPr marL="0" indent="0" algn="l" defTabSz="914400" rtl="0" eaLnBrk="1" latinLnBrk="0" hangingPunct="1">
              <a:lnSpc>
                <a:spcPts val="2600"/>
              </a:lnSpc>
              <a:spcBef>
                <a:spcPts val="0"/>
              </a:spcBef>
              <a:buSzPct val="90000"/>
              <a:buFontTx/>
              <a:buNone/>
              <a:defRPr sz="2200" kern="1200">
                <a:solidFill>
                  <a:schemeClr val="tx1"/>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457200" y="6300788"/>
            <a:ext cx="1984375" cy="273050"/>
          </a:xfrm>
        </p:spPr>
        <p:txBody>
          <a:bodyPr/>
          <a:lstStyle>
            <a:lvl1pPr marL="0" algn="l" defTabSz="914400" rtl="0" eaLnBrk="1" latinLnBrk="0" hangingPunct="1">
              <a:defRPr sz="1100" kern="1200" smtClean="0">
                <a:solidFill>
                  <a:schemeClr val="tx1"/>
                </a:solidFill>
                <a:latin typeface="Rockwell" pitchFamily="18" charset="0"/>
                <a:ea typeface="+mn-ea"/>
                <a:cs typeface="+mn-cs"/>
              </a:defRPr>
            </a:lvl1pPr>
          </a:lstStyle>
          <a:p>
            <a:pPr>
              <a:defRPr/>
            </a:pPr>
            <a:fld id="{0DFF2BF1-597D-C74C-BD1F-791DCFA8797E}" type="datetimeFigureOut">
              <a:rPr lang="en-US"/>
              <a:pPr>
                <a:defRPr/>
              </a:pPr>
              <a:t>11/23/2015</a:t>
            </a:fld>
            <a:endParaRPr lang="en-US"/>
          </a:p>
        </p:txBody>
      </p:sp>
      <p:sp>
        <p:nvSpPr>
          <p:cNvPr id="5" name="Footer Placeholder 4"/>
          <p:cNvSpPr>
            <a:spLocks noGrp="1"/>
          </p:cNvSpPr>
          <p:nvPr>
            <p:ph type="ftr" sz="quarter" idx="11"/>
          </p:nvPr>
        </p:nvSpPr>
        <p:spPr>
          <a:xfrm>
            <a:off x="3959225" y="6300788"/>
            <a:ext cx="3813175" cy="273050"/>
          </a:xfrm>
        </p:spPr>
        <p:txBody>
          <a:bodyPr/>
          <a:lstStyle>
            <a:lvl1pPr marL="0" algn="l" defTabSz="914400" rtl="0" eaLnBrk="1" latinLnBrk="0" hangingPunct="1">
              <a:defRPr sz="1100" kern="1200">
                <a:solidFill>
                  <a:schemeClr val="tx1"/>
                </a:solidFill>
                <a:latin typeface="Rockwell" pitchFamily="18" charset="0"/>
                <a:ea typeface="+mn-ea"/>
                <a:cs typeface="+mn-cs"/>
              </a:defRPr>
            </a:lvl1pPr>
          </a:lstStyle>
          <a:p>
            <a:pPr>
              <a:defRPr/>
            </a:pPr>
            <a:endParaRPr lang="en-US"/>
          </a:p>
        </p:txBody>
      </p:sp>
      <p:sp>
        <p:nvSpPr>
          <p:cNvPr id="6" name="Slide Number Placeholder 5"/>
          <p:cNvSpPr>
            <a:spLocks noGrp="1"/>
          </p:cNvSpPr>
          <p:nvPr>
            <p:ph type="sldNum" sz="quarter" idx="12"/>
          </p:nvPr>
        </p:nvSpPr>
        <p:spPr>
          <a:xfrm>
            <a:off x="8275638" y="6300788"/>
            <a:ext cx="685800" cy="273050"/>
          </a:xfrm>
        </p:spPr>
        <p:txBody>
          <a:bodyPr/>
          <a:lstStyle>
            <a:lvl1pPr marL="0" algn="r" defTabSz="914400" rtl="0" eaLnBrk="1" latinLnBrk="0" hangingPunct="1">
              <a:defRPr sz="1100" kern="1200" smtClean="0">
                <a:solidFill>
                  <a:schemeClr val="tx1"/>
                </a:solidFill>
                <a:latin typeface="Rockwell" pitchFamily="18" charset="0"/>
                <a:ea typeface="+mn-ea"/>
                <a:cs typeface="+mn-cs"/>
              </a:defRPr>
            </a:lvl1pPr>
          </a:lstStyle>
          <a:p>
            <a:pPr>
              <a:defRPr/>
            </a:pPr>
            <a:fld id="{85B044F9-99A5-0440-92DC-8B3341BDF58A}" type="slidenum">
              <a:rPr lang="en-US"/>
              <a:pPr>
                <a:defRPr/>
              </a:pPr>
              <a:t>‹#›</a:t>
            </a:fld>
            <a:endParaRPr lang="en-US"/>
          </a:p>
        </p:txBody>
      </p:sp>
    </p:spTree>
    <p:extLst>
      <p:ext uri="{BB962C8B-B14F-4D97-AF65-F5344CB8AC3E}">
        <p14:creationId xmlns:p14="http://schemas.microsoft.com/office/powerpoint/2010/main" val="17132147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lvl1pPr>
              <a:defRPr/>
            </a:lvl1pPr>
          </a:lstStyle>
          <a:p>
            <a:pPr>
              <a:defRPr/>
            </a:pPr>
            <a:fld id="{DDB35CBD-919E-FC4F-B818-635EFF10208F}" type="datetimeFigureOut">
              <a:rPr lang="en-US"/>
              <a:pPr>
                <a:defRPr/>
              </a:pPr>
              <a:t>11/23/2015</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DD6D7877-568D-144D-B531-7BEDC99296A1}" type="slidenum">
              <a:rPr lang="en-US"/>
              <a:pPr>
                <a:defRPr/>
              </a:pPr>
              <a:t>‹#›</a:t>
            </a:fld>
            <a:endParaRPr lang="en-US"/>
          </a:p>
        </p:txBody>
      </p:sp>
    </p:spTree>
    <p:extLst>
      <p:ext uri="{BB962C8B-B14F-4D97-AF65-F5344CB8AC3E}">
        <p14:creationId xmlns:p14="http://schemas.microsoft.com/office/powerpoint/2010/main" val="19116571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Watermark">
    <p:spTree>
      <p:nvGrpSpPr>
        <p:cNvPr id="1" name=""/>
        <p:cNvGrpSpPr/>
        <p:nvPr/>
      </p:nvGrpSpPr>
      <p:grpSpPr>
        <a:xfrm>
          <a:off x="0" y="0"/>
          <a:ext cx="0" cy="0"/>
          <a:chOff x="0" y="0"/>
          <a:chExt cx="0" cy="0"/>
        </a:xfrm>
      </p:grpSpPr>
      <p:sp>
        <p:nvSpPr>
          <p:cNvPr id="8" name="Text Placeholder 7"/>
          <p:cNvSpPr>
            <a:spLocks noGrp="1"/>
          </p:cNvSpPr>
          <p:nvPr>
            <p:ph type="body" sz="quarter" idx="13"/>
          </p:nvPr>
        </p:nvSpPr>
        <p:spPr>
          <a:xfrm>
            <a:off x="1122215" y="3200400"/>
            <a:ext cx="8021782" cy="2209800"/>
          </a:xfrm>
        </p:spPr>
        <p:txBody>
          <a:bodyPr wrap="none" lIns="0" tIns="0" rIns="0" bIns="0" anchor="ctr">
            <a:noAutofit/>
          </a:bodyPr>
          <a:lstStyle>
            <a:lvl1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1pPr>
            <a:lvl2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2pPr>
            <a:lvl3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3pPr>
            <a:lvl4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4pPr>
            <a:lvl5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5pPr>
          </a:lstStyle>
          <a:p>
            <a:pPr lvl="0"/>
            <a:r>
              <a:rPr lang="en-GB" smtClean="0"/>
              <a:t>Click to edit Master text styles</a:t>
            </a:r>
          </a:p>
        </p:txBody>
      </p:sp>
      <p:sp>
        <p:nvSpPr>
          <p:cNvPr id="2" name="Title 1"/>
          <p:cNvSpPr>
            <a:spLocks noGrp="1"/>
          </p:cNvSpPr>
          <p:nvPr>
            <p:ph type="ctrTitle"/>
          </p:nvPr>
        </p:nvSpPr>
        <p:spPr>
          <a:xfrm>
            <a:off x="3960813" y="3833095"/>
            <a:ext cx="4724400" cy="1209964"/>
          </a:xfrm>
        </p:spPr>
        <p:txBody>
          <a:bodyPr lIns="45720" tIns="0" rIns="45720" bIns="0" anchor="b">
            <a:noAutofit/>
          </a:bodyPr>
          <a:lstStyle>
            <a:lvl1pPr algn="l">
              <a:lnSpc>
                <a:spcPts val="5000"/>
              </a:lnSpc>
              <a:defRPr sz="4600"/>
            </a:lvl1pPr>
          </a:lstStyle>
          <a:p>
            <a:r>
              <a:rPr lang="en-GB" smtClean="0"/>
              <a:t>Click to edit Master title style</a:t>
            </a:r>
            <a:endParaRPr dirty="0"/>
          </a:p>
        </p:txBody>
      </p:sp>
      <p:sp>
        <p:nvSpPr>
          <p:cNvPr id="3" name="Subtitle 2"/>
          <p:cNvSpPr>
            <a:spLocks noGrp="1"/>
          </p:cNvSpPr>
          <p:nvPr>
            <p:ph type="subTitle" idx="1"/>
          </p:nvPr>
        </p:nvSpPr>
        <p:spPr>
          <a:xfrm>
            <a:off x="3960813" y="5056909"/>
            <a:ext cx="4724400" cy="1156586"/>
          </a:xfrm>
        </p:spPr>
        <p:txBody>
          <a:bodyPr tIns="0" rIns="45720" bIns="0">
            <a:normAutofit/>
          </a:bodyPr>
          <a:lstStyle>
            <a:lvl1pPr marL="0" indent="0" algn="l">
              <a:lnSpc>
                <a:spcPts val="2600"/>
              </a:lnSpc>
              <a:spcBef>
                <a:spcPct val="0"/>
              </a:spcBef>
              <a:buNone/>
              <a:defRPr sz="22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5" name="Date Placeholder 3"/>
          <p:cNvSpPr>
            <a:spLocks noGrp="1"/>
          </p:cNvSpPr>
          <p:nvPr>
            <p:ph type="dt" sz="half" idx="14"/>
          </p:nvPr>
        </p:nvSpPr>
        <p:spPr>
          <a:xfrm>
            <a:off x="457200" y="6299200"/>
            <a:ext cx="1981200" cy="273050"/>
          </a:xfrm>
        </p:spPr>
        <p:txBody>
          <a:bodyPr/>
          <a:lstStyle>
            <a:lvl1pPr algn="l">
              <a:defRPr sz="1100" smtClean="0">
                <a:latin typeface="Rockwell" pitchFamily="18" charset="0"/>
              </a:defRPr>
            </a:lvl1pPr>
          </a:lstStyle>
          <a:p>
            <a:pPr>
              <a:defRPr/>
            </a:pPr>
            <a:fld id="{F9D12E42-32D6-EE48-B5B6-F6185F8F04E1}" type="datetimeFigureOut">
              <a:rPr lang="en-US"/>
              <a:pPr>
                <a:defRPr/>
              </a:pPr>
              <a:t>11/23/2015</a:t>
            </a:fld>
            <a:endParaRPr lang="en-US"/>
          </a:p>
        </p:txBody>
      </p:sp>
      <p:sp>
        <p:nvSpPr>
          <p:cNvPr id="6" name="Footer Placeholder 4"/>
          <p:cNvSpPr>
            <a:spLocks noGrp="1"/>
          </p:cNvSpPr>
          <p:nvPr>
            <p:ph type="ftr" sz="quarter" idx="15"/>
          </p:nvPr>
        </p:nvSpPr>
        <p:spPr>
          <a:xfrm>
            <a:off x="3962400" y="6299200"/>
            <a:ext cx="3810000" cy="273050"/>
          </a:xfrm>
        </p:spPr>
        <p:txBody>
          <a:bodyPr/>
          <a:lstStyle>
            <a:lvl1pPr algn="l">
              <a:defRPr/>
            </a:lvl1pPr>
          </a:lstStyle>
          <a:p>
            <a:pPr>
              <a:defRPr/>
            </a:pPr>
            <a:endParaRPr lang="en-US"/>
          </a:p>
        </p:txBody>
      </p:sp>
      <p:sp>
        <p:nvSpPr>
          <p:cNvPr id="7" name="Slide Number Placeholder 5"/>
          <p:cNvSpPr>
            <a:spLocks noGrp="1"/>
          </p:cNvSpPr>
          <p:nvPr>
            <p:ph type="sldNum" sz="quarter" idx="16"/>
          </p:nvPr>
        </p:nvSpPr>
        <p:spPr>
          <a:xfrm>
            <a:off x="8264525" y="6311900"/>
            <a:ext cx="685800" cy="265113"/>
          </a:xfrm>
        </p:spPr>
        <p:txBody>
          <a:bodyPr/>
          <a:lstStyle>
            <a:lvl1pPr>
              <a:defRPr sz="1100" smtClean="0">
                <a:solidFill>
                  <a:schemeClr val="tx1"/>
                </a:solidFill>
                <a:latin typeface="Rockwell" pitchFamily="18" charset="0"/>
              </a:defRPr>
            </a:lvl1pPr>
          </a:lstStyle>
          <a:p>
            <a:pPr>
              <a:defRPr/>
            </a:pPr>
            <a:fld id="{356F0B6E-63F5-0A41-9940-C49AA8BC6897}" type="slidenum">
              <a:rPr lang="en-US"/>
              <a:pPr>
                <a:defRPr/>
              </a:pPr>
              <a:t>‹#›</a:t>
            </a:fld>
            <a:endParaRPr lang="en-US"/>
          </a:p>
        </p:txBody>
      </p:sp>
    </p:spTree>
    <p:extLst>
      <p:ext uri="{BB962C8B-B14F-4D97-AF65-F5344CB8AC3E}">
        <p14:creationId xmlns:p14="http://schemas.microsoft.com/office/powerpoint/2010/main" val="16368291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2194560"/>
            <a:ext cx="7772400" cy="1362075"/>
          </a:xfrm>
        </p:spPr>
        <p:txBody>
          <a:bodyPr lIns="45720" tIns="0" rIns="45720" bIns="0" rtlCol="0" anchor="b">
            <a:noAutofit/>
          </a:bodyPr>
          <a:lstStyle>
            <a:lvl1pPr algn="l" defTabSz="914400" rtl="0" eaLnBrk="1" latinLnBrk="0" hangingPunct="1">
              <a:lnSpc>
                <a:spcPts val="5000"/>
              </a:lnSpc>
              <a:spcBef>
                <a:spcPct val="0"/>
              </a:spcBef>
              <a:buNone/>
              <a:defRPr sz="4600" b="1" kern="1200" cap="none" baseline="0">
                <a:solidFill>
                  <a:schemeClr val="tx1"/>
                </a:solidFill>
                <a:latin typeface="+mj-lt"/>
                <a:ea typeface="+mj-ea"/>
                <a:cs typeface="+mj-cs"/>
              </a:defRPr>
            </a:lvl1pPr>
          </a:lstStyle>
          <a:p>
            <a:r>
              <a:rPr lang="en-GB" smtClean="0"/>
              <a:t>Click to edit Master title style</a:t>
            </a:r>
            <a:endParaRPr/>
          </a:p>
        </p:txBody>
      </p:sp>
      <p:sp>
        <p:nvSpPr>
          <p:cNvPr id="3" name="Text Placeholder 2"/>
          <p:cNvSpPr>
            <a:spLocks noGrp="1"/>
          </p:cNvSpPr>
          <p:nvPr>
            <p:ph type="body" idx="1"/>
          </p:nvPr>
        </p:nvSpPr>
        <p:spPr>
          <a:xfrm>
            <a:off x="457200" y="3557016"/>
            <a:ext cx="7772400" cy="987552"/>
          </a:xfrm>
        </p:spPr>
        <p:txBody>
          <a:bodyPr tIns="0" rIns="45720" bIns="0" rtlCol="0">
            <a:normAutofit/>
          </a:bodyPr>
          <a:lstStyle>
            <a:lvl1pPr marL="0" indent="0">
              <a:spcBef>
                <a:spcPts val="0"/>
              </a:spcBef>
              <a:buNone/>
              <a:defRPr sz="2200" kern="1200">
                <a:solidFill>
                  <a:schemeClr val="tx1"/>
                </a:soli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3B776E7C-02A5-0147-B194-33F1088F4AAF}" type="datetimeFigureOut">
              <a:rPr lang="en-US"/>
              <a:pPr>
                <a:defRPr/>
              </a:pPr>
              <a:t>11/23/2015</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45724806-045A-7F4C-888D-E663BF405E55}" type="slidenum">
              <a:rPr lang="en-US"/>
              <a:pPr>
                <a:defRPr/>
              </a:pPr>
              <a:t>‹#›</a:t>
            </a:fld>
            <a:endParaRPr lang="en-US"/>
          </a:p>
        </p:txBody>
      </p:sp>
    </p:spTree>
    <p:extLst>
      <p:ext uri="{BB962C8B-B14F-4D97-AF65-F5344CB8AC3E}">
        <p14:creationId xmlns:p14="http://schemas.microsoft.com/office/powerpoint/2010/main" val="1167258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with Watermark">
    <p:spTree>
      <p:nvGrpSpPr>
        <p:cNvPr id="1" name=""/>
        <p:cNvGrpSpPr/>
        <p:nvPr/>
      </p:nvGrpSpPr>
      <p:grpSpPr>
        <a:xfrm>
          <a:off x="0" y="0"/>
          <a:ext cx="0" cy="0"/>
          <a:chOff x="0" y="0"/>
          <a:chExt cx="0" cy="0"/>
        </a:xfrm>
      </p:grpSpPr>
      <p:sp>
        <p:nvSpPr>
          <p:cNvPr id="7" name="Text Placeholder 7"/>
          <p:cNvSpPr>
            <a:spLocks noGrp="1"/>
          </p:cNvSpPr>
          <p:nvPr>
            <p:ph type="body" sz="quarter" idx="13"/>
          </p:nvPr>
        </p:nvSpPr>
        <p:spPr>
          <a:xfrm>
            <a:off x="712693" y="1689847"/>
            <a:ext cx="8431303" cy="2209800"/>
          </a:xfrm>
        </p:spPr>
        <p:txBody>
          <a:bodyPr wrap="none" lIns="0" tIns="0" rIns="0" bIns="0" anchor="ctr">
            <a:noAutofit/>
          </a:bodyPr>
          <a:lstStyle>
            <a:lvl1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1pPr>
            <a:lvl2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2pPr>
            <a:lvl3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3pPr>
            <a:lvl4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4pPr>
            <a:lvl5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5pPr>
          </a:lstStyle>
          <a:p>
            <a:pPr lvl="0"/>
            <a:r>
              <a:rPr lang="en-GB" smtClean="0"/>
              <a:t>Click to edit Master text styles</a:t>
            </a:r>
          </a:p>
        </p:txBody>
      </p:sp>
      <p:sp>
        <p:nvSpPr>
          <p:cNvPr id="2" name="Title 1"/>
          <p:cNvSpPr>
            <a:spLocks noGrp="1"/>
          </p:cNvSpPr>
          <p:nvPr>
            <p:ph type="title"/>
          </p:nvPr>
        </p:nvSpPr>
        <p:spPr>
          <a:xfrm>
            <a:off x="457201" y="2196353"/>
            <a:ext cx="5334000" cy="1362075"/>
          </a:xfrm>
        </p:spPr>
        <p:txBody>
          <a:bodyPr lIns="45720" tIns="0" rIns="45720" bIns="0" anchor="b"/>
          <a:lstStyle>
            <a:lvl1pPr algn="l">
              <a:lnSpc>
                <a:spcPts val="5000"/>
              </a:lnSpc>
              <a:defRPr sz="4600" b="1" cap="none" baseline="0"/>
            </a:lvl1pPr>
          </a:lstStyle>
          <a:p>
            <a:r>
              <a:rPr lang="en-GB" smtClean="0"/>
              <a:t>Click to edit Master title style</a:t>
            </a:r>
            <a:endParaRPr/>
          </a:p>
        </p:txBody>
      </p:sp>
      <p:sp>
        <p:nvSpPr>
          <p:cNvPr id="3" name="Text Placeholder 2"/>
          <p:cNvSpPr>
            <a:spLocks noGrp="1"/>
          </p:cNvSpPr>
          <p:nvPr>
            <p:ph type="body" idx="1"/>
          </p:nvPr>
        </p:nvSpPr>
        <p:spPr>
          <a:xfrm>
            <a:off x="457200" y="3560618"/>
            <a:ext cx="5334000" cy="983087"/>
          </a:xfrm>
        </p:spPr>
        <p:txBody>
          <a:bodyPr tIns="0" rIns="45720" bIns="0"/>
          <a:lstStyle>
            <a:lvl1pPr marL="0" indent="0">
              <a:spcBef>
                <a:spcPct val="0"/>
              </a:spcBef>
              <a:buNone/>
              <a:defRPr sz="22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5" name="Date Placeholder 3"/>
          <p:cNvSpPr>
            <a:spLocks noGrp="1"/>
          </p:cNvSpPr>
          <p:nvPr>
            <p:ph type="dt" sz="half" idx="14"/>
          </p:nvPr>
        </p:nvSpPr>
        <p:spPr/>
        <p:txBody>
          <a:bodyPr/>
          <a:lstStyle>
            <a:lvl1pPr>
              <a:defRPr/>
            </a:lvl1pPr>
          </a:lstStyle>
          <a:p>
            <a:pPr>
              <a:defRPr/>
            </a:pPr>
            <a:fld id="{88CD06DE-BE70-F04D-9F66-5E8D9010F40B}" type="datetimeFigureOut">
              <a:rPr lang="en-US"/>
              <a:pPr>
                <a:defRPr/>
              </a:pPr>
              <a:t>11/23/2015</a:t>
            </a:fld>
            <a:endParaRPr lang="en-US"/>
          </a:p>
        </p:txBody>
      </p:sp>
      <p:sp>
        <p:nvSpPr>
          <p:cNvPr id="6" name="Footer Placeholder 4"/>
          <p:cNvSpPr>
            <a:spLocks noGrp="1"/>
          </p:cNvSpPr>
          <p:nvPr>
            <p:ph type="ftr" sz="quarter" idx="15"/>
          </p:nvPr>
        </p:nvSpPr>
        <p:spPr/>
        <p:txBody>
          <a:bodyPr/>
          <a:lstStyle>
            <a:lvl1pPr>
              <a:defRPr/>
            </a:lvl1pPr>
          </a:lstStyle>
          <a:p>
            <a:pPr>
              <a:defRPr/>
            </a:pPr>
            <a:endParaRPr lang="en-US"/>
          </a:p>
        </p:txBody>
      </p:sp>
      <p:sp>
        <p:nvSpPr>
          <p:cNvPr id="8" name="Slide Number Placeholder 5"/>
          <p:cNvSpPr>
            <a:spLocks noGrp="1"/>
          </p:cNvSpPr>
          <p:nvPr>
            <p:ph type="sldNum" sz="quarter" idx="16"/>
          </p:nvPr>
        </p:nvSpPr>
        <p:spPr/>
        <p:txBody>
          <a:bodyPr/>
          <a:lstStyle>
            <a:lvl1pPr>
              <a:defRPr/>
            </a:lvl1pPr>
          </a:lstStyle>
          <a:p>
            <a:pPr>
              <a:defRPr/>
            </a:pPr>
            <a:fld id="{7F88030A-05D1-AB47-B761-8F9E986533E9}" type="slidenum">
              <a:rPr lang="en-US"/>
              <a:pPr>
                <a:defRPr/>
              </a:pPr>
              <a:t>‹#›</a:t>
            </a:fld>
            <a:endParaRPr lang="en-US"/>
          </a:p>
        </p:txBody>
      </p:sp>
    </p:spTree>
    <p:extLst>
      <p:ext uri="{BB962C8B-B14F-4D97-AF65-F5344CB8AC3E}">
        <p14:creationId xmlns:p14="http://schemas.microsoft.com/office/powerpoint/2010/main" val="1606812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ection with Picture">
    <p:spTree>
      <p:nvGrpSpPr>
        <p:cNvPr id="1" name=""/>
        <p:cNvGrpSpPr/>
        <p:nvPr/>
      </p:nvGrpSpPr>
      <p:grpSpPr>
        <a:xfrm>
          <a:off x="0" y="0"/>
          <a:ext cx="0" cy="0"/>
          <a:chOff x="0" y="0"/>
          <a:chExt cx="0" cy="0"/>
        </a:xfrm>
      </p:grpSpPr>
      <p:grpSp>
        <p:nvGrpSpPr>
          <p:cNvPr id="5" name="Group 8"/>
          <p:cNvGrpSpPr>
            <a:grpSpLocks/>
          </p:cNvGrpSpPr>
          <p:nvPr/>
        </p:nvGrpSpPr>
        <p:grpSpPr bwMode="auto">
          <a:xfrm rot="-360000">
            <a:off x="654050" y="444500"/>
            <a:ext cx="5416550" cy="3630613"/>
            <a:chOff x="1524000" y="381000"/>
            <a:chExt cx="3657600" cy="4737978"/>
          </a:xfrm>
        </p:grpSpPr>
        <p:sp>
          <p:nvSpPr>
            <p:cNvPr id="6" name="Rectangle 5"/>
            <p:cNvSpPr/>
            <p:nvPr userDrawn="1"/>
          </p:nvSpPr>
          <p:spPr>
            <a:xfrm>
              <a:off x="1523326" y="380823"/>
              <a:ext cx="3657600" cy="4723475"/>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sp>
          <p:nvSpPr>
            <p:cNvPr id="7" name="Rectangle 6"/>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grpSp>
      <p:sp>
        <p:nvSpPr>
          <p:cNvPr id="2" name="Title 1"/>
          <p:cNvSpPr>
            <a:spLocks noGrp="1"/>
          </p:cNvSpPr>
          <p:nvPr>
            <p:ph type="title"/>
          </p:nvPr>
        </p:nvSpPr>
        <p:spPr>
          <a:xfrm>
            <a:off x="3152775" y="4069804"/>
            <a:ext cx="5538788" cy="1162050"/>
          </a:xfrm>
        </p:spPr>
        <p:txBody>
          <a:bodyPr tIns="0" bIns="0" anchor="b"/>
          <a:lstStyle>
            <a:lvl1pPr algn="l">
              <a:lnSpc>
                <a:spcPts val="4600"/>
              </a:lnSpc>
              <a:defRPr sz="4600" b="1"/>
            </a:lvl1pPr>
          </a:lstStyle>
          <a:p>
            <a:r>
              <a:rPr lang="en-GB" smtClean="0"/>
              <a:t>Click to edit Master title style</a:t>
            </a:r>
            <a:endParaRPr/>
          </a:p>
        </p:txBody>
      </p:sp>
      <p:sp>
        <p:nvSpPr>
          <p:cNvPr id="12" name="Picture Placeholder 9"/>
          <p:cNvSpPr>
            <a:spLocks noGrp="1"/>
          </p:cNvSpPr>
          <p:nvPr>
            <p:ph type="pic" sz="quarter" idx="15"/>
          </p:nvPr>
        </p:nvSpPr>
        <p:spPr>
          <a:xfrm rot="21240000">
            <a:off x="857677" y="632632"/>
            <a:ext cx="5009597" cy="3255264"/>
          </a:xfrm>
          <a:solidFill>
            <a:schemeClr val="bg1">
              <a:lumMod val="85000"/>
            </a:schemeClr>
          </a:solidFill>
        </p:spPr>
        <p:txBody>
          <a:bodyPr rtlCol="0">
            <a:normAutofit/>
          </a:bodyPr>
          <a:lstStyle>
            <a:lvl1pPr>
              <a:buNone/>
              <a:defRPr/>
            </a:lvl1pPr>
          </a:lstStyle>
          <a:p>
            <a:pPr lvl="0"/>
            <a:r>
              <a:rPr lang="en-GB" noProof="0" smtClean="0"/>
              <a:t>Drag picture to placeholder or click icon to add</a:t>
            </a:r>
            <a:endParaRPr noProof="0"/>
          </a:p>
        </p:txBody>
      </p:sp>
      <p:sp>
        <p:nvSpPr>
          <p:cNvPr id="4" name="Text Placeholder 3"/>
          <p:cNvSpPr>
            <a:spLocks noGrp="1"/>
          </p:cNvSpPr>
          <p:nvPr>
            <p:ph type="body" sz="half" idx="2"/>
          </p:nvPr>
        </p:nvSpPr>
        <p:spPr>
          <a:xfrm>
            <a:off x="3158117" y="5230906"/>
            <a:ext cx="5532958" cy="865093"/>
          </a:xfrm>
        </p:spPr>
        <p:txBody>
          <a:bodyPr/>
          <a:lstStyle>
            <a:lvl1pPr marL="0" indent="0">
              <a:spcBef>
                <a:spcPct val="0"/>
              </a:spcBef>
              <a:buNone/>
              <a:defRPr sz="2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8" name="Date Placeholder 4"/>
          <p:cNvSpPr>
            <a:spLocks noGrp="1"/>
          </p:cNvSpPr>
          <p:nvPr>
            <p:ph type="dt" sz="half" idx="16"/>
          </p:nvPr>
        </p:nvSpPr>
        <p:spPr/>
        <p:txBody>
          <a:bodyPr/>
          <a:lstStyle>
            <a:lvl1pPr>
              <a:defRPr/>
            </a:lvl1pPr>
          </a:lstStyle>
          <a:p>
            <a:pPr>
              <a:defRPr/>
            </a:pPr>
            <a:fld id="{F3BAAFC7-22F5-524F-8BDD-605EB1E88698}" type="datetimeFigureOut">
              <a:rPr lang="en-US"/>
              <a:pPr>
                <a:defRPr/>
              </a:pPr>
              <a:t>11/23/2015</a:t>
            </a:fld>
            <a:endParaRPr lang="en-US"/>
          </a:p>
        </p:txBody>
      </p:sp>
      <p:sp>
        <p:nvSpPr>
          <p:cNvPr id="9" name="Footer Placeholder 5"/>
          <p:cNvSpPr>
            <a:spLocks noGrp="1"/>
          </p:cNvSpPr>
          <p:nvPr>
            <p:ph type="ftr" sz="quarter" idx="17"/>
          </p:nvPr>
        </p:nvSpPr>
        <p:spPr/>
        <p:txBody>
          <a:bodyPr/>
          <a:lstStyle>
            <a:lvl1pPr>
              <a:defRPr/>
            </a:lvl1pPr>
          </a:lstStyle>
          <a:p>
            <a:pPr>
              <a:defRPr/>
            </a:pPr>
            <a:endParaRPr lang="en-US"/>
          </a:p>
        </p:txBody>
      </p:sp>
      <p:sp>
        <p:nvSpPr>
          <p:cNvPr id="10" name="Slide Number Placeholder 6"/>
          <p:cNvSpPr>
            <a:spLocks noGrp="1"/>
          </p:cNvSpPr>
          <p:nvPr>
            <p:ph type="sldNum" sz="quarter" idx="18"/>
          </p:nvPr>
        </p:nvSpPr>
        <p:spPr/>
        <p:txBody>
          <a:bodyPr/>
          <a:lstStyle>
            <a:lvl1pPr>
              <a:defRPr/>
            </a:lvl1pPr>
          </a:lstStyle>
          <a:p>
            <a:pPr>
              <a:defRPr/>
            </a:pPr>
            <a:fld id="{7A2B3007-DB82-D74A-B228-79A48CEC9895}" type="slidenum">
              <a:rPr lang="en-US"/>
              <a:pPr>
                <a:defRPr/>
              </a:pPr>
              <a:t>‹#›</a:t>
            </a:fld>
            <a:endParaRPr lang="en-US"/>
          </a:p>
        </p:txBody>
      </p:sp>
    </p:spTree>
    <p:extLst>
      <p:ext uri="{BB962C8B-B14F-4D97-AF65-F5344CB8AC3E}">
        <p14:creationId xmlns:p14="http://schemas.microsoft.com/office/powerpoint/2010/main" val="1986990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914400" y="1735139"/>
            <a:ext cx="3566160" cy="4056062"/>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648200" y="1735139"/>
            <a:ext cx="3566160" cy="4056062"/>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3"/>
          <p:cNvSpPr>
            <a:spLocks noGrp="1"/>
          </p:cNvSpPr>
          <p:nvPr>
            <p:ph type="dt" sz="half" idx="10"/>
          </p:nvPr>
        </p:nvSpPr>
        <p:spPr/>
        <p:txBody>
          <a:bodyPr/>
          <a:lstStyle>
            <a:lvl1pPr>
              <a:defRPr/>
            </a:lvl1pPr>
          </a:lstStyle>
          <a:p>
            <a:pPr>
              <a:defRPr/>
            </a:pPr>
            <a:fld id="{58D7CE83-0AEA-C24F-B9A0-74EDC56F845E}" type="datetimeFigureOut">
              <a:rPr lang="en-US"/>
              <a:pPr>
                <a:defRPr/>
              </a:pPr>
              <a:t>11/23/2015</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E64D19D7-D5B1-BA42-BC80-5320084CB5B5}" type="slidenum">
              <a:rPr lang="en-US"/>
              <a:pPr>
                <a:defRPr/>
              </a:pPr>
              <a:t>‹#›</a:t>
            </a:fld>
            <a:endParaRPr lang="en-US"/>
          </a:p>
        </p:txBody>
      </p:sp>
    </p:spTree>
    <p:extLst>
      <p:ext uri="{BB962C8B-B14F-4D97-AF65-F5344CB8AC3E}">
        <p14:creationId xmlns:p14="http://schemas.microsoft.com/office/powerpoint/2010/main" val="3793644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7" name="Picture 6" descr="Comparison-Underline.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57263" y="1897063"/>
            <a:ext cx="3228975" cy="142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8" name="Picture 7" descr="Comparison-Underline.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916488" y="1897063"/>
            <a:ext cx="3228975" cy="142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9" name="Picture 8" descr="Comparison-Underline.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57263" y="1897063"/>
            <a:ext cx="3228975" cy="142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0" name="Picture 9" descr="Comparison-Underline.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916488" y="1897063"/>
            <a:ext cx="3228975" cy="142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itle 1"/>
          <p:cNvSpPr>
            <a:spLocks noGrp="1"/>
          </p:cNvSpPr>
          <p:nvPr>
            <p:ph type="title"/>
          </p:nvPr>
        </p:nvSpPr>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971326" y="1419366"/>
            <a:ext cx="3200400" cy="584035"/>
          </a:xfrm>
        </p:spPr>
        <p:txBody>
          <a:bodyPr anchor="b"/>
          <a:lstStyle>
            <a:lvl1pPr marL="0" indent="0" algn="ctr">
              <a:spcBef>
                <a:spcPct val="0"/>
              </a:spcBef>
              <a:buNone/>
              <a:defRPr sz="2200" b="0">
                <a:solidFill>
                  <a:schemeClr val="tx2">
                    <a:lumMod val="60000"/>
                    <a:lumOff val="40000"/>
                  </a:schemeClr>
                </a:solidFill>
                <a:latin typeface="Impact"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897367" y="2174875"/>
            <a:ext cx="3566160" cy="3616325"/>
          </a:xfrm>
        </p:spPr>
        <p:txBody>
          <a:bodyPr/>
          <a:lstStyle>
            <a:lvl1pPr>
              <a:defRPr sz="2200"/>
            </a:lvl1pPr>
            <a:lvl2pPr>
              <a:defRPr sz="2000"/>
            </a:lvl2pPr>
            <a:lvl3pPr>
              <a:defRPr sz="1800"/>
            </a:lvl3pPr>
            <a:lvl4pPr>
              <a:defRPr sz="1600"/>
            </a:lvl4pPr>
            <a:lvl5pPr>
              <a:defRPr sz="1600"/>
            </a:lvl5pPr>
            <a:lvl6pPr marL="2290763" indent="-344488">
              <a:defRPr sz="1600"/>
            </a:lvl6pPr>
            <a:lvl7pPr marL="2290763" indent="-344488">
              <a:defRPr sz="1600"/>
            </a:lvl7pPr>
            <a:lvl8pPr marL="2290763" indent="-344488">
              <a:defRPr sz="1600"/>
            </a:lvl8pPr>
            <a:lvl9pPr marL="2290763" indent="-344488">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930247" y="1419366"/>
            <a:ext cx="3200400" cy="584035"/>
          </a:xfrm>
        </p:spPr>
        <p:txBody>
          <a:bodyPr anchor="b"/>
          <a:lstStyle>
            <a:lvl1pPr marL="0" indent="0" algn="ctr">
              <a:spcBef>
                <a:spcPct val="0"/>
              </a:spcBef>
              <a:buNone/>
              <a:defRPr sz="2200" b="0">
                <a:solidFill>
                  <a:schemeClr val="tx2">
                    <a:lumMod val="60000"/>
                    <a:lumOff val="40000"/>
                  </a:schemeClr>
                </a:solidFill>
                <a:latin typeface="Impact"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6514" y="2174875"/>
            <a:ext cx="3566160" cy="3616325"/>
          </a:xfrm>
        </p:spPr>
        <p:txBody>
          <a:bodyPr/>
          <a:lstStyle>
            <a:lvl1pPr>
              <a:defRPr sz="2200"/>
            </a:lvl1pPr>
            <a:lvl2pPr>
              <a:defRPr sz="2000"/>
            </a:lvl2pPr>
            <a:lvl3pPr>
              <a:defRPr sz="1800"/>
            </a:lvl3pPr>
            <a:lvl4pPr>
              <a:defRPr sz="1600"/>
            </a:lvl4pPr>
            <a:lvl5pPr>
              <a:defRPr sz="1600"/>
            </a:lvl5pPr>
            <a:lvl6pPr marL="2290763" indent="-344488">
              <a:defRPr sz="1600"/>
            </a:lvl6pPr>
            <a:lvl7pPr marL="2290763" indent="-344488">
              <a:defRPr sz="1600"/>
            </a:lvl7pPr>
            <a:lvl8pPr marL="2290763" indent="-344488">
              <a:defRPr sz="1600"/>
            </a:lvl8pPr>
            <a:lvl9pPr marL="2290763" indent="-344488">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1" name="Date Placeholder 6"/>
          <p:cNvSpPr>
            <a:spLocks noGrp="1"/>
          </p:cNvSpPr>
          <p:nvPr>
            <p:ph type="dt" sz="half" idx="10"/>
          </p:nvPr>
        </p:nvSpPr>
        <p:spPr/>
        <p:txBody>
          <a:bodyPr/>
          <a:lstStyle>
            <a:lvl1pPr>
              <a:defRPr/>
            </a:lvl1pPr>
          </a:lstStyle>
          <a:p>
            <a:pPr>
              <a:defRPr/>
            </a:pPr>
            <a:fld id="{0912130E-99F1-6843-9F90-417ACD51BB36}" type="datetimeFigureOut">
              <a:rPr lang="en-US"/>
              <a:pPr>
                <a:defRPr/>
              </a:pPr>
              <a:t>11/23/2015</a:t>
            </a:fld>
            <a:endParaRPr lang="en-US"/>
          </a:p>
        </p:txBody>
      </p:sp>
      <p:sp>
        <p:nvSpPr>
          <p:cNvPr id="12" name="Footer Placeholder 7"/>
          <p:cNvSpPr>
            <a:spLocks noGrp="1"/>
          </p:cNvSpPr>
          <p:nvPr>
            <p:ph type="ftr" sz="quarter" idx="11"/>
          </p:nvPr>
        </p:nvSpPr>
        <p:spPr/>
        <p:txBody>
          <a:bodyPr/>
          <a:lstStyle>
            <a:lvl1pPr>
              <a:defRPr/>
            </a:lvl1pPr>
          </a:lstStyle>
          <a:p>
            <a:pPr>
              <a:defRPr/>
            </a:pPr>
            <a:endParaRPr lang="en-US"/>
          </a:p>
        </p:txBody>
      </p:sp>
      <p:sp>
        <p:nvSpPr>
          <p:cNvPr id="13" name="Slide Number Placeholder 8"/>
          <p:cNvSpPr>
            <a:spLocks noGrp="1"/>
          </p:cNvSpPr>
          <p:nvPr>
            <p:ph type="sldNum" sz="quarter" idx="12"/>
          </p:nvPr>
        </p:nvSpPr>
        <p:spPr/>
        <p:txBody>
          <a:bodyPr/>
          <a:lstStyle>
            <a:lvl1pPr>
              <a:defRPr/>
            </a:lvl1pPr>
          </a:lstStyle>
          <a:p>
            <a:pPr>
              <a:defRPr/>
            </a:pPr>
            <a:fld id="{8D83258D-D5D3-304B-8B25-69DCECE9108B}" type="slidenum">
              <a:rPr lang="en-US"/>
              <a:pPr>
                <a:defRPr/>
              </a:pPr>
              <a:t>‹#›</a:t>
            </a:fld>
            <a:endParaRPr lang="en-US"/>
          </a:p>
        </p:txBody>
      </p:sp>
    </p:spTree>
    <p:extLst>
      <p:ext uri="{BB962C8B-B14F-4D97-AF65-F5344CB8AC3E}">
        <p14:creationId xmlns:p14="http://schemas.microsoft.com/office/powerpoint/2010/main" val="7681661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914400" y="1735138"/>
            <a:ext cx="7315200" cy="1920240"/>
          </a:xfrm>
        </p:spPr>
        <p:txBody>
          <a:bodyPr/>
          <a:lstStyle>
            <a:lvl1pPr>
              <a:defRPr sz="22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8" name="Content Placeholder 2"/>
          <p:cNvSpPr>
            <a:spLocks noGrp="1"/>
          </p:cNvSpPr>
          <p:nvPr>
            <p:ph sz="half" idx="13"/>
          </p:nvPr>
        </p:nvSpPr>
        <p:spPr>
          <a:xfrm>
            <a:off x="914400" y="3870960"/>
            <a:ext cx="7315200" cy="1920240"/>
          </a:xfrm>
        </p:spPr>
        <p:txBody>
          <a:bodyPr/>
          <a:lstStyle>
            <a:lvl1pPr>
              <a:defRPr sz="22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3"/>
          <p:cNvSpPr>
            <a:spLocks noGrp="1"/>
          </p:cNvSpPr>
          <p:nvPr>
            <p:ph type="dt" sz="half" idx="14"/>
          </p:nvPr>
        </p:nvSpPr>
        <p:spPr/>
        <p:txBody>
          <a:bodyPr/>
          <a:lstStyle>
            <a:lvl1pPr>
              <a:defRPr/>
            </a:lvl1pPr>
          </a:lstStyle>
          <a:p>
            <a:pPr>
              <a:defRPr/>
            </a:pPr>
            <a:fld id="{0191050A-47BE-D94D-B8C9-FC2D437A1288}" type="datetimeFigureOut">
              <a:rPr lang="en-US"/>
              <a:pPr>
                <a:defRPr/>
              </a:pPr>
              <a:t>11/23/2015</a:t>
            </a:fld>
            <a:endParaRPr lang="en-US"/>
          </a:p>
        </p:txBody>
      </p:sp>
      <p:sp>
        <p:nvSpPr>
          <p:cNvPr id="6" name="Footer Placeholder 4"/>
          <p:cNvSpPr>
            <a:spLocks noGrp="1"/>
          </p:cNvSpPr>
          <p:nvPr>
            <p:ph type="ftr" sz="quarter" idx="15"/>
          </p:nvPr>
        </p:nvSpPr>
        <p:spPr/>
        <p:txBody>
          <a:bodyPr/>
          <a:lstStyle>
            <a:lvl1pPr>
              <a:defRPr/>
            </a:lvl1pPr>
          </a:lstStyle>
          <a:p>
            <a:pPr>
              <a:defRPr/>
            </a:pPr>
            <a:endParaRPr lang="en-US"/>
          </a:p>
        </p:txBody>
      </p:sp>
      <p:sp>
        <p:nvSpPr>
          <p:cNvPr id="7" name="Slide Number Placeholder 5"/>
          <p:cNvSpPr>
            <a:spLocks noGrp="1"/>
          </p:cNvSpPr>
          <p:nvPr>
            <p:ph type="sldNum" sz="quarter" idx="16"/>
          </p:nvPr>
        </p:nvSpPr>
        <p:spPr/>
        <p:txBody>
          <a:bodyPr/>
          <a:lstStyle>
            <a:lvl1pPr>
              <a:defRPr/>
            </a:lvl1pPr>
          </a:lstStyle>
          <a:p>
            <a:pPr>
              <a:defRPr/>
            </a:pPr>
            <a:fld id="{1499CD9F-0424-BD4F-98CB-6BBEE4477C0E}" type="slidenum">
              <a:rPr lang="en-US"/>
              <a:pPr>
                <a:defRPr/>
              </a:pPr>
              <a:t>‹#›</a:t>
            </a:fld>
            <a:endParaRPr lang="en-US"/>
          </a:p>
        </p:txBody>
      </p:sp>
    </p:spTree>
    <p:extLst>
      <p:ext uri="{BB962C8B-B14F-4D97-AF65-F5344CB8AC3E}">
        <p14:creationId xmlns:p14="http://schemas.microsoft.com/office/powerpoint/2010/main" val="34462327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11" name="Content Placeholder 2"/>
          <p:cNvSpPr>
            <a:spLocks noGrp="1"/>
          </p:cNvSpPr>
          <p:nvPr>
            <p:ph sz="half" idx="14"/>
          </p:nvPr>
        </p:nvSpPr>
        <p:spPr>
          <a:xfrm>
            <a:off x="4645152" y="1735138"/>
            <a:ext cx="3566160" cy="1920240"/>
          </a:xfrm>
        </p:spPr>
        <p:txBody>
          <a:bodyPr/>
          <a:lstStyle>
            <a:lvl1pPr>
              <a:defRPr sz="2200"/>
            </a:lvl1pPr>
            <a:lvl2pPr>
              <a:defRPr sz="2000"/>
            </a:lvl2pPr>
            <a:lvl3pPr>
              <a:defRPr sz="1800"/>
            </a:lvl3pPr>
            <a:lvl4pPr>
              <a:defRPr sz="1800"/>
            </a:lvl4pPr>
            <a:lvl5pPr>
              <a:defRPr sz="1800"/>
            </a:lvl5pPr>
            <a:lvl6pPr marL="2290763" indent="-344488">
              <a:tabLst/>
              <a:defRPr sz="1800"/>
            </a:lvl6pPr>
            <a:lvl7pPr marL="2290763" indent="-344488">
              <a:tabLst/>
              <a:defRPr sz="1800"/>
            </a:lvl7pPr>
            <a:lvl8pPr marL="2290763" indent="-344488">
              <a:tabLst/>
              <a:defRPr sz="1800"/>
            </a:lvl8pPr>
            <a:lvl9pPr marL="2290763" indent="-344488">
              <a:tabLst/>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2" name="Content Placeholder 2"/>
          <p:cNvSpPr>
            <a:spLocks noGrp="1"/>
          </p:cNvSpPr>
          <p:nvPr>
            <p:ph sz="half" idx="15"/>
          </p:nvPr>
        </p:nvSpPr>
        <p:spPr>
          <a:xfrm>
            <a:off x="4645152" y="3870960"/>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0" name="Content Placeholder 2"/>
          <p:cNvSpPr>
            <a:spLocks noGrp="1"/>
          </p:cNvSpPr>
          <p:nvPr>
            <p:ph sz="half" idx="1"/>
          </p:nvPr>
        </p:nvSpPr>
        <p:spPr>
          <a:xfrm>
            <a:off x="914400" y="1735139"/>
            <a:ext cx="3566160" cy="4056062"/>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6" name="Date Placeholder 3"/>
          <p:cNvSpPr>
            <a:spLocks noGrp="1"/>
          </p:cNvSpPr>
          <p:nvPr>
            <p:ph type="dt" sz="half" idx="16"/>
          </p:nvPr>
        </p:nvSpPr>
        <p:spPr/>
        <p:txBody>
          <a:bodyPr/>
          <a:lstStyle>
            <a:lvl1pPr>
              <a:defRPr/>
            </a:lvl1pPr>
          </a:lstStyle>
          <a:p>
            <a:pPr>
              <a:defRPr/>
            </a:pPr>
            <a:fld id="{715299DD-69D6-B247-9FFC-BC436FB6E717}" type="datetimeFigureOut">
              <a:rPr lang="en-US"/>
              <a:pPr>
                <a:defRPr/>
              </a:pPr>
              <a:t>11/23/2015</a:t>
            </a:fld>
            <a:endParaRPr lang="en-US"/>
          </a:p>
        </p:txBody>
      </p:sp>
      <p:sp>
        <p:nvSpPr>
          <p:cNvPr id="7" name="Footer Placeholder 4"/>
          <p:cNvSpPr>
            <a:spLocks noGrp="1"/>
          </p:cNvSpPr>
          <p:nvPr>
            <p:ph type="ftr" sz="quarter" idx="17"/>
          </p:nvPr>
        </p:nvSpPr>
        <p:spPr/>
        <p:txBody>
          <a:bodyPr/>
          <a:lstStyle>
            <a:lvl1pPr>
              <a:defRPr/>
            </a:lvl1pPr>
          </a:lstStyle>
          <a:p>
            <a:pPr>
              <a:defRPr/>
            </a:pPr>
            <a:endParaRPr lang="en-US"/>
          </a:p>
        </p:txBody>
      </p:sp>
      <p:sp>
        <p:nvSpPr>
          <p:cNvPr id="8" name="Slide Number Placeholder 5"/>
          <p:cNvSpPr>
            <a:spLocks noGrp="1"/>
          </p:cNvSpPr>
          <p:nvPr>
            <p:ph type="sldNum" sz="quarter" idx="18"/>
          </p:nvPr>
        </p:nvSpPr>
        <p:spPr/>
        <p:txBody>
          <a:bodyPr/>
          <a:lstStyle>
            <a:lvl1pPr>
              <a:defRPr/>
            </a:lvl1pPr>
          </a:lstStyle>
          <a:p>
            <a:pPr>
              <a:defRPr/>
            </a:pPr>
            <a:fld id="{041BE096-8E14-E340-BA39-9F5D10327DD7}" type="slidenum">
              <a:rPr lang="en-US"/>
              <a:pPr>
                <a:defRPr/>
              </a:pPr>
              <a:t>‹#›</a:t>
            </a:fld>
            <a:endParaRPr lang="en-US"/>
          </a:p>
        </p:txBody>
      </p:sp>
    </p:spTree>
    <p:extLst>
      <p:ext uri="{BB962C8B-B14F-4D97-AF65-F5344CB8AC3E}">
        <p14:creationId xmlns:p14="http://schemas.microsoft.com/office/powerpoint/2010/main" val="13872717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914400" y="1735138"/>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8" name="Content Placeholder 2"/>
          <p:cNvSpPr>
            <a:spLocks noGrp="1"/>
          </p:cNvSpPr>
          <p:nvPr>
            <p:ph sz="half" idx="13"/>
          </p:nvPr>
        </p:nvSpPr>
        <p:spPr>
          <a:xfrm>
            <a:off x="914400" y="3870960"/>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1" name="Content Placeholder 2"/>
          <p:cNvSpPr>
            <a:spLocks noGrp="1"/>
          </p:cNvSpPr>
          <p:nvPr>
            <p:ph sz="half" idx="14"/>
          </p:nvPr>
        </p:nvSpPr>
        <p:spPr>
          <a:xfrm>
            <a:off x="4645152" y="1735138"/>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2" name="Content Placeholder 2"/>
          <p:cNvSpPr>
            <a:spLocks noGrp="1"/>
          </p:cNvSpPr>
          <p:nvPr>
            <p:ph sz="half" idx="15"/>
          </p:nvPr>
        </p:nvSpPr>
        <p:spPr>
          <a:xfrm>
            <a:off x="4645152" y="3870960"/>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3"/>
          <p:cNvSpPr>
            <a:spLocks noGrp="1"/>
          </p:cNvSpPr>
          <p:nvPr>
            <p:ph type="dt" sz="half" idx="16"/>
          </p:nvPr>
        </p:nvSpPr>
        <p:spPr/>
        <p:txBody>
          <a:bodyPr/>
          <a:lstStyle>
            <a:lvl1pPr>
              <a:defRPr/>
            </a:lvl1pPr>
          </a:lstStyle>
          <a:p>
            <a:pPr>
              <a:defRPr/>
            </a:pPr>
            <a:fld id="{7FF8DD1B-89DB-224E-BBBC-BEBACD43DABE}" type="datetimeFigureOut">
              <a:rPr lang="en-US"/>
              <a:pPr>
                <a:defRPr/>
              </a:pPr>
              <a:t>11/23/2015</a:t>
            </a:fld>
            <a:endParaRPr lang="en-US"/>
          </a:p>
        </p:txBody>
      </p:sp>
      <p:sp>
        <p:nvSpPr>
          <p:cNvPr id="9" name="Footer Placeholder 4"/>
          <p:cNvSpPr>
            <a:spLocks noGrp="1"/>
          </p:cNvSpPr>
          <p:nvPr>
            <p:ph type="ftr" sz="quarter" idx="17"/>
          </p:nvPr>
        </p:nvSpPr>
        <p:spPr/>
        <p:txBody>
          <a:bodyPr/>
          <a:lstStyle>
            <a:lvl1pPr>
              <a:defRPr/>
            </a:lvl1pPr>
          </a:lstStyle>
          <a:p>
            <a:pPr>
              <a:defRPr/>
            </a:pPr>
            <a:endParaRPr lang="en-US"/>
          </a:p>
        </p:txBody>
      </p:sp>
      <p:sp>
        <p:nvSpPr>
          <p:cNvPr id="10" name="Slide Number Placeholder 5"/>
          <p:cNvSpPr>
            <a:spLocks noGrp="1"/>
          </p:cNvSpPr>
          <p:nvPr>
            <p:ph type="sldNum" sz="quarter" idx="18"/>
          </p:nvPr>
        </p:nvSpPr>
        <p:spPr/>
        <p:txBody>
          <a:bodyPr/>
          <a:lstStyle>
            <a:lvl1pPr>
              <a:defRPr/>
            </a:lvl1pPr>
          </a:lstStyle>
          <a:p>
            <a:pPr>
              <a:defRPr/>
            </a:pPr>
            <a:fld id="{9E41FE4A-F592-C547-8A52-E000510A476D}" type="slidenum">
              <a:rPr lang="en-US"/>
              <a:pPr>
                <a:defRPr/>
              </a:pPr>
              <a:t>‹#›</a:t>
            </a:fld>
            <a:endParaRPr lang="en-US"/>
          </a:p>
        </p:txBody>
      </p:sp>
    </p:spTree>
    <p:extLst>
      <p:ext uri="{BB962C8B-B14F-4D97-AF65-F5344CB8AC3E}">
        <p14:creationId xmlns:p14="http://schemas.microsoft.com/office/powerpoint/2010/main" val="9363085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3"/>
          <p:cNvSpPr>
            <a:spLocks noGrp="1"/>
          </p:cNvSpPr>
          <p:nvPr>
            <p:ph type="dt" sz="half" idx="10"/>
          </p:nvPr>
        </p:nvSpPr>
        <p:spPr/>
        <p:txBody>
          <a:bodyPr/>
          <a:lstStyle>
            <a:lvl1pPr>
              <a:defRPr/>
            </a:lvl1pPr>
          </a:lstStyle>
          <a:p>
            <a:pPr>
              <a:defRPr/>
            </a:pPr>
            <a:fld id="{491ED0E7-C436-8F4F-9956-B87BAF842652}" type="datetimeFigureOut">
              <a:rPr lang="en-US"/>
              <a:pPr>
                <a:defRPr/>
              </a:pPr>
              <a:t>11/23/2015</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830693B3-FBE4-1446-BC2C-36ACF25B279A}" type="slidenum">
              <a:rPr lang="en-US"/>
              <a:pPr>
                <a:defRPr/>
              </a:pPr>
              <a:t>‹#›</a:t>
            </a:fld>
            <a:endParaRPr lang="en-US"/>
          </a:p>
        </p:txBody>
      </p:sp>
    </p:spTree>
    <p:extLst>
      <p:ext uri="{BB962C8B-B14F-4D97-AF65-F5344CB8AC3E}">
        <p14:creationId xmlns:p14="http://schemas.microsoft.com/office/powerpoint/2010/main" val="26089050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6558480B-8433-2642-B2AB-E2F42F2CA2B1}" type="datetimeFigureOut">
              <a:rPr lang="en-US"/>
              <a:pPr>
                <a:defRPr/>
              </a:pPr>
              <a:t>11/23/2015</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8ECC1EB3-6525-D44B-BA84-EA4A87E75AFA}" type="slidenum">
              <a:rPr lang="en-US"/>
              <a:pPr>
                <a:defRPr/>
              </a:pPr>
              <a:t>‹#›</a:t>
            </a:fld>
            <a:endParaRPr lang="en-US"/>
          </a:p>
        </p:txBody>
      </p:sp>
    </p:spTree>
    <p:extLst>
      <p:ext uri="{BB962C8B-B14F-4D97-AF65-F5344CB8AC3E}">
        <p14:creationId xmlns:p14="http://schemas.microsoft.com/office/powerpoint/2010/main" val="8988185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1690048"/>
            <a:ext cx="3563938" cy="1162050"/>
          </a:xfrm>
        </p:spPr>
        <p:txBody>
          <a:bodyPr tIns="0" bIns="0" anchor="b"/>
          <a:lstStyle>
            <a:lvl1pPr algn="l">
              <a:lnSpc>
                <a:spcPts val="4600"/>
              </a:lnSpc>
              <a:defRPr sz="4200" b="1"/>
            </a:lvl1pPr>
          </a:lstStyle>
          <a:p>
            <a:r>
              <a:rPr lang="en-GB" smtClean="0"/>
              <a:t>Click to edit Master title style</a:t>
            </a:r>
            <a:endParaRPr/>
          </a:p>
        </p:txBody>
      </p:sp>
      <p:sp>
        <p:nvSpPr>
          <p:cNvPr id="3" name="Content Placeholder 2"/>
          <p:cNvSpPr>
            <a:spLocks noGrp="1"/>
          </p:cNvSpPr>
          <p:nvPr>
            <p:ph idx="1"/>
          </p:nvPr>
        </p:nvSpPr>
        <p:spPr>
          <a:xfrm>
            <a:off x="4667250" y="368490"/>
            <a:ext cx="3566160" cy="5627498"/>
          </a:xfrm>
        </p:spPr>
        <p:txBody>
          <a:bodyPr/>
          <a:lstStyle>
            <a:lvl1pPr>
              <a:defRPr sz="2200"/>
            </a:lvl1pPr>
            <a:lvl2pPr>
              <a:defRPr sz="2000"/>
            </a:lvl2pPr>
            <a:lvl3pPr>
              <a:defRPr sz="1800"/>
            </a:lvl3pPr>
            <a:lvl4pPr>
              <a:defRPr sz="1800"/>
            </a:lvl4pPr>
            <a:lvl5pPr>
              <a:defRPr sz="1800"/>
            </a:lvl5pPr>
            <a:lvl6pPr>
              <a:defRPr sz="2000"/>
            </a:lvl6pPr>
            <a:lvl7pPr marL="2290763" indent="-344488">
              <a:defRPr sz="2000"/>
            </a:lvl7pPr>
            <a:lvl8pPr marL="2290763" indent="-344488">
              <a:defRPr sz="2000"/>
            </a:lvl8pPr>
            <a:lvl9pPr marL="2290763" indent="-344488">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914398" y="2866030"/>
            <a:ext cx="3563938" cy="2163171"/>
          </a:xfrm>
        </p:spPr>
        <p:txBody>
          <a:bodyPr/>
          <a:lstStyle>
            <a:lvl1pPr marL="0" indent="0">
              <a:spcBef>
                <a:spcPts val="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AA5E261D-E300-C242-88EA-C03C0B058ECF}" type="datetimeFigureOut">
              <a:rPr lang="en-US"/>
              <a:pPr>
                <a:defRPr/>
              </a:pPr>
              <a:t>11/23/2015</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A4B2B360-9C4C-4347-9AF6-69BE4DD23343}" type="slidenum">
              <a:rPr lang="en-US"/>
              <a:pPr>
                <a:defRPr/>
              </a:pPr>
              <a:t>‹#›</a:t>
            </a:fld>
            <a:endParaRPr lang="en-US"/>
          </a:p>
        </p:txBody>
      </p:sp>
    </p:spTree>
    <p:extLst>
      <p:ext uri="{BB962C8B-B14F-4D97-AF65-F5344CB8AC3E}">
        <p14:creationId xmlns:p14="http://schemas.microsoft.com/office/powerpoint/2010/main" val="42343788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grpSp>
        <p:nvGrpSpPr>
          <p:cNvPr id="5" name="Group 7"/>
          <p:cNvGrpSpPr>
            <a:grpSpLocks/>
          </p:cNvGrpSpPr>
          <p:nvPr/>
        </p:nvGrpSpPr>
        <p:grpSpPr bwMode="auto">
          <a:xfrm rot="-178369">
            <a:off x="628650" y="506413"/>
            <a:ext cx="3851275" cy="5514975"/>
            <a:chOff x="1524000" y="381000"/>
            <a:chExt cx="3657600" cy="4737978"/>
          </a:xfrm>
        </p:grpSpPr>
        <p:sp>
          <p:nvSpPr>
            <p:cNvPr id="6" name="Rectangle 5"/>
            <p:cNvSpPr/>
            <p:nvPr userDrawn="1"/>
          </p:nvSpPr>
          <p:spPr>
            <a:xfrm>
              <a:off x="1522886" y="380938"/>
              <a:ext cx="3657600" cy="472434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sp>
          <p:nvSpPr>
            <p:cNvPr id="7" name="Rectangle 6"/>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grpSp>
      <p:sp>
        <p:nvSpPr>
          <p:cNvPr id="2" name="Title 1"/>
          <p:cNvSpPr>
            <a:spLocks noGrp="1"/>
          </p:cNvSpPr>
          <p:nvPr>
            <p:ph type="title"/>
          </p:nvPr>
        </p:nvSpPr>
        <p:spPr>
          <a:xfrm>
            <a:off x="5017546" y="1524000"/>
            <a:ext cx="3566160" cy="1162050"/>
          </a:xfrm>
        </p:spPr>
        <p:txBody>
          <a:bodyPr tIns="0" bIns="0" anchor="b"/>
          <a:lstStyle>
            <a:lvl1pPr algn="l">
              <a:lnSpc>
                <a:spcPts val="4600"/>
              </a:lnSpc>
              <a:defRPr sz="4200" b="1"/>
            </a:lvl1pPr>
          </a:lstStyle>
          <a:p>
            <a:r>
              <a:rPr lang="en-GB" smtClean="0"/>
              <a:t>Click to edit Master title style</a:t>
            </a:r>
            <a:endParaRPr/>
          </a:p>
        </p:txBody>
      </p:sp>
      <p:sp>
        <p:nvSpPr>
          <p:cNvPr id="4" name="Text Placeholder 3"/>
          <p:cNvSpPr>
            <a:spLocks noGrp="1"/>
          </p:cNvSpPr>
          <p:nvPr>
            <p:ph type="body" sz="half" idx="2"/>
          </p:nvPr>
        </p:nvSpPr>
        <p:spPr>
          <a:xfrm>
            <a:off x="5017544" y="2699982"/>
            <a:ext cx="3566160" cy="2163171"/>
          </a:xfrm>
        </p:spPr>
        <p:txBody>
          <a:bodyPr/>
          <a:lstStyle>
            <a:lvl1pPr marL="0" indent="0">
              <a:spcBef>
                <a:spcPts val="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12" name="Picture Placeholder 9"/>
          <p:cNvSpPr>
            <a:spLocks noGrp="1"/>
          </p:cNvSpPr>
          <p:nvPr>
            <p:ph type="pic" sz="quarter" idx="14"/>
          </p:nvPr>
        </p:nvSpPr>
        <p:spPr>
          <a:xfrm rot="21421631">
            <a:off x="808793" y="667560"/>
            <a:ext cx="3468664" cy="5124723"/>
          </a:xfrm>
          <a:solidFill>
            <a:schemeClr val="bg1">
              <a:lumMod val="85000"/>
            </a:schemeClr>
          </a:solidFill>
        </p:spPr>
        <p:txBody>
          <a:bodyPr rtlCol="0">
            <a:normAutofit/>
          </a:bodyPr>
          <a:lstStyle>
            <a:lvl1pPr>
              <a:buNone/>
              <a:defRPr/>
            </a:lvl1pPr>
          </a:lstStyle>
          <a:p>
            <a:pPr lvl="0"/>
            <a:r>
              <a:rPr lang="en-GB" noProof="0" smtClean="0"/>
              <a:t>Drag picture to placeholder or click icon to add</a:t>
            </a:r>
            <a:endParaRPr noProof="0"/>
          </a:p>
        </p:txBody>
      </p:sp>
      <p:sp>
        <p:nvSpPr>
          <p:cNvPr id="8" name="Date Placeholder 4"/>
          <p:cNvSpPr>
            <a:spLocks noGrp="1"/>
          </p:cNvSpPr>
          <p:nvPr>
            <p:ph type="dt" sz="half" idx="15"/>
          </p:nvPr>
        </p:nvSpPr>
        <p:spPr/>
        <p:txBody>
          <a:bodyPr/>
          <a:lstStyle>
            <a:lvl1pPr>
              <a:defRPr/>
            </a:lvl1pPr>
          </a:lstStyle>
          <a:p>
            <a:pPr>
              <a:defRPr/>
            </a:pPr>
            <a:fld id="{874BE3BC-C2D6-D242-BA88-AC8904216DAC}" type="datetimeFigureOut">
              <a:rPr lang="en-US"/>
              <a:pPr>
                <a:defRPr/>
              </a:pPr>
              <a:t>11/23/2015</a:t>
            </a:fld>
            <a:endParaRPr lang="en-US"/>
          </a:p>
        </p:txBody>
      </p:sp>
      <p:sp>
        <p:nvSpPr>
          <p:cNvPr id="9" name="Footer Placeholder 5"/>
          <p:cNvSpPr>
            <a:spLocks noGrp="1"/>
          </p:cNvSpPr>
          <p:nvPr>
            <p:ph type="ftr" sz="quarter" idx="16"/>
          </p:nvPr>
        </p:nvSpPr>
        <p:spPr/>
        <p:txBody>
          <a:bodyPr/>
          <a:lstStyle>
            <a:lvl1pPr>
              <a:defRPr/>
            </a:lvl1pPr>
          </a:lstStyle>
          <a:p>
            <a:pPr>
              <a:defRPr/>
            </a:pPr>
            <a:endParaRPr lang="en-US"/>
          </a:p>
        </p:txBody>
      </p:sp>
      <p:sp>
        <p:nvSpPr>
          <p:cNvPr id="10" name="Slide Number Placeholder 6"/>
          <p:cNvSpPr>
            <a:spLocks noGrp="1"/>
          </p:cNvSpPr>
          <p:nvPr>
            <p:ph type="sldNum" sz="quarter" idx="17"/>
          </p:nvPr>
        </p:nvSpPr>
        <p:spPr/>
        <p:txBody>
          <a:bodyPr/>
          <a:lstStyle>
            <a:lvl1pPr>
              <a:defRPr/>
            </a:lvl1pPr>
          </a:lstStyle>
          <a:p>
            <a:pPr>
              <a:defRPr/>
            </a:pPr>
            <a:fld id="{1681EC73-3F82-A942-8EFA-9C2A189BA798}" type="slidenum">
              <a:rPr lang="en-US"/>
              <a:pPr>
                <a:defRPr/>
              </a:pPr>
              <a:t>‹#›</a:t>
            </a:fld>
            <a:endParaRPr lang="en-US"/>
          </a:p>
        </p:txBody>
      </p:sp>
    </p:spTree>
    <p:extLst>
      <p:ext uri="{BB962C8B-B14F-4D97-AF65-F5344CB8AC3E}">
        <p14:creationId xmlns:p14="http://schemas.microsoft.com/office/powerpoint/2010/main" val="19415945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2 Pictures with Caption">
    <p:spTree>
      <p:nvGrpSpPr>
        <p:cNvPr id="1" name=""/>
        <p:cNvGrpSpPr/>
        <p:nvPr/>
      </p:nvGrpSpPr>
      <p:grpSpPr>
        <a:xfrm>
          <a:off x="0" y="0"/>
          <a:ext cx="0" cy="0"/>
          <a:chOff x="0" y="0"/>
          <a:chExt cx="0" cy="0"/>
        </a:xfrm>
      </p:grpSpPr>
      <p:grpSp>
        <p:nvGrpSpPr>
          <p:cNvPr id="6" name="Group 13"/>
          <p:cNvGrpSpPr>
            <a:grpSpLocks/>
          </p:cNvGrpSpPr>
          <p:nvPr/>
        </p:nvGrpSpPr>
        <p:grpSpPr bwMode="auto">
          <a:xfrm rot="-385649">
            <a:off x="312738" y="3521075"/>
            <a:ext cx="4089400" cy="3025775"/>
            <a:chOff x="1524000" y="381000"/>
            <a:chExt cx="3657600" cy="4737978"/>
          </a:xfrm>
        </p:grpSpPr>
        <p:sp>
          <p:nvSpPr>
            <p:cNvPr id="7" name="Rectangle 6"/>
            <p:cNvSpPr/>
            <p:nvPr userDrawn="1"/>
          </p:nvSpPr>
          <p:spPr>
            <a:xfrm>
              <a:off x="1522986" y="380761"/>
              <a:ext cx="3657600" cy="472555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sp>
          <p:nvSpPr>
            <p:cNvPr id="8" name="Rectangle 7"/>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grpSp>
      <p:grpSp>
        <p:nvGrpSpPr>
          <p:cNvPr id="9" name="Group 9"/>
          <p:cNvGrpSpPr>
            <a:grpSpLocks/>
          </p:cNvGrpSpPr>
          <p:nvPr/>
        </p:nvGrpSpPr>
        <p:grpSpPr bwMode="auto">
          <a:xfrm rot="232774">
            <a:off x="169863" y="241300"/>
            <a:ext cx="4087812" cy="3025775"/>
            <a:chOff x="1524000" y="381000"/>
            <a:chExt cx="3657600" cy="4737978"/>
          </a:xfrm>
        </p:grpSpPr>
        <p:sp>
          <p:nvSpPr>
            <p:cNvPr id="10" name="Rectangle 9"/>
            <p:cNvSpPr/>
            <p:nvPr userDrawn="1"/>
          </p:nvSpPr>
          <p:spPr>
            <a:xfrm>
              <a:off x="1523760" y="381014"/>
              <a:ext cx="3657600" cy="472555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sp>
          <p:nvSpPr>
            <p:cNvPr id="11" name="Rectangle 10"/>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grpSp>
      <p:sp>
        <p:nvSpPr>
          <p:cNvPr id="17" name="Picture Placeholder 9"/>
          <p:cNvSpPr>
            <a:spLocks noGrp="1"/>
          </p:cNvSpPr>
          <p:nvPr>
            <p:ph type="pic" sz="quarter" idx="16"/>
          </p:nvPr>
        </p:nvSpPr>
        <p:spPr>
          <a:xfrm rot="21214351">
            <a:off x="491057" y="3682579"/>
            <a:ext cx="3704109" cy="2697083"/>
          </a:xfrm>
          <a:solidFill>
            <a:schemeClr val="bg1">
              <a:lumMod val="85000"/>
            </a:schemeClr>
          </a:solidFill>
        </p:spPr>
        <p:txBody>
          <a:bodyPr rtlCol="0">
            <a:normAutofit/>
          </a:bodyPr>
          <a:lstStyle>
            <a:lvl1pPr>
              <a:buNone/>
              <a:defRPr/>
            </a:lvl1pPr>
          </a:lstStyle>
          <a:p>
            <a:pPr lvl="0"/>
            <a:r>
              <a:rPr lang="en-GB" noProof="0" smtClean="0"/>
              <a:t>Drag picture to placeholder or click icon to add</a:t>
            </a:r>
            <a:endParaRPr noProof="0"/>
          </a:p>
        </p:txBody>
      </p:sp>
      <p:sp>
        <p:nvSpPr>
          <p:cNvPr id="13" name="Picture Placeholder 9"/>
          <p:cNvSpPr>
            <a:spLocks noGrp="1"/>
          </p:cNvSpPr>
          <p:nvPr>
            <p:ph type="pic" sz="quarter" idx="15"/>
          </p:nvPr>
        </p:nvSpPr>
        <p:spPr>
          <a:xfrm rot="232774">
            <a:off x="347129" y="403037"/>
            <a:ext cx="3704109" cy="2697083"/>
          </a:xfrm>
          <a:solidFill>
            <a:schemeClr val="bg1">
              <a:lumMod val="85000"/>
            </a:schemeClr>
          </a:solidFill>
        </p:spPr>
        <p:txBody>
          <a:bodyPr rtlCol="0">
            <a:normAutofit/>
          </a:bodyPr>
          <a:lstStyle>
            <a:lvl1pPr>
              <a:buNone/>
              <a:defRPr/>
            </a:lvl1pPr>
          </a:lstStyle>
          <a:p>
            <a:pPr lvl="0"/>
            <a:r>
              <a:rPr lang="en-GB" noProof="0" smtClean="0"/>
              <a:t>Drag picture to placeholder or click icon to add</a:t>
            </a:r>
            <a:endParaRPr noProof="0"/>
          </a:p>
        </p:txBody>
      </p:sp>
      <p:sp>
        <p:nvSpPr>
          <p:cNvPr id="2" name="Title 1"/>
          <p:cNvSpPr>
            <a:spLocks noGrp="1"/>
          </p:cNvSpPr>
          <p:nvPr>
            <p:ph type="title"/>
          </p:nvPr>
        </p:nvSpPr>
        <p:spPr>
          <a:xfrm>
            <a:off x="5013434" y="1524000"/>
            <a:ext cx="3566160" cy="1162050"/>
          </a:xfrm>
        </p:spPr>
        <p:txBody>
          <a:bodyPr tIns="0" bIns="0" anchor="b"/>
          <a:lstStyle>
            <a:lvl1pPr algn="l">
              <a:lnSpc>
                <a:spcPts val="4600"/>
              </a:lnSpc>
              <a:defRPr sz="4200" b="1"/>
            </a:lvl1pPr>
          </a:lstStyle>
          <a:p>
            <a:r>
              <a:rPr lang="en-GB" smtClean="0"/>
              <a:t>Click to edit Master title style</a:t>
            </a:r>
            <a:endParaRPr/>
          </a:p>
        </p:txBody>
      </p:sp>
      <p:sp>
        <p:nvSpPr>
          <p:cNvPr id="4" name="Text Placeholder 3"/>
          <p:cNvSpPr>
            <a:spLocks noGrp="1"/>
          </p:cNvSpPr>
          <p:nvPr>
            <p:ph type="body" sz="half" idx="2"/>
          </p:nvPr>
        </p:nvSpPr>
        <p:spPr>
          <a:xfrm>
            <a:off x="5013432" y="2699982"/>
            <a:ext cx="3566160" cy="2163171"/>
          </a:xfrm>
        </p:spPr>
        <p:txBody>
          <a:bodyPr/>
          <a:lstStyle>
            <a:lvl1pPr marL="0" indent="0">
              <a:spcBef>
                <a:spcPts val="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12" name="Date Placeholder 4"/>
          <p:cNvSpPr>
            <a:spLocks noGrp="1"/>
          </p:cNvSpPr>
          <p:nvPr>
            <p:ph type="dt" sz="half" idx="17"/>
          </p:nvPr>
        </p:nvSpPr>
        <p:spPr/>
        <p:txBody>
          <a:bodyPr/>
          <a:lstStyle>
            <a:lvl1pPr>
              <a:defRPr/>
            </a:lvl1pPr>
          </a:lstStyle>
          <a:p>
            <a:pPr>
              <a:defRPr/>
            </a:pPr>
            <a:fld id="{690AA4F8-69F7-134D-B66A-DE40CA7413A6}" type="datetimeFigureOut">
              <a:rPr lang="en-US"/>
              <a:pPr>
                <a:defRPr/>
              </a:pPr>
              <a:t>11/23/2015</a:t>
            </a:fld>
            <a:endParaRPr lang="en-US"/>
          </a:p>
        </p:txBody>
      </p:sp>
      <p:sp>
        <p:nvSpPr>
          <p:cNvPr id="14" name="Footer Placeholder 5"/>
          <p:cNvSpPr>
            <a:spLocks noGrp="1"/>
          </p:cNvSpPr>
          <p:nvPr>
            <p:ph type="ftr" sz="quarter" idx="18"/>
          </p:nvPr>
        </p:nvSpPr>
        <p:spPr/>
        <p:txBody>
          <a:bodyPr/>
          <a:lstStyle>
            <a:lvl1pPr>
              <a:defRPr/>
            </a:lvl1pPr>
          </a:lstStyle>
          <a:p>
            <a:pPr>
              <a:defRPr/>
            </a:pPr>
            <a:endParaRPr lang="en-US"/>
          </a:p>
        </p:txBody>
      </p:sp>
      <p:sp>
        <p:nvSpPr>
          <p:cNvPr id="15" name="Slide Number Placeholder 6"/>
          <p:cNvSpPr>
            <a:spLocks noGrp="1"/>
          </p:cNvSpPr>
          <p:nvPr>
            <p:ph type="sldNum" sz="quarter" idx="19"/>
          </p:nvPr>
        </p:nvSpPr>
        <p:spPr/>
        <p:txBody>
          <a:bodyPr/>
          <a:lstStyle>
            <a:lvl1pPr>
              <a:defRPr/>
            </a:lvl1pPr>
          </a:lstStyle>
          <a:p>
            <a:pPr>
              <a:defRPr/>
            </a:pPr>
            <a:fld id="{8C928F22-2136-6B49-A05E-BAD174D4BF45}" type="slidenum">
              <a:rPr lang="en-US"/>
              <a:pPr>
                <a:defRPr/>
              </a:pPr>
              <a:t>‹#›</a:t>
            </a:fld>
            <a:endParaRPr lang="en-US"/>
          </a:p>
        </p:txBody>
      </p:sp>
    </p:spTree>
    <p:extLst>
      <p:ext uri="{BB962C8B-B14F-4D97-AF65-F5344CB8AC3E}">
        <p14:creationId xmlns:p14="http://schemas.microsoft.com/office/powerpoint/2010/main" val="13841591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Picture above Caption">
    <p:spTree>
      <p:nvGrpSpPr>
        <p:cNvPr id="1" name=""/>
        <p:cNvGrpSpPr/>
        <p:nvPr/>
      </p:nvGrpSpPr>
      <p:grpSpPr>
        <a:xfrm>
          <a:off x="0" y="0"/>
          <a:ext cx="0" cy="0"/>
          <a:chOff x="0" y="0"/>
          <a:chExt cx="0" cy="0"/>
        </a:xfrm>
      </p:grpSpPr>
      <p:grpSp>
        <p:nvGrpSpPr>
          <p:cNvPr id="5" name="Group 8"/>
          <p:cNvGrpSpPr>
            <a:grpSpLocks/>
          </p:cNvGrpSpPr>
          <p:nvPr/>
        </p:nvGrpSpPr>
        <p:grpSpPr bwMode="auto">
          <a:xfrm rot="232774">
            <a:off x="2058988" y="379413"/>
            <a:ext cx="5032375" cy="3443287"/>
            <a:chOff x="1524000" y="381000"/>
            <a:chExt cx="3657600" cy="4737978"/>
          </a:xfrm>
        </p:grpSpPr>
        <p:sp>
          <p:nvSpPr>
            <p:cNvPr id="6" name="Rectangle 5"/>
            <p:cNvSpPr/>
            <p:nvPr userDrawn="1"/>
          </p:nvSpPr>
          <p:spPr>
            <a:xfrm>
              <a:off x="1523766" y="381015"/>
              <a:ext cx="3657600" cy="4724872"/>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sp>
          <p:nvSpPr>
            <p:cNvPr id="7" name="Rectangle 6"/>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grpSp>
      <p:sp>
        <p:nvSpPr>
          <p:cNvPr id="2" name="Title 1"/>
          <p:cNvSpPr>
            <a:spLocks noGrp="1"/>
          </p:cNvSpPr>
          <p:nvPr>
            <p:ph type="title"/>
          </p:nvPr>
        </p:nvSpPr>
        <p:spPr>
          <a:xfrm>
            <a:off x="914400" y="3762374"/>
            <a:ext cx="7315200" cy="1162050"/>
          </a:xfrm>
        </p:spPr>
        <p:txBody>
          <a:bodyPr tIns="0" bIns="0" anchor="b"/>
          <a:lstStyle>
            <a:lvl1pPr algn="l">
              <a:lnSpc>
                <a:spcPts val="4600"/>
              </a:lnSpc>
              <a:defRPr sz="3600" b="1"/>
            </a:lvl1pPr>
          </a:lstStyle>
          <a:p>
            <a:r>
              <a:rPr lang="en-GB" smtClean="0"/>
              <a:t>Click to edit Master title style</a:t>
            </a:r>
            <a:endParaRPr/>
          </a:p>
        </p:txBody>
      </p:sp>
      <p:sp>
        <p:nvSpPr>
          <p:cNvPr id="4" name="Text Placeholder 3"/>
          <p:cNvSpPr>
            <a:spLocks noGrp="1"/>
          </p:cNvSpPr>
          <p:nvPr>
            <p:ph type="body" sz="half" idx="2"/>
          </p:nvPr>
        </p:nvSpPr>
        <p:spPr>
          <a:xfrm>
            <a:off x="914400" y="4928736"/>
            <a:ext cx="7315200" cy="987970"/>
          </a:xfrm>
        </p:spPr>
        <p:txBody>
          <a:bodyPr/>
          <a:lstStyle>
            <a:lvl1pPr marL="0" indent="0">
              <a:spcBef>
                <a:spcPct val="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12" name="Picture Placeholder 9"/>
          <p:cNvSpPr>
            <a:spLocks noGrp="1"/>
          </p:cNvSpPr>
          <p:nvPr>
            <p:ph type="pic" sz="quarter" idx="15"/>
          </p:nvPr>
        </p:nvSpPr>
        <p:spPr>
          <a:xfrm rot="232774">
            <a:off x="2248157" y="564564"/>
            <a:ext cx="4653577" cy="3072384"/>
          </a:xfrm>
          <a:solidFill>
            <a:schemeClr val="bg1">
              <a:lumMod val="85000"/>
            </a:schemeClr>
          </a:solidFill>
        </p:spPr>
        <p:txBody>
          <a:bodyPr rtlCol="0">
            <a:normAutofit/>
          </a:bodyPr>
          <a:lstStyle>
            <a:lvl1pPr>
              <a:buNone/>
              <a:defRPr/>
            </a:lvl1pPr>
          </a:lstStyle>
          <a:p>
            <a:pPr lvl="0"/>
            <a:r>
              <a:rPr lang="en-GB" noProof="0" smtClean="0"/>
              <a:t>Drag picture to placeholder or click icon to add</a:t>
            </a:r>
            <a:endParaRPr noProof="0"/>
          </a:p>
        </p:txBody>
      </p:sp>
      <p:sp>
        <p:nvSpPr>
          <p:cNvPr id="8" name="Date Placeholder 4"/>
          <p:cNvSpPr>
            <a:spLocks noGrp="1"/>
          </p:cNvSpPr>
          <p:nvPr>
            <p:ph type="dt" sz="half" idx="16"/>
          </p:nvPr>
        </p:nvSpPr>
        <p:spPr/>
        <p:txBody>
          <a:bodyPr/>
          <a:lstStyle>
            <a:lvl1pPr>
              <a:defRPr/>
            </a:lvl1pPr>
          </a:lstStyle>
          <a:p>
            <a:pPr>
              <a:defRPr/>
            </a:pPr>
            <a:fld id="{7DA4E85D-AE26-F147-873A-0C5960041883}" type="datetimeFigureOut">
              <a:rPr lang="en-US"/>
              <a:pPr>
                <a:defRPr/>
              </a:pPr>
              <a:t>11/23/2015</a:t>
            </a:fld>
            <a:endParaRPr lang="en-US"/>
          </a:p>
        </p:txBody>
      </p:sp>
      <p:sp>
        <p:nvSpPr>
          <p:cNvPr id="9" name="Footer Placeholder 5"/>
          <p:cNvSpPr>
            <a:spLocks noGrp="1"/>
          </p:cNvSpPr>
          <p:nvPr>
            <p:ph type="ftr" sz="quarter" idx="17"/>
          </p:nvPr>
        </p:nvSpPr>
        <p:spPr/>
        <p:txBody>
          <a:bodyPr/>
          <a:lstStyle>
            <a:lvl1pPr>
              <a:defRPr/>
            </a:lvl1pPr>
          </a:lstStyle>
          <a:p>
            <a:pPr>
              <a:defRPr/>
            </a:pPr>
            <a:endParaRPr lang="en-US"/>
          </a:p>
        </p:txBody>
      </p:sp>
      <p:sp>
        <p:nvSpPr>
          <p:cNvPr id="10" name="Slide Number Placeholder 6"/>
          <p:cNvSpPr>
            <a:spLocks noGrp="1"/>
          </p:cNvSpPr>
          <p:nvPr>
            <p:ph type="sldNum" sz="quarter" idx="18"/>
          </p:nvPr>
        </p:nvSpPr>
        <p:spPr/>
        <p:txBody>
          <a:bodyPr/>
          <a:lstStyle>
            <a:lvl1pPr>
              <a:defRPr/>
            </a:lvl1pPr>
          </a:lstStyle>
          <a:p>
            <a:pPr>
              <a:defRPr/>
            </a:pPr>
            <a:fld id="{3088A785-A709-C34D-AABD-4D2D919249D7}" type="slidenum">
              <a:rPr lang="en-US"/>
              <a:pPr>
                <a:defRPr/>
              </a:pPr>
              <a:t>‹#›</a:t>
            </a:fld>
            <a:endParaRPr lang="en-US"/>
          </a:p>
        </p:txBody>
      </p:sp>
    </p:spTree>
    <p:extLst>
      <p:ext uri="{BB962C8B-B14F-4D97-AF65-F5344CB8AC3E}">
        <p14:creationId xmlns:p14="http://schemas.microsoft.com/office/powerpoint/2010/main" val="35812456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2 Pictures above Caption">
    <p:spTree>
      <p:nvGrpSpPr>
        <p:cNvPr id="1" name=""/>
        <p:cNvGrpSpPr/>
        <p:nvPr/>
      </p:nvGrpSpPr>
      <p:grpSpPr>
        <a:xfrm>
          <a:off x="0" y="0"/>
          <a:ext cx="0" cy="0"/>
          <a:chOff x="0" y="0"/>
          <a:chExt cx="0" cy="0"/>
        </a:xfrm>
      </p:grpSpPr>
      <p:grpSp>
        <p:nvGrpSpPr>
          <p:cNvPr id="6" name="Group 13"/>
          <p:cNvGrpSpPr>
            <a:grpSpLocks/>
          </p:cNvGrpSpPr>
          <p:nvPr/>
        </p:nvGrpSpPr>
        <p:grpSpPr bwMode="auto">
          <a:xfrm rot="-180000">
            <a:off x="114300" y="115888"/>
            <a:ext cx="3968750" cy="3705225"/>
            <a:chOff x="1524000" y="381000"/>
            <a:chExt cx="3657600" cy="4737978"/>
          </a:xfrm>
        </p:grpSpPr>
        <p:sp>
          <p:nvSpPr>
            <p:cNvPr id="7" name="Rectangle 6"/>
            <p:cNvSpPr/>
            <p:nvPr userDrawn="1"/>
          </p:nvSpPr>
          <p:spPr>
            <a:xfrm>
              <a:off x="1522807" y="380904"/>
              <a:ext cx="3657600" cy="4723767"/>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sp>
          <p:nvSpPr>
            <p:cNvPr id="8" name="Rectangle 7"/>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grpSp>
      <p:grpSp>
        <p:nvGrpSpPr>
          <p:cNvPr id="9" name="Group 9"/>
          <p:cNvGrpSpPr>
            <a:grpSpLocks/>
          </p:cNvGrpSpPr>
          <p:nvPr/>
        </p:nvGrpSpPr>
        <p:grpSpPr bwMode="auto">
          <a:xfrm rot="360000">
            <a:off x="4165600" y="323850"/>
            <a:ext cx="4792663" cy="3443288"/>
            <a:chOff x="1524000" y="381000"/>
            <a:chExt cx="3657600" cy="4737978"/>
          </a:xfrm>
        </p:grpSpPr>
        <p:sp>
          <p:nvSpPr>
            <p:cNvPr id="10" name="Rectangle 9"/>
            <p:cNvSpPr/>
            <p:nvPr userDrawn="1"/>
          </p:nvSpPr>
          <p:spPr>
            <a:xfrm>
              <a:off x="1523620" y="381036"/>
              <a:ext cx="3657600" cy="4724872"/>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sp>
          <p:nvSpPr>
            <p:cNvPr id="11" name="Rectangle 10"/>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grpSp>
      <p:sp>
        <p:nvSpPr>
          <p:cNvPr id="2" name="Title 1"/>
          <p:cNvSpPr>
            <a:spLocks noGrp="1"/>
          </p:cNvSpPr>
          <p:nvPr>
            <p:ph type="title"/>
          </p:nvPr>
        </p:nvSpPr>
        <p:spPr>
          <a:xfrm>
            <a:off x="914400" y="3762374"/>
            <a:ext cx="7315200" cy="1162050"/>
          </a:xfrm>
        </p:spPr>
        <p:txBody>
          <a:bodyPr tIns="0" bIns="0" anchor="b"/>
          <a:lstStyle>
            <a:lvl1pPr algn="l">
              <a:lnSpc>
                <a:spcPts val="4600"/>
              </a:lnSpc>
              <a:defRPr sz="3600" b="1"/>
            </a:lvl1pPr>
          </a:lstStyle>
          <a:p>
            <a:r>
              <a:rPr lang="en-GB" smtClean="0"/>
              <a:t>Click to edit Master title style</a:t>
            </a:r>
            <a:endParaRPr/>
          </a:p>
        </p:txBody>
      </p:sp>
      <p:sp>
        <p:nvSpPr>
          <p:cNvPr id="17" name="Picture Placeholder 9"/>
          <p:cNvSpPr>
            <a:spLocks noGrp="1"/>
          </p:cNvSpPr>
          <p:nvPr>
            <p:ph type="pic" sz="quarter" idx="17"/>
          </p:nvPr>
        </p:nvSpPr>
        <p:spPr>
          <a:xfrm rot="21420000">
            <a:off x="299151" y="304998"/>
            <a:ext cx="3598455" cy="3334235"/>
          </a:xfrm>
          <a:solidFill>
            <a:schemeClr val="bg1">
              <a:lumMod val="85000"/>
            </a:schemeClr>
          </a:solidFill>
        </p:spPr>
        <p:txBody>
          <a:bodyPr rtlCol="0">
            <a:normAutofit/>
          </a:bodyPr>
          <a:lstStyle>
            <a:lvl1pPr>
              <a:buNone/>
              <a:defRPr/>
            </a:lvl1pPr>
          </a:lstStyle>
          <a:p>
            <a:pPr lvl="0"/>
            <a:r>
              <a:rPr lang="en-GB" noProof="0" smtClean="0"/>
              <a:t>Drag picture to placeholder or click icon to add</a:t>
            </a:r>
            <a:endParaRPr noProof="0"/>
          </a:p>
        </p:txBody>
      </p:sp>
      <p:sp>
        <p:nvSpPr>
          <p:cNvPr id="13" name="Picture Placeholder 9"/>
          <p:cNvSpPr>
            <a:spLocks noGrp="1"/>
          </p:cNvSpPr>
          <p:nvPr>
            <p:ph type="pic" sz="quarter" idx="16"/>
          </p:nvPr>
        </p:nvSpPr>
        <p:spPr>
          <a:xfrm rot="360000">
            <a:off x="4336486" y="507668"/>
            <a:ext cx="4432860" cy="3072384"/>
          </a:xfrm>
          <a:solidFill>
            <a:schemeClr val="bg1">
              <a:lumMod val="85000"/>
            </a:schemeClr>
          </a:solidFill>
        </p:spPr>
        <p:txBody>
          <a:bodyPr rtlCol="0">
            <a:normAutofit/>
          </a:bodyPr>
          <a:lstStyle>
            <a:lvl1pPr>
              <a:buNone/>
              <a:defRPr/>
            </a:lvl1pPr>
          </a:lstStyle>
          <a:p>
            <a:pPr lvl="0"/>
            <a:r>
              <a:rPr lang="en-GB" noProof="0" smtClean="0"/>
              <a:t>Drag picture to placeholder or click icon to add</a:t>
            </a:r>
            <a:endParaRPr noProof="0"/>
          </a:p>
        </p:txBody>
      </p:sp>
      <p:sp>
        <p:nvSpPr>
          <p:cNvPr id="4" name="Text Placeholder 3"/>
          <p:cNvSpPr>
            <a:spLocks noGrp="1"/>
          </p:cNvSpPr>
          <p:nvPr>
            <p:ph type="body" sz="half" idx="2"/>
          </p:nvPr>
        </p:nvSpPr>
        <p:spPr>
          <a:xfrm>
            <a:off x="914400" y="4926106"/>
            <a:ext cx="7315200" cy="990600"/>
          </a:xfrm>
        </p:spPr>
        <p:txBody>
          <a:bodyPr/>
          <a:lstStyle>
            <a:lvl1pPr marL="0" indent="0">
              <a:spcBef>
                <a:spcPct val="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12" name="Date Placeholder 4"/>
          <p:cNvSpPr>
            <a:spLocks noGrp="1"/>
          </p:cNvSpPr>
          <p:nvPr>
            <p:ph type="dt" sz="half" idx="18"/>
          </p:nvPr>
        </p:nvSpPr>
        <p:spPr/>
        <p:txBody>
          <a:bodyPr/>
          <a:lstStyle>
            <a:lvl1pPr>
              <a:defRPr/>
            </a:lvl1pPr>
          </a:lstStyle>
          <a:p>
            <a:pPr>
              <a:defRPr/>
            </a:pPr>
            <a:fld id="{1A14AE8D-8EA9-9047-9DCA-68D4C267A57B}" type="datetimeFigureOut">
              <a:rPr lang="en-US"/>
              <a:pPr>
                <a:defRPr/>
              </a:pPr>
              <a:t>11/23/2015</a:t>
            </a:fld>
            <a:endParaRPr lang="en-US"/>
          </a:p>
        </p:txBody>
      </p:sp>
      <p:sp>
        <p:nvSpPr>
          <p:cNvPr id="14" name="Footer Placeholder 5"/>
          <p:cNvSpPr>
            <a:spLocks noGrp="1"/>
          </p:cNvSpPr>
          <p:nvPr>
            <p:ph type="ftr" sz="quarter" idx="19"/>
          </p:nvPr>
        </p:nvSpPr>
        <p:spPr/>
        <p:txBody>
          <a:bodyPr/>
          <a:lstStyle>
            <a:lvl1pPr>
              <a:defRPr/>
            </a:lvl1pPr>
          </a:lstStyle>
          <a:p>
            <a:pPr>
              <a:defRPr/>
            </a:pPr>
            <a:endParaRPr lang="en-US"/>
          </a:p>
        </p:txBody>
      </p:sp>
      <p:sp>
        <p:nvSpPr>
          <p:cNvPr id="15" name="Slide Number Placeholder 6"/>
          <p:cNvSpPr>
            <a:spLocks noGrp="1"/>
          </p:cNvSpPr>
          <p:nvPr>
            <p:ph type="sldNum" sz="quarter" idx="20"/>
          </p:nvPr>
        </p:nvSpPr>
        <p:spPr/>
        <p:txBody>
          <a:bodyPr/>
          <a:lstStyle>
            <a:lvl1pPr>
              <a:defRPr/>
            </a:lvl1pPr>
          </a:lstStyle>
          <a:p>
            <a:pPr>
              <a:defRPr/>
            </a:pPr>
            <a:fld id="{C4E8B78D-4B64-A547-AB6B-5D5E0190680F}" type="slidenum">
              <a:rPr lang="en-US"/>
              <a:pPr>
                <a:defRPr/>
              </a:pPr>
              <a:t>‹#›</a:t>
            </a:fld>
            <a:endParaRPr lang="en-US"/>
          </a:p>
        </p:txBody>
      </p:sp>
    </p:spTree>
    <p:extLst>
      <p:ext uri="{BB962C8B-B14F-4D97-AF65-F5344CB8AC3E}">
        <p14:creationId xmlns:p14="http://schemas.microsoft.com/office/powerpoint/2010/main" val="31903829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lvl1pPr>
              <a:defRPr/>
            </a:lvl1pPr>
          </a:lstStyle>
          <a:p>
            <a:pPr>
              <a:defRPr/>
            </a:pPr>
            <a:fld id="{E4660EB7-FF25-0B46-A59E-37A99D28CB51}" type="datetimeFigureOut">
              <a:rPr lang="en-US"/>
              <a:pPr>
                <a:defRPr/>
              </a:pPr>
              <a:t>11/23/2015</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D80E38F6-6065-A446-89B1-54E44BA47170}" type="slidenum">
              <a:rPr lang="en-US"/>
              <a:pPr>
                <a:defRPr/>
              </a:pPr>
              <a:t>‹#›</a:t>
            </a:fld>
            <a:endParaRPr lang="en-US"/>
          </a:p>
        </p:txBody>
      </p:sp>
    </p:spTree>
    <p:extLst>
      <p:ext uri="{BB962C8B-B14F-4D97-AF65-F5344CB8AC3E}">
        <p14:creationId xmlns:p14="http://schemas.microsoft.com/office/powerpoint/2010/main" val="33317505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551682" y="450851"/>
            <a:ext cx="846083" cy="5357812"/>
          </a:xfrm>
        </p:spPr>
        <p:txBody>
          <a:bodyPr vert="eaVert" anchor="t"/>
          <a:lstStyle/>
          <a:p>
            <a:r>
              <a:rPr lang="en-GB" smtClean="0"/>
              <a:t>Click to edit Master title style</a:t>
            </a:r>
            <a:endParaRPr/>
          </a:p>
        </p:txBody>
      </p:sp>
      <p:sp>
        <p:nvSpPr>
          <p:cNvPr id="3" name="Vertical Text Placeholder 2"/>
          <p:cNvSpPr>
            <a:spLocks noGrp="1"/>
          </p:cNvSpPr>
          <p:nvPr>
            <p:ph type="body" orient="vert" idx="1"/>
          </p:nvPr>
        </p:nvSpPr>
        <p:spPr>
          <a:xfrm>
            <a:off x="914400" y="450851"/>
            <a:ext cx="5943600" cy="5357812"/>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lvl1pPr>
              <a:defRPr/>
            </a:lvl1pPr>
          </a:lstStyle>
          <a:p>
            <a:pPr>
              <a:defRPr/>
            </a:pPr>
            <a:fld id="{03382FEF-B3A7-374D-B55E-B430CD08078E}" type="datetimeFigureOut">
              <a:rPr lang="en-US"/>
              <a:pPr>
                <a:defRPr/>
              </a:pPr>
              <a:t>11/23/2015</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6F948FAB-3A9C-7E47-9897-322F9275E9D2}" type="slidenum">
              <a:rPr lang="en-US"/>
              <a:pPr>
                <a:defRPr/>
              </a:pPr>
              <a:t>‹#›</a:t>
            </a:fld>
            <a:endParaRPr lang="en-US"/>
          </a:p>
        </p:txBody>
      </p:sp>
    </p:spTree>
    <p:extLst>
      <p:ext uri="{BB962C8B-B14F-4D97-AF65-F5344CB8AC3E}">
        <p14:creationId xmlns:p14="http://schemas.microsoft.com/office/powerpoint/2010/main" val="3391683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8.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7.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6.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80226" name="Title Placeholder 1"/>
          <p:cNvSpPr>
            <a:spLocks noGrp="1"/>
          </p:cNvSpPr>
          <p:nvPr>
            <p:ph type="title"/>
          </p:nvPr>
        </p:nvSpPr>
        <p:spPr bwMode="auto">
          <a:xfrm>
            <a:off x="914400" y="503238"/>
            <a:ext cx="7313613" cy="8683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GB" smtClean="0"/>
              <a:t>Click to edit Master title style</a:t>
            </a:r>
            <a:endParaRPr lang="en-US"/>
          </a:p>
        </p:txBody>
      </p:sp>
      <p:sp>
        <p:nvSpPr>
          <p:cNvPr id="180227" name="Text Placeholder 2"/>
          <p:cNvSpPr>
            <a:spLocks noGrp="1"/>
          </p:cNvSpPr>
          <p:nvPr>
            <p:ph type="body" idx="1"/>
          </p:nvPr>
        </p:nvSpPr>
        <p:spPr bwMode="auto">
          <a:xfrm>
            <a:off x="914400" y="1735138"/>
            <a:ext cx="7313613" cy="4056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7662863" y="6315075"/>
            <a:ext cx="1295400" cy="265113"/>
          </a:xfrm>
          <a:prstGeom prst="rect">
            <a:avLst/>
          </a:prstGeom>
        </p:spPr>
        <p:txBody>
          <a:bodyPr vert="horz" lIns="91440" tIns="45720" rIns="91440" bIns="45720" rtlCol="0" anchor="ctr"/>
          <a:lstStyle>
            <a:lvl1pPr algn="r" fontAlgn="auto">
              <a:spcBef>
                <a:spcPts val="0"/>
              </a:spcBef>
              <a:spcAft>
                <a:spcPts val="0"/>
              </a:spcAft>
              <a:defRPr sz="1100" smtClean="0">
                <a:solidFill>
                  <a:schemeClr val="tx1"/>
                </a:solidFill>
                <a:latin typeface="Rockwell" pitchFamily="18" charset="0"/>
                <a:ea typeface="+mn-ea"/>
                <a:cs typeface="+mn-cs"/>
              </a:defRPr>
            </a:lvl1pPr>
          </a:lstStyle>
          <a:p>
            <a:pPr>
              <a:defRPr/>
            </a:pPr>
            <a:fld id="{6F10039B-C039-414C-BAB2-4B7C5FF491D2}" type="datetimeFigureOut">
              <a:rPr lang="en-US"/>
              <a:pPr>
                <a:defRPr/>
              </a:pPr>
              <a:t>11/23/2015</a:t>
            </a:fld>
            <a:endParaRPr lang="en-US"/>
          </a:p>
        </p:txBody>
      </p:sp>
      <p:sp>
        <p:nvSpPr>
          <p:cNvPr id="5" name="Footer Placeholder 4"/>
          <p:cNvSpPr>
            <a:spLocks noGrp="1"/>
          </p:cNvSpPr>
          <p:nvPr>
            <p:ph type="ftr" sz="quarter" idx="3"/>
          </p:nvPr>
        </p:nvSpPr>
        <p:spPr>
          <a:xfrm>
            <a:off x="3943350" y="6305550"/>
            <a:ext cx="3717925" cy="258763"/>
          </a:xfrm>
          <a:prstGeom prst="rect">
            <a:avLst/>
          </a:prstGeom>
        </p:spPr>
        <p:txBody>
          <a:bodyPr vert="horz" lIns="91440" tIns="45720" rIns="91440" bIns="45720" rtlCol="0" anchor="ctr"/>
          <a:lstStyle>
            <a:lvl1pPr algn="r" fontAlgn="auto">
              <a:spcBef>
                <a:spcPts val="0"/>
              </a:spcBef>
              <a:spcAft>
                <a:spcPts val="0"/>
              </a:spcAft>
              <a:defRPr sz="1100">
                <a:solidFill>
                  <a:schemeClr val="tx1"/>
                </a:solidFill>
                <a:latin typeface="Rockwell" pitchFamily="18" charset="0"/>
                <a:ea typeface="+mn-ea"/>
                <a:cs typeface="+mn-cs"/>
              </a:defRPr>
            </a:lvl1pPr>
          </a:lstStyle>
          <a:p>
            <a:pPr>
              <a:defRPr/>
            </a:pPr>
            <a:endParaRPr lang="en-US"/>
          </a:p>
        </p:txBody>
      </p:sp>
      <p:sp>
        <p:nvSpPr>
          <p:cNvPr id="6" name="Slide Number Placeholder 5"/>
          <p:cNvSpPr>
            <a:spLocks noGrp="1"/>
          </p:cNvSpPr>
          <p:nvPr>
            <p:ph type="sldNum" sz="quarter" idx="4"/>
          </p:nvPr>
        </p:nvSpPr>
        <p:spPr>
          <a:xfrm>
            <a:off x="7521575" y="5476875"/>
            <a:ext cx="1482725" cy="850900"/>
          </a:xfrm>
          <a:prstGeom prst="rect">
            <a:avLst/>
          </a:prstGeom>
        </p:spPr>
        <p:txBody>
          <a:bodyPr vert="horz" lIns="91440" tIns="45720" rIns="91440" bIns="45720" rtlCol="0" anchor="ctr"/>
          <a:lstStyle>
            <a:lvl1pPr algn="r" fontAlgn="auto">
              <a:spcBef>
                <a:spcPts val="0"/>
              </a:spcBef>
              <a:spcAft>
                <a:spcPts val="0"/>
              </a:spcAft>
              <a:defRPr sz="8200" smtClean="0">
                <a:gradFill>
                  <a:gsLst>
                    <a:gs pos="0">
                      <a:schemeClr val="tx1">
                        <a:alpha val="10000"/>
                      </a:schemeClr>
                    </a:gs>
                    <a:gs pos="100000">
                      <a:schemeClr val="tx1">
                        <a:alpha val="10000"/>
                      </a:schemeClr>
                    </a:gs>
                  </a:gsLst>
                  <a:lin ang="5400000" scaled="0"/>
                </a:gradFill>
                <a:latin typeface="Impact" pitchFamily="34" charset="0"/>
                <a:ea typeface="+mn-ea"/>
                <a:cs typeface="+mn-cs"/>
              </a:defRPr>
            </a:lvl1pPr>
          </a:lstStyle>
          <a:p>
            <a:pPr>
              <a:defRPr/>
            </a:pPr>
            <a:fld id="{A799A2A2-9069-B240-AB39-371CCDFEC36B}"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701" r:id="rId1"/>
    <p:sldLayoutId id="2147483693" r:id="rId2"/>
    <p:sldLayoutId id="2147483702" r:id="rId3"/>
    <p:sldLayoutId id="2147483703" r:id="rId4"/>
    <p:sldLayoutId id="2147483704" r:id="rId5"/>
    <p:sldLayoutId id="2147483705" r:id="rId6"/>
    <p:sldLayoutId id="2147483694" r:id="rId7"/>
    <p:sldLayoutId id="2147483706" r:id="rId8"/>
    <p:sldLayoutId id="2147483695" r:id="rId9"/>
    <p:sldLayoutId id="2147483696" r:id="rId10"/>
    <p:sldLayoutId id="2147483697" r:id="rId11"/>
    <p:sldLayoutId id="2147483698" r:id="rId12"/>
    <p:sldLayoutId id="2147483699" r:id="rId13"/>
    <p:sldLayoutId id="2147483700" r:id="rId14"/>
    <p:sldLayoutId id="2147483707" r:id="rId15"/>
    <p:sldLayoutId id="2147483708" r:id="rId16"/>
    <p:sldLayoutId id="2147483709" r:id="rId17"/>
    <p:sldLayoutId id="2147483710" r:id="rId18"/>
    <p:sldLayoutId id="2147483711" r:id="rId19"/>
    <p:sldLayoutId id="2147483712" r:id="rId20"/>
  </p:sldLayoutIdLst>
  <p:txStyles>
    <p:titleStyle>
      <a:lvl1pPr algn="ctr" rtl="0" eaLnBrk="1" fontAlgn="base" hangingPunct="1">
        <a:spcBef>
          <a:spcPct val="0"/>
        </a:spcBef>
        <a:spcAft>
          <a:spcPct val="0"/>
        </a:spcAft>
        <a:defRPr sz="4600" kern="1200">
          <a:solidFill>
            <a:schemeClr val="tx1"/>
          </a:solidFill>
          <a:latin typeface="+mj-lt"/>
          <a:ea typeface="ＭＳ Ｐゴシック" charset="0"/>
          <a:cs typeface="ＭＳ Ｐゴシック" charset="0"/>
        </a:defRPr>
      </a:lvl1pPr>
      <a:lvl2pPr algn="ctr" rtl="0" eaLnBrk="1" fontAlgn="base" hangingPunct="1">
        <a:spcBef>
          <a:spcPct val="0"/>
        </a:spcBef>
        <a:spcAft>
          <a:spcPct val="0"/>
        </a:spcAft>
        <a:defRPr sz="4600">
          <a:solidFill>
            <a:schemeClr val="tx1"/>
          </a:solidFill>
          <a:latin typeface="Goudy Old Style" charset="0"/>
          <a:ea typeface="ＭＳ Ｐゴシック" charset="0"/>
          <a:cs typeface="ＭＳ Ｐゴシック" charset="0"/>
        </a:defRPr>
      </a:lvl2pPr>
      <a:lvl3pPr algn="ctr" rtl="0" eaLnBrk="1" fontAlgn="base" hangingPunct="1">
        <a:spcBef>
          <a:spcPct val="0"/>
        </a:spcBef>
        <a:spcAft>
          <a:spcPct val="0"/>
        </a:spcAft>
        <a:defRPr sz="4600">
          <a:solidFill>
            <a:schemeClr val="tx1"/>
          </a:solidFill>
          <a:latin typeface="Goudy Old Style" charset="0"/>
          <a:ea typeface="ＭＳ Ｐゴシック" charset="0"/>
          <a:cs typeface="ＭＳ Ｐゴシック" charset="0"/>
        </a:defRPr>
      </a:lvl3pPr>
      <a:lvl4pPr algn="ctr" rtl="0" eaLnBrk="1" fontAlgn="base" hangingPunct="1">
        <a:spcBef>
          <a:spcPct val="0"/>
        </a:spcBef>
        <a:spcAft>
          <a:spcPct val="0"/>
        </a:spcAft>
        <a:defRPr sz="4600">
          <a:solidFill>
            <a:schemeClr val="tx1"/>
          </a:solidFill>
          <a:latin typeface="Goudy Old Style" charset="0"/>
          <a:ea typeface="ＭＳ Ｐゴシック" charset="0"/>
          <a:cs typeface="ＭＳ Ｐゴシック" charset="0"/>
        </a:defRPr>
      </a:lvl4pPr>
      <a:lvl5pPr algn="ctr" rtl="0" eaLnBrk="1" fontAlgn="base" hangingPunct="1">
        <a:spcBef>
          <a:spcPct val="0"/>
        </a:spcBef>
        <a:spcAft>
          <a:spcPct val="0"/>
        </a:spcAft>
        <a:defRPr sz="4600">
          <a:solidFill>
            <a:schemeClr val="tx1"/>
          </a:solidFill>
          <a:latin typeface="Goudy Old Style" charset="0"/>
          <a:ea typeface="ＭＳ Ｐゴシック" charset="0"/>
          <a:cs typeface="ＭＳ Ｐゴシック" charset="0"/>
        </a:defRPr>
      </a:lvl5pPr>
      <a:lvl6pPr marL="457200" algn="ctr" rtl="0" eaLnBrk="1" fontAlgn="base" hangingPunct="1">
        <a:spcBef>
          <a:spcPct val="0"/>
        </a:spcBef>
        <a:spcAft>
          <a:spcPct val="0"/>
        </a:spcAft>
        <a:defRPr sz="4600">
          <a:solidFill>
            <a:schemeClr val="tx1"/>
          </a:solidFill>
          <a:latin typeface="Goudy Old Style" charset="0"/>
          <a:ea typeface="ＭＳ Ｐゴシック" charset="0"/>
          <a:cs typeface="ＭＳ Ｐゴシック" charset="0"/>
        </a:defRPr>
      </a:lvl6pPr>
      <a:lvl7pPr marL="914400" algn="ctr" rtl="0" eaLnBrk="1" fontAlgn="base" hangingPunct="1">
        <a:spcBef>
          <a:spcPct val="0"/>
        </a:spcBef>
        <a:spcAft>
          <a:spcPct val="0"/>
        </a:spcAft>
        <a:defRPr sz="4600">
          <a:solidFill>
            <a:schemeClr val="tx1"/>
          </a:solidFill>
          <a:latin typeface="Goudy Old Style" charset="0"/>
          <a:ea typeface="ＭＳ Ｐゴシック" charset="0"/>
          <a:cs typeface="ＭＳ Ｐゴシック" charset="0"/>
        </a:defRPr>
      </a:lvl7pPr>
      <a:lvl8pPr marL="1371600" algn="ctr" rtl="0" eaLnBrk="1" fontAlgn="base" hangingPunct="1">
        <a:spcBef>
          <a:spcPct val="0"/>
        </a:spcBef>
        <a:spcAft>
          <a:spcPct val="0"/>
        </a:spcAft>
        <a:defRPr sz="4600">
          <a:solidFill>
            <a:schemeClr val="tx1"/>
          </a:solidFill>
          <a:latin typeface="Goudy Old Style" charset="0"/>
          <a:ea typeface="ＭＳ Ｐゴシック" charset="0"/>
          <a:cs typeface="ＭＳ Ｐゴシック" charset="0"/>
        </a:defRPr>
      </a:lvl8pPr>
      <a:lvl9pPr marL="1828800" algn="ctr" rtl="0" eaLnBrk="1" fontAlgn="base" hangingPunct="1">
        <a:spcBef>
          <a:spcPct val="0"/>
        </a:spcBef>
        <a:spcAft>
          <a:spcPct val="0"/>
        </a:spcAft>
        <a:defRPr sz="4600">
          <a:solidFill>
            <a:schemeClr val="tx1"/>
          </a:solidFill>
          <a:latin typeface="Goudy Old Style" charset="0"/>
          <a:ea typeface="ＭＳ Ｐゴシック" charset="0"/>
          <a:cs typeface="ＭＳ Ｐゴシック" charset="0"/>
        </a:defRPr>
      </a:lvl9pPr>
    </p:titleStyle>
    <p:bodyStyle>
      <a:lvl1pPr marL="463550" indent="-463550" algn="l" rtl="0" eaLnBrk="1" fontAlgn="base" hangingPunct="1">
        <a:spcBef>
          <a:spcPts val="2000"/>
        </a:spcBef>
        <a:spcAft>
          <a:spcPct val="0"/>
        </a:spcAft>
        <a:buSzPct val="90000"/>
        <a:buBlip>
          <a:blip r:embed="rId22"/>
        </a:buBlip>
        <a:defRPr sz="2400" kern="1200">
          <a:solidFill>
            <a:schemeClr val="tx1"/>
          </a:solidFill>
          <a:latin typeface="+mn-lt"/>
          <a:ea typeface="ＭＳ Ｐゴシック" charset="0"/>
          <a:cs typeface="ＭＳ Ｐゴシック" charset="0"/>
        </a:defRPr>
      </a:lvl1pPr>
      <a:lvl2pPr marL="914400" indent="-457200" algn="l" rtl="0" eaLnBrk="1" fontAlgn="base" hangingPunct="1">
        <a:spcBef>
          <a:spcPts val="600"/>
        </a:spcBef>
        <a:spcAft>
          <a:spcPct val="0"/>
        </a:spcAft>
        <a:buSzPct val="90000"/>
        <a:buBlip>
          <a:blip r:embed="rId23"/>
        </a:buBlip>
        <a:defRPr sz="2200" kern="1200">
          <a:solidFill>
            <a:schemeClr val="tx1"/>
          </a:solidFill>
          <a:latin typeface="+mn-lt"/>
          <a:ea typeface="ＭＳ Ｐゴシック" charset="0"/>
          <a:cs typeface="+mn-cs"/>
        </a:defRPr>
      </a:lvl2pPr>
      <a:lvl3pPr marL="1255713" indent="-341313" algn="l" rtl="0" eaLnBrk="1" fontAlgn="base" hangingPunct="1">
        <a:spcBef>
          <a:spcPts val="600"/>
        </a:spcBef>
        <a:spcAft>
          <a:spcPct val="0"/>
        </a:spcAft>
        <a:buSzPct val="90000"/>
        <a:buBlip>
          <a:blip r:embed="rId24"/>
        </a:buBlip>
        <a:defRPr sz="2000" kern="1200">
          <a:solidFill>
            <a:schemeClr val="tx1"/>
          </a:solidFill>
          <a:latin typeface="+mn-lt"/>
          <a:ea typeface="ＭＳ Ｐゴシック" charset="0"/>
          <a:cs typeface="+mn-cs"/>
        </a:defRPr>
      </a:lvl3pPr>
      <a:lvl4pPr marL="1597025" indent="-341313" algn="l" rtl="0" eaLnBrk="1" fontAlgn="base" hangingPunct="1">
        <a:spcBef>
          <a:spcPts val="600"/>
        </a:spcBef>
        <a:spcAft>
          <a:spcPct val="0"/>
        </a:spcAft>
        <a:buSzPct val="90000"/>
        <a:buBlip>
          <a:blip r:embed="rId24"/>
        </a:buBlip>
        <a:defRPr kern="1200">
          <a:solidFill>
            <a:schemeClr val="tx1"/>
          </a:solidFill>
          <a:latin typeface="+mn-lt"/>
          <a:ea typeface="ＭＳ Ｐゴシック" charset="0"/>
          <a:cs typeface="+mn-cs"/>
        </a:defRPr>
      </a:lvl4pPr>
      <a:lvl5pPr marL="1938338" indent="-341313" algn="l" rtl="0" eaLnBrk="1" fontAlgn="base" hangingPunct="1">
        <a:spcBef>
          <a:spcPts val="600"/>
        </a:spcBef>
        <a:spcAft>
          <a:spcPct val="0"/>
        </a:spcAft>
        <a:buSzPct val="90000"/>
        <a:buBlip>
          <a:blip r:embed="rId24"/>
        </a:buBlip>
        <a:defRPr kern="1200">
          <a:solidFill>
            <a:schemeClr val="tx1"/>
          </a:solidFill>
          <a:latin typeface="+mn-lt"/>
          <a:ea typeface="ＭＳ Ｐゴシック" charset="0"/>
          <a:cs typeface="+mn-cs"/>
        </a:defRPr>
      </a:lvl5pPr>
      <a:lvl6pPr marL="2290763" indent="-344488" algn="l" defTabSz="914400" rtl="0" eaLnBrk="1" latinLnBrk="0" hangingPunct="1">
        <a:spcBef>
          <a:spcPct val="20000"/>
        </a:spcBef>
        <a:buSzPct val="90000"/>
        <a:buFontTx/>
        <a:buBlip>
          <a:blip r:embed="rId22"/>
        </a:buBlip>
        <a:defRPr lang="en-US" sz="1800" kern="1200" dirty="0" smtClean="0">
          <a:solidFill>
            <a:schemeClr val="tx1"/>
          </a:solidFill>
          <a:latin typeface="+mn-lt"/>
          <a:ea typeface="+mn-ea"/>
          <a:cs typeface="+mn-cs"/>
        </a:defRPr>
      </a:lvl6pPr>
      <a:lvl7pPr marL="2625725" indent="-344488" algn="l" defTabSz="914400" rtl="0" eaLnBrk="1" latinLnBrk="0" hangingPunct="1">
        <a:spcBef>
          <a:spcPct val="20000"/>
        </a:spcBef>
        <a:buSzPct val="90000"/>
        <a:buFontTx/>
        <a:buBlip>
          <a:blip r:embed="rId24"/>
        </a:buBlip>
        <a:defRPr lang="en-US" sz="1800" kern="1200" dirty="0" smtClean="0">
          <a:solidFill>
            <a:schemeClr val="tx1"/>
          </a:solidFill>
          <a:latin typeface="+mn-lt"/>
          <a:ea typeface="+mn-ea"/>
          <a:cs typeface="+mn-cs"/>
        </a:defRPr>
      </a:lvl7pPr>
      <a:lvl8pPr marL="2970213" indent="-344488" algn="l" defTabSz="914400" rtl="0" eaLnBrk="1" latinLnBrk="0" hangingPunct="1">
        <a:spcBef>
          <a:spcPct val="20000"/>
        </a:spcBef>
        <a:buSzPct val="90000"/>
        <a:buFontTx/>
        <a:buBlip>
          <a:blip r:embed="rId22"/>
        </a:buBlip>
        <a:defRPr lang="en-US" sz="1800" kern="1200" dirty="0" smtClean="0">
          <a:solidFill>
            <a:schemeClr val="tx1"/>
          </a:solidFill>
          <a:latin typeface="+mn-lt"/>
          <a:ea typeface="+mn-ea"/>
          <a:cs typeface="+mn-cs"/>
        </a:defRPr>
      </a:lvl8pPr>
      <a:lvl9pPr marL="3313113" indent="-344488" algn="l" defTabSz="914400" rtl="0" eaLnBrk="1" latinLnBrk="0" hangingPunct="1">
        <a:spcBef>
          <a:spcPct val="20000"/>
        </a:spcBef>
        <a:buSzPct val="90000"/>
        <a:buFontTx/>
        <a:buBlip>
          <a:blip r:embed="rId23"/>
        </a:buBlip>
        <a:defRPr lang="en-US" sz="1800" kern="1200" dirty="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hyperlink" Target="http://www.worldometers.info/world-population/pakistan-population/" TargetMode="External"/><Relationship Id="rId2" Type="http://schemas.openxmlformats.org/officeDocument/2006/relationships/image" Target="../media/image17.tiff"/><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hyperlink" Target="http://www.worldometers.info/world-population/pakistan-population/" TargetMode="External"/><Relationship Id="rId2" Type="http://schemas.openxmlformats.org/officeDocument/2006/relationships/image" Target="../media/image18.tiff"/><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hyperlink" Target="http://www.worldometers.info/world-population/pakistan-population/" TargetMode="Externa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hyperlink" Target="http://www.pewforum.org/2012/12/18/global-religious-landscape-muslim/" TargetMode="External"/><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hyperlink" Target="http://www.pewforum.org/2009/10/07/mapping-the-global-muslim-population/" TargetMode="External"/><Relationship Id="rId2" Type="http://schemas.openxmlformats.org/officeDocument/2006/relationships/image" Target="../media/image21.tiff"/><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hyperlink" Target="https://en.wikipedia.org/wiki/Library_of_Congress" TargetMode="External"/><Relationship Id="rId2" Type="http://schemas.openxmlformats.org/officeDocument/2006/relationships/hyperlink" Target="https://en.wikipedia.org/wiki/Library_of_Congress_Country_Studies" TargetMode="Externa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www.pbs.org/wnet/religionandethics/blog/can-pakistan-declare-ahmadis-non-muslim/" TargetMode="Externa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31.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South Asia</a:t>
            </a:r>
            <a:endParaRPr lang="en-GB" dirty="0"/>
          </a:p>
        </p:txBody>
      </p:sp>
      <p:sp>
        <p:nvSpPr>
          <p:cNvPr id="3" name="Subtitle 2"/>
          <p:cNvSpPr>
            <a:spLocks noGrp="1"/>
          </p:cNvSpPr>
          <p:nvPr>
            <p:ph type="subTitle" idx="1"/>
          </p:nvPr>
        </p:nvSpPr>
        <p:spPr/>
        <p:txBody>
          <a:bodyPr>
            <a:normAutofit fontScale="92500"/>
          </a:bodyPr>
          <a:lstStyle/>
          <a:p>
            <a:r>
              <a:rPr lang="en-GB" dirty="0" smtClean="0"/>
              <a:t>Exploring Muslim Societies in the Modern World</a:t>
            </a:r>
          </a:p>
          <a:p>
            <a:endParaRPr lang="en-GB" dirty="0"/>
          </a:p>
          <a:p>
            <a:r>
              <a:rPr lang="en-GB" b="1" dirty="0" smtClean="0">
                <a:solidFill>
                  <a:srgbClr val="FF0000"/>
                </a:solidFill>
              </a:rPr>
              <a:t>Moodle version PART 1 – Nov 2015 – not for distribution</a:t>
            </a:r>
            <a:endParaRPr lang="en-GB" b="1" dirty="0">
              <a:solidFill>
                <a:srgbClr val="FF0000"/>
              </a:solidFill>
            </a:endParaRPr>
          </a:p>
        </p:txBody>
      </p:sp>
    </p:spTree>
    <p:extLst>
      <p:ext uri="{BB962C8B-B14F-4D97-AF65-F5344CB8AC3E}">
        <p14:creationId xmlns:p14="http://schemas.microsoft.com/office/powerpoint/2010/main" val="894386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Pakistan</a:t>
            </a:r>
            <a:endParaRPr lang="en-GB" dirty="0"/>
          </a:p>
        </p:txBody>
      </p:sp>
      <p:sp>
        <p:nvSpPr>
          <p:cNvPr id="3" name="Subtitle 2"/>
          <p:cNvSpPr>
            <a:spLocks noGrp="1"/>
          </p:cNvSpPr>
          <p:nvPr>
            <p:ph type="subTitle" idx="1"/>
          </p:nvPr>
        </p:nvSpPr>
        <p:spPr/>
        <p:txBody>
          <a:bodyPr/>
          <a:lstStyle/>
          <a:p>
            <a:r>
              <a:rPr lang="en-GB" dirty="0" smtClean="0"/>
              <a:t>Exploring Muslim Societies in the Modern World</a:t>
            </a:r>
            <a:endParaRPr lang="en-GB" dirty="0"/>
          </a:p>
        </p:txBody>
      </p:sp>
      <p:sp>
        <p:nvSpPr>
          <p:cNvPr id="4" name="TextBox 3"/>
          <p:cNvSpPr txBox="1"/>
          <p:nvPr/>
        </p:nvSpPr>
        <p:spPr>
          <a:xfrm>
            <a:off x="2209800" y="2429245"/>
            <a:ext cx="2889733" cy="646331"/>
          </a:xfrm>
          <a:prstGeom prst="rect">
            <a:avLst/>
          </a:prstGeom>
          <a:noFill/>
        </p:spPr>
        <p:txBody>
          <a:bodyPr wrap="none" rtlCol="0">
            <a:spAutoFit/>
          </a:bodyPr>
          <a:lstStyle/>
          <a:p>
            <a:r>
              <a:rPr lang="en-GB" sz="3600" b="1" dirty="0" smtClean="0"/>
              <a:t>Demographics</a:t>
            </a:r>
            <a:endParaRPr lang="en-GB" sz="3600" b="1" dirty="0"/>
          </a:p>
        </p:txBody>
      </p:sp>
    </p:spTree>
    <p:extLst>
      <p:ext uri="{BB962C8B-B14F-4D97-AF65-F5344CB8AC3E}">
        <p14:creationId xmlns:p14="http://schemas.microsoft.com/office/powerpoint/2010/main" val="22535611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028700" y="495300"/>
            <a:ext cx="7073900" cy="5867400"/>
          </a:xfrm>
          <a:prstGeom prst="rect">
            <a:avLst/>
          </a:prstGeom>
        </p:spPr>
      </p:pic>
      <p:sp>
        <p:nvSpPr>
          <p:cNvPr id="3" name="Rectangle 2"/>
          <p:cNvSpPr/>
          <p:nvPr/>
        </p:nvSpPr>
        <p:spPr>
          <a:xfrm>
            <a:off x="-1" y="6362700"/>
            <a:ext cx="9057795" cy="369332"/>
          </a:xfrm>
          <a:prstGeom prst="rect">
            <a:avLst/>
          </a:prstGeom>
        </p:spPr>
        <p:txBody>
          <a:bodyPr wrap="square">
            <a:spAutoFit/>
          </a:bodyPr>
          <a:lstStyle/>
          <a:p>
            <a:r>
              <a:rPr lang="en-GB" dirty="0"/>
              <a:t>http://</a:t>
            </a:r>
            <a:r>
              <a:rPr lang="en-GB" dirty="0" err="1"/>
              <a:t>www.pewforum.org</a:t>
            </a:r>
            <a:r>
              <a:rPr lang="en-GB" dirty="0"/>
              <a:t>/2012/12/18/global-religious-landscape-</a:t>
            </a:r>
            <a:r>
              <a:rPr lang="en-GB" dirty="0" err="1"/>
              <a:t>muslim</a:t>
            </a:r>
            <a:r>
              <a:rPr lang="en-GB" dirty="0"/>
              <a:t>/</a:t>
            </a:r>
          </a:p>
        </p:txBody>
      </p:sp>
    </p:spTree>
    <p:extLst>
      <p:ext uri="{BB962C8B-B14F-4D97-AF65-F5344CB8AC3E}">
        <p14:creationId xmlns:p14="http://schemas.microsoft.com/office/powerpoint/2010/main" val="8269242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079500"/>
            <a:ext cx="9144000" cy="4690872"/>
          </a:xfrm>
          <a:prstGeom prst="rect">
            <a:avLst/>
          </a:prstGeom>
        </p:spPr>
      </p:pic>
      <p:sp>
        <p:nvSpPr>
          <p:cNvPr id="3" name="Rectangle 2"/>
          <p:cNvSpPr/>
          <p:nvPr/>
        </p:nvSpPr>
        <p:spPr>
          <a:xfrm>
            <a:off x="82524" y="6309998"/>
            <a:ext cx="8672503" cy="369332"/>
          </a:xfrm>
          <a:prstGeom prst="rect">
            <a:avLst/>
          </a:prstGeom>
        </p:spPr>
        <p:txBody>
          <a:bodyPr wrap="square">
            <a:spAutoFit/>
          </a:bodyPr>
          <a:lstStyle/>
          <a:p>
            <a:r>
              <a:rPr lang="en-GB" dirty="0"/>
              <a:t>World Muslim population by percentage (Pew Research </a:t>
            </a:r>
            <a:r>
              <a:rPr lang="en-GB" dirty="0" err="1"/>
              <a:t>Center</a:t>
            </a:r>
            <a:r>
              <a:rPr lang="en-GB" dirty="0"/>
              <a:t>, 2014).</a:t>
            </a:r>
          </a:p>
        </p:txBody>
      </p:sp>
    </p:spTree>
    <p:extLst>
      <p:ext uri="{BB962C8B-B14F-4D97-AF65-F5344CB8AC3E}">
        <p14:creationId xmlns:p14="http://schemas.microsoft.com/office/powerpoint/2010/main" val="11395782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74662" y="1816744"/>
            <a:ext cx="184666" cy="369332"/>
          </a:xfrm>
          <a:prstGeom prst="rect">
            <a:avLst/>
          </a:prstGeom>
          <a:noFill/>
        </p:spPr>
        <p:txBody>
          <a:bodyPr wrap="none" rtlCol="0">
            <a:spAutoFit/>
          </a:bodyPr>
          <a:lstStyle/>
          <a:p>
            <a:endParaRPr lang="en-GB" dirty="0"/>
          </a:p>
        </p:txBody>
      </p:sp>
      <p:sp>
        <p:nvSpPr>
          <p:cNvPr id="3" name="TextBox 2"/>
          <p:cNvSpPr txBox="1"/>
          <p:nvPr/>
        </p:nvSpPr>
        <p:spPr>
          <a:xfrm>
            <a:off x="1141257" y="909538"/>
            <a:ext cx="7791440" cy="369332"/>
          </a:xfrm>
          <a:prstGeom prst="rect">
            <a:avLst/>
          </a:prstGeom>
          <a:noFill/>
        </p:spPr>
        <p:txBody>
          <a:bodyPr wrap="square" rtlCol="0">
            <a:spAutoFit/>
          </a:bodyPr>
          <a:lstStyle/>
          <a:p>
            <a:r>
              <a:rPr lang="en-GB" b="1" dirty="0" smtClean="0"/>
              <a:t>Key Islamic religious movements in South Asia </a:t>
            </a:r>
            <a:endParaRPr lang="en-GB" b="1" dirty="0"/>
          </a:p>
        </p:txBody>
      </p:sp>
      <p:graphicFrame>
        <p:nvGraphicFramePr>
          <p:cNvPr id="4" name="Diagram 3"/>
          <p:cNvGraphicFramePr/>
          <p:nvPr>
            <p:extLst>
              <p:ext uri="{D42A27DB-BD31-4B8C-83A1-F6EECF244321}">
                <p14:modId xmlns:p14="http://schemas.microsoft.com/office/powerpoint/2010/main" val="2143562178"/>
              </p:ext>
            </p:extLst>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34638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outhasia1.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26109"/>
            <a:ext cx="9144000" cy="5159022"/>
          </a:xfrm>
          <a:prstGeom prst="rect">
            <a:avLst/>
          </a:prstGeom>
        </p:spPr>
      </p:pic>
    </p:spTree>
    <p:extLst>
      <p:ext uri="{BB962C8B-B14F-4D97-AF65-F5344CB8AC3E}">
        <p14:creationId xmlns:p14="http://schemas.microsoft.com/office/powerpoint/2010/main" val="23049674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outhasia2.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65222" y="0"/>
            <a:ext cx="6703640" cy="6858000"/>
          </a:xfrm>
          <a:prstGeom prst="rect">
            <a:avLst/>
          </a:prstGeom>
        </p:spPr>
      </p:pic>
    </p:spTree>
    <p:extLst>
      <p:ext uri="{BB962C8B-B14F-4D97-AF65-F5344CB8AC3E}">
        <p14:creationId xmlns:p14="http://schemas.microsoft.com/office/powerpoint/2010/main" val="28418937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25400"/>
            <a:ext cx="9144000" cy="6806436"/>
          </a:xfrm>
          <a:prstGeom prst="rect">
            <a:avLst/>
          </a:prstGeom>
        </p:spPr>
      </p:pic>
    </p:spTree>
    <p:extLst>
      <p:ext uri="{BB962C8B-B14F-4D97-AF65-F5344CB8AC3E}">
        <p14:creationId xmlns:p14="http://schemas.microsoft.com/office/powerpoint/2010/main" val="8847593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825500" y="0"/>
            <a:ext cx="7493000" cy="6858000"/>
          </a:xfrm>
          <a:prstGeom prst="rect">
            <a:avLst/>
          </a:prstGeom>
        </p:spPr>
      </p:pic>
    </p:spTree>
    <p:extLst>
      <p:ext uri="{BB962C8B-B14F-4D97-AF65-F5344CB8AC3E}">
        <p14:creationId xmlns:p14="http://schemas.microsoft.com/office/powerpoint/2010/main" val="19546743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762000" y="50800"/>
            <a:ext cx="7620000" cy="6756400"/>
          </a:xfrm>
          <a:prstGeom prst="rect">
            <a:avLst/>
          </a:prstGeom>
        </p:spPr>
      </p:pic>
    </p:spTree>
    <p:extLst>
      <p:ext uri="{BB962C8B-B14F-4D97-AF65-F5344CB8AC3E}">
        <p14:creationId xmlns:p14="http://schemas.microsoft.com/office/powerpoint/2010/main" val="12030719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akistanpopulation2.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494385"/>
            <a:ext cx="9144000" cy="2596444"/>
          </a:xfrm>
          <a:prstGeom prst="rect">
            <a:avLst/>
          </a:prstGeom>
        </p:spPr>
      </p:pic>
      <p:sp>
        <p:nvSpPr>
          <p:cNvPr id="3" name="Rectangle 2"/>
          <p:cNvSpPr/>
          <p:nvPr/>
        </p:nvSpPr>
        <p:spPr>
          <a:xfrm>
            <a:off x="0" y="6100099"/>
            <a:ext cx="8376568" cy="369332"/>
          </a:xfrm>
          <a:prstGeom prst="rect">
            <a:avLst/>
          </a:prstGeom>
        </p:spPr>
        <p:txBody>
          <a:bodyPr wrap="square">
            <a:spAutoFit/>
          </a:bodyPr>
          <a:lstStyle/>
          <a:p>
            <a:r>
              <a:rPr lang="en-GB" dirty="0">
                <a:hlinkClick r:id="rId3"/>
              </a:rPr>
              <a:t>http://www.worldometers.info/world-population/pakistan-population</a:t>
            </a:r>
            <a:r>
              <a:rPr lang="en-GB" dirty="0" smtClean="0">
                <a:hlinkClick r:id="rId3"/>
              </a:rPr>
              <a:t>/</a:t>
            </a:r>
            <a:r>
              <a:rPr lang="en-GB" dirty="0" smtClean="0"/>
              <a:t> </a:t>
            </a:r>
            <a:endParaRPr lang="en-GB" dirty="0"/>
          </a:p>
        </p:txBody>
      </p:sp>
    </p:spTree>
    <p:extLst>
      <p:ext uri="{BB962C8B-B14F-4D97-AF65-F5344CB8AC3E}">
        <p14:creationId xmlns:p14="http://schemas.microsoft.com/office/powerpoint/2010/main" val="12030719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akistanpopulation.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155" y="67287"/>
            <a:ext cx="8477207" cy="6738461"/>
          </a:xfrm>
          <a:prstGeom prst="rect">
            <a:avLst/>
          </a:prstGeom>
        </p:spPr>
      </p:pic>
      <p:sp>
        <p:nvSpPr>
          <p:cNvPr id="3" name="Rectangle 2"/>
          <p:cNvSpPr/>
          <p:nvPr/>
        </p:nvSpPr>
        <p:spPr>
          <a:xfrm rot="5400000">
            <a:off x="4716411" y="4003618"/>
            <a:ext cx="8376568" cy="369332"/>
          </a:xfrm>
          <a:prstGeom prst="rect">
            <a:avLst/>
          </a:prstGeom>
        </p:spPr>
        <p:txBody>
          <a:bodyPr wrap="square">
            <a:spAutoFit/>
          </a:bodyPr>
          <a:lstStyle/>
          <a:p>
            <a:r>
              <a:rPr lang="en-GB" dirty="0">
                <a:hlinkClick r:id="rId3"/>
              </a:rPr>
              <a:t>http://www.worldometers.info/world-population/pakistan-population</a:t>
            </a:r>
            <a:r>
              <a:rPr lang="en-GB" dirty="0" smtClean="0">
                <a:hlinkClick r:id="rId3"/>
              </a:rPr>
              <a:t>/</a:t>
            </a:r>
            <a:r>
              <a:rPr lang="en-GB" dirty="0" smtClean="0"/>
              <a:t> </a:t>
            </a:r>
            <a:endParaRPr lang="en-GB" dirty="0"/>
          </a:p>
        </p:txBody>
      </p:sp>
    </p:spTree>
    <p:extLst>
      <p:ext uri="{BB962C8B-B14F-4D97-AF65-F5344CB8AC3E}">
        <p14:creationId xmlns:p14="http://schemas.microsoft.com/office/powerpoint/2010/main" val="12030719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rot="5400000">
            <a:off x="4716411" y="4003618"/>
            <a:ext cx="8376568" cy="369332"/>
          </a:xfrm>
          <a:prstGeom prst="rect">
            <a:avLst/>
          </a:prstGeom>
        </p:spPr>
        <p:txBody>
          <a:bodyPr wrap="square">
            <a:spAutoFit/>
          </a:bodyPr>
          <a:lstStyle/>
          <a:p>
            <a:r>
              <a:rPr lang="en-GB" dirty="0">
                <a:hlinkClick r:id="rId2"/>
              </a:rPr>
              <a:t>http://www.worldometers.info/world-population/pakistan-population</a:t>
            </a:r>
            <a:r>
              <a:rPr lang="en-GB" dirty="0" smtClean="0">
                <a:hlinkClick r:id="rId2"/>
              </a:rPr>
              <a:t>/</a:t>
            </a:r>
            <a:r>
              <a:rPr lang="en-GB" dirty="0" smtClean="0"/>
              <a:t> </a:t>
            </a:r>
            <a:endParaRPr lang="en-GB" dirty="0"/>
          </a:p>
        </p:txBody>
      </p:sp>
      <p:pic>
        <p:nvPicPr>
          <p:cNvPr id="4" name="Picture 3" descr="pakistanpopulation3.tif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281" y="288766"/>
            <a:ext cx="8410209" cy="5020926"/>
          </a:xfrm>
          <a:prstGeom prst="rect">
            <a:avLst/>
          </a:prstGeom>
        </p:spPr>
      </p:pic>
    </p:spTree>
    <p:extLst>
      <p:ext uri="{BB962C8B-B14F-4D97-AF65-F5344CB8AC3E}">
        <p14:creationId xmlns:p14="http://schemas.microsoft.com/office/powerpoint/2010/main" val="16074621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26239" y="370078"/>
            <a:ext cx="8148424" cy="5281925"/>
          </a:xfrm>
          <a:prstGeom prst="rect">
            <a:avLst/>
          </a:prstGeom>
        </p:spPr>
      </p:pic>
      <p:sp>
        <p:nvSpPr>
          <p:cNvPr id="3" name="Rectangle 2"/>
          <p:cNvSpPr/>
          <p:nvPr/>
        </p:nvSpPr>
        <p:spPr>
          <a:xfrm>
            <a:off x="0" y="6083277"/>
            <a:ext cx="8839130" cy="369332"/>
          </a:xfrm>
          <a:prstGeom prst="rect">
            <a:avLst/>
          </a:prstGeom>
        </p:spPr>
        <p:txBody>
          <a:bodyPr wrap="square">
            <a:spAutoFit/>
          </a:bodyPr>
          <a:lstStyle/>
          <a:p>
            <a:r>
              <a:rPr lang="en-GB" dirty="0">
                <a:hlinkClick r:id="rId3"/>
              </a:rPr>
              <a:t>http://www.pewforum.org/2012/12/18/global-religious-landscape-muslim</a:t>
            </a:r>
            <a:r>
              <a:rPr lang="en-GB" dirty="0" smtClean="0">
                <a:hlinkClick r:id="rId3"/>
              </a:rPr>
              <a:t>/</a:t>
            </a:r>
            <a:r>
              <a:rPr lang="en-GB" dirty="0" smtClean="0"/>
              <a:t> </a:t>
            </a:r>
            <a:endParaRPr lang="en-GB" dirty="0"/>
          </a:p>
        </p:txBody>
      </p:sp>
    </p:spTree>
    <p:extLst>
      <p:ext uri="{BB962C8B-B14F-4D97-AF65-F5344CB8AC3E}">
        <p14:creationId xmlns:p14="http://schemas.microsoft.com/office/powerpoint/2010/main" val="12030719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akistanpopulation4.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5315" y="0"/>
            <a:ext cx="6822758" cy="6858000"/>
          </a:xfrm>
          <a:prstGeom prst="rect">
            <a:avLst/>
          </a:prstGeom>
        </p:spPr>
      </p:pic>
      <p:sp>
        <p:nvSpPr>
          <p:cNvPr id="3" name="Rectangle 2"/>
          <p:cNvSpPr/>
          <p:nvPr/>
        </p:nvSpPr>
        <p:spPr>
          <a:xfrm rot="5400000">
            <a:off x="5207931" y="3066073"/>
            <a:ext cx="6475685" cy="646331"/>
          </a:xfrm>
          <a:prstGeom prst="rect">
            <a:avLst/>
          </a:prstGeom>
        </p:spPr>
        <p:txBody>
          <a:bodyPr wrap="square">
            <a:spAutoFit/>
          </a:bodyPr>
          <a:lstStyle/>
          <a:p>
            <a:r>
              <a:rPr lang="en-GB" dirty="0">
                <a:hlinkClick r:id="rId3"/>
              </a:rPr>
              <a:t>http://www.pewforum.org/2009/10/07/mapping-the-global-muslim-population</a:t>
            </a:r>
            <a:r>
              <a:rPr lang="en-GB" dirty="0" smtClean="0">
                <a:hlinkClick r:id="rId3"/>
              </a:rPr>
              <a:t>/</a:t>
            </a:r>
            <a:r>
              <a:rPr lang="en-GB" dirty="0" smtClean="0"/>
              <a:t> </a:t>
            </a:r>
            <a:endParaRPr lang="en-GB" dirty="0"/>
          </a:p>
        </p:txBody>
      </p:sp>
    </p:spTree>
    <p:extLst>
      <p:ext uri="{BB962C8B-B14F-4D97-AF65-F5344CB8AC3E}">
        <p14:creationId xmlns:p14="http://schemas.microsoft.com/office/powerpoint/2010/main" val="12030719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46100" y="139700"/>
            <a:ext cx="8039100" cy="6565900"/>
          </a:xfrm>
          <a:prstGeom prst="rect">
            <a:avLst/>
          </a:prstGeom>
        </p:spPr>
      </p:pic>
    </p:spTree>
    <p:extLst>
      <p:ext uri="{BB962C8B-B14F-4D97-AF65-F5344CB8AC3E}">
        <p14:creationId xmlns:p14="http://schemas.microsoft.com/office/powerpoint/2010/main" val="12030719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01736" y="942015"/>
            <a:ext cx="7274831" cy="4524316"/>
          </a:xfrm>
          <a:prstGeom prst="rect">
            <a:avLst/>
          </a:prstGeom>
          <a:noFill/>
        </p:spPr>
        <p:txBody>
          <a:bodyPr wrap="square" rtlCol="0">
            <a:spAutoFit/>
          </a:bodyPr>
          <a:lstStyle/>
          <a:p>
            <a:pPr marL="285750" indent="-285750">
              <a:buFont typeface="Arial"/>
              <a:buChar char="•"/>
            </a:pPr>
            <a:r>
              <a:rPr lang="en-GB" dirty="0" smtClean="0"/>
              <a:t>Christians - the largest religious minority in Pakistan. </a:t>
            </a:r>
          </a:p>
          <a:p>
            <a:pPr marL="285750" indent="-285750">
              <a:buFont typeface="Arial"/>
              <a:buChar char="•"/>
            </a:pPr>
            <a:endParaRPr lang="en-GB" dirty="0"/>
          </a:p>
          <a:p>
            <a:pPr marL="285750" indent="-285750">
              <a:buFont typeface="Arial"/>
              <a:buChar char="•"/>
            </a:pPr>
            <a:r>
              <a:rPr lang="en-GB" dirty="0" smtClean="0"/>
              <a:t>2005: 2.5 million (estimate) (1.6% of the population). </a:t>
            </a:r>
          </a:p>
          <a:p>
            <a:pPr marL="285750" indent="-285750">
              <a:buFont typeface="Arial"/>
              <a:buChar char="•"/>
            </a:pPr>
            <a:endParaRPr lang="en-GB" dirty="0"/>
          </a:p>
          <a:p>
            <a:pPr marL="285750" indent="-285750">
              <a:buFont typeface="Arial"/>
              <a:buChar char="•"/>
            </a:pPr>
            <a:r>
              <a:rPr lang="en-GB" dirty="0" smtClean="0"/>
              <a:t>Approximately half are Roman Catholic and half Protestant.</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r>
              <a:rPr lang="en-GB" dirty="0" smtClean="0"/>
              <a:t>Source: </a:t>
            </a:r>
            <a:r>
              <a:rPr lang="en-GB" dirty="0">
                <a:hlinkClick r:id="rId2" tooltip="Library of Congress Country Studies"/>
              </a:rPr>
              <a:t>Library of Congress Country Studies</a:t>
            </a:r>
            <a:r>
              <a:rPr lang="en-GB" dirty="0"/>
              <a:t> on Pakistan. </a:t>
            </a:r>
            <a:r>
              <a:rPr lang="en-GB" dirty="0">
                <a:hlinkClick r:id="rId3" tooltip="Library of Congress"/>
              </a:rPr>
              <a:t>Library of Congress</a:t>
            </a:r>
            <a:r>
              <a:rPr lang="en-GB" dirty="0"/>
              <a:t>. February 2005</a:t>
            </a:r>
          </a:p>
        </p:txBody>
      </p:sp>
      <p:sp>
        <p:nvSpPr>
          <p:cNvPr id="3" name="TextBox 2"/>
          <p:cNvSpPr txBox="1"/>
          <p:nvPr/>
        </p:nvSpPr>
        <p:spPr>
          <a:xfrm>
            <a:off x="3372493" y="420543"/>
            <a:ext cx="2407442" cy="369332"/>
          </a:xfrm>
          <a:prstGeom prst="rect">
            <a:avLst/>
          </a:prstGeom>
          <a:noFill/>
        </p:spPr>
        <p:txBody>
          <a:bodyPr wrap="none" rtlCol="0">
            <a:spAutoFit/>
          </a:bodyPr>
          <a:lstStyle/>
          <a:p>
            <a:r>
              <a:rPr lang="en-GB" b="1" dirty="0" smtClean="0"/>
              <a:t>Christianity in Pakistan</a:t>
            </a:r>
            <a:endParaRPr lang="en-GB" b="1" dirty="0"/>
          </a:p>
        </p:txBody>
      </p:sp>
    </p:spTree>
    <p:extLst>
      <p:ext uri="{BB962C8B-B14F-4D97-AF65-F5344CB8AC3E}">
        <p14:creationId xmlns:p14="http://schemas.microsoft.com/office/powerpoint/2010/main" val="22244084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35377" y="1127054"/>
            <a:ext cx="7282465" cy="3970318"/>
          </a:xfrm>
          <a:prstGeom prst="rect">
            <a:avLst/>
          </a:prstGeom>
          <a:noFill/>
        </p:spPr>
        <p:txBody>
          <a:bodyPr wrap="square" rtlCol="0">
            <a:spAutoFit/>
          </a:bodyPr>
          <a:lstStyle/>
          <a:p>
            <a:r>
              <a:rPr lang="en-GB" dirty="0" smtClean="0"/>
              <a:t>“The </a:t>
            </a:r>
            <a:r>
              <a:rPr lang="en-GB" dirty="0" err="1"/>
              <a:t>Ahmadiyya</a:t>
            </a:r>
            <a:r>
              <a:rPr lang="en-GB" dirty="0"/>
              <a:t> Muslim Community was founded in 1889 by </a:t>
            </a:r>
            <a:r>
              <a:rPr lang="en-GB" b="1" dirty="0" err="1"/>
              <a:t>Mirza</a:t>
            </a:r>
            <a:r>
              <a:rPr lang="en-GB" b="1" dirty="0"/>
              <a:t> </a:t>
            </a:r>
            <a:r>
              <a:rPr lang="en-GB" b="1" dirty="0" err="1"/>
              <a:t>Ghulam</a:t>
            </a:r>
            <a:r>
              <a:rPr lang="en-GB" b="1" dirty="0"/>
              <a:t> Ahmad</a:t>
            </a:r>
            <a:r>
              <a:rPr lang="en-GB" dirty="0"/>
              <a:t>, who claimed to be the promised </a:t>
            </a:r>
            <a:r>
              <a:rPr lang="en-GB" dirty="0" err="1"/>
              <a:t>mahdi</a:t>
            </a:r>
            <a:r>
              <a:rPr lang="en-GB" dirty="0"/>
              <a:t> or messiah who would come in the end times to guide Islam back to its true path. This is highly offensive to traditional Muslims who believe that Muhammad was the final prophet of Islam—so offensive, in fact, that most traditional Muslims believe it disqualifies </a:t>
            </a:r>
            <a:r>
              <a:rPr lang="en-GB" dirty="0" err="1"/>
              <a:t>Ahmadis</a:t>
            </a:r>
            <a:r>
              <a:rPr lang="en-GB" dirty="0"/>
              <a:t> from being considered true Muslims</a:t>
            </a:r>
            <a:r>
              <a:rPr lang="en-GB" dirty="0" smtClean="0"/>
              <a:t>.</a:t>
            </a:r>
          </a:p>
          <a:p>
            <a:endParaRPr lang="en-GB" dirty="0"/>
          </a:p>
          <a:p>
            <a:r>
              <a:rPr lang="en-GB" dirty="0"/>
              <a:t>“Pakistan is home to the largest population of </a:t>
            </a:r>
            <a:r>
              <a:rPr lang="en-GB" dirty="0" err="1"/>
              <a:t>Ahmadis</a:t>
            </a:r>
            <a:r>
              <a:rPr lang="en-GB" dirty="0"/>
              <a:t> in the world, between two and four million. Beginning in 1974, Pakistan adopted a series of laws declaring </a:t>
            </a:r>
            <a:r>
              <a:rPr lang="en-GB" dirty="0" err="1"/>
              <a:t>Ahmadis</a:t>
            </a:r>
            <a:r>
              <a:rPr lang="en-GB" dirty="0"/>
              <a:t> to be non-Muslims and forbidding them to </a:t>
            </a:r>
            <a:r>
              <a:rPr lang="en-GB" dirty="0" smtClean="0"/>
              <a:t>‘pose </a:t>
            </a:r>
            <a:r>
              <a:rPr lang="en-GB" dirty="0"/>
              <a:t>as Muslims</a:t>
            </a:r>
            <a:r>
              <a:rPr lang="en-GB" dirty="0" smtClean="0"/>
              <a:t>.’ </a:t>
            </a:r>
            <a:r>
              <a:rPr lang="en-GB" dirty="0" err="1"/>
              <a:t>Ahmadis</a:t>
            </a:r>
            <a:r>
              <a:rPr lang="en-GB" dirty="0"/>
              <a:t> are not allowed to call their houses of worship mosques, and they may not attend the annual pilgrimage to Mecca, the hajj.”</a:t>
            </a:r>
            <a:endParaRPr lang="en-GB" dirty="0" smtClean="0"/>
          </a:p>
          <a:p>
            <a:endParaRPr lang="en-GB" dirty="0" smtClean="0"/>
          </a:p>
          <a:p>
            <a:r>
              <a:rPr lang="en-GB" dirty="0" smtClean="0"/>
              <a:t>Estimated: 2-5 million (dependent on sources)</a:t>
            </a:r>
          </a:p>
        </p:txBody>
      </p:sp>
      <p:sp>
        <p:nvSpPr>
          <p:cNvPr id="3" name="Rectangle 2"/>
          <p:cNvSpPr/>
          <p:nvPr/>
        </p:nvSpPr>
        <p:spPr>
          <a:xfrm>
            <a:off x="-1" y="5934670"/>
            <a:ext cx="9061409" cy="646331"/>
          </a:xfrm>
          <a:prstGeom prst="rect">
            <a:avLst/>
          </a:prstGeom>
        </p:spPr>
        <p:txBody>
          <a:bodyPr wrap="square">
            <a:spAutoFit/>
          </a:bodyPr>
          <a:lstStyle/>
          <a:p>
            <a:r>
              <a:rPr lang="en-GB" dirty="0" smtClean="0"/>
              <a:t>Source: </a:t>
            </a:r>
            <a:r>
              <a:rPr lang="en-GB" dirty="0" smtClean="0">
                <a:hlinkClick r:id="rId2"/>
              </a:rPr>
              <a:t>http</a:t>
            </a:r>
            <a:r>
              <a:rPr lang="en-GB" dirty="0">
                <a:hlinkClick r:id="rId2"/>
              </a:rPr>
              <a:t>://www.pbs.org/wnet/religionandethics/blog/can-pakistan-declare-ahmadis-non-muslim</a:t>
            </a:r>
            <a:r>
              <a:rPr lang="en-GB" dirty="0" smtClean="0">
                <a:hlinkClick r:id="rId2"/>
              </a:rPr>
              <a:t>/</a:t>
            </a:r>
            <a:r>
              <a:rPr lang="en-GB" dirty="0" smtClean="0"/>
              <a:t> </a:t>
            </a:r>
            <a:endParaRPr lang="en-GB" dirty="0"/>
          </a:p>
        </p:txBody>
      </p:sp>
      <p:sp>
        <p:nvSpPr>
          <p:cNvPr id="4" name="TextBox 3"/>
          <p:cNvSpPr txBox="1"/>
          <p:nvPr/>
        </p:nvSpPr>
        <p:spPr>
          <a:xfrm>
            <a:off x="3492418" y="574896"/>
            <a:ext cx="2204450" cy="369332"/>
          </a:xfrm>
          <a:prstGeom prst="rect">
            <a:avLst/>
          </a:prstGeom>
          <a:noFill/>
        </p:spPr>
        <p:txBody>
          <a:bodyPr wrap="none" rtlCol="0">
            <a:spAutoFit/>
          </a:bodyPr>
          <a:lstStyle/>
          <a:p>
            <a:r>
              <a:rPr lang="en-GB" b="1" dirty="0" err="1" smtClean="0"/>
              <a:t>Qadyanis</a:t>
            </a:r>
            <a:r>
              <a:rPr lang="en-GB" b="1" dirty="0" smtClean="0"/>
              <a:t>/</a:t>
            </a:r>
            <a:r>
              <a:rPr lang="en-GB" b="1" dirty="0" err="1" smtClean="0"/>
              <a:t>Ahmadiyya</a:t>
            </a:r>
            <a:endParaRPr lang="en-GB" b="1" dirty="0"/>
          </a:p>
        </p:txBody>
      </p:sp>
      <p:pic>
        <p:nvPicPr>
          <p:cNvPr id="6" name="Picture 5"/>
          <p:cNvPicPr>
            <a:picLocks noChangeAspect="1"/>
          </p:cNvPicPr>
          <p:nvPr/>
        </p:nvPicPr>
        <p:blipFill>
          <a:blip r:embed="rId3"/>
          <a:stretch>
            <a:fillRect/>
          </a:stretch>
        </p:blipFill>
        <p:spPr>
          <a:xfrm>
            <a:off x="7526059" y="4348564"/>
            <a:ext cx="1280110" cy="1769737"/>
          </a:xfrm>
          <a:prstGeom prst="rect">
            <a:avLst/>
          </a:prstGeom>
        </p:spPr>
      </p:pic>
    </p:spTree>
    <p:extLst>
      <p:ext uri="{BB962C8B-B14F-4D97-AF65-F5344CB8AC3E}">
        <p14:creationId xmlns:p14="http://schemas.microsoft.com/office/powerpoint/2010/main" val="12030719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Historical Development</a:t>
            </a:r>
            <a:endParaRPr lang="en-GB" dirty="0"/>
          </a:p>
        </p:txBody>
      </p:sp>
    </p:spTree>
    <p:extLst>
      <p:ext uri="{BB962C8B-B14F-4D97-AF65-F5344CB8AC3E}">
        <p14:creationId xmlns:p14="http://schemas.microsoft.com/office/powerpoint/2010/main" val="31569461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93327" y="916782"/>
            <a:ext cx="7400984" cy="369332"/>
          </a:xfrm>
          <a:prstGeom prst="rect">
            <a:avLst/>
          </a:prstGeom>
          <a:noFill/>
        </p:spPr>
        <p:txBody>
          <a:bodyPr wrap="square" rtlCol="0">
            <a:spAutoFit/>
          </a:bodyPr>
          <a:lstStyle/>
          <a:p>
            <a:r>
              <a:rPr lang="en-GB" dirty="0" err="1" smtClean="0"/>
              <a:t>abc</a:t>
            </a:r>
            <a:endParaRPr lang="en-GB" dirty="0"/>
          </a:p>
        </p:txBody>
      </p:sp>
      <p:pic>
        <p:nvPicPr>
          <p:cNvPr id="3" name="Picture 2"/>
          <p:cNvPicPr>
            <a:picLocks noChangeAspect="1"/>
          </p:cNvPicPr>
          <p:nvPr/>
        </p:nvPicPr>
        <p:blipFill>
          <a:blip r:embed="rId2"/>
          <a:stretch>
            <a:fillRect/>
          </a:stretch>
        </p:blipFill>
        <p:spPr>
          <a:xfrm>
            <a:off x="1028700" y="0"/>
            <a:ext cx="7070103" cy="6858000"/>
          </a:xfrm>
          <a:prstGeom prst="rect">
            <a:avLst/>
          </a:prstGeom>
        </p:spPr>
      </p:pic>
    </p:spTree>
    <p:extLst>
      <p:ext uri="{BB962C8B-B14F-4D97-AF65-F5344CB8AC3E}">
        <p14:creationId xmlns:p14="http://schemas.microsoft.com/office/powerpoint/2010/main" val="499466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81227" y="1443841"/>
            <a:ext cx="7056166" cy="3139321"/>
          </a:xfrm>
          <a:prstGeom prst="rect">
            <a:avLst/>
          </a:prstGeom>
        </p:spPr>
        <p:txBody>
          <a:bodyPr wrap="square">
            <a:spAutoFit/>
          </a:bodyPr>
          <a:lstStyle/>
          <a:p>
            <a:r>
              <a:rPr lang="en-GB" dirty="0"/>
              <a:t>Contemporary Muslim expression in Pakistan can be traced to diverse cultural, political, social and religious influences, both from within the Indian subcontinent, and from the wider Islamic world. </a:t>
            </a:r>
            <a:endParaRPr lang="en-GB" dirty="0" smtClean="0"/>
          </a:p>
          <a:p>
            <a:endParaRPr lang="en-GB" dirty="0"/>
          </a:p>
          <a:p>
            <a:r>
              <a:rPr lang="en-GB" dirty="0" smtClean="0"/>
              <a:t>These </a:t>
            </a:r>
            <a:r>
              <a:rPr lang="en-GB" dirty="0"/>
              <a:t>include approaches towards so-called Muslim 'reform' and 'revivalism', and reactions to interpretative approaches towards Islam, such as the development of religious movements and expansion of Sufi orders. </a:t>
            </a:r>
            <a:endParaRPr lang="en-GB" dirty="0" smtClean="0"/>
          </a:p>
          <a:p>
            <a:endParaRPr lang="en-GB" dirty="0"/>
          </a:p>
          <a:p>
            <a:r>
              <a:rPr lang="en-GB" dirty="0" smtClean="0"/>
              <a:t>The </a:t>
            </a:r>
            <a:r>
              <a:rPr lang="en-GB" dirty="0"/>
              <a:t>synthesis of forms of Islam with Indian religious and cultural practices has led to the creation of unique forms of Muslim religious thought, conceptual frameworks and scholarship in the Indian subcontinent. </a:t>
            </a:r>
          </a:p>
        </p:txBody>
      </p:sp>
    </p:spTree>
    <p:extLst>
      <p:ext uri="{BB962C8B-B14F-4D97-AF65-F5344CB8AC3E}">
        <p14:creationId xmlns:p14="http://schemas.microsoft.com/office/powerpoint/2010/main" val="16519866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93327" y="916782"/>
            <a:ext cx="7400984" cy="1200329"/>
          </a:xfrm>
          <a:prstGeom prst="rect">
            <a:avLst/>
          </a:prstGeom>
          <a:noFill/>
        </p:spPr>
        <p:txBody>
          <a:bodyPr wrap="square" rtlCol="0">
            <a:spAutoFit/>
          </a:bodyPr>
          <a:lstStyle/>
          <a:p>
            <a:r>
              <a:rPr lang="en-GB" dirty="0"/>
              <a:t>In conjunction with these came the assertion (in some quarters) of Muslim political identity and self-awareness, particularly in the nineteenth century. In 1885, the Indian National Congress was formed, seeking constitutional power in India, and the removal of the British administration. </a:t>
            </a:r>
          </a:p>
        </p:txBody>
      </p:sp>
    </p:spTree>
    <p:extLst>
      <p:ext uri="{BB962C8B-B14F-4D97-AF65-F5344CB8AC3E}">
        <p14:creationId xmlns:p14="http://schemas.microsoft.com/office/powerpoint/2010/main" val="29087406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30765" y="718271"/>
            <a:ext cx="7518727" cy="2585323"/>
          </a:xfrm>
          <a:prstGeom prst="rect">
            <a:avLst/>
          </a:prstGeom>
        </p:spPr>
        <p:txBody>
          <a:bodyPr wrap="square">
            <a:spAutoFit/>
          </a:bodyPr>
          <a:lstStyle/>
          <a:p>
            <a:r>
              <a:rPr lang="en-GB" dirty="0"/>
              <a:t>In 1906, the emergence of the All-India Muslim League sought to correct what it saw as a pro-Hindu imbalance in the National Congress. </a:t>
            </a:r>
            <a:endParaRPr lang="en-GB" dirty="0" smtClean="0"/>
          </a:p>
          <a:p>
            <a:endParaRPr lang="en-GB" dirty="0"/>
          </a:p>
          <a:p>
            <a:r>
              <a:rPr lang="en-GB" dirty="0" smtClean="0"/>
              <a:t>Anti</a:t>
            </a:r>
            <a:r>
              <a:rPr lang="en-GB" dirty="0"/>
              <a:t>-British feeling during World War One led to more Muslims joining the Congress, including </a:t>
            </a:r>
            <a:r>
              <a:rPr lang="en-GB" b="1" dirty="0"/>
              <a:t>Muhammad Ali Jinnah (1876-1948)</a:t>
            </a:r>
            <a:r>
              <a:rPr lang="en-GB" dirty="0" smtClean="0"/>
              <a:t>.</a:t>
            </a:r>
          </a:p>
          <a:p>
            <a:endParaRPr lang="en-GB" dirty="0"/>
          </a:p>
          <a:p>
            <a:r>
              <a:rPr lang="en-GB" dirty="0"/>
              <a:t>Jinnah was a </a:t>
            </a:r>
            <a:r>
              <a:rPr lang="en-GB" dirty="0" err="1"/>
              <a:t>Khoja</a:t>
            </a:r>
            <a:r>
              <a:rPr lang="en-GB" dirty="0"/>
              <a:t> Shia from a wealthy Karachi family, who qualified for the bar in 1896. </a:t>
            </a:r>
            <a:r>
              <a:rPr lang="en-GB" dirty="0" smtClean="0"/>
              <a:t> </a:t>
            </a:r>
          </a:p>
          <a:p>
            <a:endParaRPr lang="en-GB" dirty="0"/>
          </a:p>
        </p:txBody>
      </p:sp>
      <p:pic>
        <p:nvPicPr>
          <p:cNvPr id="5" name="Picture 4"/>
          <p:cNvPicPr>
            <a:picLocks noChangeAspect="1"/>
          </p:cNvPicPr>
          <p:nvPr/>
        </p:nvPicPr>
        <p:blipFill>
          <a:blip r:embed="rId2"/>
          <a:stretch>
            <a:fillRect/>
          </a:stretch>
        </p:blipFill>
        <p:spPr>
          <a:xfrm>
            <a:off x="7023794" y="4482984"/>
            <a:ext cx="1622475" cy="2129761"/>
          </a:xfrm>
          <a:prstGeom prst="rect">
            <a:avLst/>
          </a:prstGeom>
        </p:spPr>
      </p:pic>
    </p:spTree>
    <p:extLst>
      <p:ext uri="{BB962C8B-B14F-4D97-AF65-F5344CB8AC3E}">
        <p14:creationId xmlns:p14="http://schemas.microsoft.com/office/powerpoint/2010/main" val="499466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93327" y="916782"/>
            <a:ext cx="7400984" cy="2031325"/>
          </a:xfrm>
          <a:prstGeom prst="rect">
            <a:avLst/>
          </a:prstGeom>
          <a:noFill/>
        </p:spPr>
        <p:txBody>
          <a:bodyPr wrap="square" rtlCol="0">
            <a:spAutoFit/>
          </a:bodyPr>
          <a:lstStyle/>
          <a:p>
            <a:r>
              <a:rPr lang="en-GB" dirty="0" smtClean="0"/>
              <a:t>In </a:t>
            </a:r>
            <a:r>
              <a:rPr lang="en-GB" b="1" dirty="0"/>
              <a:t>1916</a:t>
            </a:r>
            <a:r>
              <a:rPr lang="en-GB" dirty="0"/>
              <a:t>, the League and the Congress negotiated an agreement, exchanging support for tacit agreement for a separate Muslim territorial administration, although in 1920 Jinnah - perceiving a lack of Congress sympathy for Muslim aspirations - resigned the focus on his presidency of the Muslim League. </a:t>
            </a:r>
            <a:endParaRPr lang="en-GB" dirty="0" smtClean="0"/>
          </a:p>
          <a:p>
            <a:endParaRPr lang="en-GB" dirty="0"/>
          </a:p>
          <a:p>
            <a:r>
              <a:rPr lang="en-GB" dirty="0" smtClean="0"/>
              <a:t>The </a:t>
            </a:r>
            <a:r>
              <a:rPr lang="en-GB" dirty="0"/>
              <a:t>League's role was itself declining, in the face of opposition from advocates of a return to the historical ideals of the Caliphate. </a:t>
            </a:r>
          </a:p>
        </p:txBody>
      </p:sp>
      <p:pic>
        <p:nvPicPr>
          <p:cNvPr id="3" name="Picture 2"/>
          <p:cNvPicPr>
            <a:picLocks noChangeAspect="1"/>
          </p:cNvPicPr>
          <p:nvPr/>
        </p:nvPicPr>
        <p:blipFill>
          <a:blip r:embed="rId2"/>
          <a:stretch>
            <a:fillRect/>
          </a:stretch>
        </p:blipFill>
        <p:spPr>
          <a:xfrm>
            <a:off x="6938423" y="4038156"/>
            <a:ext cx="1884461" cy="2473660"/>
          </a:xfrm>
          <a:prstGeom prst="rect">
            <a:avLst/>
          </a:prstGeom>
        </p:spPr>
      </p:pic>
    </p:spTree>
    <p:extLst>
      <p:ext uri="{BB962C8B-B14F-4D97-AF65-F5344CB8AC3E}">
        <p14:creationId xmlns:p14="http://schemas.microsoft.com/office/powerpoint/2010/main" val="499466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93327" y="916782"/>
            <a:ext cx="7400984" cy="3139321"/>
          </a:xfrm>
          <a:prstGeom prst="rect">
            <a:avLst/>
          </a:prstGeom>
          <a:noFill/>
        </p:spPr>
        <p:txBody>
          <a:bodyPr wrap="square" rtlCol="0">
            <a:spAutoFit/>
          </a:bodyPr>
          <a:lstStyle/>
          <a:p>
            <a:r>
              <a:rPr lang="en-GB" dirty="0"/>
              <a:t>There was a deepening Muslim awareness in religious, cultural, and linguistic issues during the 1930s, and proposals evolved under the influence of the poet and philosopher </a:t>
            </a:r>
            <a:r>
              <a:rPr lang="en-GB" b="1" dirty="0"/>
              <a:t>Muhammad </a:t>
            </a:r>
            <a:r>
              <a:rPr lang="en-GB" b="1" dirty="0" err="1"/>
              <a:t>Iqbal</a:t>
            </a:r>
            <a:r>
              <a:rPr lang="en-GB" b="1" dirty="0"/>
              <a:t> (1873-1938)</a:t>
            </a:r>
            <a:r>
              <a:rPr lang="en-GB" dirty="0"/>
              <a:t>, and his assertions for a separate Muslim homeland. </a:t>
            </a:r>
            <a:endParaRPr lang="en-GB" dirty="0" smtClean="0"/>
          </a:p>
          <a:p>
            <a:endParaRPr lang="en-GB" dirty="0"/>
          </a:p>
          <a:p>
            <a:r>
              <a:rPr lang="en-GB" dirty="0" err="1" smtClean="0"/>
              <a:t>Iqbal</a:t>
            </a:r>
            <a:r>
              <a:rPr lang="en-GB" dirty="0" smtClean="0"/>
              <a:t> </a:t>
            </a:r>
            <a:r>
              <a:rPr lang="en-GB" dirty="0"/>
              <a:t>suggested that there were four main factors influencing problems associated with Islam. </a:t>
            </a:r>
            <a:endParaRPr lang="en-GB" dirty="0" smtClean="0"/>
          </a:p>
          <a:p>
            <a:endParaRPr lang="en-GB" dirty="0"/>
          </a:p>
          <a:p>
            <a:r>
              <a:rPr lang="en-GB" dirty="0" err="1" smtClean="0"/>
              <a:t>Iqbal</a:t>
            </a:r>
            <a:r>
              <a:rPr lang="en-GB" dirty="0" smtClean="0"/>
              <a:t> believed </a:t>
            </a:r>
            <a:r>
              <a:rPr lang="en-GB" dirty="0"/>
              <a:t>that there had been a 'decline' in Islam, linked to Baghdad's destruction in 1258 and the abandonment of 'Islamic law' for a monarchical system. </a:t>
            </a:r>
          </a:p>
        </p:txBody>
      </p:sp>
      <p:pic>
        <p:nvPicPr>
          <p:cNvPr id="3" name="Picture 2"/>
          <p:cNvPicPr>
            <a:picLocks noChangeAspect="1"/>
          </p:cNvPicPr>
          <p:nvPr/>
        </p:nvPicPr>
        <p:blipFill>
          <a:blip r:embed="rId3"/>
          <a:stretch>
            <a:fillRect/>
          </a:stretch>
        </p:blipFill>
        <p:spPr>
          <a:xfrm>
            <a:off x="6803859" y="4158132"/>
            <a:ext cx="1761306" cy="2523239"/>
          </a:xfrm>
          <a:prstGeom prst="rect">
            <a:avLst/>
          </a:prstGeom>
        </p:spPr>
      </p:pic>
    </p:spTree>
    <p:extLst>
      <p:ext uri="{BB962C8B-B14F-4D97-AF65-F5344CB8AC3E}">
        <p14:creationId xmlns:p14="http://schemas.microsoft.com/office/powerpoint/2010/main" val="499466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93327" y="916782"/>
            <a:ext cx="7400984" cy="2308324"/>
          </a:xfrm>
          <a:prstGeom prst="rect">
            <a:avLst/>
          </a:prstGeom>
          <a:noFill/>
        </p:spPr>
        <p:txBody>
          <a:bodyPr wrap="square" rtlCol="0">
            <a:spAutoFit/>
          </a:bodyPr>
          <a:lstStyle/>
          <a:p>
            <a:r>
              <a:rPr lang="en-GB" dirty="0" err="1"/>
              <a:t>Iqbal</a:t>
            </a:r>
            <a:r>
              <a:rPr lang="en-GB" dirty="0"/>
              <a:t> was concerned </a:t>
            </a:r>
            <a:r>
              <a:rPr lang="en-GB" dirty="0" smtClean="0"/>
              <a:t>that:</a:t>
            </a:r>
          </a:p>
          <a:p>
            <a:endParaRPr lang="en-GB" dirty="0"/>
          </a:p>
          <a:p>
            <a:pPr marL="285750" indent="-285750">
              <a:buFont typeface="Arial"/>
              <a:buChar char="•"/>
            </a:pPr>
            <a:r>
              <a:rPr lang="en-GB" dirty="0" smtClean="0"/>
              <a:t>Muslims </a:t>
            </a:r>
            <a:r>
              <a:rPr lang="en-GB" dirty="0"/>
              <a:t>were servile to Europe, and that Muslim thought had been permeated with concepts that he felt had no basis in the Qur'an, including aspects of Sufism. </a:t>
            </a:r>
            <a:endParaRPr lang="en-GB" dirty="0" smtClean="0"/>
          </a:p>
          <a:p>
            <a:pPr marL="285750" indent="-285750">
              <a:buFont typeface="Arial"/>
              <a:buChar char="•"/>
            </a:pPr>
            <a:endParaRPr lang="en-GB" dirty="0"/>
          </a:p>
          <a:p>
            <a:pPr marL="285750" indent="-285750">
              <a:buFont typeface="Arial"/>
              <a:buChar char="•"/>
            </a:pPr>
            <a:r>
              <a:rPr lang="en-GB" dirty="0" smtClean="0"/>
              <a:t>He </a:t>
            </a:r>
            <a:r>
              <a:rPr lang="en-GB" dirty="0"/>
              <a:t>also felt that Islam had 'stagnated', through a paralysis in decision-making and lack of </a:t>
            </a:r>
            <a:r>
              <a:rPr lang="en-GB" i="1" dirty="0" err="1"/>
              <a:t>ijtihad</a:t>
            </a:r>
            <a:r>
              <a:rPr lang="en-GB" i="1" dirty="0"/>
              <a:t>.</a:t>
            </a:r>
            <a:r>
              <a:rPr lang="en-GB" dirty="0"/>
              <a:t> </a:t>
            </a:r>
          </a:p>
        </p:txBody>
      </p:sp>
      <p:pic>
        <p:nvPicPr>
          <p:cNvPr id="3" name="Picture 2"/>
          <p:cNvPicPr>
            <a:picLocks noChangeAspect="1"/>
          </p:cNvPicPr>
          <p:nvPr/>
        </p:nvPicPr>
        <p:blipFill>
          <a:blip r:embed="rId2"/>
          <a:stretch>
            <a:fillRect/>
          </a:stretch>
        </p:blipFill>
        <p:spPr>
          <a:xfrm>
            <a:off x="6871140" y="4158132"/>
            <a:ext cx="1761306" cy="2523239"/>
          </a:xfrm>
          <a:prstGeom prst="rect">
            <a:avLst/>
          </a:prstGeom>
        </p:spPr>
      </p:pic>
    </p:spTree>
    <p:extLst>
      <p:ext uri="{BB962C8B-B14F-4D97-AF65-F5344CB8AC3E}">
        <p14:creationId xmlns:p14="http://schemas.microsoft.com/office/powerpoint/2010/main" val="499466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93327" y="916782"/>
            <a:ext cx="7400984" cy="4062651"/>
          </a:xfrm>
          <a:prstGeom prst="rect">
            <a:avLst/>
          </a:prstGeom>
          <a:noFill/>
        </p:spPr>
        <p:txBody>
          <a:bodyPr wrap="square" rtlCol="0">
            <a:spAutoFit/>
          </a:bodyPr>
          <a:lstStyle/>
          <a:p>
            <a:r>
              <a:rPr lang="en-GB" dirty="0" err="1"/>
              <a:t>Iqbal</a:t>
            </a:r>
            <a:r>
              <a:rPr lang="en-GB" dirty="0"/>
              <a:t> was keen to restore </a:t>
            </a:r>
            <a:r>
              <a:rPr lang="en-GB" i="1" dirty="0" err="1"/>
              <a:t>ijtihad</a:t>
            </a:r>
            <a:r>
              <a:rPr lang="en-GB" i="1" dirty="0"/>
              <a:t> </a:t>
            </a:r>
            <a:r>
              <a:rPr lang="en-GB" dirty="0"/>
              <a:t>to a place of importance in Islam, where it might perform a ‘renovating' function. He underlined three degrees of </a:t>
            </a:r>
            <a:r>
              <a:rPr lang="en-GB" i="1" dirty="0" err="1"/>
              <a:t>ijtihad</a:t>
            </a:r>
            <a:r>
              <a:rPr lang="en-GB" dirty="0"/>
              <a:t>:</a:t>
            </a:r>
          </a:p>
          <a:p>
            <a:r>
              <a:rPr lang="en-GB" dirty="0"/>
              <a:t> </a:t>
            </a:r>
          </a:p>
          <a:p>
            <a:r>
              <a:rPr lang="en-GB" dirty="0" smtClean="0"/>
              <a:t>"</a:t>
            </a:r>
            <a:r>
              <a:rPr lang="en-GB" dirty="0"/>
              <a:t>(1)	complete authority in legislation which is practically confined to the founders of the schools.</a:t>
            </a:r>
          </a:p>
          <a:p>
            <a:r>
              <a:rPr lang="en-GB" dirty="0"/>
              <a:t> </a:t>
            </a:r>
          </a:p>
          <a:p>
            <a:r>
              <a:rPr lang="en-GB" dirty="0"/>
              <a:t>"(2)	relative authority which is to be exercised within the limits of a particular school, and</a:t>
            </a:r>
          </a:p>
          <a:p>
            <a:r>
              <a:rPr lang="en-GB" dirty="0"/>
              <a:t> </a:t>
            </a:r>
          </a:p>
          <a:p>
            <a:r>
              <a:rPr lang="en-GB" dirty="0"/>
              <a:t>"(3)	special authority which relates to the determining of the law applicable to a particular case left undetermined by the founders." </a:t>
            </a:r>
            <a:r>
              <a:rPr lang="en-GB" baseline="30000" dirty="0"/>
              <a:t>.</a:t>
            </a:r>
            <a:r>
              <a:rPr lang="en-GB" dirty="0"/>
              <a:t>	</a:t>
            </a:r>
            <a:endParaRPr lang="en-GB" dirty="0" smtClean="0"/>
          </a:p>
          <a:p>
            <a:endParaRPr lang="en-GB" dirty="0"/>
          </a:p>
          <a:p>
            <a:r>
              <a:rPr lang="en-GB" sz="1200" dirty="0" smtClean="0"/>
              <a:t>Source: Muhammad </a:t>
            </a:r>
            <a:r>
              <a:rPr lang="en-GB" sz="1200" dirty="0" err="1"/>
              <a:t>Iqbal</a:t>
            </a:r>
            <a:r>
              <a:rPr lang="en-GB" sz="1200" dirty="0"/>
              <a:t>, </a:t>
            </a:r>
            <a:r>
              <a:rPr lang="en-GB" sz="1200" u="sng" dirty="0"/>
              <a:t>The Principle of Movement in the Structure of Islam</a:t>
            </a:r>
            <a:r>
              <a:rPr lang="en-GB" sz="1200" dirty="0"/>
              <a:t> in: </a:t>
            </a:r>
            <a:r>
              <a:rPr lang="en-GB" sz="1200" u="sng" dirty="0"/>
              <a:t>Six Lectures on the Reconstruction of Religious Thought in Islam</a:t>
            </a:r>
            <a:r>
              <a:rPr lang="en-GB" sz="1200" dirty="0"/>
              <a:t> (Lahore, 1930), 208 </a:t>
            </a:r>
          </a:p>
          <a:p>
            <a:endParaRPr lang="en-GB" dirty="0"/>
          </a:p>
        </p:txBody>
      </p:sp>
      <p:pic>
        <p:nvPicPr>
          <p:cNvPr id="3" name="Picture 2"/>
          <p:cNvPicPr>
            <a:picLocks noChangeAspect="1"/>
          </p:cNvPicPr>
          <p:nvPr/>
        </p:nvPicPr>
        <p:blipFill>
          <a:blip r:embed="rId2"/>
          <a:stretch>
            <a:fillRect/>
          </a:stretch>
        </p:blipFill>
        <p:spPr>
          <a:xfrm>
            <a:off x="7165498" y="4579829"/>
            <a:ext cx="1466947" cy="2101542"/>
          </a:xfrm>
          <a:prstGeom prst="rect">
            <a:avLst/>
          </a:prstGeom>
        </p:spPr>
      </p:pic>
    </p:spTree>
    <p:extLst>
      <p:ext uri="{BB962C8B-B14F-4D97-AF65-F5344CB8AC3E}">
        <p14:creationId xmlns:p14="http://schemas.microsoft.com/office/powerpoint/2010/main" val="499466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93327" y="916782"/>
            <a:ext cx="7400984" cy="3139321"/>
          </a:xfrm>
          <a:prstGeom prst="rect">
            <a:avLst/>
          </a:prstGeom>
          <a:noFill/>
        </p:spPr>
        <p:txBody>
          <a:bodyPr wrap="square" rtlCol="0">
            <a:spAutoFit/>
          </a:bodyPr>
          <a:lstStyle/>
          <a:p>
            <a:r>
              <a:rPr lang="en-GB" b="1" dirty="0" smtClean="0"/>
              <a:t>Influences on </a:t>
            </a:r>
            <a:r>
              <a:rPr lang="en-GB" b="1" dirty="0" err="1" smtClean="0"/>
              <a:t>Iqbal</a:t>
            </a:r>
            <a:endParaRPr lang="en-GB" b="1" dirty="0" smtClean="0"/>
          </a:p>
          <a:p>
            <a:endParaRPr lang="en-GB" dirty="0"/>
          </a:p>
          <a:p>
            <a:endParaRPr lang="en-GB" dirty="0"/>
          </a:p>
          <a:p>
            <a:r>
              <a:rPr lang="en-GB" b="1" dirty="0" err="1" smtClean="0"/>
              <a:t>Ibn</a:t>
            </a:r>
            <a:r>
              <a:rPr lang="en-GB" b="1" dirty="0" smtClean="0"/>
              <a:t> </a:t>
            </a:r>
            <a:r>
              <a:rPr lang="en-GB" b="1" dirty="0" err="1" smtClean="0"/>
              <a:t>Taymiyyah</a:t>
            </a:r>
            <a:endParaRPr lang="en-GB" b="1" dirty="0" smtClean="0"/>
          </a:p>
          <a:p>
            <a:endParaRPr lang="en-GB" b="1" dirty="0"/>
          </a:p>
          <a:p>
            <a:endParaRPr lang="en-GB" b="1" dirty="0" smtClean="0"/>
          </a:p>
          <a:p>
            <a:r>
              <a:rPr lang="en-GB" b="1" dirty="0" smtClean="0"/>
              <a:t>Shah </a:t>
            </a:r>
            <a:r>
              <a:rPr lang="en-GB" b="1" dirty="0" err="1" smtClean="0"/>
              <a:t>Wali</a:t>
            </a:r>
            <a:r>
              <a:rPr lang="en-GB" b="1" dirty="0" smtClean="0"/>
              <a:t> Allah</a:t>
            </a:r>
          </a:p>
          <a:p>
            <a:endParaRPr lang="en-GB" dirty="0" smtClean="0"/>
          </a:p>
          <a:p>
            <a:endParaRPr lang="en-GB" dirty="0"/>
          </a:p>
          <a:p>
            <a:r>
              <a:rPr lang="en-GB" dirty="0" err="1"/>
              <a:t>Iqbal</a:t>
            </a:r>
            <a:r>
              <a:rPr lang="en-GB" dirty="0"/>
              <a:t> applauded the combination of philosophical ideas and </a:t>
            </a:r>
            <a:r>
              <a:rPr lang="en-GB" i="1" dirty="0" err="1"/>
              <a:t>ijtihad</a:t>
            </a:r>
            <a:r>
              <a:rPr lang="en-GB" dirty="0"/>
              <a:t>, although he was primarily influenced by the Qur'an </a:t>
            </a:r>
          </a:p>
        </p:txBody>
      </p:sp>
      <p:pic>
        <p:nvPicPr>
          <p:cNvPr id="3" name="Picture 2"/>
          <p:cNvPicPr>
            <a:picLocks noChangeAspect="1"/>
          </p:cNvPicPr>
          <p:nvPr/>
        </p:nvPicPr>
        <p:blipFill>
          <a:blip r:embed="rId2"/>
          <a:stretch>
            <a:fillRect/>
          </a:stretch>
        </p:blipFill>
        <p:spPr>
          <a:xfrm>
            <a:off x="6871140" y="4158132"/>
            <a:ext cx="1761306" cy="2523239"/>
          </a:xfrm>
          <a:prstGeom prst="rect">
            <a:avLst/>
          </a:prstGeom>
        </p:spPr>
      </p:pic>
    </p:spTree>
    <p:extLst>
      <p:ext uri="{BB962C8B-B14F-4D97-AF65-F5344CB8AC3E}">
        <p14:creationId xmlns:p14="http://schemas.microsoft.com/office/powerpoint/2010/main" val="499466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93327" y="916782"/>
            <a:ext cx="7400984" cy="4524316"/>
          </a:xfrm>
          <a:prstGeom prst="rect">
            <a:avLst/>
          </a:prstGeom>
          <a:noFill/>
        </p:spPr>
        <p:txBody>
          <a:bodyPr wrap="square" rtlCol="0">
            <a:spAutoFit/>
          </a:bodyPr>
          <a:lstStyle/>
          <a:p>
            <a:r>
              <a:rPr lang="en-GB" dirty="0"/>
              <a:t>In his own context, </a:t>
            </a:r>
            <a:r>
              <a:rPr lang="en-GB" dirty="0" err="1"/>
              <a:t>Iqbal</a:t>
            </a:r>
            <a:r>
              <a:rPr lang="en-GB" dirty="0"/>
              <a:t> saw interpretation of Islam as successful within (post-Ottoman) Turkey, and noted the use in Turkey of </a:t>
            </a:r>
            <a:r>
              <a:rPr lang="en-GB" i="1" dirty="0" err="1"/>
              <a:t>ijtihad</a:t>
            </a:r>
            <a:r>
              <a:rPr lang="en-GB" i="1" dirty="0"/>
              <a:t> </a:t>
            </a:r>
            <a:r>
              <a:rPr lang="en-GB" dirty="0"/>
              <a:t>as a decision-making mechanism, influencing the introduction of the Turkish language in prayer, and the changing role of women:</a:t>
            </a:r>
          </a:p>
          <a:p>
            <a:r>
              <a:rPr lang="en-GB" dirty="0"/>
              <a:t> </a:t>
            </a:r>
          </a:p>
          <a:p>
            <a:r>
              <a:rPr lang="en-GB" dirty="0"/>
              <a:t>"Turkey's </a:t>
            </a:r>
            <a:r>
              <a:rPr lang="en-GB" i="1" dirty="0" err="1"/>
              <a:t>ijtihad</a:t>
            </a:r>
            <a:r>
              <a:rPr lang="en-GB" dirty="0"/>
              <a:t> is that according to the spirit of Islam the Caliphate or Imamate can be vested in a body of persons, or an elected assembly</a:t>
            </a:r>
            <a:r>
              <a:rPr lang="en-GB" dirty="0" smtClean="0"/>
              <a:t>.”</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r>
              <a:rPr lang="en-GB" dirty="0" smtClean="0"/>
              <a:t>Source: Muhammad </a:t>
            </a:r>
            <a:r>
              <a:rPr lang="en-GB" dirty="0" err="1"/>
              <a:t>Iqbal</a:t>
            </a:r>
            <a:r>
              <a:rPr lang="en-GB" dirty="0"/>
              <a:t>, </a:t>
            </a:r>
            <a:r>
              <a:rPr lang="en-GB" dirty="0" smtClean="0"/>
              <a:t>220-4</a:t>
            </a:r>
            <a:endParaRPr lang="en-GB" dirty="0"/>
          </a:p>
          <a:p>
            <a:endParaRPr lang="en-GB" dirty="0"/>
          </a:p>
        </p:txBody>
      </p:sp>
      <p:pic>
        <p:nvPicPr>
          <p:cNvPr id="3" name="Picture 2"/>
          <p:cNvPicPr>
            <a:picLocks noChangeAspect="1"/>
          </p:cNvPicPr>
          <p:nvPr/>
        </p:nvPicPr>
        <p:blipFill>
          <a:blip r:embed="rId2"/>
          <a:stretch>
            <a:fillRect/>
          </a:stretch>
        </p:blipFill>
        <p:spPr>
          <a:xfrm>
            <a:off x="6871140" y="4158132"/>
            <a:ext cx="1761306" cy="2523239"/>
          </a:xfrm>
          <a:prstGeom prst="rect">
            <a:avLst/>
          </a:prstGeom>
        </p:spPr>
      </p:pic>
    </p:spTree>
    <p:extLst>
      <p:ext uri="{BB962C8B-B14F-4D97-AF65-F5344CB8AC3E}">
        <p14:creationId xmlns:p14="http://schemas.microsoft.com/office/powerpoint/2010/main" val="499466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93327" y="916782"/>
            <a:ext cx="7400984" cy="4801315"/>
          </a:xfrm>
          <a:prstGeom prst="rect">
            <a:avLst/>
          </a:prstGeom>
          <a:noFill/>
        </p:spPr>
        <p:txBody>
          <a:bodyPr wrap="square" rtlCol="0">
            <a:spAutoFit/>
          </a:bodyPr>
          <a:lstStyle/>
          <a:p>
            <a:r>
              <a:rPr lang="en-GB" dirty="0" err="1"/>
              <a:t>Iqbal's</a:t>
            </a:r>
            <a:r>
              <a:rPr lang="en-GB" dirty="0"/>
              <a:t> analysis can be seen in the light of developments in early twentieth century India. </a:t>
            </a:r>
            <a:endParaRPr lang="en-GB" dirty="0" smtClean="0"/>
          </a:p>
          <a:p>
            <a:endParaRPr lang="en-GB" dirty="0"/>
          </a:p>
          <a:p>
            <a:r>
              <a:rPr lang="en-GB" dirty="0" smtClean="0"/>
              <a:t>He </a:t>
            </a:r>
            <a:r>
              <a:rPr lang="en-GB" dirty="0"/>
              <a:t>provides an edge of realism in analysing the situation of the global Muslim community (</a:t>
            </a:r>
            <a:r>
              <a:rPr lang="en-GB" i="1" dirty="0" err="1"/>
              <a:t>ummah</a:t>
            </a:r>
            <a:r>
              <a:rPr lang="en-GB" dirty="0"/>
              <a:t>), suggesting that the diversity within Islam is part of its character, and implying that the definition of unity in the </a:t>
            </a:r>
            <a:r>
              <a:rPr lang="en-GB" i="1" dirty="0" err="1"/>
              <a:t>ummah</a:t>
            </a:r>
            <a:r>
              <a:rPr lang="en-GB" i="1" dirty="0"/>
              <a:t> </a:t>
            </a:r>
            <a:r>
              <a:rPr lang="en-GB" dirty="0"/>
              <a:t>requires re-evaluation:</a:t>
            </a:r>
          </a:p>
          <a:p>
            <a:r>
              <a:rPr lang="en-GB" dirty="0"/>
              <a:t> </a:t>
            </a:r>
          </a:p>
          <a:p>
            <a:r>
              <a:rPr lang="en-GB" dirty="0"/>
              <a:t>"It seems to me that God is slowly bringing home to us the truth that Islam is neither Nationalism nor Imperialism but a League of Nations which recognizes artificial boundaries and racial distinctions for facility of reference only, and not for restricting the social horizon of its members." </a:t>
            </a:r>
            <a:endParaRPr lang="en-GB" dirty="0" smtClean="0"/>
          </a:p>
          <a:p>
            <a:endParaRPr lang="en-GB" dirty="0"/>
          </a:p>
          <a:p>
            <a:endParaRPr lang="en-GB" dirty="0" smtClean="0"/>
          </a:p>
          <a:p>
            <a:endParaRPr lang="en-GB" dirty="0"/>
          </a:p>
          <a:p>
            <a:r>
              <a:rPr lang="en-GB" dirty="0" smtClean="0"/>
              <a:t>Source: Muhammad </a:t>
            </a:r>
            <a:r>
              <a:rPr lang="en-GB" dirty="0" err="1"/>
              <a:t>Iqbal</a:t>
            </a:r>
            <a:r>
              <a:rPr lang="en-GB" dirty="0"/>
              <a:t>, 223</a:t>
            </a:r>
          </a:p>
          <a:p>
            <a:endParaRPr lang="en-GB" dirty="0"/>
          </a:p>
        </p:txBody>
      </p:sp>
      <p:pic>
        <p:nvPicPr>
          <p:cNvPr id="3" name="Picture 2"/>
          <p:cNvPicPr>
            <a:picLocks noChangeAspect="1"/>
          </p:cNvPicPr>
          <p:nvPr/>
        </p:nvPicPr>
        <p:blipFill>
          <a:blip r:embed="rId2"/>
          <a:stretch>
            <a:fillRect/>
          </a:stretch>
        </p:blipFill>
        <p:spPr>
          <a:xfrm>
            <a:off x="6871140" y="4158132"/>
            <a:ext cx="1761306" cy="2523239"/>
          </a:xfrm>
          <a:prstGeom prst="rect">
            <a:avLst/>
          </a:prstGeom>
        </p:spPr>
      </p:pic>
    </p:spTree>
    <p:extLst>
      <p:ext uri="{BB962C8B-B14F-4D97-AF65-F5344CB8AC3E}">
        <p14:creationId xmlns:p14="http://schemas.microsoft.com/office/powerpoint/2010/main" val="499466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93327" y="916782"/>
            <a:ext cx="7400984" cy="5355313"/>
          </a:xfrm>
          <a:prstGeom prst="rect">
            <a:avLst/>
          </a:prstGeom>
          <a:noFill/>
        </p:spPr>
        <p:txBody>
          <a:bodyPr wrap="square" rtlCol="0">
            <a:spAutoFit/>
          </a:bodyPr>
          <a:lstStyle/>
          <a:p>
            <a:r>
              <a:rPr lang="en-GB" dirty="0"/>
              <a:t>In contrast to such religious speculation, </a:t>
            </a:r>
            <a:r>
              <a:rPr lang="en-GB" b="1" dirty="0"/>
              <a:t>Jinnah</a:t>
            </a:r>
            <a:r>
              <a:rPr lang="en-GB" dirty="0"/>
              <a:t> initially sought an independent India, which he conceived as a single administrative entity with separate but parallel Muslim and Hindu political systems and autonomous regions. Jinnah applied Islamic rhetoric, influenced by aspects of Indian reform movements, during his campaign for a Muslim homeland. However, he was not seen as a deeply religious man:</a:t>
            </a:r>
          </a:p>
          <a:p>
            <a:r>
              <a:rPr lang="en-GB" dirty="0"/>
              <a:t> </a:t>
            </a:r>
          </a:p>
          <a:p>
            <a:r>
              <a:rPr lang="en-GB" dirty="0"/>
              <a:t>"He was a nationalist who seemed at times to be more English than Indian; he was a Muslim who made few references to God or the Prophet or the Qur'an. He was not a deeply religious man. To him the Muslim heritage was a civilization, a culture and a national identity</a:t>
            </a:r>
            <a:r>
              <a:rPr lang="en-GB" dirty="0" smtClean="0"/>
              <a:t>.”</a:t>
            </a:r>
          </a:p>
          <a:p>
            <a:endParaRPr lang="en-GB" dirty="0"/>
          </a:p>
          <a:p>
            <a:endParaRPr lang="en-GB" dirty="0" smtClean="0"/>
          </a:p>
          <a:p>
            <a:endParaRPr lang="en-GB" dirty="0"/>
          </a:p>
          <a:p>
            <a:endParaRPr lang="en-GB" dirty="0" smtClean="0"/>
          </a:p>
          <a:p>
            <a:endParaRPr lang="en-GB" dirty="0"/>
          </a:p>
          <a:p>
            <a:r>
              <a:rPr lang="en-GB" dirty="0" smtClean="0"/>
              <a:t>Source: </a:t>
            </a:r>
            <a:r>
              <a:rPr lang="en-GB" u="sng" dirty="0" err="1" smtClean="0"/>
              <a:t>Encyclopedia</a:t>
            </a:r>
            <a:r>
              <a:rPr lang="en-GB" u="sng" dirty="0" smtClean="0"/>
              <a:t> </a:t>
            </a:r>
            <a:r>
              <a:rPr lang="en-GB" u="sng" dirty="0"/>
              <a:t>of Islam,</a:t>
            </a:r>
            <a:r>
              <a:rPr lang="en-GB" dirty="0"/>
              <a:t> K. </a:t>
            </a:r>
            <a:r>
              <a:rPr lang="en-GB" dirty="0" err="1"/>
              <a:t>Callard</a:t>
            </a:r>
            <a:r>
              <a:rPr lang="en-GB" dirty="0"/>
              <a:t>, '</a:t>
            </a:r>
            <a:r>
              <a:rPr lang="en-GB" u="sng" dirty="0" err="1"/>
              <a:t>Dj</a:t>
            </a:r>
            <a:r>
              <a:rPr lang="en-GB" dirty="0" err="1"/>
              <a:t>inaa</a:t>
            </a:r>
            <a:r>
              <a:rPr lang="en-GB" dirty="0"/>
              <a:t>' </a:t>
            </a:r>
          </a:p>
          <a:p>
            <a:r>
              <a:rPr lang="en-GB" dirty="0"/>
              <a:t> </a:t>
            </a:r>
          </a:p>
          <a:p>
            <a:endParaRPr lang="en-GB" dirty="0"/>
          </a:p>
        </p:txBody>
      </p:sp>
      <p:pic>
        <p:nvPicPr>
          <p:cNvPr id="3" name="Picture 2"/>
          <p:cNvPicPr>
            <a:picLocks noChangeAspect="1"/>
          </p:cNvPicPr>
          <p:nvPr/>
        </p:nvPicPr>
        <p:blipFill>
          <a:blip r:embed="rId2"/>
          <a:stretch>
            <a:fillRect/>
          </a:stretch>
        </p:blipFill>
        <p:spPr>
          <a:xfrm>
            <a:off x="7023794" y="4482984"/>
            <a:ext cx="1622475" cy="2129761"/>
          </a:xfrm>
          <a:prstGeom prst="rect">
            <a:avLst/>
          </a:prstGeom>
        </p:spPr>
      </p:pic>
    </p:spTree>
    <p:extLst>
      <p:ext uri="{BB962C8B-B14F-4D97-AF65-F5344CB8AC3E}">
        <p14:creationId xmlns:p14="http://schemas.microsoft.com/office/powerpoint/2010/main" val="499466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93327" y="916782"/>
            <a:ext cx="7400984" cy="1754327"/>
          </a:xfrm>
          <a:prstGeom prst="rect">
            <a:avLst/>
          </a:prstGeom>
          <a:noFill/>
        </p:spPr>
        <p:txBody>
          <a:bodyPr wrap="square" rtlCol="0">
            <a:spAutoFit/>
          </a:bodyPr>
          <a:lstStyle/>
          <a:p>
            <a:r>
              <a:rPr lang="en-GB" dirty="0"/>
              <a:t>In 1935, provincial governments were elected, and in 1940 the League demanded a separate Muslim state. </a:t>
            </a:r>
            <a:endParaRPr lang="en-GB" dirty="0" smtClean="0"/>
          </a:p>
          <a:p>
            <a:endParaRPr lang="en-GB" dirty="0"/>
          </a:p>
          <a:p>
            <a:r>
              <a:rPr lang="en-GB" dirty="0" smtClean="0"/>
              <a:t>This </a:t>
            </a:r>
            <a:r>
              <a:rPr lang="en-GB" dirty="0"/>
              <a:t>demand intensified after World War Two, with Britain in financial debt to India, and conflicts between representational bodies and regional identities emerging </a:t>
            </a:r>
          </a:p>
        </p:txBody>
      </p:sp>
    </p:spTree>
    <p:extLst>
      <p:ext uri="{BB962C8B-B14F-4D97-AF65-F5344CB8AC3E}">
        <p14:creationId xmlns:p14="http://schemas.microsoft.com/office/powerpoint/2010/main" val="499466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93327" y="916782"/>
            <a:ext cx="7400984" cy="1477328"/>
          </a:xfrm>
          <a:prstGeom prst="rect">
            <a:avLst/>
          </a:prstGeom>
          <a:noFill/>
        </p:spPr>
        <p:txBody>
          <a:bodyPr wrap="square" rtlCol="0">
            <a:spAutoFit/>
          </a:bodyPr>
          <a:lstStyle/>
          <a:p>
            <a:r>
              <a:rPr lang="en-US" dirty="0"/>
              <a:t>Jinnah believed that federal union of India could only be based on equal partnership between 'Hindustan' and 'Pakistan' - a word coined from an </a:t>
            </a:r>
            <a:r>
              <a:rPr lang="en-US" dirty="0" smtClean="0"/>
              <a:t>acronym </a:t>
            </a:r>
            <a:r>
              <a:rPr lang="en-US" dirty="0"/>
              <a:t>of Punjab, Afghan, Kashmir, and Sindh, together with </a:t>
            </a:r>
            <a:r>
              <a:rPr lang="en-US" i="1" dirty="0"/>
              <a:t>-</a:t>
            </a:r>
            <a:r>
              <a:rPr lang="en-US" i="1" dirty="0" err="1"/>
              <a:t>stan</a:t>
            </a:r>
            <a:r>
              <a:rPr lang="en-US" dirty="0"/>
              <a:t> or land (</a:t>
            </a:r>
            <a:r>
              <a:rPr lang="en-US" i="1" dirty="0"/>
              <a:t>Pakistan</a:t>
            </a:r>
            <a:r>
              <a:rPr lang="en-US" dirty="0"/>
              <a:t> also means 'Land of the Pure'). </a:t>
            </a:r>
            <a:endParaRPr lang="en-GB" dirty="0"/>
          </a:p>
          <a:p>
            <a:endParaRPr lang="en-GB" dirty="0"/>
          </a:p>
        </p:txBody>
      </p:sp>
      <p:pic>
        <p:nvPicPr>
          <p:cNvPr id="3" name="Picture 2"/>
          <p:cNvPicPr>
            <a:picLocks noChangeAspect="1"/>
          </p:cNvPicPr>
          <p:nvPr/>
        </p:nvPicPr>
        <p:blipFill>
          <a:blip r:embed="rId2"/>
          <a:stretch>
            <a:fillRect/>
          </a:stretch>
        </p:blipFill>
        <p:spPr>
          <a:xfrm>
            <a:off x="7023794" y="4499806"/>
            <a:ext cx="1622475" cy="2129761"/>
          </a:xfrm>
          <a:prstGeom prst="rect">
            <a:avLst/>
          </a:prstGeom>
        </p:spPr>
      </p:pic>
    </p:spTree>
    <p:extLst>
      <p:ext uri="{BB962C8B-B14F-4D97-AF65-F5344CB8AC3E}">
        <p14:creationId xmlns:p14="http://schemas.microsoft.com/office/powerpoint/2010/main" val="499466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93327" y="916782"/>
            <a:ext cx="7400984" cy="3693319"/>
          </a:xfrm>
          <a:prstGeom prst="rect">
            <a:avLst/>
          </a:prstGeom>
          <a:noFill/>
        </p:spPr>
        <p:txBody>
          <a:bodyPr wrap="square" rtlCol="0">
            <a:spAutoFit/>
          </a:bodyPr>
          <a:lstStyle/>
          <a:p>
            <a:r>
              <a:rPr lang="en-GB" dirty="0"/>
              <a:t>Muslims in India did not interpret the concept of Pakistan as being necessarily advantageous for Islam or Muslims, especially given the potential arguments regarding borders and territory. </a:t>
            </a:r>
            <a:endParaRPr lang="en-GB" dirty="0" smtClean="0"/>
          </a:p>
          <a:p>
            <a:endParaRPr lang="en-GB" dirty="0"/>
          </a:p>
          <a:p>
            <a:r>
              <a:rPr lang="en-GB" dirty="0" smtClean="0"/>
              <a:t>Some </a:t>
            </a:r>
            <a:r>
              <a:rPr lang="en-GB" dirty="0"/>
              <a:t>sought a Muslim Pakistan as part of a Federal India, especially when the Muslim League won seats in the Congress of India in 1946. </a:t>
            </a:r>
            <a:endParaRPr lang="en-GB" dirty="0" smtClean="0"/>
          </a:p>
          <a:p>
            <a:endParaRPr lang="en-GB" dirty="0"/>
          </a:p>
          <a:p>
            <a:r>
              <a:rPr lang="en-GB" dirty="0" smtClean="0"/>
              <a:t>However</a:t>
            </a:r>
            <a:r>
              <a:rPr lang="en-GB" dirty="0"/>
              <a:t>, rioting in 1946 - particularly in Calcutta - and the potential for civil war, led to the British viceroy Lord Mountbatten declaring Indian independence. </a:t>
            </a:r>
            <a:endParaRPr lang="en-GB" dirty="0" smtClean="0"/>
          </a:p>
          <a:p>
            <a:endParaRPr lang="en-GB" dirty="0"/>
          </a:p>
          <a:p>
            <a:r>
              <a:rPr lang="en-GB" dirty="0" smtClean="0"/>
              <a:t>This </a:t>
            </a:r>
            <a:r>
              <a:rPr lang="en-GB" dirty="0"/>
              <a:t>was initially for June 1948, but the date was subsequently shifted to August 14 1947. </a:t>
            </a:r>
          </a:p>
        </p:txBody>
      </p:sp>
    </p:spTree>
    <p:extLst>
      <p:ext uri="{BB962C8B-B14F-4D97-AF65-F5344CB8AC3E}">
        <p14:creationId xmlns:p14="http://schemas.microsoft.com/office/powerpoint/2010/main" val="499466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93327" y="916782"/>
            <a:ext cx="7400984" cy="369332"/>
          </a:xfrm>
          <a:prstGeom prst="rect">
            <a:avLst/>
          </a:prstGeom>
          <a:noFill/>
        </p:spPr>
        <p:txBody>
          <a:bodyPr wrap="square" rtlCol="0">
            <a:spAutoFit/>
          </a:bodyPr>
          <a:lstStyle/>
          <a:p>
            <a:r>
              <a:rPr lang="en-GB" dirty="0" err="1" smtClean="0"/>
              <a:t>abc</a:t>
            </a:r>
            <a:endParaRPr lang="en-GB" dirty="0"/>
          </a:p>
        </p:txBody>
      </p:sp>
      <p:pic>
        <p:nvPicPr>
          <p:cNvPr id="3" name="Picture 2"/>
          <p:cNvPicPr>
            <a:picLocks noChangeAspect="1"/>
          </p:cNvPicPr>
          <p:nvPr/>
        </p:nvPicPr>
        <p:blipFill>
          <a:blip r:embed="rId3"/>
          <a:stretch>
            <a:fillRect/>
          </a:stretch>
        </p:blipFill>
        <p:spPr>
          <a:xfrm>
            <a:off x="635000" y="800100"/>
            <a:ext cx="7874000" cy="5245100"/>
          </a:xfrm>
          <a:prstGeom prst="rect">
            <a:avLst/>
          </a:prstGeom>
        </p:spPr>
      </p:pic>
      <p:sp>
        <p:nvSpPr>
          <p:cNvPr id="4" name="TextBox 3"/>
          <p:cNvSpPr txBox="1"/>
          <p:nvPr/>
        </p:nvSpPr>
        <p:spPr>
          <a:xfrm>
            <a:off x="1026046" y="6333373"/>
            <a:ext cx="4164020" cy="646331"/>
          </a:xfrm>
          <a:prstGeom prst="rect">
            <a:avLst/>
          </a:prstGeom>
          <a:noFill/>
        </p:spPr>
        <p:txBody>
          <a:bodyPr wrap="none" rtlCol="0">
            <a:spAutoFit/>
          </a:bodyPr>
          <a:lstStyle/>
          <a:p>
            <a:r>
              <a:rPr lang="en-GB" dirty="0"/>
              <a:t>Jawaharlal </a:t>
            </a:r>
            <a:r>
              <a:rPr lang="en-GB" dirty="0" smtClean="0"/>
              <a:t>Nehru, Mountbatten and Jinnah</a:t>
            </a:r>
            <a:endParaRPr lang="en-GB" dirty="0"/>
          </a:p>
          <a:p>
            <a:endParaRPr lang="en-GB" dirty="0"/>
          </a:p>
        </p:txBody>
      </p:sp>
    </p:spTree>
    <p:extLst>
      <p:ext uri="{BB962C8B-B14F-4D97-AF65-F5344CB8AC3E}">
        <p14:creationId xmlns:p14="http://schemas.microsoft.com/office/powerpoint/2010/main" val="499466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93327" y="916782"/>
            <a:ext cx="7400984" cy="369332"/>
          </a:xfrm>
          <a:prstGeom prst="rect">
            <a:avLst/>
          </a:prstGeom>
          <a:noFill/>
        </p:spPr>
        <p:txBody>
          <a:bodyPr wrap="square" rtlCol="0">
            <a:spAutoFit/>
          </a:bodyPr>
          <a:lstStyle/>
          <a:p>
            <a:r>
              <a:rPr lang="en-GB" dirty="0" err="1" smtClean="0"/>
              <a:t>abc</a:t>
            </a:r>
            <a:endParaRPr lang="en-GB" dirty="0"/>
          </a:p>
        </p:txBody>
      </p:sp>
      <p:pic>
        <p:nvPicPr>
          <p:cNvPr id="3" name="Picture 2"/>
          <p:cNvPicPr>
            <a:picLocks noChangeAspect="1"/>
          </p:cNvPicPr>
          <p:nvPr/>
        </p:nvPicPr>
        <p:blipFill>
          <a:blip r:embed="rId3"/>
          <a:stretch>
            <a:fillRect/>
          </a:stretch>
        </p:blipFill>
        <p:spPr>
          <a:xfrm>
            <a:off x="977900" y="304800"/>
            <a:ext cx="7175500" cy="6235700"/>
          </a:xfrm>
          <a:prstGeom prst="rect">
            <a:avLst/>
          </a:prstGeom>
        </p:spPr>
      </p:pic>
    </p:spTree>
    <p:extLst>
      <p:ext uri="{BB962C8B-B14F-4D97-AF65-F5344CB8AC3E}">
        <p14:creationId xmlns:p14="http://schemas.microsoft.com/office/powerpoint/2010/main" val="499466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60400" y="889000"/>
            <a:ext cx="7810500" cy="5080000"/>
          </a:xfrm>
          <a:prstGeom prst="rect">
            <a:avLst/>
          </a:prstGeom>
        </p:spPr>
      </p:pic>
    </p:spTree>
    <p:extLst>
      <p:ext uri="{BB962C8B-B14F-4D97-AF65-F5344CB8AC3E}">
        <p14:creationId xmlns:p14="http://schemas.microsoft.com/office/powerpoint/2010/main" val="290874064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77537" y="889843"/>
            <a:ext cx="8384979" cy="4708982"/>
          </a:xfrm>
          <a:prstGeom prst="rect">
            <a:avLst/>
          </a:prstGeom>
        </p:spPr>
        <p:txBody>
          <a:bodyPr wrap="square">
            <a:spAutoFit/>
          </a:bodyPr>
          <a:lstStyle/>
          <a:p>
            <a:r>
              <a:rPr lang="en-US" dirty="0"/>
              <a:t>The boundary commission prior to independence created a Hindu core state of India, and East and West Pakistan. </a:t>
            </a:r>
            <a:endParaRPr lang="en-US" dirty="0" smtClean="0"/>
          </a:p>
          <a:p>
            <a:endParaRPr lang="en-US" dirty="0"/>
          </a:p>
          <a:p>
            <a:r>
              <a:rPr lang="en-US" dirty="0" smtClean="0"/>
              <a:t>There </a:t>
            </a:r>
            <a:r>
              <a:rPr lang="en-US" dirty="0"/>
              <a:t>was a mass migration and disruption of peoples from either side of the proposed borders, with perhaps one million dying in migration and attendance rioting and disruption. </a:t>
            </a:r>
            <a:endParaRPr lang="en-US" dirty="0" smtClean="0"/>
          </a:p>
          <a:p>
            <a:endParaRPr lang="en-US" dirty="0"/>
          </a:p>
          <a:p>
            <a:r>
              <a:rPr lang="en-US" dirty="0" smtClean="0"/>
              <a:t>Over </a:t>
            </a:r>
            <a:r>
              <a:rPr lang="en-US" dirty="0"/>
              <a:t>five and a half million people moved in either direction across the western Pakistan and Indian border, with one and a quarter million moving from East Pakistan to Bengal. </a:t>
            </a:r>
            <a:endParaRPr lang="en-US" dirty="0" smtClean="0"/>
          </a:p>
          <a:p>
            <a:endParaRPr lang="en-US" dirty="0"/>
          </a:p>
          <a:p>
            <a:r>
              <a:rPr lang="en-US" dirty="0" smtClean="0"/>
              <a:t>At </a:t>
            </a:r>
            <a:r>
              <a:rPr lang="en-US" dirty="0"/>
              <a:t>least sixty million Muslims stayed in the 'new' India, rather than move to Pakistan. </a:t>
            </a:r>
            <a:endParaRPr lang="en-GB" dirty="0"/>
          </a:p>
          <a:p>
            <a:endParaRPr lang="en-GB" baseline="30000" dirty="0"/>
          </a:p>
          <a:p>
            <a:endParaRPr lang="en-GB" baseline="30000" dirty="0" smtClean="0"/>
          </a:p>
          <a:p>
            <a:endParaRPr lang="en-GB" baseline="30000" dirty="0"/>
          </a:p>
          <a:p>
            <a:endParaRPr lang="en-GB" baseline="30000" dirty="0" smtClean="0"/>
          </a:p>
          <a:p>
            <a:r>
              <a:rPr lang="en-GB" dirty="0" smtClean="0"/>
              <a:t>Source: Judith </a:t>
            </a:r>
            <a:r>
              <a:rPr lang="en-GB" dirty="0"/>
              <a:t>M. Brown, </a:t>
            </a:r>
            <a:r>
              <a:rPr lang="en-GB" u="sng" dirty="0"/>
              <a:t>Modern India : the origins of Asian democracy</a:t>
            </a:r>
            <a:r>
              <a:rPr lang="en-GB" dirty="0"/>
              <a:t>, Oxford, England ; New York : Oxford University Press, 1994,  293-337.</a:t>
            </a:r>
          </a:p>
          <a:p>
            <a:r>
              <a:rPr lang="en-GB" dirty="0"/>
              <a:t> </a:t>
            </a:r>
          </a:p>
        </p:txBody>
      </p:sp>
      <p:sp>
        <p:nvSpPr>
          <p:cNvPr id="4" name="TextBox 3"/>
          <p:cNvSpPr txBox="1"/>
          <p:nvPr/>
        </p:nvSpPr>
        <p:spPr>
          <a:xfrm>
            <a:off x="3776183" y="294753"/>
            <a:ext cx="1032705" cy="369332"/>
          </a:xfrm>
          <a:prstGeom prst="rect">
            <a:avLst/>
          </a:prstGeom>
          <a:noFill/>
        </p:spPr>
        <p:txBody>
          <a:bodyPr wrap="none" rtlCol="0">
            <a:spAutoFit/>
          </a:bodyPr>
          <a:lstStyle/>
          <a:p>
            <a:r>
              <a:rPr lang="en-GB" b="1" dirty="0" smtClean="0"/>
              <a:t>Partition</a:t>
            </a:r>
            <a:endParaRPr lang="en-GB" b="1" dirty="0"/>
          </a:p>
        </p:txBody>
      </p:sp>
    </p:spTree>
    <p:extLst>
      <p:ext uri="{BB962C8B-B14F-4D97-AF65-F5344CB8AC3E}">
        <p14:creationId xmlns:p14="http://schemas.microsoft.com/office/powerpoint/2010/main" val="29087406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762000" y="1282700"/>
            <a:ext cx="7620000" cy="4292600"/>
          </a:xfrm>
          <a:prstGeom prst="rect">
            <a:avLst/>
          </a:prstGeom>
        </p:spPr>
      </p:pic>
    </p:spTree>
    <p:extLst>
      <p:ext uri="{BB962C8B-B14F-4D97-AF65-F5344CB8AC3E}">
        <p14:creationId xmlns:p14="http://schemas.microsoft.com/office/powerpoint/2010/main" val="4994664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78352" y="933605"/>
            <a:ext cx="7064576" cy="646331"/>
          </a:xfrm>
          <a:prstGeom prst="rect">
            <a:avLst/>
          </a:prstGeom>
          <a:noFill/>
        </p:spPr>
        <p:txBody>
          <a:bodyPr wrap="square" rtlCol="0">
            <a:spAutoFit/>
          </a:bodyPr>
          <a:lstStyle/>
          <a:p>
            <a:r>
              <a:rPr lang="en-GB" dirty="0"/>
              <a:t>Jinnah became Pakistan's first governor, but died in September 1948 after just one year in office. </a:t>
            </a:r>
          </a:p>
        </p:txBody>
      </p:sp>
      <p:pic>
        <p:nvPicPr>
          <p:cNvPr id="3" name="Picture 2"/>
          <p:cNvPicPr>
            <a:picLocks noChangeAspect="1"/>
          </p:cNvPicPr>
          <p:nvPr/>
        </p:nvPicPr>
        <p:blipFill>
          <a:blip r:embed="rId3"/>
          <a:stretch>
            <a:fillRect/>
          </a:stretch>
        </p:blipFill>
        <p:spPr>
          <a:xfrm>
            <a:off x="7023794" y="4482984"/>
            <a:ext cx="1622475" cy="2129761"/>
          </a:xfrm>
          <a:prstGeom prst="rect">
            <a:avLst/>
          </a:prstGeom>
        </p:spPr>
      </p:pic>
      <p:pic>
        <p:nvPicPr>
          <p:cNvPr id="4" name="Picture 3"/>
          <p:cNvPicPr>
            <a:picLocks noChangeAspect="1"/>
          </p:cNvPicPr>
          <p:nvPr/>
        </p:nvPicPr>
        <p:blipFill>
          <a:blip r:embed="rId4"/>
          <a:stretch>
            <a:fillRect/>
          </a:stretch>
        </p:blipFill>
        <p:spPr>
          <a:xfrm>
            <a:off x="1363704" y="1648527"/>
            <a:ext cx="5576029" cy="3529015"/>
          </a:xfrm>
          <a:prstGeom prst="rect">
            <a:avLst/>
          </a:prstGeom>
        </p:spPr>
      </p:pic>
      <p:sp>
        <p:nvSpPr>
          <p:cNvPr id="5" name="TextBox 4"/>
          <p:cNvSpPr txBox="1"/>
          <p:nvPr/>
        </p:nvSpPr>
        <p:spPr>
          <a:xfrm>
            <a:off x="327998" y="5904419"/>
            <a:ext cx="2844536" cy="369332"/>
          </a:xfrm>
          <a:prstGeom prst="rect">
            <a:avLst/>
          </a:prstGeom>
          <a:noFill/>
        </p:spPr>
        <p:txBody>
          <a:bodyPr wrap="none" rtlCol="0">
            <a:spAutoFit/>
          </a:bodyPr>
          <a:lstStyle/>
          <a:p>
            <a:r>
              <a:rPr lang="en-GB" dirty="0" smtClean="0"/>
              <a:t>Quad-e-</a:t>
            </a:r>
            <a:r>
              <a:rPr lang="en-GB" dirty="0" err="1" smtClean="0"/>
              <a:t>Azam</a:t>
            </a:r>
            <a:r>
              <a:rPr lang="en-GB" dirty="0" smtClean="0"/>
              <a:t> = “great leader”</a:t>
            </a:r>
            <a:endParaRPr lang="en-GB" dirty="0"/>
          </a:p>
        </p:txBody>
      </p:sp>
    </p:spTree>
    <p:extLst>
      <p:ext uri="{BB962C8B-B14F-4D97-AF65-F5344CB8AC3E}">
        <p14:creationId xmlns:p14="http://schemas.microsoft.com/office/powerpoint/2010/main" val="29087406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78352" y="933605"/>
            <a:ext cx="6433810" cy="3139321"/>
          </a:xfrm>
          <a:prstGeom prst="rect">
            <a:avLst/>
          </a:prstGeom>
          <a:noFill/>
        </p:spPr>
        <p:txBody>
          <a:bodyPr wrap="square" rtlCol="0">
            <a:spAutoFit/>
          </a:bodyPr>
          <a:lstStyle/>
          <a:p>
            <a:r>
              <a:rPr lang="en-GB" b="1" dirty="0"/>
              <a:t>Post-Partition: </a:t>
            </a:r>
            <a:endParaRPr lang="en-GB" b="1" dirty="0" smtClean="0"/>
          </a:p>
          <a:p>
            <a:endParaRPr lang="en-GB" dirty="0"/>
          </a:p>
          <a:p>
            <a:pPr marL="285750" indent="-285750">
              <a:buFont typeface="Arial"/>
              <a:buChar char="•"/>
            </a:pPr>
            <a:r>
              <a:rPr lang="en-GB" dirty="0" smtClean="0"/>
              <a:t>Pakistan </a:t>
            </a:r>
            <a:r>
              <a:rPr lang="en-GB" dirty="0"/>
              <a:t>had low resources (17.5.% of finance, 30% of defence of pre-Partition India). </a:t>
            </a:r>
            <a:endParaRPr lang="en-GB" dirty="0" smtClean="0"/>
          </a:p>
          <a:p>
            <a:pPr marL="285750" indent="-285750">
              <a:buFont typeface="Arial"/>
              <a:buChar char="•"/>
            </a:pPr>
            <a:endParaRPr lang="en-GB" dirty="0"/>
          </a:p>
          <a:p>
            <a:pPr marL="285750" indent="-285750">
              <a:buFont typeface="Arial"/>
              <a:buChar char="•"/>
            </a:pPr>
            <a:r>
              <a:rPr lang="en-GB" dirty="0" smtClean="0"/>
              <a:t>No </a:t>
            </a:r>
            <a:r>
              <a:rPr lang="en-GB" dirty="0"/>
              <a:t>money for development; provinces lose tax rights; centralised.  </a:t>
            </a:r>
            <a:endParaRPr lang="en-GB" dirty="0" smtClean="0"/>
          </a:p>
          <a:p>
            <a:pPr marL="285750" indent="-285750">
              <a:buFont typeface="Arial"/>
              <a:buChar char="•"/>
            </a:pPr>
            <a:endParaRPr lang="en-GB" dirty="0"/>
          </a:p>
          <a:p>
            <a:pPr marL="285750" indent="-285750">
              <a:buFont typeface="Arial"/>
              <a:buChar char="•"/>
            </a:pPr>
            <a:r>
              <a:rPr lang="en-GB" dirty="0" smtClean="0"/>
              <a:t>Limited </a:t>
            </a:r>
            <a:r>
              <a:rPr lang="en-GB" dirty="0"/>
              <a:t>funds for basic social services (education, health, transport).  </a:t>
            </a:r>
            <a:endParaRPr lang="en-GB" dirty="0" smtClean="0"/>
          </a:p>
          <a:p>
            <a:pPr marL="285750" indent="-285750">
              <a:buFont typeface="Arial"/>
              <a:buChar char="•"/>
            </a:pPr>
            <a:endParaRPr lang="en-GB" dirty="0"/>
          </a:p>
          <a:p>
            <a:pPr marL="285750" indent="-285750">
              <a:buFont typeface="Arial"/>
              <a:buChar char="•"/>
            </a:pPr>
            <a:r>
              <a:rPr lang="en-GB" dirty="0" smtClean="0"/>
              <a:t>Little </a:t>
            </a:r>
            <a:r>
              <a:rPr lang="en-GB" dirty="0"/>
              <a:t>industry: primarily foodstuff and raw material production.   </a:t>
            </a:r>
          </a:p>
        </p:txBody>
      </p:sp>
    </p:spTree>
    <p:extLst>
      <p:ext uri="{BB962C8B-B14F-4D97-AF65-F5344CB8AC3E}">
        <p14:creationId xmlns:p14="http://schemas.microsoft.com/office/powerpoint/2010/main" val="336105170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6919" y="1859340"/>
            <a:ext cx="8124262" cy="2862323"/>
          </a:xfrm>
          <a:prstGeom prst="rect">
            <a:avLst/>
          </a:prstGeom>
        </p:spPr>
        <p:txBody>
          <a:bodyPr wrap="square">
            <a:spAutoFit/>
          </a:bodyPr>
          <a:lstStyle/>
          <a:p>
            <a:r>
              <a:rPr lang="en-GB" b="1" dirty="0"/>
              <a:t>Primary difficulties for Pakistan post-Partition:</a:t>
            </a:r>
          </a:p>
          <a:p>
            <a:r>
              <a:rPr lang="en-GB" dirty="0"/>
              <a:t> </a:t>
            </a:r>
          </a:p>
          <a:p>
            <a:pPr lvl="0"/>
            <a:r>
              <a:rPr lang="en-GB" dirty="0"/>
              <a:t>demographics: power in Western Pakistan; </a:t>
            </a:r>
            <a:endParaRPr lang="en-GB" dirty="0" smtClean="0"/>
          </a:p>
          <a:p>
            <a:pPr lvl="0"/>
            <a:endParaRPr lang="en-GB" dirty="0"/>
          </a:p>
          <a:p>
            <a:pPr lvl="0"/>
            <a:r>
              <a:rPr lang="en-GB" dirty="0" smtClean="0"/>
              <a:t>Bengalis </a:t>
            </a:r>
            <a:r>
              <a:rPr lang="en-GB" dirty="0"/>
              <a:t>were greater number = difficulties for bureaucracies, landlords, business people of west.  </a:t>
            </a:r>
          </a:p>
          <a:p>
            <a:r>
              <a:rPr lang="en-GB" dirty="0"/>
              <a:t> </a:t>
            </a:r>
          </a:p>
          <a:p>
            <a:pPr lvl="0"/>
            <a:r>
              <a:rPr lang="en-GB" dirty="0"/>
              <a:t>no national elections: dispute as to financial and political power separation</a:t>
            </a:r>
          </a:p>
          <a:p>
            <a:r>
              <a:rPr lang="en-GB" dirty="0"/>
              <a:t> </a:t>
            </a:r>
          </a:p>
          <a:p>
            <a:pPr lvl="0"/>
            <a:r>
              <a:rPr lang="en-GB" dirty="0"/>
              <a:t>no judicial autonomy; bureaucratic-military elite.</a:t>
            </a:r>
          </a:p>
        </p:txBody>
      </p:sp>
    </p:spTree>
    <p:extLst>
      <p:ext uri="{BB962C8B-B14F-4D97-AF65-F5344CB8AC3E}">
        <p14:creationId xmlns:p14="http://schemas.microsoft.com/office/powerpoint/2010/main" val="33618165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74662" y="1816744"/>
            <a:ext cx="184666" cy="369332"/>
          </a:xfrm>
          <a:prstGeom prst="rect">
            <a:avLst/>
          </a:prstGeom>
          <a:noFill/>
        </p:spPr>
        <p:txBody>
          <a:bodyPr wrap="none" rtlCol="0">
            <a:spAutoFit/>
          </a:bodyPr>
          <a:lstStyle/>
          <a:p>
            <a:endParaRPr lang="en-GB" dirty="0"/>
          </a:p>
        </p:txBody>
      </p:sp>
      <p:sp>
        <p:nvSpPr>
          <p:cNvPr id="4" name="TextBox 3"/>
          <p:cNvSpPr txBox="1"/>
          <p:nvPr/>
        </p:nvSpPr>
        <p:spPr>
          <a:xfrm>
            <a:off x="1" y="0"/>
            <a:ext cx="9144000" cy="6124752"/>
          </a:xfrm>
          <a:prstGeom prst="rect">
            <a:avLst/>
          </a:prstGeom>
          <a:noFill/>
        </p:spPr>
        <p:txBody>
          <a:bodyPr wrap="square" rtlCol="0">
            <a:spAutoFit/>
          </a:bodyPr>
          <a:lstStyle/>
          <a:p>
            <a:r>
              <a:rPr lang="en-GB" sz="1400" b="1" dirty="0"/>
              <a:t>Key Sources</a:t>
            </a:r>
          </a:p>
          <a:p>
            <a:endParaRPr lang="en-GB" sz="1400" dirty="0" smtClean="0"/>
          </a:p>
          <a:p>
            <a:r>
              <a:rPr lang="en-GB" sz="1400" i="1" dirty="0" smtClean="0"/>
              <a:t>URLs can be found on the PowerPoint</a:t>
            </a:r>
          </a:p>
          <a:p>
            <a:endParaRPr lang="en-GB" sz="1400" i="1" dirty="0"/>
          </a:p>
          <a:p>
            <a:r>
              <a:rPr lang="en-GB" sz="1400" dirty="0" err="1"/>
              <a:t>Bertocci</a:t>
            </a:r>
            <a:r>
              <a:rPr lang="en-GB" sz="1400" dirty="0"/>
              <a:t>, Peter J. . "Bangladesh." In The Oxford </a:t>
            </a:r>
            <a:r>
              <a:rPr lang="en-GB" sz="1400" dirty="0" err="1"/>
              <a:t>Encyclopedia</a:t>
            </a:r>
            <a:r>
              <a:rPr lang="en-GB" sz="1400" dirty="0"/>
              <a:t> of the Islamic World. Oxford Islamic Studies Online</a:t>
            </a:r>
          </a:p>
          <a:p>
            <a:endParaRPr lang="en-GB" sz="1400" dirty="0"/>
          </a:p>
          <a:p>
            <a:r>
              <a:rPr lang="en-GB" sz="1400" dirty="0"/>
              <a:t>Hodge, Tiffany A., 'Women and Islamic law in Bangladesh' chapter in Kenney, Jeffrey T., and </a:t>
            </a:r>
            <a:r>
              <a:rPr lang="en-GB" sz="1400" dirty="0" err="1"/>
              <a:t>Ebrahim</a:t>
            </a:r>
            <a:r>
              <a:rPr lang="en-GB" sz="1400" dirty="0"/>
              <a:t> </a:t>
            </a:r>
            <a:r>
              <a:rPr lang="en-GB" sz="1400" dirty="0" err="1"/>
              <a:t>Moosa</a:t>
            </a:r>
            <a:r>
              <a:rPr lang="en-GB" sz="1400" dirty="0"/>
              <a:t>. 2013 (editors). Islam in the modern world. New York, NY: </a:t>
            </a:r>
            <a:r>
              <a:rPr lang="en-GB" sz="1400" dirty="0" err="1"/>
              <a:t>Routledge</a:t>
            </a:r>
            <a:r>
              <a:rPr lang="en-GB" sz="1400" dirty="0"/>
              <a:t>.</a:t>
            </a:r>
          </a:p>
          <a:p>
            <a:endParaRPr lang="en-GB" sz="1400" dirty="0"/>
          </a:p>
          <a:p>
            <a:r>
              <a:rPr lang="en-GB" sz="1400" dirty="0" err="1"/>
              <a:t>Hussain</a:t>
            </a:r>
            <a:r>
              <a:rPr lang="en-GB" sz="1400" dirty="0"/>
              <a:t>, </a:t>
            </a:r>
            <a:r>
              <a:rPr lang="en-GB" sz="1400" dirty="0" err="1"/>
              <a:t>Rizwan</a:t>
            </a:r>
            <a:r>
              <a:rPr lang="en-GB" sz="1400" dirty="0"/>
              <a:t> . "Pakistan." In The Oxford </a:t>
            </a:r>
            <a:r>
              <a:rPr lang="en-GB" sz="1400" dirty="0" err="1"/>
              <a:t>Encyclopedia</a:t>
            </a:r>
            <a:r>
              <a:rPr lang="en-GB" sz="1400" dirty="0"/>
              <a:t> of Islam and Politics. Oxford Islamic Studies Online</a:t>
            </a:r>
          </a:p>
          <a:p>
            <a:endParaRPr lang="en-GB" sz="1400" dirty="0"/>
          </a:p>
          <a:p>
            <a:r>
              <a:rPr lang="en-GB" sz="1400" dirty="0"/>
              <a:t>Khan, </a:t>
            </a:r>
            <a:r>
              <a:rPr lang="en-GB" sz="1400" dirty="0" err="1"/>
              <a:t>Saeed</a:t>
            </a:r>
            <a:r>
              <a:rPr lang="en-GB" sz="1400" dirty="0"/>
              <a:t> A., 'Islam in South Asia', chapter in McCloud, </a:t>
            </a:r>
            <a:r>
              <a:rPr lang="en-GB" sz="1400" dirty="0" err="1"/>
              <a:t>Aminah</a:t>
            </a:r>
            <a:r>
              <a:rPr lang="en-GB" sz="1400" dirty="0"/>
              <a:t> Beverly, Scott W. Hibbard, and </a:t>
            </a:r>
            <a:r>
              <a:rPr lang="en-GB" sz="1400" dirty="0" err="1"/>
              <a:t>Laith</a:t>
            </a:r>
            <a:r>
              <a:rPr lang="en-GB" sz="1400" dirty="0"/>
              <a:t> Al-Saud (editors). 2013. An introduction to Islam in the 21st century. Malden, MA: Wiley-Blackwell.</a:t>
            </a:r>
          </a:p>
          <a:p>
            <a:endParaRPr lang="en-GB" sz="1400" dirty="0" smtClean="0"/>
          </a:p>
          <a:p>
            <a:r>
              <a:rPr lang="en-GB" sz="1400" dirty="0" err="1" smtClean="0"/>
              <a:t>Kugle</a:t>
            </a:r>
            <a:r>
              <a:rPr lang="en-GB" sz="1400" dirty="0"/>
              <a:t>, Scott A. "South Asia, Islam in." </a:t>
            </a:r>
            <a:r>
              <a:rPr lang="en-GB" sz="1400" dirty="0" err="1"/>
              <a:t>Encyclopedia</a:t>
            </a:r>
            <a:r>
              <a:rPr lang="en-GB" sz="1400" dirty="0"/>
              <a:t> of Islam and the Muslim World. Ed. Richard C. Martin. Vol. 2. New York: Macmillan Reference USA, 2004. 634-641. Gale Virtual Reference Library.</a:t>
            </a:r>
          </a:p>
          <a:p>
            <a:endParaRPr lang="en-GB" sz="1400" dirty="0"/>
          </a:p>
          <a:p>
            <a:r>
              <a:rPr lang="en-GB" sz="1400" dirty="0" err="1"/>
              <a:t>Lelyveld</a:t>
            </a:r>
            <a:r>
              <a:rPr lang="en-GB" sz="1400" dirty="0"/>
              <a:t>, David. "</a:t>
            </a:r>
            <a:r>
              <a:rPr lang="en-GB" sz="1400" dirty="0" err="1"/>
              <a:t>Iqbal</a:t>
            </a:r>
            <a:r>
              <a:rPr lang="en-GB" sz="1400" dirty="0"/>
              <a:t>, Muhammad (C. 1877–1938)." </a:t>
            </a:r>
            <a:r>
              <a:rPr lang="en-GB" sz="1400" dirty="0" err="1"/>
              <a:t>Encyclopedia</a:t>
            </a:r>
            <a:r>
              <a:rPr lang="en-GB" sz="1400" dirty="0"/>
              <a:t> of Islam and the Muslim World. Ed. Richard C. Martin. Vol. 1. New York: Macmillan Reference USA, 2004. 356. Gale Virtual Reference Library.</a:t>
            </a:r>
          </a:p>
          <a:p>
            <a:endParaRPr lang="en-GB" sz="1400" dirty="0"/>
          </a:p>
          <a:p>
            <a:r>
              <a:rPr lang="en-GB" sz="1400" dirty="0" err="1" smtClean="0"/>
              <a:t>Rais</a:t>
            </a:r>
            <a:r>
              <a:rPr lang="en-GB" sz="1400" dirty="0"/>
              <a:t>, </a:t>
            </a:r>
            <a:r>
              <a:rPr lang="en-GB" sz="1400" dirty="0" err="1"/>
              <a:t>Rasul</a:t>
            </a:r>
            <a:r>
              <a:rPr lang="en-GB" sz="1400" dirty="0"/>
              <a:t> </a:t>
            </a:r>
            <a:r>
              <a:rPr lang="en-GB" sz="1400" dirty="0" err="1"/>
              <a:t>Bakhsh</a:t>
            </a:r>
            <a:r>
              <a:rPr lang="en-GB" sz="1400" dirty="0"/>
              <a:t>. "Pakistan, Islamic Republic of." </a:t>
            </a:r>
            <a:r>
              <a:rPr lang="en-GB" sz="1400" dirty="0" err="1"/>
              <a:t>Encyclopedia</a:t>
            </a:r>
            <a:r>
              <a:rPr lang="en-GB" sz="1400" dirty="0"/>
              <a:t> of Islam and the Muslim World. Ed. Richard C. Martin. Vol. 2. New York: Macmillan Reference USA, 2004. 517-518. Gale Virtual Reference Library. </a:t>
            </a:r>
            <a:endParaRPr lang="en-GB" sz="1400" dirty="0" smtClean="0"/>
          </a:p>
          <a:p>
            <a:endParaRPr lang="en-GB" sz="1400" dirty="0"/>
          </a:p>
          <a:p>
            <a:r>
              <a:rPr lang="en-GB" sz="1400" dirty="0"/>
              <a:t>_____. "Jinnah, Muhammad ˓Ali (1876–1948)." </a:t>
            </a:r>
            <a:r>
              <a:rPr lang="en-GB" sz="1400" dirty="0" err="1"/>
              <a:t>Encyclopedia</a:t>
            </a:r>
            <a:r>
              <a:rPr lang="en-GB" sz="1400" dirty="0"/>
              <a:t> of Islam and the Muslim World. Ed. Richard C. Martin. Vol. 1. New York: Macmillan Reference USA, 2004. 379-380. Gale Virtual Reference Library. </a:t>
            </a:r>
          </a:p>
          <a:p>
            <a:endParaRPr lang="en-GB" sz="1400" dirty="0"/>
          </a:p>
          <a:p>
            <a:r>
              <a:rPr lang="en-GB" sz="1400" dirty="0" err="1"/>
              <a:t>Uddin</a:t>
            </a:r>
            <a:r>
              <a:rPr lang="en-GB" sz="1400" dirty="0"/>
              <a:t>, </a:t>
            </a:r>
            <a:r>
              <a:rPr lang="en-GB" sz="1400" dirty="0" err="1"/>
              <a:t>Sufia</a:t>
            </a:r>
            <a:r>
              <a:rPr lang="en-GB" sz="1400" dirty="0"/>
              <a:t>. "</a:t>
            </a:r>
            <a:r>
              <a:rPr lang="en-GB" sz="1400" dirty="0" err="1"/>
              <a:t>Awami</a:t>
            </a:r>
            <a:r>
              <a:rPr lang="en-GB" sz="1400" dirty="0"/>
              <a:t> League." </a:t>
            </a:r>
            <a:r>
              <a:rPr lang="en-GB" sz="1400" dirty="0" err="1"/>
              <a:t>Encyclopedia</a:t>
            </a:r>
            <a:r>
              <a:rPr lang="en-GB" sz="1400" dirty="0"/>
              <a:t> of Islam and the Muslim World. Ed. Richard C. Martin. Vol. 1. New York: Macmillan Reference USA, 2004. 90-92. Gale Virtual Reference Library. </a:t>
            </a:r>
          </a:p>
        </p:txBody>
      </p:sp>
    </p:spTree>
    <p:extLst>
      <p:ext uri="{BB962C8B-B14F-4D97-AF65-F5344CB8AC3E}">
        <p14:creationId xmlns:p14="http://schemas.microsoft.com/office/powerpoint/2010/main" val="706460931"/>
      </p:ext>
    </p:extLst>
  </p:cSld>
  <p:clrMapOvr>
    <a:masterClrMapping/>
  </p:clrMapOvr>
</p:sld>
</file>

<file path=ppt/theme/_rels/them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image" Target="../media/image1.jpeg"/><Relationship Id="rId5" Type="http://schemas.openxmlformats.org/officeDocument/2006/relationships/image" Target="../media/image5.jpeg"/><Relationship Id="rId4" Type="http://schemas.openxmlformats.org/officeDocument/2006/relationships/image" Target="../media/image4.jpeg"/></Relationships>
</file>

<file path=ppt/theme/theme1.xml><?xml version="1.0" encoding="utf-8"?>
<a:theme xmlns:a="http://schemas.openxmlformats.org/drawingml/2006/main" name="Default Theme">
  <a:themeElements>
    <a:clrScheme name="Inkwell">
      <a:dk1>
        <a:sysClr val="windowText" lastClr="000000"/>
      </a:dk1>
      <a:lt1>
        <a:sysClr val="window" lastClr="FFFFFF"/>
      </a:lt1>
      <a:dk2>
        <a:srgbClr val="584D2E"/>
      </a:dk2>
      <a:lt2>
        <a:srgbClr val="EFE7C3"/>
      </a:lt2>
      <a:accent1>
        <a:srgbClr val="860908"/>
      </a:accent1>
      <a:accent2>
        <a:srgbClr val="4A0505"/>
      </a:accent2>
      <a:accent3>
        <a:srgbClr val="7A500A"/>
      </a:accent3>
      <a:accent4>
        <a:srgbClr val="C47810"/>
      </a:accent4>
      <a:accent5>
        <a:srgbClr val="827752"/>
      </a:accent5>
      <a:accent6>
        <a:srgbClr val="B5BB83"/>
      </a:accent6>
      <a:hlink>
        <a:srgbClr val="C47810"/>
      </a:hlink>
      <a:folHlink>
        <a:srgbClr val="F0A43A"/>
      </a:folHlink>
    </a:clrScheme>
    <a:fontScheme name="Inkwell">
      <a:majorFont>
        <a:latin typeface="Goudy Old Style"/>
        <a:ea typeface=""/>
        <a:cs typeface=""/>
        <a:font script="Jpan" typeface="ＭＳ 明朝"/>
      </a:majorFont>
      <a:minorFont>
        <a:latin typeface="Goudy Old Style"/>
        <a:ea typeface=""/>
        <a:cs typeface=""/>
        <a:font script="Jpan" typeface="ＭＳ 明朝"/>
      </a:minorFont>
    </a:fontScheme>
    <a:fmtScheme name="Inkwell">
      <a:fillStyleLst>
        <a:solidFill>
          <a:schemeClr val="phClr"/>
        </a:solidFill>
        <a:blipFill rotWithShape="1">
          <a:blip xmlns:r="http://schemas.openxmlformats.org/officeDocument/2006/relationships" r:embed="rId1">
            <a:duotone>
              <a:schemeClr val="phClr">
                <a:shade val="30000"/>
              </a:schemeClr>
              <a:schemeClr val="phClr">
                <a:alpha val="10000"/>
                <a:satMod val="120000"/>
              </a:schemeClr>
            </a:duotone>
          </a:blip>
          <a:stretch/>
        </a:blipFill>
        <a:blipFill rotWithShape="1">
          <a:blip xmlns:r="http://schemas.openxmlformats.org/officeDocument/2006/relationships" r:embed="rId2">
            <a:duotone>
              <a:schemeClr val="phClr">
                <a:shade val="30000"/>
                <a:satMod val="150000"/>
              </a:schemeClr>
              <a:schemeClr val="phClr">
                <a:alpha val="10000"/>
                <a:satMod val="120000"/>
              </a:schemeClr>
            </a:duotone>
          </a:blip>
          <a:stretch/>
        </a:blipFill>
      </a:fillStyleLst>
      <a:lnStyleLst>
        <a:ln w="12700" cap="flat" cmpd="sng" algn="ctr">
          <a:solidFill>
            <a:schemeClr val="phClr">
              <a:shade val="95000"/>
              <a:satMod val="105000"/>
            </a:schemeClr>
          </a:solidFill>
          <a:prstDash val="solid"/>
        </a:ln>
        <a:ln w="1905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101600" dist="38100" dir="5400000" rotWithShape="0">
              <a:srgbClr val="000000">
                <a:alpha val="75000"/>
              </a:srgbClr>
            </a:outerShdw>
          </a:effectLst>
        </a:effectStyle>
        <a:effectStyle>
          <a:effectLst>
            <a:outerShdw blurRad="38100" dist="25400" dir="5400000" rotWithShape="0">
              <a:srgbClr val="000000">
                <a:alpha val="75000"/>
              </a:srgbClr>
            </a:outerShdw>
            <a:softEdge rad="25400"/>
          </a:effectLst>
        </a:effectStyle>
      </a:effectStyleLst>
      <a:bgFillStyleLst>
        <a:blipFill rotWithShape="1">
          <a:blip xmlns:r="http://schemas.openxmlformats.org/officeDocument/2006/relationships" r:embed="rId3"/>
          <a:stretch/>
        </a:blipFill>
        <a:blipFill rotWithShape="1">
          <a:blip xmlns:r="http://schemas.openxmlformats.org/officeDocument/2006/relationships" r:embed="rId4"/>
          <a:stretch/>
        </a:blipFill>
        <a:blipFill rotWithShape="1">
          <a:blip xmlns:r="http://schemas.openxmlformats.org/officeDocument/2006/relationships" r:embed="rId5"/>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Default Theme.thmx</Template>
  <TotalTime>252</TotalTime>
  <Words>1773</Words>
  <Application>Microsoft Office PowerPoint</Application>
  <PresentationFormat>On-screen Show (4:3)</PresentationFormat>
  <Paragraphs>204</Paragraphs>
  <Slides>43</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43</vt:i4>
      </vt:variant>
    </vt:vector>
  </HeadingPairs>
  <TitlesOfParts>
    <vt:vector size="50" baseType="lpstr">
      <vt:lpstr>ＭＳ Ｐゴシック</vt:lpstr>
      <vt:lpstr>Arial</vt:lpstr>
      <vt:lpstr>Calibri</vt:lpstr>
      <vt:lpstr>Goudy Old Style</vt:lpstr>
      <vt:lpstr>Impact</vt:lpstr>
      <vt:lpstr>Rockwell</vt:lpstr>
      <vt:lpstr>Default Theme</vt:lpstr>
      <vt:lpstr>South Asia</vt:lpstr>
      <vt:lpstr>Pakistan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Historical Development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South Asia</dc:title>
  <dc:creator>Gary Bunt</dc:creator>
  <cp:lastModifiedBy>Gary Bunt</cp:lastModifiedBy>
  <cp:revision>31</cp:revision>
  <dcterms:created xsi:type="dcterms:W3CDTF">2015-11-20T12:18:29Z</dcterms:created>
  <dcterms:modified xsi:type="dcterms:W3CDTF">2015-11-23T15:51:50Z</dcterms:modified>
</cp:coreProperties>
</file>