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478" r:id="rId4"/>
  </p:sldMasterIdLst>
  <p:notesMasterIdLst>
    <p:notesMasterId r:id="rId11"/>
  </p:notesMasterIdLst>
  <p:sldIdLst>
    <p:sldId id="269" r:id="rId5"/>
    <p:sldId id="256" r:id="rId6"/>
    <p:sldId id="257" r:id="rId7"/>
    <p:sldId id="270" r:id="rId8"/>
    <p:sldId id="267" r:id="rId9"/>
    <p:sldId id="27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6357" autoAdjust="0"/>
  </p:normalViewPr>
  <p:slideViewPr>
    <p:cSldViewPr snapToGrid="0">
      <p:cViewPr>
        <p:scale>
          <a:sx n="100" d="100"/>
          <a:sy n="100" d="100"/>
        </p:scale>
        <p:origin x="-342" y="-1734"/>
      </p:cViewPr>
      <p:guideLst/>
    </p:cSldViewPr>
  </p:slideViewPr>
  <p:outlineViewPr>
    <p:cViewPr>
      <p:scale>
        <a:sx n="33" d="100"/>
        <a:sy n="33" d="100"/>
      </p:scale>
      <p:origin x="0" y="-47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07771-3FAA-4D43-A059-9A7D838C2880}" type="datetimeFigureOut">
              <a:rPr lang="en-US" smtClean="0"/>
              <a:t>4/30/2024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68C18-1BF1-F447-95ED-60EAAE35426E}" type="slidenum">
              <a:rPr lang="en-US" smtClean="0"/>
              <a:t>‹#›</a:t>
            </a:fld>
            <a:endParaRPr lang="en-US"/>
          </a:p>
        </p:txBody>
      </p:sp>
    </p:spTree>
    <p:extLst>
      <p:ext uri="{BB962C8B-B14F-4D97-AF65-F5344CB8AC3E}">
        <p14:creationId xmlns:p14="http://schemas.microsoft.com/office/powerpoint/2010/main" val="139175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xmlns="" id="{137A75DA-C6FF-4420-94B9-E3338D1F9A04}"/>
              </a:ext>
            </a:extLst>
          </p:cNvPr>
          <p:cNvSpPr>
            <a:spLocks noGrp="1"/>
          </p:cNvSpPr>
          <p:nvPr>
            <p:ph type="pic" sz="quarter" idx="10" hasCustomPrompt="1"/>
          </p:nvPr>
        </p:nvSpPr>
        <p:spPr>
          <a:xfrm>
            <a:off x="2743615" y="1367500"/>
            <a:ext cx="2397795" cy="2397795"/>
          </a:xfrm>
          <a:prstGeom prst="ellipse">
            <a:avLst/>
          </a:prstGeom>
          <a:solidFill>
            <a:schemeClr val="bg1"/>
          </a:solidFill>
        </p:spPr>
        <p:txBody>
          <a:bodyPr anchor="ctr"/>
          <a:lstStyle>
            <a:lvl1pPr marL="0" indent="0" algn="ctr">
              <a:buNone/>
              <a:defRPr i="1"/>
            </a:lvl1pPr>
          </a:lstStyle>
          <a:p>
            <a:r>
              <a:rPr lang="en-US" noProof="0"/>
              <a:t>Insert Portrait Photo</a:t>
            </a:r>
          </a:p>
        </p:txBody>
      </p:sp>
    </p:spTree>
    <p:extLst>
      <p:ext uri="{BB962C8B-B14F-4D97-AF65-F5344CB8AC3E}">
        <p14:creationId xmlns:p14="http://schemas.microsoft.com/office/powerpoint/2010/main" val="18274263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9E2565D1-06D8-4141-9B5F-95C29313C16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Text Placeholder 19">
            <a:extLst>
              <a:ext uri="{FF2B5EF4-FFF2-40B4-BE49-F238E27FC236}">
                <a16:creationId xmlns:a16="http://schemas.microsoft.com/office/drawing/2014/main" xmlns="" id="{04FBD4F5-432F-4C2D-A734-6CC48615FF21}"/>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sp>
        <p:nvSpPr>
          <p:cNvPr id="3" name="Content Placeholder 2"/>
          <p:cNvSpPr>
            <a:spLocks noGrp="1"/>
          </p:cNvSpPr>
          <p:nvPr>
            <p:ph idx="1"/>
          </p:nvPr>
        </p:nvSpPr>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C3BDDDD7-72ED-FC4E-8075-0107060235C5}" type="datetime1">
              <a:rPr lang="en-US" noProof="0" smtClean="0"/>
              <a:t>4/30/2024</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11" name="Title 1">
            <a:extLst>
              <a:ext uri="{FF2B5EF4-FFF2-40B4-BE49-F238E27FC236}">
                <a16:creationId xmlns:a16="http://schemas.microsoft.com/office/drawing/2014/main" xmlns="" id="{3837580B-9009-4524-B820-7ACB27BCBEB4}"/>
              </a:ext>
            </a:extLst>
          </p:cNvPr>
          <p:cNvSpPr>
            <a:spLocks noGrp="1"/>
          </p:cNvSpPr>
          <p:nvPr>
            <p:ph type="title"/>
          </p:nvPr>
        </p:nvSpPr>
        <p:spPr>
          <a:xfrm>
            <a:off x="762000" y="559678"/>
            <a:ext cx="3833906" cy="2221622"/>
          </a:xfrm>
        </p:spPr>
        <p:txBody>
          <a:bodyPr anchor="b"/>
          <a:lstStyle/>
          <a:p>
            <a:r>
              <a:rPr lang="en-US" noProof="0" smtClean="0"/>
              <a:t>Click to edit Master title style</a:t>
            </a:r>
            <a:endParaRPr lang="en-US" noProof="0"/>
          </a:p>
        </p:txBody>
      </p:sp>
      <p:cxnSp>
        <p:nvCxnSpPr>
          <p:cNvPr id="12" name="Straight Connector 11" title="Horizontal Rule Line">
            <a:extLst>
              <a:ext uri="{FF2B5EF4-FFF2-40B4-BE49-F238E27FC236}">
                <a16:creationId xmlns:a16="http://schemas.microsoft.com/office/drawing/2014/main" xmlns="" id="{54F1A406-73A8-450C-B21C-AA9616F476C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95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 Image / Icon Bullets Ligh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p>
            <a:fld id="{26B3D9D9-8B30-6A45-929D-0A0366E2E953}" type="datetime1">
              <a:rPr lang="en-US" noProof="0" smtClean="0"/>
              <a:t>4/30/2024</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xmlns="" id="{0CF91DE7-F23F-444D-B56E-B059EC98D983}"/>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9" name="Text Placeholder 8">
            <a:extLst>
              <a:ext uri="{FF2B5EF4-FFF2-40B4-BE49-F238E27FC236}">
                <a16:creationId xmlns:a16="http://schemas.microsoft.com/office/drawing/2014/main" xmlns="" id="{DD8B7AFB-040F-4222-BF21-649EEB9B7663}"/>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2" name="Text Placeholder 10">
            <a:extLst>
              <a:ext uri="{FF2B5EF4-FFF2-40B4-BE49-F238E27FC236}">
                <a16:creationId xmlns:a16="http://schemas.microsoft.com/office/drawing/2014/main" xmlns="" id="{36C44B50-DCD8-4661-AE20-1744F5052F2B}"/>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Text Placeholder 6">
            <a:extLst>
              <a:ext uri="{FF2B5EF4-FFF2-40B4-BE49-F238E27FC236}">
                <a16:creationId xmlns:a16="http://schemas.microsoft.com/office/drawing/2014/main" xmlns="" id="{C0107EA4-5D36-4C90-97D0-F9F14116BDE7}"/>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noProof="0"/>
              <a:t>Item Description</a:t>
            </a:r>
          </a:p>
        </p:txBody>
      </p:sp>
      <p:sp>
        <p:nvSpPr>
          <p:cNvPr id="24" name="Text Placeholder 15">
            <a:extLst>
              <a:ext uri="{FF2B5EF4-FFF2-40B4-BE49-F238E27FC236}">
                <a16:creationId xmlns:a16="http://schemas.microsoft.com/office/drawing/2014/main" xmlns="" id="{CB22D40E-097C-4007-9190-A37498065321}"/>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5" name="Text Placeholder 18">
            <a:extLst>
              <a:ext uri="{FF2B5EF4-FFF2-40B4-BE49-F238E27FC236}">
                <a16:creationId xmlns:a16="http://schemas.microsoft.com/office/drawing/2014/main" xmlns="" id="{D385A57E-D5E6-4E0A-BE4C-C1B40196AB2B}"/>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6" name="Picture Placeholder 22">
            <a:extLst>
              <a:ext uri="{FF2B5EF4-FFF2-40B4-BE49-F238E27FC236}">
                <a16:creationId xmlns:a16="http://schemas.microsoft.com/office/drawing/2014/main" xmlns="" id="{3D1BBD84-BA1A-4F7F-BD78-6D42162E33D5}"/>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7" name="Picture Placeholder 24">
            <a:extLst>
              <a:ext uri="{FF2B5EF4-FFF2-40B4-BE49-F238E27FC236}">
                <a16:creationId xmlns:a16="http://schemas.microsoft.com/office/drawing/2014/main" xmlns="" id="{75DDD589-ADD5-491E-B180-F1FCDF9ED6A1}"/>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8" name="Picture Placeholder 26">
            <a:extLst>
              <a:ext uri="{FF2B5EF4-FFF2-40B4-BE49-F238E27FC236}">
                <a16:creationId xmlns:a16="http://schemas.microsoft.com/office/drawing/2014/main" xmlns="" id="{BFFFDD99-5C1A-4C7C-8FA2-BEA3DB4BA884}"/>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9" name="Picture Placeholder 30">
            <a:extLst>
              <a:ext uri="{FF2B5EF4-FFF2-40B4-BE49-F238E27FC236}">
                <a16:creationId xmlns:a16="http://schemas.microsoft.com/office/drawing/2014/main" xmlns="" id="{23C5456C-A352-4CF6-8671-B2572BAD518D}"/>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0" name="Picture Placeholder 32">
            <a:extLst>
              <a:ext uri="{FF2B5EF4-FFF2-40B4-BE49-F238E27FC236}">
                <a16:creationId xmlns:a16="http://schemas.microsoft.com/office/drawing/2014/main" xmlns="" id="{C7C33AAD-B12F-4AA1-80BD-D7D3D1304B98}"/>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4">
            <a:extLst>
              <a:ext uri="{FF2B5EF4-FFF2-40B4-BE49-F238E27FC236}">
                <a16:creationId xmlns:a16="http://schemas.microsoft.com/office/drawing/2014/main" xmlns="" id="{E2951AF1-2CE3-48B5-9CF3-7488DCDF3299}"/>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418798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Numbered Bullets in a row">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p>
            <a:r>
              <a:rPr lang="en-US" noProof="0" smtClean="0"/>
              <a:t>Click to edit Master title style</a:t>
            </a:r>
            <a:endParaRPr lang="en-US" noProof="0"/>
          </a:p>
        </p:txBody>
      </p:sp>
      <p:sp>
        <p:nvSpPr>
          <p:cNvPr id="3" name="Content Placeholder 2"/>
          <p:cNvSpPr>
            <a:spLocks noGrp="1"/>
          </p:cNvSpPr>
          <p:nvPr>
            <p:ph idx="1" hasCustomPrompt="1"/>
          </p:nvPr>
        </p:nvSpPr>
        <p:spPr>
          <a:xfrm>
            <a:off x="5162550" y="2019300"/>
            <a:ext cx="1944000" cy="2700000"/>
          </a:xfrm>
          <a:gradFill>
            <a:gsLst>
              <a:gs pos="0">
                <a:schemeClr val="accent1">
                  <a:lumMod val="20000"/>
                  <a:lumOff val="80000"/>
                </a:schemeClr>
              </a:gs>
              <a:gs pos="99000">
                <a:schemeClr val="accent1">
                  <a:lumMod val="20000"/>
                  <a:lumOff val="80000"/>
                </a:schemeClr>
              </a:gs>
              <a:gs pos="100000">
                <a:schemeClr val="accent1"/>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4" name="Date Placeholder 3"/>
          <p:cNvSpPr>
            <a:spLocks noGrp="1"/>
          </p:cNvSpPr>
          <p:nvPr>
            <p:ph type="dt" sz="half" idx="10"/>
          </p:nvPr>
        </p:nvSpPr>
        <p:spPr/>
        <p:txBody>
          <a:bodyPr/>
          <a:lstStyle/>
          <a:p>
            <a:fld id="{54919B67-2563-3544-8019-B2D766585AE6}" type="datetime1">
              <a:rPr lang="en-US" noProof="0" smtClean="0"/>
              <a:t>4/30/2024</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9" name="Text Placeholder 8">
            <a:extLst>
              <a:ext uri="{FF2B5EF4-FFF2-40B4-BE49-F238E27FC236}">
                <a16:creationId xmlns:a16="http://schemas.microsoft.com/office/drawing/2014/main" xmlns="" id="{617748B7-E5B4-4481-8BBD-FA336F544D66}"/>
              </a:ext>
            </a:extLst>
          </p:cNvPr>
          <p:cNvSpPr>
            <a:spLocks noGrp="1"/>
          </p:cNvSpPr>
          <p:nvPr>
            <p:ph type="body" sz="quarter" idx="13" hasCustomPrompt="1"/>
          </p:nvPr>
        </p:nvSpPr>
        <p:spPr>
          <a:xfrm>
            <a:off x="7295806" y="2019300"/>
            <a:ext cx="1943100" cy="2700000"/>
          </a:xfrm>
          <a:gradFill>
            <a:gsLst>
              <a:gs pos="0">
                <a:schemeClr val="accent3">
                  <a:lumMod val="20000"/>
                  <a:lumOff val="80000"/>
                </a:schemeClr>
              </a:gs>
              <a:gs pos="99000">
                <a:schemeClr val="accent3">
                  <a:lumMod val="20000"/>
                  <a:lumOff val="80000"/>
                </a:schemeClr>
              </a:gs>
              <a:gs pos="100000">
                <a:schemeClr val="accent3"/>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11" name="Text Placeholder 10">
            <a:extLst>
              <a:ext uri="{FF2B5EF4-FFF2-40B4-BE49-F238E27FC236}">
                <a16:creationId xmlns:a16="http://schemas.microsoft.com/office/drawing/2014/main" xmlns="" id="{47DBBB1B-8761-455D-AD09-0A48C1ED27E0}"/>
              </a:ext>
            </a:extLst>
          </p:cNvPr>
          <p:cNvSpPr>
            <a:spLocks noGrp="1"/>
          </p:cNvSpPr>
          <p:nvPr>
            <p:ph type="body" sz="quarter" idx="14" hasCustomPrompt="1"/>
          </p:nvPr>
        </p:nvSpPr>
        <p:spPr>
          <a:xfrm>
            <a:off x="9428163" y="2019300"/>
            <a:ext cx="1943100" cy="2700000"/>
          </a:xfrm>
          <a:gradFill>
            <a:gsLst>
              <a:gs pos="0">
                <a:schemeClr val="accent5">
                  <a:lumMod val="20000"/>
                  <a:lumOff val="80000"/>
                </a:schemeClr>
              </a:gs>
              <a:gs pos="99000">
                <a:schemeClr val="accent5">
                  <a:lumMod val="20000"/>
                  <a:lumOff val="80000"/>
                </a:schemeClr>
              </a:gs>
              <a:gs pos="100000">
                <a:schemeClr val="accent5"/>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13" name="Text Placeholder 12">
            <a:extLst>
              <a:ext uri="{FF2B5EF4-FFF2-40B4-BE49-F238E27FC236}">
                <a16:creationId xmlns:a16="http://schemas.microsoft.com/office/drawing/2014/main" xmlns="" id="{701A7388-8628-470F-82E9-729C86AAFDC5}"/>
              </a:ext>
            </a:extLst>
          </p:cNvPr>
          <p:cNvSpPr>
            <a:spLocks noGrp="1"/>
          </p:cNvSpPr>
          <p:nvPr>
            <p:ph type="body" sz="quarter" idx="15" hasCustomPrompt="1"/>
          </p:nvPr>
        </p:nvSpPr>
        <p:spPr>
          <a:xfrm>
            <a:off x="5720550" y="2324100"/>
            <a:ext cx="828000" cy="828000"/>
          </a:xfrm>
          <a:prstGeom prst="ellipse">
            <a:avLst/>
          </a:prstGeom>
          <a:solidFill>
            <a:schemeClr val="tx1">
              <a:lumMod val="85000"/>
              <a:lumOff val="15000"/>
            </a:schemeClr>
          </a:solidFill>
        </p:spPr>
        <p:txBody>
          <a:bodyPr lIns="0" tIns="0" rIns="0" bIns="0" anchor="ctr">
            <a:noAutofit/>
          </a:bodyPr>
          <a:lstStyle>
            <a:lvl1pPr marL="0" indent="0" algn="ctr">
              <a:lnSpc>
                <a:spcPct val="100000"/>
              </a:lnSpc>
              <a:buNone/>
              <a:defRPr sz="2000" i="1">
                <a:solidFill>
                  <a:schemeClr val="bg1"/>
                </a:solidFill>
                <a:latin typeface="+mj-lt"/>
              </a:defRPr>
            </a:lvl1pPr>
          </a:lstStyle>
          <a:p>
            <a:pPr lvl="0"/>
            <a:r>
              <a:rPr lang="en-US" noProof="0"/>
              <a:t>1</a:t>
            </a:r>
          </a:p>
        </p:txBody>
      </p:sp>
      <p:sp>
        <p:nvSpPr>
          <p:cNvPr id="15" name="Text Placeholder 14">
            <a:extLst>
              <a:ext uri="{FF2B5EF4-FFF2-40B4-BE49-F238E27FC236}">
                <a16:creationId xmlns:a16="http://schemas.microsoft.com/office/drawing/2014/main" xmlns="" id="{CAE5D4FA-2556-4640-8793-063247AA272E}"/>
              </a:ext>
            </a:extLst>
          </p:cNvPr>
          <p:cNvSpPr>
            <a:spLocks noGrp="1"/>
          </p:cNvSpPr>
          <p:nvPr>
            <p:ph type="body" sz="quarter" idx="16" hasCustomPrompt="1"/>
          </p:nvPr>
        </p:nvSpPr>
        <p:spPr>
          <a:xfrm>
            <a:off x="7853356"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noProof="0"/>
              <a:t>2</a:t>
            </a:r>
          </a:p>
        </p:txBody>
      </p:sp>
      <p:sp>
        <p:nvSpPr>
          <p:cNvPr id="17" name="Text Placeholder 16">
            <a:extLst>
              <a:ext uri="{FF2B5EF4-FFF2-40B4-BE49-F238E27FC236}">
                <a16:creationId xmlns:a16="http://schemas.microsoft.com/office/drawing/2014/main" xmlns="" id="{8379251E-EDF2-4AC5-AB5B-C1FD66A9D6F3}"/>
              </a:ext>
            </a:extLst>
          </p:cNvPr>
          <p:cNvSpPr>
            <a:spLocks noGrp="1"/>
          </p:cNvSpPr>
          <p:nvPr>
            <p:ph type="body" sz="quarter" idx="17" hasCustomPrompt="1"/>
          </p:nvPr>
        </p:nvSpPr>
        <p:spPr>
          <a:xfrm>
            <a:off x="9985713"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noProof="0"/>
              <a:t>3</a:t>
            </a:r>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316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4/30/2024</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914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6 Image / Icon Bullets">
    <p:bg>
      <p:bgPr>
        <a:solidFill>
          <a:schemeClr val="bg2"/>
        </a:solidFill>
        <a:effectLst/>
      </p:bgPr>
    </p:bg>
    <p:spTree>
      <p:nvGrpSpPr>
        <p:cNvPr id="1" name=""/>
        <p:cNvGrpSpPr/>
        <p:nvPr/>
      </p:nvGrpSpPr>
      <p:grpSpPr>
        <a:xfrm>
          <a:off x="0" y="0"/>
          <a:ext cx="0" cy="0"/>
          <a:chOff x="0" y="0"/>
          <a:chExt cx="0" cy="0"/>
        </a:xfrm>
      </p:grpSpPr>
      <p:sp>
        <p:nvSpPr>
          <p:cNvPr id="9" name="Freeform 6" title="Page Number Shape">
            <a:extLst>
              <a:ext uri="{FF2B5EF4-FFF2-40B4-BE49-F238E27FC236}">
                <a16:creationId xmlns:a16="http://schemas.microsoft.com/office/drawing/2014/main" xmlns="" id="{4C028BF1-8F7F-4E8E-9D47-05D46323E336}"/>
              </a:ext>
            </a:extLst>
          </p:cNvPr>
          <p:cNvSpPr/>
          <p:nvPr userDrawn="1"/>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solidFill>
          <a:ln w="0">
            <a:noFill/>
            <a:prstDash val="solid"/>
            <a:round/>
            <a:headEnd/>
            <a:tailEnd/>
          </a:ln>
        </p:spPr>
      </p:sp>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lvl1pPr>
              <a:defRPr>
                <a:solidFill>
                  <a:schemeClr val="bg1"/>
                </a:solidFill>
              </a:defRPr>
            </a:lvl1pPr>
          </a:lstStyle>
          <a:p>
            <a:fld id="{F8F1C92E-34EF-7443-98EE-55EB64C2F5FD}" type="datetime1">
              <a:rPr lang="en-US" noProof="0" smtClean="0"/>
              <a:t>4/30/2024</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xmlns="" id="{5D7203A2-76F7-4D98-BFEB-C48DDC3E5C6C}"/>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1" name="Text Placeholder 8">
            <a:extLst>
              <a:ext uri="{FF2B5EF4-FFF2-40B4-BE49-F238E27FC236}">
                <a16:creationId xmlns:a16="http://schemas.microsoft.com/office/drawing/2014/main" xmlns="" id="{333FF03C-99D8-472E-A74F-87D3B5A5696D}"/>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2" name="Text Placeholder 10">
            <a:extLst>
              <a:ext uri="{FF2B5EF4-FFF2-40B4-BE49-F238E27FC236}">
                <a16:creationId xmlns:a16="http://schemas.microsoft.com/office/drawing/2014/main" xmlns="" id="{982C482D-2EED-4942-A5D4-D8A794C2486A}"/>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7" name="Text Placeholder 6">
            <a:extLst>
              <a:ext uri="{FF2B5EF4-FFF2-40B4-BE49-F238E27FC236}">
                <a16:creationId xmlns:a16="http://schemas.microsoft.com/office/drawing/2014/main" xmlns="" id="{51D4C5CB-E26D-42D3-B242-792D37C5074D}"/>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noProof="0"/>
              <a:t>Item Description</a:t>
            </a:r>
          </a:p>
        </p:txBody>
      </p:sp>
      <p:sp>
        <p:nvSpPr>
          <p:cNvPr id="16" name="Text Placeholder 15">
            <a:extLst>
              <a:ext uri="{FF2B5EF4-FFF2-40B4-BE49-F238E27FC236}">
                <a16:creationId xmlns:a16="http://schemas.microsoft.com/office/drawing/2014/main" xmlns="" id="{8F1F9D8C-5E2A-414E-9E1D-AB7DF4824DB3}"/>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9" name="Text Placeholder 18">
            <a:extLst>
              <a:ext uri="{FF2B5EF4-FFF2-40B4-BE49-F238E27FC236}">
                <a16:creationId xmlns:a16="http://schemas.microsoft.com/office/drawing/2014/main" xmlns="" id="{571AC612-4E8C-42E2-88EB-DB98E2791D0C}"/>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Picture Placeholder 22">
            <a:extLst>
              <a:ext uri="{FF2B5EF4-FFF2-40B4-BE49-F238E27FC236}">
                <a16:creationId xmlns:a16="http://schemas.microsoft.com/office/drawing/2014/main" xmlns="" id="{2AA95DF8-549D-4CA3-8E1A-D2DEB8CF4608}"/>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5" name="Picture Placeholder 24">
            <a:extLst>
              <a:ext uri="{FF2B5EF4-FFF2-40B4-BE49-F238E27FC236}">
                <a16:creationId xmlns:a16="http://schemas.microsoft.com/office/drawing/2014/main" xmlns="" id="{AA78BAAC-8764-4AFE-9AC1-DF47930B46EB}"/>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7" name="Picture Placeholder 26">
            <a:extLst>
              <a:ext uri="{FF2B5EF4-FFF2-40B4-BE49-F238E27FC236}">
                <a16:creationId xmlns:a16="http://schemas.microsoft.com/office/drawing/2014/main" xmlns="" id="{88491EA9-E431-4D48-BD30-3BA8FACC97F2}"/>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0">
            <a:extLst>
              <a:ext uri="{FF2B5EF4-FFF2-40B4-BE49-F238E27FC236}">
                <a16:creationId xmlns:a16="http://schemas.microsoft.com/office/drawing/2014/main" xmlns="" id="{130F713C-752D-4C1A-89AB-638A7DAF60A8}"/>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3" name="Picture Placeholder 32">
            <a:extLst>
              <a:ext uri="{FF2B5EF4-FFF2-40B4-BE49-F238E27FC236}">
                <a16:creationId xmlns:a16="http://schemas.microsoft.com/office/drawing/2014/main" xmlns="" id="{EDF00299-5001-4927-B344-D4AE0D5F0393}"/>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5" name="Picture Placeholder 34">
            <a:extLst>
              <a:ext uri="{FF2B5EF4-FFF2-40B4-BE49-F238E27FC236}">
                <a16:creationId xmlns:a16="http://schemas.microsoft.com/office/drawing/2014/main" xmlns="" id="{4CBE51A8-3BCA-490E-93CB-B70BBCCD9671}"/>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123252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6 Medium Photos with Description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hasCustomPrompt="1"/>
          </p:nvPr>
        </p:nvSpPr>
        <p:spPr>
          <a:xfrm>
            <a:off x="762000" y="2831932"/>
            <a:ext cx="3833906" cy="1562638"/>
          </a:xfrm>
        </p:spPr>
        <p:txBody>
          <a:bodyPr anchor="b"/>
          <a:lstStyle>
            <a:lvl1pPr>
              <a:defRPr/>
            </a:lvl1pPr>
          </a:lstStyle>
          <a:p>
            <a:r>
              <a:rPr lang="en-US" noProof="0"/>
              <a:t>Click to edit your title</a:t>
            </a:r>
          </a:p>
        </p:txBody>
      </p:sp>
      <p:sp>
        <p:nvSpPr>
          <p:cNvPr id="4" name="Date Placeholder 3"/>
          <p:cNvSpPr>
            <a:spLocks noGrp="1"/>
          </p:cNvSpPr>
          <p:nvPr>
            <p:ph type="dt" sz="half" idx="10"/>
          </p:nvPr>
        </p:nvSpPr>
        <p:spPr/>
        <p:txBody>
          <a:bodyPr/>
          <a:lstStyle/>
          <a:p>
            <a:fld id="{4176DA4A-63D4-BC43-9B38-53D06F7CC9C4}" type="datetime1">
              <a:rPr lang="en-US" noProof="0" smtClean="0"/>
              <a:t>4/30/2024</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4573117"/>
            <a:ext cx="3842550" cy="1178396"/>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Picture Placeholder 10">
            <a:extLst>
              <a:ext uri="{FF2B5EF4-FFF2-40B4-BE49-F238E27FC236}">
                <a16:creationId xmlns:a16="http://schemas.microsoft.com/office/drawing/2014/main" xmlns="" id="{4EDDE9BC-8D20-403B-A5FE-C277A3515DE4}"/>
              </a:ext>
            </a:extLst>
          </p:cNvPr>
          <p:cNvSpPr>
            <a:spLocks noGrp="1"/>
          </p:cNvSpPr>
          <p:nvPr>
            <p:ph type="pic" sz="quarter" idx="19" hasCustomPrompt="1"/>
          </p:nvPr>
        </p:nvSpPr>
        <p:spPr>
          <a:xfrm>
            <a:off x="2424736" y="482857"/>
            <a:ext cx="2179814" cy="2179814"/>
          </a:xfrm>
          <a:prstGeom prst="ellipse">
            <a:avLst/>
          </a:prstGeom>
          <a:solidFill>
            <a:schemeClr val="bg1">
              <a:lumMod val="95000"/>
            </a:schemeClr>
          </a:solidFill>
        </p:spPr>
        <p:txBody>
          <a:bodyPr anchor="ctr"/>
          <a:lstStyle>
            <a:lvl1pPr marL="0" indent="0" algn="ctr">
              <a:buNone/>
              <a:defRPr i="1"/>
            </a:lvl1pPr>
          </a:lstStyle>
          <a:p>
            <a:r>
              <a:rPr lang="en-US" noProof="0"/>
              <a:t>Insert Portrait Photo</a:t>
            </a:r>
          </a:p>
        </p:txBody>
      </p:sp>
      <p:sp>
        <p:nvSpPr>
          <p:cNvPr id="19" name="Content Placeholder 2">
            <a:extLst>
              <a:ext uri="{FF2B5EF4-FFF2-40B4-BE49-F238E27FC236}">
                <a16:creationId xmlns:a16="http://schemas.microsoft.com/office/drawing/2014/main" xmlns="" id="{2BF5E186-AFA1-42AA-AE51-CF3AC059F0FB}"/>
              </a:ext>
            </a:extLst>
          </p:cNvPr>
          <p:cNvSpPr>
            <a:spLocks noGrp="1"/>
          </p:cNvSpPr>
          <p:nvPr>
            <p:ph idx="1" hasCustomPrompt="1"/>
          </p:nvPr>
        </p:nvSpPr>
        <p:spPr>
          <a:xfrm>
            <a:off x="5162550"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2" name="Text Placeholder 8">
            <a:extLst>
              <a:ext uri="{FF2B5EF4-FFF2-40B4-BE49-F238E27FC236}">
                <a16:creationId xmlns:a16="http://schemas.microsoft.com/office/drawing/2014/main" xmlns="" id="{C860CCD0-F268-4994-9434-F0E0132A4E53}"/>
              </a:ext>
            </a:extLst>
          </p:cNvPr>
          <p:cNvSpPr>
            <a:spLocks noGrp="1"/>
          </p:cNvSpPr>
          <p:nvPr>
            <p:ph type="body" sz="quarter" idx="13" hasCustomPrompt="1"/>
          </p:nvPr>
        </p:nvSpPr>
        <p:spPr>
          <a:xfrm>
            <a:off x="7295581"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Text Placeholder 10">
            <a:extLst>
              <a:ext uri="{FF2B5EF4-FFF2-40B4-BE49-F238E27FC236}">
                <a16:creationId xmlns:a16="http://schemas.microsoft.com/office/drawing/2014/main" xmlns="" id="{28D5E220-4F6C-4A47-9F47-4CA88EA230DF}"/>
              </a:ext>
            </a:extLst>
          </p:cNvPr>
          <p:cNvSpPr>
            <a:spLocks noGrp="1"/>
          </p:cNvSpPr>
          <p:nvPr>
            <p:ph type="body" sz="quarter" idx="14" hasCustomPrompt="1"/>
          </p:nvPr>
        </p:nvSpPr>
        <p:spPr>
          <a:xfrm>
            <a:off x="9428613"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4" name="Text Placeholder 6">
            <a:extLst>
              <a:ext uri="{FF2B5EF4-FFF2-40B4-BE49-F238E27FC236}">
                <a16:creationId xmlns:a16="http://schemas.microsoft.com/office/drawing/2014/main" xmlns="" id="{1DFEF73A-C0FC-4A4C-8342-991CEFF532E2}"/>
              </a:ext>
            </a:extLst>
          </p:cNvPr>
          <p:cNvSpPr>
            <a:spLocks noGrp="1"/>
          </p:cNvSpPr>
          <p:nvPr>
            <p:ph type="body" sz="quarter" idx="20" hasCustomPrompt="1"/>
          </p:nvPr>
        </p:nvSpPr>
        <p:spPr>
          <a:xfrm>
            <a:off x="5162550" y="3429000"/>
            <a:ext cx="1944000" cy="2700000"/>
          </a:xfrm>
          <a:solidFill>
            <a:schemeClr val="bg1"/>
          </a:solidFill>
        </p:spPr>
        <p:txBody>
          <a:bodyPr lIns="0" tIns="1944000" rIns="0" bIns="72000" anchor="ctr"/>
          <a:lstStyle>
            <a:lvl1pPr marL="0" indent="0" algn="ctr">
              <a:buNone/>
              <a:defRPr sz="1600">
                <a:solidFill>
                  <a:schemeClr val="tx1">
                    <a:lumMod val="85000"/>
                    <a:lumOff val="15000"/>
                  </a:schemeClr>
                </a:solidFill>
              </a:defRPr>
            </a:lvl1pPr>
          </a:lstStyle>
          <a:p>
            <a:pPr lvl="0"/>
            <a:r>
              <a:rPr lang="en-US" noProof="0"/>
              <a:t>Item Description</a:t>
            </a:r>
          </a:p>
        </p:txBody>
      </p:sp>
      <p:sp>
        <p:nvSpPr>
          <p:cNvPr id="25" name="Text Placeholder 15">
            <a:extLst>
              <a:ext uri="{FF2B5EF4-FFF2-40B4-BE49-F238E27FC236}">
                <a16:creationId xmlns:a16="http://schemas.microsoft.com/office/drawing/2014/main" xmlns="" id="{E60572FB-0574-4BE3-9637-7CA7B5ACA8DE}"/>
              </a:ext>
            </a:extLst>
          </p:cNvPr>
          <p:cNvSpPr>
            <a:spLocks noGrp="1"/>
          </p:cNvSpPr>
          <p:nvPr>
            <p:ph type="body" sz="quarter" idx="21" hasCustomPrompt="1"/>
          </p:nvPr>
        </p:nvSpPr>
        <p:spPr>
          <a:xfrm>
            <a:off x="7295356"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6" name="Text Placeholder 18">
            <a:extLst>
              <a:ext uri="{FF2B5EF4-FFF2-40B4-BE49-F238E27FC236}">
                <a16:creationId xmlns:a16="http://schemas.microsoft.com/office/drawing/2014/main" xmlns="" id="{155E2FBC-2458-49C4-B75C-CAEAC6D9F10F}"/>
              </a:ext>
            </a:extLst>
          </p:cNvPr>
          <p:cNvSpPr>
            <a:spLocks noGrp="1"/>
          </p:cNvSpPr>
          <p:nvPr>
            <p:ph type="body" sz="quarter" idx="22" hasCustomPrompt="1"/>
          </p:nvPr>
        </p:nvSpPr>
        <p:spPr>
          <a:xfrm>
            <a:off x="9428163"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7" name="Picture Placeholder 22">
            <a:extLst>
              <a:ext uri="{FF2B5EF4-FFF2-40B4-BE49-F238E27FC236}">
                <a16:creationId xmlns:a16="http://schemas.microsoft.com/office/drawing/2014/main" xmlns="" id="{844B1DAB-161E-44A0-9E15-DA816B46A48E}"/>
              </a:ext>
            </a:extLst>
          </p:cNvPr>
          <p:cNvSpPr>
            <a:spLocks noGrp="1"/>
          </p:cNvSpPr>
          <p:nvPr>
            <p:ph type="pic" sz="quarter" idx="23" hasCustomPrompt="1"/>
          </p:nvPr>
        </p:nvSpPr>
        <p:spPr>
          <a:xfrm>
            <a:off x="5234550"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8" name="Picture Placeholder 24">
            <a:extLst>
              <a:ext uri="{FF2B5EF4-FFF2-40B4-BE49-F238E27FC236}">
                <a16:creationId xmlns:a16="http://schemas.microsoft.com/office/drawing/2014/main" xmlns="" id="{8811849A-335B-47C0-980E-357EE8C4BCC2}"/>
              </a:ext>
            </a:extLst>
          </p:cNvPr>
          <p:cNvSpPr>
            <a:spLocks noGrp="1"/>
          </p:cNvSpPr>
          <p:nvPr>
            <p:ph type="pic" sz="quarter" idx="24" hasCustomPrompt="1"/>
          </p:nvPr>
        </p:nvSpPr>
        <p:spPr>
          <a:xfrm>
            <a:off x="7367581"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9" name="Picture Placeholder 26">
            <a:extLst>
              <a:ext uri="{FF2B5EF4-FFF2-40B4-BE49-F238E27FC236}">
                <a16:creationId xmlns:a16="http://schemas.microsoft.com/office/drawing/2014/main" xmlns="" id="{E1254A81-6A51-429E-91AC-6B4CADA71DC5}"/>
              </a:ext>
            </a:extLst>
          </p:cNvPr>
          <p:cNvSpPr>
            <a:spLocks noGrp="1"/>
          </p:cNvSpPr>
          <p:nvPr>
            <p:ph type="pic" sz="quarter" idx="25" hasCustomPrompt="1"/>
          </p:nvPr>
        </p:nvSpPr>
        <p:spPr>
          <a:xfrm>
            <a:off x="9500613"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0" name="Picture Placeholder 30">
            <a:extLst>
              <a:ext uri="{FF2B5EF4-FFF2-40B4-BE49-F238E27FC236}">
                <a16:creationId xmlns:a16="http://schemas.microsoft.com/office/drawing/2014/main" xmlns="" id="{64053090-461C-448F-9705-7FEE78A41337}"/>
              </a:ext>
            </a:extLst>
          </p:cNvPr>
          <p:cNvSpPr>
            <a:spLocks noGrp="1"/>
          </p:cNvSpPr>
          <p:nvPr>
            <p:ph type="pic" sz="quarter" idx="26" hasCustomPrompt="1"/>
          </p:nvPr>
        </p:nvSpPr>
        <p:spPr>
          <a:xfrm>
            <a:off x="5234550"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2">
            <a:extLst>
              <a:ext uri="{FF2B5EF4-FFF2-40B4-BE49-F238E27FC236}">
                <a16:creationId xmlns:a16="http://schemas.microsoft.com/office/drawing/2014/main" xmlns="" id="{7AD2F7CB-CFE4-4C72-864A-D00C1CEAA23D}"/>
              </a:ext>
            </a:extLst>
          </p:cNvPr>
          <p:cNvSpPr>
            <a:spLocks noGrp="1"/>
          </p:cNvSpPr>
          <p:nvPr>
            <p:ph type="pic" sz="quarter" idx="27" hasCustomPrompt="1"/>
          </p:nvPr>
        </p:nvSpPr>
        <p:spPr>
          <a:xfrm>
            <a:off x="7367581"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2" name="Picture Placeholder 34">
            <a:extLst>
              <a:ext uri="{FF2B5EF4-FFF2-40B4-BE49-F238E27FC236}">
                <a16:creationId xmlns:a16="http://schemas.microsoft.com/office/drawing/2014/main" xmlns="" id="{CCA07CA3-C8D4-41EA-A0FB-74E1A4770398}"/>
              </a:ext>
            </a:extLst>
          </p:cNvPr>
          <p:cNvSpPr>
            <a:spLocks noGrp="1"/>
          </p:cNvSpPr>
          <p:nvPr>
            <p:ph type="pic" sz="quarter" idx="28" hasCustomPrompt="1"/>
          </p:nvPr>
        </p:nvSpPr>
        <p:spPr>
          <a:xfrm>
            <a:off x="9500163"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110807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053122"/>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79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none" baseline="0">
                <a:solidFill>
                  <a:schemeClr val="tx1">
                    <a:lumMod val="85000"/>
                    <a:lumOff val="15000"/>
                  </a:schemeClr>
                </a:solidFill>
              </a:defRPr>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smtClean="0"/>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29964A5-3468-3F49-AD7A-0CF5EB762F89}" type="datetime1">
              <a:rPr lang="en-US" noProof="0" smtClean="0"/>
              <a:t>4/30/2024</a:t>
            </a:fld>
            <a:endParaRPr lang="en-US" noProof="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noProof="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13D2E340-0663-474B-992C-9192B5C45E57}" type="slidenum">
              <a:rPr lang="en-US" noProof="0" smtClean="0"/>
              <a:t>‹#›</a:t>
            </a:fld>
            <a:endParaRPr lang="en-US" noProof="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453484"/>
      </p:ext>
    </p:extLst>
  </p:cSld>
  <p:clrMapOvr>
    <a:masterClrMapping/>
  </p:clrMapOvr>
  <p:extLst mod="1">
    <p:ext uri="{DCECCB84-F9BA-43D5-87BE-67443E8EF086}">
      <p15:sldGuideLst xmlns:p15="http://schemas.microsoft.com/office/powerpoint/2012/main">
        <p15:guide id="1" pos="6456">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4/30/2024</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xmlns="" id="{FBC751F3-ABD6-4995-8494-4932D12ACE1B}"/>
              </a:ext>
            </a:extLst>
          </p:cNvPr>
          <p:cNvSpPr>
            <a:spLocks noGrp="1"/>
          </p:cNvSpPr>
          <p:nvPr>
            <p:ph sz="quarter" idx="19"/>
          </p:nvPr>
        </p:nvSpPr>
        <p:spPr>
          <a:xfrm>
            <a:off x="5326063" y="559678"/>
            <a:ext cx="6103937" cy="5191835"/>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87545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4/30/2024</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xmlns=""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Picture Placeholder 6">
            <a:extLst>
              <a:ext uri="{FF2B5EF4-FFF2-40B4-BE49-F238E27FC236}">
                <a16:creationId xmlns:a16="http://schemas.microsoft.com/office/drawing/2014/main" xmlns="" id="{1466EC8C-C8BE-4149-A684-18CFF4574C18}"/>
              </a:ext>
            </a:extLst>
          </p:cNvPr>
          <p:cNvSpPr>
            <a:spLocks noGrp="1"/>
          </p:cNvSpPr>
          <p:nvPr>
            <p:ph type="pic" sz="quarter" idx="19"/>
          </p:nvPr>
        </p:nvSpPr>
        <p:spPr>
          <a:xfrm>
            <a:off x="5297488" y="559678"/>
            <a:ext cx="6132512" cy="5191835"/>
          </a:xfrm>
        </p:spPr>
        <p:txBody>
          <a:bodyPr anchor="ctr"/>
          <a:lstStyle>
            <a:lvl1pPr marL="0" indent="0" algn="ctr">
              <a:buNone/>
              <a:defRPr/>
            </a:lvl1pPr>
          </a:lstStyle>
          <a:p>
            <a:r>
              <a:rPr lang="en-US" noProof="0" smtClean="0"/>
              <a:t>Click icon to add picture</a:t>
            </a:r>
            <a:endParaRPr lang="en-US" noProof="0"/>
          </a:p>
        </p:txBody>
      </p:sp>
    </p:spTree>
    <p:extLst>
      <p:ext uri="{BB962C8B-B14F-4D97-AF65-F5344CB8AC3E}">
        <p14:creationId xmlns:p14="http://schemas.microsoft.com/office/powerpoint/2010/main" val="368749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7"/>
            <a:ext cx="3833906" cy="5274923"/>
          </a:xfrm>
        </p:spPr>
        <p:txBody>
          <a:bodyPr anchor="b"/>
          <a:lstStyle>
            <a:lvl1pPr>
              <a:defRPr>
                <a:solidFill>
                  <a:schemeClr val="bg1"/>
                </a:solidFill>
              </a:defRPr>
            </a:lvl1pPr>
          </a:lstStyle>
          <a:p>
            <a:r>
              <a:rPr lang="en-US" noProof="0" smtClean="0"/>
              <a:t>Click to edit Master title style</a:t>
            </a:r>
            <a:endParaRPr lang="en-US" noProof="0"/>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4/30/2024</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cxnSp>
        <p:nvCxnSpPr>
          <p:cNvPr id="21" name="Straight Connector 20" title="Horizontal Rule Line">
            <a:extLst>
              <a:ext uri="{FF2B5EF4-FFF2-40B4-BE49-F238E27FC236}">
                <a16:creationId xmlns:a16="http://schemas.microsoft.com/office/drawing/2014/main" xmlns=""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xmlns="" id="{4889D34E-DF9E-41B7-A5EC-B9D63999B3D0}"/>
              </a:ext>
            </a:extLst>
          </p:cNvPr>
          <p:cNvSpPr>
            <a:spLocks noGrp="1"/>
          </p:cNvSpPr>
          <p:nvPr>
            <p:ph idx="1"/>
          </p:nvPr>
        </p:nvSpPr>
        <p:spPr>
          <a:xfrm>
            <a:off x="5181600" y="559678"/>
            <a:ext cx="6172200" cy="5617285"/>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3222617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5181600" y="540628"/>
            <a:ext cx="6248400" cy="2488946"/>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5181600" y="3712467"/>
            <a:ext cx="6248400" cy="2482228"/>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F316E73E-FB98-2A42-974A-9CD83D46C100}" type="datetime1">
              <a:rPr lang="en-US" noProof="0" smtClean="0"/>
              <a:t>4/30/2024</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2454302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98A115EF-7A83-9842-815E-554E5DEB63CD}" type="datetime1">
              <a:rPr lang="en-US" noProof="0" smtClean="0"/>
              <a:t>4/30/2024</a:t>
            </a:fld>
            <a:endParaRPr lang="en-US" noProof="0"/>
          </a:p>
        </p:txBody>
      </p:sp>
      <p:sp>
        <p:nvSpPr>
          <p:cNvPr id="8" name="Footer Placeholder 7"/>
          <p:cNvSpPr>
            <a:spLocks noGrp="1"/>
          </p:cNvSpPr>
          <p:nvPr>
            <p:ph type="ftr" sz="quarter" idx="11"/>
          </p:nvPr>
        </p:nvSpPr>
        <p:spPr/>
        <p:txBody>
          <a:bodyPr/>
          <a:lstStyle/>
          <a:p>
            <a:endParaRPr lang="en-US" noProof="0"/>
          </a:p>
        </p:txBody>
      </p:sp>
      <p:sp>
        <p:nvSpPr>
          <p:cNvPr id="9" name="Slide Number Placeholder 8"/>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4277019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4BE097A0-4000-B744-87D8-18F42A934248}" type="datetime1">
              <a:rPr lang="en-US" noProof="0" smtClean="0"/>
              <a:t>4/30/2024</a:t>
            </a:fld>
            <a:endParaRPr lang="en-US" noProof="0"/>
          </a:p>
        </p:txBody>
      </p:sp>
      <p:sp>
        <p:nvSpPr>
          <p:cNvPr id="4" name="Footer Placeholder 3"/>
          <p:cNvSpPr>
            <a:spLocks noGrp="1"/>
          </p:cNvSpPr>
          <p:nvPr>
            <p:ph type="ftr" sz="quarter" idx="11"/>
          </p:nvPr>
        </p:nvSpPr>
        <p:spPr/>
        <p:txBody>
          <a:bodyPr/>
          <a:lstStyle/>
          <a:p>
            <a:endParaRPr lang="en-US" noProof="0"/>
          </a:p>
        </p:txBody>
      </p:sp>
      <p:sp>
        <p:nvSpPr>
          <p:cNvPr id="5" name="Slide Number Placeholder 4"/>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204344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74EA9-4639-9B48-9E98-70455404EF00}" type="datetime1">
              <a:rPr lang="en-US" noProof="0" smtClean="0"/>
              <a:t>4/30/2024</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823902382"/>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A90851AE-F437-A04B-ADE2-D5E346F2089C}" type="datetime1">
              <a:rPr lang="en-US" noProof="0" smtClean="0"/>
              <a:t>4/30/2024</a:t>
            </a:fld>
            <a:endParaRPr lang="en-US" noProof="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noProof="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13D2E340-0663-474B-992C-9192B5C45E57}" type="slidenum">
              <a:rPr lang="en-US" noProof="0" smtClean="0"/>
              <a:t>‹#›</a:t>
            </a:fld>
            <a:endParaRPr lang="en-US" noProof="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093967"/>
      </p:ext>
    </p:extLst>
  </p:cSld>
  <p:clrMap bg1="lt1" tx1="dk1" bg2="lt2" tx2="dk2" accent1="accent1" accent2="accent2" accent3="accent3" accent4="accent4" accent5="accent5" accent6="accent6" hlink="hlink" folHlink="folHlink"/>
  <p:sldLayoutIdLst>
    <p:sldLayoutId id="2147484479" r:id="rId1"/>
    <p:sldLayoutId id="2147484480" r:id="rId2"/>
    <p:sldLayoutId id="2147484495" r:id="rId3"/>
    <p:sldLayoutId id="2147484490" r:id="rId4"/>
    <p:sldLayoutId id="2147484491" r:id="rId5"/>
    <p:sldLayoutId id="2147484492" r:id="rId6"/>
    <p:sldLayoutId id="2147484493" r:id="rId7"/>
    <p:sldLayoutId id="2147484496" r:id="rId8"/>
    <p:sldLayoutId id="2147484481" r:id="rId9"/>
    <p:sldLayoutId id="2147484498" r:id="rId10"/>
    <p:sldLayoutId id="2147484499" r:id="rId11"/>
    <p:sldLayoutId id="2147484500" r:id="rId12"/>
    <p:sldLayoutId id="2147484482" r:id="rId13"/>
    <p:sldLayoutId id="2147484483" r:id="rId14"/>
    <p:sldLayoutId id="2147484484" r:id="rId15"/>
    <p:sldLayoutId id="2147484485" r:id="rId16"/>
  </p:sldLayoutIdLst>
  <p:hf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go.microsoft.com/fwlink/?linkid=2007348" TargetMode="Externa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hyperlink" Target="https://go.microsoft.com/fwlink/?linkid=2007348"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about:blank"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1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381FDC16-3D69-48AD-B08B-ED28A10640C1}"/>
              </a:ext>
            </a:extLst>
          </p:cNvPr>
          <p:cNvSpPr>
            <a:spLocks noGrp="1"/>
          </p:cNvSpPr>
          <p:nvPr>
            <p:ph type="body" sz="quarter" idx="18"/>
          </p:nvPr>
        </p:nvSpPr>
        <p:spPr>
          <a:xfrm>
            <a:off x="66674" y="3429000"/>
            <a:ext cx="4772025" cy="1104900"/>
          </a:xfrm>
        </p:spPr>
        <p:txBody>
          <a:bodyPr>
            <a:normAutofit/>
          </a:bodyPr>
          <a:lstStyle/>
          <a:p>
            <a:pPr algn="l"/>
            <a:r>
              <a:rPr lang="en-GB" sz="1700" dirty="0">
                <a:solidFill>
                  <a:schemeClr val="bg1"/>
                </a:solidFill>
              </a:rPr>
              <a:t>“One child, one teacher, one book, one pen can change the world.” (Yousafzai, 2016)</a:t>
            </a:r>
          </a:p>
          <a:p>
            <a:pPr algn="l"/>
            <a:endParaRPr lang="en-GB" dirty="0"/>
          </a:p>
          <a:p>
            <a:pPr algn="l"/>
            <a:endParaRPr lang="en-US" dirty="0"/>
          </a:p>
        </p:txBody>
      </p:sp>
      <p:sp>
        <p:nvSpPr>
          <p:cNvPr id="5" name="Text Placeholder 4">
            <a:extLst>
              <a:ext uri="{FF2B5EF4-FFF2-40B4-BE49-F238E27FC236}">
                <a16:creationId xmlns:a16="http://schemas.microsoft.com/office/drawing/2014/main" xmlns="" id="{898F5FE2-B28A-4CCD-9910-126A9581F28F}"/>
              </a:ext>
            </a:extLst>
          </p:cNvPr>
          <p:cNvSpPr>
            <a:spLocks noGrp="1"/>
          </p:cNvSpPr>
          <p:nvPr>
            <p:ph type="body" sz="quarter" idx="13"/>
          </p:nvPr>
        </p:nvSpPr>
        <p:spPr>
          <a:xfrm>
            <a:off x="5827708" y="3183900"/>
            <a:ext cx="1944000" cy="2700000"/>
          </a:xfrm>
        </p:spPr>
        <p:txBody>
          <a:bodyPr lIns="72000" rIns="72000"/>
          <a:lstStyle/>
          <a:p>
            <a:endParaRPr lang="en-US" dirty="0"/>
          </a:p>
          <a:p>
            <a:endParaRPr lang="en-US" dirty="0" smtClean="0"/>
          </a:p>
          <a:p>
            <a:r>
              <a:rPr lang="en-US" dirty="0" smtClean="0"/>
              <a:t>Malala </a:t>
            </a:r>
            <a:r>
              <a:rPr lang="en-US" dirty="0" err="1" smtClean="0"/>
              <a:t>Yousafzai</a:t>
            </a:r>
            <a:endParaRPr lang="en-US" dirty="0"/>
          </a:p>
        </p:txBody>
      </p:sp>
      <p:sp>
        <p:nvSpPr>
          <p:cNvPr id="6" name="Text Placeholder 5">
            <a:extLst>
              <a:ext uri="{FF2B5EF4-FFF2-40B4-BE49-F238E27FC236}">
                <a16:creationId xmlns:a16="http://schemas.microsoft.com/office/drawing/2014/main" xmlns="" id="{AC4A7A4E-C192-4A89-A661-72D76FF2F230}"/>
              </a:ext>
            </a:extLst>
          </p:cNvPr>
          <p:cNvSpPr>
            <a:spLocks noGrp="1"/>
          </p:cNvSpPr>
          <p:nvPr>
            <p:ph type="body" sz="quarter" idx="14"/>
          </p:nvPr>
        </p:nvSpPr>
        <p:spPr>
          <a:xfrm>
            <a:off x="8257483" y="226054"/>
            <a:ext cx="1944000" cy="2700000"/>
          </a:xfrm>
        </p:spPr>
        <p:txBody>
          <a:bodyPr lIns="72000" rIns="72000"/>
          <a:lstStyle/>
          <a:p>
            <a:endParaRPr lang="en-US" dirty="0" smtClean="0"/>
          </a:p>
          <a:p>
            <a:endParaRPr lang="en-US" dirty="0" smtClean="0"/>
          </a:p>
          <a:p>
            <a:r>
              <a:rPr lang="en-US" dirty="0" smtClean="0"/>
              <a:t>Nelson Mandela</a:t>
            </a:r>
            <a:endParaRPr lang="en-US" dirty="0"/>
          </a:p>
          <a:p>
            <a:endParaRPr lang="en-US" dirty="0"/>
          </a:p>
        </p:txBody>
      </p:sp>
      <p:pic>
        <p:nvPicPr>
          <p:cNvPr id="19" name="Picture Placeholder 18">
            <a:extLst>
              <a:ext uri="{FF2B5EF4-FFF2-40B4-BE49-F238E27FC236}">
                <a16:creationId xmlns:a16="http://schemas.microsoft.com/office/drawing/2014/main" xmlns="" id="{4B9CA223-D3A1-4970-848A-26CEBD622878}"/>
              </a:ext>
            </a:extLst>
          </p:cNvPr>
          <p:cNvPicPr>
            <a:picLocks noGrp="1" noChangeAspect="1"/>
          </p:cNvPicPr>
          <p:nvPr>
            <p:ph type="pic" sz="quarter" idx="23"/>
          </p:nvPr>
        </p:nvPicPr>
        <p:blipFill>
          <a:blip r:embed="rId2">
            <a:extLst>
              <a:ext uri="{28A0092B-C50C-407E-A947-70E740481C1C}">
                <a14:useLocalDpi xmlns:a14="http://schemas.microsoft.com/office/drawing/2010/main" val="0"/>
              </a:ext>
            </a:extLst>
          </a:blip>
          <a:stretch>
            <a:fillRect/>
          </a:stretch>
        </p:blipFill>
        <p:spPr>
          <a:xfrm>
            <a:off x="6019100" y="3329815"/>
            <a:ext cx="1561216" cy="1526804"/>
          </a:xfrm>
        </p:spPr>
      </p:pic>
      <p:pic>
        <p:nvPicPr>
          <p:cNvPr id="21" name="Picture Placeholder 20">
            <a:extLst>
              <a:ext uri="{FF2B5EF4-FFF2-40B4-BE49-F238E27FC236}">
                <a16:creationId xmlns:a16="http://schemas.microsoft.com/office/drawing/2014/main" xmlns="" id="{2309EE82-F242-4D96-98E6-A564E5488BCF}"/>
              </a:ext>
            </a:extLst>
          </p:cNvPr>
          <p:cNvPicPr>
            <a:picLocks noGrp="1" noChangeAspect="1"/>
          </p:cNvPicPr>
          <p:nvPr>
            <p:ph type="pic" sz="quarter" idx="24"/>
          </p:nvPr>
        </p:nvPicPr>
        <p:blipFill>
          <a:blip r:embed="rId3">
            <a:extLst>
              <a:ext uri="{28A0092B-C50C-407E-A947-70E740481C1C}">
                <a14:useLocalDpi xmlns:a14="http://schemas.microsoft.com/office/drawing/2010/main" val="0"/>
              </a:ext>
            </a:extLst>
          </a:blip>
          <a:stretch>
            <a:fillRect/>
          </a:stretch>
        </p:blipFill>
        <p:spPr>
          <a:xfrm>
            <a:off x="8451505" y="520597"/>
            <a:ext cx="1555955" cy="1400784"/>
          </a:xfrm>
        </p:spPr>
      </p:pic>
      <p:sp>
        <p:nvSpPr>
          <p:cNvPr id="7" name="Slide Number Placeholder 6">
            <a:extLst>
              <a:ext uri="{FF2B5EF4-FFF2-40B4-BE49-F238E27FC236}">
                <a16:creationId xmlns:a16="http://schemas.microsoft.com/office/drawing/2014/main" xmlns="" id="{C7C944DD-F200-6B48-8A79-099A08992A35}"/>
              </a:ext>
            </a:extLst>
          </p:cNvPr>
          <p:cNvSpPr>
            <a:spLocks noGrp="1"/>
          </p:cNvSpPr>
          <p:nvPr>
            <p:ph type="sldNum" sz="quarter" idx="12"/>
          </p:nvPr>
        </p:nvSpPr>
        <p:spPr/>
        <p:txBody>
          <a:bodyPr/>
          <a:lstStyle/>
          <a:p>
            <a:fld id="{13D2E340-0663-474B-992C-9192B5C45E57}" type="slidenum">
              <a:rPr lang="en-US" smtClean="0"/>
              <a:t>1</a:t>
            </a:fld>
            <a:endParaRPr lang="en-US"/>
          </a:p>
        </p:txBody>
      </p:sp>
      <p:sp>
        <p:nvSpPr>
          <p:cNvPr id="12" name="Text Placeholder 2">
            <a:extLst>
              <a:ext uri="{FF2B5EF4-FFF2-40B4-BE49-F238E27FC236}">
                <a16:creationId xmlns:a16="http://schemas.microsoft.com/office/drawing/2014/main" xmlns="" id="{381FDC16-3D69-48AD-B08B-ED28A10640C1}"/>
              </a:ext>
            </a:extLst>
          </p:cNvPr>
          <p:cNvSpPr>
            <a:spLocks noGrp="1"/>
          </p:cNvSpPr>
          <p:nvPr>
            <p:ph type="body" sz="quarter" idx="18"/>
          </p:nvPr>
        </p:nvSpPr>
        <p:spPr>
          <a:xfrm>
            <a:off x="66674" y="862348"/>
            <a:ext cx="4772025" cy="1104900"/>
          </a:xfrm>
        </p:spPr>
        <p:txBody>
          <a:bodyPr>
            <a:normAutofit/>
          </a:bodyPr>
          <a:lstStyle/>
          <a:p>
            <a:pPr algn="l"/>
            <a:r>
              <a:rPr lang="en-GB" sz="1700" dirty="0">
                <a:solidFill>
                  <a:schemeClr val="bg1"/>
                </a:solidFill>
              </a:rPr>
              <a:t>“Education is the most powerful weapon which you can use to change the world</a:t>
            </a:r>
            <a:r>
              <a:rPr lang="en-GB" sz="1700" dirty="0" smtClean="0">
                <a:solidFill>
                  <a:schemeClr val="bg1"/>
                </a:solidFill>
              </a:rPr>
              <a:t>.” (</a:t>
            </a:r>
            <a:r>
              <a:rPr lang="en-GB" sz="1700" dirty="0">
                <a:solidFill>
                  <a:schemeClr val="bg1"/>
                </a:solidFill>
              </a:rPr>
              <a:t>Mandela, 1990)</a:t>
            </a:r>
          </a:p>
          <a:p>
            <a:pPr algn="l"/>
            <a:endParaRPr lang="en-US" dirty="0"/>
          </a:p>
        </p:txBody>
      </p:sp>
    </p:spTree>
    <p:extLst>
      <p:ext uri="{BB962C8B-B14F-4D97-AF65-F5344CB8AC3E}">
        <p14:creationId xmlns:p14="http://schemas.microsoft.com/office/powerpoint/2010/main" val="170747472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6">
                                            <p:bg/>
                                          </p:spTgt>
                                        </p:tgtEl>
                                        <p:attrNameLst>
                                          <p:attrName>style.visibility</p:attrName>
                                        </p:attrNameLst>
                                      </p:cBhvr>
                                      <p:to>
                                        <p:strVal val="visible"/>
                                      </p:to>
                                    </p:set>
                                    <p:animEffect transition="in" filter="fade">
                                      <p:cBhvr>
                                        <p:cTn id="14" dur="500"/>
                                        <p:tgtEl>
                                          <p:spTgt spid="6">
                                            <p:bg/>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500"/>
                                        <p:tgtEl>
                                          <p:spTgt spid="21"/>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fade">
                                      <p:cBhvr>
                                        <p:cTn id="29" dur="1000"/>
                                        <p:tgtEl>
                                          <p:spTgt spid="3">
                                            <p:txEl>
                                              <p:pRg st="0" end="0"/>
                                            </p:txEl>
                                          </p:spTgt>
                                        </p:tgtEl>
                                      </p:cBhvr>
                                    </p:animEffect>
                                    <p:anim calcmode="lin" valueType="num">
                                      <p:cBhvr>
                                        <p:cTn id="3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bg/>
                                          </p:spTgt>
                                        </p:tgtEl>
                                        <p:attrNameLst>
                                          <p:attrName>style.visibility</p:attrName>
                                        </p:attrNameLst>
                                      </p:cBhvr>
                                      <p:to>
                                        <p:strVal val="visible"/>
                                      </p:to>
                                    </p:set>
                                    <p:animEffect transition="in" filter="fade">
                                      <p:cBhvr>
                                        <p:cTn id="36" dur="500"/>
                                        <p:tgtEl>
                                          <p:spTgt spid="5">
                                            <p:bg/>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txEl>
                                              <p:pRg st="2" end="2"/>
                                            </p:txEl>
                                          </p:spTgt>
                                        </p:tgtEl>
                                        <p:attrNameLst>
                                          <p:attrName>style.visibility</p:attrName>
                                        </p:attrNameLst>
                                      </p:cBhvr>
                                      <p:to>
                                        <p:strVal val="visible"/>
                                      </p:to>
                                    </p:set>
                                    <p:animEffect transition="in" filter="fade">
                                      <p:cBhvr>
                                        <p:cTn id="41" dur="500"/>
                                        <p:tgtEl>
                                          <p:spTgt spid="5">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fade">
                                      <p:cBhvr>
                                        <p:cTn id="4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animBg="1"/>
      <p:bldP spid="6" grpId="0" build="p" animBg="1"/>
      <p:bldP spid="12"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3" name="Picture Placeholder 52">
            <a:extLst>
              <a:ext uri="{FF2B5EF4-FFF2-40B4-BE49-F238E27FC236}">
                <a16:creationId xmlns:a16="http://schemas.microsoft.com/office/drawing/2014/main" xmlns="" id="{3A9FE351-A4C6-4292-8E5E-15D6D36A50E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228909" y="1011962"/>
            <a:ext cx="6578291" cy="4931637"/>
          </a:xfrm>
          <a:prstGeom prst="rect">
            <a:avLst/>
          </a:prstGeom>
          <a:ln>
            <a:noFill/>
          </a:ln>
          <a:effectLst>
            <a:softEdge rad="112500"/>
          </a:effectLst>
        </p:spPr>
      </p:pic>
      <p:sp>
        <p:nvSpPr>
          <p:cNvPr id="2" name="Title 1">
            <a:extLst>
              <a:ext uri="{FF2B5EF4-FFF2-40B4-BE49-F238E27FC236}">
                <a16:creationId xmlns:a16="http://schemas.microsoft.com/office/drawing/2014/main" xmlns="" id="{92679374-8EAE-4873-9BB6-F6C630302DA2}"/>
              </a:ext>
            </a:extLst>
          </p:cNvPr>
          <p:cNvSpPr>
            <a:spLocks noGrp="1"/>
          </p:cNvSpPr>
          <p:nvPr>
            <p:ph type="ctrTitle"/>
          </p:nvPr>
        </p:nvSpPr>
        <p:spPr>
          <a:xfrm>
            <a:off x="6807200" y="502198"/>
            <a:ext cx="5147733" cy="4268965"/>
          </a:xfrm>
        </p:spPr>
        <p:txBody>
          <a:bodyPr>
            <a:normAutofit/>
          </a:bodyPr>
          <a:lstStyle/>
          <a:p>
            <a:pPr algn="ctr"/>
            <a:r>
              <a:rPr lang="en-US" sz="8000" dirty="0" smtClean="0">
                <a:latin typeface="+mn-lt"/>
              </a:rPr>
              <a:t>The Human Right to Education</a:t>
            </a:r>
            <a:endParaRPr lang="en-US" sz="8000" dirty="0">
              <a:latin typeface="+mn-lt"/>
            </a:endParaRPr>
          </a:p>
        </p:txBody>
      </p:sp>
      <p:sp>
        <p:nvSpPr>
          <p:cNvPr id="3" name="Subtitle 2">
            <a:extLst>
              <a:ext uri="{FF2B5EF4-FFF2-40B4-BE49-F238E27FC236}">
                <a16:creationId xmlns:a16="http://schemas.microsoft.com/office/drawing/2014/main" xmlns="" id="{7E42C4E3-AFAF-4630-AF6D-21FB3C29CF71}"/>
              </a:ext>
            </a:extLst>
          </p:cNvPr>
          <p:cNvSpPr>
            <a:spLocks noGrp="1"/>
          </p:cNvSpPr>
          <p:nvPr>
            <p:ph type="subTitle" idx="1"/>
          </p:nvPr>
        </p:nvSpPr>
        <p:spPr>
          <a:xfrm>
            <a:off x="7064163" y="5042096"/>
            <a:ext cx="4633806" cy="1201990"/>
          </a:xfrm>
        </p:spPr>
        <p:txBody>
          <a:bodyPr/>
          <a:lstStyle/>
          <a:p>
            <a:pPr algn="ctr"/>
            <a:r>
              <a:rPr lang="en-US" sz="3200" dirty="0" smtClean="0"/>
              <a:t>A Policy Analysis Brief Presentation</a:t>
            </a:r>
            <a:endParaRPr lang="en-US" sz="3200" dirty="0"/>
          </a:p>
        </p:txBody>
      </p:sp>
    </p:spTree>
    <p:extLst>
      <p:ext uri="{BB962C8B-B14F-4D97-AF65-F5344CB8AC3E}">
        <p14:creationId xmlns:p14="http://schemas.microsoft.com/office/powerpoint/2010/main" val="119388689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3"/>
                                        </p:tgtEl>
                                        <p:attrNameLst>
                                          <p:attrName>style.visibility</p:attrName>
                                        </p:attrNameLst>
                                      </p:cBhvr>
                                      <p:to>
                                        <p:strVal val="visible"/>
                                      </p:to>
                                    </p:set>
                                    <p:animEffect transition="in" filter="fade">
                                      <p:cBhvr>
                                        <p:cTn id="7" dur="500"/>
                                        <p:tgtEl>
                                          <p:spTgt spid="5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8" name="TextBox 7">
            <a:hlinkClick r:id="rId2"/>
            <a:extLst>
              <a:ext uri="{FF2B5EF4-FFF2-40B4-BE49-F238E27FC236}">
                <a16:creationId xmlns:a16="http://schemas.microsoft.com/office/drawing/2014/main" xmlns="" id="{5FC6C278-4035-446A-A94B-030E792FDDF5}"/>
              </a:ext>
            </a:extLst>
          </p:cNvPr>
          <p:cNvSpPr txBox="1"/>
          <p:nvPr/>
        </p:nvSpPr>
        <p:spPr>
          <a:xfrm>
            <a:off x="-816240" y="-368135"/>
            <a:ext cx="13415959" cy="7490298"/>
          </a:xfrm>
          <a:prstGeom prst="rect">
            <a:avLst/>
          </a:prstGeom>
          <a:solidFill>
            <a:schemeClr val="bg2">
              <a:lumMod val="10000"/>
            </a:schemeClr>
          </a:solidFill>
        </p:spPr>
        <p:txBody>
          <a:bodyPr wrap="square" rtlCol="0">
            <a:noAutofit/>
          </a:bodyPr>
          <a:lstStyle/>
          <a:p>
            <a:pPr algn="ctr"/>
            <a:endParaRPr lang="en-US" sz="6000" dirty="0" smtClean="0">
              <a:solidFill>
                <a:schemeClr val="bg1"/>
              </a:solidFill>
            </a:endParaRPr>
          </a:p>
          <a:p>
            <a:pPr algn="ctr"/>
            <a:r>
              <a:rPr lang="en-US" sz="6000" dirty="0" smtClean="0">
                <a:solidFill>
                  <a:schemeClr val="bg1"/>
                </a:solidFill>
              </a:rPr>
              <a:t>WHAT ARE HUMAN RIGHTS? </a:t>
            </a:r>
            <a:endParaRPr lang="en-US" sz="6000" dirty="0">
              <a:solidFill>
                <a:schemeClr val="bg1"/>
              </a:solidFill>
            </a:endParaRPr>
          </a:p>
        </p:txBody>
      </p:sp>
      <p:sp>
        <p:nvSpPr>
          <p:cNvPr id="5" name="Slide Number Placeholder 4">
            <a:extLst>
              <a:ext uri="{FF2B5EF4-FFF2-40B4-BE49-F238E27FC236}">
                <a16:creationId xmlns:a16="http://schemas.microsoft.com/office/drawing/2014/main" xmlns="" id="{C8D30775-E195-4C4C-93B0-0261753A3724}"/>
              </a:ext>
            </a:extLst>
          </p:cNvPr>
          <p:cNvSpPr>
            <a:spLocks noGrp="1"/>
          </p:cNvSpPr>
          <p:nvPr>
            <p:ph type="sldNum" sz="quarter" idx="12"/>
          </p:nvPr>
        </p:nvSpPr>
        <p:spPr/>
        <p:txBody>
          <a:bodyPr/>
          <a:lstStyle/>
          <a:p>
            <a:fld id="{13D2E340-0663-474B-992C-9192B5C45E57}" type="slidenum">
              <a:rPr lang="en-US" smtClean="0"/>
              <a:t>3</a:t>
            </a:fld>
            <a:endParaRPr lang="en-US"/>
          </a:p>
        </p:txBody>
      </p:sp>
      <p:sp>
        <p:nvSpPr>
          <p:cNvPr id="2" name="TextBox 1"/>
          <p:cNvSpPr txBox="1"/>
          <p:nvPr/>
        </p:nvSpPr>
        <p:spPr>
          <a:xfrm>
            <a:off x="1426617" y="2612571"/>
            <a:ext cx="8930244" cy="1938992"/>
          </a:xfrm>
          <a:prstGeom prst="rect">
            <a:avLst/>
          </a:prstGeom>
          <a:noFill/>
        </p:spPr>
        <p:txBody>
          <a:bodyPr wrap="square" rtlCol="0">
            <a:spAutoFit/>
          </a:bodyPr>
          <a:lstStyle/>
          <a:p>
            <a:r>
              <a:rPr lang="en-GB" sz="2400" dirty="0" smtClean="0">
                <a:solidFill>
                  <a:schemeClr val="bg1"/>
                </a:solidFill>
              </a:rPr>
              <a:t>“</a:t>
            </a:r>
            <a:r>
              <a:rPr lang="en-GB" sz="2400" dirty="0">
                <a:solidFill>
                  <a:schemeClr val="bg1"/>
                </a:solidFill>
              </a:rPr>
              <a:t>Human rights are universal, regardless of gender, age, or status. They uphold the values that allow people to realise their dignity. All humans have these rights by birth. They are non-equitable and cannot be taken away for perceived importance or non-essentialness. Additionally, all human rights are interrelated and complementary”.</a:t>
            </a:r>
          </a:p>
        </p:txBody>
      </p:sp>
    </p:spTree>
    <p:extLst>
      <p:ext uri="{BB962C8B-B14F-4D97-AF65-F5344CB8AC3E}">
        <p14:creationId xmlns:p14="http://schemas.microsoft.com/office/powerpoint/2010/main" val="239459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8" name="TextBox 7">
            <a:hlinkClick r:id="rId2"/>
            <a:extLst>
              <a:ext uri="{FF2B5EF4-FFF2-40B4-BE49-F238E27FC236}">
                <a16:creationId xmlns:a16="http://schemas.microsoft.com/office/drawing/2014/main" xmlns="" id="{5FC6C278-4035-446A-A94B-030E792FDDF5}"/>
              </a:ext>
            </a:extLst>
          </p:cNvPr>
          <p:cNvSpPr txBox="1"/>
          <p:nvPr/>
        </p:nvSpPr>
        <p:spPr>
          <a:xfrm>
            <a:off x="-816240" y="-368135"/>
            <a:ext cx="13415959" cy="7490298"/>
          </a:xfrm>
          <a:prstGeom prst="rect">
            <a:avLst/>
          </a:prstGeom>
          <a:solidFill>
            <a:schemeClr val="bg2">
              <a:lumMod val="10000"/>
            </a:schemeClr>
          </a:solidFill>
        </p:spPr>
        <p:txBody>
          <a:bodyPr wrap="square" rtlCol="0">
            <a:noAutofit/>
          </a:bodyPr>
          <a:lstStyle/>
          <a:p>
            <a:pPr algn="ctr"/>
            <a:endParaRPr lang="en-US" sz="6000" dirty="0" smtClean="0">
              <a:solidFill>
                <a:schemeClr val="bg1"/>
              </a:solidFill>
            </a:endParaRPr>
          </a:p>
          <a:p>
            <a:pPr algn="ctr"/>
            <a:r>
              <a:rPr lang="en-US" sz="5400" dirty="0" smtClean="0">
                <a:solidFill>
                  <a:schemeClr val="bg1"/>
                </a:solidFill>
              </a:rPr>
              <a:t>WHAT </a:t>
            </a:r>
            <a:r>
              <a:rPr lang="en-US" sz="5400" dirty="0" smtClean="0">
                <a:solidFill>
                  <a:schemeClr val="bg1"/>
                </a:solidFill>
              </a:rPr>
              <a:t>IS </a:t>
            </a:r>
            <a:r>
              <a:rPr lang="en-US" sz="5400" dirty="0" smtClean="0">
                <a:solidFill>
                  <a:schemeClr val="bg1"/>
                </a:solidFill>
              </a:rPr>
              <a:t>HUMAN RIGHTS EDUCATION? </a:t>
            </a:r>
            <a:endParaRPr lang="en-US" sz="5400" dirty="0">
              <a:solidFill>
                <a:schemeClr val="bg1"/>
              </a:solidFill>
            </a:endParaRPr>
          </a:p>
        </p:txBody>
      </p:sp>
      <p:sp>
        <p:nvSpPr>
          <p:cNvPr id="5" name="Slide Number Placeholder 4">
            <a:extLst>
              <a:ext uri="{FF2B5EF4-FFF2-40B4-BE49-F238E27FC236}">
                <a16:creationId xmlns:a16="http://schemas.microsoft.com/office/drawing/2014/main" xmlns="" id="{C8D30775-E195-4C4C-93B0-0261753A3724}"/>
              </a:ext>
            </a:extLst>
          </p:cNvPr>
          <p:cNvSpPr>
            <a:spLocks noGrp="1"/>
          </p:cNvSpPr>
          <p:nvPr>
            <p:ph type="sldNum" sz="quarter" idx="12"/>
          </p:nvPr>
        </p:nvSpPr>
        <p:spPr/>
        <p:txBody>
          <a:bodyPr/>
          <a:lstStyle/>
          <a:p>
            <a:fld id="{13D2E340-0663-474B-992C-9192B5C45E57}" type="slidenum">
              <a:rPr lang="en-US" smtClean="0"/>
              <a:t>4</a:t>
            </a:fld>
            <a:endParaRPr lang="en-US"/>
          </a:p>
        </p:txBody>
      </p:sp>
      <p:sp>
        <p:nvSpPr>
          <p:cNvPr id="2" name="TextBox 1"/>
          <p:cNvSpPr txBox="1"/>
          <p:nvPr/>
        </p:nvSpPr>
        <p:spPr>
          <a:xfrm>
            <a:off x="1426617" y="2612571"/>
            <a:ext cx="8930244" cy="2308324"/>
          </a:xfrm>
          <a:prstGeom prst="rect">
            <a:avLst/>
          </a:prstGeom>
          <a:noFill/>
        </p:spPr>
        <p:txBody>
          <a:bodyPr wrap="square" rtlCol="0">
            <a:spAutoFit/>
          </a:bodyPr>
          <a:lstStyle/>
          <a:p>
            <a:r>
              <a:rPr lang="en-GB" sz="2400" dirty="0">
                <a:solidFill>
                  <a:schemeClr val="bg1"/>
                </a:solidFill>
              </a:rPr>
              <a:t>Article </a:t>
            </a:r>
            <a:r>
              <a:rPr lang="en-GB" sz="2400" dirty="0" smtClean="0">
                <a:solidFill>
                  <a:schemeClr val="bg1"/>
                </a:solidFill>
              </a:rPr>
              <a:t>28 </a:t>
            </a:r>
            <a:r>
              <a:rPr lang="en-GB" sz="2400" dirty="0">
                <a:solidFill>
                  <a:schemeClr val="bg1"/>
                </a:solidFill>
              </a:rPr>
              <a:t>of the United Nations Convention on the Rights of the Child (UNCRC) </a:t>
            </a:r>
            <a:r>
              <a:rPr lang="en-GB" sz="2400" dirty="0" smtClean="0">
                <a:solidFill>
                  <a:schemeClr val="bg1"/>
                </a:solidFill>
              </a:rPr>
              <a:t>states, </a:t>
            </a:r>
            <a:r>
              <a:rPr lang="en-GB" sz="2400" dirty="0">
                <a:solidFill>
                  <a:schemeClr val="bg1"/>
                </a:solidFill>
              </a:rPr>
              <a:t>that children and young individuals have the entitlement to receive education, irrespective of their ethnicity, gender, disability, detention status, or refugee status. </a:t>
            </a:r>
          </a:p>
          <a:p>
            <a:r>
              <a:rPr lang="en-GB" sz="2400" dirty="0">
                <a:solidFill>
                  <a:schemeClr val="bg1"/>
                </a:solidFill>
              </a:rPr>
              <a:t> </a:t>
            </a:r>
          </a:p>
          <a:p>
            <a:r>
              <a:rPr lang="en-GB" sz="2400" dirty="0">
                <a:solidFill>
                  <a:schemeClr val="bg1"/>
                </a:solidFill>
              </a:rPr>
              <a:t> </a:t>
            </a:r>
          </a:p>
        </p:txBody>
      </p:sp>
    </p:spTree>
    <p:extLst>
      <p:ext uri="{BB962C8B-B14F-4D97-AF65-F5344CB8AC3E}">
        <p14:creationId xmlns:p14="http://schemas.microsoft.com/office/powerpoint/2010/main" val="2001579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54DA9A-F01A-481E-A192-F11CA07CCE35}"/>
              </a:ext>
            </a:extLst>
          </p:cNvPr>
          <p:cNvSpPr>
            <a:spLocks noGrp="1"/>
          </p:cNvSpPr>
          <p:nvPr>
            <p:ph type="title"/>
          </p:nvPr>
        </p:nvSpPr>
        <p:spPr>
          <a:xfrm>
            <a:off x="488868" y="2788933"/>
            <a:ext cx="3833906" cy="1280133"/>
          </a:xfrm>
        </p:spPr>
        <p:txBody>
          <a:bodyPr/>
          <a:lstStyle/>
          <a:p>
            <a:pPr algn="ctr"/>
            <a:r>
              <a:rPr lang="en-US" dirty="0" smtClean="0">
                <a:latin typeface="+mn-lt"/>
              </a:rPr>
              <a:t>Contents </a:t>
            </a:r>
            <a:endParaRPr lang="en-US" dirty="0">
              <a:latin typeface="+mn-lt"/>
            </a:endParaRPr>
          </a:p>
        </p:txBody>
      </p:sp>
      <p:sp>
        <p:nvSpPr>
          <p:cNvPr id="5" name="Text Placeholder 4">
            <a:extLst>
              <a:ext uri="{FF2B5EF4-FFF2-40B4-BE49-F238E27FC236}">
                <a16:creationId xmlns:a16="http://schemas.microsoft.com/office/drawing/2014/main" xmlns="" id="{7CC704F7-10A3-438C-BF49-21B39AA5FD1F}"/>
              </a:ext>
            </a:extLst>
          </p:cNvPr>
          <p:cNvSpPr>
            <a:spLocks noGrp="1"/>
          </p:cNvSpPr>
          <p:nvPr>
            <p:ph type="body" sz="quarter" idx="13"/>
          </p:nvPr>
        </p:nvSpPr>
        <p:spPr/>
        <p:txBody>
          <a:bodyPr/>
          <a:lstStyle/>
          <a:p>
            <a:r>
              <a:rPr lang="en-GB" dirty="0"/>
              <a:t>Identification of the problem that needs to be addressed</a:t>
            </a:r>
            <a:endParaRPr lang="en-US" dirty="0"/>
          </a:p>
        </p:txBody>
      </p:sp>
      <p:sp>
        <p:nvSpPr>
          <p:cNvPr id="6" name="Text Placeholder 5">
            <a:extLst>
              <a:ext uri="{FF2B5EF4-FFF2-40B4-BE49-F238E27FC236}">
                <a16:creationId xmlns:a16="http://schemas.microsoft.com/office/drawing/2014/main" xmlns="" id="{C0CB0B93-889C-4918-9E62-5E0470169619}"/>
              </a:ext>
            </a:extLst>
          </p:cNvPr>
          <p:cNvSpPr>
            <a:spLocks noGrp="1"/>
          </p:cNvSpPr>
          <p:nvPr>
            <p:ph type="body" sz="quarter" idx="14"/>
          </p:nvPr>
        </p:nvSpPr>
        <p:spPr>
          <a:xfrm>
            <a:off x="9428612" y="559678"/>
            <a:ext cx="1944000" cy="2700000"/>
          </a:xfrm>
        </p:spPr>
        <p:txBody>
          <a:bodyPr/>
          <a:lstStyle/>
          <a:p>
            <a:r>
              <a:rPr lang="en-GB" dirty="0"/>
              <a:t>Exploration of potential solutions, including an evaluation of their advantages and disadvantages</a:t>
            </a:r>
            <a:r>
              <a:rPr lang="en-GB" dirty="0" smtClean="0"/>
              <a:t>.</a:t>
            </a:r>
          </a:p>
          <a:p>
            <a:endParaRPr lang="en-GB" dirty="0"/>
          </a:p>
          <a:p>
            <a:endParaRPr lang="en-US" dirty="0"/>
          </a:p>
        </p:txBody>
      </p:sp>
      <p:sp>
        <p:nvSpPr>
          <p:cNvPr id="8" name="Text Placeholder 7">
            <a:extLst>
              <a:ext uri="{FF2B5EF4-FFF2-40B4-BE49-F238E27FC236}">
                <a16:creationId xmlns:a16="http://schemas.microsoft.com/office/drawing/2014/main" xmlns="" id="{C78C2BF3-B597-4BD5-90B4-54EB9C2F6EE1}"/>
              </a:ext>
            </a:extLst>
          </p:cNvPr>
          <p:cNvSpPr>
            <a:spLocks noGrp="1"/>
          </p:cNvSpPr>
          <p:nvPr>
            <p:ph type="body" sz="quarter" idx="20"/>
          </p:nvPr>
        </p:nvSpPr>
        <p:spPr/>
        <p:txBody>
          <a:bodyPr/>
          <a:lstStyle/>
          <a:p>
            <a:r>
              <a:rPr lang="en-GB" dirty="0"/>
              <a:t>A recommendation for a policy solution</a:t>
            </a:r>
            <a:endParaRPr lang="en-US" dirty="0"/>
          </a:p>
        </p:txBody>
      </p:sp>
      <p:sp>
        <p:nvSpPr>
          <p:cNvPr id="10" name="Slide Number Placeholder 9">
            <a:extLst>
              <a:ext uri="{FF2B5EF4-FFF2-40B4-BE49-F238E27FC236}">
                <a16:creationId xmlns:a16="http://schemas.microsoft.com/office/drawing/2014/main" xmlns="" id="{EC7ECEE9-580B-8B4A-919F-4C04337CEC51}"/>
              </a:ext>
            </a:extLst>
          </p:cNvPr>
          <p:cNvSpPr>
            <a:spLocks noGrp="1"/>
          </p:cNvSpPr>
          <p:nvPr>
            <p:ph type="sldNum" sz="quarter" idx="12"/>
          </p:nvPr>
        </p:nvSpPr>
        <p:spPr/>
        <p:txBody>
          <a:bodyPr/>
          <a:lstStyle/>
          <a:p>
            <a:fld id="{13D2E340-0663-474B-992C-9192B5C45E57}" type="slidenum">
              <a:rPr lang="en-US" smtClean="0"/>
              <a:t>5</a:t>
            </a:fld>
            <a:endParaRPr lang="en-US"/>
          </a:p>
        </p:txBody>
      </p:sp>
      <p:sp>
        <p:nvSpPr>
          <p:cNvPr id="11" name="Picture Placeholder 10"/>
          <p:cNvSpPr>
            <a:spLocks noGrp="1"/>
          </p:cNvSpPr>
          <p:nvPr>
            <p:ph type="pic" sz="quarter" idx="22"/>
          </p:nvPr>
        </p:nvSpPr>
        <p:spPr/>
      </p:sp>
      <p:sp>
        <p:nvSpPr>
          <p:cNvPr id="12" name="Content Placeholder 11"/>
          <p:cNvSpPr>
            <a:spLocks noGrp="1"/>
          </p:cNvSpPr>
          <p:nvPr>
            <p:ph idx="1"/>
          </p:nvPr>
        </p:nvSpPr>
        <p:spPr/>
        <p:txBody>
          <a:bodyPr/>
          <a:lstStyle/>
          <a:p>
            <a:r>
              <a:rPr lang="en-GB" dirty="0" smtClean="0"/>
              <a:t>The Background</a:t>
            </a:r>
            <a:endParaRPr lang="en-GB" dirty="0"/>
          </a:p>
        </p:txBody>
      </p:sp>
    </p:spTree>
    <p:extLst>
      <p:ext uri="{BB962C8B-B14F-4D97-AF65-F5344CB8AC3E}">
        <p14:creationId xmlns:p14="http://schemas.microsoft.com/office/powerpoint/2010/main" val="32897961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8" name="TextBox 7">
            <a:hlinkClick r:id="rId2"/>
            <a:extLst>
              <a:ext uri="{FF2B5EF4-FFF2-40B4-BE49-F238E27FC236}">
                <a16:creationId xmlns:a16="http://schemas.microsoft.com/office/drawing/2014/main" xmlns="" id="{5FC6C278-4035-446A-A94B-030E792FDDF5}"/>
              </a:ext>
            </a:extLst>
          </p:cNvPr>
          <p:cNvSpPr txBox="1"/>
          <p:nvPr/>
        </p:nvSpPr>
        <p:spPr>
          <a:xfrm>
            <a:off x="-940065" y="-2832031"/>
            <a:ext cx="13415959" cy="7490298"/>
          </a:xfrm>
          <a:prstGeom prst="rect">
            <a:avLst/>
          </a:prstGeom>
          <a:solidFill>
            <a:schemeClr val="bg2">
              <a:lumMod val="10000"/>
            </a:schemeClr>
          </a:solidFill>
        </p:spPr>
        <p:txBody>
          <a:bodyPr wrap="square" rtlCol="0">
            <a:noAutofit/>
          </a:bodyPr>
          <a:lstStyle/>
          <a:p>
            <a:pPr algn="ctr"/>
            <a:endParaRPr lang="en-US" sz="6000" dirty="0" smtClean="0">
              <a:solidFill>
                <a:schemeClr val="bg1"/>
              </a:solidFill>
            </a:endParaRPr>
          </a:p>
          <a:p>
            <a:pPr algn="ctr"/>
            <a:r>
              <a:rPr lang="en-US" sz="5400" dirty="0" smtClean="0">
                <a:solidFill>
                  <a:schemeClr val="bg1"/>
                </a:solidFill>
              </a:rPr>
              <a:t> </a:t>
            </a:r>
            <a:endParaRPr lang="en-US" sz="5400" dirty="0">
              <a:solidFill>
                <a:schemeClr val="bg1"/>
              </a:solidFill>
            </a:endParaRPr>
          </a:p>
        </p:txBody>
      </p:sp>
      <p:sp>
        <p:nvSpPr>
          <p:cNvPr id="5" name="Slide Number Placeholder 4">
            <a:extLst>
              <a:ext uri="{FF2B5EF4-FFF2-40B4-BE49-F238E27FC236}">
                <a16:creationId xmlns:a16="http://schemas.microsoft.com/office/drawing/2014/main" xmlns="" id="{C8D30775-E195-4C4C-93B0-0261753A3724}"/>
              </a:ext>
            </a:extLst>
          </p:cNvPr>
          <p:cNvSpPr>
            <a:spLocks noGrp="1"/>
          </p:cNvSpPr>
          <p:nvPr>
            <p:ph type="sldNum" sz="quarter" idx="12"/>
          </p:nvPr>
        </p:nvSpPr>
        <p:spPr/>
        <p:txBody>
          <a:bodyPr/>
          <a:lstStyle/>
          <a:p>
            <a:fld id="{13D2E340-0663-474B-992C-9192B5C45E57}" type="slidenum">
              <a:rPr lang="en-US" smtClean="0"/>
              <a:t>6</a:t>
            </a:fld>
            <a:endParaRPr lang="en-US"/>
          </a:p>
        </p:txBody>
      </p:sp>
      <p:sp>
        <p:nvSpPr>
          <p:cNvPr id="2" name="TextBox 1"/>
          <p:cNvSpPr txBox="1"/>
          <p:nvPr/>
        </p:nvSpPr>
        <p:spPr>
          <a:xfrm>
            <a:off x="1512342" y="3873437"/>
            <a:ext cx="8930244" cy="1569660"/>
          </a:xfrm>
          <a:prstGeom prst="rect">
            <a:avLst/>
          </a:prstGeom>
          <a:noFill/>
        </p:spPr>
        <p:txBody>
          <a:bodyPr wrap="square" rtlCol="0">
            <a:spAutoFit/>
          </a:bodyPr>
          <a:lstStyle/>
          <a:p>
            <a:r>
              <a:rPr lang="en-GB" sz="2400" dirty="0">
                <a:solidFill>
                  <a:schemeClr val="bg1"/>
                </a:solidFill>
              </a:rPr>
              <a:t>The concept of the human right to education will continue to spark numerous arguments globally. </a:t>
            </a:r>
            <a:r>
              <a:rPr lang="en-GB" sz="2400" dirty="0" smtClean="0">
                <a:solidFill>
                  <a:schemeClr val="bg1"/>
                </a:solidFill>
              </a:rPr>
              <a:t>It </a:t>
            </a:r>
            <a:r>
              <a:rPr lang="en-GB" sz="2400" dirty="0">
                <a:solidFill>
                  <a:schemeClr val="bg1"/>
                </a:solidFill>
              </a:rPr>
              <a:t>is imperative to tackle this problem in order to facilitate worldwide progress, encourage societal unity, and enhance human worth.</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8757" y="694419"/>
            <a:ext cx="5405964" cy="2702982"/>
          </a:xfrm>
          <a:prstGeom prst="rect">
            <a:avLst/>
          </a:prstGeom>
        </p:spPr>
      </p:pic>
    </p:spTree>
    <p:extLst>
      <p:ext uri="{BB962C8B-B14F-4D97-AF65-F5344CB8AC3E}">
        <p14:creationId xmlns:p14="http://schemas.microsoft.com/office/powerpoint/2010/main" val="17082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5175639_Biography_presentation_cr - v2" id="{A01E65BC-612A-475B-B592-779A440066C3}" vid="{453437E2-1A5B-4416-AE85-AE3C10623C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B4AFBF-E012-4607-B95C-D9E661912AC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77EC923-6023-4411-8330-A0042153EED3}">
  <ds:schemaRefs>
    <ds:schemaRef ds:uri="http://schemas.microsoft.com/sharepoint/v3/contenttype/forms"/>
  </ds:schemaRefs>
</ds:datastoreItem>
</file>

<file path=customXml/itemProps3.xml><?xml version="1.0" encoding="utf-8"?>
<ds:datastoreItem xmlns:ds="http://schemas.openxmlformats.org/officeDocument/2006/customXml" ds:itemID="{B60E032F-2E55-4A86-BB2D-1A317C6429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0</TotalTime>
  <Words>231</Words>
  <Application>Microsoft Office PowerPoint</Application>
  <PresentationFormat>Widescreen</PresentationFormat>
  <Paragraphs>31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Schoolbook</vt:lpstr>
      <vt:lpstr>Corbel</vt:lpstr>
      <vt:lpstr>Headlines</vt:lpstr>
      <vt:lpstr>PowerPoint Presentation</vt:lpstr>
      <vt:lpstr>The Human Right to Education</vt:lpstr>
      <vt:lpstr>PowerPoint Presentation</vt:lpstr>
      <vt:lpstr>PowerPoint Presentation</vt:lpstr>
      <vt:lpstr>Contents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2024-04-30T00:26:19Z</dcterms:created>
  <dcterms:modified xsi:type="dcterms:W3CDTF">2024-04-30T09:13:28Z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