
<file path=[Content_Types].xml><?xml version="1.0" encoding="utf-8"?>
<Types xmlns="http://schemas.openxmlformats.org/package/2006/content-types">
  <Default Extension="png" ContentType="image/png"/>
  <Default Extension="m4a" ContentType="audio/mp4"/>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68" d="100"/>
          <a:sy n="68" d="100"/>
        </p:scale>
        <p:origin x="90" y="2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1B83FE3-B914-45E4-8562-190FBECDD70A}" type="datetimeFigureOut">
              <a:rPr lang="en-GB" smtClean="0"/>
              <a:t>18/05/2020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B2CFAF-83FA-4C9A-AECE-3CE01BF2B269}" type="slidenum">
              <a:rPr lang="en-GB" smtClean="0"/>
              <a:t>‹#›</a:t>
            </a:fld>
            <a:endParaRPr lang="en-GB"/>
          </a:p>
        </p:txBody>
      </p:sp>
    </p:spTree>
    <p:extLst>
      <p:ext uri="{BB962C8B-B14F-4D97-AF65-F5344CB8AC3E}">
        <p14:creationId xmlns:p14="http://schemas.microsoft.com/office/powerpoint/2010/main" val="26772139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1B83FE3-B914-45E4-8562-190FBECDD70A}" type="datetimeFigureOut">
              <a:rPr lang="en-GB" smtClean="0"/>
              <a:t>18/05/2020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B2CFAF-83FA-4C9A-AECE-3CE01BF2B269}" type="slidenum">
              <a:rPr lang="en-GB" smtClean="0"/>
              <a:t>‹#›</a:t>
            </a:fld>
            <a:endParaRPr lang="en-GB"/>
          </a:p>
        </p:txBody>
      </p:sp>
    </p:spTree>
    <p:extLst>
      <p:ext uri="{BB962C8B-B14F-4D97-AF65-F5344CB8AC3E}">
        <p14:creationId xmlns:p14="http://schemas.microsoft.com/office/powerpoint/2010/main" val="39279963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1B83FE3-B914-45E4-8562-190FBECDD70A}" type="datetimeFigureOut">
              <a:rPr lang="en-GB" smtClean="0"/>
              <a:t>18/05/2020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B2CFAF-83FA-4C9A-AECE-3CE01BF2B269}" type="slidenum">
              <a:rPr lang="en-GB" smtClean="0"/>
              <a:t>‹#›</a:t>
            </a:fld>
            <a:endParaRPr lang="en-GB"/>
          </a:p>
        </p:txBody>
      </p:sp>
    </p:spTree>
    <p:extLst>
      <p:ext uri="{BB962C8B-B14F-4D97-AF65-F5344CB8AC3E}">
        <p14:creationId xmlns:p14="http://schemas.microsoft.com/office/powerpoint/2010/main" val="27254604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1B83FE3-B914-45E4-8562-190FBECDD70A}" type="datetimeFigureOut">
              <a:rPr lang="en-GB" smtClean="0"/>
              <a:t>18/05/2020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4B2CFAF-83FA-4C9A-AECE-3CE01BF2B269}" type="slidenum">
              <a:rPr lang="en-GB" smtClean="0"/>
              <a:t>‹#›</a:t>
            </a:fld>
            <a:endParaRPr lang="en-GB"/>
          </a:p>
        </p:txBody>
      </p:sp>
    </p:spTree>
    <p:extLst>
      <p:ext uri="{BB962C8B-B14F-4D97-AF65-F5344CB8AC3E}">
        <p14:creationId xmlns:p14="http://schemas.microsoft.com/office/powerpoint/2010/main" val="33974742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1B83FE3-B914-45E4-8562-190FBECDD70A}" type="datetimeFigureOut">
              <a:rPr lang="en-GB" smtClean="0"/>
              <a:t>18/05/2020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4B2CFAF-83FA-4C9A-AECE-3CE01BF2B269}" type="slidenum">
              <a:rPr lang="en-GB" smtClean="0"/>
              <a:t>‹#›</a:t>
            </a:fld>
            <a:endParaRPr lang="en-GB"/>
          </a:p>
        </p:txBody>
      </p:sp>
    </p:spTree>
    <p:extLst>
      <p:ext uri="{BB962C8B-B14F-4D97-AF65-F5344CB8AC3E}">
        <p14:creationId xmlns:p14="http://schemas.microsoft.com/office/powerpoint/2010/main" val="18014066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1B83FE3-B914-45E4-8562-190FBECDD70A}" type="datetimeFigureOut">
              <a:rPr lang="en-GB" smtClean="0"/>
              <a:t>18/05/2020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4B2CFAF-83FA-4C9A-AECE-3CE01BF2B269}" type="slidenum">
              <a:rPr lang="en-GB" smtClean="0"/>
              <a:t>‹#›</a:t>
            </a:fld>
            <a:endParaRPr lang="en-GB"/>
          </a:p>
        </p:txBody>
      </p:sp>
    </p:spTree>
    <p:extLst>
      <p:ext uri="{BB962C8B-B14F-4D97-AF65-F5344CB8AC3E}">
        <p14:creationId xmlns:p14="http://schemas.microsoft.com/office/powerpoint/2010/main" val="3529363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1B83FE3-B914-45E4-8562-190FBECDD70A}" type="datetimeFigureOut">
              <a:rPr lang="en-GB" smtClean="0"/>
              <a:t>18/05/2020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4B2CFAF-83FA-4C9A-AECE-3CE01BF2B269}" type="slidenum">
              <a:rPr lang="en-GB" smtClean="0"/>
              <a:t>‹#›</a:t>
            </a:fld>
            <a:endParaRPr lang="en-GB"/>
          </a:p>
        </p:txBody>
      </p:sp>
    </p:spTree>
    <p:extLst>
      <p:ext uri="{BB962C8B-B14F-4D97-AF65-F5344CB8AC3E}">
        <p14:creationId xmlns:p14="http://schemas.microsoft.com/office/powerpoint/2010/main" val="20581242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1B83FE3-B914-45E4-8562-190FBECDD70A}" type="datetimeFigureOut">
              <a:rPr lang="en-GB" smtClean="0"/>
              <a:t>18/05/2020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4B2CFAF-83FA-4C9A-AECE-3CE01BF2B269}" type="slidenum">
              <a:rPr lang="en-GB" smtClean="0"/>
              <a:t>‹#›</a:t>
            </a:fld>
            <a:endParaRPr lang="en-GB"/>
          </a:p>
        </p:txBody>
      </p:sp>
    </p:spTree>
    <p:extLst>
      <p:ext uri="{BB962C8B-B14F-4D97-AF65-F5344CB8AC3E}">
        <p14:creationId xmlns:p14="http://schemas.microsoft.com/office/powerpoint/2010/main" val="32412683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1B83FE3-B914-45E4-8562-190FBECDD70A}" type="datetimeFigureOut">
              <a:rPr lang="en-GB" smtClean="0"/>
              <a:t>18/05/2020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4B2CFAF-83FA-4C9A-AECE-3CE01BF2B269}" type="slidenum">
              <a:rPr lang="en-GB" smtClean="0"/>
              <a:t>‹#›</a:t>
            </a:fld>
            <a:endParaRPr lang="en-GB"/>
          </a:p>
        </p:txBody>
      </p:sp>
    </p:spTree>
    <p:extLst>
      <p:ext uri="{BB962C8B-B14F-4D97-AF65-F5344CB8AC3E}">
        <p14:creationId xmlns:p14="http://schemas.microsoft.com/office/powerpoint/2010/main" val="41512594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1B83FE3-B914-45E4-8562-190FBECDD70A}" type="datetimeFigureOut">
              <a:rPr lang="en-GB" smtClean="0"/>
              <a:t>18/05/2020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B2CFAF-83FA-4C9A-AECE-3CE01BF2B269}" type="slidenum">
              <a:rPr lang="en-GB" smtClean="0"/>
              <a:t>‹#›</a:t>
            </a:fld>
            <a:endParaRPr lang="en-GB"/>
          </a:p>
        </p:txBody>
      </p:sp>
    </p:spTree>
    <p:extLst>
      <p:ext uri="{BB962C8B-B14F-4D97-AF65-F5344CB8AC3E}">
        <p14:creationId xmlns:p14="http://schemas.microsoft.com/office/powerpoint/2010/main" val="13616034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1B83FE3-B914-45E4-8562-190FBECDD70A}" type="datetimeFigureOut">
              <a:rPr lang="en-GB" smtClean="0"/>
              <a:t>18/05/2020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B2CFAF-83FA-4C9A-AECE-3CE01BF2B269}" type="slidenum">
              <a:rPr lang="en-GB" smtClean="0"/>
              <a:t>‹#›</a:t>
            </a:fld>
            <a:endParaRPr lang="en-GB"/>
          </a:p>
        </p:txBody>
      </p:sp>
    </p:spTree>
    <p:extLst>
      <p:ext uri="{BB962C8B-B14F-4D97-AF65-F5344CB8AC3E}">
        <p14:creationId xmlns:p14="http://schemas.microsoft.com/office/powerpoint/2010/main" val="13932849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1B83FE3-B914-45E4-8562-190FBECDD70A}" type="datetimeFigureOut">
              <a:rPr lang="en-GB" smtClean="0"/>
              <a:t>18/05/2020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4B2CFAF-83FA-4C9A-AECE-3CE01BF2B269}" type="slidenum">
              <a:rPr lang="en-GB" smtClean="0"/>
              <a:t>‹#›</a:t>
            </a:fld>
            <a:endParaRPr lang="en-GB"/>
          </a:p>
        </p:txBody>
      </p:sp>
    </p:spTree>
    <p:extLst>
      <p:ext uri="{BB962C8B-B14F-4D97-AF65-F5344CB8AC3E}">
        <p14:creationId xmlns:p14="http://schemas.microsoft.com/office/powerpoint/2010/main" val="298938373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735169" y="90152"/>
            <a:ext cx="10515600" cy="6767848"/>
          </a:xfrm>
        </p:spPr>
        <p:txBody>
          <a:bodyPr>
            <a:normAutofit fontScale="55000" lnSpcReduction="20000"/>
          </a:bodyPr>
          <a:lstStyle/>
          <a:p>
            <a:endParaRPr lang="en-GB" dirty="0" smtClean="0"/>
          </a:p>
          <a:p>
            <a:pPr marL="0" indent="0">
              <a:buNone/>
            </a:pPr>
            <a:r>
              <a:rPr lang="en-GB" b="1" u="sng" dirty="0"/>
              <a:t>TASK SPECIFICS: </a:t>
            </a:r>
            <a:endParaRPr lang="en-GB" dirty="0"/>
          </a:p>
          <a:p>
            <a:r>
              <a:rPr lang="en-GB" dirty="0" smtClean="0"/>
              <a:t>“Based </a:t>
            </a:r>
            <a:r>
              <a:rPr lang="en-GB" dirty="0"/>
              <a:t>on the pre-approved debate title, students are to research the topic in detail, considering </a:t>
            </a:r>
            <a:r>
              <a:rPr lang="en-GB" u="sng" dirty="0"/>
              <a:t>BOTH the arguments </a:t>
            </a:r>
            <a:r>
              <a:rPr lang="en-GB" b="1" u="sng" dirty="0"/>
              <a:t>FOR and AGAINST</a:t>
            </a:r>
            <a:r>
              <a:rPr lang="en-GB" dirty="0"/>
              <a:t> and discuss this within their written submission. It is important to fully explore the viewpoints </a:t>
            </a:r>
            <a:r>
              <a:rPr lang="en-GB" u="sng" dirty="0"/>
              <a:t>FOR and AGAINST </a:t>
            </a:r>
            <a:r>
              <a:rPr lang="en-GB" dirty="0"/>
              <a:t>by including diverse case studies. As the module is “Global Tourism Experience”, it is vital that wide ranging </a:t>
            </a:r>
            <a:r>
              <a:rPr lang="en-GB" u="sng" dirty="0"/>
              <a:t>GLOBAL</a:t>
            </a:r>
            <a:r>
              <a:rPr lang="en-GB" dirty="0"/>
              <a:t> cases are used as examples. </a:t>
            </a:r>
          </a:p>
          <a:p>
            <a:r>
              <a:rPr lang="en-GB" dirty="0"/>
              <a:t>The format of the revised submission is to be in REPORT FORMAT. This approach will allow the student to have clear sections FOR the motion (key arguments) and AGAINST the motion (key arguments</a:t>
            </a:r>
            <a:r>
              <a:rPr lang="en-GB" dirty="0" smtClean="0"/>
              <a:t>)”</a:t>
            </a:r>
          </a:p>
          <a:p>
            <a:endParaRPr lang="en-GB" dirty="0"/>
          </a:p>
          <a:p>
            <a:r>
              <a:rPr lang="en-GB" dirty="0"/>
              <a:t>The word content for the submission is </a:t>
            </a:r>
            <a:r>
              <a:rPr lang="en-GB" b="1" dirty="0">
                <a:solidFill>
                  <a:srgbClr val="FF0000"/>
                </a:solidFill>
              </a:rPr>
              <a:t>2,000 </a:t>
            </a:r>
            <a:r>
              <a:rPr lang="en-GB" b="1" dirty="0" smtClean="0">
                <a:solidFill>
                  <a:srgbClr val="FF0000"/>
                </a:solidFill>
              </a:rPr>
              <a:t>words</a:t>
            </a:r>
            <a:r>
              <a:rPr lang="en-GB" b="1" dirty="0">
                <a:solidFill>
                  <a:srgbClr val="FF0000"/>
                </a:solidFill>
              </a:rPr>
              <a:t> </a:t>
            </a:r>
            <a:r>
              <a:rPr lang="en-GB" b="1" dirty="0" smtClean="0">
                <a:solidFill>
                  <a:srgbClr val="FF0000"/>
                </a:solidFill>
              </a:rPr>
              <a:t>– report style</a:t>
            </a:r>
            <a:r>
              <a:rPr lang="en-GB" dirty="0" smtClean="0"/>
              <a:t>! (10% over  / under) </a:t>
            </a:r>
          </a:p>
          <a:p>
            <a:endParaRPr lang="en-GB" dirty="0"/>
          </a:p>
          <a:p>
            <a:r>
              <a:rPr lang="en-GB" dirty="0" smtClean="0"/>
              <a:t>It is suggested that you have:</a:t>
            </a:r>
          </a:p>
          <a:p>
            <a:pPr marL="0" indent="0">
              <a:buNone/>
            </a:pPr>
            <a:r>
              <a:rPr lang="en-GB" b="1" dirty="0" smtClean="0">
                <a:solidFill>
                  <a:srgbClr val="FF0000"/>
                </a:solidFill>
              </a:rPr>
              <a:t>	INTRO 100 words</a:t>
            </a:r>
          </a:p>
          <a:p>
            <a:pPr marL="0" indent="0">
              <a:buNone/>
            </a:pPr>
            <a:r>
              <a:rPr lang="en-GB" b="1" dirty="0" smtClean="0">
                <a:solidFill>
                  <a:srgbClr val="FF0000"/>
                </a:solidFill>
              </a:rPr>
              <a:t>	Positive Section on the DEBATE TOPIC – 3 key Arguments with Cases = 900 words</a:t>
            </a:r>
          </a:p>
          <a:p>
            <a:pPr marL="0" indent="0">
              <a:buNone/>
            </a:pPr>
            <a:r>
              <a:rPr lang="en-GB" b="1" dirty="0" smtClean="0">
                <a:solidFill>
                  <a:srgbClr val="FF0000"/>
                </a:solidFill>
              </a:rPr>
              <a:t>	Negative  </a:t>
            </a:r>
            <a:r>
              <a:rPr lang="en-GB" b="1" dirty="0" smtClean="0">
                <a:solidFill>
                  <a:srgbClr val="FF0000"/>
                </a:solidFill>
              </a:rPr>
              <a:t>Section on the DEBATE TOPIC – 3 key Arguments with Cases = 900 words</a:t>
            </a:r>
          </a:p>
          <a:p>
            <a:pPr marL="0" indent="0">
              <a:buNone/>
            </a:pPr>
            <a:r>
              <a:rPr lang="en-GB" b="1" dirty="0" smtClean="0">
                <a:solidFill>
                  <a:srgbClr val="FF0000"/>
                </a:solidFill>
              </a:rPr>
              <a:t>	Conclusion 100 words</a:t>
            </a:r>
          </a:p>
          <a:p>
            <a:pPr marL="0" indent="0">
              <a:buNone/>
            </a:pPr>
            <a:endParaRPr lang="en-GB" dirty="0" smtClean="0"/>
          </a:p>
          <a:p>
            <a:r>
              <a:rPr lang="en-GB" dirty="0" smtClean="0"/>
              <a:t>ENSURE TO BE : </a:t>
            </a:r>
            <a:r>
              <a:rPr lang="en-GB" b="1" dirty="0" smtClean="0"/>
              <a:t>PERSUASIVE IN YOUR WRITTEN STYLE</a:t>
            </a:r>
            <a:r>
              <a:rPr lang="en-GB" dirty="0" smtClean="0"/>
              <a:t>.</a:t>
            </a:r>
          </a:p>
          <a:p>
            <a:endParaRPr lang="en-GB" dirty="0"/>
          </a:p>
          <a:p>
            <a:r>
              <a:rPr lang="en-GB" dirty="0"/>
              <a:t>S</a:t>
            </a:r>
            <a:r>
              <a:rPr lang="en-GB" dirty="0" smtClean="0"/>
              <a:t>ynthesised </a:t>
            </a:r>
            <a:r>
              <a:rPr lang="en-GB" dirty="0"/>
              <a:t>and well researched arguments should be forwarded, that utilise theory and practical case studies. </a:t>
            </a:r>
            <a:endParaRPr lang="en-GB" dirty="0" smtClean="0"/>
          </a:p>
          <a:p>
            <a:endParaRPr lang="en-GB" dirty="0"/>
          </a:p>
          <a:p>
            <a:r>
              <a:rPr lang="en-GB" dirty="0" smtClean="0"/>
              <a:t>Utilise case studies to ‘back up’ your arguments - - Ideally a range of global cases should be included!</a:t>
            </a:r>
          </a:p>
          <a:p>
            <a:endParaRPr lang="en-GB" dirty="0"/>
          </a:p>
          <a:p>
            <a:r>
              <a:rPr lang="en-GB" dirty="0" smtClean="0"/>
              <a:t>Don’t forget THEORY - - REMEMBER what we have covered in class = = =MASLOW / TORKILDSEN / </a:t>
            </a:r>
            <a:r>
              <a:rPr lang="en-GB" dirty="0" err="1" smtClean="0"/>
              <a:t>McCARTHY</a:t>
            </a:r>
            <a:r>
              <a:rPr lang="en-GB" dirty="0" smtClean="0"/>
              <a:t> / BUTLER / PLOG / COHEN / DOXEY…….</a:t>
            </a:r>
            <a:endParaRPr lang="en-GB" dirty="0"/>
          </a:p>
        </p:txBody>
      </p:sp>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163789514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463788"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139</Words>
  <Application>Microsoft Office PowerPoint</Application>
  <PresentationFormat>Widescreen</PresentationFormat>
  <Paragraphs>20</Paragraphs>
  <Slides>1</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Kathryn Flynn</dc:creator>
  <cp:lastModifiedBy>Kathryn Flynn</cp:lastModifiedBy>
  <cp:revision>1</cp:revision>
  <dcterms:created xsi:type="dcterms:W3CDTF">2020-05-18T09:32:06Z</dcterms:created>
  <dcterms:modified xsi:type="dcterms:W3CDTF">2020-05-18T09:32:39Z</dcterms:modified>
</cp:coreProperties>
</file>