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654" r:id="rId2"/>
    <p:sldId id="656" r:id="rId3"/>
    <p:sldId id="683" r:id="rId4"/>
    <p:sldId id="690" r:id="rId5"/>
    <p:sldId id="691" r:id="rId6"/>
    <p:sldId id="686" r:id="rId7"/>
    <p:sldId id="692" r:id="rId8"/>
    <p:sldId id="693" r:id="rId9"/>
    <p:sldId id="689" r:id="rId10"/>
    <p:sldId id="667" r:id="rId11"/>
    <p:sldId id="621" r:id="rId12"/>
    <p:sldId id="668" r:id="rId13"/>
    <p:sldId id="669" r:id="rId14"/>
    <p:sldId id="672" r:id="rId15"/>
    <p:sldId id="670" r:id="rId16"/>
    <p:sldId id="674" r:id="rId17"/>
    <p:sldId id="675" r:id="rId18"/>
    <p:sldId id="676" r:id="rId19"/>
    <p:sldId id="677" r:id="rId20"/>
    <p:sldId id="678" r:id="rId21"/>
    <p:sldId id="679" r:id="rId22"/>
    <p:sldId id="680" r:id="rId23"/>
    <p:sldId id="681" r:id="rId24"/>
    <p:sldId id="68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C00000"/>
    <a:srgbClr val="BF9000"/>
    <a:srgbClr val="7030A0"/>
    <a:srgbClr val="ADB9CA"/>
    <a:srgbClr val="DAE3F3"/>
    <a:srgbClr val="B4C7E7"/>
    <a:srgbClr val="8FAADC"/>
    <a:srgbClr val="A6A6A6"/>
    <a:srgbClr val="2038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7" d="100"/>
          <a:sy n="87" d="100"/>
        </p:scale>
        <p:origin x="52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903D1-B2ED-458C-95C9-87E185EA3A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A5C6D6-1216-410B-91AF-EEF3E4DE2E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045C68-7729-44FD-B538-2E9A4377B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5A93F-3EE1-4518-BED6-5954705C9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A6351-3957-45AC-8723-F5CA5E00B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55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00D26-3852-4197-83F0-BCA07A8D8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A1AC4-3FAE-4D9B-82DC-705B966AD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3DC94-27F2-4D71-8C10-EBF462878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00C22F-600B-41A1-9AA6-3594E783EE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4E4F53-7783-4695-A385-4DA5C4658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8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3ED7F-EA3F-49E0-82B4-08F41CC62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72254-4CA4-4624-9887-4FD782DDF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29762-144F-447B-BF74-D8C759553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C070A-C2B5-4F70-B851-2275D8E8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3BE9FB-72EE-4BE0-8443-08DD27C11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60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078EA-D48E-498C-BF20-98B8B1379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7FE9A-F281-43C6-9D26-15EE5240A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F43A5E-39C4-411E-A101-1602AA9D1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192B0E-84A9-491E-8D7E-D55E7770B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8B3773-7887-41AE-A2EC-B341933E7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59F20-00C3-4B1B-B598-F7AE499E9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7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CE4E0-F35D-41BC-9E5C-4A711554B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0E4DF-7A18-4D98-A1F8-CAAB86C4D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C28E69-C2BE-458D-808C-3A3C0B001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652F31-1E8B-45C3-A792-0F03A0D20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E54313-2E05-4581-95B8-D934F36331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D928C1-69E7-44F7-BD3A-28642CCC1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6DDBD7-E409-4579-A5C5-9F720CDD1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C2A16-2B13-4D63-9843-4FB1E6215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76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7E321-DB93-4701-89FE-874B16D0B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E07DB-9126-4479-A85B-E9EFC7AB2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C07FA5-A48C-4178-AE17-BD70EB74A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3C3E4-D211-469B-9B17-6E139D27A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89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91587E-1E6E-4266-A1D7-07418AA9D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0BEA52-9F74-40C0-BF8D-3329CEE2D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B656A-1C6B-4E46-994A-1C1151D24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35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7E4A8-E067-466C-A8C0-6E6C2CCF3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192D3-0B47-401F-948B-567C55029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6EF48-089A-4C3F-94F4-CC36AD9E3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AC80EA-B439-456D-8B97-5E6237000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B9AB5C-B3CE-4540-B4D3-FB9CAC4A2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DFEAE-CABF-46E2-9441-F7F8EAF8C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6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B54D3-3B0E-4DEA-ADC5-D33131482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21C79-977E-462B-AE32-132216029C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C0158-B90A-44E7-85B1-35C0B611D1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5A7FB-D3F0-4231-8A03-945A46EF2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1D596-DA90-4946-BA6E-76F86AC2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218BCE-E7D4-4D67-A55D-6757C4CF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115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AB37-137E-4410-A7AC-2CEE4EE42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F79841-8B71-4557-ADBD-33C93A9E32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A7D5C1-FF88-4D5D-B1C4-90E255F08A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A063A-0743-4AB2-84AA-0A5FCC196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5187A-E8DB-4BBE-BAD9-698F9D3AE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32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031AC8-457A-4F2C-8392-E8F902739D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CE901F-135E-47AB-AADD-F55C02628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1ABDA-1D05-43CA-8171-031DD7D762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4F94B-E9C1-4B96-9040-27B216A3E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E3958-7CBC-464A-91B5-BBA4AADFF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687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532114-45DD-4338-9623-4DBBE5AE6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8A0927-9FCE-4986-83C2-ECD2D7568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057A-592A-496F-B30C-A9EFFB4846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8C477-2AC4-426E-8AA0-52E1AE3BE750}" type="datetimeFigureOut">
              <a:rPr lang="en-GB" smtClean="0"/>
              <a:t>19/08/2018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17285-32A6-428D-9157-89BB77687B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C58574-0BF2-4271-B83E-B2851BAE60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E3CBD-51F8-4CC5-8594-53A96C6D9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6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taurantowner.com/public/DOWNLOAD-Restaurant-Organization-Chart-by-Position.cfm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2BB47-6C98-4DAD-8AA5-32925C285F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05E4D-14E3-40C8-920C-6F7B66B73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27EA68-826A-4DB5-A1EE-FE051D0B7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589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BA728-04C9-44E5-AF58-92B08C818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22D59-3A88-4A34-AD8C-E23D6898FB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7441A4-3120-4848-A5C8-447894D699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9402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602EE-B6A0-4915-B246-3F110E85C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3BF84-C59F-4C59-A0DB-B161790F33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EA57F8-5A5B-49D4-8C7A-3BFC762F8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4872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8F01B-3209-4244-A610-3BBF4415E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BA9DE-E1DD-4749-917A-51A417B13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16AE0F-0082-48CB-881E-88FBDF912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05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B7ED-4FA8-4C92-8735-C5593BB35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EC81D-8235-4005-9713-2C5C9635D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2D374D-D198-45E8-9565-EA5D29E6E1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07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6F51-7838-4563-891A-1638A4ED2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AE631-BA3F-4E04-9FDE-B6B1E44C6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83E359-851B-4393-AD84-DCBF313D4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15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374B4-DE7D-4C4D-8148-E1CE223F8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D3A79-C602-4DAB-BE52-458A619BF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52EEB6-70DC-4BE7-9804-56CC38D0E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6043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B4D9-1DFC-4F6C-A2A7-EB916476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9149B-5FF3-4AC4-B8DA-34802E2F3A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526C67-F1B5-42FD-B79B-96835A597B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6800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A001E-96C7-4680-8670-BC64E8CDB9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7AF65-2D90-463E-B58F-4DD43896C3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EBAD50-E784-4DC1-86C6-4D5303D92A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752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0B1E5-E424-4781-9AF5-57896ADDB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4747F-EE28-4203-A144-C34C947F0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5FB03-F1CE-44A9-95E1-E04B01054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8166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BF752-22EB-4CBA-A197-6F1B38198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79131"/>
            <a:ext cx="8985738" cy="88802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Example: Organisational Chart</a:t>
            </a:r>
          </a:p>
        </p:txBody>
      </p:sp>
      <p:pic>
        <p:nvPicPr>
          <p:cNvPr id="1026" name="Picture 2" descr="Image result for organizational chart of a restaurant">
            <a:extLst>
              <a:ext uri="{FF2B5EF4-FFF2-40B4-BE49-F238E27FC236}">
                <a16:creationId xmlns:a16="http://schemas.microsoft.com/office/drawing/2014/main" id="{456F435A-6A32-4108-8380-D2A49EFF93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2" t="1893" r="1320" b="5642"/>
          <a:stretch/>
        </p:blipFill>
        <p:spPr bwMode="auto">
          <a:xfrm>
            <a:off x="1468316" y="1088395"/>
            <a:ext cx="8708780" cy="518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107873E-369B-4538-969B-99913C1B26EC}"/>
              </a:ext>
            </a:extLst>
          </p:cNvPr>
          <p:cNvSpPr/>
          <p:nvPr/>
        </p:nvSpPr>
        <p:spPr>
          <a:xfrm>
            <a:off x="8816204" y="6397098"/>
            <a:ext cx="3375796" cy="3817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0000"/>
              </a:lnSpc>
            </a:pPr>
            <a:r>
              <a:rPr lang="en-GB" dirty="0">
                <a:sym typeface="Wingdings" panose="05000000000000000000" pitchFamily="2" charset="2"/>
              </a:rPr>
              <a:t>Source: restaurantowner.com </a:t>
            </a:r>
            <a:r>
              <a:rPr lang="en-GB" dirty="0">
                <a:sym typeface="Wingdings" panose="05000000000000000000" pitchFamily="2" charset="2"/>
                <a:hlinkClick r:id="rId3"/>
              </a:rPr>
              <a:t>Link</a:t>
            </a:r>
            <a:endParaRPr lang="en-GB" dirty="0"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87A4AF2-F641-4401-8411-45D3254D20C3}"/>
              </a:ext>
            </a:extLst>
          </p:cNvPr>
          <p:cNvSpPr/>
          <p:nvPr/>
        </p:nvSpPr>
        <p:spPr>
          <a:xfrm>
            <a:off x="327797" y="5990824"/>
            <a:ext cx="11864203" cy="381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An organisational chart is a graphic representation of how authority and responsibility are distributed within a company.</a:t>
            </a:r>
          </a:p>
        </p:txBody>
      </p:sp>
    </p:spTree>
    <p:extLst>
      <p:ext uri="{BB962C8B-B14F-4D97-AF65-F5344CB8AC3E}">
        <p14:creationId xmlns:p14="http://schemas.microsoft.com/office/powerpoint/2010/main" val="808155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0387C-9659-4BB1-9084-29C20B1BB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0411B-D3FE-44C5-A768-60CAAA45FE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3658C0-D495-41A2-9B61-5938E0E6C4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023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CF2F1-0777-4E4B-B60B-FEACB1034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E4F5C-3EF2-4CD4-AD18-D2F88E1A5A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915120-9FA4-45CC-85B8-DE0A8A609E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3711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4F3B5-BB86-4B2C-80ED-183DDFF4B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B6A04-9B2D-41D4-8DD7-D0F0D6D6D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BA17E7-75E8-4FED-8089-4E974A764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12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9ADE-CC2F-417E-978A-A80C60E77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CDF39-D976-4580-9F62-1409F4325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293248-D118-4318-BDE9-B63BBD652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8495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80E39-E947-4542-9ECC-7DDE9C030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ACAB0-787F-4280-9BC6-94E612C8D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70CB5F-4484-49BB-8AFA-E8077FC8F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0123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7739-6838-4A8B-8E8C-B8AAC5158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3F3D8-F490-4B6E-9D15-AA6D25E4E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270287-8F68-47AC-902B-00751263D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214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6A73F-08E0-4FA9-97A7-0F54FA9CE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13B09-2030-4A13-9CEF-1269CB196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EEF913-0FC1-4F95-A9EC-817A031F9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10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74E83-5F19-42F5-A3B6-F1B0E4F3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EF2A3-C757-4E5E-80CE-0F43285A0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69979-2EEC-440B-A24C-FCAC3A89B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075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89B85-E990-429F-998A-529A71162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F1751-2FDE-4C3D-A979-863E4519CF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2F96B7-1514-4C7A-AF6E-9F3A11851C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613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D0DAD-B2AC-48CD-B661-00D8BE9E7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C234C-6252-46E2-BFCE-9FED81C4F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E2353-CD07-4C24-B25D-D346CDFF2C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8887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104DC-C99F-48D3-94D9-DA9FDD52F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906AA-A4D7-4843-8225-19B365486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43476C-11CD-462A-A953-75D7B15B1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5190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FAF3D-AA12-4B8C-8E63-88E01BB59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02FC7-A064-4B50-9D53-5E5FA71ECD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84B1C7-1938-4D7E-BA7F-07C283C72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9170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28188-E8B2-4C57-9B9C-D18CAEFBF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8A95F-5377-41AE-8F7B-4D904CE04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1269C-EA8A-401F-B5DF-D623B0671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0361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28</Words>
  <Application>Microsoft Office PowerPoint</Application>
  <PresentationFormat>Widescreen</PresentationFormat>
  <Paragraphs>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Example: Organisational Chart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</dc:creator>
  <cp:lastModifiedBy>Ethan</cp:lastModifiedBy>
  <cp:revision>116</cp:revision>
  <dcterms:created xsi:type="dcterms:W3CDTF">2018-07-28T12:15:58Z</dcterms:created>
  <dcterms:modified xsi:type="dcterms:W3CDTF">2018-08-19T17:37:15Z</dcterms:modified>
  <cp:contentStatus>Final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