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webextensions/webextension1.xml" ContentType="application/vnd.ms-office.webextension+xml"/>
  <Override PartName="/ppt/webextensions/webextension2.xml" ContentType="application/vnd.ms-office.webextension+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Lst>
  <p:sldIdLst>
    <p:sldId id="259" r:id="rId2"/>
    <p:sldId id="258" r:id="rId3"/>
    <p:sldId id="257" r:id="rId4"/>
    <p:sldId id="266" r:id="rId5"/>
    <p:sldId id="260" r:id="rId6"/>
    <p:sldId id="269" r:id="rId7"/>
    <p:sldId id="262" r:id="rId8"/>
    <p:sldId id="268" r:id="rId9"/>
    <p:sldId id="270" r:id="rId1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5D7CAC1-2CBA-AFAC-8DDE-3888FDB6DD7F}" v="2" dt="2022-02-26T23:58:11.949"/>
    <p1510:client id="{C27A67F5-92E2-BF15-6DAB-100E87F10519}" v="66" dt="2022-02-26T23:37:27.086"/>
    <p1510:client id="{D8912BC9-7310-6A21-F03F-97A668E843AC}" v="3" dt="2022-02-26T22:01:57.169"/>
    <p1510:client id="{E76959D7-4A40-4E66-9D68-FDFDB23DF1B2}" v="25" dt="2022-02-26T23:41:51.67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luca Maria Ionita (2120292)" userId="S::2120292@student.uwtsd.ac.uk::3b72fe61-09d6-4f73-87f4-647a2c2ec188" providerId="AD" clId="Web-{64485015-5214-94C4-710A-64D5E78C2A6D}"/>
    <pc:docChg chg="modSld">
      <pc:chgData name="Raluca Maria Ionita (2120292)" userId="S::2120292@student.uwtsd.ac.uk::3b72fe61-09d6-4f73-87f4-647a2c2ec188" providerId="AD" clId="Web-{64485015-5214-94C4-710A-64D5E78C2A6D}" dt="2022-02-15T09:47:35.022" v="26" actId="20577"/>
      <pc:docMkLst>
        <pc:docMk/>
      </pc:docMkLst>
      <pc:sldChg chg="addSp modSp">
        <pc:chgData name="Raluca Maria Ionita (2120292)" userId="S::2120292@student.uwtsd.ac.uk::3b72fe61-09d6-4f73-87f4-647a2c2ec188" providerId="AD" clId="Web-{64485015-5214-94C4-710A-64D5E78C2A6D}" dt="2022-02-15T09:47:35.022" v="26" actId="20577"/>
        <pc:sldMkLst>
          <pc:docMk/>
          <pc:sldMk cId="1342400785" sldId="259"/>
        </pc:sldMkLst>
        <pc:spChg chg="mod">
          <ac:chgData name="Raluca Maria Ionita (2120292)" userId="S::2120292@student.uwtsd.ac.uk::3b72fe61-09d6-4f73-87f4-647a2c2ec188" providerId="AD" clId="Web-{64485015-5214-94C4-710A-64D5E78C2A6D}" dt="2022-02-15T09:47:35.022" v="26" actId="20577"/>
          <ac:spMkLst>
            <pc:docMk/>
            <pc:sldMk cId="1342400785" sldId="259"/>
            <ac:spMk id="3" creationId="{F253B0E1-8CB1-4937-93B3-26FBD8562EDC}"/>
          </ac:spMkLst>
        </pc:spChg>
        <pc:picChg chg="add mod">
          <ac:chgData name="Raluca Maria Ionita (2120292)" userId="S::2120292@student.uwtsd.ac.uk::3b72fe61-09d6-4f73-87f4-647a2c2ec188" providerId="AD" clId="Web-{64485015-5214-94C4-710A-64D5E78C2A6D}" dt="2022-02-15T09:47:15.709" v="15" actId="14100"/>
          <ac:picMkLst>
            <pc:docMk/>
            <pc:sldMk cId="1342400785" sldId="259"/>
            <ac:picMk id="2" creationId="{7F059955-D012-48E9-BACF-B655C74B6E8F}"/>
          </ac:picMkLst>
        </pc:picChg>
      </pc:sldChg>
    </pc:docChg>
  </pc:docChgLst>
  <pc:docChgLst>
    <pc:chgData name="Raluca Ionita (2120292)" userId="S::2120292@student.uwtsd.ac.uk::3b72fe61-09d6-4f73-87f4-647a2c2ec188" providerId="AD" clId="Web-{BB2EC023-9A84-082E-82BD-284D2EC3DB8D}"/>
    <pc:docChg chg="modSld">
      <pc:chgData name="Raluca Ionita (2120292)" userId="S::2120292@student.uwtsd.ac.uk::3b72fe61-09d6-4f73-87f4-647a2c2ec188" providerId="AD" clId="Web-{BB2EC023-9A84-082E-82BD-284D2EC3DB8D}" dt="2022-02-22T13:09:52.890" v="54" actId="20577"/>
      <pc:docMkLst>
        <pc:docMk/>
      </pc:docMkLst>
      <pc:sldChg chg="addSp delSp modSp mod modClrScheme chgLayout">
        <pc:chgData name="Raluca Ionita (2120292)" userId="S::2120292@student.uwtsd.ac.uk::3b72fe61-09d6-4f73-87f4-647a2c2ec188" providerId="AD" clId="Web-{BB2EC023-9A84-082E-82BD-284D2EC3DB8D}" dt="2022-02-22T13:08:46.183" v="23" actId="20577"/>
        <pc:sldMkLst>
          <pc:docMk/>
          <pc:sldMk cId="2089872307" sldId="258"/>
        </pc:sldMkLst>
        <pc:spChg chg="mod ord">
          <ac:chgData name="Raluca Ionita (2120292)" userId="S::2120292@student.uwtsd.ac.uk::3b72fe61-09d6-4f73-87f4-647a2c2ec188" providerId="AD" clId="Web-{BB2EC023-9A84-082E-82BD-284D2EC3DB8D}" dt="2022-02-22T13:08:01.758" v="18"/>
          <ac:spMkLst>
            <pc:docMk/>
            <pc:sldMk cId="2089872307" sldId="258"/>
            <ac:spMk id="2" creationId="{D3DCFAA3-833A-49EF-B75D-0902F0518408}"/>
          </ac:spMkLst>
        </pc:spChg>
        <pc:spChg chg="add del mod ord">
          <ac:chgData name="Raluca Ionita (2120292)" userId="S::2120292@student.uwtsd.ac.uk::3b72fe61-09d6-4f73-87f4-647a2c2ec188" providerId="AD" clId="Web-{BB2EC023-9A84-082E-82BD-284D2EC3DB8D}" dt="2022-02-22T13:08:46.183" v="23" actId="20577"/>
          <ac:spMkLst>
            <pc:docMk/>
            <pc:sldMk cId="2089872307" sldId="258"/>
            <ac:spMk id="6" creationId="{05B800B1-0571-4E69-93AC-769B9AF18C38}"/>
          </ac:spMkLst>
        </pc:spChg>
        <pc:graphicFrameChg chg="add del">
          <ac:chgData name="Raluca Ionita (2120292)" userId="S::2120292@student.uwtsd.ac.uk::3b72fe61-09d6-4f73-87f4-647a2c2ec188" providerId="AD" clId="Web-{BB2EC023-9A84-082E-82BD-284D2EC3DB8D}" dt="2022-02-22T13:08:31.838" v="20"/>
          <ac:graphicFrameMkLst>
            <pc:docMk/>
            <pc:sldMk cId="2089872307" sldId="258"/>
            <ac:graphicFrameMk id="9" creationId="{BC7DC451-4082-4E83-BDB1-E46ECE8E07F0}"/>
          </ac:graphicFrameMkLst>
        </pc:graphicFrameChg>
      </pc:sldChg>
      <pc:sldChg chg="modSp">
        <pc:chgData name="Raluca Ionita (2120292)" userId="S::2120292@student.uwtsd.ac.uk::3b72fe61-09d6-4f73-87f4-647a2c2ec188" providerId="AD" clId="Web-{BB2EC023-9A84-082E-82BD-284D2EC3DB8D}" dt="2022-02-22T13:09:52.890" v="54" actId="20577"/>
        <pc:sldMkLst>
          <pc:docMk/>
          <pc:sldMk cId="1342400785" sldId="259"/>
        </pc:sldMkLst>
        <pc:spChg chg="mod">
          <ac:chgData name="Raluca Ionita (2120292)" userId="S::2120292@student.uwtsd.ac.uk::3b72fe61-09d6-4f73-87f4-647a2c2ec188" providerId="AD" clId="Web-{BB2EC023-9A84-082E-82BD-284D2EC3DB8D}" dt="2022-02-22T13:09:52.890" v="54" actId="20577"/>
          <ac:spMkLst>
            <pc:docMk/>
            <pc:sldMk cId="1342400785" sldId="259"/>
            <ac:spMk id="3" creationId="{F253B0E1-8CB1-4937-93B3-26FBD8562EDC}"/>
          </ac:spMkLst>
        </pc:spChg>
      </pc:sldChg>
    </pc:docChg>
  </pc:docChgLst>
  <pc:docChgLst>
    <pc:chgData name="Raluca Maria Ionita (2120292)" userId="S::2120292@student.uwtsd.ac.uk::3b72fe61-09d6-4f73-87f4-647a2c2ec188" providerId="AD" clId="Web-{D20BBF58-00D3-AB1B-0144-1AEED89F09D4}"/>
    <pc:docChg chg="addSld delSld modSld">
      <pc:chgData name="Raluca Maria Ionita (2120292)" userId="S::2120292@student.uwtsd.ac.uk::3b72fe61-09d6-4f73-87f4-647a2c2ec188" providerId="AD" clId="Web-{D20BBF58-00D3-AB1B-0144-1AEED89F09D4}" dt="2022-02-15T09:55:40.976" v="78" actId="1076"/>
      <pc:docMkLst>
        <pc:docMk/>
      </pc:docMkLst>
      <pc:sldChg chg="addSp modSp">
        <pc:chgData name="Raluca Maria Ionita (2120292)" userId="S::2120292@student.uwtsd.ac.uk::3b72fe61-09d6-4f73-87f4-647a2c2ec188" providerId="AD" clId="Web-{D20BBF58-00D3-AB1B-0144-1AEED89F09D4}" dt="2022-02-15T09:55:00.926" v="53"/>
        <pc:sldMkLst>
          <pc:docMk/>
          <pc:sldMk cId="3219240767" sldId="257"/>
        </pc:sldMkLst>
        <pc:graphicFrameChg chg="add mod modGraphic">
          <ac:chgData name="Raluca Maria Ionita (2120292)" userId="S::2120292@student.uwtsd.ac.uk::3b72fe61-09d6-4f73-87f4-647a2c2ec188" providerId="AD" clId="Web-{D20BBF58-00D3-AB1B-0144-1AEED89F09D4}" dt="2022-02-15T09:55:00.926" v="53"/>
          <ac:graphicFrameMkLst>
            <pc:docMk/>
            <pc:sldMk cId="3219240767" sldId="257"/>
            <ac:graphicFrameMk id="4" creationId="{839C70F2-0417-4611-8C97-BF099AE6DE91}"/>
          </ac:graphicFrameMkLst>
        </pc:graphicFrameChg>
      </pc:sldChg>
      <pc:sldChg chg="addSp modSp">
        <pc:chgData name="Raluca Maria Ionita (2120292)" userId="S::2120292@student.uwtsd.ac.uk::3b72fe61-09d6-4f73-87f4-647a2c2ec188" providerId="AD" clId="Web-{D20BBF58-00D3-AB1B-0144-1AEED89F09D4}" dt="2022-02-15T09:55:40.976" v="78" actId="1076"/>
        <pc:sldMkLst>
          <pc:docMk/>
          <pc:sldMk cId="697251850" sldId="260"/>
        </pc:sldMkLst>
        <pc:spChg chg="mod">
          <ac:chgData name="Raluca Maria Ionita (2120292)" userId="S::2120292@student.uwtsd.ac.uk::3b72fe61-09d6-4f73-87f4-647a2c2ec188" providerId="AD" clId="Web-{D20BBF58-00D3-AB1B-0144-1AEED89F09D4}" dt="2022-02-15T09:55:08.630" v="54" actId="1076"/>
          <ac:spMkLst>
            <pc:docMk/>
            <pc:sldMk cId="697251850" sldId="260"/>
            <ac:spMk id="3" creationId="{047428C4-33C6-4A21-AEC1-E3DF44B5F533}"/>
          </ac:spMkLst>
        </pc:spChg>
        <pc:graphicFrameChg chg="add mod modGraphic">
          <ac:chgData name="Raluca Maria Ionita (2120292)" userId="S::2120292@student.uwtsd.ac.uk::3b72fe61-09d6-4f73-87f4-647a2c2ec188" providerId="AD" clId="Web-{D20BBF58-00D3-AB1B-0144-1AEED89F09D4}" dt="2022-02-15T09:55:40.976" v="78" actId="1076"/>
          <ac:graphicFrameMkLst>
            <pc:docMk/>
            <pc:sldMk cId="697251850" sldId="260"/>
            <ac:graphicFrameMk id="4" creationId="{138DED73-2D1D-497F-8567-1BEC613048D2}"/>
          </ac:graphicFrameMkLst>
        </pc:graphicFrameChg>
      </pc:sldChg>
      <pc:sldChg chg="new del">
        <pc:chgData name="Raluca Maria Ionita (2120292)" userId="S::2120292@student.uwtsd.ac.uk::3b72fe61-09d6-4f73-87f4-647a2c2ec188" providerId="AD" clId="Web-{D20BBF58-00D3-AB1B-0144-1AEED89F09D4}" dt="2022-02-15T09:54:03.704" v="1"/>
        <pc:sldMkLst>
          <pc:docMk/>
          <pc:sldMk cId="204043385" sldId="261"/>
        </pc:sldMkLst>
      </pc:sldChg>
    </pc:docChg>
  </pc:docChgLst>
  <pc:docChgLst>
    <pc:chgData name="Raluca Maria Ionita (2120292)" userId="S::2120292@student.uwtsd.ac.uk::3b72fe61-09d6-4f73-87f4-647a2c2ec188" providerId="AD" clId="Web-{DB9A7BE4-943A-4E0B-8E1E-524F524B709D}"/>
    <pc:docChg chg="addSld modSld">
      <pc:chgData name="Raluca Maria Ionita (2120292)" userId="S::2120292@student.uwtsd.ac.uk::3b72fe61-09d6-4f73-87f4-647a2c2ec188" providerId="AD" clId="Web-{DB9A7BE4-943A-4E0B-8E1E-524F524B709D}" dt="2022-02-08T14:22:26.143" v="53"/>
      <pc:docMkLst>
        <pc:docMk/>
      </pc:docMkLst>
      <pc:sldChg chg="modSp">
        <pc:chgData name="Raluca Maria Ionita (2120292)" userId="S::2120292@student.uwtsd.ac.uk::3b72fe61-09d6-4f73-87f4-647a2c2ec188" providerId="AD" clId="Web-{DB9A7BE4-943A-4E0B-8E1E-524F524B709D}" dt="2022-02-08T14:22:23.237" v="52" actId="20577"/>
        <pc:sldMkLst>
          <pc:docMk/>
          <pc:sldMk cId="109857222" sldId="256"/>
        </pc:sldMkLst>
        <pc:spChg chg="mod">
          <ac:chgData name="Raluca Maria Ionita (2120292)" userId="S::2120292@student.uwtsd.ac.uk::3b72fe61-09d6-4f73-87f4-647a2c2ec188" providerId="AD" clId="Web-{DB9A7BE4-943A-4E0B-8E1E-524F524B709D}" dt="2022-02-08T14:22:23.237" v="52" actId="20577"/>
          <ac:spMkLst>
            <pc:docMk/>
            <pc:sldMk cId="109857222" sldId="256"/>
            <ac:spMk id="2" creationId="{00000000-0000-0000-0000-000000000000}"/>
          </ac:spMkLst>
        </pc:spChg>
      </pc:sldChg>
      <pc:sldChg chg="new">
        <pc:chgData name="Raluca Maria Ionita (2120292)" userId="S::2120292@student.uwtsd.ac.uk::3b72fe61-09d6-4f73-87f4-647a2c2ec188" providerId="AD" clId="Web-{DB9A7BE4-943A-4E0B-8E1E-524F524B709D}" dt="2022-02-08T14:22:26.143" v="53"/>
        <pc:sldMkLst>
          <pc:docMk/>
          <pc:sldMk cId="3219240767" sldId="257"/>
        </pc:sldMkLst>
      </pc:sldChg>
    </pc:docChg>
  </pc:docChgLst>
  <pc:docChgLst>
    <pc:chgData name="Raluca Ionita (2120292)" userId="S::2120292@student.uwtsd.ac.uk::3b72fe61-09d6-4f73-87f4-647a2c2ec188" providerId="AD" clId="Web-{D8912BC9-7310-6A21-F03F-97A668E843AC}"/>
    <pc:docChg chg="modSld addMainMaster delMainMaster">
      <pc:chgData name="Raluca Ionita (2120292)" userId="S::2120292@student.uwtsd.ac.uk::3b72fe61-09d6-4f73-87f4-647a2c2ec188" providerId="AD" clId="Web-{D8912BC9-7310-6A21-F03F-97A668E843AC}" dt="2022-02-26T22:05:03.172" v="11"/>
      <pc:docMkLst>
        <pc:docMk/>
      </pc:docMkLst>
      <pc:sldChg chg="modSp mod modClrScheme chgLayout">
        <pc:chgData name="Raluca Ionita (2120292)" userId="S::2120292@student.uwtsd.ac.uk::3b72fe61-09d6-4f73-87f4-647a2c2ec188" providerId="AD" clId="Web-{D8912BC9-7310-6A21-F03F-97A668E843AC}" dt="2022-02-26T22:01:57.169" v="6" actId="20577"/>
        <pc:sldMkLst>
          <pc:docMk/>
          <pc:sldMk cId="3219240767" sldId="257"/>
        </pc:sldMkLst>
        <pc:spChg chg="mod ord">
          <ac:chgData name="Raluca Ionita (2120292)" userId="S::2120292@student.uwtsd.ac.uk::3b72fe61-09d6-4f73-87f4-647a2c2ec188" providerId="AD" clId="Web-{D8912BC9-7310-6A21-F03F-97A668E843AC}" dt="2022-02-26T22:00:54.981" v="0"/>
          <ac:spMkLst>
            <pc:docMk/>
            <pc:sldMk cId="3219240767" sldId="257"/>
            <ac:spMk id="2" creationId="{8B359CB2-2CFE-4B58-8028-322A338B34D7}"/>
          </ac:spMkLst>
        </pc:spChg>
        <pc:spChg chg="mod ord">
          <ac:chgData name="Raluca Ionita (2120292)" userId="S::2120292@student.uwtsd.ac.uk::3b72fe61-09d6-4f73-87f4-647a2c2ec188" providerId="AD" clId="Web-{D8912BC9-7310-6A21-F03F-97A668E843AC}" dt="2022-02-26T22:01:57.169" v="6" actId="20577"/>
          <ac:spMkLst>
            <pc:docMk/>
            <pc:sldMk cId="3219240767" sldId="257"/>
            <ac:spMk id="3" creationId="{8034D21F-6ADC-4A19-B4C3-26E17F5A8CB2}"/>
          </ac:spMkLst>
        </pc:spChg>
      </pc:sldChg>
      <pc:sldChg chg="addSp modSp mod setBg modClrScheme chgLayout">
        <pc:chgData name="Raluca Ionita (2120292)" userId="S::2120292@student.uwtsd.ac.uk::3b72fe61-09d6-4f73-87f4-647a2c2ec188" providerId="AD" clId="Web-{D8912BC9-7310-6A21-F03F-97A668E843AC}" dt="2022-02-26T22:01:47.872" v="5" actId="20577"/>
        <pc:sldMkLst>
          <pc:docMk/>
          <pc:sldMk cId="2089872307" sldId="258"/>
        </pc:sldMkLst>
        <pc:spChg chg="mod ord">
          <ac:chgData name="Raluca Ionita (2120292)" userId="S::2120292@student.uwtsd.ac.uk::3b72fe61-09d6-4f73-87f4-647a2c2ec188" providerId="AD" clId="Web-{D8912BC9-7310-6A21-F03F-97A668E843AC}" dt="2022-02-26T22:01:32.794" v="4"/>
          <ac:spMkLst>
            <pc:docMk/>
            <pc:sldMk cId="2089872307" sldId="258"/>
            <ac:spMk id="2" creationId="{D3DCFAA3-833A-49EF-B75D-0902F0518408}"/>
          </ac:spMkLst>
        </pc:spChg>
        <pc:spChg chg="mod ord">
          <ac:chgData name="Raluca Ionita (2120292)" userId="S::2120292@student.uwtsd.ac.uk::3b72fe61-09d6-4f73-87f4-647a2c2ec188" providerId="AD" clId="Web-{D8912BC9-7310-6A21-F03F-97A668E843AC}" dt="2022-02-26T22:01:47.872" v="5" actId="20577"/>
          <ac:spMkLst>
            <pc:docMk/>
            <pc:sldMk cId="2089872307" sldId="258"/>
            <ac:spMk id="6" creationId="{05B800B1-0571-4E69-93AC-769B9AF18C38}"/>
          </ac:spMkLst>
        </pc:spChg>
        <pc:spChg chg="add">
          <ac:chgData name="Raluca Ionita (2120292)" userId="S::2120292@student.uwtsd.ac.uk::3b72fe61-09d6-4f73-87f4-647a2c2ec188" providerId="AD" clId="Web-{D8912BC9-7310-6A21-F03F-97A668E843AC}" dt="2022-02-26T22:01:32.794" v="4"/>
          <ac:spMkLst>
            <pc:docMk/>
            <pc:sldMk cId="2089872307" sldId="258"/>
            <ac:spMk id="16" creationId="{8A610DC7-FE1B-47B9-8452-CFC389786C2D}"/>
          </ac:spMkLst>
        </pc:spChg>
        <pc:spChg chg="add">
          <ac:chgData name="Raluca Ionita (2120292)" userId="S::2120292@student.uwtsd.ac.uk::3b72fe61-09d6-4f73-87f4-647a2c2ec188" providerId="AD" clId="Web-{D8912BC9-7310-6A21-F03F-97A668E843AC}" dt="2022-02-26T22:01:32.794" v="4"/>
          <ac:spMkLst>
            <pc:docMk/>
            <pc:sldMk cId="2089872307" sldId="258"/>
            <ac:spMk id="22" creationId="{DC9A0934-0C2C-4565-9290-A345B19BD94C}"/>
          </ac:spMkLst>
        </pc:spChg>
        <pc:spChg chg="add">
          <ac:chgData name="Raluca Ionita (2120292)" userId="S::2120292@student.uwtsd.ac.uk::3b72fe61-09d6-4f73-87f4-647a2c2ec188" providerId="AD" clId="Web-{D8912BC9-7310-6A21-F03F-97A668E843AC}" dt="2022-02-26T22:01:32.794" v="4"/>
          <ac:spMkLst>
            <pc:docMk/>
            <pc:sldMk cId="2089872307" sldId="258"/>
            <ac:spMk id="24" creationId="{32454A55-8D0E-4288-BA8C-0F28467A20D8}"/>
          </ac:spMkLst>
        </pc:spChg>
        <pc:spChg chg="add">
          <ac:chgData name="Raluca Ionita (2120292)" userId="S::2120292@student.uwtsd.ac.uk::3b72fe61-09d6-4f73-87f4-647a2c2ec188" providerId="AD" clId="Web-{D8912BC9-7310-6A21-F03F-97A668E843AC}" dt="2022-02-26T22:01:32.794" v="4"/>
          <ac:spMkLst>
            <pc:docMk/>
            <pc:sldMk cId="2089872307" sldId="258"/>
            <ac:spMk id="26" creationId="{42BF945A-4452-4881-AF25-582DE1943CF8}"/>
          </ac:spMkLst>
        </pc:spChg>
        <pc:spChg chg="add">
          <ac:chgData name="Raluca Ionita (2120292)" userId="S::2120292@student.uwtsd.ac.uk::3b72fe61-09d6-4f73-87f4-647a2c2ec188" providerId="AD" clId="Web-{D8912BC9-7310-6A21-F03F-97A668E843AC}" dt="2022-02-26T22:01:32.794" v="4"/>
          <ac:spMkLst>
            <pc:docMk/>
            <pc:sldMk cId="2089872307" sldId="258"/>
            <ac:spMk id="28" creationId="{7BF02DAB-EEF0-487F-A106-B70843EA6DFC}"/>
          </ac:spMkLst>
        </pc:spChg>
        <pc:picChg chg="mod">
          <ac:chgData name="Raluca Ionita (2120292)" userId="S::2120292@student.uwtsd.ac.uk::3b72fe61-09d6-4f73-87f4-647a2c2ec188" providerId="AD" clId="Web-{D8912BC9-7310-6A21-F03F-97A668E843AC}" dt="2022-02-26T22:01:32.794" v="4"/>
          <ac:picMkLst>
            <pc:docMk/>
            <pc:sldMk cId="2089872307" sldId="258"/>
            <ac:picMk id="7" creationId="{6816442D-70FF-46B3-9662-01BE1F46FFF6}"/>
          </ac:picMkLst>
        </pc:picChg>
        <pc:picChg chg="add">
          <ac:chgData name="Raluca Ionita (2120292)" userId="S::2120292@student.uwtsd.ac.uk::3b72fe61-09d6-4f73-87f4-647a2c2ec188" providerId="AD" clId="Web-{D8912BC9-7310-6A21-F03F-97A668E843AC}" dt="2022-02-26T22:01:32.794" v="4"/>
          <ac:picMkLst>
            <pc:docMk/>
            <pc:sldMk cId="2089872307" sldId="258"/>
            <ac:picMk id="12" creationId="{C9134821-5D8B-4373-BA74-CFE9AB35A55A}"/>
          </ac:picMkLst>
        </pc:picChg>
        <pc:picChg chg="add">
          <ac:chgData name="Raluca Ionita (2120292)" userId="S::2120292@student.uwtsd.ac.uk::3b72fe61-09d6-4f73-87f4-647a2c2ec188" providerId="AD" clId="Web-{D8912BC9-7310-6A21-F03F-97A668E843AC}" dt="2022-02-26T22:01:32.794" v="4"/>
          <ac:picMkLst>
            <pc:docMk/>
            <pc:sldMk cId="2089872307" sldId="258"/>
            <ac:picMk id="14" creationId="{5965195F-79F5-4911-907D-13CB3F534351}"/>
          </ac:picMkLst>
        </pc:picChg>
        <pc:picChg chg="add">
          <ac:chgData name="Raluca Ionita (2120292)" userId="S::2120292@student.uwtsd.ac.uk::3b72fe61-09d6-4f73-87f4-647a2c2ec188" providerId="AD" clId="Web-{D8912BC9-7310-6A21-F03F-97A668E843AC}" dt="2022-02-26T22:01:32.794" v="4"/>
          <ac:picMkLst>
            <pc:docMk/>
            <pc:sldMk cId="2089872307" sldId="258"/>
            <ac:picMk id="18" creationId="{2742ADC1-2286-40B7-A3C6-D6C3362FA04B}"/>
          </ac:picMkLst>
        </pc:picChg>
        <pc:picChg chg="add">
          <ac:chgData name="Raluca Ionita (2120292)" userId="S::2120292@student.uwtsd.ac.uk::3b72fe61-09d6-4f73-87f4-647a2c2ec188" providerId="AD" clId="Web-{D8912BC9-7310-6A21-F03F-97A668E843AC}" dt="2022-02-26T22:01:32.794" v="4"/>
          <ac:picMkLst>
            <pc:docMk/>
            <pc:sldMk cId="2089872307" sldId="258"/>
            <ac:picMk id="20" creationId="{C878FBDC-78F2-4D49-8DB3-1A48CA9F7FC0}"/>
          </ac:picMkLst>
        </pc:picChg>
      </pc:sldChg>
      <pc:sldChg chg="addSp delSp modSp mod setBg modClrScheme chgLayout">
        <pc:chgData name="Raluca Ionita (2120292)" userId="S::2120292@student.uwtsd.ac.uk::3b72fe61-09d6-4f73-87f4-647a2c2ec188" providerId="AD" clId="Web-{D8912BC9-7310-6A21-F03F-97A668E843AC}" dt="2022-02-26T22:01:19.747" v="3"/>
        <pc:sldMkLst>
          <pc:docMk/>
          <pc:sldMk cId="1342400785" sldId="259"/>
        </pc:sldMkLst>
        <pc:spChg chg="mod ord">
          <ac:chgData name="Raluca Ionita (2120292)" userId="S::2120292@student.uwtsd.ac.uk::3b72fe61-09d6-4f73-87f4-647a2c2ec188" providerId="AD" clId="Web-{D8912BC9-7310-6A21-F03F-97A668E843AC}" dt="2022-02-26T22:01:19.747" v="3"/>
          <ac:spMkLst>
            <pc:docMk/>
            <pc:sldMk cId="1342400785" sldId="259"/>
            <ac:spMk id="3" creationId="{F253B0E1-8CB1-4937-93B3-26FBD8562EDC}"/>
          </ac:spMkLst>
        </pc:spChg>
        <pc:spChg chg="add del">
          <ac:chgData name="Raluca Ionita (2120292)" userId="S::2120292@student.uwtsd.ac.uk::3b72fe61-09d6-4f73-87f4-647a2c2ec188" providerId="AD" clId="Web-{D8912BC9-7310-6A21-F03F-97A668E843AC}" dt="2022-02-26T22:01:19.700" v="2"/>
          <ac:spMkLst>
            <pc:docMk/>
            <pc:sldMk cId="1342400785" sldId="259"/>
            <ac:spMk id="8" creationId="{0D187C4E-14B9-4504-B200-5127823FA78C}"/>
          </ac:spMkLst>
        </pc:spChg>
        <pc:spChg chg="add">
          <ac:chgData name="Raluca Ionita (2120292)" userId="S::2120292@student.uwtsd.ac.uk::3b72fe61-09d6-4f73-87f4-647a2c2ec188" providerId="AD" clId="Web-{D8912BC9-7310-6A21-F03F-97A668E843AC}" dt="2022-02-26T22:01:19.747" v="3"/>
          <ac:spMkLst>
            <pc:docMk/>
            <pc:sldMk cId="1342400785" sldId="259"/>
            <ac:spMk id="10" creationId="{2499B0BB-6CF4-4169-A017-72E27868747E}"/>
          </ac:spMkLst>
        </pc:spChg>
        <pc:spChg chg="add">
          <ac:chgData name="Raluca Ionita (2120292)" userId="S::2120292@student.uwtsd.ac.uk::3b72fe61-09d6-4f73-87f4-647a2c2ec188" providerId="AD" clId="Web-{D8912BC9-7310-6A21-F03F-97A668E843AC}" dt="2022-02-26T22:01:19.747" v="3"/>
          <ac:spMkLst>
            <pc:docMk/>
            <pc:sldMk cId="1342400785" sldId="259"/>
            <ac:spMk id="11" creationId="{119388EF-16AD-4007-9187-44574DDDE414}"/>
          </ac:spMkLst>
        </pc:spChg>
        <pc:spChg chg="add">
          <ac:chgData name="Raluca Ionita (2120292)" userId="S::2120292@student.uwtsd.ac.uk::3b72fe61-09d6-4f73-87f4-647a2c2ec188" providerId="AD" clId="Web-{D8912BC9-7310-6A21-F03F-97A668E843AC}" dt="2022-02-26T22:01:19.747" v="3"/>
          <ac:spMkLst>
            <pc:docMk/>
            <pc:sldMk cId="1342400785" sldId="259"/>
            <ac:spMk id="12" creationId="{814559DA-E155-4929-880D-F82FEEA742CA}"/>
          </ac:spMkLst>
        </pc:spChg>
        <pc:picChg chg="mod">
          <ac:chgData name="Raluca Ionita (2120292)" userId="S::2120292@student.uwtsd.ac.uk::3b72fe61-09d6-4f73-87f4-647a2c2ec188" providerId="AD" clId="Web-{D8912BC9-7310-6A21-F03F-97A668E843AC}" dt="2022-02-26T22:01:19.747" v="3"/>
          <ac:picMkLst>
            <pc:docMk/>
            <pc:sldMk cId="1342400785" sldId="259"/>
            <ac:picMk id="2" creationId="{7F059955-D012-48E9-BACF-B655C74B6E8F}"/>
          </ac:picMkLst>
        </pc:picChg>
      </pc:sldChg>
      <pc:sldChg chg="delSp modSp mod modClrScheme delDesignElem chgLayout">
        <pc:chgData name="Raluca Ionita (2120292)" userId="S::2120292@student.uwtsd.ac.uk::3b72fe61-09d6-4f73-87f4-647a2c2ec188" providerId="AD" clId="Web-{D8912BC9-7310-6A21-F03F-97A668E843AC}" dt="2022-02-26T22:00:54.981" v="0"/>
        <pc:sldMkLst>
          <pc:docMk/>
          <pc:sldMk cId="697251850" sldId="260"/>
        </pc:sldMkLst>
        <pc:spChg chg="mod ord">
          <ac:chgData name="Raluca Ionita (2120292)" userId="S::2120292@student.uwtsd.ac.uk::3b72fe61-09d6-4f73-87f4-647a2c2ec188" providerId="AD" clId="Web-{D8912BC9-7310-6A21-F03F-97A668E843AC}" dt="2022-02-26T22:00:54.981" v="0"/>
          <ac:spMkLst>
            <pc:docMk/>
            <pc:sldMk cId="697251850" sldId="260"/>
            <ac:spMk id="2" creationId="{9211DB05-0C7A-401E-A542-B374B79F612A}"/>
          </ac:spMkLst>
        </pc:spChg>
        <pc:spChg chg="mod ord">
          <ac:chgData name="Raluca Ionita (2120292)" userId="S::2120292@student.uwtsd.ac.uk::3b72fe61-09d6-4f73-87f4-647a2c2ec188" providerId="AD" clId="Web-{D8912BC9-7310-6A21-F03F-97A668E843AC}" dt="2022-02-26T22:00:54.981" v="0"/>
          <ac:spMkLst>
            <pc:docMk/>
            <pc:sldMk cId="697251850" sldId="260"/>
            <ac:spMk id="3" creationId="{047428C4-33C6-4A21-AEC1-E3DF44B5F533}"/>
          </ac:spMkLst>
        </pc:spChg>
        <pc:spChg chg="del">
          <ac:chgData name="Raluca Ionita (2120292)" userId="S::2120292@student.uwtsd.ac.uk::3b72fe61-09d6-4f73-87f4-647a2c2ec188" providerId="AD" clId="Web-{D8912BC9-7310-6A21-F03F-97A668E843AC}" dt="2022-02-26T22:00:54.981" v="0"/>
          <ac:spMkLst>
            <pc:docMk/>
            <pc:sldMk cId="697251850" sldId="260"/>
            <ac:spMk id="10" creationId="{AB6AAF19-F9D3-45A5-AE5D-78BC811061C5}"/>
          </ac:spMkLst>
        </pc:spChg>
        <pc:spChg chg="del">
          <ac:chgData name="Raluca Ionita (2120292)" userId="S::2120292@student.uwtsd.ac.uk::3b72fe61-09d6-4f73-87f4-647a2c2ec188" providerId="AD" clId="Web-{D8912BC9-7310-6A21-F03F-97A668E843AC}" dt="2022-02-26T22:00:54.981" v="0"/>
          <ac:spMkLst>
            <pc:docMk/>
            <pc:sldMk cId="697251850" sldId="260"/>
            <ac:spMk id="12" creationId="{7BBF43D6-A5CF-4884-BE66-F395A6C04654}"/>
          </ac:spMkLst>
        </pc:spChg>
        <pc:spChg chg="del">
          <ac:chgData name="Raluca Ionita (2120292)" userId="S::2120292@student.uwtsd.ac.uk::3b72fe61-09d6-4f73-87f4-647a2c2ec188" providerId="AD" clId="Web-{D8912BC9-7310-6A21-F03F-97A668E843AC}" dt="2022-02-26T22:00:54.981" v="0"/>
          <ac:spMkLst>
            <pc:docMk/>
            <pc:sldMk cId="697251850" sldId="260"/>
            <ac:spMk id="14" creationId="{1D4731B7-53A1-43E4-B5FD-B33358A7FD3A}"/>
          </ac:spMkLst>
        </pc:spChg>
      </pc:sldChg>
      <pc:sldChg chg="modSp mod modClrScheme chgLayout">
        <pc:chgData name="Raluca Ionita (2120292)" userId="S::2120292@student.uwtsd.ac.uk::3b72fe61-09d6-4f73-87f4-647a2c2ec188" providerId="AD" clId="Web-{D8912BC9-7310-6A21-F03F-97A668E843AC}" dt="2022-02-26T22:00:54.981" v="0"/>
        <pc:sldMkLst>
          <pc:docMk/>
          <pc:sldMk cId="3165633529" sldId="261"/>
        </pc:sldMkLst>
        <pc:spChg chg="mod ord">
          <ac:chgData name="Raluca Ionita (2120292)" userId="S::2120292@student.uwtsd.ac.uk::3b72fe61-09d6-4f73-87f4-647a2c2ec188" providerId="AD" clId="Web-{D8912BC9-7310-6A21-F03F-97A668E843AC}" dt="2022-02-26T22:00:54.981" v="0"/>
          <ac:spMkLst>
            <pc:docMk/>
            <pc:sldMk cId="3165633529" sldId="261"/>
            <ac:spMk id="2" creationId="{DF6D07A8-5EEA-4927-BA15-83C659A61E89}"/>
          </ac:spMkLst>
        </pc:spChg>
      </pc:sldChg>
      <pc:sldChg chg="modSp mod modClrScheme chgLayout">
        <pc:chgData name="Raluca Ionita (2120292)" userId="S::2120292@student.uwtsd.ac.uk::3b72fe61-09d6-4f73-87f4-647a2c2ec188" providerId="AD" clId="Web-{D8912BC9-7310-6A21-F03F-97A668E843AC}" dt="2022-02-26T22:00:54.981" v="0"/>
        <pc:sldMkLst>
          <pc:docMk/>
          <pc:sldMk cId="885729490" sldId="262"/>
        </pc:sldMkLst>
        <pc:spChg chg="mod ord">
          <ac:chgData name="Raluca Ionita (2120292)" userId="S::2120292@student.uwtsd.ac.uk::3b72fe61-09d6-4f73-87f4-647a2c2ec188" providerId="AD" clId="Web-{D8912BC9-7310-6A21-F03F-97A668E843AC}" dt="2022-02-26T22:00:54.981" v="0"/>
          <ac:spMkLst>
            <pc:docMk/>
            <pc:sldMk cId="885729490" sldId="262"/>
            <ac:spMk id="2" creationId="{9BAA1320-7324-4DC2-8056-0128604B1CD5}"/>
          </ac:spMkLst>
        </pc:spChg>
        <pc:spChg chg="mod ord">
          <ac:chgData name="Raluca Ionita (2120292)" userId="S::2120292@student.uwtsd.ac.uk::3b72fe61-09d6-4f73-87f4-647a2c2ec188" providerId="AD" clId="Web-{D8912BC9-7310-6A21-F03F-97A668E843AC}" dt="2022-02-26T22:00:54.981" v="0"/>
          <ac:spMkLst>
            <pc:docMk/>
            <pc:sldMk cId="885729490" sldId="262"/>
            <ac:spMk id="3" creationId="{D692F5AA-23AD-496F-94A8-D2B001FD087F}"/>
          </ac:spMkLst>
        </pc:spChg>
      </pc:sldChg>
      <pc:sldChg chg="modSp mod modClrScheme chgLayout">
        <pc:chgData name="Raluca Ionita (2120292)" userId="S::2120292@student.uwtsd.ac.uk::3b72fe61-09d6-4f73-87f4-647a2c2ec188" providerId="AD" clId="Web-{D8912BC9-7310-6A21-F03F-97A668E843AC}" dt="2022-02-26T22:00:54.981" v="0"/>
        <pc:sldMkLst>
          <pc:docMk/>
          <pc:sldMk cId="3344608553" sldId="266"/>
        </pc:sldMkLst>
        <pc:spChg chg="mod ord">
          <ac:chgData name="Raluca Ionita (2120292)" userId="S::2120292@student.uwtsd.ac.uk::3b72fe61-09d6-4f73-87f4-647a2c2ec188" providerId="AD" clId="Web-{D8912BC9-7310-6A21-F03F-97A668E843AC}" dt="2022-02-26T22:00:54.981" v="0"/>
          <ac:spMkLst>
            <pc:docMk/>
            <pc:sldMk cId="3344608553" sldId="266"/>
            <ac:spMk id="3" creationId="{60D6B3F1-6E60-4E29-BC5B-F3149F06F0A2}"/>
          </ac:spMkLst>
        </pc:spChg>
      </pc:sldChg>
      <pc:sldChg chg="addSp delSp modSp mod setBg modClrScheme setClrOvrMap chgLayout">
        <pc:chgData name="Raluca Ionita (2120292)" userId="S::2120292@student.uwtsd.ac.uk::3b72fe61-09d6-4f73-87f4-647a2c2ec188" providerId="AD" clId="Web-{D8912BC9-7310-6A21-F03F-97A668E843AC}" dt="2022-02-26T22:05:03.172" v="11"/>
        <pc:sldMkLst>
          <pc:docMk/>
          <pc:sldMk cId="2074740691" sldId="268"/>
        </pc:sldMkLst>
        <pc:spChg chg="mod ord">
          <ac:chgData name="Raluca Ionita (2120292)" userId="S::2120292@student.uwtsd.ac.uk::3b72fe61-09d6-4f73-87f4-647a2c2ec188" providerId="AD" clId="Web-{D8912BC9-7310-6A21-F03F-97A668E843AC}" dt="2022-02-26T22:05:03.172" v="11"/>
          <ac:spMkLst>
            <pc:docMk/>
            <pc:sldMk cId="2074740691" sldId="268"/>
            <ac:spMk id="2" creationId="{5E36D143-50BD-443E-8935-8517EA66E030}"/>
          </ac:spMkLst>
        </pc:spChg>
        <pc:spChg chg="add del mod ord">
          <ac:chgData name="Raluca Ionita (2120292)" userId="S::2120292@student.uwtsd.ac.uk::3b72fe61-09d6-4f73-87f4-647a2c2ec188" providerId="AD" clId="Web-{D8912BC9-7310-6A21-F03F-97A668E843AC}" dt="2022-02-26T22:05:03.172" v="11"/>
          <ac:spMkLst>
            <pc:docMk/>
            <pc:sldMk cId="2074740691" sldId="268"/>
            <ac:spMk id="28" creationId="{71D8D2EC-9452-4D2E-B54A-E2F4E1055C32}"/>
          </ac:spMkLst>
        </pc:spChg>
        <pc:spChg chg="add">
          <ac:chgData name="Raluca Ionita (2120292)" userId="S::2120292@student.uwtsd.ac.uk::3b72fe61-09d6-4f73-87f4-647a2c2ec188" providerId="AD" clId="Web-{D8912BC9-7310-6A21-F03F-97A668E843AC}" dt="2022-02-26T22:05:03.172" v="11"/>
          <ac:spMkLst>
            <pc:docMk/>
            <pc:sldMk cId="2074740691" sldId="268"/>
            <ac:spMk id="33" creationId="{052BEFF1-896C-45B1-B02C-96A6A1BC389A}"/>
          </ac:spMkLst>
        </pc:spChg>
        <pc:spChg chg="add del">
          <ac:chgData name="Raluca Ionita (2120292)" userId="S::2120292@student.uwtsd.ac.uk::3b72fe61-09d6-4f73-87f4-647a2c2ec188" providerId="AD" clId="Web-{D8912BC9-7310-6A21-F03F-97A668E843AC}" dt="2022-02-26T22:05:00.391" v="8"/>
          <ac:spMkLst>
            <pc:docMk/>
            <pc:sldMk cId="2074740691" sldId="268"/>
            <ac:spMk id="34" creationId="{935B8EF4-1A59-4D23-9073-CC822D6C3243}"/>
          </ac:spMkLst>
        </pc:spChg>
        <pc:spChg chg="add">
          <ac:chgData name="Raluca Ionita (2120292)" userId="S::2120292@student.uwtsd.ac.uk::3b72fe61-09d6-4f73-87f4-647a2c2ec188" providerId="AD" clId="Web-{D8912BC9-7310-6A21-F03F-97A668E843AC}" dt="2022-02-26T22:05:03.172" v="11"/>
          <ac:spMkLst>
            <pc:docMk/>
            <pc:sldMk cId="2074740691" sldId="268"/>
            <ac:spMk id="35" creationId="{BB237A14-61B1-4C00-A670-5D8D68A8668E}"/>
          </ac:spMkLst>
        </pc:spChg>
        <pc:spChg chg="add del">
          <ac:chgData name="Raluca Ionita (2120292)" userId="S::2120292@student.uwtsd.ac.uk::3b72fe61-09d6-4f73-87f4-647a2c2ec188" providerId="AD" clId="Web-{D8912BC9-7310-6A21-F03F-97A668E843AC}" dt="2022-02-26T22:05:00.391" v="8"/>
          <ac:spMkLst>
            <pc:docMk/>
            <pc:sldMk cId="2074740691" sldId="268"/>
            <ac:spMk id="36" creationId="{F05075F9-95DE-4EE5-8B27-45016C98C137}"/>
          </ac:spMkLst>
        </pc:spChg>
        <pc:spChg chg="add">
          <ac:chgData name="Raluca Ionita (2120292)" userId="S::2120292@student.uwtsd.ac.uk::3b72fe61-09d6-4f73-87f4-647a2c2ec188" providerId="AD" clId="Web-{D8912BC9-7310-6A21-F03F-97A668E843AC}" dt="2022-02-26T22:05:03.172" v="11"/>
          <ac:spMkLst>
            <pc:docMk/>
            <pc:sldMk cId="2074740691" sldId="268"/>
            <ac:spMk id="37" creationId="{8598F259-6F54-47A3-8D13-1603D786A328}"/>
          </ac:spMkLst>
        </pc:spChg>
        <pc:spChg chg="add del">
          <ac:chgData name="Raluca Ionita (2120292)" userId="S::2120292@student.uwtsd.ac.uk::3b72fe61-09d6-4f73-87f4-647a2c2ec188" providerId="AD" clId="Web-{D8912BC9-7310-6A21-F03F-97A668E843AC}" dt="2022-02-26T22:05:00.391" v="8"/>
          <ac:spMkLst>
            <pc:docMk/>
            <pc:sldMk cId="2074740691" sldId="268"/>
            <ac:spMk id="38" creationId="{F1FA2CDB-3235-4224-8583-449FAD4E7624}"/>
          </ac:spMkLst>
        </pc:spChg>
        <pc:spChg chg="add">
          <ac:chgData name="Raluca Ionita (2120292)" userId="S::2120292@student.uwtsd.ac.uk::3b72fe61-09d6-4f73-87f4-647a2c2ec188" providerId="AD" clId="Web-{D8912BC9-7310-6A21-F03F-97A668E843AC}" dt="2022-02-26T22:05:03.172" v="11"/>
          <ac:spMkLst>
            <pc:docMk/>
            <pc:sldMk cId="2074740691" sldId="268"/>
            <ac:spMk id="39" creationId="{0BA768A8-4FED-4ED8-9E46-6BE72188ECD2}"/>
          </ac:spMkLst>
        </pc:spChg>
        <pc:spChg chg="add del">
          <ac:chgData name="Raluca Ionita (2120292)" userId="S::2120292@student.uwtsd.ac.uk::3b72fe61-09d6-4f73-87f4-647a2c2ec188" providerId="AD" clId="Web-{D8912BC9-7310-6A21-F03F-97A668E843AC}" dt="2022-02-26T22:05:00.391" v="8"/>
          <ac:spMkLst>
            <pc:docMk/>
            <pc:sldMk cId="2074740691" sldId="268"/>
            <ac:spMk id="40" creationId="{634317E1-B08F-401E-8A71-42E0BF6B655B}"/>
          </ac:spMkLst>
        </pc:spChg>
        <pc:spChg chg="add del">
          <ac:chgData name="Raluca Ionita (2120292)" userId="S::2120292@student.uwtsd.ac.uk::3b72fe61-09d6-4f73-87f4-647a2c2ec188" providerId="AD" clId="Web-{D8912BC9-7310-6A21-F03F-97A668E843AC}" dt="2022-02-26T22:05:03.157" v="10"/>
          <ac:spMkLst>
            <pc:docMk/>
            <pc:sldMk cId="2074740691" sldId="268"/>
            <ac:spMk id="42" creationId="{81E3F4E1-B084-4FFF-9627-13782BE0BE4A}"/>
          </ac:spMkLst>
        </pc:spChg>
        <pc:spChg chg="add del">
          <ac:chgData name="Raluca Ionita (2120292)" userId="S::2120292@student.uwtsd.ac.uk::3b72fe61-09d6-4f73-87f4-647a2c2ec188" providerId="AD" clId="Web-{D8912BC9-7310-6A21-F03F-97A668E843AC}" dt="2022-02-26T22:05:03.157" v="10"/>
          <ac:spMkLst>
            <pc:docMk/>
            <pc:sldMk cId="2074740691" sldId="268"/>
            <ac:spMk id="43" creationId="{1F8051AB-C2F8-461F-812A-3E58862141B3}"/>
          </ac:spMkLst>
        </pc:spChg>
        <pc:spChg chg="add del">
          <ac:chgData name="Raluca Ionita (2120292)" userId="S::2120292@student.uwtsd.ac.uk::3b72fe61-09d6-4f73-87f4-647a2c2ec188" providerId="AD" clId="Web-{D8912BC9-7310-6A21-F03F-97A668E843AC}" dt="2022-02-26T22:05:03.157" v="10"/>
          <ac:spMkLst>
            <pc:docMk/>
            <pc:sldMk cId="2074740691" sldId="268"/>
            <ac:spMk id="44" creationId="{481E0C28-CB2F-425F-98C5-AF23B9B704DF}"/>
          </ac:spMkLst>
        </pc:spChg>
        <pc:spChg chg="add del">
          <ac:chgData name="Raluca Ionita (2120292)" userId="S::2120292@student.uwtsd.ac.uk::3b72fe61-09d6-4f73-87f4-647a2c2ec188" providerId="AD" clId="Web-{D8912BC9-7310-6A21-F03F-97A668E843AC}" dt="2022-02-26T22:05:03.157" v="10"/>
          <ac:spMkLst>
            <pc:docMk/>
            <pc:sldMk cId="2074740691" sldId="268"/>
            <ac:spMk id="45" creationId="{2DB2879C-F0B1-4195-A323-E97B6065A78E}"/>
          </ac:spMkLst>
        </pc:spChg>
        <pc:spChg chg="add">
          <ac:chgData name="Raluca Ionita (2120292)" userId="S::2120292@student.uwtsd.ac.uk::3b72fe61-09d6-4f73-87f4-647a2c2ec188" providerId="AD" clId="Web-{D8912BC9-7310-6A21-F03F-97A668E843AC}" dt="2022-02-26T22:05:03.172" v="11"/>
          <ac:spMkLst>
            <pc:docMk/>
            <pc:sldMk cId="2074740691" sldId="268"/>
            <ac:spMk id="48" creationId="{71D8D2EC-9452-4D2E-B54A-E2F4E1055C32}"/>
          </ac:spMkLst>
        </pc:spChg>
        <pc:graphicFrameChg chg="add del">
          <ac:chgData name="Raluca Ionita (2120292)" userId="S::2120292@student.uwtsd.ac.uk::3b72fe61-09d6-4f73-87f4-647a2c2ec188" providerId="AD" clId="Web-{D8912BC9-7310-6A21-F03F-97A668E843AC}" dt="2022-02-26T22:05:00.391" v="8"/>
          <ac:graphicFrameMkLst>
            <pc:docMk/>
            <pc:sldMk cId="2074740691" sldId="268"/>
            <ac:graphicFrameMk id="30" creationId="{EA1A4F1D-9888-4EFF-BA1E-32536765B269}"/>
          </ac:graphicFrameMkLst>
        </pc:graphicFrameChg>
        <pc:graphicFrameChg chg="add del">
          <ac:chgData name="Raluca Ionita (2120292)" userId="S::2120292@student.uwtsd.ac.uk::3b72fe61-09d6-4f73-87f4-647a2c2ec188" providerId="AD" clId="Web-{D8912BC9-7310-6A21-F03F-97A668E843AC}" dt="2022-02-26T22:05:03.157" v="10"/>
          <ac:graphicFrameMkLst>
            <pc:docMk/>
            <pc:sldMk cId="2074740691" sldId="268"/>
            <ac:graphicFrameMk id="46" creationId="{FEF60C1A-2892-4693-98D1-45F9195F821C}"/>
          </ac:graphicFrameMkLst>
        </pc:graphicFrameChg>
      </pc:sldChg>
      <pc:sldChg chg="modSp mod modClrScheme chgLayout">
        <pc:chgData name="Raluca Ionita (2120292)" userId="S::2120292@student.uwtsd.ac.uk::3b72fe61-09d6-4f73-87f4-647a2c2ec188" providerId="AD" clId="Web-{D8912BC9-7310-6A21-F03F-97A668E843AC}" dt="2022-02-26T22:00:54.981" v="0"/>
        <pc:sldMkLst>
          <pc:docMk/>
          <pc:sldMk cId="1245958915" sldId="269"/>
        </pc:sldMkLst>
        <pc:spChg chg="mod ord">
          <ac:chgData name="Raluca Ionita (2120292)" userId="S::2120292@student.uwtsd.ac.uk::3b72fe61-09d6-4f73-87f4-647a2c2ec188" providerId="AD" clId="Web-{D8912BC9-7310-6A21-F03F-97A668E843AC}" dt="2022-02-26T22:00:54.981" v="0"/>
          <ac:spMkLst>
            <pc:docMk/>
            <pc:sldMk cId="1245958915" sldId="269"/>
            <ac:spMk id="2" creationId="{C8655A6F-1C8A-454B-B2AC-68854A5F4414}"/>
          </ac:spMkLst>
        </pc:spChg>
        <pc:spChg chg="mod ord">
          <ac:chgData name="Raluca Ionita (2120292)" userId="S::2120292@student.uwtsd.ac.uk::3b72fe61-09d6-4f73-87f4-647a2c2ec188" providerId="AD" clId="Web-{D8912BC9-7310-6A21-F03F-97A668E843AC}" dt="2022-02-26T22:00:54.981" v="0"/>
          <ac:spMkLst>
            <pc:docMk/>
            <pc:sldMk cId="1245958915" sldId="269"/>
            <ac:spMk id="3" creationId="{42A92685-FC74-4B92-8CF8-28A8D29BC7CF}"/>
          </ac:spMkLst>
        </pc:spChg>
      </pc:sldChg>
      <pc:sldMasterChg chg="del delSldLayout">
        <pc:chgData name="Raluca Ionita (2120292)" userId="S::2120292@student.uwtsd.ac.uk::3b72fe61-09d6-4f73-87f4-647a2c2ec188" providerId="AD" clId="Web-{D8912BC9-7310-6A21-F03F-97A668E843AC}" dt="2022-02-26T22:00:54.981" v="0"/>
        <pc:sldMasterMkLst>
          <pc:docMk/>
          <pc:sldMasterMk cId="3193670030" sldId="2147483684"/>
        </pc:sldMasterMkLst>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2066089162" sldId="2147483685"/>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2025591898" sldId="2147483686"/>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1797895013" sldId="2147483687"/>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4215237221" sldId="2147483688"/>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4138159689" sldId="2147483689"/>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2452537653" sldId="2147483690"/>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1953154969" sldId="2147483691"/>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448649597" sldId="2147483692"/>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530655803" sldId="2147483693"/>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967591128" sldId="2147483694"/>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2864228247" sldId="2147483695"/>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770531135" sldId="2147483696"/>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2599314109" sldId="2147483697"/>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925749204" sldId="2147483698"/>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2582366178" sldId="2147483699"/>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1375600010" sldId="2147483700"/>
          </pc:sldLayoutMkLst>
        </pc:sldLayoutChg>
        <pc:sldLayoutChg chg="del">
          <pc:chgData name="Raluca Ionita (2120292)" userId="S::2120292@student.uwtsd.ac.uk::3b72fe61-09d6-4f73-87f4-647a2c2ec188" providerId="AD" clId="Web-{D8912BC9-7310-6A21-F03F-97A668E843AC}" dt="2022-02-26T22:00:54.981" v="0"/>
          <pc:sldLayoutMkLst>
            <pc:docMk/>
            <pc:sldMasterMk cId="3193670030" sldId="2147483684"/>
            <pc:sldLayoutMk cId="1510132917" sldId="2147483701"/>
          </pc:sldLayoutMkLst>
        </pc:sldLayoutChg>
      </pc:sldMasterChg>
      <pc:sldMasterChg chg="add addSldLayout modSldLayout">
        <pc:chgData name="Raluca Ionita (2120292)" userId="S::2120292@student.uwtsd.ac.uk::3b72fe61-09d6-4f73-87f4-647a2c2ec188" providerId="AD" clId="Web-{D8912BC9-7310-6A21-F03F-97A668E843AC}" dt="2022-02-26T22:00:54.981" v="0"/>
        <pc:sldMasterMkLst>
          <pc:docMk/>
          <pc:sldMasterMk cId="2109325802" sldId="2147483702"/>
        </pc:sldMasterMkLst>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2329519211" sldId="2147483703"/>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1562359495" sldId="2147483704"/>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143412224" sldId="2147483705"/>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3952548218" sldId="2147483706"/>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1726991707" sldId="2147483707"/>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3695917991" sldId="2147483708"/>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2878764915" sldId="2147483709"/>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246490332" sldId="2147483710"/>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3721379870" sldId="2147483711"/>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2977990239" sldId="2147483712"/>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3372470588" sldId="2147483713"/>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3689570839" sldId="2147483714"/>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3989127217" sldId="2147483715"/>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3758667992" sldId="2147483716"/>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3108129617" sldId="2147483717"/>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3221049041" sldId="2147483718"/>
          </pc:sldLayoutMkLst>
        </pc:sldLayoutChg>
        <pc:sldLayoutChg chg="add mod replId">
          <pc:chgData name="Raluca Ionita (2120292)" userId="S::2120292@student.uwtsd.ac.uk::3b72fe61-09d6-4f73-87f4-647a2c2ec188" providerId="AD" clId="Web-{D8912BC9-7310-6A21-F03F-97A668E843AC}" dt="2022-02-26T22:00:54.981" v="0"/>
          <pc:sldLayoutMkLst>
            <pc:docMk/>
            <pc:sldMasterMk cId="2109325802" sldId="2147483702"/>
            <pc:sldLayoutMk cId="2031523052" sldId="2147483719"/>
          </pc:sldLayoutMkLst>
        </pc:sldLayoutChg>
      </pc:sldMasterChg>
    </pc:docChg>
  </pc:docChgLst>
  <pc:docChgLst>
    <pc:chgData name="Raluca Ionita (2120292)" userId="3b72fe61-09d6-4f73-87f4-647a2c2ec188" providerId="ADAL" clId="{E76959D7-4A40-4E66-9D68-FDFDB23DF1B2}"/>
    <pc:docChg chg="undo custSel modSld">
      <pc:chgData name="Raluca Ionita (2120292)" userId="3b72fe61-09d6-4f73-87f4-647a2c2ec188" providerId="ADAL" clId="{E76959D7-4A40-4E66-9D68-FDFDB23DF1B2}" dt="2022-02-26T23:41:45.041" v="61" actId="2711"/>
      <pc:docMkLst>
        <pc:docMk/>
      </pc:docMkLst>
      <pc:sldChg chg="addSp modSp mod">
        <pc:chgData name="Raluca Ionita (2120292)" userId="3b72fe61-09d6-4f73-87f4-647a2c2ec188" providerId="ADAL" clId="{E76959D7-4A40-4E66-9D68-FDFDB23DF1B2}" dt="2022-02-26T23:40:12.934" v="40" actId="1076"/>
        <pc:sldMkLst>
          <pc:docMk/>
          <pc:sldMk cId="3219240767" sldId="257"/>
        </pc:sldMkLst>
        <pc:spChg chg="add mod">
          <ac:chgData name="Raluca Ionita (2120292)" userId="3b72fe61-09d6-4f73-87f4-647a2c2ec188" providerId="ADAL" clId="{E76959D7-4A40-4E66-9D68-FDFDB23DF1B2}" dt="2022-02-26T23:40:12.934" v="40" actId="1076"/>
          <ac:spMkLst>
            <pc:docMk/>
            <pc:sldMk cId="3219240767" sldId="257"/>
            <ac:spMk id="4" creationId="{2E30EDAE-9289-4D4F-8154-1CDE8BBB21EC}"/>
          </ac:spMkLst>
        </pc:spChg>
      </pc:sldChg>
      <pc:sldChg chg="addSp delSp modSp mod delDesignElem chgLayout">
        <pc:chgData name="Raluca Ionita (2120292)" userId="3b72fe61-09d6-4f73-87f4-647a2c2ec188" providerId="ADAL" clId="{E76959D7-4A40-4E66-9D68-FDFDB23DF1B2}" dt="2022-02-26T23:39:55.443" v="25" actId="1076"/>
        <pc:sldMkLst>
          <pc:docMk/>
          <pc:sldMk cId="2089872307" sldId="258"/>
        </pc:sldMkLst>
        <pc:spChg chg="mod ord">
          <ac:chgData name="Raluca Ionita (2120292)" userId="3b72fe61-09d6-4f73-87f4-647a2c2ec188" providerId="ADAL" clId="{E76959D7-4A40-4E66-9D68-FDFDB23DF1B2}" dt="2022-02-26T23:38:58.423" v="1" actId="700"/>
          <ac:spMkLst>
            <pc:docMk/>
            <pc:sldMk cId="2089872307" sldId="258"/>
            <ac:spMk id="2" creationId="{D3DCFAA3-833A-49EF-B75D-0902F0518408}"/>
          </ac:spMkLst>
        </pc:spChg>
        <pc:spChg chg="add del mod">
          <ac:chgData name="Raluca Ionita (2120292)" userId="3b72fe61-09d6-4f73-87f4-647a2c2ec188" providerId="ADAL" clId="{E76959D7-4A40-4E66-9D68-FDFDB23DF1B2}" dt="2022-02-26T23:39:13.364" v="5"/>
          <ac:spMkLst>
            <pc:docMk/>
            <pc:sldMk cId="2089872307" sldId="258"/>
            <ac:spMk id="3" creationId="{BA7709D9-EE56-4516-8294-289F7577E62C}"/>
          </ac:spMkLst>
        </pc:spChg>
        <pc:spChg chg="add del mod">
          <ac:chgData name="Raluca Ionita (2120292)" userId="3b72fe61-09d6-4f73-87f4-647a2c2ec188" providerId="ADAL" clId="{E76959D7-4A40-4E66-9D68-FDFDB23DF1B2}" dt="2022-02-26T23:39:13.364" v="7"/>
          <ac:spMkLst>
            <pc:docMk/>
            <pc:sldMk cId="2089872307" sldId="258"/>
            <ac:spMk id="4" creationId="{B16F6209-5AFE-41C1-94C6-2A7CECC306F5}"/>
          </ac:spMkLst>
        </pc:spChg>
        <pc:spChg chg="add mod">
          <ac:chgData name="Raluca Ionita (2120292)" userId="3b72fe61-09d6-4f73-87f4-647a2c2ec188" providerId="ADAL" clId="{E76959D7-4A40-4E66-9D68-FDFDB23DF1B2}" dt="2022-02-26T23:39:55.443" v="25" actId="1076"/>
          <ac:spMkLst>
            <pc:docMk/>
            <pc:sldMk cId="2089872307" sldId="258"/>
            <ac:spMk id="5" creationId="{B2F31163-E019-49AC-AEFD-D8640226E852}"/>
          </ac:spMkLst>
        </pc:spChg>
        <pc:spChg chg="mod ord">
          <ac:chgData name="Raluca Ionita (2120292)" userId="3b72fe61-09d6-4f73-87f4-647a2c2ec188" providerId="ADAL" clId="{E76959D7-4A40-4E66-9D68-FDFDB23DF1B2}" dt="2022-02-26T23:38:58.423" v="1" actId="700"/>
          <ac:spMkLst>
            <pc:docMk/>
            <pc:sldMk cId="2089872307" sldId="258"/>
            <ac:spMk id="6" creationId="{05B800B1-0571-4E69-93AC-769B9AF18C38}"/>
          </ac:spMkLst>
        </pc:spChg>
        <pc:spChg chg="add del">
          <ac:chgData name="Raluca Ionita (2120292)" userId="3b72fe61-09d6-4f73-87f4-647a2c2ec188" providerId="ADAL" clId="{E76959D7-4A40-4E66-9D68-FDFDB23DF1B2}" dt="2022-02-26T23:38:58.423" v="1" actId="700"/>
          <ac:spMkLst>
            <pc:docMk/>
            <pc:sldMk cId="2089872307" sldId="258"/>
            <ac:spMk id="16" creationId="{8A610DC7-FE1B-47B9-8452-CFC389786C2D}"/>
          </ac:spMkLst>
        </pc:spChg>
        <pc:spChg chg="add del">
          <ac:chgData name="Raluca Ionita (2120292)" userId="3b72fe61-09d6-4f73-87f4-647a2c2ec188" providerId="ADAL" clId="{E76959D7-4A40-4E66-9D68-FDFDB23DF1B2}" dt="2022-02-26T23:38:58.423" v="1" actId="700"/>
          <ac:spMkLst>
            <pc:docMk/>
            <pc:sldMk cId="2089872307" sldId="258"/>
            <ac:spMk id="22" creationId="{DC9A0934-0C2C-4565-9290-A345B19BD94C}"/>
          </ac:spMkLst>
        </pc:spChg>
        <pc:spChg chg="add del">
          <ac:chgData name="Raluca Ionita (2120292)" userId="3b72fe61-09d6-4f73-87f4-647a2c2ec188" providerId="ADAL" clId="{E76959D7-4A40-4E66-9D68-FDFDB23DF1B2}" dt="2022-02-26T23:38:58.423" v="1" actId="700"/>
          <ac:spMkLst>
            <pc:docMk/>
            <pc:sldMk cId="2089872307" sldId="258"/>
            <ac:spMk id="24" creationId="{32454A55-8D0E-4288-BA8C-0F28467A20D8}"/>
          </ac:spMkLst>
        </pc:spChg>
        <pc:spChg chg="add del">
          <ac:chgData name="Raluca Ionita (2120292)" userId="3b72fe61-09d6-4f73-87f4-647a2c2ec188" providerId="ADAL" clId="{E76959D7-4A40-4E66-9D68-FDFDB23DF1B2}" dt="2022-02-26T23:38:58.423" v="1" actId="700"/>
          <ac:spMkLst>
            <pc:docMk/>
            <pc:sldMk cId="2089872307" sldId="258"/>
            <ac:spMk id="26" creationId="{42BF945A-4452-4881-AF25-582DE1943CF8}"/>
          </ac:spMkLst>
        </pc:spChg>
        <pc:spChg chg="add del">
          <ac:chgData name="Raluca Ionita (2120292)" userId="3b72fe61-09d6-4f73-87f4-647a2c2ec188" providerId="ADAL" clId="{E76959D7-4A40-4E66-9D68-FDFDB23DF1B2}" dt="2022-02-26T23:38:58.423" v="1" actId="700"/>
          <ac:spMkLst>
            <pc:docMk/>
            <pc:sldMk cId="2089872307" sldId="258"/>
            <ac:spMk id="28" creationId="{7BF02DAB-EEF0-487F-A106-B70843EA6DFC}"/>
          </ac:spMkLst>
        </pc:spChg>
        <pc:picChg chg="add del">
          <ac:chgData name="Raluca Ionita (2120292)" userId="3b72fe61-09d6-4f73-87f4-647a2c2ec188" providerId="ADAL" clId="{E76959D7-4A40-4E66-9D68-FDFDB23DF1B2}" dt="2022-02-26T23:38:58.423" v="1" actId="700"/>
          <ac:picMkLst>
            <pc:docMk/>
            <pc:sldMk cId="2089872307" sldId="258"/>
            <ac:picMk id="12" creationId="{C9134821-5D8B-4373-BA74-CFE9AB35A55A}"/>
          </ac:picMkLst>
        </pc:picChg>
        <pc:picChg chg="add del">
          <ac:chgData name="Raluca Ionita (2120292)" userId="3b72fe61-09d6-4f73-87f4-647a2c2ec188" providerId="ADAL" clId="{E76959D7-4A40-4E66-9D68-FDFDB23DF1B2}" dt="2022-02-26T23:38:58.423" v="1" actId="700"/>
          <ac:picMkLst>
            <pc:docMk/>
            <pc:sldMk cId="2089872307" sldId="258"/>
            <ac:picMk id="14" creationId="{5965195F-79F5-4911-907D-13CB3F534351}"/>
          </ac:picMkLst>
        </pc:picChg>
        <pc:picChg chg="add del">
          <ac:chgData name="Raluca Ionita (2120292)" userId="3b72fe61-09d6-4f73-87f4-647a2c2ec188" providerId="ADAL" clId="{E76959D7-4A40-4E66-9D68-FDFDB23DF1B2}" dt="2022-02-26T23:38:58.423" v="1" actId="700"/>
          <ac:picMkLst>
            <pc:docMk/>
            <pc:sldMk cId="2089872307" sldId="258"/>
            <ac:picMk id="18" creationId="{2742ADC1-2286-40B7-A3C6-D6C3362FA04B}"/>
          </ac:picMkLst>
        </pc:picChg>
        <pc:picChg chg="add del">
          <ac:chgData name="Raluca Ionita (2120292)" userId="3b72fe61-09d6-4f73-87f4-647a2c2ec188" providerId="ADAL" clId="{E76959D7-4A40-4E66-9D68-FDFDB23DF1B2}" dt="2022-02-26T23:38:58.423" v="1" actId="700"/>
          <ac:picMkLst>
            <pc:docMk/>
            <pc:sldMk cId="2089872307" sldId="258"/>
            <ac:picMk id="20" creationId="{C878FBDC-78F2-4D49-8DB3-1A48CA9F7FC0}"/>
          </ac:picMkLst>
        </pc:picChg>
      </pc:sldChg>
      <pc:sldChg chg="addSp modSp mod">
        <pc:chgData name="Raluca Ionita (2120292)" userId="3b72fe61-09d6-4f73-87f4-647a2c2ec188" providerId="ADAL" clId="{E76959D7-4A40-4E66-9D68-FDFDB23DF1B2}" dt="2022-02-26T23:41:33.536" v="60" actId="1076"/>
        <pc:sldMkLst>
          <pc:docMk/>
          <pc:sldMk cId="697251850" sldId="260"/>
        </pc:sldMkLst>
        <pc:spChg chg="add mod">
          <ac:chgData name="Raluca Ionita (2120292)" userId="3b72fe61-09d6-4f73-87f4-647a2c2ec188" providerId="ADAL" clId="{E76959D7-4A40-4E66-9D68-FDFDB23DF1B2}" dt="2022-02-26T23:41:33.536" v="60" actId="1076"/>
          <ac:spMkLst>
            <pc:docMk/>
            <pc:sldMk cId="697251850" sldId="260"/>
            <ac:spMk id="4" creationId="{A34824A5-4729-41BA-AFB8-806D1E8C8AFF}"/>
          </ac:spMkLst>
        </pc:spChg>
      </pc:sldChg>
      <pc:sldChg chg="addSp modSp mod">
        <pc:chgData name="Raluca Ionita (2120292)" userId="3b72fe61-09d6-4f73-87f4-647a2c2ec188" providerId="ADAL" clId="{E76959D7-4A40-4E66-9D68-FDFDB23DF1B2}" dt="2022-02-26T23:40:44.036" v="45" actId="207"/>
        <pc:sldMkLst>
          <pc:docMk/>
          <pc:sldMk cId="3344608553" sldId="266"/>
        </pc:sldMkLst>
        <pc:spChg chg="add mod">
          <ac:chgData name="Raluca Ionita (2120292)" userId="3b72fe61-09d6-4f73-87f4-647a2c2ec188" providerId="ADAL" clId="{E76959D7-4A40-4E66-9D68-FDFDB23DF1B2}" dt="2022-02-26T23:40:44.036" v="45" actId="207"/>
          <ac:spMkLst>
            <pc:docMk/>
            <pc:sldMk cId="3344608553" sldId="266"/>
            <ac:spMk id="2" creationId="{7829D5C3-8E5A-49DB-BBB7-1DCD323688CF}"/>
          </ac:spMkLst>
        </pc:spChg>
      </pc:sldChg>
      <pc:sldChg chg="modSp mod">
        <pc:chgData name="Raluca Ionita (2120292)" userId="3b72fe61-09d6-4f73-87f4-647a2c2ec188" providerId="ADAL" clId="{E76959D7-4A40-4E66-9D68-FDFDB23DF1B2}" dt="2022-02-26T23:41:45.041" v="61" actId="2711"/>
        <pc:sldMkLst>
          <pc:docMk/>
          <pc:sldMk cId="2074740691" sldId="268"/>
        </pc:sldMkLst>
        <pc:spChg chg="mod">
          <ac:chgData name="Raluca Ionita (2120292)" userId="3b72fe61-09d6-4f73-87f4-647a2c2ec188" providerId="ADAL" clId="{E76959D7-4A40-4E66-9D68-FDFDB23DF1B2}" dt="2022-02-26T23:41:45.041" v="61" actId="2711"/>
          <ac:spMkLst>
            <pc:docMk/>
            <pc:sldMk cId="2074740691" sldId="268"/>
            <ac:spMk id="2" creationId="{5E36D143-50BD-443E-8935-8517EA66E030}"/>
          </ac:spMkLst>
        </pc:spChg>
      </pc:sldChg>
    </pc:docChg>
  </pc:docChgLst>
  <pc:docChgLst>
    <pc:chgData name="Raluca Maria Ionita (2120292)" userId="S::2120292@student.uwtsd.ac.uk::3b72fe61-09d6-4f73-87f4-647a2c2ec188" providerId="AD" clId="Web-{ED8B9349-0D39-7428-1D6E-084A39AFAD6C}"/>
    <pc:docChg chg="modSld">
      <pc:chgData name="Raluca Maria Ionita (2120292)" userId="S::2120292@student.uwtsd.ac.uk::3b72fe61-09d6-4f73-87f4-647a2c2ec188" providerId="AD" clId="Web-{ED8B9349-0D39-7428-1D6E-084A39AFAD6C}" dt="2022-02-15T14:03:17.540" v="142" actId="20577"/>
      <pc:docMkLst>
        <pc:docMk/>
      </pc:docMkLst>
      <pc:sldChg chg="modSp">
        <pc:chgData name="Raluca Maria Ionita (2120292)" userId="S::2120292@student.uwtsd.ac.uk::3b72fe61-09d6-4f73-87f4-647a2c2ec188" providerId="AD" clId="Web-{ED8B9349-0D39-7428-1D6E-084A39AFAD6C}" dt="2022-02-15T14:01:13.771" v="71" actId="20577"/>
        <pc:sldMkLst>
          <pc:docMk/>
          <pc:sldMk cId="3219240767" sldId="257"/>
        </pc:sldMkLst>
        <pc:spChg chg="mod">
          <ac:chgData name="Raluca Maria Ionita (2120292)" userId="S::2120292@student.uwtsd.ac.uk::3b72fe61-09d6-4f73-87f4-647a2c2ec188" providerId="AD" clId="Web-{ED8B9349-0D39-7428-1D6E-084A39AFAD6C}" dt="2022-02-15T14:01:13.771" v="71" actId="20577"/>
          <ac:spMkLst>
            <pc:docMk/>
            <pc:sldMk cId="3219240767" sldId="257"/>
            <ac:spMk id="3" creationId="{8034D21F-6ADC-4A19-B4C3-26E17F5A8CB2}"/>
          </ac:spMkLst>
        </pc:spChg>
      </pc:sldChg>
      <pc:sldChg chg="modSp">
        <pc:chgData name="Raluca Maria Ionita (2120292)" userId="S::2120292@student.uwtsd.ac.uk::3b72fe61-09d6-4f73-87f4-647a2c2ec188" providerId="AD" clId="Web-{ED8B9349-0D39-7428-1D6E-084A39AFAD6C}" dt="2022-02-15T14:03:17.540" v="142" actId="20577"/>
        <pc:sldMkLst>
          <pc:docMk/>
          <pc:sldMk cId="1342400785" sldId="259"/>
        </pc:sldMkLst>
        <pc:spChg chg="mod">
          <ac:chgData name="Raluca Maria Ionita (2120292)" userId="S::2120292@student.uwtsd.ac.uk::3b72fe61-09d6-4f73-87f4-647a2c2ec188" providerId="AD" clId="Web-{ED8B9349-0D39-7428-1D6E-084A39AFAD6C}" dt="2022-02-15T14:03:17.540" v="142" actId="20577"/>
          <ac:spMkLst>
            <pc:docMk/>
            <pc:sldMk cId="1342400785" sldId="259"/>
            <ac:spMk id="3" creationId="{F253B0E1-8CB1-4937-93B3-26FBD8562EDC}"/>
          </ac:spMkLst>
        </pc:spChg>
      </pc:sldChg>
    </pc:docChg>
  </pc:docChgLst>
  <pc:docChgLst>
    <pc:chgData name="Raluca Ionita (2120292)" userId="S::2120292@student.uwtsd.ac.uk::3b72fe61-09d6-4f73-87f4-647a2c2ec188" providerId="AD" clId="Web-{C27A67F5-92E2-BF15-6DAB-100E87F10519}"/>
    <pc:docChg chg="modSld sldOrd">
      <pc:chgData name="Raluca Ionita (2120292)" userId="S::2120292@student.uwtsd.ac.uk::3b72fe61-09d6-4f73-87f4-647a2c2ec188" providerId="AD" clId="Web-{C27A67F5-92E2-BF15-6DAB-100E87F10519}" dt="2022-02-26T23:37:27.086" v="64" actId="20577"/>
      <pc:docMkLst>
        <pc:docMk/>
      </pc:docMkLst>
      <pc:sldChg chg="addSp delSp modSp mod modClrScheme delDesignElem chgLayout">
        <pc:chgData name="Raluca Ionita (2120292)" userId="S::2120292@student.uwtsd.ac.uk::3b72fe61-09d6-4f73-87f4-647a2c2ec188" providerId="AD" clId="Web-{C27A67F5-92E2-BF15-6DAB-100E87F10519}" dt="2022-02-26T23:36:22.535" v="28"/>
        <pc:sldMkLst>
          <pc:docMk/>
          <pc:sldMk cId="2089872307" sldId="258"/>
        </pc:sldMkLst>
        <pc:spChg chg="mod ord">
          <ac:chgData name="Raluca Ionita (2120292)" userId="S::2120292@student.uwtsd.ac.uk::3b72fe61-09d6-4f73-87f4-647a2c2ec188" providerId="AD" clId="Web-{C27A67F5-92E2-BF15-6DAB-100E87F10519}" dt="2022-02-26T23:36:22.535" v="28"/>
          <ac:spMkLst>
            <pc:docMk/>
            <pc:sldMk cId="2089872307" sldId="258"/>
            <ac:spMk id="2" creationId="{D3DCFAA3-833A-49EF-B75D-0902F0518408}"/>
          </ac:spMkLst>
        </pc:spChg>
        <pc:spChg chg="mod ord">
          <ac:chgData name="Raluca Ionita (2120292)" userId="S::2120292@student.uwtsd.ac.uk::3b72fe61-09d6-4f73-87f4-647a2c2ec188" providerId="AD" clId="Web-{C27A67F5-92E2-BF15-6DAB-100E87F10519}" dt="2022-02-26T23:36:22.535" v="28"/>
          <ac:spMkLst>
            <pc:docMk/>
            <pc:sldMk cId="2089872307" sldId="258"/>
            <ac:spMk id="6" creationId="{05B800B1-0571-4E69-93AC-769B9AF18C38}"/>
          </ac:spMkLst>
        </pc:spChg>
        <pc:spChg chg="add del">
          <ac:chgData name="Raluca Ionita (2120292)" userId="S::2120292@student.uwtsd.ac.uk::3b72fe61-09d6-4f73-87f4-647a2c2ec188" providerId="AD" clId="Web-{C27A67F5-92E2-BF15-6DAB-100E87F10519}" dt="2022-02-26T23:36:22.535" v="28"/>
          <ac:spMkLst>
            <pc:docMk/>
            <pc:sldMk cId="2089872307" sldId="258"/>
            <ac:spMk id="16" creationId="{8A610DC7-FE1B-47B9-8452-CFC389786C2D}"/>
          </ac:spMkLst>
        </pc:spChg>
        <pc:spChg chg="add del">
          <ac:chgData name="Raluca Ionita (2120292)" userId="S::2120292@student.uwtsd.ac.uk::3b72fe61-09d6-4f73-87f4-647a2c2ec188" providerId="AD" clId="Web-{C27A67F5-92E2-BF15-6DAB-100E87F10519}" dt="2022-02-26T23:36:22.535" v="28"/>
          <ac:spMkLst>
            <pc:docMk/>
            <pc:sldMk cId="2089872307" sldId="258"/>
            <ac:spMk id="22" creationId="{DC9A0934-0C2C-4565-9290-A345B19BD94C}"/>
          </ac:spMkLst>
        </pc:spChg>
        <pc:spChg chg="add del">
          <ac:chgData name="Raluca Ionita (2120292)" userId="S::2120292@student.uwtsd.ac.uk::3b72fe61-09d6-4f73-87f4-647a2c2ec188" providerId="AD" clId="Web-{C27A67F5-92E2-BF15-6DAB-100E87F10519}" dt="2022-02-26T23:36:22.535" v="28"/>
          <ac:spMkLst>
            <pc:docMk/>
            <pc:sldMk cId="2089872307" sldId="258"/>
            <ac:spMk id="24" creationId="{32454A55-8D0E-4288-BA8C-0F28467A20D8}"/>
          </ac:spMkLst>
        </pc:spChg>
        <pc:spChg chg="add del">
          <ac:chgData name="Raluca Ionita (2120292)" userId="S::2120292@student.uwtsd.ac.uk::3b72fe61-09d6-4f73-87f4-647a2c2ec188" providerId="AD" clId="Web-{C27A67F5-92E2-BF15-6DAB-100E87F10519}" dt="2022-02-26T23:36:22.535" v="28"/>
          <ac:spMkLst>
            <pc:docMk/>
            <pc:sldMk cId="2089872307" sldId="258"/>
            <ac:spMk id="26" creationId="{42BF945A-4452-4881-AF25-582DE1943CF8}"/>
          </ac:spMkLst>
        </pc:spChg>
        <pc:spChg chg="add del">
          <ac:chgData name="Raluca Ionita (2120292)" userId="S::2120292@student.uwtsd.ac.uk::3b72fe61-09d6-4f73-87f4-647a2c2ec188" providerId="AD" clId="Web-{C27A67F5-92E2-BF15-6DAB-100E87F10519}" dt="2022-02-26T23:36:22.535" v="28"/>
          <ac:spMkLst>
            <pc:docMk/>
            <pc:sldMk cId="2089872307" sldId="258"/>
            <ac:spMk id="28" creationId="{7BF02DAB-EEF0-487F-A106-B70843EA6DFC}"/>
          </ac:spMkLst>
        </pc:spChg>
        <pc:picChg chg="add del">
          <ac:chgData name="Raluca Ionita (2120292)" userId="S::2120292@student.uwtsd.ac.uk::3b72fe61-09d6-4f73-87f4-647a2c2ec188" providerId="AD" clId="Web-{C27A67F5-92E2-BF15-6DAB-100E87F10519}" dt="2022-02-26T23:36:22.535" v="28"/>
          <ac:picMkLst>
            <pc:docMk/>
            <pc:sldMk cId="2089872307" sldId="258"/>
            <ac:picMk id="12" creationId="{C9134821-5D8B-4373-BA74-CFE9AB35A55A}"/>
          </ac:picMkLst>
        </pc:picChg>
        <pc:picChg chg="add del">
          <ac:chgData name="Raluca Ionita (2120292)" userId="S::2120292@student.uwtsd.ac.uk::3b72fe61-09d6-4f73-87f4-647a2c2ec188" providerId="AD" clId="Web-{C27A67F5-92E2-BF15-6DAB-100E87F10519}" dt="2022-02-26T23:36:22.535" v="28"/>
          <ac:picMkLst>
            <pc:docMk/>
            <pc:sldMk cId="2089872307" sldId="258"/>
            <ac:picMk id="14" creationId="{5965195F-79F5-4911-907D-13CB3F534351}"/>
          </ac:picMkLst>
        </pc:picChg>
        <pc:picChg chg="add del">
          <ac:chgData name="Raluca Ionita (2120292)" userId="S::2120292@student.uwtsd.ac.uk::3b72fe61-09d6-4f73-87f4-647a2c2ec188" providerId="AD" clId="Web-{C27A67F5-92E2-BF15-6DAB-100E87F10519}" dt="2022-02-26T23:36:22.535" v="28"/>
          <ac:picMkLst>
            <pc:docMk/>
            <pc:sldMk cId="2089872307" sldId="258"/>
            <ac:picMk id="18" creationId="{2742ADC1-2286-40B7-A3C6-D6C3362FA04B}"/>
          </ac:picMkLst>
        </pc:picChg>
        <pc:picChg chg="add del">
          <ac:chgData name="Raluca Ionita (2120292)" userId="S::2120292@student.uwtsd.ac.uk::3b72fe61-09d6-4f73-87f4-647a2c2ec188" providerId="AD" clId="Web-{C27A67F5-92E2-BF15-6DAB-100E87F10519}" dt="2022-02-26T23:36:22.535" v="28"/>
          <ac:picMkLst>
            <pc:docMk/>
            <pc:sldMk cId="2089872307" sldId="258"/>
            <ac:picMk id="20" creationId="{C878FBDC-78F2-4D49-8DB3-1A48CA9F7FC0}"/>
          </ac:picMkLst>
        </pc:picChg>
      </pc:sldChg>
      <pc:sldChg chg="addSp delSp modSp mod modTransition modClrScheme chgLayout">
        <pc:chgData name="Raluca Ionita (2120292)" userId="S::2120292@student.uwtsd.ac.uk::3b72fe61-09d6-4f73-87f4-647a2c2ec188" providerId="AD" clId="Web-{C27A67F5-92E2-BF15-6DAB-100E87F10519}" dt="2022-02-26T23:37:27.086" v="64" actId="20577"/>
        <pc:sldMkLst>
          <pc:docMk/>
          <pc:sldMk cId="3344608553" sldId="266"/>
        </pc:sldMkLst>
        <pc:spChg chg="add del mod ord">
          <ac:chgData name="Raluca Ionita (2120292)" userId="S::2120292@student.uwtsd.ac.uk::3b72fe61-09d6-4f73-87f4-647a2c2ec188" providerId="AD" clId="Web-{C27A67F5-92E2-BF15-6DAB-100E87F10519}" dt="2022-02-26T23:36:36.208" v="47"/>
          <ac:spMkLst>
            <pc:docMk/>
            <pc:sldMk cId="3344608553" sldId="266"/>
            <ac:spMk id="2" creationId="{E4A0F4E9-B787-4583-B0CC-9A32EC9600FD}"/>
          </ac:spMkLst>
        </pc:spChg>
        <pc:spChg chg="mod ord">
          <ac:chgData name="Raluca Ionita (2120292)" userId="S::2120292@student.uwtsd.ac.uk::3b72fe61-09d6-4f73-87f4-647a2c2ec188" providerId="AD" clId="Web-{C27A67F5-92E2-BF15-6DAB-100E87F10519}" dt="2022-02-26T23:37:17.336" v="61" actId="1076"/>
          <ac:spMkLst>
            <pc:docMk/>
            <pc:sldMk cId="3344608553" sldId="266"/>
            <ac:spMk id="3" creationId="{60D6B3F1-6E60-4E29-BC5B-F3149F06F0A2}"/>
          </ac:spMkLst>
        </pc:spChg>
        <pc:spChg chg="add mod ord">
          <ac:chgData name="Raluca Ionita (2120292)" userId="S::2120292@student.uwtsd.ac.uk::3b72fe61-09d6-4f73-87f4-647a2c2ec188" providerId="AD" clId="Web-{C27A67F5-92E2-BF15-6DAB-100E87F10519}" dt="2022-02-26T23:37:27.086" v="64" actId="20577"/>
          <ac:spMkLst>
            <pc:docMk/>
            <pc:sldMk cId="3344608553" sldId="266"/>
            <ac:spMk id="4" creationId="{D2C0AFE4-6F95-4085-9FF8-4FCCECB73F30}"/>
          </ac:spMkLst>
        </pc:spChg>
      </pc:sldChg>
      <pc:sldChg chg="modSp ord">
        <pc:chgData name="Raluca Ionita (2120292)" userId="S::2120292@student.uwtsd.ac.uk::3b72fe61-09d6-4f73-87f4-647a2c2ec188" providerId="AD" clId="Web-{C27A67F5-92E2-BF15-6DAB-100E87F10519}" dt="2022-02-26T23:33:17.728" v="6"/>
        <pc:sldMkLst>
          <pc:docMk/>
          <pc:sldMk cId="3573609509" sldId="270"/>
        </pc:sldMkLst>
        <pc:graphicFrameChg chg="mod">
          <ac:chgData name="Raluca Ionita (2120292)" userId="S::2120292@student.uwtsd.ac.uk::3b72fe61-09d6-4f73-87f4-647a2c2ec188" providerId="AD" clId="Web-{C27A67F5-92E2-BF15-6DAB-100E87F10519}" dt="2022-02-26T23:33:10.040" v="5" actId="14100"/>
          <ac:graphicFrameMkLst>
            <pc:docMk/>
            <pc:sldMk cId="3573609509" sldId="270"/>
            <ac:graphicFrameMk id="3" creationId="{0C3132D7-6E23-4B0E-AC0F-13BA1DDE36F4}"/>
          </ac:graphicFrameMkLst>
        </pc:graphicFrameChg>
      </pc:sldChg>
    </pc:docChg>
  </pc:docChgLst>
  <pc:docChgLst>
    <pc:chgData name="Raluca Maria Ionita (2120292)" userId="S::2120292@student.uwtsd.ac.uk::3b72fe61-09d6-4f73-87f4-647a2c2ec188" providerId="AD" clId="Web-{129CABB0-4827-8090-E579-CB92E011D1CE}"/>
    <pc:docChg chg="modSld sldOrd">
      <pc:chgData name="Raluca Maria Ionita (2120292)" userId="S::2120292@student.uwtsd.ac.uk::3b72fe61-09d6-4f73-87f4-647a2c2ec188" providerId="AD" clId="Web-{129CABB0-4827-8090-E579-CB92E011D1CE}" dt="2022-02-15T13:48:47.847" v="259"/>
      <pc:docMkLst>
        <pc:docMk/>
      </pc:docMkLst>
      <pc:sldChg chg="modTransition">
        <pc:chgData name="Raluca Maria Ionita (2120292)" userId="S::2120292@student.uwtsd.ac.uk::3b72fe61-09d6-4f73-87f4-647a2c2ec188" providerId="AD" clId="Web-{129CABB0-4827-8090-E579-CB92E011D1CE}" dt="2022-02-15T13:48:43.846" v="257"/>
        <pc:sldMkLst>
          <pc:docMk/>
          <pc:sldMk cId="3219240767" sldId="257"/>
        </pc:sldMkLst>
      </pc:sldChg>
      <pc:sldChg chg="modTransition">
        <pc:chgData name="Raluca Maria Ionita (2120292)" userId="S::2120292@student.uwtsd.ac.uk::3b72fe61-09d6-4f73-87f4-647a2c2ec188" providerId="AD" clId="Web-{129CABB0-4827-8090-E579-CB92E011D1CE}" dt="2022-02-15T13:48:27.674" v="256"/>
        <pc:sldMkLst>
          <pc:docMk/>
          <pc:sldMk cId="2089872307" sldId="258"/>
        </pc:sldMkLst>
      </pc:sldChg>
      <pc:sldChg chg="modSp modTransition">
        <pc:chgData name="Raluca Maria Ionita (2120292)" userId="S::2120292@student.uwtsd.ac.uk::3b72fe61-09d6-4f73-87f4-647a2c2ec188" providerId="AD" clId="Web-{129CABB0-4827-8090-E579-CB92E011D1CE}" dt="2022-02-15T13:48:24.174" v="255"/>
        <pc:sldMkLst>
          <pc:docMk/>
          <pc:sldMk cId="1342400785" sldId="259"/>
        </pc:sldMkLst>
        <pc:spChg chg="mod">
          <ac:chgData name="Raluca Maria Ionita (2120292)" userId="S::2120292@student.uwtsd.ac.uk::3b72fe61-09d6-4f73-87f4-647a2c2ec188" providerId="AD" clId="Web-{129CABB0-4827-8090-E579-CB92E011D1CE}" dt="2022-02-15T13:31:12.428" v="31" actId="20577"/>
          <ac:spMkLst>
            <pc:docMk/>
            <pc:sldMk cId="1342400785" sldId="259"/>
            <ac:spMk id="3" creationId="{F253B0E1-8CB1-4937-93B3-26FBD8562EDC}"/>
          </ac:spMkLst>
        </pc:spChg>
        <pc:picChg chg="mod">
          <ac:chgData name="Raluca Maria Ionita (2120292)" userId="S::2120292@student.uwtsd.ac.uk::3b72fe61-09d6-4f73-87f4-647a2c2ec188" providerId="AD" clId="Web-{129CABB0-4827-8090-E579-CB92E011D1CE}" dt="2022-02-15T13:29:12.112" v="2" actId="14100"/>
          <ac:picMkLst>
            <pc:docMk/>
            <pc:sldMk cId="1342400785" sldId="259"/>
            <ac:picMk id="2" creationId="{7F059955-D012-48E9-BACF-B655C74B6E8F}"/>
          </ac:picMkLst>
        </pc:picChg>
      </pc:sldChg>
      <pc:sldChg chg="modTransition">
        <pc:chgData name="Raluca Maria Ionita (2120292)" userId="S::2120292@student.uwtsd.ac.uk::3b72fe61-09d6-4f73-87f4-647a2c2ec188" providerId="AD" clId="Web-{129CABB0-4827-8090-E579-CB92E011D1CE}" dt="2022-02-15T13:48:45.784" v="258"/>
        <pc:sldMkLst>
          <pc:docMk/>
          <pc:sldMk cId="697251850" sldId="260"/>
        </pc:sldMkLst>
      </pc:sldChg>
      <pc:sldChg chg="ord">
        <pc:chgData name="Raluca Maria Ionita (2120292)" userId="S::2120292@student.uwtsd.ac.uk::3b72fe61-09d6-4f73-87f4-647a2c2ec188" providerId="AD" clId="Web-{129CABB0-4827-8090-E579-CB92E011D1CE}" dt="2022-02-15T13:28:29.111" v="0"/>
        <pc:sldMkLst>
          <pc:docMk/>
          <pc:sldMk cId="3165633529" sldId="261"/>
        </pc:sldMkLst>
      </pc:sldChg>
      <pc:sldChg chg="modSp modTransition">
        <pc:chgData name="Raluca Maria Ionita (2120292)" userId="S::2120292@student.uwtsd.ac.uk::3b72fe61-09d6-4f73-87f4-647a2c2ec188" providerId="AD" clId="Web-{129CABB0-4827-8090-E579-CB92E011D1CE}" dt="2022-02-15T13:48:47.847" v="259"/>
        <pc:sldMkLst>
          <pc:docMk/>
          <pc:sldMk cId="885729490" sldId="262"/>
        </pc:sldMkLst>
        <pc:spChg chg="mod">
          <ac:chgData name="Raluca Maria Ionita (2120292)" userId="S::2120292@student.uwtsd.ac.uk::3b72fe61-09d6-4f73-87f4-647a2c2ec188" providerId="AD" clId="Web-{129CABB0-4827-8090-E579-CB92E011D1CE}" dt="2022-02-15T13:47:29.204" v="244" actId="20577"/>
          <ac:spMkLst>
            <pc:docMk/>
            <pc:sldMk cId="885729490" sldId="262"/>
            <ac:spMk id="3" creationId="{D692F5AA-23AD-496F-94A8-D2B001FD087F}"/>
          </ac:spMkLst>
        </pc:spChg>
        <pc:spChg chg="mod">
          <ac:chgData name="Raluca Maria Ionita (2120292)" userId="S::2120292@student.uwtsd.ac.uk::3b72fe61-09d6-4f73-87f4-647a2c2ec188" providerId="AD" clId="Web-{129CABB0-4827-8090-E579-CB92E011D1CE}" dt="2022-02-15T13:48:04.908" v="253" actId="20577"/>
          <ac:spMkLst>
            <pc:docMk/>
            <pc:sldMk cId="885729490" sldId="262"/>
            <ac:spMk id="4" creationId="{7AA1BC31-A198-456A-83E9-924091C1A2F2}"/>
          </ac:spMkLst>
        </pc:spChg>
      </pc:sldChg>
    </pc:docChg>
  </pc:docChgLst>
  <pc:docChgLst>
    <pc:chgData name="Raluca Ionita (2120292)" userId="S::2120292@student.uwtsd.ac.uk::3b72fe61-09d6-4f73-87f4-647a2c2ec188" providerId="AD" clId="Web-{65D7CAC1-2CBA-AFAC-8DDE-3888FDB6DD7F}"/>
    <pc:docChg chg="modSld">
      <pc:chgData name="Raluca Ionita (2120292)" userId="S::2120292@student.uwtsd.ac.uk::3b72fe61-09d6-4f73-87f4-647a2c2ec188" providerId="AD" clId="Web-{65D7CAC1-2CBA-AFAC-8DDE-3888FDB6DD7F}" dt="2022-02-26T23:58:11.949" v="1" actId="20577"/>
      <pc:docMkLst>
        <pc:docMk/>
      </pc:docMkLst>
      <pc:sldChg chg="modSp">
        <pc:chgData name="Raluca Ionita (2120292)" userId="S::2120292@student.uwtsd.ac.uk::3b72fe61-09d6-4f73-87f4-647a2c2ec188" providerId="AD" clId="Web-{65D7CAC1-2CBA-AFAC-8DDE-3888FDB6DD7F}" dt="2022-02-26T23:58:11.949" v="1" actId="20577"/>
        <pc:sldMkLst>
          <pc:docMk/>
          <pc:sldMk cId="1342400785" sldId="259"/>
        </pc:sldMkLst>
        <pc:spChg chg="mod">
          <ac:chgData name="Raluca Ionita (2120292)" userId="S::2120292@student.uwtsd.ac.uk::3b72fe61-09d6-4f73-87f4-647a2c2ec188" providerId="AD" clId="Web-{65D7CAC1-2CBA-AFAC-8DDE-3888FDB6DD7F}" dt="2022-02-26T23:58:11.949" v="1" actId="20577"/>
          <ac:spMkLst>
            <pc:docMk/>
            <pc:sldMk cId="1342400785" sldId="259"/>
            <ac:spMk id="3" creationId="{F253B0E1-8CB1-4937-93B3-26FBD8562EDC}"/>
          </ac:spMkLst>
        </pc:spChg>
      </pc:sldChg>
    </pc:docChg>
  </pc:docChgLst>
  <pc:docChgLst>
    <pc:chgData name="Raluca Maria Ionita (2120292)" userId="S::2120292@student.uwtsd.ac.uk::3b72fe61-09d6-4f73-87f4-647a2c2ec188" providerId="AD" clId="Web-{A6D2FFD1-558B-AB9D-9A4A-1040053CD6E9}"/>
    <pc:docChg chg="modSld">
      <pc:chgData name="Raluca Maria Ionita (2120292)" userId="S::2120292@student.uwtsd.ac.uk::3b72fe61-09d6-4f73-87f4-647a2c2ec188" providerId="AD" clId="Web-{A6D2FFD1-558B-AB9D-9A4A-1040053CD6E9}" dt="2022-02-15T13:56:15.440" v="48" actId="20577"/>
      <pc:docMkLst>
        <pc:docMk/>
      </pc:docMkLst>
      <pc:sldChg chg="modSp">
        <pc:chgData name="Raluca Maria Ionita (2120292)" userId="S::2120292@student.uwtsd.ac.uk::3b72fe61-09d6-4f73-87f4-647a2c2ec188" providerId="AD" clId="Web-{A6D2FFD1-558B-AB9D-9A4A-1040053CD6E9}" dt="2022-02-15T13:51:55.810" v="3" actId="14100"/>
        <pc:sldMkLst>
          <pc:docMk/>
          <pc:sldMk cId="1342400785" sldId="259"/>
        </pc:sldMkLst>
        <pc:spChg chg="mod">
          <ac:chgData name="Raluca Maria Ionita (2120292)" userId="S::2120292@student.uwtsd.ac.uk::3b72fe61-09d6-4f73-87f4-647a2c2ec188" providerId="AD" clId="Web-{A6D2FFD1-558B-AB9D-9A4A-1040053CD6E9}" dt="2022-02-15T13:51:46.466" v="1" actId="20577"/>
          <ac:spMkLst>
            <pc:docMk/>
            <pc:sldMk cId="1342400785" sldId="259"/>
            <ac:spMk id="3" creationId="{F253B0E1-8CB1-4937-93B3-26FBD8562EDC}"/>
          </ac:spMkLst>
        </pc:spChg>
        <pc:picChg chg="mod">
          <ac:chgData name="Raluca Maria Ionita (2120292)" userId="S::2120292@student.uwtsd.ac.uk::3b72fe61-09d6-4f73-87f4-647a2c2ec188" providerId="AD" clId="Web-{A6D2FFD1-558B-AB9D-9A4A-1040053CD6E9}" dt="2022-02-15T13:51:55.810" v="3" actId="14100"/>
          <ac:picMkLst>
            <pc:docMk/>
            <pc:sldMk cId="1342400785" sldId="259"/>
            <ac:picMk id="2" creationId="{7F059955-D012-48E9-BACF-B655C74B6E8F}"/>
          </ac:picMkLst>
        </pc:picChg>
      </pc:sldChg>
      <pc:sldChg chg="addSp modSp mod setBg">
        <pc:chgData name="Raluca Maria Ionita (2120292)" userId="S::2120292@student.uwtsd.ac.uk::3b72fe61-09d6-4f73-87f4-647a2c2ec188" providerId="AD" clId="Web-{A6D2FFD1-558B-AB9D-9A4A-1040053CD6E9}" dt="2022-02-15T13:54:47.376" v="38" actId="20577"/>
        <pc:sldMkLst>
          <pc:docMk/>
          <pc:sldMk cId="697251850" sldId="260"/>
        </pc:sldMkLst>
        <pc:spChg chg="mod">
          <ac:chgData name="Raluca Maria Ionita (2120292)" userId="S::2120292@student.uwtsd.ac.uk::3b72fe61-09d6-4f73-87f4-647a2c2ec188" providerId="AD" clId="Web-{A6D2FFD1-558B-AB9D-9A4A-1040053CD6E9}" dt="2022-02-15T13:53:28.530" v="10"/>
          <ac:spMkLst>
            <pc:docMk/>
            <pc:sldMk cId="697251850" sldId="260"/>
            <ac:spMk id="2" creationId="{9211DB05-0C7A-401E-A542-B374B79F612A}"/>
          </ac:spMkLst>
        </pc:spChg>
        <pc:spChg chg="mod">
          <ac:chgData name="Raluca Maria Ionita (2120292)" userId="S::2120292@student.uwtsd.ac.uk::3b72fe61-09d6-4f73-87f4-647a2c2ec188" providerId="AD" clId="Web-{A6D2FFD1-558B-AB9D-9A4A-1040053CD6E9}" dt="2022-02-15T13:54:47.376" v="38" actId="20577"/>
          <ac:spMkLst>
            <pc:docMk/>
            <pc:sldMk cId="697251850" sldId="260"/>
            <ac:spMk id="3" creationId="{047428C4-33C6-4A21-AEC1-E3DF44B5F533}"/>
          </ac:spMkLst>
        </pc:spChg>
        <pc:spChg chg="add">
          <ac:chgData name="Raluca Maria Ionita (2120292)" userId="S::2120292@student.uwtsd.ac.uk::3b72fe61-09d6-4f73-87f4-647a2c2ec188" providerId="AD" clId="Web-{A6D2FFD1-558B-AB9D-9A4A-1040053CD6E9}" dt="2022-02-15T13:53:28.530" v="10"/>
          <ac:spMkLst>
            <pc:docMk/>
            <pc:sldMk cId="697251850" sldId="260"/>
            <ac:spMk id="10" creationId="{AB6AAF19-F9D3-45A5-AE5D-78BC811061C5}"/>
          </ac:spMkLst>
        </pc:spChg>
        <pc:spChg chg="add">
          <ac:chgData name="Raluca Maria Ionita (2120292)" userId="S::2120292@student.uwtsd.ac.uk::3b72fe61-09d6-4f73-87f4-647a2c2ec188" providerId="AD" clId="Web-{A6D2FFD1-558B-AB9D-9A4A-1040053CD6E9}" dt="2022-02-15T13:53:28.530" v="10"/>
          <ac:spMkLst>
            <pc:docMk/>
            <pc:sldMk cId="697251850" sldId="260"/>
            <ac:spMk id="12" creationId="{7BBF43D6-A5CF-4884-BE66-F395A6C04654}"/>
          </ac:spMkLst>
        </pc:spChg>
        <pc:spChg chg="add">
          <ac:chgData name="Raluca Maria Ionita (2120292)" userId="S::2120292@student.uwtsd.ac.uk::3b72fe61-09d6-4f73-87f4-647a2c2ec188" providerId="AD" clId="Web-{A6D2FFD1-558B-AB9D-9A4A-1040053CD6E9}" dt="2022-02-15T13:53:28.530" v="10"/>
          <ac:spMkLst>
            <pc:docMk/>
            <pc:sldMk cId="697251850" sldId="260"/>
            <ac:spMk id="14" creationId="{1D4731B7-53A1-43E4-B5FD-B33358A7FD3A}"/>
          </ac:spMkLst>
        </pc:spChg>
        <pc:graphicFrameChg chg="mod modGraphic">
          <ac:chgData name="Raluca Maria Ionita (2120292)" userId="S::2120292@student.uwtsd.ac.uk::3b72fe61-09d6-4f73-87f4-647a2c2ec188" providerId="AD" clId="Web-{A6D2FFD1-558B-AB9D-9A4A-1040053CD6E9}" dt="2022-02-15T13:54:17" v="31" actId="1076"/>
          <ac:graphicFrameMkLst>
            <pc:docMk/>
            <pc:sldMk cId="697251850" sldId="260"/>
            <ac:graphicFrameMk id="4" creationId="{138DED73-2D1D-497F-8567-1BEC613048D2}"/>
          </ac:graphicFrameMkLst>
        </pc:graphicFrameChg>
        <pc:picChg chg="add mod ord">
          <ac:chgData name="Raluca Maria Ionita (2120292)" userId="S::2120292@student.uwtsd.ac.uk::3b72fe61-09d6-4f73-87f4-647a2c2ec188" providerId="AD" clId="Web-{A6D2FFD1-558B-AB9D-9A4A-1040053CD6E9}" dt="2022-02-15T13:54:24.235" v="33" actId="1076"/>
          <ac:picMkLst>
            <pc:docMk/>
            <pc:sldMk cId="697251850" sldId="260"/>
            <ac:picMk id="5" creationId="{87B19815-19D7-4165-AEB6-81E56A894471}"/>
          </ac:picMkLst>
        </pc:picChg>
      </pc:sldChg>
      <pc:sldChg chg="addSp modSp">
        <pc:chgData name="Raluca Maria Ionita (2120292)" userId="S::2120292@student.uwtsd.ac.uk::3b72fe61-09d6-4f73-87f4-647a2c2ec188" providerId="AD" clId="Web-{A6D2FFD1-558B-AB9D-9A4A-1040053CD6E9}" dt="2022-02-15T13:56:15.440" v="48" actId="20577"/>
        <pc:sldMkLst>
          <pc:docMk/>
          <pc:sldMk cId="885729490" sldId="262"/>
        </pc:sldMkLst>
        <pc:spChg chg="mod">
          <ac:chgData name="Raluca Maria Ionita (2120292)" userId="S::2120292@student.uwtsd.ac.uk::3b72fe61-09d6-4f73-87f4-647a2c2ec188" providerId="AD" clId="Web-{A6D2FFD1-558B-AB9D-9A4A-1040053CD6E9}" dt="2022-02-15T13:56:15.440" v="48" actId="20577"/>
          <ac:spMkLst>
            <pc:docMk/>
            <pc:sldMk cId="885729490" sldId="262"/>
            <ac:spMk id="2" creationId="{9BAA1320-7324-4DC2-8056-0128604B1CD5}"/>
          </ac:spMkLst>
        </pc:spChg>
        <pc:spChg chg="mod">
          <ac:chgData name="Raluca Maria Ionita (2120292)" userId="S::2120292@student.uwtsd.ac.uk::3b72fe61-09d6-4f73-87f4-647a2c2ec188" providerId="AD" clId="Web-{A6D2FFD1-558B-AB9D-9A4A-1040053CD6E9}" dt="2022-02-15T13:56:10.112" v="44" actId="1076"/>
          <ac:spMkLst>
            <pc:docMk/>
            <pc:sldMk cId="885729490" sldId="262"/>
            <ac:spMk id="4" creationId="{7AA1BC31-A198-456A-83E9-924091C1A2F2}"/>
          </ac:spMkLst>
        </pc:spChg>
        <pc:picChg chg="add mod">
          <ac:chgData name="Raluca Maria Ionita (2120292)" userId="S::2120292@student.uwtsd.ac.uk::3b72fe61-09d6-4f73-87f4-647a2c2ec188" providerId="AD" clId="Web-{A6D2FFD1-558B-AB9D-9A4A-1040053CD6E9}" dt="2022-02-15T13:56:03.128" v="43" actId="1076"/>
          <ac:picMkLst>
            <pc:docMk/>
            <pc:sldMk cId="885729490" sldId="262"/>
            <ac:picMk id="5" creationId="{7DCD4B4A-BF18-4C1E-9BF4-FFB45893CA28}"/>
          </ac:picMkLst>
        </pc:picChg>
      </pc:sldChg>
    </pc:docChg>
  </pc:docChgLst>
  <pc:docChgLst>
    <pc:chgData name="Raluca" userId="3b72fe61-09d6-4f73-87f4-647a2c2ec188" providerId="ADAL" clId="{E76959D7-4A40-4E66-9D68-FDFDB23DF1B2}"/>
    <pc:docChg chg="undo custSel addSld delSld modSld sldOrd">
      <pc:chgData name="Raluca" userId="3b72fe61-09d6-4f73-87f4-647a2c2ec188" providerId="ADAL" clId="{E76959D7-4A40-4E66-9D68-FDFDB23DF1B2}" dt="2022-02-26T23:30:26.204" v="963"/>
      <pc:docMkLst>
        <pc:docMk/>
      </pc:docMkLst>
      <pc:sldChg chg="delSp modSp mod ord modTransition">
        <pc:chgData name="Raluca" userId="3b72fe61-09d6-4f73-87f4-647a2c2ec188" providerId="ADAL" clId="{E76959D7-4A40-4E66-9D68-FDFDB23DF1B2}" dt="2022-02-26T23:30:26.204" v="963"/>
        <pc:sldMkLst>
          <pc:docMk/>
          <pc:sldMk cId="3219240767" sldId="257"/>
        </pc:sldMkLst>
        <pc:graphicFrameChg chg="del modGraphic">
          <ac:chgData name="Raluca" userId="3b72fe61-09d6-4f73-87f4-647a2c2ec188" providerId="ADAL" clId="{E76959D7-4A40-4E66-9D68-FDFDB23DF1B2}" dt="2022-02-26T21:20:59.015" v="154" actId="478"/>
          <ac:graphicFrameMkLst>
            <pc:docMk/>
            <pc:sldMk cId="3219240767" sldId="257"/>
            <ac:graphicFrameMk id="4" creationId="{839C70F2-0417-4611-8C97-BF099AE6DE91}"/>
          </ac:graphicFrameMkLst>
        </pc:graphicFrameChg>
      </pc:sldChg>
      <pc:sldChg chg="modSp mod modTransition">
        <pc:chgData name="Raluca" userId="3b72fe61-09d6-4f73-87f4-647a2c2ec188" providerId="ADAL" clId="{E76959D7-4A40-4E66-9D68-FDFDB23DF1B2}" dt="2022-02-26T23:30:12.026" v="960"/>
        <pc:sldMkLst>
          <pc:docMk/>
          <pc:sldMk cId="2089872307" sldId="258"/>
        </pc:sldMkLst>
        <pc:spChg chg="mod">
          <ac:chgData name="Raluca" userId="3b72fe61-09d6-4f73-87f4-647a2c2ec188" providerId="ADAL" clId="{E76959D7-4A40-4E66-9D68-FDFDB23DF1B2}" dt="2022-02-26T20:45:41.215" v="45" actId="20577"/>
          <ac:spMkLst>
            <pc:docMk/>
            <pc:sldMk cId="2089872307" sldId="258"/>
            <ac:spMk id="2" creationId="{D3DCFAA3-833A-49EF-B75D-0902F0518408}"/>
          </ac:spMkLst>
        </pc:spChg>
        <pc:spChg chg="mod">
          <ac:chgData name="Raluca" userId="3b72fe61-09d6-4f73-87f4-647a2c2ec188" providerId="ADAL" clId="{E76959D7-4A40-4E66-9D68-FDFDB23DF1B2}" dt="2022-02-26T21:10:27.021" v="110" actId="5793"/>
          <ac:spMkLst>
            <pc:docMk/>
            <pc:sldMk cId="2089872307" sldId="258"/>
            <ac:spMk id="6" creationId="{05B800B1-0571-4E69-93AC-769B9AF18C38}"/>
          </ac:spMkLst>
        </pc:spChg>
      </pc:sldChg>
      <pc:sldChg chg="addSp delSp modSp mod modTransition">
        <pc:chgData name="Raluca" userId="3b72fe61-09d6-4f73-87f4-647a2c2ec188" providerId="ADAL" clId="{E76959D7-4A40-4E66-9D68-FDFDB23DF1B2}" dt="2022-02-26T23:30:07.643" v="959"/>
        <pc:sldMkLst>
          <pc:docMk/>
          <pc:sldMk cId="1342400785" sldId="259"/>
        </pc:sldMkLst>
        <pc:spChg chg="mod">
          <ac:chgData name="Raluca" userId="3b72fe61-09d6-4f73-87f4-647a2c2ec188" providerId="ADAL" clId="{E76959D7-4A40-4E66-9D68-FDFDB23DF1B2}" dt="2022-02-26T20:59:53.573" v="81" actId="27636"/>
          <ac:spMkLst>
            <pc:docMk/>
            <pc:sldMk cId="1342400785" sldId="259"/>
            <ac:spMk id="3" creationId="{F253B0E1-8CB1-4937-93B3-26FBD8562EDC}"/>
          </ac:spMkLst>
        </pc:spChg>
        <pc:graphicFrameChg chg="add del">
          <ac:chgData name="Raluca" userId="3b72fe61-09d6-4f73-87f4-647a2c2ec188" providerId="ADAL" clId="{E76959D7-4A40-4E66-9D68-FDFDB23DF1B2}" dt="2022-02-26T22:30:20.904" v="915"/>
          <ac:graphicFrameMkLst>
            <pc:docMk/>
            <pc:sldMk cId="1342400785" sldId="259"/>
            <ac:graphicFrameMk id="4" creationId="{CC396C6B-67AA-499F-B173-364AC3B2E89A}"/>
          </ac:graphicFrameMkLst>
        </pc:graphicFrameChg>
      </pc:sldChg>
      <pc:sldChg chg="delSp modSp mod">
        <pc:chgData name="Raluca" userId="3b72fe61-09d6-4f73-87f4-647a2c2ec188" providerId="ADAL" clId="{E76959D7-4A40-4E66-9D68-FDFDB23DF1B2}" dt="2022-02-26T22:42:18.148" v="930" actId="2711"/>
        <pc:sldMkLst>
          <pc:docMk/>
          <pc:sldMk cId="697251850" sldId="260"/>
        </pc:sldMkLst>
        <pc:spChg chg="mod">
          <ac:chgData name="Raluca" userId="3b72fe61-09d6-4f73-87f4-647a2c2ec188" providerId="ADAL" clId="{E76959D7-4A40-4E66-9D68-FDFDB23DF1B2}" dt="2022-02-26T22:42:18.148" v="930" actId="2711"/>
          <ac:spMkLst>
            <pc:docMk/>
            <pc:sldMk cId="697251850" sldId="260"/>
            <ac:spMk id="3" creationId="{047428C4-33C6-4A21-AEC1-E3DF44B5F533}"/>
          </ac:spMkLst>
        </pc:spChg>
        <pc:graphicFrameChg chg="del mod modGraphic">
          <ac:chgData name="Raluca" userId="3b72fe61-09d6-4f73-87f4-647a2c2ec188" providerId="ADAL" clId="{E76959D7-4A40-4E66-9D68-FDFDB23DF1B2}" dt="2022-02-26T21:20:51.519" v="152" actId="478"/>
          <ac:graphicFrameMkLst>
            <pc:docMk/>
            <pc:sldMk cId="697251850" sldId="260"/>
            <ac:graphicFrameMk id="4" creationId="{138DED73-2D1D-497F-8567-1BEC613048D2}"/>
          </ac:graphicFrameMkLst>
        </pc:graphicFrameChg>
      </pc:sldChg>
      <pc:sldChg chg="del ord">
        <pc:chgData name="Raluca" userId="3b72fe61-09d6-4f73-87f4-647a2c2ec188" providerId="ADAL" clId="{E76959D7-4A40-4E66-9D68-FDFDB23DF1B2}" dt="2022-02-26T23:26:55.833" v="939" actId="47"/>
        <pc:sldMkLst>
          <pc:docMk/>
          <pc:sldMk cId="3165633529" sldId="261"/>
        </pc:sldMkLst>
      </pc:sldChg>
      <pc:sldChg chg="addSp delSp modSp mod setBg">
        <pc:chgData name="Raluca" userId="3b72fe61-09d6-4f73-87f4-647a2c2ec188" providerId="ADAL" clId="{E76959D7-4A40-4E66-9D68-FDFDB23DF1B2}" dt="2022-02-26T22:26:49.699" v="913" actId="1076"/>
        <pc:sldMkLst>
          <pc:docMk/>
          <pc:sldMk cId="885729490" sldId="262"/>
        </pc:sldMkLst>
        <pc:spChg chg="mod">
          <ac:chgData name="Raluca" userId="3b72fe61-09d6-4f73-87f4-647a2c2ec188" providerId="ADAL" clId="{E76959D7-4A40-4E66-9D68-FDFDB23DF1B2}" dt="2022-02-26T22:24:04.949" v="845" actId="255"/>
          <ac:spMkLst>
            <pc:docMk/>
            <pc:sldMk cId="885729490" sldId="262"/>
            <ac:spMk id="2" creationId="{9BAA1320-7324-4DC2-8056-0128604B1CD5}"/>
          </ac:spMkLst>
        </pc:spChg>
        <pc:spChg chg="mod ord">
          <ac:chgData name="Raluca" userId="3b72fe61-09d6-4f73-87f4-647a2c2ec188" providerId="ADAL" clId="{E76959D7-4A40-4E66-9D68-FDFDB23DF1B2}" dt="2022-02-26T22:26:49.699" v="913" actId="1076"/>
          <ac:spMkLst>
            <pc:docMk/>
            <pc:sldMk cId="885729490" sldId="262"/>
            <ac:spMk id="3" creationId="{D692F5AA-23AD-496F-94A8-D2B001FD087F}"/>
          </ac:spMkLst>
        </pc:spChg>
        <pc:spChg chg="del">
          <ac:chgData name="Raluca" userId="3b72fe61-09d6-4f73-87f4-647a2c2ec188" providerId="ADAL" clId="{E76959D7-4A40-4E66-9D68-FDFDB23DF1B2}" dt="2022-02-26T22:20:10.918" v="788" actId="478"/>
          <ac:spMkLst>
            <pc:docMk/>
            <pc:sldMk cId="885729490" sldId="262"/>
            <ac:spMk id="4" creationId="{7AA1BC31-A198-456A-83E9-924091C1A2F2}"/>
          </ac:spMkLst>
        </pc:spChg>
        <pc:spChg chg="add del">
          <ac:chgData name="Raluca" userId="3b72fe61-09d6-4f73-87f4-647a2c2ec188" providerId="ADAL" clId="{E76959D7-4A40-4E66-9D68-FDFDB23DF1B2}" dt="2022-02-26T22:20:53.928" v="810" actId="26606"/>
          <ac:spMkLst>
            <pc:docMk/>
            <pc:sldMk cId="885729490" sldId="262"/>
            <ac:spMk id="22" creationId="{04D98EFC-3E81-423B-A1AE-643353FCD75F}"/>
          </ac:spMkLst>
        </pc:spChg>
        <pc:spChg chg="add del">
          <ac:chgData name="Raluca" userId="3b72fe61-09d6-4f73-87f4-647a2c2ec188" providerId="ADAL" clId="{E76959D7-4A40-4E66-9D68-FDFDB23DF1B2}" dt="2022-02-26T22:22:52.133" v="822" actId="26606"/>
          <ac:spMkLst>
            <pc:docMk/>
            <pc:sldMk cId="885729490" sldId="262"/>
            <ac:spMk id="24" creationId="{582EFFC2-A0D7-4263-890D-6DBEF44C1B37}"/>
          </ac:spMkLst>
        </pc:spChg>
        <pc:spChg chg="add del">
          <ac:chgData name="Raluca" userId="3b72fe61-09d6-4f73-87f4-647a2c2ec188" providerId="ADAL" clId="{E76959D7-4A40-4E66-9D68-FDFDB23DF1B2}" dt="2022-02-26T22:22:52.133" v="822" actId="26606"/>
          <ac:spMkLst>
            <pc:docMk/>
            <pc:sldMk cId="885729490" sldId="262"/>
            <ac:spMk id="25" creationId="{3672C44A-D50E-49FB-BEBE-7D15BC95C6F5}"/>
          </ac:spMkLst>
        </pc:spChg>
        <pc:spChg chg="add del">
          <ac:chgData name="Raluca" userId="3b72fe61-09d6-4f73-87f4-647a2c2ec188" providerId="ADAL" clId="{E76959D7-4A40-4E66-9D68-FDFDB23DF1B2}" dt="2022-02-26T22:22:52.133" v="822" actId="26606"/>
          <ac:spMkLst>
            <pc:docMk/>
            <pc:sldMk cId="885729490" sldId="262"/>
            <ac:spMk id="26" creationId="{893BB075-3303-4928-B045-78340E7BE820}"/>
          </ac:spMkLst>
        </pc:spChg>
        <pc:spChg chg="add del">
          <ac:chgData name="Raluca" userId="3b72fe61-09d6-4f73-87f4-647a2c2ec188" providerId="ADAL" clId="{E76959D7-4A40-4E66-9D68-FDFDB23DF1B2}" dt="2022-02-26T22:23:23.347" v="835" actId="26606"/>
          <ac:spMkLst>
            <pc:docMk/>
            <pc:sldMk cId="885729490" sldId="262"/>
            <ac:spMk id="31" creationId="{5C4FAE93-C9E8-4BD7-B258-EF04B85C9A5B}"/>
          </ac:spMkLst>
        </pc:spChg>
        <pc:spChg chg="add del">
          <ac:chgData name="Raluca" userId="3b72fe61-09d6-4f73-87f4-647a2c2ec188" providerId="ADAL" clId="{E76959D7-4A40-4E66-9D68-FDFDB23DF1B2}" dt="2022-02-26T22:23:23.347" v="835" actId="26606"/>
          <ac:spMkLst>
            <pc:docMk/>
            <pc:sldMk cId="885729490" sldId="262"/>
            <ac:spMk id="33" creationId="{8333B3BC-95FB-435B-915C-01E00213934C}"/>
          </ac:spMkLst>
        </pc:spChg>
        <pc:spChg chg="add del">
          <ac:chgData name="Raluca" userId="3b72fe61-09d6-4f73-87f4-647a2c2ec188" providerId="ADAL" clId="{E76959D7-4A40-4E66-9D68-FDFDB23DF1B2}" dt="2022-02-26T22:23:23.347" v="835" actId="26606"/>
          <ac:spMkLst>
            <pc:docMk/>
            <pc:sldMk cId="885729490" sldId="262"/>
            <ac:spMk id="35" creationId="{4719EEA1-E873-4E9F-A900-DD2500B734D2}"/>
          </ac:spMkLst>
        </pc:spChg>
        <pc:spChg chg="add del">
          <ac:chgData name="Raluca" userId="3b72fe61-09d6-4f73-87f4-647a2c2ec188" providerId="ADAL" clId="{E76959D7-4A40-4E66-9D68-FDFDB23DF1B2}" dt="2022-02-26T22:23:23.347" v="835" actId="26606"/>
          <ac:spMkLst>
            <pc:docMk/>
            <pc:sldMk cId="885729490" sldId="262"/>
            <ac:spMk id="37" creationId="{BBC73356-C4D8-452B-9713-0DEED48EBAC0}"/>
          </ac:spMkLst>
        </pc:spChg>
        <pc:spChg chg="add">
          <ac:chgData name="Raluca" userId="3b72fe61-09d6-4f73-87f4-647a2c2ec188" providerId="ADAL" clId="{E76959D7-4A40-4E66-9D68-FDFDB23DF1B2}" dt="2022-02-26T22:23:23.347" v="835" actId="26606"/>
          <ac:spMkLst>
            <pc:docMk/>
            <pc:sldMk cId="885729490" sldId="262"/>
            <ac:spMk id="42" creationId="{2D23D8AE-0D4F-47D0-B18E-A7EDF82B6E20}"/>
          </ac:spMkLst>
        </pc:spChg>
        <pc:spChg chg="add">
          <ac:chgData name="Raluca" userId="3b72fe61-09d6-4f73-87f4-647a2c2ec188" providerId="ADAL" clId="{E76959D7-4A40-4E66-9D68-FDFDB23DF1B2}" dt="2022-02-26T22:23:23.347" v="835" actId="26606"/>
          <ac:spMkLst>
            <pc:docMk/>
            <pc:sldMk cId="885729490" sldId="262"/>
            <ac:spMk id="44" creationId="{FEC67828-31B8-445E-B259-F6C68C16EE73}"/>
          </ac:spMkLst>
        </pc:spChg>
        <pc:spChg chg="add">
          <ac:chgData name="Raluca" userId="3b72fe61-09d6-4f73-87f4-647a2c2ec188" providerId="ADAL" clId="{E76959D7-4A40-4E66-9D68-FDFDB23DF1B2}" dt="2022-02-26T22:23:23.347" v="835" actId="26606"/>
          <ac:spMkLst>
            <pc:docMk/>
            <pc:sldMk cId="885729490" sldId="262"/>
            <ac:spMk id="46" creationId="{D1ACB2E2-21AB-4384-B550-5FD525EC4194}"/>
          </ac:spMkLst>
        </pc:spChg>
        <pc:picChg chg="del">
          <ac:chgData name="Raluca" userId="3b72fe61-09d6-4f73-87f4-647a2c2ec188" providerId="ADAL" clId="{E76959D7-4A40-4E66-9D68-FDFDB23DF1B2}" dt="2022-02-26T22:20:16.436" v="790" actId="478"/>
          <ac:picMkLst>
            <pc:docMk/>
            <pc:sldMk cId="885729490" sldId="262"/>
            <ac:picMk id="5" creationId="{7DCD4B4A-BF18-4C1E-9BF4-FFB45893CA28}"/>
          </ac:picMkLst>
        </pc:picChg>
        <pc:picChg chg="add del mod">
          <ac:chgData name="Raluca" userId="3b72fe61-09d6-4f73-87f4-647a2c2ec188" providerId="ADAL" clId="{E76959D7-4A40-4E66-9D68-FDFDB23DF1B2}" dt="2022-02-26T22:19:56.943" v="780" actId="21"/>
          <ac:picMkLst>
            <pc:docMk/>
            <pc:sldMk cId="885729490" sldId="262"/>
            <ac:picMk id="7" creationId="{B09E8AE2-4514-47DC-AD15-585ECC6A9C14}"/>
          </ac:picMkLst>
        </pc:picChg>
        <pc:picChg chg="add del mod">
          <ac:chgData name="Raluca" userId="3b72fe61-09d6-4f73-87f4-647a2c2ec188" providerId="ADAL" clId="{E76959D7-4A40-4E66-9D68-FDFDB23DF1B2}" dt="2022-02-26T22:19:56.943" v="780" actId="21"/>
          <ac:picMkLst>
            <pc:docMk/>
            <pc:sldMk cId="885729490" sldId="262"/>
            <ac:picMk id="9" creationId="{3AD8EBE4-9AE3-4039-9E2E-D5F0A4C4691F}"/>
          </ac:picMkLst>
        </pc:picChg>
        <pc:picChg chg="add del mod">
          <ac:chgData name="Raluca" userId="3b72fe61-09d6-4f73-87f4-647a2c2ec188" providerId="ADAL" clId="{E76959D7-4A40-4E66-9D68-FDFDB23DF1B2}" dt="2022-02-26T22:19:56.943" v="780" actId="21"/>
          <ac:picMkLst>
            <pc:docMk/>
            <pc:sldMk cId="885729490" sldId="262"/>
            <ac:picMk id="11" creationId="{44970D6E-349D-4177-A40D-87D9EBE97721}"/>
          </ac:picMkLst>
        </pc:picChg>
        <pc:picChg chg="add mod ord">
          <ac:chgData name="Raluca" userId="3b72fe61-09d6-4f73-87f4-647a2c2ec188" providerId="ADAL" clId="{E76959D7-4A40-4E66-9D68-FDFDB23DF1B2}" dt="2022-02-26T22:23:37.777" v="840" actId="1076"/>
          <ac:picMkLst>
            <pc:docMk/>
            <pc:sldMk cId="885729490" sldId="262"/>
            <ac:picMk id="13" creationId="{F22B53E6-E49A-4578-AC02-EDF2205D596B}"/>
          </ac:picMkLst>
        </pc:picChg>
        <pc:picChg chg="add mod ord">
          <ac:chgData name="Raluca" userId="3b72fe61-09d6-4f73-87f4-647a2c2ec188" providerId="ADAL" clId="{E76959D7-4A40-4E66-9D68-FDFDB23DF1B2}" dt="2022-02-26T22:23:42.306" v="842" actId="1076"/>
          <ac:picMkLst>
            <pc:docMk/>
            <pc:sldMk cId="885729490" sldId="262"/>
            <ac:picMk id="15" creationId="{8D6711E9-61C9-48B4-9D48-FBC181033BA1}"/>
          </ac:picMkLst>
        </pc:picChg>
        <pc:picChg chg="add mod ord">
          <ac:chgData name="Raluca" userId="3b72fe61-09d6-4f73-87f4-647a2c2ec188" providerId="ADAL" clId="{E76959D7-4A40-4E66-9D68-FDFDB23DF1B2}" dt="2022-02-26T22:23:40.758" v="841" actId="1076"/>
          <ac:picMkLst>
            <pc:docMk/>
            <pc:sldMk cId="885729490" sldId="262"/>
            <ac:picMk id="17" creationId="{C40C998D-F88D-4D4D-AA7E-7D96D92EC8A3}"/>
          </ac:picMkLst>
        </pc:picChg>
        <pc:picChg chg="add mod">
          <ac:chgData name="Raluca" userId="3b72fe61-09d6-4f73-87f4-647a2c2ec188" providerId="ADAL" clId="{E76959D7-4A40-4E66-9D68-FDFDB23DF1B2}" dt="2022-02-26T22:23:32.459" v="838" actId="1076"/>
          <ac:picMkLst>
            <pc:docMk/>
            <pc:sldMk cId="885729490" sldId="262"/>
            <ac:picMk id="19" creationId="{5FE0AE8B-8E02-49F5-ADDD-AE3C7B92F6C2}"/>
          </ac:picMkLst>
        </pc:picChg>
      </pc:sldChg>
      <pc:sldChg chg="new del">
        <pc:chgData name="Raluca" userId="3b72fe61-09d6-4f73-87f4-647a2c2ec188" providerId="ADAL" clId="{E76959D7-4A40-4E66-9D68-FDFDB23DF1B2}" dt="2022-02-26T20:56:24.559" v="50" actId="47"/>
        <pc:sldMkLst>
          <pc:docMk/>
          <pc:sldMk cId="847286013" sldId="263"/>
        </pc:sldMkLst>
      </pc:sldChg>
      <pc:sldChg chg="delSp add del setBg delDesignElem">
        <pc:chgData name="Raluca" userId="3b72fe61-09d6-4f73-87f4-647a2c2ec188" providerId="ADAL" clId="{E76959D7-4A40-4E66-9D68-FDFDB23DF1B2}" dt="2022-02-26T20:57:40.902" v="53" actId="47"/>
        <pc:sldMkLst>
          <pc:docMk/>
          <pc:sldMk cId="2914513509" sldId="264"/>
        </pc:sldMkLst>
        <pc:spChg chg="del">
          <ac:chgData name="Raluca" userId="3b72fe61-09d6-4f73-87f4-647a2c2ec188" providerId="ADAL" clId="{E76959D7-4A40-4E66-9D68-FDFDB23DF1B2}" dt="2022-02-26T20:56:14.233" v="48"/>
          <ac:spMkLst>
            <pc:docMk/>
            <pc:sldMk cId="2914513509" sldId="264"/>
            <ac:spMk id="16" creationId="{270BDA80-627C-422A-AFFD-B7F1DC0F7734}"/>
          </ac:spMkLst>
        </pc:spChg>
      </pc:sldChg>
      <pc:sldChg chg="new del">
        <pc:chgData name="Raluca" userId="3b72fe61-09d6-4f73-87f4-647a2c2ec188" providerId="ADAL" clId="{E76959D7-4A40-4E66-9D68-FDFDB23DF1B2}" dt="2022-02-26T20:57:42.151" v="54" actId="47"/>
        <pc:sldMkLst>
          <pc:docMk/>
          <pc:sldMk cId="3267205012" sldId="265"/>
        </pc:sldMkLst>
      </pc:sldChg>
      <pc:sldChg chg="delSp modSp add mod setBg delDesignElem">
        <pc:chgData name="Raluca" userId="3b72fe61-09d6-4f73-87f4-647a2c2ec188" providerId="ADAL" clId="{E76959D7-4A40-4E66-9D68-FDFDB23DF1B2}" dt="2022-02-26T23:29:10.946" v="956" actId="20577"/>
        <pc:sldMkLst>
          <pc:docMk/>
          <pc:sldMk cId="3344608553" sldId="266"/>
        </pc:sldMkLst>
        <pc:spChg chg="del mod">
          <ac:chgData name="Raluca" userId="3b72fe61-09d6-4f73-87f4-647a2c2ec188" providerId="ADAL" clId="{E76959D7-4A40-4E66-9D68-FDFDB23DF1B2}" dt="2022-02-26T21:00:03.926" v="82" actId="21"/>
          <ac:spMkLst>
            <pc:docMk/>
            <pc:sldMk cId="3344608553" sldId="266"/>
            <ac:spMk id="2" creationId="{1FA2A4D1-0C71-4E94-9CC4-CA71A35D9B53}"/>
          </ac:spMkLst>
        </pc:spChg>
        <pc:spChg chg="mod">
          <ac:chgData name="Raluca" userId="3b72fe61-09d6-4f73-87f4-647a2c2ec188" providerId="ADAL" clId="{E76959D7-4A40-4E66-9D68-FDFDB23DF1B2}" dt="2022-02-26T23:29:10.946" v="956" actId="20577"/>
          <ac:spMkLst>
            <pc:docMk/>
            <pc:sldMk cId="3344608553" sldId="266"/>
            <ac:spMk id="3" creationId="{60D6B3F1-6E60-4E29-BC5B-F3149F06F0A2}"/>
          </ac:spMkLst>
        </pc:spChg>
        <pc:spChg chg="del">
          <ac:chgData name="Raluca" userId="3b72fe61-09d6-4f73-87f4-647a2c2ec188" providerId="ADAL" clId="{E76959D7-4A40-4E66-9D68-FDFDB23DF1B2}" dt="2022-02-26T20:57:05.568" v="52"/>
          <ac:spMkLst>
            <pc:docMk/>
            <pc:sldMk cId="3344608553" sldId="266"/>
            <ac:spMk id="8" creationId="{270BDA80-627C-422A-AFFD-B7F1DC0F7734}"/>
          </ac:spMkLst>
        </pc:spChg>
      </pc:sldChg>
      <pc:sldChg chg="new del">
        <pc:chgData name="Raluca" userId="3b72fe61-09d6-4f73-87f4-647a2c2ec188" providerId="ADAL" clId="{E76959D7-4A40-4E66-9D68-FDFDB23DF1B2}" dt="2022-02-26T21:32:25.346" v="673" actId="47"/>
        <pc:sldMkLst>
          <pc:docMk/>
          <pc:sldMk cId="1123487661" sldId="267"/>
        </pc:sldMkLst>
      </pc:sldChg>
      <pc:sldChg chg="delSp modSp add mod setBg delDesignElem">
        <pc:chgData name="Raluca" userId="3b72fe61-09d6-4f73-87f4-647a2c2ec188" providerId="ADAL" clId="{E76959D7-4A40-4E66-9D68-FDFDB23DF1B2}" dt="2022-02-26T23:28:06.009" v="949" actId="207"/>
        <pc:sldMkLst>
          <pc:docMk/>
          <pc:sldMk cId="2074740691" sldId="268"/>
        </pc:sldMkLst>
        <pc:spChg chg="del">
          <ac:chgData name="Raluca" userId="3b72fe61-09d6-4f73-87f4-647a2c2ec188" providerId="ADAL" clId="{E76959D7-4A40-4E66-9D68-FDFDB23DF1B2}" dt="2022-02-26T20:59:05.888" v="63"/>
          <ac:spMkLst>
            <pc:docMk/>
            <pc:sldMk cId="2074740691" sldId="268"/>
            <ac:spMk id="25" creationId="{20331F6A-DA09-422D-8CED-00C0B458583E}"/>
          </ac:spMkLst>
        </pc:spChg>
        <pc:spChg chg="del">
          <ac:chgData name="Raluca" userId="3b72fe61-09d6-4f73-87f4-647a2c2ec188" providerId="ADAL" clId="{E76959D7-4A40-4E66-9D68-FDFDB23DF1B2}" dt="2022-02-26T20:59:05.888" v="63"/>
          <ac:spMkLst>
            <pc:docMk/>
            <pc:sldMk cId="2074740691" sldId="268"/>
            <ac:spMk id="26" creationId="{107C2F65-00C4-451C-8BFA-E765DEC17168}"/>
          </ac:spMkLst>
        </pc:spChg>
        <pc:spChg chg="del">
          <ac:chgData name="Raluca" userId="3b72fe61-09d6-4f73-87f4-647a2c2ec188" providerId="ADAL" clId="{E76959D7-4A40-4E66-9D68-FDFDB23DF1B2}" dt="2022-02-26T20:59:05.888" v="63"/>
          <ac:spMkLst>
            <pc:docMk/>
            <pc:sldMk cId="2074740691" sldId="268"/>
            <ac:spMk id="27" creationId="{50DDF752-B2A6-49DC-B474-8E1F71AFF1DF}"/>
          </ac:spMkLst>
        </pc:spChg>
        <pc:spChg chg="mod">
          <ac:chgData name="Raluca" userId="3b72fe61-09d6-4f73-87f4-647a2c2ec188" providerId="ADAL" clId="{E76959D7-4A40-4E66-9D68-FDFDB23DF1B2}" dt="2022-02-26T21:34:57.899" v="684" actId="20577"/>
          <ac:spMkLst>
            <pc:docMk/>
            <pc:sldMk cId="2074740691" sldId="268"/>
            <ac:spMk id="28" creationId="{71D8D2EC-9452-4D2E-B54A-E2F4E1055C32}"/>
          </ac:spMkLst>
        </pc:spChg>
        <pc:spChg chg="mod">
          <ac:chgData name="Raluca" userId="3b72fe61-09d6-4f73-87f4-647a2c2ec188" providerId="ADAL" clId="{E76959D7-4A40-4E66-9D68-FDFDB23DF1B2}" dt="2022-02-26T23:28:06.009" v="949" actId="207"/>
          <ac:spMkLst>
            <pc:docMk/>
            <pc:sldMk cId="2074740691" sldId="268"/>
            <ac:spMk id="48" creationId="{71D8D2EC-9452-4D2E-B54A-E2F4E1055C32}"/>
          </ac:spMkLst>
        </pc:spChg>
      </pc:sldChg>
      <pc:sldChg chg="modSp new mod">
        <pc:chgData name="Raluca" userId="3b72fe61-09d6-4f73-87f4-647a2c2ec188" providerId="ADAL" clId="{E76959D7-4A40-4E66-9D68-FDFDB23DF1B2}" dt="2022-02-26T23:28:58.929" v="953" actId="27636"/>
        <pc:sldMkLst>
          <pc:docMk/>
          <pc:sldMk cId="1245958915" sldId="269"/>
        </pc:sldMkLst>
        <pc:spChg chg="mod">
          <ac:chgData name="Raluca" userId="3b72fe61-09d6-4f73-87f4-647a2c2ec188" providerId="ADAL" clId="{E76959D7-4A40-4E66-9D68-FDFDB23DF1B2}" dt="2022-02-26T23:28:56.246" v="951" actId="255"/>
          <ac:spMkLst>
            <pc:docMk/>
            <pc:sldMk cId="1245958915" sldId="269"/>
            <ac:spMk id="2" creationId="{C8655A6F-1C8A-454B-B2AC-68854A5F4414}"/>
          </ac:spMkLst>
        </pc:spChg>
        <pc:spChg chg="mod">
          <ac:chgData name="Raluca" userId="3b72fe61-09d6-4f73-87f4-647a2c2ec188" providerId="ADAL" clId="{E76959D7-4A40-4E66-9D68-FDFDB23DF1B2}" dt="2022-02-26T23:28:58.929" v="953" actId="27636"/>
          <ac:spMkLst>
            <pc:docMk/>
            <pc:sldMk cId="1245958915" sldId="269"/>
            <ac:spMk id="3" creationId="{42A92685-FC74-4B92-8CF8-28A8D29BC7CF}"/>
          </ac:spMkLst>
        </pc:spChg>
      </pc:sldChg>
      <pc:sldChg chg="addSp new del">
        <pc:chgData name="Raluca" userId="3b72fe61-09d6-4f73-87f4-647a2c2ec188" providerId="ADAL" clId="{E76959D7-4A40-4E66-9D68-FDFDB23DF1B2}" dt="2022-02-26T22:30:48.251" v="918" actId="2696"/>
        <pc:sldMkLst>
          <pc:docMk/>
          <pc:sldMk cId="1035830693" sldId="270"/>
        </pc:sldMkLst>
        <pc:graphicFrameChg chg="add">
          <ac:chgData name="Raluca" userId="3b72fe61-09d6-4f73-87f4-647a2c2ec188" providerId="ADAL" clId="{E76959D7-4A40-4E66-9D68-FDFDB23DF1B2}" dt="2022-02-26T22:30:27.870" v="917"/>
          <ac:graphicFrameMkLst>
            <pc:docMk/>
            <pc:sldMk cId="1035830693" sldId="270"/>
            <ac:graphicFrameMk id="4" creationId="{E5B6433D-A6F3-4966-A223-3094A9768DFA}"/>
          </ac:graphicFrameMkLst>
        </pc:graphicFrameChg>
      </pc:sldChg>
      <pc:sldChg chg="addSp new ord">
        <pc:chgData name="Raluca" userId="3b72fe61-09d6-4f73-87f4-647a2c2ec188" providerId="ADAL" clId="{E76959D7-4A40-4E66-9D68-FDFDB23DF1B2}" dt="2022-02-26T22:31:38.261" v="923"/>
        <pc:sldMkLst>
          <pc:docMk/>
          <pc:sldMk cId="3573609509" sldId="270"/>
        </pc:sldMkLst>
        <pc:graphicFrameChg chg="add">
          <ac:chgData name="Raluca" userId="3b72fe61-09d6-4f73-87f4-647a2c2ec188" providerId="ADAL" clId="{E76959D7-4A40-4E66-9D68-FDFDB23DF1B2}" dt="2022-02-26T22:31:04.457" v="920"/>
          <ac:graphicFrameMkLst>
            <pc:docMk/>
            <pc:sldMk cId="3573609509" sldId="270"/>
            <ac:graphicFrameMk id="3" creationId="{0C3132D7-6E23-4B0E-AC0F-13BA1DDE36F4}"/>
          </ac:graphicFrameMkLst>
        </pc:graphicFrameChg>
        <pc:graphicFrameChg chg="add">
          <ac:chgData name="Raluca" userId="3b72fe61-09d6-4f73-87f4-647a2c2ec188" providerId="ADAL" clId="{E76959D7-4A40-4E66-9D68-FDFDB23DF1B2}" dt="2022-02-26T22:31:11.433" v="921"/>
          <ac:graphicFrameMkLst>
            <pc:docMk/>
            <pc:sldMk cId="3573609509" sldId="270"/>
            <ac:graphicFrameMk id="4" creationId="{E575C573-0505-4DA1-BD9C-0BA9E4831A6F}"/>
          </ac:graphicFrameMkLst>
        </pc:graphicFrameChg>
      </pc:sldChg>
    </pc:docChg>
  </pc:docChgLst>
  <pc:docChgLst>
    <pc:chgData name="Raluca Maria Ionita (2120292)" userId="S::2120292@student.uwtsd.ac.uk::3b72fe61-09d6-4f73-87f4-647a2c2ec188" providerId="AD" clId="Web-{2C7704C8-00C1-7464-D9E0-297AD7F68AF8}"/>
    <pc:docChg chg="addSld modSld">
      <pc:chgData name="Raluca Maria Ionita (2120292)" userId="S::2120292@student.uwtsd.ac.uk::3b72fe61-09d6-4f73-87f4-647a2c2ec188" providerId="AD" clId="Web-{2C7704C8-00C1-7464-D9E0-297AD7F68AF8}" dt="2022-02-15T09:33:46.268" v="77" actId="20577"/>
      <pc:docMkLst>
        <pc:docMk/>
      </pc:docMkLst>
      <pc:sldChg chg="modSp">
        <pc:chgData name="Raluca Maria Ionita (2120292)" userId="S::2120292@student.uwtsd.ac.uk::3b72fe61-09d6-4f73-87f4-647a2c2ec188" providerId="AD" clId="Web-{2C7704C8-00C1-7464-D9E0-297AD7F68AF8}" dt="2022-02-15T09:30:24.826" v="5" actId="20577"/>
        <pc:sldMkLst>
          <pc:docMk/>
          <pc:sldMk cId="3219240767" sldId="257"/>
        </pc:sldMkLst>
        <pc:spChg chg="mod">
          <ac:chgData name="Raluca Maria Ionita (2120292)" userId="S::2120292@student.uwtsd.ac.uk::3b72fe61-09d6-4f73-87f4-647a2c2ec188" providerId="AD" clId="Web-{2C7704C8-00C1-7464-D9E0-297AD7F68AF8}" dt="2022-02-15T09:30:24.826" v="5" actId="20577"/>
          <ac:spMkLst>
            <pc:docMk/>
            <pc:sldMk cId="3219240767" sldId="257"/>
            <ac:spMk id="2" creationId="{8B359CB2-2CFE-4B58-8028-322A338B34D7}"/>
          </ac:spMkLst>
        </pc:spChg>
      </pc:sldChg>
      <pc:sldChg chg="modSp new">
        <pc:chgData name="Raluca Maria Ionita (2120292)" userId="S::2120292@student.uwtsd.ac.uk::3b72fe61-09d6-4f73-87f4-647a2c2ec188" providerId="AD" clId="Web-{2C7704C8-00C1-7464-D9E0-297AD7F68AF8}" dt="2022-02-15T09:33:46.268" v="77" actId="20577"/>
        <pc:sldMkLst>
          <pc:docMk/>
          <pc:sldMk cId="697251850" sldId="260"/>
        </pc:sldMkLst>
        <pc:spChg chg="mod">
          <ac:chgData name="Raluca Maria Ionita (2120292)" userId="S::2120292@student.uwtsd.ac.uk::3b72fe61-09d6-4f73-87f4-647a2c2ec188" providerId="AD" clId="Web-{2C7704C8-00C1-7464-D9E0-297AD7F68AF8}" dt="2022-02-15T09:31:12.734" v="31" actId="20577"/>
          <ac:spMkLst>
            <pc:docMk/>
            <pc:sldMk cId="697251850" sldId="260"/>
            <ac:spMk id="2" creationId="{9211DB05-0C7A-401E-A542-B374B79F612A}"/>
          </ac:spMkLst>
        </pc:spChg>
        <pc:spChg chg="mod">
          <ac:chgData name="Raluca Maria Ionita (2120292)" userId="S::2120292@student.uwtsd.ac.uk::3b72fe61-09d6-4f73-87f4-647a2c2ec188" providerId="AD" clId="Web-{2C7704C8-00C1-7464-D9E0-297AD7F68AF8}" dt="2022-02-15T09:33:46.268" v="77" actId="20577"/>
          <ac:spMkLst>
            <pc:docMk/>
            <pc:sldMk cId="697251850" sldId="260"/>
            <ac:spMk id="3" creationId="{047428C4-33C6-4A21-AEC1-E3DF44B5F533}"/>
          </ac:spMkLst>
        </pc:spChg>
      </pc:sldChg>
    </pc:docChg>
  </pc:docChgLst>
  <pc:docChgLst>
    <pc:chgData name="Raluca Maria Ionita (2120292)" userId="S::2120292@student.uwtsd.ac.uk::3b72fe61-09d6-4f73-87f4-647a2c2ec188" providerId="AD" clId="Web-{650C8AF3-9281-D17B-7DEA-305C50D51118}"/>
    <pc:docChg chg="addSld modSld sldOrd">
      <pc:chgData name="Raluca Maria Ionita (2120292)" userId="S::2120292@student.uwtsd.ac.uk::3b72fe61-09d6-4f73-87f4-647a2c2ec188" providerId="AD" clId="Web-{650C8AF3-9281-D17B-7DEA-305C50D51118}" dt="2022-02-15T11:33:53.279" v="209" actId="20577"/>
      <pc:docMkLst>
        <pc:docMk/>
      </pc:docMkLst>
      <pc:sldChg chg="addSp delSp modSp new">
        <pc:chgData name="Raluca Maria Ionita (2120292)" userId="S::2120292@student.uwtsd.ac.uk::3b72fe61-09d6-4f73-87f4-647a2c2ec188" providerId="AD" clId="Web-{650C8AF3-9281-D17B-7DEA-305C50D51118}" dt="2022-02-15T11:19:04.055" v="92" actId="1076"/>
        <pc:sldMkLst>
          <pc:docMk/>
          <pc:sldMk cId="3165633529" sldId="261"/>
        </pc:sldMkLst>
        <pc:spChg chg="del">
          <ac:chgData name="Raluca Maria Ionita (2120292)" userId="S::2120292@student.uwtsd.ac.uk::3b72fe61-09d6-4f73-87f4-647a2c2ec188" providerId="AD" clId="Web-{650C8AF3-9281-D17B-7DEA-305C50D51118}" dt="2022-02-15T11:16:44.286" v="1"/>
          <ac:spMkLst>
            <pc:docMk/>
            <pc:sldMk cId="3165633529" sldId="261"/>
            <ac:spMk id="3" creationId="{AB1B66C8-68D9-4EF7-BF01-096A5B166F3D}"/>
          </ac:spMkLst>
        </pc:spChg>
        <pc:graphicFrameChg chg="add mod modGraphic">
          <ac:chgData name="Raluca Maria Ionita (2120292)" userId="S::2120292@student.uwtsd.ac.uk::3b72fe61-09d6-4f73-87f4-647a2c2ec188" providerId="AD" clId="Web-{650C8AF3-9281-D17B-7DEA-305C50D51118}" dt="2022-02-15T11:19:04.055" v="92" actId="1076"/>
          <ac:graphicFrameMkLst>
            <pc:docMk/>
            <pc:sldMk cId="3165633529" sldId="261"/>
            <ac:graphicFrameMk id="4" creationId="{0276887E-5038-4055-B361-02006327AC98}"/>
          </ac:graphicFrameMkLst>
        </pc:graphicFrameChg>
      </pc:sldChg>
      <pc:sldChg chg="addSp modSp new ord">
        <pc:chgData name="Raluca Maria Ionita (2120292)" userId="S::2120292@student.uwtsd.ac.uk::3b72fe61-09d6-4f73-87f4-647a2c2ec188" providerId="AD" clId="Web-{650C8AF3-9281-D17B-7DEA-305C50D51118}" dt="2022-02-15T11:33:53.279" v="209" actId="20577"/>
        <pc:sldMkLst>
          <pc:docMk/>
          <pc:sldMk cId="885729490" sldId="262"/>
        </pc:sldMkLst>
        <pc:spChg chg="mod">
          <ac:chgData name="Raluca Maria Ionita (2120292)" userId="S::2120292@student.uwtsd.ac.uk::3b72fe61-09d6-4f73-87f4-647a2c2ec188" providerId="AD" clId="Web-{650C8AF3-9281-D17B-7DEA-305C50D51118}" dt="2022-02-15T11:20:32.948" v="102" actId="20577"/>
          <ac:spMkLst>
            <pc:docMk/>
            <pc:sldMk cId="885729490" sldId="262"/>
            <ac:spMk id="2" creationId="{9BAA1320-7324-4DC2-8056-0128604B1CD5}"/>
          </ac:spMkLst>
        </pc:spChg>
        <pc:spChg chg="mod">
          <ac:chgData name="Raluca Maria Ionita (2120292)" userId="S::2120292@student.uwtsd.ac.uk::3b72fe61-09d6-4f73-87f4-647a2c2ec188" providerId="AD" clId="Web-{650C8AF3-9281-D17B-7DEA-305C50D51118}" dt="2022-02-15T11:24:54.782" v="127" actId="1076"/>
          <ac:spMkLst>
            <pc:docMk/>
            <pc:sldMk cId="885729490" sldId="262"/>
            <ac:spMk id="3" creationId="{D692F5AA-23AD-496F-94A8-D2B001FD087F}"/>
          </ac:spMkLst>
        </pc:spChg>
        <pc:spChg chg="add mod">
          <ac:chgData name="Raluca Maria Ionita (2120292)" userId="S::2120292@student.uwtsd.ac.uk::3b72fe61-09d6-4f73-87f4-647a2c2ec188" providerId="AD" clId="Web-{650C8AF3-9281-D17B-7DEA-305C50D51118}" dt="2022-02-15T11:33:53.279" v="209" actId="20577"/>
          <ac:spMkLst>
            <pc:docMk/>
            <pc:sldMk cId="885729490" sldId="262"/>
            <ac:spMk id="4" creationId="{7AA1BC31-A198-456A-83E9-924091C1A2F2}"/>
          </ac:spMkLst>
        </pc:spChg>
      </pc:sldChg>
    </pc:docChg>
  </pc:docChgLst>
  <pc:docChgLst>
    <pc:chgData name="Raluca Maria Ionita (2120292)" userId="S::2120292@student.uwtsd.ac.uk::3b72fe61-09d6-4f73-87f4-647a2c2ec188" providerId="AD" clId="Web-{645EF9BB-C3EA-7E11-BF14-DAB4E0B1CFBF}"/>
    <pc:docChg chg="addSld delSld modSld addMainMaster delMainMaster">
      <pc:chgData name="Raluca Maria Ionita (2120292)" userId="S::2120292@student.uwtsd.ac.uk::3b72fe61-09d6-4f73-87f4-647a2c2ec188" providerId="AD" clId="Web-{645EF9BB-C3EA-7E11-BF14-DAB4E0B1CFBF}" dt="2022-02-14T23:00:04.036" v="712" actId="14100"/>
      <pc:docMkLst>
        <pc:docMk/>
      </pc:docMkLst>
      <pc:sldChg chg="addSp delSp modSp del mod setBg modClrScheme setClrOvrMap chgLayout">
        <pc:chgData name="Raluca Maria Ionita (2120292)" userId="S::2120292@student.uwtsd.ac.uk::3b72fe61-09d6-4f73-87f4-647a2c2ec188" providerId="AD" clId="Web-{645EF9BB-C3EA-7E11-BF14-DAB4E0B1CFBF}" dt="2022-02-14T22:43:15.206" v="472"/>
        <pc:sldMkLst>
          <pc:docMk/>
          <pc:sldMk cId="109857222" sldId="256"/>
        </pc:sldMkLst>
        <pc:spChg chg="del mod ord">
          <ac:chgData name="Raluca Maria Ionita (2120292)" userId="S::2120292@student.uwtsd.ac.uk::3b72fe61-09d6-4f73-87f4-647a2c2ec188" providerId="AD" clId="Web-{645EF9BB-C3EA-7E11-BF14-DAB4E0B1CFBF}" dt="2022-02-14T22:34:42.502" v="204"/>
          <ac:spMkLst>
            <pc:docMk/>
            <pc:sldMk cId="109857222" sldId="256"/>
            <ac:spMk id="2" creationId="{00000000-0000-0000-0000-000000000000}"/>
          </ac:spMkLst>
        </pc:spChg>
        <pc:spChg chg="del mod ord">
          <ac:chgData name="Raluca Maria Ionita (2120292)" userId="S::2120292@student.uwtsd.ac.uk::3b72fe61-09d6-4f73-87f4-647a2c2ec188" providerId="AD" clId="Web-{645EF9BB-C3EA-7E11-BF14-DAB4E0B1CFBF}" dt="2022-02-14T22:31:21.987" v="11"/>
          <ac:spMkLst>
            <pc:docMk/>
            <pc:sldMk cId="109857222" sldId="256"/>
            <ac:spMk id="3" creationId="{00000000-0000-0000-0000-000000000000}"/>
          </ac:spMkLst>
        </pc:spChg>
        <pc:spChg chg="add del mod">
          <ac:chgData name="Raluca Maria Ionita (2120292)" userId="S::2120292@student.uwtsd.ac.uk::3b72fe61-09d6-4f73-87f4-647a2c2ec188" providerId="AD" clId="Web-{645EF9BB-C3EA-7E11-BF14-DAB4E0B1CFBF}" dt="2022-02-14T22:34:45.908" v="205"/>
          <ac:spMkLst>
            <pc:docMk/>
            <pc:sldMk cId="109857222" sldId="256"/>
            <ac:spMk id="7" creationId="{4617293A-BF6C-468C-A21A-5998E7916CCB}"/>
          </ac:spMkLst>
        </pc:spChg>
        <pc:spChg chg="add">
          <ac:chgData name="Raluca Maria Ionita (2120292)" userId="S::2120292@student.uwtsd.ac.uk::3b72fe61-09d6-4f73-87f4-647a2c2ec188" providerId="AD" clId="Web-{645EF9BB-C3EA-7E11-BF14-DAB4E0B1CFBF}" dt="2022-02-14T22:28:38.523" v="2"/>
          <ac:spMkLst>
            <pc:docMk/>
            <pc:sldMk cId="109857222" sldId="256"/>
            <ac:spMk id="8" creationId="{C28D0172-F2E0-4763-9C35-F022664959D8}"/>
          </ac:spMkLst>
        </pc:spChg>
        <pc:spChg chg="add">
          <ac:chgData name="Raluca Maria Ionita (2120292)" userId="S::2120292@student.uwtsd.ac.uk::3b72fe61-09d6-4f73-87f4-647a2c2ec188" providerId="AD" clId="Web-{645EF9BB-C3EA-7E11-BF14-DAB4E0B1CFBF}" dt="2022-02-14T22:28:38.523" v="2"/>
          <ac:spMkLst>
            <pc:docMk/>
            <pc:sldMk cId="109857222" sldId="256"/>
            <ac:spMk id="10" creationId="{9F2851FB-E841-4509-8A6D-A416376EA380}"/>
          </ac:spMkLst>
        </pc:spChg>
        <pc:spChg chg="add">
          <ac:chgData name="Raluca Maria Ionita (2120292)" userId="S::2120292@student.uwtsd.ac.uk::3b72fe61-09d6-4f73-87f4-647a2c2ec188" providerId="AD" clId="Web-{645EF9BB-C3EA-7E11-BF14-DAB4E0B1CFBF}" dt="2022-02-14T22:28:38.523" v="2"/>
          <ac:spMkLst>
            <pc:docMk/>
            <pc:sldMk cId="109857222" sldId="256"/>
            <ac:spMk id="12" creationId="{DF6FB2B2-CE21-407F-B22E-302DADC2C3D3}"/>
          </ac:spMkLst>
        </pc:spChg>
        <pc:graphicFrameChg chg="add del mod modGraphic">
          <ac:chgData name="Raluca Maria Ionita (2120292)" userId="S::2120292@student.uwtsd.ac.uk::3b72fe61-09d6-4f73-87f4-647a2c2ec188" providerId="AD" clId="Web-{645EF9BB-C3EA-7E11-BF14-DAB4E0B1CFBF}" dt="2022-02-14T22:32:10.553" v="43"/>
          <ac:graphicFrameMkLst>
            <pc:docMk/>
            <pc:sldMk cId="109857222" sldId="256"/>
            <ac:graphicFrameMk id="4" creationId="{D91A3936-1235-4D32-B7A0-3D1D259A53FB}"/>
          </ac:graphicFrameMkLst>
        </pc:graphicFrameChg>
        <pc:graphicFrameChg chg="add del mod modGraphic">
          <ac:chgData name="Raluca Maria Ionita (2120292)" userId="S::2120292@student.uwtsd.ac.uk::3b72fe61-09d6-4f73-87f4-647a2c2ec188" providerId="AD" clId="Web-{645EF9BB-C3EA-7E11-BF14-DAB4E0B1CFBF}" dt="2022-02-14T22:43:04.705" v="470"/>
          <ac:graphicFrameMkLst>
            <pc:docMk/>
            <pc:sldMk cId="109857222" sldId="256"/>
            <ac:graphicFrameMk id="5" creationId="{0FC12C90-E03D-4811-8782-282705AEB5CE}"/>
          </ac:graphicFrameMkLst>
        </pc:graphicFrameChg>
        <pc:graphicFrameChg chg="add del">
          <ac:chgData name="Raluca Maria Ionita (2120292)" userId="S::2120292@student.uwtsd.ac.uk::3b72fe61-09d6-4f73-87f4-647a2c2ec188" providerId="AD" clId="Web-{645EF9BB-C3EA-7E11-BF14-DAB4E0B1CFBF}" dt="2022-02-14T22:36:11.132" v="245"/>
          <ac:graphicFrameMkLst>
            <pc:docMk/>
            <pc:sldMk cId="109857222" sldId="256"/>
            <ac:graphicFrameMk id="9" creationId="{648FE328-6D04-4AE0-8DF2-07890BE3E13C}"/>
          </ac:graphicFrameMkLst>
        </pc:graphicFrameChg>
      </pc:sldChg>
      <pc:sldChg chg="modSp mod modClrScheme chgLayout">
        <pc:chgData name="Raluca Maria Ionita (2120292)" userId="S::2120292@student.uwtsd.ac.uk::3b72fe61-09d6-4f73-87f4-647a2c2ec188" providerId="AD" clId="Web-{645EF9BB-C3EA-7E11-BF14-DAB4E0B1CFBF}" dt="2022-02-14T22:28:26.757" v="1"/>
        <pc:sldMkLst>
          <pc:docMk/>
          <pc:sldMk cId="3219240767" sldId="257"/>
        </pc:sldMkLst>
        <pc:spChg chg="mod ord">
          <ac:chgData name="Raluca Maria Ionita (2120292)" userId="S::2120292@student.uwtsd.ac.uk::3b72fe61-09d6-4f73-87f4-647a2c2ec188" providerId="AD" clId="Web-{645EF9BB-C3EA-7E11-BF14-DAB4E0B1CFBF}" dt="2022-02-14T22:28:26.757" v="1"/>
          <ac:spMkLst>
            <pc:docMk/>
            <pc:sldMk cId="3219240767" sldId="257"/>
            <ac:spMk id="2" creationId="{8B359CB2-2CFE-4B58-8028-322A338B34D7}"/>
          </ac:spMkLst>
        </pc:spChg>
        <pc:spChg chg="mod ord">
          <ac:chgData name="Raluca Maria Ionita (2120292)" userId="S::2120292@student.uwtsd.ac.uk::3b72fe61-09d6-4f73-87f4-647a2c2ec188" providerId="AD" clId="Web-{645EF9BB-C3EA-7E11-BF14-DAB4E0B1CFBF}" dt="2022-02-14T22:28:26.757" v="1"/>
          <ac:spMkLst>
            <pc:docMk/>
            <pc:sldMk cId="3219240767" sldId="257"/>
            <ac:spMk id="3" creationId="{8034D21F-6ADC-4A19-B4C3-26E17F5A8CB2}"/>
          </ac:spMkLst>
        </pc:spChg>
      </pc:sldChg>
      <pc:sldChg chg="addSp delSp modSp new">
        <pc:chgData name="Raluca Maria Ionita (2120292)" userId="S::2120292@student.uwtsd.ac.uk::3b72fe61-09d6-4f73-87f4-647a2c2ec188" providerId="AD" clId="Web-{645EF9BB-C3EA-7E11-BF14-DAB4E0B1CFBF}" dt="2022-02-14T23:00:04.036" v="712" actId="14100"/>
        <pc:sldMkLst>
          <pc:docMk/>
          <pc:sldMk cId="2089872307" sldId="258"/>
        </pc:sldMkLst>
        <pc:spChg chg="mod">
          <ac:chgData name="Raluca Maria Ionita (2120292)" userId="S::2120292@student.uwtsd.ac.uk::3b72fe61-09d6-4f73-87f4-647a2c2ec188" providerId="AD" clId="Web-{645EF9BB-C3EA-7E11-BF14-DAB4E0B1CFBF}" dt="2022-02-14T22:54:00.607" v="687" actId="20577"/>
          <ac:spMkLst>
            <pc:docMk/>
            <pc:sldMk cId="2089872307" sldId="258"/>
            <ac:spMk id="2" creationId="{D3DCFAA3-833A-49EF-B75D-0902F0518408}"/>
          </ac:spMkLst>
        </pc:spChg>
        <pc:spChg chg="del">
          <ac:chgData name="Raluca Maria Ionita (2120292)" userId="S::2120292@student.uwtsd.ac.uk::3b72fe61-09d6-4f73-87f4-647a2c2ec188" providerId="AD" clId="Web-{645EF9BB-C3EA-7E11-BF14-DAB4E0B1CFBF}" dt="2022-02-14T22:36:27.680" v="246"/>
          <ac:spMkLst>
            <pc:docMk/>
            <pc:sldMk cId="2089872307" sldId="258"/>
            <ac:spMk id="3" creationId="{0724FA9F-FB10-4D41-8546-3CADE5F0D27A}"/>
          </ac:spMkLst>
        </pc:spChg>
        <pc:spChg chg="add mod">
          <ac:chgData name="Raluca Maria Ionita (2120292)" userId="S::2120292@student.uwtsd.ac.uk::3b72fe61-09d6-4f73-87f4-647a2c2ec188" providerId="AD" clId="Web-{645EF9BB-C3EA-7E11-BF14-DAB4E0B1CFBF}" dt="2022-02-14T22:59:58.473" v="711" actId="1076"/>
          <ac:spMkLst>
            <pc:docMk/>
            <pc:sldMk cId="2089872307" sldId="258"/>
            <ac:spMk id="6" creationId="{05B800B1-0571-4E69-93AC-769B9AF18C38}"/>
          </ac:spMkLst>
        </pc:spChg>
        <pc:graphicFrameChg chg="add del mod ord modGraphic">
          <ac:chgData name="Raluca Maria Ionita (2120292)" userId="S::2120292@student.uwtsd.ac.uk::3b72fe61-09d6-4f73-87f4-647a2c2ec188" providerId="AD" clId="Web-{645EF9BB-C3EA-7E11-BF14-DAB4E0B1CFBF}" dt="2022-02-14T22:53:03.525" v="672"/>
          <ac:graphicFrameMkLst>
            <pc:docMk/>
            <pc:sldMk cId="2089872307" sldId="258"/>
            <ac:graphicFrameMk id="4" creationId="{C2FDC590-BC72-4B7E-9EAA-6E4BC2C9A9E1}"/>
          </ac:graphicFrameMkLst>
        </pc:graphicFrameChg>
        <pc:picChg chg="add mod">
          <ac:chgData name="Raluca Maria Ionita (2120292)" userId="S::2120292@student.uwtsd.ac.uk::3b72fe61-09d6-4f73-87f4-647a2c2ec188" providerId="AD" clId="Web-{645EF9BB-C3EA-7E11-BF14-DAB4E0B1CFBF}" dt="2022-02-14T23:00:04.036" v="712" actId="14100"/>
          <ac:picMkLst>
            <pc:docMk/>
            <pc:sldMk cId="2089872307" sldId="258"/>
            <ac:picMk id="7" creationId="{6816442D-70FF-46B3-9662-01BE1F46FFF6}"/>
          </ac:picMkLst>
        </pc:picChg>
      </pc:sldChg>
      <pc:sldChg chg="addSp delSp modSp new">
        <pc:chgData name="Raluca Maria Ionita (2120292)" userId="S::2120292@student.uwtsd.ac.uk::3b72fe61-09d6-4f73-87f4-647a2c2ec188" providerId="AD" clId="Web-{645EF9BB-C3EA-7E11-BF14-DAB4E0B1CFBF}" dt="2022-02-14T22:53:49.622" v="682" actId="20577"/>
        <pc:sldMkLst>
          <pc:docMk/>
          <pc:sldMk cId="1342400785" sldId="259"/>
        </pc:sldMkLst>
        <pc:spChg chg="del">
          <ac:chgData name="Raluca Maria Ionita (2120292)" userId="S::2120292@student.uwtsd.ac.uk::3b72fe61-09d6-4f73-87f4-647a2c2ec188" providerId="AD" clId="Web-{645EF9BB-C3EA-7E11-BF14-DAB4E0B1CFBF}" dt="2022-02-14T22:51:00.705" v="601"/>
          <ac:spMkLst>
            <pc:docMk/>
            <pc:sldMk cId="1342400785" sldId="259"/>
            <ac:spMk id="2" creationId="{8E93F53C-1D97-4DE2-A048-D991131AD13B}"/>
          </ac:spMkLst>
        </pc:spChg>
        <pc:spChg chg="mod">
          <ac:chgData name="Raluca Maria Ionita (2120292)" userId="S::2120292@student.uwtsd.ac.uk::3b72fe61-09d6-4f73-87f4-647a2c2ec188" providerId="AD" clId="Web-{645EF9BB-C3EA-7E11-BF14-DAB4E0B1CFBF}" dt="2022-02-14T22:53:49.622" v="682" actId="20577"/>
          <ac:spMkLst>
            <pc:docMk/>
            <pc:sldMk cId="1342400785" sldId="259"/>
            <ac:spMk id="3" creationId="{F253B0E1-8CB1-4937-93B3-26FBD8562EDC}"/>
          </ac:spMkLst>
        </pc:spChg>
        <pc:spChg chg="add del mod">
          <ac:chgData name="Raluca Maria Ionita (2120292)" userId="S::2120292@student.uwtsd.ac.uk::3b72fe61-09d6-4f73-87f4-647a2c2ec188" providerId="AD" clId="Web-{645EF9BB-C3EA-7E11-BF14-DAB4E0B1CFBF}" dt="2022-02-14T22:47:11.721" v="530"/>
          <ac:spMkLst>
            <pc:docMk/>
            <pc:sldMk cId="1342400785" sldId="259"/>
            <ac:spMk id="4" creationId="{BFFADEB2-045F-4C51-8F9F-0605F71A3CDC}"/>
          </ac:spMkLst>
        </pc:spChg>
      </pc:sldChg>
      <pc:sldMasterChg chg="del delSldLayout">
        <pc:chgData name="Raluca Maria Ionita (2120292)" userId="S::2120292@student.uwtsd.ac.uk::3b72fe61-09d6-4f73-87f4-647a2c2ec188" providerId="AD" clId="Web-{645EF9BB-C3EA-7E11-BF14-DAB4E0B1CFBF}" dt="2022-02-14T22:28:22.397" v="0"/>
        <pc:sldMasterMkLst>
          <pc:docMk/>
          <pc:sldMasterMk cId="2460954070" sldId="2147483660"/>
        </pc:sldMasterMkLst>
        <pc:sldLayoutChg chg="del">
          <pc:chgData name="Raluca Maria Ionita (2120292)" userId="S::2120292@student.uwtsd.ac.uk::3b72fe61-09d6-4f73-87f4-647a2c2ec188" providerId="AD" clId="Web-{645EF9BB-C3EA-7E11-BF14-DAB4E0B1CFBF}" dt="2022-02-14T22:28:22.397" v="0"/>
          <pc:sldLayoutMkLst>
            <pc:docMk/>
            <pc:sldMasterMk cId="2460954070" sldId="2147483660"/>
            <pc:sldLayoutMk cId="2385387890" sldId="2147483661"/>
          </pc:sldLayoutMkLst>
        </pc:sldLayoutChg>
        <pc:sldLayoutChg chg="del">
          <pc:chgData name="Raluca Maria Ionita (2120292)" userId="S::2120292@student.uwtsd.ac.uk::3b72fe61-09d6-4f73-87f4-647a2c2ec188" providerId="AD" clId="Web-{645EF9BB-C3EA-7E11-BF14-DAB4E0B1CFBF}" dt="2022-02-14T22:28:22.397" v="0"/>
          <pc:sldLayoutMkLst>
            <pc:docMk/>
            <pc:sldMasterMk cId="2460954070" sldId="2147483660"/>
            <pc:sldLayoutMk cId="949138452" sldId="2147483662"/>
          </pc:sldLayoutMkLst>
        </pc:sldLayoutChg>
        <pc:sldLayoutChg chg="del">
          <pc:chgData name="Raluca Maria Ionita (2120292)" userId="S::2120292@student.uwtsd.ac.uk::3b72fe61-09d6-4f73-87f4-647a2c2ec188" providerId="AD" clId="Web-{645EF9BB-C3EA-7E11-BF14-DAB4E0B1CFBF}" dt="2022-02-14T22:28:22.397" v="0"/>
          <pc:sldLayoutMkLst>
            <pc:docMk/>
            <pc:sldMasterMk cId="2460954070" sldId="2147483660"/>
            <pc:sldLayoutMk cId="2591524520" sldId="2147483663"/>
          </pc:sldLayoutMkLst>
        </pc:sldLayoutChg>
        <pc:sldLayoutChg chg="del">
          <pc:chgData name="Raluca Maria Ionita (2120292)" userId="S::2120292@student.uwtsd.ac.uk::3b72fe61-09d6-4f73-87f4-647a2c2ec188" providerId="AD" clId="Web-{645EF9BB-C3EA-7E11-BF14-DAB4E0B1CFBF}" dt="2022-02-14T22:28:22.397" v="0"/>
          <pc:sldLayoutMkLst>
            <pc:docMk/>
            <pc:sldMasterMk cId="2460954070" sldId="2147483660"/>
            <pc:sldLayoutMk cId="1203092039" sldId="2147483664"/>
          </pc:sldLayoutMkLst>
        </pc:sldLayoutChg>
        <pc:sldLayoutChg chg="del">
          <pc:chgData name="Raluca Maria Ionita (2120292)" userId="S::2120292@student.uwtsd.ac.uk::3b72fe61-09d6-4f73-87f4-647a2c2ec188" providerId="AD" clId="Web-{645EF9BB-C3EA-7E11-BF14-DAB4E0B1CFBF}" dt="2022-02-14T22:28:22.397" v="0"/>
          <pc:sldLayoutMkLst>
            <pc:docMk/>
            <pc:sldMasterMk cId="2460954070" sldId="2147483660"/>
            <pc:sldLayoutMk cId="3733172339" sldId="2147483665"/>
          </pc:sldLayoutMkLst>
        </pc:sldLayoutChg>
        <pc:sldLayoutChg chg="del">
          <pc:chgData name="Raluca Maria Ionita (2120292)" userId="S::2120292@student.uwtsd.ac.uk::3b72fe61-09d6-4f73-87f4-647a2c2ec188" providerId="AD" clId="Web-{645EF9BB-C3EA-7E11-BF14-DAB4E0B1CFBF}" dt="2022-02-14T22:28:22.397" v="0"/>
          <pc:sldLayoutMkLst>
            <pc:docMk/>
            <pc:sldMasterMk cId="2460954070" sldId="2147483660"/>
            <pc:sldLayoutMk cId="3210312558" sldId="2147483666"/>
          </pc:sldLayoutMkLst>
        </pc:sldLayoutChg>
        <pc:sldLayoutChg chg="del">
          <pc:chgData name="Raluca Maria Ionita (2120292)" userId="S::2120292@student.uwtsd.ac.uk::3b72fe61-09d6-4f73-87f4-647a2c2ec188" providerId="AD" clId="Web-{645EF9BB-C3EA-7E11-BF14-DAB4E0B1CFBF}" dt="2022-02-14T22:28:22.397" v="0"/>
          <pc:sldLayoutMkLst>
            <pc:docMk/>
            <pc:sldMasterMk cId="2460954070" sldId="2147483660"/>
            <pc:sldLayoutMk cId="3146388984" sldId="2147483667"/>
          </pc:sldLayoutMkLst>
        </pc:sldLayoutChg>
        <pc:sldLayoutChg chg="del">
          <pc:chgData name="Raluca Maria Ionita (2120292)" userId="S::2120292@student.uwtsd.ac.uk::3b72fe61-09d6-4f73-87f4-647a2c2ec188" providerId="AD" clId="Web-{645EF9BB-C3EA-7E11-BF14-DAB4E0B1CFBF}" dt="2022-02-14T22:28:22.397" v="0"/>
          <pc:sldLayoutMkLst>
            <pc:docMk/>
            <pc:sldMasterMk cId="2460954070" sldId="2147483660"/>
            <pc:sldLayoutMk cId="3171841454" sldId="2147483668"/>
          </pc:sldLayoutMkLst>
        </pc:sldLayoutChg>
        <pc:sldLayoutChg chg="del">
          <pc:chgData name="Raluca Maria Ionita (2120292)" userId="S::2120292@student.uwtsd.ac.uk::3b72fe61-09d6-4f73-87f4-647a2c2ec188" providerId="AD" clId="Web-{645EF9BB-C3EA-7E11-BF14-DAB4E0B1CFBF}" dt="2022-02-14T22:28:22.397" v="0"/>
          <pc:sldLayoutMkLst>
            <pc:docMk/>
            <pc:sldMasterMk cId="2460954070" sldId="2147483660"/>
            <pc:sldLayoutMk cId="1718958274" sldId="2147483669"/>
          </pc:sldLayoutMkLst>
        </pc:sldLayoutChg>
        <pc:sldLayoutChg chg="del">
          <pc:chgData name="Raluca Maria Ionita (2120292)" userId="S::2120292@student.uwtsd.ac.uk::3b72fe61-09d6-4f73-87f4-647a2c2ec188" providerId="AD" clId="Web-{645EF9BB-C3EA-7E11-BF14-DAB4E0B1CFBF}" dt="2022-02-14T22:28:22.397" v="0"/>
          <pc:sldLayoutMkLst>
            <pc:docMk/>
            <pc:sldMasterMk cId="2460954070" sldId="2147483660"/>
            <pc:sldLayoutMk cId="2202905451" sldId="2147483670"/>
          </pc:sldLayoutMkLst>
        </pc:sldLayoutChg>
        <pc:sldLayoutChg chg="del">
          <pc:chgData name="Raluca Maria Ionita (2120292)" userId="S::2120292@student.uwtsd.ac.uk::3b72fe61-09d6-4f73-87f4-647a2c2ec188" providerId="AD" clId="Web-{645EF9BB-C3EA-7E11-BF14-DAB4E0B1CFBF}" dt="2022-02-14T22:28:22.397" v="0"/>
          <pc:sldLayoutMkLst>
            <pc:docMk/>
            <pc:sldMasterMk cId="2460954070" sldId="2147483660"/>
            <pc:sldLayoutMk cId="3479445657" sldId="2147483671"/>
          </pc:sldLayoutMkLst>
        </pc:sldLayoutChg>
      </pc:sldMasterChg>
      <pc:sldMasterChg chg="add del addSldLayout delSldLayout modSldLayout">
        <pc:chgData name="Raluca Maria Ionita (2120292)" userId="S::2120292@student.uwtsd.ac.uk::3b72fe61-09d6-4f73-87f4-647a2c2ec188" providerId="AD" clId="Web-{645EF9BB-C3EA-7E11-BF14-DAB4E0B1CFBF}" dt="2022-02-14T22:28:26.757" v="1"/>
        <pc:sldMasterMkLst>
          <pc:docMk/>
          <pc:sldMasterMk cId="451816799" sldId="2147483672"/>
        </pc:sldMasterMkLst>
        <pc:sldLayoutChg chg="add del mod replId">
          <pc:chgData name="Raluca Maria Ionita (2120292)" userId="S::2120292@student.uwtsd.ac.uk::3b72fe61-09d6-4f73-87f4-647a2c2ec188" providerId="AD" clId="Web-{645EF9BB-C3EA-7E11-BF14-DAB4E0B1CFBF}" dt="2022-02-14T22:28:26.757" v="1"/>
          <pc:sldLayoutMkLst>
            <pc:docMk/>
            <pc:sldMasterMk cId="451816799" sldId="2147483672"/>
            <pc:sldLayoutMk cId="1144148130" sldId="2147483673"/>
          </pc:sldLayoutMkLst>
        </pc:sldLayoutChg>
        <pc:sldLayoutChg chg="add del mod replId">
          <pc:chgData name="Raluca Maria Ionita (2120292)" userId="S::2120292@student.uwtsd.ac.uk::3b72fe61-09d6-4f73-87f4-647a2c2ec188" providerId="AD" clId="Web-{645EF9BB-C3EA-7E11-BF14-DAB4E0B1CFBF}" dt="2022-02-14T22:28:26.757" v="1"/>
          <pc:sldLayoutMkLst>
            <pc:docMk/>
            <pc:sldMasterMk cId="451816799" sldId="2147483672"/>
            <pc:sldLayoutMk cId="748059426" sldId="2147483674"/>
          </pc:sldLayoutMkLst>
        </pc:sldLayoutChg>
        <pc:sldLayoutChg chg="add del mod replId">
          <pc:chgData name="Raluca Maria Ionita (2120292)" userId="S::2120292@student.uwtsd.ac.uk::3b72fe61-09d6-4f73-87f4-647a2c2ec188" providerId="AD" clId="Web-{645EF9BB-C3EA-7E11-BF14-DAB4E0B1CFBF}" dt="2022-02-14T22:28:26.757" v="1"/>
          <pc:sldLayoutMkLst>
            <pc:docMk/>
            <pc:sldMasterMk cId="451816799" sldId="2147483672"/>
            <pc:sldLayoutMk cId="873153003" sldId="2147483675"/>
          </pc:sldLayoutMkLst>
        </pc:sldLayoutChg>
        <pc:sldLayoutChg chg="add del mod replId">
          <pc:chgData name="Raluca Maria Ionita (2120292)" userId="S::2120292@student.uwtsd.ac.uk::3b72fe61-09d6-4f73-87f4-647a2c2ec188" providerId="AD" clId="Web-{645EF9BB-C3EA-7E11-BF14-DAB4E0B1CFBF}" dt="2022-02-14T22:28:26.757" v="1"/>
          <pc:sldLayoutMkLst>
            <pc:docMk/>
            <pc:sldMasterMk cId="451816799" sldId="2147483672"/>
            <pc:sldLayoutMk cId="3314748196" sldId="2147483676"/>
          </pc:sldLayoutMkLst>
        </pc:sldLayoutChg>
        <pc:sldLayoutChg chg="add del mod replId">
          <pc:chgData name="Raluca Maria Ionita (2120292)" userId="S::2120292@student.uwtsd.ac.uk::3b72fe61-09d6-4f73-87f4-647a2c2ec188" providerId="AD" clId="Web-{645EF9BB-C3EA-7E11-BF14-DAB4E0B1CFBF}" dt="2022-02-14T22:28:26.757" v="1"/>
          <pc:sldLayoutMkLst>
            <pc:docMk/>
            <pc:sldMasterMk cId="451816799" sldId="2147483672"/>
            <pc:sldLayoutMk cId="1861819924" sldId="2147483677"/>
          </pc:sldLayoutMkLst>
        </pc:sldLayoutChg>
        <pc:sldLayoutChg chg="add del mod replId">
          <pc:chgData name="Raluca Maria Ionita (2120292)" userId="S::2120292@student.uwtsd.ac.uk::3b72fe61-09d6-4f73-87f4-647a2c2ec188" providerId="AD" clId="Web-{645EF9BB-C3EA-7E11-BF14-DAB4E0B1CFBF}" dt="2022-02-14T22:28:26.757" v="1"/>
          <pc:sldLayoutMkLst>
            <pc:docMk/>
            <pc:sldMasterMk cId="451816799" sldId="2147483672"/>
            <pc:sldLayoutMk cId="1117127859" sldId="2147483678"/>
          </pc:sldLayoutMkLst>
        </pc:sldLayoutChg>
        <pc:sldLayoutChg chg="add del mod replId">
          <pc:chgData name="Raluca Maria Ionita (2120292)" userId="S::2120292@student.uwtsd.ac.uk::3b72fe61-09d6-4f73-87f4-647a2c2ec188" providerId="AD" clId="Web-{645EF9BB-C3EA-7E11-BF14-DAB4E0B1CFBF}" dt="2022-02-14T22:28:26.757" v="1"/>
          <pc:sldLayoutMkLst>
            <pc:docMk/>
            <pc:sldMasterMk cId="451816799" sldId="2147483672"/>
            <pc:sldLayoutMk cId="1619905164" sldId="2147483679"/>
          </pc:sldLayoutMkLst>
        </pc:sldLayoutChg>
        <pc:sldLayoutChg chg="add del mod replId">
          <pc:chgData name="Raluca Maria Ionita (2120292)" userId="S::2120292@student.uwtsd.ac.uk::3b72fe61-09d6-4f73-87f4-647a2c2ec188" providerId="AD" clId="Web-{645EF9BB-C3EA-7E11-BF14-DAB4E0B1CFBF}" dt="2022-02-14T22:28:26.757" v="1"/>
          <pc:sldLayoutMkLst>
            <pc:docMk/>
            <pc:sldMasterMk cId="451816799" sldId="2147483672"/>
            <pc:sldLayoutMk cId="828351411" sldId="2147483680"/>
          </pc:sldLayoutMkLst>
        </pc:sldLayoutChg>
        <pc:sldLayoutChg chg="add del mod replId">
          <pc:chgData name="Raluca Maria Ionita (2120292)" userId="S::2120292@student.uwtsd.ac.uk::3b72fe61-09d6-4f73-87f4-647a2c2ec188" providerId="AD" clId="Web-{645EF9BB-C3EA-7E11-BF14-DAB4E0B1CFBF}" dt="2022-02-14T22:28:26.757" v="1"/>
          <pc:sldLayoutMkLst>
            <pc:docMk/>
            <pc:sldMasterMk cId="451816799" sldId="2147483672"/>
            <pc:sldLayoutMk cId="3157636314" sldId="2147483681"/>
          </pc:sldLayoutMkLst>
        </pc:sldLayoutChg>
        <pc:sldLayoutChg chg="add del mod replId">
          <pc:chgData name="Raluca Maria Ionita (2120292)" userId="S::2120292@student.uwtsd.ac.uk::3b72fe61-09d6-4f73-87f4-647a2c2ec188" providerId="AD" clId="Web-{645EF9BB-C3EA-7E11-BF14-DAB4E0B1CFBF}" dt="2022-02-14T22:28:26.757" v="1"/>
          <pc:sldLayoutMkLst>
            <pc:docMk/>
            <pc:sldMasterMk cId="451816799" sldId="2147483672"/>
            <pc:sldLayoutMk cId="2128646617" sldId="2147483682"/>
          </pc:sldLayoutMkLst>
        </pc:sldLayoutChg>
        <pc:sldLayoutChg chg="add del mod replId">
          <pc:chgData name="Raluca Maria Ionita (2120292)" userId="S::2120292@student.uwtsd.ac.uk::3b72fe61-09d6-4f73-87f4-647a2c2ec188" providerId="AD" clId="Web-{645EF9BB-C3EA-7E11-BF14-DAB4E0B1CFBF}" dt="2022-02-14T22:28:26.757" v="1"/>
          <pc:sldLayoutMkLst>
            <pc:docMk/>
            <pc:sldMasterMk cId="451816799" sldId="2147483672"/>
            <pc:sldLayoutMk cId="2044321448" sldId="2147483683"/>
          </pc:sldLayoutMkLst>
        </pc:sldLayoutChg>
      </pc:sldMasterChg>
      <pc:sldMasterChg chg="add addSldLayout modSldLayout">
        <pc:chgData name="Raluca Maria Ionita (2120292)" userId="S::2120292@student.uwtsd.ac.uk::3b72fe61-09d6-4f73-87f4-647a2c2ec188" providerId="AD" clId="Web-{645EF9BB-C3EA-7E11-BF14-DAB4E0B1CFBF}" dt="2022-02-14T22:28:26.757" v="1"/>
        <pc:sldMasterMkLst>
          <pc:docMk/>
          <pc:sldMasterMk cId="3193670030" sldId="2147483684"/>
        </pc:sldMasterMkLst>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2066089162" sldId="2147483685"/>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2025591898" sldId="2147483686"/>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1797895013" sldId="2147483687"/>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4215237221" sldId="2147483688"/>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4138159689" sldId="2147483689"/>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2452537653" sldId="2147483690"/>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1953154969" sldId="2147483691"/>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448649597" sldId="2147483692"/>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530655803" sldId="2147483693"/>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967591128" sldId="2147483694"/>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2864228247" sldId="2147483695"/>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770531135" sldId="2147483696"/>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2599314109" sldId="2147483697"/>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925749204" sldId="2147483698"/>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2582366178" sldId="2147483699"/>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1375600010" sldId="2147483700"/>
          </pc:sldLayoutMkLst>
        </pc:sldLayoutChg>
        <pc:sldLayoutChg chg="add mod replId">
          <pc:chgData name="Raluca Maria Ionita (2120292)" userId="S::2120292@student.uwtsd.ac.uk::3b72fe61-09d6-4f73-87f4-647a2c2ec188" providerId="AD" clId="Web-{645EF9BB-C3EA-7E11-BF14-DAB4E0B1CFBF}" dt="2022-02-14T22:28:26.757" v="1"/>
          <pc:sldLayoutMkLst>
            <pc:docMk/>
            <pc:sldMasterMk cId="3193670030" sldId="2147483684"/>
            <pc:sldLayoutMk cId="1510132917" sldId="2147483701"/>
          </pc:sldLayoutMkLst>
        </pc:sldLayoutChg>
      </pc:sldMasterChg>
    </pc:docChg>
  </pc:docChgLst>
  <pc:docChgLst>
    <pc:chgData name="Raluca Ionita (2120292)" userId="S::2120292@student.uwtsd.ac.uk::3b72fe61-09d6-4f73-87f4-647a2c2ec188" providerId="AD" clId="Web-{C4CEAE7C-F020-8B43-464A-C77D402D88CF}"/>
    <pc:docChg chg="modSld">
      <pc:chgData name="Raluca Ionita (2120292)" userId="S::2120292@student.uwtsd.ac.uk::3b72fe61-09d6-4f73-87f4-647a2c2ec188" providerId="AD" clId="Web-{C4CEAE7C-F020-8B43-464A-C77D402D88CF}" dt="2022-02-22T13:01:49.841" v="4" actId="20577"/>
      <pc:docMkLst>
        <pc:docMk/>
      </pc:docMkLst>
      <pc:sldChg chg="modSp">
        <pc:chgData name="Raluca Ionita (2120292)" userId="S::2120292@student.uwtsd.ac.uk::3b72fe61-09d6-4f73-87f4-647a2c2ec188" providerId="AD" clId="Web-{C4CEAE7C-F020-8B43-464A-C77D402D88CF}" dt="2022-02-22T13:01:49.841" v="4" actId="20577"/>
        <pc:sldMkLst>
          <pc:docMk/>
          <pc:sldMk cId="697251850" sldId="260"/>
        </pc:sldMkLst>
        <pc:spChg chg="mod">
          <ac:chgData name="Raluca Ionita (2120292)" userId="S::2120292@student.uwtsd.ac.uk::3b72fe61-09d6-4f73-87f4-647a2c2ec188" providerId="AD" clId="Web-{C4CEAE7C-F020-8B43-464A-C77D402D88CF}" dt="2022-02-22T13:01:49.841" v="4" actId="20577"/>
          <ac:spMkLst>
            <pc:docMk/>
            <pc:sldMk cId="697251850" sldId="260"/>
            <ac:spMk id="3" creationId="{047428C4-33C6-4A21-AEC1-E3DF44B5F533}"/>
          </ac:spMkLst>
        </pc:spChg>
      </pc:sldChg>
    </pc:docChg>
  </pc:docChgLst>
  <pc:docChgLst>
    <pc:chgData name="Raluca Maria Ionita (2120292)" userId="S::2120292@student.uwtsd.ac.uk::3b72fe61-09d6-4f73-87f4-647a2c2ec188" providerId="AD" clId="Web-{74511B90-403C-CC80-30B5-1550D300E10B}"/>
    <pc:docChg chg="modSld">
      <pc:chgData name="Raluca Maria Ionita (2120292)" userId="S::2120292@student.uwtsd.ac.uk::3b72fe61-09d6-4f73-87f4-647a2c2ec188" providerId="AD" clId="Web-{74511B90-403C-CC80-30B5-1550D300E10B}" dt="2022-02-15T09:42:53.817" v="17" actId="20577"/>
      <pc:docMkLst>
        <pc:docMk/>
      </pc:docMkLst>
      <pc:sldChg chg="modSp">
        <pc:chgData name="Raluca Maria Ionita (2120292)" userId="S::2120292@student.uwtsd.ac.uk::3b72fe61-09d6-4f73-87f4-647a2c2ec188" providerId="AD" clId="Web-{74511B90-403C-CC80-30B5-1550D300E10B}" dt="2022-02-15T09:42:53.817" v="17" actId="20577"/>
        <pc:sldMkLst>
          <pc:docMk/>
          <pc:sldMk cId="3219240767" sldId="257"/>
        </pc:sldMkLst>
        <pc:spChg chg="mod">
          <ac:chgData name="Raluca Maria Ionita (2120292)" userId="S::2120292@student.uwtsd.ac.uk::3b72fe61-09d6-4f73-87f4-647a2c2ec188" providerId="AD" clId="Web-{74511B90-403C-CC80-30B5-1550D300E10B}" dt="2022-02-15T09:42:53.817" v="17" actId="20577"/>
          <ac:spMkLst>
            <pc:docMk/>
            <pc:sldMk cId="3219240767" sldId="257"/>
            <ac:spMk id="2" creationId="{8B359CB2-2CFE-4B58-8028-322A338B34D7}"/>
          </ac:spMkLst>
        </pc:spChg>
        <pc:spChg chg="mod">
          <ac:chgData name="Raluca Maria Ionita (2120292)" userId="S::2120292@student.uwtsd.ac.uk::3b72fe61-09d6-4f73-87f4-647a2c2ec188" providerId="AD" clId="Web-{74511B90-403C-CC80-30B5-1550D300E10B}" dt="2022-02-15T09:42:34.770" v="10" actId="1076"/>
          <ac:spMkLst>
            <pc:docMk/>
            <pc:sldMk cId="3219240767" sldId="257"/>
            <ac:spMk id="3" creationId="{8034D21F-6ADC-4A19-B4C3-26E17F5A8CB2}"/>
          </ac:spMkLst>
        </pc:spChg>
      </pc:sldChg>
      <pc:sldChg chg="modSp">
        <pc:chgData name="Raluca Maria Ionita (2120292)" userId="S::2120292@student.uwtsd.ac.uk::3b72fe61-09d6-4f73-87f4-647a2c2ec188" providerId="AD" clId="Web-{74511B90-403C-CC80-30B5-1550D300E10B}" dt="2022-02-15T09:42:49.099" v="15" actId="20577"/>
        <pc:sldMkLst>
          <pc:docMk/>
          <pc:sldMk cId="697251850" sldId="260"/>
        </pc:sldMkLst>
        <pc:spChg chg="mod">
          <ac:chgData name="Raluca Maria Ionita (2120292)" userId="S::2120292@student.uwtsd.ac.uk::3b72fe61-09d6-4f73-87f4-647a2c2ec188" providerId="AD" clId="Web-{74511B90-403C-CC80-30B5-1550D300E10B}" dt="2022-02-15T09:42:49.099" v="15" actId="20577"/>
          <ac:spMkLst>
            <pc:docMk/>
            <pc:sldMk cId="697251850" sldId="260"/>
            <ac:spMk id="2" creationId="{9211DB05-0C7A-401E-A542-B374B79F612A}"/>
          </ac:spMkLst>
        </pc:spChg>
        <pc:spChg chg="mod">
          <ac:chgData name="Raluca Maria Ionita (2120292)" userId="S::2120292@student.uwtsd.ac.uk::3b72fe61-09d6-4f73-87f4-647a2c2ec188" providerId="AD" clId="Web-{74511B90-403C-CC80-30B5-1550D300E10B}" dt="2022-02-15T09:42:40.208" v="11" actId="1076"/>
          <ac:spMkLst>
            <pc:docMk/>
            <pc:sldMk cId="697251850" sldId="260"/>
            <ac:spMk id="3" creationId="{047428C4-33C6-4A21-AEC1-E3DF44B5F53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3295192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96027F-7875-4030-9381-8BD8C4F21935}" type="datetimeFigureOut">
              <a:rPr lang="en-US" dirty="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5623594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434122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796027F-7875-4030-9381-8BD8C4F21935}" type="datetimeFigureOut">
              <a:rPr lang="en-US" dirty="0"/>
              <a:t>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952548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796027F-7875-4030-9381-8BD8C4F21935}" type="datetimeFigureOut">
              <a:rPr lang="en-US" dirty="0"/>
              <a:t>2/26/2022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1726991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2/26/2022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6959179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2/26/2022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878764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2/26/2022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464903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7213798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977990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3724705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36895708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9891272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2/26/2022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758667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2/26/2022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1081296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32210490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09A250-FF31-4206-8172-F9D3106AACB1}" type="datetimeFigureOut">
              <a:rPr lang="en-US" dirty="0"/>
              <a:t>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a:p>
        </p:txBody>
      </p:sp>
    </p:spTree>
    <p:extLst>
      <p:ext uri="{BB962C8B-B14F-4D97-AF65-F5344CB8AC3E}">
        <p14:creationId xmlns:p14="http://schemas.microsoft.com/office/powerpoint/2010/main" val="20315230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2/26/2022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a:p>
        </p:txBody>
      </p:sp>
    </p:spTree>
    <p:extLst>
      <p:ext uri="{BB962C8B-B14F-4D97-AF65-F5344CB8AC3E}">
        <p14:creationId xmlns:p14="http://schemas.microsoft.com/office/powerpoint/2010/main" val="2109325802"/>
      </p:ext>
    </p:extLst>
  </p:cSld>
  <p:clrMap bg1="dk1" tx1="lt1" bg2="dk2" tx2="lt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hyperlink" Target="https://www.iste.org/explore/ISTE-blog/Preparing-students-for-jobs-that-don%27t-exist" TargetMode="External"/><Relationship Id="rId7" Type="http://schemas.openxmlformats.org/officeDocument/2006/relationships/hyperlink" Target="https://research-methodology.net/research-methodology/ethical-considerations/?fbclid=IwAR2iWbJolbUF0gW0l-QpuA9RswerJFj3G1oadtdQWSFjMS543Deza_lGIuY#_ftnref2" TargetMode="External"/><Relationship Id="rId2" Type="http://schemas.openxmlformats.org/officeDocument/2006/relationships/hyperlink" Target="https://www.mdpi.com/2071-1050/13/15/8574#abstractc" TargetMode="External"/><Relationship Id="rId1" Type="http://schemas.openxmlformats.org/officeDocument/2006/relationships/slideLayout" Target="../slideLayouts/slideLayout2.xml"/><Relationship Id="rId6" Type="http://schemas.openxmlformats.org/officeDocument/2006/relationships/hyperlink" Target="https://research-methodology.net/research-methodology/ethical-considerations/?fbclid=IwAR2iWbJolbUF0gW0l-QpuA9RswerJFj3G1oadtdQWSFjMS543Deza_lGIuY#_ftnref1" TargetMode="External"/><Relationship Id="rId5" Type="http://schemas.openxmlformats.org/officeDocument/2006/relationships/hyperlink" Target="https://www.weforum.org/agenda/2020/01/technology-education-edtech-play-learning/" TargetMode="External"/><Relationship Id="rId4" Type="http://schemas.openxmlformats.org/officeDocument/2006/relationships/hyperlink" Target="https://thejournal.com/articles/2019/10/29/how-teachers-use-technology-to-enrich-learning-experiences.aspx"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microsoft.com/office/2011/relationships/webextension" Target="../webextensions/webextension1.xml"/><Relationship Id="rId1" Type="http://schemas.openxmlformats.org/officeDocument/2006/relationships/slideLayout" Target="../slideLayouts/slideLayout6.xml"/><Relationship Id="rId4" Type="http://schemas.microsoft.com/office/2011/relationships/webextension" Target="../webextensions/webextension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11" name="Freeform 7">
            <a:extLst>
              <a:ext uri="{FF2B5EF4-FFF2-40B4-BE49-F238E27FC236}">
                <a16:creationId xmlns:a16="http://schemas.microsoft.com/office/drawing/2014/main" id="{119388EF-16AD-4007-9187-44574DDDE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10" name="Rectangle 9">
            <a:extLst>
              <a:ext uri="{FF2B5EF4-FFF2-40B4-BE49-F238E27FC236}">
                <a16:creationId xmlns:a16="http://schemas.microsoft.com/office/drawing/2014/main" id="{2499B0BB-6CF4-4169-A017-72E278687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5">
            <a:extLst>
              <a:ext uri="{FF2B5EF4-FFF2-40B4-BE49-F238E27FC236}">
                <a16:creationId xmlns:a16="http://schemas.microsoft.com/office/drawing/2014/main" id="{814559DA-E155-4929-880D-F82FEEA742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pic>
        <p:nvPicPr>
          <p:cNvPr id="2" name="Picture 3">
            <a:extLst>
              <a:ext uri="{FF2B5EF4-FFF2-40B4-BE49-F238E27FC236}">
                <a16:creationId xmlns:a16="http://schemas.microsoft.com/office/drawing/2014/main" id="{7F059955-D012-48E9-BACF-B655C74B6E8F}"/>
              </a:ext>
            </a:extLst>
          </p:cNvPr>
          <p:cNvPicPr>
            <a:picLocks noChangeAspect="1"/>
          </p:cNvPicPr>
          <p:nvPr/>
        </p:nvPicPr>
        <p:blipFill>
          <a:blip r:embed="rId3"/>
          <a:stretch>
            <a:fillRect/>
          </a:stretch>
        </p:blipFill>
        <p:spPr>
          <a:xfrm>
            <a:off x="937952" y="2548281"/>
            <a:ext cx="4882690" cy="3662018"/>
          </a:xfrm>
          <a:prstGeom prst="rect">
            <a:avLst/>
          </a:prstGeom>
          <a:effectLst/>
        </p:spPr>
      </p:pic>
      <p:sp>
        <p:nvSpPr>
          <p:cNvPr id="3" name="Content Placeholder 2">
            <a:extLst>
              <a:ext uri="{FF2B5EF4-FFF2-40B4-BE49-F238E27FC236}">
                <a16:creationId xmlns:a16="http://schemas.microsoft.com/office/drawing/2014/main" id="{F253B0E1-8CB1-4937-93B3-26FBD8562EDC}"/>
              </a:ext>
            </a:extLst>
          </p:cNvPr>
          <p:cNvSpPr>
            <a:spLocks noGrp="1"/>
          </p:cNvSpPr>
          <p:nvPr>
            <p:ph idx="1"/>
          </p:nvPr>
        </p:nvSpPr>
        <p:spPr>
          <a:xfrm>
            <a:off x="6421089" y="2548281"/>
            <a:ext cx="5122606" cy="3658689"/>
          </a:xfrm>
        </p:spPr>
        <p:txBody>
          <a:bodyPr vert="horz" lIns="91440" tIns="45720" rIns="91440" bIns="45720" rtlCol="0" anchor="t">
            <a:normAutofit/>
          </a:bodyPr>
          <a:lstStyle/>
          <a:p>
            <a:pPr marL="0" indent="0">
              <a:lnSpc>
                <a:spcPct val="90000"/>
              </a:lnSpc>
              <a:buNone/>
            </a:pPr>
            <a:r>
              <a:rPr lang="en-GB" sz="1300" b="1">
                <a:solidFill>
                  <a:schemeClr val="bg1"/>
                </a:solidFill>
                <a:latin typeface="Arial" panose="020B0604020202020204" pitchFamily="34" charset="0"/>
                <a:ea typeface="+mj-lt"/>
                <a:cs typeface="Arial" panose="020B0604020202020204" pitchFamily="34" charset="0"/>
              </a:rPr>
              <a:t>GROUP G</a:t>
            </a:r>
          </a:p>
          <a:p>
            <a:pPr marL="0" indent="0">
              <a:lnSpc>
                <a:spcPct val="90000"/>
              </a:lnSpc>
              <a:buNone/>
            </a:pPr>
            <a:r>
              <a:rPr lang="en-GB" sz="1300" b="1">
                <a:solidFill>
                  <a:schemeClr val="bg1"/>
                </a:solidFill>
                <a:latin typeface="Arial" panose="020B0604020202020204" pitchFamily="34" charset="0"/>
                <a:ea typeface="+mj-lt"/>
                <a:cs typeface="Arial" panose="020B0604020202020204" pitchFamily="34" charset="0"/>
              </a:rPr>
              <a:t>Student name and ID:     </a:t>
            </a:r>
            <a:r>
              <a:rPr lang="en-GB" sz="1300">
                <a:solidFill>
                  <a:schemeClr val="bg1"/>
                </a:solidFill>
                <a:latin typeface="Arial" panose="020B0604020202020204" pitchFamily="34" charset="0"/>
                <a:ea typeface="+mj-lt"/>
                <a:cs typeface="Arial" panose="020B0604020202020204" pitchFamily="34" charset="0"/>
              </a:rPr>
              <a:t>Raluca Maria Ionita - 2120292</a:t>
            </a:r>
            <a:endParaRPr lang="en-US" sz="1300">
              <a:solidFill>
                <a:schemeClr val="bg1"/>
              </a:solidFill>
              <a:latin typeface="Arial" panose="020B0604020202020204" pitchFamily="34" charset="0"/>
              <a:cs typeface="Arial" panose="020B0604020202020204" pitchFamily="34" charset="0"/>
            </a:endParaRPr>
          </a:p>
          <a:p>
            <a:pPr marL="0" indent="0">
              <a:lnSpc>
                <a:spcPct val="90000"/>
              </a:lnSpc>
              <a:buClr>
                <a:srgbClr val="8AD0D6"/>
              </a:buClr>
              <a:buNone/>
            </a:pPr>
            <a:r>
              <a:rPr lang="en-GB" sz="1300">
                <a:solidFill>
                  <a:schemeClr val="bg1"/>
                </a:solidFill>
                <a:latin typeface="Arial" panose="020B0604020202020204" pitchFamily="34" charset="0"/>
                <a:cs typeface="Arial" panose="020B0604020202020204" pitchFamily="34" charset="0"/>
              </a:rPr>
              <a:t>                                          Radek </a:t>
            </a:r>
            <a:r>
              <a:rPr lang="en-GB" sz="1300" err="1">
                <a:solidFill>
                  <a:schemeClr val="bg1"/>
                </a:solidFill>
                <a:latin typeface="Arial" panose="020B0604020202020204" pitchFamily="34" charset="0"/>
                <a:cs typeface="Arial" panose="020B0604020202020204" pitchFamily="34" charset="0"/>
              </a:rPr>
              <a:t>Zavaleny</a:t>
            </a:r>
            <a:r>
              <a:rPr lang="en-GB" sz="1300">
                <a:solidFill>
                  <a:schemeClr val="bg1"/>
                </a:solidFill>
                <a:latin typeface="Arial" panose="020B0604020202020204" pitchFamily="34" charset="0"/>
                <a:cs typeface="Arial" panose="020B0604020202020204" pitchFamily="34" charset="0"/>
              </a:rPr>
              <a:t> - </a:t>
            </a:r>
            <a:r>
              <a:rPr lang="en-GB" sz="1300">
                <a:solidFill>
                  <a:schemeClr val="bg1"/>
                </a:solidFill>
                <a:latin typeface="Arial" panose="020B0604020202020204" pitchFamily="34" charset="0"/>
                <a:ea typeface="+mj-lt"/>
                <a:cs typeface="Arial" panose="020B0604020202020204" pitchFamily="34" charset="0"/>
              </a:rPr>
              <a:t>2120115</a:t>
            </a:r>
            <a:endParaRPr lang="en-GB" sz="1300" b="1">
              <a:solidFill>
                <a:schemeClr val="bg1"/>
              </a:solidFill>
              <a:latin typeface="Arial" panose="020B0604020202020204" pitchFamily="34" charset="0"/>
              <a:ea typeface="+mj-lt"/>
              <a:cs typeface="Arial" panose="020B0604020202020204" pitchFamily="34" charset="0"/>
            </a:endParaRPr>
          </a:p>
          <a:p>
            <a:pPr marL="0" indent="0">
              <a:lnSpc>
                <a:spcPct val="90000"/>
              </a:lnSpc>
              <a:buNone/>
            </a:pPr>
            <a:r>
              <a:rPr lang="en-GB" sz="1300">
                <a:solidFill>
                  <a:schemeClr val="bg1"/>
                </a:solidFill>
                <a:latin typeface="Arial" panose="020B0604020202020204" pitchFamily="34" charset="0"/>
                <a:cs typeface="Arial" panose="020B0604020202020204" pitchFamily="34" charset="0"/>
              </a:rPr>
              <a:t>                                          Rene </a:t>
            </a:r>
            <a:r>
              <a:rPr lang="en-GB" sz="1300" err="1">
                <a:solidFill>
                  <a:schemeClr val="bg1"/>
                </a:solidFill>
                <a:latin typeface="Arial" panose="020B0604020202020204" pitchFamily="34" charset="0"/>
                <a:cs typeface="Arial" panose="020B0604020202020204" pitchFamily="34" charset="0"/>
              </a:rPr>
              <a:t>Tancos</a:t>
            </a:r>
            <a:r>
              <a:rPr lang="en-GB" sz="1300">
                <a:solidFill>
                  <a:schemeClr val="bg1"/>
                </a:solidFill>
                <a:latin typeface="Arial" panose="020B0604020202020204" pitchFamily="34" charset="0"/>
                <a:cs typeface="Arial" panose="020B0604020202020204" pitchFamily="34" charset="0"/>
              </a:rPr>
              <a:t> - </a:t>
            </a:r>
            <a:r>
              <a:rPr lang="en-GB" sz="1300">
                <a:solidFill>
                  <a:schemeClr val="bg1"/>
                </a:solidFill>
                <a:latin typeface="Arial" panose="020B0604020202020204" pitchFamily="34" charset="0"/>
                <a:ea typeface="+mj-lt"/>
                <a:cs typeface="Arial" panose="020B0604020202020204" pitchFamily="34" charset="0"/>
              </a:rPr>
              <a:t>2120435 </a:t>
            </a:r>
          </a:p>
          <a:p>
            <a:pPr marL="0" indent="0">
              <a:lnSpc>
                <a:spcPct val="90000"/>
              </a:lnSpc>
              <a:buNone/>
            </a:pPr>
            <a:r>
              <a:rPr lang="en-GB" sz="1300" b="1">
                <a:solidFill>
                  <a:schemeClr val="bg1"/>
                </a:solidFill>
                <a:latin typeface="Arial" panose="020B0604020202020204" pitchFamily="34" charset="0"/>
                <a:ea typeface="+mj-lt"/>
                <a:cs typeface="Arial" panose="020B0604020202020204" pitchFamily="34" charset="0"/>
              </a:rPr>
              <a:t>                                     </a:t>
            </a:r>
            <a:r>
              <a:rPr lang="en-GB" sz="1300">
                <a:solidFill>
                  <a:schemeClr val="bg1"/>
                </a:solidFill>
                <a:latin typeface="Arial" panose="020B0604020202020204" pitchFamily="34" charset="0"/>
                <a:ea typeface="+mj-lt"/>
                <a:cs typeface="Arial" panose="020B0604020202020204" pitchFamily="34" charset="0"/>
              </a:rPr>
              <a:t>•</a:t>
            </a:r>
            <a:r>
              <a:rPr lang="en-GB" sz="1300" b="1">
                <a:solidFill>
                  <a:schemeClr val="bg1"/>
                </a:solidFill>
                <a:latin typeface="Arial" panose="020B0604020202020204" pitchFamily="34" charset="0"/>
                <a:ea typeface="+mj-lt"/>
                <a:cs typeface="Arial" panose="020B0604020202020204" pitchFamily="34" charset="0"/>
              </a:rPr>
              <a:t> Module: </a:t>
            </a:r>
            <a:r>
              <a:rPr lang="en-GB" sz="1300">
                <a:solidFill>
                  <a:schemeClr val="bg1"/>
                </a:solidFill>
                <a:latin typeface="Arial" panose="020B0604020202020204" pitchFamily="34" charset="0"/>
                <a:ea typeface="+mj-lt"/>
                <a:cs typeface="Arial" panose="020B0604020202020204" pitchFamily="34" charset="0"/>
              </a:rPr>
              <a:t>Digital Skills and Research Methods</a:t>
            </a:r>
            <a:endParaRPr lang="en-GB" sz="1300">
              <a:solidFill>
                <a:schemeClr val="bg1"/>
              </a:solidFill>
              <a:latin typeface="Arial" panose="020B0604020202020204" pitchFamily="34" charset="0"/>
              <a:cs typeface="Arial" panose="020B0604020202020204" pitchFamily="34" charset="0"/>
            </a:endParaRPr>
          </a:p>
          <a:p>
            <a:pPr marL="0" indent="0">
              <a:lnSpc>
                <a:spcPct val="90000"/>
              </a:lnSpc>
              <a:buNone/>
            </a:pPr>
            <a:r>
              <a:rPr lang="en-GB" sz="1300">
                <a:solidFill>
                  <a:schemeClr val="bg1"/>
                </a:solidFill>
                <a:latin typeface="Arial" panose="020B0604020202020204" pitchFamily="34" charset="0"/>
                <a:cs typeface="Arial" panose="020B0604020202020204" pitchFamily="34" charset="0"/>
              </a:rPr>
              <a:t>                                      • </a:t>
            </a:r>
            <a:r>
              <a:rPr lang="en-GB" sz="1300" b="1">
                <a:solidFill>
                  <a:schemeClr val="bg1"/>
                </a:solidFill>
                <a:latin typeface="Arial" panose="020B0604020202020204" pitchFamily="34" charset="0"/>
                <a:ea typeface="+mj-lt"/>
                <a:cs typeface="Arial" panose="020B0604020202020204" pitchFamily="34" charset="0"/>
              </a:rPr>
              <a:t>Module code</a:t>
            </a:r>
            <a:r>
              <a:rPr lang="en-GB" sz="1300">
                <a:solidFill>
                  <a:schemeClr val="bg1"/>
                </a:solidFill>
                <a:latin typeface="Arial" panose="020B0604020202020204" pitchFamily="34" charset="0"/>
                <a:ea typeface="+mj-lt"/>
                <a:cs typeface="Arial" panose="020B0604020202020204" pitchFamily="34" charset="0"/>
              </a:rPr>
              <a:t>: BMSW4003</a:t>
            </a:r>
            <a:endParaRPr lang="en-GB" sz="1300">
              <a:solidFill>
                <a:schemeClr val="bg1"/>
              </a:solidFill>
              <a:latin typeface="Arial" panose="020B0604020202020204" pitchFamily="34" charset="0"/>
              <a:cs typeface="Arial" panose="020B0604020202020204" pitchFamily="34" charset="0"/>
            </a:endParaRPr>
          </a:p>
          <a:p>
            <a:pPr marL="0" indent="0">
              <a:lnSpc>
                <a:spcPct val="90000"/>
              </a:lnSpc>
              <a:buNone/>
            </a:pPr>
            <a:r>
              <a:rPr lang="en-GB" sz="1300">
                <a:solidFill>
                  <a:schemeClr val="bg1"/>
                </a:solidFill>
                <a:latin typeface="Arial"/>
                <a:cs typeface="Arial"/>
              </a:rPr>
              <a:t>                                      • </a:t>
            </a:r>
            <a:r>
              <a:rPr lang="en-GB" sz="1300" b="1">
                <a:solidFill>
                  <a:schemeClr val="bg1"/>
                </a:solidFill>
                <a:latin typeface="Arial"/>
                <a:ea typeface="+mj-lt"/>
                <a:cs typeface="Arial"/>
              </a:rPr>
              <a:t>Assignment title: </a:t>
            </a:r>
            <a:r>
              <a:rPr lang="en-GB" sz="1300" b="1">
                <a:solidFill>
                  <a:schemeClr val="bg1"/>
                </a:solidFill>
                <a:latin typeface="Arial"/>
                <a:cs typeface="Arial"/>
              </a:rPr>
              <a:t>Are staff and students confident in  using   technology to collaborate?</a:t>
            </a:r>
            <a:endParaRPr lang="en-GB" sz="1300">
              <a:solidFill>
                <a:schemeClr val="bg1"/>
              </a:solidFill>
              <a:latin typeface="Arial"/>
              <a:cs typeface="Arial"/>
            </a:endParaRPr>
          </a:p>
          <a:p>
            <a:pPr marL="0" indent="0">
              <a:lnSpc>
                <a:spcPct val="90000"/>
              </a:lnSpc>
              <a:buNone/>
            </a:pPr>
            <a:endParaRPr lang="en-GB" sz="1300" b="1">
              <a:solidFill>
                <a:schemeClr val="bg1"/>
              </a:solidFill>
              <a:latin typeface="Arial" panose="020B0604020202020204" pitchFamily="34" charset="0"/>
              <a:ea typeface="+mj-lt"/>
              <a:cs typeface="Arial" panose="020B0604020202020204" pitchFamily="34" charset="0"/>
            </a:endParaRPr>
          </a:p>
          <a:p>
            <a:pPr marL="0" indent="0">
              <a:lnSpc>
                <a:spcPct val="90000"/>
              </a:lnSpc>
              <a:buNone/>
            </a:pPr>
            <a:r>
              <a:rPr lang="en-GB" sz="1300" b="1">
                <a:solidFill>
                  <a:schemeClr val="bg1"/>
                </a:solidFill>
                <a:latin typeface="Arial" panose="020B0604020202020204" pitchFamily="34" charset="0"/>
                <a:cs typeface="Arial" panose="020B0604020202020204" pitchFamily="34" charset="0"/>
              </a:rPr>
              <a:t>                                      • Lecturer name: </a:t>
            </a:r>
            <a:r>
              <a:rPr lang="en-GB" sz="1300" b="1">
                <a:solidFill>
                  <a:schemeClr val="bg1"/>
                </a:solidFill>
                <a:latin typeface="Arial" panose="020B0604020202020204" pitchFamily="34" charset="0"/>
                <a:ea typeface="+mj-lt"/>
                <a:cs typeface="Arial" panose="020B0604020202020204" pitchFamily="34" charset="0"/>
              </a:rPr>
              <a:t>Ngozi </a:t>
            </a:r>
            <a:r>
              <a:rPr lang="en-GB" sz="1300" b="1" err="1">
                <a:solidFill>
                  <a:schemeClr val="bg1"/>
                </a:solidFill>
                <a:latin typeface="Arial" panose="020B0604020202020204" pitchFamily="34" charset="0"/>
                <a:ea typeface="+mj-lt"/>
                <a:cs typeface="Arial" panose="020B0604020202020204" pitchFamily="34" charset="0"/>
              </a:rPr>
              <a:t>Ibej</a:t>
            </a:r>
            <a:r>
              <a:rPr lang="en-GB" sz="1300" err="1">
                <a:solidFill>
                  <a:schemeClr val="bg1"/>
                </a:solidFill>
                <a:latin typeface="Arial" panose="020B0604020202020204" pitchFamily="34" charset="0"/>
                <a:ea typeface="+mj-lt"/>
                <a:cs typeface="Arial" panose="020B0604020202020204" pitchFamily="34" charset="0"/>
              </a:rPr>
              <a:t>i</a:t>
            </a:r>
            <a:endParaRPr lang="en-GB" sz="1300" b="1">
              <a:solidFill>
                <a:schemeClr val="bg1"/>
              </a:solidFill>
              <a:latin typeface="Arial" panose="020B0604020202020204" pitchFamily="34" charset="0"/>
              <a:cs typeface="Arial" panose="020B0604020202020204" pitchFamily="34" charset="0"/>
            </a:endParaRPr>
          </a:p>
          <a:p>
            <a:pPr marL="0" indent="0">
              <a:lnSpc>
                <a:spcPct val="90000"/>
              </a:lnSpc>
              <a:buNone/>
            </a:pPr>
            <a:br>
              <a:rPr lang="en-US" sz="1300">
                <a:solidFill>
                  <a:schemeClr val="bg1"/>
                </a:solidFill>
              </a:rPr>
            </a:br>
            <a:endParaRPr lang="en-US" sz="1300">
              <a:solidFill>
                <a:schemeClr val="bg1"/>
              </a:solidFill>
            </a:endParaRPr>
          </a:p>
          <a:p>
            <a:pPr marL="0" indent="0">
              <a:lnSpc>
                <a:spcPct val="90000"/>
              </a:lnSpc>
              <a:buNone/>
            </a:pPr>
            <a:endParaRPr lang="en-GB" sz="1300" b="1">
              <a:solidFill>
                <a:schemeClr val="bg1"/>
              </a:solidFill>
            </a:endParaRPr>
          </a:p>
          <a:p>
            <a:pPr marL="0" indent="0">
              <a:lnSpc>
                <a:spcPct val="90000"/>
              </a:lnSpc>
              <a:buNone/>
            </a:pPr>
            <a:endParaRPr lang="en-GB" sz="1300" b="1">
              <a:solidFill>
                <a:schemeClr val="bg1"/>
              </a:solidFill>
            </a:endParaRPr>
          </a:p>
          <a:p>
            <a:pPr marL="0" indent="0">
              <a:lnSpc>
                <a:spcPct val="90000"/>
              </a:lnSpc>
              <a:buNone/>
            </a:pPr>
            <a:endParaRPr lang="en-GB" sz="1300">
              <a:solidFill>
                <a:schemeClr val="bg1"/>
              </a:solidFill>
            </a:endParaRPr>
          </a:p>
          <a:p>
            <a:pPr marL="0" indent="0">
              <a:lnSpc>
                <a:spcPct val="90000"/>
              </a:lnSpc>
              <a:buNone/>
            </a:pPr>
            <a:endParaRPr lang="en-GB" sz="1300">
              <a:solidFill>
                <a:schemeClr val="bg1"/>
              </a:solidFill>
            </a:endParaRPr>
          </a:p>
          <a:p>
            <a:pPr marL="0" indent="0">
              <a:lnSpc>
                <a:spcPct val="90000"/>
              </a:lnSpc>
              <a:buNone/>
            </a:pPr>
            <a:endParaRPr lang="en-GB" sz="1300">
              <a:solidFill>
                <a:schemeClr val="bg1"/>
              </a:solidFill>
            </a:endParaRPr>
          </a:p>
          <a:p>
            <a:pPr marL="0" indent="0">
              <a:lnSpc>
                <a:spcPct val="90000"/>
              </a:lnSpc>
              <a:buNone/>
            </a:pPr>
            <a:endParaRPr lang="en-GB" sz="1300">
              <a:solidFill>
                <a:schemeClr val="bg1"/>
              </a:solidFill>
            </a:endParaRPr>
          </a:p>
        </p:txBody>
      </p:sp>
    </p:spTree>
    <p:extLst>
      <p:ext uri="{BB962C8B-B14F-4D97-AF65-F5344CB8AC3E}">
        <p14:creationId xmlns:p14="http://schemas.microsoft.com/office/powerpoint/2010/main" val="134240078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C9134821-5D8B-4373-BA74-CFE9AB35A55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14" name="Picture 13">
            <a:extLst>
              <a:ext uri="{FF2B5EF4-FFF2-40B4-BE49-F238E27FC236}">
                <a16:creationId xmlns:a16="http://schemas.microsoft.com/office/drawing/2014/main" id="{5965195F-79F5-4911-907D-13CB3F53435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a:extLst>
              <a:ext uri="{FF2B5EF4-FFF2-40B4-BE49-F238E27FC236}">
                <a16:creationId xmlns:a16="http://schemas.microsoft.com/office/drawing/2014/main" id="{8A610DC7-FE1B-47B9-8452-CFC389786C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18" name="Picture 17">
            <a:extLst>
              <a:ext uri="{FF2B5EF4-FFF2-40B4-BE49-F238E27FC236}">
                <a16:creationId xmlns:a16="http://schemas.microsoft.com/office/drawing/2014/main" id="{2742ADC1-2286-40B7-A3C6-D6C3362FA04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20" name="Picture 19">
            <a:extLst>
              <a:ext uri="{FF2B5EF4-FFF2-40B4-BE49-F238E27FC236}">
                <a16:creationId xmlns:a16="http://schemas.microsoft.com/office/drawing/2014/main" id="{C878FBDC-78F2-4D49-8DB3-1A48CA9F7F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2" name="Rectangle 21">
            <a:extLst>
              <a:ext uri="{FF2B5EF4-FFF2-40B4-BE49-F238E27FC236}">
                <a16:creationId xmlns:a16="http://schemas.microsoft.com/office/drawing/2014/main" id="{DC9A0934-0C2C-4565-9290-A345B19BD9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4" name="Freeform 7">
            <a:extLst>
              <a:ext uri="{FF2B5EF4-FFF2-40B4-BE49-F238E27FC236}">
                <a16:creationId xmlns:a16="http://schemas.microsoft.com/office/drawing/2014/main" id="{32454A55-8D0E-4288-BA8C-0F28467A2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D3DCFAA3-833A-49EF-B75D-0902F0518408}"/>
              </a:ext>
            </a:extLst>
          </p:cNvPr>
          <p:cNvSpPr>
            <a:spLocks noGrp="1"/>
          </p:cNvSpPr>
          <p:nvPr>
            <p:ph type="title"/>
          </p:nvPr>
        </p:nvSpPr>
        <p:spPr>
          <a:xfrm>
            <a:off x="648930" y="629267"/>
            <a:ext cx="9252154" cy="1016654"/>
          </a:xfrm>
        </p:spPr>
        <p:txBody>
          <a:bodyPr vert="horz" lIns="91440" tIns="45720" rIns="91440" bIns="45720" rtlCol="0" anchor="t">
            <a:normAutofit/>
          </a:bodyPr>
          <a:lstStyle/>
          <a:p>
            <a:pPr>
              <a:lnSpc>
                <a:spcPct val="90000"/>
              </a:lnSpc>
            </a:pPr>
            <a:br>
              <a:rPr lang="en-US" sz="1400"/>
            </a:br>
            <a:r>
              <a:rPr lang="en-US" sz="1400"/>
              <a:t>How do we use technology to collaborate at UWTSD?</a:t>
            </a:r>
            <a:br>
              <a:rPr lang="en-US" sz="1400"/>
            </a:br>
            <a:r>
              <a:rPr lang="en-US" sz="1400"/>
              <a:t>Introduction </a:t>
            </a:r>
            <a:br>
              <a:rPr lang="en-US" sz="1400"/>
            </a:br>
            <a:endParaRPr lang="en-US" sz="1400"/>
          </a:p>
        </p:txBody>
      </p:sp>
      <p:sp>
        <p:nvSpPr>
          <p:cNvPr id="26" name="Rectangle 25">
            <a:extLst>
              <a:ext uri="{FF2B5EF4-FFF2-40B4-BE49-F238E27FC236}">
                <a16:creationId xmlns:a16="http://schemas.microsoft.com/office/drawing/2014/main" id="{42BF945A-4452-4881-AF25-582DE1943C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924298"/>
            <a:ext cx="12192417" cy="293370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5">
            <a:extLst>
              <a:ext uri="{FF2B5EF4-FFF2-40B4-BE49-F238E27FC236}">
                <a16:creationId xmlns:a16="http://schemas.microsoft.com/office/drawing/2014/main" id="{7BF02DAB-EEF0-487F-A106-B70843EA6D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1695" cy="2802467"/>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rgbClr val="FFFFFF"/>
          </a:solidFill>
          <a:ln>
            <a:noFill/>
          </a:ln>
        </p:spPr>
      </p:sp>
      <p:sp>
        <p:nvSpPr>
          <p:cNvPr id="6" name="Content Placeholder 5">
            <a:extLst>
              <a:ext uri="{FF2B5EF4-FFF2-40B4-BE49-F238E27FC236}">
                <a16:creationId xmlns:a16="http://schemas.microsoft.com/office/drawing/2014/main" id="{05B800B1-0571-4E69-93AC-769B9AF18C38}"/>
              </a:ext>
            </a:extLst>
          </p:cNvPr>
          <p:cNvSpPr>
            <a:spLocks noGrp="1"/>
          </p:cNvSpPr>
          <p:nvPr>
            <p:ph idx="4294967295"/>
          </p:nvPr>
        </p:nvSpPr>
        <p:spPr>
          <a:xfrm>
            <a:off x="0" y="2547938"/>
            <a:ext cx="5122863" cy="3659187"/>
          </a:xfrm>
        </p:spPr>
        <p:txBody>
          <a:bodyPr vert="horz" lIns="91440" tIns="45720" rIns="91440" bIns="45720" rtlCol="0" anchor="t">
            <a:normAutofit/>
          </a:bodyPr>
          <a:lstStyle/>
          <a:p>
            <a:pPr>
              <a:lnSpc>
                <a:spcPct val="90000"/>
              </a:lnSpc>
            </a:pPr>
            <a:r>
              <a:rPr lang="en-US" sz="1700">
                <a:solidFill>
                  <a:schemeClr val="bg1"/>
                </a:solidFill>
                <a:latin typeface="Arial"/>
                <a:cs typeface="Arial"/>
              </a:rPr>
              <a:t>Student collaboration teaches learners a valuable lesson: how to use the people around them as a resource. What’s more, it gives them a chance to share their voices, developing the opinions that will dictate the people they become as they continue to grow and learn.</a:t>
            </a:r>
          </a:p>
          <a:p>
            <a:pPr>
              <a:lnSpc>
                <a:spcPct val="90000"/>
              </a:lnSpc>
            </a:pPr>
            <a:r>
              <a:rPr lang="en-US" sz="1700">
                <a:solidFill>
                  <a:schemeClr val="bg1"/>
                </a:solidFill>
                <a:latin typeface="Arial"/>
                <a:cs typeface="Arial"/>
              </a:rPr>
              <a:t>With technology, student collaboration and collaborative learning is much easier to facilitate, whether you want students to work together outside the classroom or need to increase student buy-in and engagement.</a:t>
            </a:r>
          </a:p>
          <a:p>
            <a:pPr marL="0" indent="0">
              <a:lnSpc>
                <a:spcPct val="90000"/>
              </a:lnSpc>
            </a:pPr>
            <a:endParaRPr lang="en-US" sz="1700">
              <a:solidFill>
                <a:schemeClr val="bg1"/>
              </a:solidFill>
            </a:endParaRPr>
          </a:p>
        </p:txBody>
      </p:sp>
      <p:pic>
        <p:nvPicPr>
          <p:cNvPr id="7" name="Picture 7">
            <a:extLst>
              <a:ext uri="{FF2B5EF4-FFF2-40B4-BE49-F238E27FC236}">
                <a16:creationId xmlns:a16="http://schemas.microsoft.com/office/drawing/2014/main" id="{6816442D-70FF-46B3-9662-01BE1F46FFF6}"/>
              </a:ext>
            </a:extLst>
          </p:cNvPr>
          <p:cNvPicPr>
            <a:picLocks noChangeAspect="1"/>
          </p:cNvPicPr>
          <p:nvPr/>
        </p:nvPicPr>
        <p:blipFill>
          <a:blip r:embed="rId7"/>
          <a:stretch>
            <a:fillRect/>
          </a:stretch>
        </p:blipFill>
        <p:spPr>
          <a:xfrm>
            <a:off x="6091916" y="2743802"/>
            <a:ext cx="5451627" cy="3270976"/>
          </a:xfrm>
          <a:prstGeom prst="rect">
            <a:avLst/>
          </a:prstGeom>
          <a:effectLst/>
        </p:spPr>
      </p:pic>
      <p:sp>
        <p:nvSpPr>
          <p:cNvPr id="5" name="TextBox 4">
            <a:extLst>
              <a:ext uri="{FF2B5EF4-FFF2-40B4-BE49-F238E27FC236}">
                <a16:creationId xmlns:a16="http://schemas.microsoft.com/office/drawing/2014/main" id="{B2F31163-E019-49AC-AEFD-D8640226E852}"/>
              </a:ext>
            </a:extLst>
          </p:cNvPr>
          <p:cNvSpPr txBox="1"/>
          <p:nvPr/>
        </p:nvSpPr>
        <p:spPr>
          <a:xfrm>
            <a:off x="7669256" y="6288732"/>
            <a:ext cx="3020037" cy="369332"/>
          </a:xfrm>
          <a:prstGeom prst="rect">
            <a:avLst/>
          </a:prstGeom>
          <a:noFill/>
        </p:spPr>
        <p:txBody>
          <a:bodyPr wrap="square" rtlCol="0">
            <a:spAutoFit/>
          </a:bodyPr>
          <a:lstStyle/>
          <a:p>
            <a:r>
              <a:rPr lang="en-GB">
                <a:solidFill>
                  <a:schemeClr val="bg1"/>
                </a:solidFill>
              </a:rPr>
              <a:t>Raluca Ionita</a:t>
            </a:r>
          </a:p>
        </p:txBody>
      </p:sp>
    </p:spTree>
    <p:extLst>
      <p:ext uri="{BB962C8B-B14F-4D97-AF65-F5344CB8AC3E}">
        <p14:creationId xmlns:p14="http://schemas.microsoft.com/office/powerpoint/2010/main" val="208987230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59CB2-2CFE-4B58-8028-322A338B34D7}"/>
              </a:ext>
            </a:extLst>
          </p:cNvPr>
          <p:cNvSpPr>
            <a:spLocks noGrp="1"/>
          </p:cNvSpPr>
          <p:nvPr>
            <p:ph type="title"/>
          </p:nvPr>
        </p:nvSpPr>
        <p:spPr/>
        <p:txBody>
          <a:bodyPr/>
          <a:lstStyle/>
          <a:p>
            <a:r>
              <a:rPr lang="en-GB"/>
              <a:t>       What will be researched </a:t>
            </a:r>
            <a:br>
              <a:rPr lang="en-GB"/>
            </a:br>
            <a:endParaRPr lang="en-GB"/>
          </a:p>
        </p:txBody>
      </p:sp>
      <p:sp>
        <p:nvSpPr>
          <p:cNvPr id="3" name="Content Placeholder 2">
            <a:extLst>
              <a:ext uri="{FF2B5EF4-FFF2-40B4-BE49-F238E27FC236}">
                <a16:creationId xmlns:a16="http://schemas.microsoft.com/office/drawing/2014/main" id="{8034D21F-6ADC-4A19-B4C3-26E17F5A8CB2}"/>
              </a:ext>
            </a:extLst>
          </p:cNvPr>
          <p:cNvSpPr>
            <a:spLocks noGrp="1"/>
          </p:cNvSpPr>
          <p:nvPr>
            <p:ph idx="1"/>
          </p:nvPr>
        </p:nvSpPr>
        <p:spPr>
          <a:xfrm>
            <a:off x="228744" y="1602645"/>
            <a:ext cx="8946541" cy="4195481"/>
          </a:xfrm>
        </p:spPr>
        <p:txBody>
          <a:bodyPr vert="horz" lIns="91440" tIns="45720" rIns="91440" bIns="45720" rtlCol="0" anchor="t">
            <a:normAutofit/>
          </a:bodyPr>
          <a:lstStyle/>
          <a:p>
            <a:r>
              <a:rPr lang="en-GB">
                <a:latin typeface="Arial"/>
                <a:ea typeface="+mj-lt"/>
                <a:cs typeface="+mj-lt"/>
              </a:rPr>
              <a:t>We will research about using technology to collaborate between staff and students </a:t>
            </a:r>
          </a:p>
          <a:p>
            <a:pPr>
              <a:buClr>
                <a:srgbClr val="8AD0D6"/>
              </a:buClr>
            </a:pPr>
            <a:r>
              <a:rPr lang="en-GB">
                <a:latin typeface="Arial"/>
                <a:ea typeface="+mj-lt"/>
                <a:cs typeface="+mj-lt"/>
              </a:rPr>
              <a:t>Technology provides students with easy-to-access information, accelerated learning, and fun opportunities to practice what they learn. It enables students to explore new subjects and deepen their understanding of difficult concepts.</a:t>
            </a:r>
            <a:endParaRPr lang="en-GB">
              <a:latin typeface="Arial"/>
              <a:cs typeface="Arial"/>
            </a:endParaRPr>
          </a:p>
          <a:p>
            <a:pPr>
              <a:buClr>
                <a:srgbClr val="8AD0D6"/>
              </a:buClr>
            </a:pPr>
            <a:r>
              <a:rPr lang="en-GB">
                <a:latin typeface="Arial"/>
                <a:ea typeface="+mj-lt"/>
                <a:cs typeface="+mj-lt"/>
              </a:rPr>
              <a:t>Student collaboration teaches learners a valuable lesson: how to use the people around them as a resource. What’s more, it gives them a chance to share their voices, developing the opinions that will dictate the people they become as they continue to grow and learn.</a:t>
            </a:r>
            <a:endParaRPr lang="en-GB">
              <a:latin typeface="Arial"/>
            </a:endParaRPr>
          </a:p>
        </p:txBody>
      </p:sp>
      <p:sp>
        <p:nvSpPr>
          <p:cNvPr id="4" name="TextBox 3">
            <a:extLst>
              <a:ext uri="{FF2B5EF4-FFF2-40B4-BE49-F238E27FC236}">
                <a16:creationId xmlns:a16="http://schemas.microsoft.com/office/drawing/2014/main" id="{2E30EDAE-9289-4D4F-8154-1CDE8BBB21EC}"/>
              </a:ext>
            </a:extLst>
          </p:cNvPr>
          <p:cNvSpPr txBox="1"/>
          <p:nvPr/>
        </p:nvSpPr>
        <p:spPr>
          <a:xfrm>
            <a:off x="9175285" y="6301465"/>
            <a:ext cx="3045204" cy="369332"/>
          </a:xfrm>
          <a:prstGeom prst="rect">
            <a:avLst/>
          </a:prstGeom>
          <a:noFill/>
        </p:spPr>
        <p:txBody>
          <a:bodyPr wrap="square" rtlCol="0">
            <a:spAutoFit/>
          </a:bodyPr>
          <a:lstStyle/>
          <a:p>
            <a:r>
              <a:rPr lang="en-GB"/>
              <a:t>Raluca Ionita</a:t>
            </a:r>
          </a:p>
        </p:txBody>
      </p:sp>
    </p:spTree>
    <p:extLst>
      <p:ext uri="{BB962C8B-B14F-4D97-AF65-F5344CB8AC3E}">
        <p14:creationId xmlns:p14="http://schemas.microsoft.com/office/powerpoint/2010/main" val="32192407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2C0AFE4-6F95-4085-9FF8-4FCCECB73F30}"/>
              </a:ext>
            </a:extLst>
          </p:cNvPr>
          <p:cNvSpPr>
            <a:spLocks noGrp="1"/>
          </p:cNvSpPr>
          <p:nvPr>
            <p:ph type="title"/>
          </p:nvPr>
        </p:nvSpPr>
        <p:spPr>
          <a:xfrm>
            <a:off x="848295" y="289933"/>
            <a:ext cx="8825659" cy="1653180"/>
          </a:xfrm>
        </p:spPr>
        <p:txBody>
          <a:bodyPr/>
          <a:lstStyle/>
          <a:p>
            <a:r>
              <a:rPr lang="en-GB" sz="3200">
                <a:latin typeface="Arial"/>
                <a:cs typeface="Arial"/>
              </a:rPr>
              <a:t>Abstract</a:t>
            </a:r>
          </a:p>
        </p:txBody>
      </p:sp>
      <p:sp>
        <p:nvSpPr>
          <p:cNvPr id="3" name="Content Placeholder 2">
            <a:extLst>
              <a:ext uri="{FF2B5EF4-FFF2-40B4-BE49-F238E27FC236}">
                <a16:creationId xmlns:a16="http://schemas.microsoft.com/office/drawing/2014/main" id="{60D6B3F1-6E60-4E29-BC5B-F3149F06F0A2}"/>
              </a:ext>
            </a:extLst>
          </p:cNvPr>
          <p:cNvSpPr>
            <a:spLocks noGrp="1"/>
          </p:cNvSpPr>
          <p:nvPr>
            <p:ph type="body" idx="1"/>
          </p:nvPr>
        </p:nvSpPr>
        <p:spPr>
          <a:xfrm>
            <a:off x="588102" y="1543528"/>
            <a:ext cx="7701244" cy="4066375"/>
          </a:xfrm>
        </p:spPr>
        <p:txBody>
          <a:bodyPr vert="horz" lIns="91440" tIns="45720" rIns="91440" bIns="45720" rtlCol="0" anchor="ctr">
            <a:normAutofit/>
          </a:bodyPr>
          <a:lstStyle/>
          <a:p>
            <a:pPr algn="l"/>
            <a:r>
              <a:rPr lang="en-GB" sz="1400">
                <a:latin typeface="Arial"/>
                <a:ea typeface="+mj-lt"/>
                <a:cs typeface="Arial"/>
              </a:rPr>
              <a:t>Entrepreneurial education offers valuable opportunities for teachers to foster and enhance creativity and action competence, which are also important for sustainability education. The University of Wales Trinity Saint David (UWTSD) is a leader in the development of entrepreneurial education in teacher education both in Wales and internationally. The objective of this article is to shed light on how an entrepreneurial education approach can help foster social change. The aim of this study is to learn from teacher educators at UWTSD about how they support creativity, innovation, and an enterprising mindset in their learners. A case study approach is applied. </a:t>
            </a:r>
            <a:br>
              <a:rPr lang="en-GB" sz="1400" b="0" i="0">
                <a:effectLst/>
                <a:latin typeface="Arial"/>
              </a:rPr>
            </a:br>
            <a:endParaRPr lang="en-GB" sz="1900"/>
          </a:p>
        </p:txBody>
      </p:sp>
      <p:sp>
        <p:nvSpPr>
          <p:cNvPr id="2" name="TextBox 1">
            <a:extLst>
              <a:ext uri="{FF2B5EF4-FFF2-40B4-BE49-F238E27FC236}">
                <a16:creationId xmlns:a16="http://schemas.microsoft.com/office/drawing/2014/main" id="{7829D5C3-8E5A-49DB-BBB7-1DCD323688CF}"/>
              </a:ext>
            </a:extLst>
          </p:cNvPr>
          <p:cNvSpPr txBox="1"/>
          <p:nvPr/>
        </p:nvSpPr>
        <p:spPr>
          <a:xfrm>
            <a:off x="8841996" y="6107185"/>
            <a:ext cx="2843868" cy="369332"/>
          </a:xfrm>
          <a:prstGeom prst="rect">
            <a:avLst/>
          </a:prstGeom>
          <a:noFill/>
        </p:spPr>
        <p:txBody>
          <a:bodyPr wrap="square" rtlCol="0">
            <a:spAutoFit/>
          </a:bodyPr>
          <a:lstStyle/>
          <a:p>
            <a:r>
              <a:rPr lang="en-GB" sz="1800">
                <a:latin typeface="Arial" panose="020B0604020202020204" pitchFamily="34" charset="0"/>
                <a:cs typeface="Arial" panose="020B0604020202020204" pitchFamily="34" charset="0"/>
              </a:rPr>
              <a:t>Radek </a:t>
            </a:r>
            <a:r>
              <a:rPr lang="en-GB" sz="1800" err="1">
                <a:latin typeface="Arial" panose="020B0604020202020204" pitchFamily="34" charset="0"/>
                <a:cs typeface="Arial" panose="020B0604020202020204" pitchFamily="34" charset="0"/>
              </a:rPr>
              <a:t>Zavaleny</a:t>
            </a:r>
            <a:r>
              <a:rPr lang="en-GB" sz="1800">
                <a:latin typeface="Arial" panose="020B0604020202020204" pitchFamily="34" charset="0"/>
                <a:cs typeface="Arial" panose="020B0604020202020204" pitchFamily="34" charset="0"/>
              </a:rPr>
              <a:t> </a:t>
            </a:r>
            <a:endParaRPr lang="en-GB"/>
          </a:p>
        </p:txBody>
      </p:sp>
    </p:spTree>
    <p:extLst>
      <p:ext uri="{BB962C8B-B14F-4D97-AF65-F5344CB8AC3E}">
        <p14:creationId xmlns:p14="http://schemas.microsoft.com/office/powerpoint/2010/main" val="3344608553"/>
      </p:ext>
    </p:extLst>
  </p:cSld>
  <p:clrMapOvr>
    <a:masterClrMapping/>
  </p:clrMapOvr>
  <mc:AlternateContent xmlns:mc="http://schemas.openxmlformats.org/markup-compatibility/2006">
    <mc:Choice xmlns:p14="http://schemas.microsoft.com/office/powerpoint/2010/main" Requires="p14">
      <p:transition p14:dur="100">
        <p:cut/>
      </p:transition>
    </mc:Choice>
    <mc:Fallback>
      <p:transition>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11DB05-0C7A-401E-A542-B374B79F612A}"/>
              </a:ext>
            </a:extLst>
          </p:cNvPr>
          <p:cNvSpPr>
            <a:spLocks noGrp="1"/>
          </p:cNvSpPr>
          <p:nvPr>
            <p:ph type="title"/>
          </p:nvPr>
        </p:nvSpPr>
        <p:spPr>
          <a:xfrm>
            <a:off x="646112" y="452718"/>
            <a:ext cx="5629222" cy="1400530"/>
          </a:xfrm>
        </p:spPr>
        <p:txBody>
          <a:bodyPr>
            <a:normAutofit/>
          </a:bodyPr>
          <a:lstStyle/>
          <a:p>
            <a:pPr>
              <a:lnSpc>
                <a:spcPct val="90000"/>
              </a:lnSpc>
            </a:pPr>
            <a:r>
              <a:rPr lang="en-GB" sz="2900">
                <a:latin typeface="Arial"/>
                <a:cs typeface="Arial"/>
              </a:rPr>
              <a:t>   Why it is relevant to do this researc</a:t>
            </a:r>
            <a:r>
              <a:rPr lang="en-GB" sz="2900"/>
              <a:t>h</a:t>
            </a:r>
            <a:br>
              <a:rPr lang="en-GB" sz="2900"/>
            </a:br>
            <a:endParaRPr lang="en-GB" sz="2900"/>
          </a:p>
        </p:txBody>
      </p:sp>
      <p:sp>
        <p:nvSpPr>
          <p:cNvPr id="3" name="Content Placeholder 2">
            <a:extLst>
              <a:ext uri="{FF2B5EF4-FFF2-40B4-BE49-F238E27FC236}">
                <a16:creationId xmlns:a16="http://schemas.microsoft.com/office/drawing/2014/main" id="{047428C4-33C6-4A21-AEC1-E3DF44B5F533}"/>
              </a:ext>
            </a:extLst>
          </p:cNvPr>
          <p:cNvSpPr>
            <a:spLocks noGrp="1"/>
          </p:cNvSpPr>
          <p:nvPr>
            <p:ph idx="1"/>
          </p:nvPr>
        </p:nvSpPr>
        <p:spPr>
          <a:xfrm>
            <a:off x="646112" y="1611900"/>
            <a:ext cx="5628635" cy="4195481"/>
          </a:xfrm>
        </p:spPr>
        <p:txBody>
          <a:bodyPr vert="horz" lIns="91440" tIns="45720" rIns="91440" bIns="45720" rtlCol="0" anchor="t">
            <a:normAutofit fontScale="70000" lnSpcReduction="20000"/>
          </a:bodyPr>
          <a:lstStyle/>
          <a:p>
            <a:pPr marL="0" indent="0">
              <a:lnSpc>
                <a:spcPct val="90000"/>
              </a:lnSpc>
              <a:buClr>
                <a:srgbClr val="8AD0D6"/>
              </a:buClr>
              <a:buNone/>
            </a:pPr>
            <a:endParaRPr lang="en-GB">
              <a:latin typeface="Arial"/>
              <a:cs typeface="Arial"/>
            </a:endParaRPr>
          </a:p>
          <a:p>
            <a:pPr>
              <a:lnSpc>
                <a:spcPct val="90000"/>
              </a:lnSpc>
              <a:buClr>
                <a:srgbClr val="8AD0D6"/>
              </a:buClr>
            </a:pPr>
            <a:r>
              <a:rPr lang="en-GB">
                <a:latin typeface="Arial" panose="020B0604020202020204" pitchFamily="34" charset="0"/>
                <a:ea typeface="+mj-lt"/>
                <a:cs typeface="Arial" panose="020B0604020202020204" pitchFamily="34" charset="0"/>
              </a:rPr>
              <a:t>The effective use of digital learning tools in classrooms can increase student engagement, help teachers improve their lesson plans, and facilitate personalized learning. It also helps students build a lot of new skills.</a:t>
            </a:r>
            <a:endParaRPr lang="en-GB">
              <a:latin typeface="Arial" panose="020B0604020202020204" pitchFamily="34" charset="0"/>
              <a:cs typeface="Arial" panose="020B0604020202020204" pitchFamily="34" charset="0"/>
            </a:endParaRPr>
          </a:p>
          <a:p>
            <a:pPr>
              <a:lnSpc>
                <a:spcPct val="90000"/>
              </a:lnSpc>
              <a:buClr>
                <a:srgbClr val="8AD0D6"/>
              </a:buClr>
            </a:pPr>
            <a:r>
              <a:rPr lang="en-GB">
                <a:latin typeface="Arial" panose="020B0604020202020204" pitchFamily="34" charset="0"/>
                <a:ea typeface="+mj-lt"/>
                <a:cs typeface="Arial" panose="020B0604020202020204" pitchFamily="34" charset="0"/>
              </a:rPr>
              <a:t>Virtual classrooms, video, and other technology tools can not only make class more likely, they can also create more inclusive learning environments that foster collaboration and inquisitiveness and enable teachers to collect data on student performance.</a:t>
            </a:r>
          </a:p>
          <a:p>
            <a:pPr>
              <a:lnSpc>
                <a:spcPct val="90000"/>
              </a:lnSpc>
              <a:buClr>
                <a:srgbClr val="8AD0D6"/>
              </a:buClr>
            </a:pPr>
            <a:r>
              <a:rPr lang="en-GB">
                <a:latin typeface="Arial" panose="020B0604020202020204" pitchFamily="34" charset="0"/>
                <a:ea typeface="+mj-lt"/>
                <a:cs typeface="Arial" panose="020B0604020202020204" pitchFamily="34" charset="0"/>
              </a:rPr>
              <a:t>The Benefits of Technology to collaborate want to improve student performance, and technology can help them accomplish this aim. To mitigate the challenges, administrators should help teachers gain the competencies needed to enhance learning for students through technology. Additionally, technology in the classroom should make teachers jobs easier without adding extra time to their day.</a:t>
            </a:r>
          </a:p>
          <a:p>
            <a:pPr>
              <a:lnSpc>
                <a:spcPct val="90000"/>
              </a:lnSpc>
              <a:buClr>
                <a:srgbClr val="8AD0D6"/>
              </a:buClr>
            </a:pPr>
            <a:r>
              <a:rPr lang="en-GB" b="0" i="0">
                <a:effectLst/>
                <a:latin typeface="Arial" panose="020B0604020202020204" pitchFamily="34" charset="0"/>
                <a:cs typeface="Arial" panose="020B0604020202020204" pitchFamily="34" charset="0"/>
              </a:rPr>
              <a:t>An interactive approach allows students to take an active role in their education. Active engagement through games, online assignments, discussions, and research help build student confidence through participation. Making learning fun can reduce student frustration and confusion</a:t>
            </a:r>
            <a:r>
              <a:rPr lang="en-GB" sz="1600" b="0" i="0">
                <a:effectLst/>
                <a:latin typeface="Arial" panose="020B0604020202020204" pitchFamily="34" charset="0"/>
                <a:cs typeface="Arial" panose="020B0604020202020204" pitchFamily="34" charset="0"/>
              </a:rPr>
              <a:t>     </a:t>
            </a:r>
            <a:endParaRPr lang="en-GB" sz="1700">
              <a:latin typeface="Arial" panose="020B0604020202020204" pitchFamily="34" charset="0"/>
              <a:cs typeface="Arial" panose="020B0604020202020204" pitchFamily="34" charset="0"/>
            </a:endParaRPr>
          </a:p>
        </p:txBody>
      </p:sp>
      <p:pic>
        <p:nvPicPr>
          <p:cNvPr id="5" name="Picture 5">
            <a:extLst>
              <a:ext uri="{FF2B5EF4-FFF2-40B4-BE49-F238E27FC236}">
                <a16:creationId xmlns:a16="http://schemas.microsoft.com/office/drawing/2014/main" id="{87B19815-19D7-4165-AEB6-81E56A894471}"/>
              </a:ext>
            </a:extLst>
          </p:cNvPr>
          <p:cNvPicPr>
            <a:picLocks noChangeAspect="1"/>
          </p:cNvPicPr>
          <p:nvPr/>
        </p:nvPicPr>
        <p:blipFill>
          <a:blip r:embed="rId3"/>
          <a:stretch>
            <a:fillRect/>
          </a:stretch>
        </p:blipFill>
        <p:spPr>
          <a:xfrm>
            <a:off x="7571506" y="1186674"/>
            <a:ext cx="4234098" cy="3036067"/>
          </a:xfrm>
          <a:prstGeom prst="rect">
            <a:avLst/>
          </a:prstGeom>
          <a:effectLst/>
        </p:spPr>
      </p:pic>
      <p:sp>
        <p:nvSpPr>
          <p:cNvPr id="4" name="TextBox 3">
            <a:extLst>
              <a:ext uri="{FF2B5EF4-FFF2-40B4-BE49-F238E27FC236}">
                <a16:creationId xmlns:a16="http://schemas.microsoft.com/office/drawing/2014/main" id="{A34824A5-4729-41BA-AFB8-806D1E8C8AFF}"/>
              </a:ext>
            </a:extLst>
          </p:cNvPr>
          <p:cNvSpPr txBox="1"/>
          <p:nvPr/>
        </p:nvSpPr>
        <p:spPr>
          <a:xfrm>
            <a:off x="9278224" y="6375633"/>
            <a:ext cx="3322040" cy="369332"/>
          </a:xfrm>
          <a:prstGeom prst="rect">
            <a:avLst/>
          </a:prstGeom>
          <a:noFill/>
        </p:spPr>
        <p:txBody>
          <a:bodyPr wrap="square" rtlCol="0">
            <a:spAutoFit/>
          </a:bodyPr>
          <a:lstStyle/>
          <a:p>
            <a:r>
              <a:rPr lang="en-GB"/>
              <a:t>Raluca Ionita</a:t>
            </a:r>
          </a:p>
        </p:txBody>
      </p:sp>
    </p:spTree>
    <p:extLst>
      <p:ext uri="{BB962C8B-B14F-4D97-AF65-F5344CB8AC3E}">
        <p14:creationId xmlns:p14="http://schemas.microsoft.com/office/powerpoint/2010/main" val="69725185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55A6F-1C8A-454B-B2AC-68854A5F4414}"/>
              </a:ext>
            </a:extLst>
          </p:cNvPr>
          <p:cNvSpPr>
            <a:spLocks noGrp="1"/>
          </p:cNvSpPr>
          <p:nvPr>
            <p:ph type="title"/>
          </p:nvPr>
        </p:nvSpPr>
        <p:spPr/>
        <p:txBody>
          <a:bodyPr/>
          <a:lstStyle/>
          <a:p>
            <a:r>
              <a:rPr lang="en-GB" sz="3200">
                <a:latin typeface="Arial" panose="020B0604020202020204" pitchFamily="34" charset="0"/>
                <a:cs typeface="Arial" panose="020B0604020202020204" pitchFamily="34" charset="0"/>
              </a:rPr>
              <a:t>Ethical consideration</a:t>
            </a:r>
          </a:p>
        </p:txBody>
      </p:sp>
      <p:sp>
        <p:nvSpPr>
          <p:cNvPr id="3" name="Content Placeholder 2">
            <a:extLst>
              <a:ext uri="{FF2B5EF4-FFF2-40B4-BE49-F238E27FC236}">
                <a16:creationId xmlns:a16="http://schemas.microsoft.com/office/drawing/2014/main" id="{42A92685-FC74-4B92-8CF8-28A8D29BC7CF}"/>
              </a:ext>
            </a:extLst>
          </p:cNvPr>
          <p:cNvSpPr>
            <a:spLocks noGrp="1"/>
          </p:cNvSpPr>
          <p:nvPr>
            <p:ph idx="1"/>
          </p:nvPr>
        </p:nvSpPr>
        <p:spPr>
          <a:xfrm>
            <a:off x="1103312" y="1432560"/>
            <a:ext cx="8946541" cy="4815839"/>
          </a:xfrm>
        </p:spPr>
        <p:txBody>
          <a:bodyPr>
            <a:normAutofit fontScale="70000" lnSpcReduction="20000"/>
          </a:bodyPr>
          <a:lstStyle/>
          <a:p>
            <a:r>
              <a:rPr lang="en-GB" b="0" i="0">
                <a:effectLst/>
                <a:latin typeface="Arial" panose="020B0604020202020204" pitchFamily="34" charset="0"/>
                <a:cs typeface="Arial" panose="020B0604020202020204" pitchFamily="34" charset="0"/>
              </a:rPr>
              <a:t>Ethical Considerations can be specified as one of the most important parts of the research. Dissertations may even be doomed to failure if this part is missing.</a:t>
            </a:r>
          </a:p>
          <a:p>
            <a:pPr algn="just"/>
            <a:r>
              <a:rPr lang="en-GB" b="0" i="0">
                <a:effectLst/>
                <a:latin typeface="Arial" panose="020B0604020202020204" pitchFamily="34" charset="0"/>
                <a:cs typeface="Arial" panose="020B0604020202020204" pitchFamily="34" charset="0"/>
              </a:rPr>
              <a:t>According to Bryman and Bell (2007)[1] the following ten points represent the most important principles related to ethical considerations in dissertations:</a:t>
            </a:r>
          </a:p>
          <a:p>
            <a:pPr algn="just"/>
            <a:endParaRPr lang="en-GB" b="0" i="0">
              <a:effectLst/>
              <a:latin typeface="Arial" panose="020B0604020202020204" pitchFamily="34" charset="0"/>
              <a:cs typeface="Arial" panose="020B0604020202020204" pitchFamily="34" charset="0"/>
            </a:endParaRPr>
          </a:p>
          <a:p>
            <a:pPr algn="just"/>
            <a:r>
              <a:rPr lang="en-GB" b="0" i="0">
                <a:effectLst/>
                <a:latin typeface="Arial" panose="020B0604020202020204" pitchFamily="34" charset="0"/>
                <a:cs typeface="Arial" panose="020B0604020202020204" pitchFamily="34" charset="0"/>
              </a:rPr>
              <a:t>Research participants should not be subjected to harm in any ways whatsoever.</a:t>
            </a:r>
          </a:p>
          <a:p>
            <a:pPr algn="just"/>
            <a:r>
              <a:rPr lang="en-GB" b="0" i="0">
                <a:effectLst/>
                <a:latin typeface="Arial" panose="020B0604020202020204" pitchFamily="34" charset="0"/>
                <a:cs typeface="Arial" panose="020B0604020202020204" pitchFamily="34" charset="0"/>
              </a:rPr>
              <a:t>Respect for the dignity of research participants should be prioritised.</a:t>
            </a:r>
          </a:p>
          <a:p>
            <a:pPr algn="just"/>
            <a:r>
              <a:rPr lang="en-GB" b="0" i="0">
                <a:effectLst/>
                <a:latin typeface="Arial" panose="020B0604020202020204" pitchFamily="34" charset="0"/>
                <a:cs typeface="Arial" panose="020B0604020202020204" pitchFamily="34" charset="0"/>
              </a:rPr>
              <a:t>Full consent should be obtained from the participants prior to the study.</a:t>
            </a:r>
          </a:p>
          <a:p>
            <a:pPr algn="just"/>
            <a:r>
              <a:rPr lang="en-GB" b="0" i="0">
                <a:effectLst/>
                <a:latin typeface="Arial" panose="020B0604020202020204" pitchFamily="34" charset="0"/>
                <a:cs typeface="Arial" panose="020B0604020202020204" pitchFamily="34" charset="0"/>
              </a:rPr>
              <a:t>The protection of the privacy of research participants has to be ensured.</a:t>
            </a:r>
          </a:p>
          <a:p>
            <a:pPr algn="just"/>
            <a:r>
              <a:rPr lang="en-GB" b="0" i="0">
                <a:effectLst/>
                <a:latin typeface="Arial" panose="020B0604020202020204" pitchFamily="34" charset="0"/>
                <a:cs typeface="Arial" panose="020B0604020202020204" pitchFamily="34" charset="0"/>
              </a:rPr>
              <a:t>Adequate level of confidentiality of the research data should be ensured.</a:t>
            </a:r>
          </a:p>
          <a:p>
            <a:pPr algn="just"/>
            <a:r>
              <a:rPr lang="en-GB" b="0" i="0">
                <a:effectLst/>
                <a:latin typeface="Arial" panose="020B0604020202020204" pitchFamily="34" charset="0"/>
                <a:cs typeface="Arial" panose="020B0604020202020204" pitchFamily="34" charset="0"/>
              </a:rPr>
              <a:t>Anonymity of individuals and organisations participating in the research has to be ensured.</a:t>
            </a:r>
          </a:p>
          <a:p>
            <a:pPr algn="just"/>
            <a:r>
              <a:rPr lang="en-GB" b="0" i="0">
                <a:effectLst/>
                <a:latin typeface="Arial" panose="020B0604020202020204" pitchFamily="34" charset="0"/>
                <a:cs typeface="Arial" panose="020B0604020202020204" pitchFamily="34" charset="0"/>
              </a:rPr>
              <a:t>Any deception or exaggeration about the aims and objectives of the research must be avoided.</a:t>
            </a:r>
          </a:p>
          <a:p>
            <a:pPr algn="just"/>
            <a:r>
              <a:rPr lang="en-GB" b="0" i="0">
                <a:effectLst/>
                <a:latin typeface="Arial" panose="020B0604020202020204" pitchFamily="34" charset="0"/>
                <a:cs typeface="Arial" panose="020B0604020202020204" pitchFamily="34" charset="0"/>
              </a:rPr>
              <a:t>Affiliations in any forms, sources of funding, as well as any possible conflicts of interests have to be declared.</a:t>
            </a:r>
          </a:p>
          <a:p>
            <a:pPr algn="just"/>
            <a:r>
              <a:rPr lang="en-GB" b="0" i="0">
                <a:effectLst/>
                <a:latin typeface="Arial" panose="020B0604020202020204" pitchFamily="34" charset="0"/>
                <a:cs typeface="Arial" panose="020B0604020202020204" pitchFamily="34" charset="0"/>
              </a:rPr>
              <a:t>Any type of communication in relation to the research should be done with honesty and transparency.</a:t>
            </a:r>
          </a:p>
          <a:p>
            <a:pPr algn="just"/>
            <a:r>
              <a:rPr lang="en-GB" b="0" i="0">
                <a:effectLst/>
                <a:latin typeface="Arial" panose="020B0604020202020204" pitchFamily="34" charset="0"/>
                <a:cs typeface="Arial" panose="020B0604020202020204" pitchFamily="34" charset="0"/>
              </a:rPr>
              <a:t>Any type of misleading information, as well as representation of primary data findings in a biased way must be avoided.</a:t>
            </a:r>
            <a:endParaRPr lang="en-GB">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59589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AA1320-7324-4DC2-8056-0128604B1CD5}"/>
              </a:ext>
            </a:extLst>
          </p:cNvPr>
          <p:cNvSpPr>
            <a:spLocks noGrp="1"/>
          </p:cNvSpPr>
          <p:nvPr>
            <p:ph type="title"/>
          </p:nvPr>
        </p:nvSpPr>
        <p:spPr>
          <a:xfrm>
            <a:off x="646112" y="452718"/>
            <a:ext cx="4798176" cy="1400530"/>
          </a:xfrm>
        </p:spPr>
        <p:txBody>
          <a:bodyPr>
            <a:normAutofit/>
          </a:bodyPr>
          <a:lstStyle/>
          <a:p>
            <a:pPr>
              <a:lnSpc>
                <a:spcPct val="90000"/>
              </a:lnSpc>
            </a:pPr>
            <a:r>
              <a:rPr lang="en-GB" sz="2900"/>
              <a:t>                        QUESTIONS</a:t>
            </a:r>
            <a:br>
              <a:rPr lang="en-GB" sz="2900"/>
            </a:br>
            <a:r>
              <a:rPr lang="en-GB" sz="1600">
                <a:latin typeface="Arial" panose="020B0604020202020204" pitchFamily="34" charset="0"/>
                <a:cs typeface="Arial" panose="020B0604020202020204" pitchFamily="34" charset="0"/>
              </a:rPr>
              <a:t>We will ask the questions through MS FORMS</a:t>
            </a:r>
            <a:endParaRPr lang="en-GB" sz="1600"/>
          </a:p>
        </p:txBody>
      </p:sp>
      <p:sp>
        <p:nvSpPr>
          <p:cNvPr id="42" name="Rectangle 41">
            <a:extLst>
              <a:ext uri="{FF2B5EF4-FFF2-40B4-BE49-F238E27FC236}">
                <a16:creationId xmlns:a16="http://schemas.microsoft.com/office/drawing/2014/main" id="{2D23D8AE-0D4F-47D0-B18E-A7EDF82B6E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ounded Rectangle 24">
            <a:extLst>
              <a:ext uri="{FF2B5EF4-FFF2-40B4-BE49-F238E27FC236}">
                <a16:creationId xmlns:a16="http://schemas.microsoft.com/office/drawing/2014/main" id="{FEC67828-31B8-445E-B259-F6C68C16EE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484632"/>
            <a:ext cx="5130204" cy="5739187"/>
          </a:xfrm>
          <a:prstGeom prst="roundRect">
            <a:avLst>
              <a:gd name="adj" fmla="val 0"/>
            </a:avLst>
          </a:prstGeom>
          <a:solidFill>
            <a:schemeClr val="tx1"/>
          </a:solidFill>
          <a:ln w="12700">
            <a:solidFill>
              <a:schemeClr val="tx2">
                <a:lumMod val="75000"/>
              </a:schemeClr>
            </a:solidFill>
          </a:ln>
          <a:effectLst>
            <a:outerShdw blurRad="50800" dist="50800" dir="5400000" algn="tl" rotWithShape="0">
              <a:srgbClr val="000000">
                <a:alpha val="43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Graphical user interface&#10;&#10;Description automatically generated with medium confidence">
            <a:extLst>
              <a:ext uri="{FF2B5EF4-FFF2-40B4-BE49-F238E27FC236}">
                <a16:creationId xmlns:a16="http://schemas.microsoft.com/office/drawing/2014/main" id="{C40C998D-F88D-4D4D-AA7E-7D96D92EC8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8467" y="3540963"/>
            <a:ext cx="1909297" cy="2307308"/>
          </a:xfrm>
          <a:prstGeom prst="rect">
            <a:avLst/>
          </a:prstGeom>
          <a:effectLst/>
        </p:spPr>
      </p:pic>
      <p:pic>
        <p:nvPicPr>
          <p:cNvPr id="19" name="Picture 18" descr="Graphical user interface, application&#10;&#10;Description automatically generated">
            <a:extLst>
              <a:ext uri="{FF2B5EF4-FFF2-40B4-BE49-F238E27FC236}">
                <a16:creationId xmlns:a16="http://schemas.microsoft.com/office/drawing/2014/main" id="{5FE0AE8B-8E02-49F5-ADDD-AE3C7B92F6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26931" y="884089"/>
            <a:ext cx="1920833" cy="2307308"/>
          </a:xfrm>
          <a:prstGeom prst="rect">
            <a:avLst/>
          </a:prstGeom>
          <a:effectLst/>
        </p:spPr>
      </p:pic>
      <p:sp>
        <p:nvSpPr>
          <p:cNvPr id="46" name="Rectangle 45">
            <a:extLst>
              <a:ext uri="{FF2B5EF4-FFF2-40B4-BE49-F238E27FC236}">
                <a16:creationId xmlns:a16="http://schemas.microsoft.com/office/drawing/2014/main" id="{D1ACB2E2-21AB-4384-B550-5FD525EC41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D692F5AA-23AD-496F-94A8-D2B001FD087F}"/>
              </a:ext>
            </a:extLst>
          </p:cNvPr>
          <p:cNvSpPr>
            <a:spLocks noGrp="1"/>
          </p:cNvSpPr>
          <p:nvPr>
            <p:ph idx="1"/>
          </p:nvPr>
        </p:nvSpPr>
        <p:spPr>
          <a:xfrm>
            <a:off x="484214" y="1443220"/>
            <a:ext cx="4797676" cy="4195481"/>
          </a:xfrm>
        </p:spPr>
        <p:txBody>
          <a:bodyPr vert="horz" lIns="91440" tIns="45720" rIns="91440" bIns="45720" rtlCol="0">
            <a:noAutofit/>
          </a:bodyPr>
          <a:lstStyle/>
          <a:p>
            <a:pPr>
              <a:lnSpc>
                <a:spcPct val="90000"/>
              </a:lnSpc>
              <a:buClr>
                <a:srgbClr val="8AD0D6"/>
              </a:buClr>
            </a:pPr>
            <a:r>
              <a:rPr lang="en-GB" sz="1000">
                <a:latin typeface="Arial" panose="020B0604020202020204" pitchFamily="34" charset="0"/>
                <a:ea typeface="+mj-lt"/>
                <a:cs typeface="Arial" panose="020B0604020202020204" pitchFamily="34" charset="0"/>
              </a:rPr>
              <a:t>Do you give your consent to this questionnaire?</a:t>
            </a:r>
          </a:p>
          <a:p>
            <a:pPr marL="0" indent="0">
              <a:lnSpc>
                <a:spcPct val="90000"/>
              </a:lnSpc>
              <a:buClr>
                <a:srgbClr val="8AD0D6"/>
              </a:buClr>
              <a:buNone/>
            </a:pPr>
            <a:r>
              <a:rPr lang="en-GB" sz="1000">
                <a:latin typeface="Arial" panose="020B0604020202020204" pitchFamily="34" charset="0"/>
                <a:ea typeface="+mj-lt"/>
                <a:cs typeface="Arial" panose="020B0604020202020204" pitchFamily="34" charset="0"/>
              </a:rPr>
              <a:t>      </a:t>
            </a:r>
            <a:r>
              <a:rPr lang="en-GB" sz="1000" b="1">
                <a:latin typeface="Arial" panose="020B0604020202020204" pitchFamily="34" charset="0"/>
                <a:ea typeface="+mj-lt"/>
                <a:cs typeface="Arial" panose="020B0604020202020204" pitchFamily="34" charset="0"/>
              </a:rPr>
              <a:t>Yes </a:t>
            </a:r>
            <a:r>
              <a:rPr lang="en-GB" sz="1000">
                <a:latin typeface="Arial" panose="020B0604020202020204" pitchFamily="34" charset="0"/>
                <a:ea typeface="+mj-lt"/>
                <a:cs typeface="Arial" panose="020B0604020202020204" pitchFamily="34" charset="0"/>
              </a:rPr>
              <a:t>or </a:t>
            </a:r>
            <a:r>
              <a:rPr lang="en-GB" sz="1000" b="1">
                <a:latin typeface="Arial" panose="020B0604020202020204" pitchFamily="34" charset="0"/>
                <a:ea typeface="+mj-lt"/>
                <a:cs typeface="Arial" panose="020B0604020202020204" pitchFamily="34" charset="0"/>
              </a:rPr>
              <a:t>No</a:t>
            </a:r>
          </a:p>
          <a:p>
            <a:pPr>
              <a:lnSpc>
                <a:spcPct val="90000"/>
              </a:lnSpc>
              <a:buClr>
                <a:srgbClr val="8AD0D6"/>
              </a:buClr>
            </a:pPr>
            <a:r>
              <a:rPr lang="en-GB" sz="1000" b="1">
                <a:latin typeface="Arial" panose="020B0604020202020204" pitchFamily="34" charset="0"/>
                <a:ea typeface="+mj-lt"/>
                <a:cs typeface="Arial" panose="020B0604020202020204" pitchFamily="34" charset="0"/>
              </a:rPr>
              <a:t>Are you confident in using MS Teams to work with your peers or colleagues? </a:t>
            </a:r>
          </a:p>
          <a:p>
            <a:pPr marL="0" indent="0">
              <a:lnSpc>
                <a:spcPct val="90000"/>
              </a:lnSpc>
              <a:buClr>
                <a:srgbClr val="8AD0D6"/>
              </a:buClr>
              <a:buNone/>
            </a:pPr>
            <a:r>
              <a:rPr lang="en-GB" sz="1000" b="1">
                <a:latin typeface="Arial" panose="020B0604020202020204" pitchFamily="34" charset="0"/>
                <a:ea typeface="+mj-lt"/>
                <a:cs typeface="Arial" panose="020B0604020202020204" pitchFamily="34" charset="0"/>
              </a:rPr>
              <a:t>      Yes </a:t>
            </a:r>
            <a:r>
              <a:rPr lang="en-GB" sz="1000">
                <a:latin typeface="Arial" panose="020B0604020202020204" pitchFamily="34" charset="0"/>
                <a:ea typeface="+mj-lt"/>
                <a:cs typeface="Arial" panose="020B0604020202020204" pitchFamily="34" charset="0"/>
              </a:rPr>
              <a:t>or </a:t>
            </a:r>
            <a:r>
              <a:rPr lang="en-GB" sz="1000" b="1">
                <a:latin typeface="Arial" panose="020B0604020202020204" pitchFamily="34" charset="0"/>
                <a:ea typeface="+mj-lt"/>
                <a:cs typeface="Arial" panose="020B0604020202020204" pitchFamily="34" charset="0"/>
              </a:rPr>
              <a:t>No</a:t>
            </a:r>
          </a:p>
          <a:p>
            <a:pPr>
              <a:lnSpc>
                <a:spcPct val="90000"/>
              </a:lnSpc>
              <a:buClr>
                <a:srgbClr val="8AD0D6"/>
              </a:buClr>
            </a:pPr>
            <a:r>
              <a:rPr lang="en-GB" sz="1000" b="1">
                <a:latin typeface="Arial" panose="020B0604020202020204" pitchFamily="34" charset="0"/>
                <a:ea typeface="+mj-lt"/>
                <a:cs typeface="Arial" panose="020B0604020202020204" pitchFamily="34" charset="0"/>
              </a:rPr>
              <a:t>Likert Scale questions. I feel confident using technology to collaborate with my peers or colleagues. </a:t>
            </a:r>
          </a:p>
          <a:p>
            <a:pPr marL="0" indent="0">
              <a:lnSpc>
                <a:spcPct val="90000"/>
              </a:lnSpc>
              <a:buClr>
                <a:srgbClr val="8AD0D6"/>
              </a:buClr>
              <a:buNone/>
            </a:pPr>
            <a:r>
              <a:rPr lang="en-GB" sz="1000" b="1">
                <a:latin typeface="Arial" panose="020B0604020202020204" pitchFamily="34" charset="0"/>
                <a:ea typeface="+mj-lt"/>
                <a:cs typeface="Arial" panose="020B0604020202020204" pitchFamily="34" charset="0"/>
              </a:rPr>
              <a:t>       Strongly Agree</a:t>
            </a:r>
          </a:p>
          <a:p>
            <a:pPr marL="0" indent="0">
              <a:lnSpc>
                <a:spcPct val="90000"/>
              </a:lnSpc>
              <a:buNone/>
            </a:pPr>
            <a:r>
              <a:rPr lang="en-GB" sz="1000" b="1">
                <a:latin typeface="Arial" panose="020B0604020202020204" pitchFamily="34" charset="0"/>
                <a:ea typeface="+mj-lt"/>
                <a:cs typeface="Arial" panose="020B0604020202020204" pitchFamily="34" charset="0"/>
              </a:rPr>
              <a:t>        Agree</a:t>
            </a:r>
            <a:endParaRPr lang="en-GB" sz="1000">
              <a:latin typeface="Arial" panose="020B0604020202020204" pitchFamily="34" charset="0"/>
              <a:ea typeface="+mj-lt"/>
              <a:cs typeface="Arial" panose="020B0604020202020204" pitchFamily="34" charset="0"/>
            </a:endParaRPr>
          </a:p>
          <a:p>
            <a:pPr marL="0" indent="0">
              <a:lnSpc>
                <a:spcPct val="90000"/>
              </a:lnSpc>
              <a:buNone/>
            </a:pPr>
            <a:r>
              <a:rPr lang="en-GB" sz="1000" b="1">
                <a:latin typeface="Arial" panose="020B0604020202020204" pitchFamily="34" charset="0"/>
                <a:ea typeface="+mj-lt"/>
                <a:cs typeface="Arial" panose="020B0604020202020204" pitchFamily="34" charset="0"/>
              </a:rPr>
              <a:t>        Disagree</a:t>
            </a:r>
            <a:endParaRPr lang="en-GB" sz="1000">
              <a:latin typeface="Arial" panose="020B0604020202020204" pitchFamily="34" charset="0"/>
              <a:ea typeface="+mj-lt"/>
              <a:cs typeface="Arial" panose="020B0604020202020204" pitchFamily="34" charset="0"/>
            </a:endParaRPr>
          </a:p>
          <a:p>
            <a:pPr marL="0" indent="0">
              <a:lnSpc>
                <a:spcPct val="90000"/>
              </a:lnSpc>
              <a:buNone/>
            </a:pPr>
            <a:r>
              <a:rPr lang="en-GB" sz="1000" b="1">
                <a:latin typeface="Arial" panose="020B0604020202020204" pitchFamily="34" charset="0"/>
                <a:ea typeface="+mj-lt"/>
                <a:cs typeface="Arial" panose="020B0604020202020204" pitchFamily="34" charset="0"/>
              </a:rPr>
              <a:t>        Strongly Disagree</a:t>
            </a:r>
            <a:endParaRPr lang="en-GB" sz="1000">
              <a:latin typeface="Arial" panose="020B0604020202020204" pitchFamily="34" charset="0"/>
              <a:cs typeface="Arial" panose="020B0604020202020204" pitchFamily="34" charset="0"/>
            </a:endParaRPr>
          </a:p>
          <a:p>
            <a:pPr>
              <a:lnSpc>
                <a:spcPct val="90000"/>
              </a:lnSpc>
              <a:buClr>
                <a:srgbClr val="8AD0D6"/>
              </a:buClr>
            </a:pPr>
            <a:r>
              <a:rPr lang="en-GB" sz="1000" b="1">
                <a:latin typeface="Arial" panose="020B0604020202020204" pitchFamily="34" charset="0"/>
                <a:ea typeface="+mj-lt"/>
                <a:cs typeface="Arial" panose="020B0604020202020204" pitchFamily="34" charset="0"/>
              </a:rPr>
              <a:t>Do you feel anxious if you are asked to collaborate using technology? </a:t>
            </a:r>
          </a:p>
          <a:p>
            <a:pPr marL="0" indent="0">
              <a:lnSpc>
                <a:spcPct val="90000"/>
              </a:lnSpc>
              <a:buClr>
                <a:srgbClr val="8AD0D6"/>
              </a:buClr>
              <a:buNone/>
            </a:pPr>
            <a:r>
              <a:rPr lang="en-GB" sz="1000" b="1">
                <a:latin typeface="Arial" panose="020B0604020202020204" pitchFamily="34" charset="0"/>
                <a:ea typeface="+mj-lt"/>
                <a:cs typeface="Arial" panose="020B0604020202020204" pitchFamily="34" charset="0"/>
              </a:rPr>
              <a:t>        Yes</a:t>
            </a:r>
            <a:r>
              <a:rPr lang="en-GB" sz="1000">
                <a:latin typeface="Arial" panose="020B0604020202020204" pitchFamily="34" charset="0"/>
                <a:ea typeface="+mj-lt"/>
                <a:cs typeface="Arial" panose="020B0604020202020204" pitchFamily="34" charset="0"/>
              </a:rPr>
              <a:t> or</a:t>
            </a:r>
            <a:r>
              <a:rPr lang="en-GB" sz="1000" b="1">
                <a:latin typeface="Arial" panose="020B0604020202020204" pitchFamily="34" charset="0"/>
                <a:ea typeface="+mj-lt"/>
                <a:cs typeface="Arial" panose="020B0604020202020204" pitchFamily="34" charset="0"/>
              </a:rPr>
              <a:t> No</a:t>
            </a:r>
          </a:p>
          <a:p>
            <a:pPr>
              <a:lnSpc>
                <a:spcPct val="90000"/>
              </a:lnSpc>
              <a:buClr>
                <a:srgbClr val="8AD0D6"/>
              </a:buClr>
            </a:pPr>
            <a:r>
              <a:rPr lang="en-GB" sz="1000" b="1">
                <a:latin typeface="Arial" panose="020B0604020202020204" pitchFamily="34" charset="0"/>
                <a:ea typeface="+mj-lt"/>
                <a:cs typeface="Arial" panose="020B0604020202020204" pitchFamily="34" charset="0"/>
              </a:rPr>
              <a:t>Using technology to collaborate with others improves my work. </a:t>
            </a:r>
          </a:p>
          <a:p>
            <a:pPr marL="0" indent="0">
              <a:lnSpc>
                <a:spcPct val="90000"/>
              </a:lnSpc>
              <a:buClr>
                <a:srgbClr val="8AD0D6"/>
              </a:buClr>
              <a:buNone/>
            </a:pPr>
            <a:r>
              <a:rPr lang="en-GB" sz="1000" b="1">
                <a:latin typeface="Arial" panose="020B0604020202020204" pitchFamily="34" charset="0"/>
                <a:ea typeface="+mj-lt"/>
                <a:cs typeface="Arial" panose="020B0604020202020204" pitchFamily="34" charset="0"/>
              </a:rPr>
              <a:t>        Strongly Agree</a:t>
            </a:r>
          </a:p>
          <a:p>
            <a:pPr marL="0" indent="0">
              <a:lnSpc>
                <a:spcPct val="90000"/>
              </a:lnSpc>
              <a:buNone/>
            </a:pPr>
            <a:r>
              <a:rPr lang="en-GB" sz="1000" b="1">
                <a:latin typeface="Arial" panose="020B0604020202020204" pitchFamily="34" charset="0"/>
                <a:ea typeface="+mj-lt"/>
                <a:cs typeface="Arial" panose="020B0604020202020204" pitchFamily="34" charset="0"/>
              </a:rPr>
              <a:t>        Agree</a:t>
            </a:r>
          </a:p>
          <a:p>
            <a:pPr marL="0" indent="0">
              <a:lnSpc>
                <a:spcPct val="90000"/>
              </a:lnSpc>
              <a:buNone/>
            </a:pPr>
            <a:r>
              <a:rPr lang="en-GB" sz="1000" b="1">
                <a:latin typeface="Arial" panose="020B0604020202020204" pitchFamily="34" charset="0"/>
                <a:ea typeface="+mj-lt"/>
                <a:cs typeface="Arial" panose="020B0604020202020204" pitchFamily="34" charset="0"/>
              </a:rPr>
              <a:t>        Disagree</a:t>
            </a:r>
          </a:p>
          <a:p>
            <a:pPr marL="0" indent="0">
              <a:lnSpc>
                <a:spcPct val="90000"/>
              </a:lnSpc>
              <a:buNone/>
            </a:pPr>
            <a:r>
              <a:rPr lang="en-GB" sz="1000" b="1">
                <a:latin typeface="Arial" panose="020B0604020202020204" pitchFamily="34" charset="0"/>
                <a:ea typeface="+mj-lt"/>
                <a:cs typeface="Arial" panose="020B0604020202020204" pitchFamily="34" charset="0"/>
              </a:rPr>
              <a:t>        Strongly Disagree</a:t>
            </a:r>
            <a:endParaRPr lang="en-GB" sz="1000" b="1">
              <a:latin typeface="Arial" panose="020B0604020202020204" pitchFamily="34" charset="0"/>
              <a:cs typeface="Arial" panose="020B0604020202020204" pitchFamily="34" charset="0"/>
            </a:endParaRPr>
          </a:p>
        </p:txBody>
      </p:sp>
      <p:pic>
        <p:nvPicPr>
          <p:cNvPr id="13" name="Picture 12" descr="Graphical user interface&#10;&#10;Description automatically generated with medium confidence">
            <a:extLst>
              <a:ext uri="{FF2B5EF4-FFF2-40B4-BE49-F238E27FC236}">
                <a16:creationId xmlns:a16="http://schemas.microsoft.com/office/drawing/2014/main" id="{F22B53E6-E49A-4578-AC02-EDF2205D596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63567" y="884088"/>
            <a:ext cx="1436300" cy="2307310"/>
          </a:xfrm>
          <a:prstGeom prst="rect">
            <a:avLst/>
          </a:prstGeom>
          <a:effectLst/>
        </p:spPr>
      </p:pic>
      <p:pic>
        <p:nvPicPr>
          <p:cNvPr id="15" name="Picture 14" descr="Graphical user interface, text, application&#10;&#10;Description automatically generated">
            <a:extLst>
              <a:ext uri="{FF2B5EF4-FFF2-40B4-BE49-F238E27FC236}">
                <a16:creationId xmlns:a16="http://schemas.microsoft.com/office/drawing/2014/main" id="{8D6711E9-61C9-48B4-9D48-FBC181033BA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63567" y="3540961"/>
            <a:ext cx="1736250" cy="2307310"/>
          </a:xfrm>
          <a:prstGeom prst="rect">
            <a:avLst/>
          </a:prstGeom>
          <a:effectLst/>
        </p:spPr>
      </p:pic>
    </p:spTree>
    <p:extLst>
      <p:ext uri="{BB962C8B-B14F-4D97-AF65-F5344CB8AC3E}">
        <p14:creationId xmlns:p14="http://schemas.microsoft.com/office/powerpoint/2010/main" val="885729490"/>
      </p:ext>
    </p:extLst>
  </p:cSld>
  <p:clrMapOvr>
    <a:masterClrMapping/>
  </p:clrMapOvr>
  <mc:AlternateContent xmlns:mc="http://schemas.openxmlformats.org/markup-compatibility/2006">
    <mc:Choice xmlns:p159="http://schemas.microsoft.com/office/powerpoint/2015/09/main" Requires="p159">
      <p:transition xmlns:p14="http://schemas.microsoft.com/office/powerpoint/2010/main" spd="slow" p14:dur="2000">
        <p159:morph option="byObjec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052BEFF1-896C-45B1-B02C-96A6A1BC38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5" name="Freeform 36">
            <a:extLst>
              <a:ext uri="{FF2B5EF4-FFF2-40B4-BE49-F238E27FC236}">
                <a16:creationId xmlns:a16="http://schemas.microsoft.com/office/drawing/2014/main" id="{BB237A14-61B1-4C00-A670-5D8D68A866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2">
              <a:alpha val="20000"/>
            </a:schemeClr>
          </a:solidFill>
          <a:ln>
            <a:noFill/>
          </a:ln>
        </p:spPr>
        <p:txBody>
          <a:bodyPr rtlCol="0" anchor="ctr"/>
          <a:lstStyle/>
          <a:p>
            <a:pPr algn="ctr"/>
            <a:endParaRPr lang="en-US"/>
          </a:p>
        </p:txBody>
      </p:sp>
      <p:sp>
        <p:nvSpPr>
          <p:cNvPr id="37" name="Freeform: Shape 36">
            <a:extLst>
              <a:ext uri="{FF2B5EF4-FFF2-40B4-BE49-F238E27FC236}">
                <a16:creationId xmlns:a16="http://schemas.microsoft.com/office/drawing/2014/main" id="{8598F259-6F54-47A3-8D13-1603D786A3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0BA768A8-4FED-4ED8-9E46-6BE72188E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E36D143-50BD-443E-8935-8517EA66E030}"/>
              </a:ext>
            </a:extLst>
          </p:cNvPr>
          <p:cNvSpPr>
            <a:spLocks noGrp="1"/>
          </p:cNvSpPr>
          <p:nvPr>
            <p:ph type="title"/>
          </p:nvPr>
        </p:nvSpPr>
        <p:spPr>
          <a:xfrm>
            <a:off x="653143" y="1645920"/>
            <a:ext cx="3522879" cy="4470821"/>
          </a:xfrm>
        </p:spPr>
        <p:txBody>
          <a:bodyPr>
            <a:normAutofit/>
          </a:bodyPr>
          <a:lstStyle/>
          <a:p>
            <a:pPr algn="r"/>
            <a:r>
              <a:rPr lang="en-GB">
                <a:solidFill>
                  <a:srgbClr val="FFFFFF"/>
                </a:solidFill>
                <a:latin typeface="Arial" panose="020B0604020202020204" pitchFamily="34" charset="0"/>
                <a:cs typeface="Arial" panose="020B0604020202020204" pitchFamily="34" charset="0"/>
              </a:rPr>
              <a:t>Reference</a:t>
            </a:r>
          </a:p>
        </p:txBody>
      </p:sp>
      <p:sp>
        <p:nvSpPr>
          <p:cNvPr id="48" name="Content Placeholder 2">
            <a:extLst>
              <a:ext uri="{FF2B5EF4-FFF2-40B4-BE49-F238E27FC236}">
                <a16:creationId xmlns:a16="http://schemas.microsoft.com/office/drawing/2014/main" id="{71D8D2EC-9452-4D2E-B54A-E2F4E1055C32}"/>
              </a:ext>
            </a:extLst>
          </p:cNvPr>
          <p:cNvSpPr>
            <a:spLocks noGrp="1"/>
          </p:cNvSpPr>
          <p:nvPr>
            <p:ph idx="1"/>
          </p:nvPr>
        </p:nvSpPr>
        <p:spPr>
          <a:xfrm>
            <a:off x="5204109" y="1645920"/>
            <a:ext cx="5919503" cy="4470821"/>
          </a:xfrm>
        </p:spPr>
        <p:txBody>
          <a:bodyPr>
            <a:normAutofit fontScale="92500" lnSpcReduction="20000"/>
          </a:bodyPr>
          <a:lstStyle/>
          <a:p>
            <a:r>
              <a:rPr lang="en-GB">
                <a:solidFill>
                  <a:schemeClr val="accent1">
                    <a:lumMod val="60000"/>
                    <a:lumOff val="40000"/>
                  </a:schemeClr>
                </a:solidFill>
                <a:latin typeface="Arial" panose="020B0604020202020204" pitchFamily="34" charset="0"/>
                <a:ea typeface="+mj-lt"/>
                <a:cs typeface="Arial" panose="020B0604020202020204" pitchFamily="34" charset="0"/>
                <a:hlinkClick r:id="rId2">
                  <a:extLst>
                    <a:ext uri="{A12FA001-AC4F-418D-AE19-62706E023703}">
                      <ahyp:hlinkClr xmlns:ahyp="http://schemas.microsoft.com/office/drawing/2018/hyperlinkcolor" val="tx"/>
                    </a:ext>
                  </a:extLst>
                </a:hlinkClick>
              </a:rPr>
              <a:t>Sustainability | Free Full-Text | Education for Social Change: The Case of Teacher Education in Wales (mdpi.com)</a:t>
            </a:r>
            <a:endParaRPr lang="en-GB">
              <a:solidFill>
                <a:schemeClr val="accent1">
                  <a:lumMod val="60000"/>
                  <a:lumOff val="40000"/>
                </a:schemeClr>
              </a:solidFill>
              <a:latin typeface="Arial" panose="020B0604020202020204" pitchFamily="34" charset="0"/>
              <a:ea typeface="+mj-lt"/>
              <a:cs typeface="Arial" panose="020B0604020202020204" pitchFamily="34" charset="0"/>
            </a:endParaRPr>
          </a:p>
          <a:p>
            <a:r>
              <a:rPr lang="en-GB" b="0" i="0" u="sng">
                <a:solidFill>
                  <a:schemeClr val="accent1">
                    <a:lumMod val="60000"/>
                    <a:lumOff val="40000"/>
                  </a:schemeClr>
                </a:solidFill>
                <a:effectLst/>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International Society for Technology in Education, “Preparing Students for Jobs That Don’t Exist”</a:t>
            </a:r>
            <a:endParaRPr lang="en-GB" b="0" i="0">
              <a:solidFill>
                <a:schemeClr val="accent1">
                  <a:lumMod val="60000"/>
                  <a:lumOff val="40000"/>
                </a:schemeClr>
              </a:solidFill>
              <a:effectLst/>
              <a:latin typeface="Arial" panose="020B0604020202020204" pitchFamily="34" charset="0"/>
              <a:cs typeface="Arial" panose="020B0604020202020204" pitchFamily="34" charset="0"/>
            </a:endParaRPr>
          </a:p>
          <a:p>
            <a:r>
              <a:rPr lang="en-GB" b="0" i="0" u="sng">
                <a:solidFill>
                  <a:schemeClr val="accent1">
                    <a:lumMod val="60000"/>
                    <a:lumOff val="40000"/>
                  </a:schemeClr>
                </a:solidFill>
                <a:effectLst/>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The Journal, “How Teachers Use Technology to Enrich Learning Experiences”</a:t>
            </a:r>
            <a:endParaRPr lang="en-GB" b="0" i="0">
              <a:solidFill>
                <a:schemeClr val="accent1">
                  <a:lumMod val="60000"/>
                  <a:lumOff val="40000"/>
                </a:schemeClr>
              </a:solidFill>
              <a:effectLst/>
              <a:latin typeface="Arial" panose="020B0604020202020204" pitchFamily="34" charset="0"/>
              <a:cs typeface="Arial" panose="020B0604020202020204" pitchFamily="34" charset="0"/>
            </a:endParaRPr>
          </a:p>
          <a:p>
            <a:r>
              <a:rPr lang="en-GB" b="0" i="0" u="sng">
                <a:solidFill>
                  <a:schemeClr val="accent1">
                    <a:lumMod val="60000"/>
                    <a:lumOff val="40000"/>
                  </a:schemeClr>
                </a:solidFill>
                <a:effectLst/>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World Economic Forum, “Learning through Play: How Schools Can Educate Students through Technology”</a:t>
            </a:r>
            <a:endParaRPr lang="en-GB" b="0" i="0" u="sng">
              <a:solidFill>
                <a:schemeClr val="accent1">
                  <a:lumMod val="60000"/>
                  <a:lumOff val="40000"/>
                </a:schemeClr>
              </a:solidFill>
              <a:effectLst/>
              <a:latin typeface="Arial" panose="020B0604020202020204" pitchFamily="34" charset="0"/>
              <a:cs typeface="Arial" panose="020B0604020202020204" pitchFamily="34" charset="0"/>
            </a:endParaRPr>
          </a:p>
          <a:p>
            <a:pPr algn="l"/>
            <a:r>
              <a:rPr lang="en-GB" b="0" i="0" u="none" strike="noStrike">
                <a:solidFill>
                  <a:schemeClr val="accent1">
                    <a:lumMod val="60000"/>
                    <a:lumOff val="40000"/>
                  </a:schemeClr>
                </a:solidFill>
                <a:effectLst/>
                <a:latin typeface="Helvetica" panose="020B0604020202020204" pitchFamily="34" charset="0"/>
                <a:hlinkClick r:id="rId6">
                  <a:extLst>
                    <a:ext uri="{A12FA001-AC4F-418D-AE19-62706E023703}">
                      <ahyp:hlinkClr xmlns:ahyp="http://schemas.microsoft.com/office/drawing/2018/hyperlinkcolor" val="tx"/>
                    </a:ext>
                  </a:extLst>
                </a:hlinkClick>
              </a:rPr>
              <a:t>[1]</a:t>
            </a:r>
            <a:r>
              <a:rPr lang="en-GB" b="0" i="0">
                <a:solidFill>
                  <a:schemeClr val="accent1">
                    <a:lumMod val="60000"/>
                    <a:lumOff val="40000"/>
                  </a:schemeClr>
                </a:solidFill>
                <a:effectLst/>
                <a:latin typeface="Helvetica" panose="020B0604020202020204" pitchFamily="34" charset="0"/>
              </a:rPr>
              <a:t> Bryman, A. &amp;  Bell, E. (2007) “Business Research Methods”, 2nd edition. Oxford University Press.</a:t>
            </a:r>
          </a:p>
          <a:p>
            <a:pPr algn="l"/>
            <a:r>
              <a:rPr lang="en-GB" b="0" i="0" u="none" strike="noStrike">
                <a:solidFill>
                  <a:schemeClr val="accent1">
                    <a:lumMod val="60000"/>
                    <a:lumOff val="40000"/>
                  </a:schemeClr>
                </a:solidFill>
                <a:effectLst/>
                <a:latin typeface="Helvetica" panose="020B0604020202020204" pitchFamily="34" charset="0"/>
                <a:hlinkClick r:id="rId7">
                  <a:extLst>
                    <a:ext uri="{A12FA001-AC4F-418D-AE19-62706E023703}">
                      <ahyp:hlinkClr xmlns:ahyp="http://schemas.microsoft.com/office/drawing/2018/hyperlinkcolor" val="tx"/>
                    </a:ext>
                  </a:extLst>
                </a:hlinkClick>
              </a:rPr>
              <a:t>[2]</a:t>
            </a:r>
            <a:r>
              <a:rPr lang="en-GB" b="0" i="0">
                <a:solidFill>
                  <a:schemeClr val="accent1">
                    <a:lumMod val="60000"/>
                    <a:lumOff val="40000"/>
                  </a:schemeClr>
                </a:solidFill>
                <a:effectLst/>
                <a:latin typeface="Helvetica" panose="020B0604020202020204" pitchFamily="34" charset="0"/>
              </a:rPr>
              <a:t> Saunders, M., Lewis, P. &amp; Thornhill, A. (2012) “Research Methods for Business Students” 6th edition, </a:t>
            </a:r>
            <a:r>
              <a:rPr lang="en-GB" b="0" i="1">
                <a:solidFill>
                  <a:schemeClr val="accent1">
                    <a:lumMod val="60000"/>
                    <a:lumOff val="40000"/>
                  </a:schemeClr>
                </a:solidFill>
                <a:effectLst/>
                <a:latin typeface="Helvetica" panose="020B0604020202020204" pitchFamily="34" charset="0"/>
              </a:rPr>
              <a:t>Pearson Education Limited.</a:t>
            </a:r>
            <a:endParaRPr lang="en-GB" b="0" i="0">
              <a:solidFill>
                <a:schemeClr val="accent1">
                  <a:lumMod val="60000"/>
                  <a:lumOff val="40000"/>
                </a:schemeClr>
              </a:solidFill>
              <a:effectLst/>
              <a:latin typeface="Helvetica" panose="020B0604020202020204" pitchFamily="34" charset="0"/>
            </a:endParaRPr>
          </a:p>
          <a:p>
            <a:endParaRPr lang="en-GB"/>
          </a:p>
        </p:txBody>
      </p:sp>
    </p:spTree>
    <p:extLst>
      <p:ext uri="{BB962C8B-B14F-4D97-AF65-F5344CB8AC3E}">
        <p14:creationId xmlns:p14="http://schemas.microsoft.com/office/powerpoint/2010/main" val="2074740691"/>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6BEFB-C4C3-44EA-8DBD-86FFA25DA902}"/>
              </a:ext>
            </a:extLst>
          </p:cNvPr>
          <p:cNvSpPr>
            <a:spLocks noGrp="1"/>
          </p:cNvSpPr>
          <p:nvPr>
            <p:ph type="title"/>
          </p:nvPr>
        </p:nvSpPr>
        <p:spPr/>
        <p:txBody>
          <a:bodyPr/>
          <a:lstStyle/>
          <a:p>
            <a:endParaRPr lang="en-GB"/>
          </a:p>
        </p:txBody>
      </p:sp>
      <mc:AlternateContent xmlns:mc="http://schemas.openxmlformats.org/markup-compatibility/2006">
        <mc:Choice xmlns:we="http://schemas.microsoft.com/office/webextensions/webextension/2010/11" xmlns:pca="http://schemas.microsoft.com/office/powerpoint/2013/contentapp" Requires="we pca">
          <p:graphicFrame>
            <p:nvGraphicFramePr>
              <p:cNvPr id="3" name="Add-in 2" title="Forms">
                <a:extLst>
                  <a:ext uri="{FF2B5EF4-FFF2-40B4-BE49-F238E27FC236}">
                    <a16:creationId xmlns:a16="http://schemas.microsoft.com/office/drawing/2014/main" id="{0C3132D7-6E23-4B0E-AC0F-13BA1DDE36F4}"/>
                  </a:ext>
                </a:extLst>
              </p:cNvPr>
              <p:cNvGraphicFramePr>
                <a:graphicFrameLocks noGrp="1"/>
              </p:cNvGraphicFramePr>
              <p:nvPr>
                <p:extLst>
                  <p:ext uri="{D42A27DB-BD31-4B8C-83A1-F6EECF244321}">
                    <p14:modId xmlns:p14="http://schemas.microsoft.com/office/powerpoint/2010/main" val="314686219"/>
                  </p:ext>
                </p:extLst>
              </p:nvPr>
            </p:nvGraphicFramePr>
            <p:xfrm>
              <a:off x="0" y="1012902"/>
              <a:ext cx="10407805" cy="5845098"/>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p:pic>
            <p:nvPicPr>
              <p:cNvPr id="3" name="Add-in 2" title="Forms">
                <a:extLst>
                  <a:ext uri="{FF2B5EF4-FFF2-40B4-BE49-F238E27FC236}">
                    <a16:creationId xmlns:a16="http://schemas.microsoft.com/office/drawing/2014/main" id="{0C3132D7-6E23-4B0E-AC0F-13BA1DDE36F4}"/>
                  </a:ext>
                </a:extLst>
              </p:cNvPr>
              <p:cNvPicPr>
                <a:picLocks noGrp="1" noRot="1" noChangeAspect="1" noMove="1" noResize="1" noEditPoints="1" noAdjustHandles="1" noChangeArrowheads="1" noChangeShapeType="1"/>
              </p:cNvPicPr>
              <p:nvPr/>
            </p:nvPicPr>
            <p:blipFill>
              <a:blip r:embed="rId3">
                <a:clrChange>
                  <a:clrFrom>
                    <a:prstClr val="black"/>
                  </a:clrFrom>
                  <a:clrTo>
                    <a:prstClr val="black">
                      <a:alpha val="0"/>
                    </a:prstClr>
                  </a:clrTo>
                </a:clrChange>
              </a:blip>
              <a:stretch>
                <a:fillRect/>
              </a:stretch>
            </p:blipFill>
            <p:spPr>
              <a:xfrm>
                <a:off x="0" y="1012902"/>
                <a:ext cx="10407805" cy="5845098"/>
              </a:xfrm>
              <a:prstGeom prst="rect">
                <a:avLst/>
              </a:prstGeom>
            </p:spPr>
          </p:pic>
        </mc:Fallback>
      </mc:AlternateContent>
      <mc:AlternateContent xmlns:mc="http://schemas.openxmlformats.org/markup-compatibility/2006">
        <mc:Choice xmlns:we="http://schemas.microsoft.com/office/webextensions/webextension/2010/11" xmlns:pca="http://schemas.microsoft.com/office/powerpoint/2013/contentapp" Requires="we pca">
          <p:graphicFrame>
            <p:nvGraphicFramePr>
              <p:cNvPr id="4" name="Add-in 3" title="Forms">
                <a:extLst>
                  <a:ext uri="{FF2B5EF4-FFF2-40B4-BE49-F238E27FC236}">
                    <a16:creationId xmlns:a16="http://schemas.microsoft.com/office/drawing/2014/main" id="{E575C573-0505-4DA1-BD9C-0BA9E4831A6F}"/>
                  </a:ext>
                </a:extLst>
              </p:cNvPr>
              <p:cNvGraphicFramePr>
                <a:graphicFrameLocks noGrp="1"/>
              </p:cNvGraphicFramePr>
              <p:nvPr/>
            </p:nvGraphicFramePr>
            <p:xfrm>
              <a:off x="0" y="0"/>
              <a:ext cx="12192000" cy="6858000"/>
            </p:xfrm>
            <a:graphic>
              <a:graphicData uri="http://schemas.microsoft.com/office/webextensions/webextension/2010/11">
                <we:webextensionref xmlns:we="http://schemas.microsoft.com/office/webextensions/webextension/2010/11" xmlns:r="http://schemas.openxmlformats.org/officeDocument/2006/relationships" r:id="rId4"/>
              </a:graphicData>
            </a:graphic>
          </p:graphicFrame>
        </mc:Choice>
        <mc:Fallback>
          <p:pic>
            <p:nvPicPr>
              <p:cNvPr id="4" name="Add-in 3" title="Forms">
                <a:extLst>
                  <a:ext uri="{FF2B5EF4-FFF2-40B4-BE49-F238E27FC236}">
                    <a16:creationId xmlns:a16="http://schemas.microsoft.com/office/drawing/2014/main" id="{E575C573-0505-4DA1-BD9C-0BA9E4831A6F}"/>
                  </a:ext>
                </a:extLst>
              </p:cNvPr>
              <p:cNvPicPr>
                <a:picLocks noGrp="1" noRot="1" noChangeAspect="1" noMove="1" noResize="1" noEditPoints="1" noAdjustHandles="1" noChangeArrowheads="1" noChangeShapeType="1"/>
              </p:cNvPicPr>
              <p:nvPr/>
            </p:nvPicPr>
            <p:blipFill>
              <a:blip r:embed="rId3">
                <a:clrChange>
                  <a:clrFrom>
                    <a:prstClr val="black"/>
                  </a:clrFrom>
                  <a:clrTo>
                    <a:prstClr val="black">
                      <a:alpha val="0"/>
                    </a:prstClr>
                  </a:clrTo>
                </a:clrChange>
              </a:blip>
              <a:stretch>
                <a:fillRect/>
              </a:stretch>
            </p:blipFill>
            <p:spPr>
              <a:xfrm>
                <a:off x="0" y="0"/>
                <a:ext cx="12192000" cy="6858000"/>
              </a:xfrm>
              <a:prstGeom prst="rect">
                <a:avLst/>
              </a:prstGeom>
            </p:spPr>
          </p:pic>
        </mc:Fallback>
      </mc:AlternateContent>
    </p:spTree>
    <p:extLst>
      <p:ext uri="{BB962C8B-B14F-4D97-AF65-F5344CB8AC3E}">
        <p14:creationId xmlns:p14="http://schemas.microsoft.com/office/powerpoint/2010/main" val="35736095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ppt/webextensions/webextension1.xml><?xml version="1.0" encoding="utf-8"?>
<we:webextension xmlns:we="http://schemas.microsoft.com/office/webextensions/webextension/2010/11" id="{2D376354-D343-4F40-8DD7-189A90389FD1}">
  <we:reference id="wa104381526" version="1.0.0.2" store="en-US" storeType="OMEX"/>
  <we:alternateReferences>
    <we:reference id="WA104381526" version="1.0.0.2" store="WA104381526" storeType="OMEX"/>
  </we:alternateReferences>
  <we:properties>
    <we:property name="FormID" value="&quot;-REPTm4EBUWcuNshUjEeIWH-cjvWCXNPh_RkeiwuwYhURU9SSlZOVDhSTzkwNFU2U1NDWTdWNDBUSS4u&quot;"/>
  </we:properties>
  <we:bindings/>
  <we:snapshot xmlns:r="http://schemas.openxmlformats.org/officeDocument/2006/relationships"/>
</we:webextension>
</file>

<file path=ppt/webextensions/webextension2.xml><?xml version="1.0" encoding="utf-8"?>
<we:webextension xmlns:we="http://schemas.microsoft.com/office/webextensions/webextension/2010/11" id="{8F49F92A-49B7-4572-A7C2-B21865B82C9B}">
  <we:reference id="wa104381526" version="1.0.0.2" store="en-US" storeType="OMEX"/>
  <we:alternateReferences>
    <we:reference id="WA104381526" version="1.0.0.2" store="WA104381526" storeType="OMEX"/>
  </we:alternateReferences>
  <we:properties>
    <we:property name="FormID" value="&quot;-REPTm4EBUWcuNshUjEeIWH-cjvWCXNPh_RkeiwuwYhUM0k3UjVKOFlFSk5TOEVOTVIzRFJXOENaNC4u&quot;"/>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Ion</vt:lpstr>
      <vt:lpstr>PowerPoint Presentation</vt:lpstr>
      <vt:lpstr> How do we use technology to collaborate at UWTSD? Introduction  </vt:lpstr>
      <vt:lpstr>       What will be researched  </vt:lpstr>
      <vt:lpstr>Abstract</vt:lpstr>
      <vt:lpstr>   Why it is relevant to do this research </vt:lpstr>
      <vt:lpstr>Ethical consideration</vt:lpstr>
      <vt:lpstr>                        QUESTIONS We will ask the questions through MS FORMS</vt:lpstr>
      <vt:lpstr>Reference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2022-02-08T14:19:54Z</dcterms:created>
  <dcterms:modified xsi:type="dcterms:W3CDTF">2022-02-26T23:58:32Z</dcterms:modified>
</cp:coreProperties>
</file>