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1" r:id="rId3"/>
    <p:sldId id="257" r:id="rId4"/>
    <p:sldId id="258" r:id="rId5"/>
    <p:sldId id="259" r:id="rId6"/>
    <p:sldId id="260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n Brando" userId="752be90ea3e9b6ec" providerId="LiveId" clId="{223AE0CE-38FC-4DAB-95E7-D4A6E56990A4}"/>
    <pc:docChg chg="custSel modSld">
      <pc:chgData name="Dan Brando" userId="752be90ea3e9b6ec" providerId="LiveId" clId="{223AE0CE-38FC-4DAB-95E7-D4A6E56990A4}" dt="2026-08-04T15:05:21.156" v="1" actId="313"/>
      <pc:docMkLst>
        <pc:docMk/>
      </pc:docMkLst>
      <pc:sldChg chg="modSp mod">
        <pc:chgData name="Dan Brando" userId="752be90ea3e9b6ec" providerId="LiveId" clId="{223AE0CE-38FC-4DAB-95E7-D4A6E56990A4}" dt="2026-08-04T15:05:21.156" v="1" actId="313"/>
        <pc:sldMkLst>
          <pc:docMk/>
          <pc:sldMk cId="4036623610" sldId="262"/>
        </pc:sldMkLst>
        <pc:spChg chg="mod">
          <ac:chgData name="Dan Brando" userId="752be90ea3e9b6ec" providerId="LiveId" clId="{223AE0CE-38FC-4DAB-95E7-D4A6E56990A4}" dt="2026-08-04T15:05:21.156" v="1" actId="313"/>
          <ac:spMkLst>
            <pc:docMk/>
            <pc:sldMk cId="4036623610" sldId="262"/>
            <ac:spMk id="3" creationId="{AB2C05B3-2FD0-C933-ED92-8E1E9100574A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E098FC-5A0E-8B11-A958-366925FB262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0998140-1886-0895-4C2C-69D7972F406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268CE6-F751-D7EF-2856-A519FB094E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D84F95-F81B-4B96-850B-AE1422753ECA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3FDAF-C86A-9327-32B2-C62B372005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047E5E-FFEC-BCDD-185B-D702B3454B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F6D72-5820-4846-9CDC-974A3CECB0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41115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CDC124-6A24-7895-3404-5F89DAA225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2EF811-05B9-BC74-59CE-2CB3C629EA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1C5C36-E7C9-4E58-D1D7-EA26127A99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D84F95-F81B-4B96-850B-AE1422753ECA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A0D1AE-98DD-BD22-A19B-F6C88816B2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96499F-E3B3-40D0-7E6C-244E81989A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F6D72-5820-4846-9CDC-974A3CECB0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99183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06E818-54E2-A643-52E1-7807EE7983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3431004-E280-C1B5-476E-941A98927C8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777FA9-8771-CDC0-5298-D0D5BFAFA4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D84F95-F81B-4B96-850B-AE1422753ECA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F30FC2-4384-FA37-7D3A-787AB92EC1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C2D540-6E26-6902-FD64-6CF1A8DA6D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F6D72-5820-4846-9CDC-974A3CECB0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031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FECFDB-8CED-CF37-7E78-EA4B3017CA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A3CFD0-DDAE-0261-6B09-144118A851B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A7FF2B6-1416-08EC-A658-77260C937C7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7BAF1B3-AF41-8634-EAF1-3F18E43122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D84F95-F81B-4B96-850B-AE1422753ECA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EEB0CB-5E08-4BC1-57BC-127AAECEAE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6795243-26F9-CF24-5662-9A0420A7FE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F6D72-5820-4846-9CDC-974A3CECB0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46307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3833BC-1721-363F-3AF1-44C3006A16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54C38EB-8FB0-4845-9F04-83E4AB0D85C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C9FE435-CB52-8305-6634-967371E7EAB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274FF1E-2E77-8400-245E-09EC6CFBB7E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A198E2E-0FEC-3010-8202-3E36014AADA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A299496-1B0E-271D-8B6E-CD037E6643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D84F95-F81B-4B96-850B-AE1422753ECA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BDEE471-FC0C-82BB-D7C1-EFB27A10FF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28AA907-35E0-41A7-AC56-0F12F73B09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F6D72-5820-4846-9CDC-974A3CECB0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47148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60B752-E84C-EA4A-EF48-68B8432F4C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2411BC1-44A0-3561-9F67-201BE72CDA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D84F95-F81B-4B96-850B-AE1422753ECA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4F7210A-552C-BFB0-574C-906B46E24D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219EA85-811F-63B5-56E3-5E056E102E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F6D72-5820-4846-9CDC-974A3CECB0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22068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7704A7B-5563-FE5D-0EDB-6451175A2E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D84F95-F81B-4B96-850B-AE1422753ECA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C136C68-CB46-1EFE-6D01-2E980CD3AC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F96FBE0-21A6-E55E-33A3-4711DCEA51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F6D72-5820-4846-9CDC-974A3CECB0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91223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E28323-F48F-6BB7-8C68-1E20FD04DB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391795-F2C9-3744-BD9D-62583FB188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E816362-D719-94F6-C2EA-790F83E1B30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93BF71-22EF-0764-6CB3-3C4EB367F5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D84F95-F81B-4B96-850B-AE1422753ECA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2C797A7-9012-0589-4E8F-39F9F3F344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1F86807-25A5-C598-8324-33C6E61A87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F6D72-5820-4846-9CDC-974A3CECB0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11031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EB3609-F3D4-0996-5A06-C0D9C68E07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F33574C-3DEB-C585-FB62-150E48D3BF5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E012C92-D550-61F9-6BDA-103A653B564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41C42D1-19BF-5840-7D6F-021D34D74D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D84F95-F81B-4B96-850B-AE1422753ECA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0FF4D04-16E0-BAA3-04DC-3969C6A751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8CFF808-994D-10CF-EFF3-3AE886C84A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F6D72-5820-4846-9CDC-974A3CECB0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78747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C56AE7-D831-A877-AEAD-833C7FFFC8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F758BB3-66A8-6372-D9A2-4CD9690BB8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092309-64B4-ACBE-2376-30FA47929F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D84F95-F81B-4B96-850B-AE1422753ECA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3C4D7A-5043-4CAF-9975-BDA97F14ED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D4BAEC-0435-61E1-9748-C24E1B61B1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F6D72-5820-4846-9CDC-974A3CECB0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22095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8AEFEC2-81B7-23C0-9D3B-0B56CB1089B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1FC0F19-F444-5799-6D75-07017AEB5E0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259B1D-6EB1-B4BA-6319-37C812CDC9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D84F95-F81B-4B96-850B-AE1422753ECA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4BC406D-47F7-8DBD-6E65-6C4CBCE915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63A885-3DEF-B18B-EB51-6B24CEF919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F6D72-5820-4846-9CDC-974A3CECB0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73456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7EA10AF-2B1F-4A32-C2B6-1C32938598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A6BD10D-8BC7-23A5-C434-60B84CD8EFD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72710F-E24F-4678-472D-D2598E722B4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AD84F95-F81B-4B96-850B-AE1422753ECA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D061AB-2696-26B7-BE63-37BA9248509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C62375-B3B3-BC76-AA3C-7CA326FEA1A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20F6D72-5820-4846-9CDC-974A3CECB0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10008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DF2676-768C-E2B1-80BB-43464192A78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Digital skills &amp; Research Methods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58D0787-1EEA-423F-2DC4-0EB19293611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LCHS4007</a:t>
            </a:r>
          </a:p>
          <a:p>
            <a:r>
              <a:rPr lang="en-GB" dirty="0"/>
              <a:t>Group </a:t>
            </a:r>
            <a:r>
              <a:rPr lang="en-GB" dirty="0" err="1"/>
              <a:t>Presentatiom</a:t>
            </a:r>
            <a:r>
              <a:rPr lang="en-GB" dirty="0"/>
              <a:t> Riverdale Nursing Home</a:t>
            </a:r>
          </a:p>
          <a:p>
            <a:r>
              <a:rPr lang="en-GB" dirty="0"/>
              <a:t>Lecturer: Dr </a:t>
            </a:r>
            <a:r>
              <a:rPr lang="en-GB" dirty="0" err="1"/>
              <a:t>Redhwan</a:t>
            </a:r>
            <a:r>
              <a:rPr lang="en-GB" dirty="0"/>
              <a:t> Al-Amri</a:t>
            </a:r>
          </a:p>
          <a:p>
            <a:r>
              <a:rPr lang="en-GB" dirty="0"/>
              <a:t>Koray Osman 2518284</a:t>
            </a:r>
          </a:p>
        </p:txBody>
      </p:sp>
    </p:spTree>
    <p:extLst>
      <p:ext uri="{BB962C8B-B14F-4D97-AF65-F5344CB8AC3E}">
        <p14:creationId xmlns:p14="http://schemas.microsoft.com/office/powerpoint/2010/main" val="37395155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DAC41F-F0E0-9961-0457-B0DCCDD433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Riverdale Nursing Home Staff Rotas and schedules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CBA1BB-4BC5-CC58-848D-93734F1311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Makes sure enough staff are on duty at all times day and night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Care  likes, dislikes, health patterns</a:t>
            </a:r>
          </a:p>
          <a:p>
            <a:endParaRPr lang="en-GB" dirty="0"/>
          </a:p>
          <a:p>
            <a:r>
              <a:rPr lang="en-GB" dirty="0"/>
              <a:t>Staff wellbeing and fairness rest between shifts no burnout 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Rules and regulations CQC bad rota CQC can downgrade you or  close you down </a:t>
            </a:r>
          </a:p>
        </p:txBody>
      </p:sp>
    </p:spTree>
    <p:extLst>
      <p:ext uri="{BB962C8B-B14F-4D97-AF65-F5344CB8AC3E}">
        <p14:creationId xmlns:p14="http://schemas.microsoft.com/office/powerpoint/2010/main" val="163663557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1B2E5C0-42A7-92C9-8350-09C3BD5D6A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Microsoft Excel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9638C19-1086-D415-F25D-071115AB1C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is excel? </a:t>
            </a:r>
          </a:p>
          <a:p>
            <a:r>
              <a:rPr lang="en-GB" dirty="0"/>
              <a:t>Always on time and never late </a:t>
            </a:r>
          </a:p>
          <a:p>
            <a:r>
              <a:rPr lang="en-GB" dirty="0"/>
              <a:t>Kind polite respectful to everyone </a:t>
            </a:r>
          </a:p>
          <a:p>
            <a:r>
              <a:rPr lang="en-GB" dirty="0"/>
              <a:t>Keep learning get better residents happy safe well looked after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669344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BF447AF8-E7BD-65CB-746C-1B36F15BA8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Microsoft Excel for Rotas and Scheduling?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BB113D0-43B9-61CE-128E-A6575C2D02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Microsoft Excel is a suitable choice because it is:</a:t>
            </a:r>
          </a:p>
          <a:p>
            <a:r>
              <a:rPr lang="en-GB" dirty="0"/>
              <a:t>Easy to use and widely known</a:t>
            </a:r>
          </a:p>
          <a:p>
            <a:r>
              <a:rPr lang="en-GB" dirty="0"/>
              <a:t>Organises information clearly</a:t>
            </a:r>
          </a:p>
          <a:p>
            <a:r>
              <a:rPr lang="en-GB" dirty="0"/>
              <a:t>Keeps records tidy and accurate </a:t>
            </a:r>
          </a:p>
          <a:p>
            <a:r>
              <a:rPr lang="en-GB" dirty="0"/>
              <a:t>Saves times </a:t>
            </a:r>
          </a:p>
          <a:p>
            <a:r>
              <a:rPr lang="en-GB" dirty="0"/>
              <a:t>Consistent and standard </a:t>
            </a:r>
          </a:p>
        </p:txBody>
      </p:sp>
    </p:spTree>
    <p:extLst>
      <p:ext uri="{BB962C8B-B14F-4D97-AF65-F5344CB8AC3E}">
        <p14:creationId xmlns:p14="http://schemas.microsoft.com/office/powerpoint/2010/main" val="178453699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24EB2F4F-5CC0-8E04-80FD-430F35A45B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Microsoft Excel Improves Efficiency and communication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016D9C7-F0D2-479D-F00A-1FAA50305E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Microsoft Excel improves efficiency and communication by:</a:t>
            </a:r>
          </a:p>
          <a:p>
            <a:r>
              <a:rPr lang="en-GB" dirty="0"/>
              <a:t>Saving time and cutting work down </a:t>
            </a:r>
          </a:p>
          <a:p>
            <a:r>
              <a:rPr lang="en-GB" dirty="0"/>
              <a:t>Keeping information clear and consistent </a:t>
            </a:r>
          </a:p>
          <a:p>
            <a:r>
              <a:rPr lang="en-GB" dirty="0"/>
              <a:t>Showing patterns clearly </a:t>
            </a:r>
          </a:p>
          <a:p>
            <a:r>
              <a:rPr lang="en-GB" dirty="0"/>
              <a:t>Reducing </a:t>
            </a:r>
            <a:r>
              <a:rPr lang="en-GB" dirty="0" err="1"/>
              <a:t>miskates</a:t>
            </a:r>
            <a:r>
              <a:rPr lang="en-GB" dirty="0"/>
              <a:t> and confusion</a:t>
            </a:r>
          </a:p>
        </p:txBody>
      </p:sp>
    </p:spTree>
    <p:extLst>
      <p:ext uri="{BB962C8B-B14F-4D97-AF65-F5344CB8AC3E}">
        <p14:creationId xmlns:p14="http://schemas.microsoft.com/office/powerpoint/2010/main" val="41430362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68841D3E-0CCB-34C1-94EA-3E9ACCD4AD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Advantages and disadvantages of using Microsoft Excel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1FCFA86-CE69-D418-9407-E9B517855B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GB" dirty="0"/>
              <a:t>Advantages:</a:t>
            </a:r>
          </a:p>
          <a:p>
            <a:r>
              <a:rPr lang="en-GB" dirty="0"/>
              <a:t>Easy to organise </a:t>
            </a:r>
          </a:p>
          <a:p>
            <a:r>
              <a:rPr lang="en-GB" dirty="0"/>
              <a:t>Automatic calculations </a:t>
            </a:r>
          </a:p>
          <a:p>
            <a:r>
              <a:rPr lang="en-GB" dirty="0"/>
              <a:t>Saves time </a:t>
            </a:r>
          </a:p>
          <a:p>
            <a:r>
              <a:rPr lang="en-GB" dirty="0"/>
              <a:t>Charts and graphs </a:t>
            </a:r>
          </a:p>
          <a:p>
            <a:r>
              <a:rPr lang="en-GB" dirty="0"/>
              <a:t>Search and filter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Disadvantages:</a:t>
            </a:r>
          </a:p>
          <a:p>
            <a:r>
              <a:rPr lang="en-GB" dirty="0" err="1"/>
              <a:t>Trainning</a:t>
            </a:r>
            <a:r>
              <a:rPr lang="en-GB" dirty="0"/>
              <a:t> needed </a:t>
            </a:r>
          </a:p>
          <a:p>
            <a:r>
              <a:rPr lang="en-GB" dirty="0"/>
              <a:t>Risk of losing work </a:t>
            </a:r>
          </a:p>
          <a:p>
            <a:r>
              <a:rPr lang="en-GB" dirty="0"/>
              <a:t>Version differences</a:t>
            </a:r>
          </a:p>
          <a:p>
            <a:r>
              <a:rPr lang="en-GB" dirty="0"/>
              <a:t>Security risks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520914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08D21F-C469-B91C-FF0F-F608043E66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2C05B3-2FD0-C933-ED92-8E1E910057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Improves efficiency</a:t>
            </a:r>
          </a:p>
          <a:p>
            <a:r>
              <a:rPr lang="en-GB" dirty="0"/>
              <a:t>Reduces mistakes </a:t>
            </a:r>
          </a:p>
          <a:p>
            <a:r>
              <a:rPr lang="en-GB" dirty="0"/>
              <a:t>Supports safe care </a:t>
            </a:r>
          </a:p>
          <a:p>
            <a:r>
              <a:rPr lang="en-GB" dirty="0"/>
              <a:t>helps everyone connect and work better </a:t>
            </a:r>
          </a:p>
          <a:p>
            <a:r>
              <a:rPr lang="en-GB" dirty="0"/>
              <a:t>Making daily work faster and more efficient </a:t>
            </a:r>
          </a:p>
        </p:txBody>
      </p:sp>
    </p:spTree>
    <p:extLst>
      <p:ext uri="{BB962C8B-B14F-4D97-AF65-F5344CB8AC3E}">
        <p14:creationId xmlns:p14="http://schemas.microsoft.com/office/powerpoint/2010/main" val="40366236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FAD911-8532-A198-3C50-69C765B8BD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98027D-240B-49DD-484F-F7EEC4DE87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Microsoft excel </a:t>
            </a:r>
          </a:p>
          <a:p>
            <a:r>
              <a:rPr lang="en-GB" dirty="0"/>
              <a:t>Software and usage 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 err="1"/>
              <a:t>Nhs</a:t>
            </a:r>
            <a:r>
              <a:rPr lang="en-GB" dirty="0"/>
              <a:t> and health service use advantages and disadvantages of a spreadsheet </a:t>
            </a:r>
          </a:p>
          <a:p>
            <a:r>
              <a:rPr lang="en-GB" dirty="0"/>
              <a:t>Csv files </a:t>
            </a:r>
          </a:p>
        </p:txBody>
      </p:sp>
    </p:spTree>
    <p:extLst>
      <p:ext uri="{BB962C8B-B14F-4D97-AF65-F5344CB8AC3E}">
        <p14:creationId xmlns:p14="http://schemas.microsoft.com/office/powerpoint/2010/main" val="293989990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69</TotalTime>
  <Words>239</Words>
  <Application>Microsoft Office PowerPoint</Application>
  <PresentationFormat>Widescreen</PresentationFormat>
  <Paragraphs>62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Aptos</vt:lpstr>
      <vt:lpstr>Aptos Display</vt:lpstr>
      <vt:lpstr>Arial</vt:lpstr>
      <vt:lpstr>Office Theme</vt:lpstr>
      <vt:lpstr>Digital skills &amp; Research Methods</vt:lpstr>
      <vt:lpstr>Riverdale Nursing Home Staff Rotas and schedules</vt:lpstr>
      <vt:lpstr>Microsoft Excel</vt:lpstr>
      <vt:lpstr>Microsoft Excel for Rotas and Scheduling?</vt:lpstr>
      <vt:lpstr>How Microsoft Excel Improves Efficiency and communication</vt:lpstr>
      <vt:lpstr>Advantages and disadvantages of using Microsoft Excel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Dan Brando</dc:creator>
  <cp:lastModifiedBy>Dan Brando</cp:lastModifiedBy>
  <cp:revision>1</cp:revision>
  <dcterms:created xsi:type="dcterms:W3CDTF">2026-08-04T13:55:26Z</dcterms:created>
  <dcterms:modified xsi:type="dcterms:W3CDTF">2026-08-04T15:05:24Z</dcterms:modified>
</cp:coreProperties>
</file>