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>
        <p:scale>
          <a:sx n="55" d="100"/>
          <a:sy n="55" d="100"/>
        </p:scale>
        <p:origin x="-108" y="-29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Proactive and Reactive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684057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Proactive?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we mean by proactive?</a:t>
            </a:r>
          </a:p>
          <a:p>
            <a:r>
              <a:rPr lang="en-GB" dirty="0" smtClean="0"/>
              <a:t>Examples of proactive strategies we use with ourselves?</a:t>
            </a:r>
          </a:p>
          <a:p>
            <a:r>
              <a:rPr lang="en-GB" dirty="0"/>
              <a:t>Examples of proactive strategies we use </a:t>
            </a:r>
            <a:r>
              <a:rPr lang="en-GB" dirty="0" smtClean="0"/>
              <a:t>within our family lives?</a:t>
            </a:r>
          </a:p>
          <a:p>
            <a:r>
              <a:rPr lang="en-GB" dirty="0"/>
              <a:t>Examples of proactive strategies we use </a:t>
            </a:r>
            <a:r>
              <a:rPr lang="en-GB" dirty="0" smtClean="0"/>
              <a:t>within our professional lives??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607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Possible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 </a:t>
            </a:r>
            <a:endParaRPr lang="en-GB" dirty="0" smtClean="0"/>
          </a:p>
          <a:p>
            <a:r>
              <a:rPr lang="en-GB" dirty="0" smtClean="0"/>
              <a:t>Communication </a:t>
            </a:r>
            <a:r>
              <a:rPr lang="en-GB" dirty="0"/>
              <a:t>&amp; body language  </a:t>
            </a:r>
            <a:endParaRPr lang="en-GB" dirty="0" smtClean="0"/>
          </a:p>
          <a:p>
            <a:r>
              <a:rPr lang="en-GB" dirty="0" smtClean="0"/>
              <a:t>Preferred </a:t>
            </a:r>
            <a:r>
              <a:rPr lang="en-GB" dirty="0"/>
              <a:t>activity or object or </a:t>
            </a:r>
            <a:r>
              <a:rPr lang="en-GB" dirty="0" smtClean="0"/>
              <a:t>person</a:t>
            </a:r>
          </a:p>
          <a:p>
            <a:r>
              <a:rPr lang="en-GB" dirty="0" smtClean="0"/>
              <a:t> </a:t>
            </a:r>
            <a:r>
              <a:rPr lang="en-GB" dirty="0"/>
              <a:t>Predictable routine and structure </a:t>
            </a:r>
            <a:endParaRPr lang="en-GB" dirty="0" smtClean="0"/>
          </a:p>
          <a:p>
            <a:r>
              <a:rPr lang="en-GB" dirty="0" smtClean="0"/>
              <a:t>Feeling </a:t>
            </a:r>
            <a:r>
              <a:rPr lang="en-GB" dirty="0"/>
              <a:t>well and happy </a:t>
            </a:r>
            <a:endParaRPr lang="en-GB" dirty="0" smtClean="0"/>
          </a:p>
          <a:p>
            <a:r>
              <a:rPr lang="en-GB" dirty="0" smtClean="0"/>
              <a:t>Interaction </a:t>
            </a:r>
            <a:r>
              <a:rPr lang="en-GB" dirty="0"/>
              <a:t>styles – how do you talk to the person? </a:t>
            </a:r>
          </a:p>
        </p:txBody>
      </p:sp>
    </p:spTree>
    <p:extLst>
      <p:ext uri="{BB962C8B-B14F-4D97-AF65-F5344CB8AC3E}">
        <p14:creationId xmlns:p14="http://schemas.microsoft.com/office/powerpoint/2010/main" val="1798384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we mean by reactive?</a:t>
            </a:r>
          </a:p>
          <a:p>
            <a:r>
              <a:rPr lang="en-GB" dirty="0" smtClean="0"/>
              <a:t>Again examples from your own life?</a:t>
            </a:r>
          </a:p>
          <a:p>
            <a:r>
              <a:rPr lang="en-GB" dirty="0" smtClean="0"/>
              <a:t>Is our ‘instinctive’ response always the best?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0758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Possible factors - Reactive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Appear </a:t>
            </a:r>
            <a:r>
              <a:rPr lang="en-GB"/>
              <a:t>calm </a:t>
            </a:r>
            <a:endParaRPr lang="en-GB" dirty="0" smtClean="0"/>
          </a:p>
          <a:p>
            <a:r>
              <a:rPr lang="en-GB" dirty="0" smtClean="0"/>
              <a:t>Use </a:t>
            </a:r>
            <a:r>
              <a:rPr lang="en-GB" dirty="0"/>
              <a:t>low arousal approaches – talk in a calm, monotone voice </a:t>
            </a:r>
            <a:endParaRPr lang="en-GB" dirty="0" smtClean="0"/>
          </a:p>
          <a:p>
            <a:r>
              <a:rPr lang="en-GB" dirty="0" smtClean="0"/>
              <a:t>Do </a:t>
            </a:r>
            <a:r>
              <a:rPr lang="en-GB" dirty="0"/>
              <a:t>not make prolonged eye contact </a:t>
            </a:r>
            <a:endParaRPr lang="en-GB" dirty="0" smtClean="0"/>
          </a:p>
          <a:p>
            <a:r>
              <a:rPr lang="en-GB" dirty="0" smtClean="0"/>
              <a:t>Be </a:t>
            </a:r>
            <a:r>
              <a:rPr lang="en-GB" dirty="0"/>
              <a:t>aware of your own body language </a:t>
            </a:r>
            <a:endParaRPr lang="en-GB" dirty="0" smtClean="0"/>
          </a:p>
          <a:p>
            <a:r>
              <a:rPr lang="en-GB" dirty="0" smtClean="0"/>
              <a:t>Do </a:t>
            </a:r>
            <a:r>
              <a:rPr lang="en-GB" dirty="0"/>
              <a:t>not make any demands of the person or keep talking to them </a:t>
            </a:r>
            <a:endParaRPr lang="en-GB" dirty="0" smtClean="0"/>
          </a:p>
          <a:p>
            <a:r>
              <a:rPr lang="en-GB" dirty="0" smtClean="0"/>
              <a:t>Distraction </a:t>
            </a:r>
            <a:r>
              <a:rPr lang="en-GB" dirty="0"/>
              <a:t>and redirection (e.g. using a technique such as a guided walk to remove the person from the room to keep them and others safe)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10881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</TotalTime>
  <Words>175</Words>
  <Application>Microsoft Office PowerPoint</Application>
  <PresentationFormat>Custom</PresentationFormat>
  <Paragraphs>28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Organic</vt:lpstr>
      <vt:lpstr>Strategies</vt:lpstr>
      <vt:lpstr>Proactive?</vt:lpstr>
      <vt:lpstr>Possible factors</vt:lpstr>
      <vt:lpstr>Reactive</vt:lpstr>
      <vt:lpstr>Possible factors - Reactive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</dc:title>
  <dc:creator>Neil Hapgood</dc:creator>
  <cp:lastModifiedBy>Authorised User</cp:lastModifiedBy>
  <cp:revision>2</cp:revision>
  <dcterms:created xsi:type="dcterms:W3CDTF">2018-12-04T16:40:13Z</dcterms:created>
  <dcterms:modified xsi:type="dcterms:W3CDTF">2018-12-05T09:33:16Z</dcterms:modified>
</cp:coreProperties>
</file>