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58"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92B1ED-7B7A-EDD5-EDF0-883184FA1084}" v="1" dt="2026-05-17T18:18:44.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rin James (2300279)" userId="S::2300279@student.uwtsd.ac.uk::400b3764-ed35-4758-a4b5-dd439b3bf088" providerId="AD" clId="Web-{897F67C5-E4EC-AC13-7AFF-05027F0F139B}"/>
    <pc:docChg chg="modSld addMainMaster delMainMaster">
      <pc:chgData name="Catrin James (2300279)" userId="S::2300279@student.uwtsd.ac.uk::400b3764-ed35-4758-a4b5-dd439b3bf088" providerId="AD" clId="Web-{897F67C5-E4EC-AC13-7AFF-05027F0F139B}" dt="2026-04-30T18:49:29.286" v="101"/>
      <pc:docMkLst>
        <pc:docMk/>
      </pc:docMkLst>
      <pc:sldMasterChg chg="add del addSldLayout delSldLayout">
        <pc:chgData name="Catrin James (2300279)" userId="S::2300279@student.uwtsd.ac.uk::400b3764-ed35-4758-a4b5-dd439b3bf088" providerId="AD" clId="Web-{897F67C5-E4EC-AC13-7AFF-05027F0F139B}" dt="2026-04-30T18:49:16.567" v="87"/>
        <pc:sldMasterMkLst>
          <pc:docMk/>
          <pc:sldMasterMk cId="2460954070" sldId="2147483660"/>
        </pc:sldMasterMkLst>
        <pc:sldLayoutChg chg="add del">
          <pc:chgData name="Catrin James (2300279)" userId="S::2300279@student.uwtsd.ac.uk::400b3764-ed35-4758-a4b5-dd439b3bf088" providerId="AD" clId="Web-{897F67C5-E4EC-AC13-7AFF-05027F0F139B}" dt="2026-04-30T18:49:16.567" v="87"/>
          <pc:sldLayoutMkLst>
            <pc:docMk/>
            <pc:sldMasterMk cId="2460954070" sldId="2147483660"/>
            <pc:sldLayoutMk cId="2385387890" sldId="2147483661"/>
          </pc:sldLayoutMkLst>
        </pc:sldLayoutChg>
        <pc:sldLayoutChg chg="add del">
          <pc:chgData name="Catrin James (2300279)" userId="S::2300279@student.uwtsd.ac.uk::400b3764-ed35-4758-a4b5-dd439b3bf088" providerId="AD" clId="Web-{897F67C5-E4EC-AC13-7AFF-05027F0F139B}" dt="2026-04-30T18:49:16.567" v="87"/>
          <pc:sldLayoutMkLst>
            <pc:docMk/>
            <pc:sldMasterMk cId="2460954070" sldId="2147483660"/>
            <pc:sldLayoutMk cId="949138452" sldId="2147483662"/>
          </pc:sldLayoutMkLst>
        </pc:sldLayoutChg>
        <pc:sldLayoutChg chg="add del">
          <pc:chgData name="Catrin James (2300279)" userId="S::2300279@student.uwtsd.ac.uk::400b3764-ed35-4758-a4b5-dd439b3bf088" providerId="AD" clId="Web-{897F67C5-E4EC-AC13-7AFF-05027F0F139B}" dt="2026-04-30T18:49:16.567" v="87"/>
          <pc:sldLayoutMkLst>
            <pc:docMk/>
            <pc:sldMasterMk cId="2460954070" sldId="2147483660"/>
            <pc:sldLayoutMk cId="2591524520" sldId="2147483663"/>
          </pc:sldLayoutMkLst>
        </pc:sldLayoutChg>
        <pc:sldLayoutChg chg="add del">
          <pc:chgData name="Catrin James (2300279)" userId="S::2300279@student.uwtsd.ac.uk::400b3764-ed35-4758-a4b5-dd439b3bf088" providerId="AD" clId="Web-{897F67C5-E4EC-AC13-7AFF-05027F0F139B}" dt="2026-04-30T18:49:16.567" v="87"/>
          <pc:sldLayoutMkLst>
            <pc:docMk/>
            <pc:sldMasterMk cId="2460954070" sldId="2147483660"/>
            <pc:sldLayoutMk cId="1203092039" sldId="2147483664"/>
          </pc:sldLayoutMkLst>
        </pc:sldLayoutChg>
        <pc:sldLayoutChg chg="add del">
          <pc:chgData name="Catrin James (2300279)" userId="S::2300279@student.uwtsd.ac.uk::400b3764-ed35-4758-a4b5-dd439b3bf088" providerId="AD" clId="Web-{897F67C5-E4EC-AC13-7AFF-05027F0F139B}" dt="2026-04-30T18:49:16.567" v="87"/>
          <pc:sldLayoutMkLst>
            <pc:docMk/>
            <pc:sldMasterMk cId="2460954070" sldId="2147483660"/>
            <pc:sldLayoutMk cId="3733172339" sldId="2147483665"/>
          </pc:sldLayoutMkLst>
        </pc:sldLayoutChg>
        <pc:sldLayoutChg chg="add del">
          <pc:chgData name="Catrin James (2300279)" userId="S::2300279@student.uwtsd.ac.uk::400b3764-ed35-4758-a4b5-dd439b3bf088" providerId="AD" clId="Web-{897F67C5-E4EC-AC13-7AFF-05027F0F139B}" dt="2026-04-30T18:49:16.567" v="87"/>
          <pc:sldLayoutMkLst>
            <pc:docMk/>
            <pc:sldMasterMk cId="2460954070" sldId="2147483660"/>
            <pc:sldLayoutMk cId="3210312558" sldId="2147483666"/>
          </pc:sldLayoutMkLst>
        </pc:sldLayoutChg>
        <pc:sldLayoutChg chg="add del">
          <pc:chgData name="Catrin James (2300279)" userId="S::2300279@student.uwtsd.ac.uk::400b3764-ed35-4758-a4b5-dd439b3bf088" providerId="AD" clId="Web-{897F67C5-E4EC-AC13-7AFF-05027F0F139B}" dt="2026-04-30T18:49:16.567" v="87"/>
          <pc:sldLayoutMkLst>
            <pc:docMk/>
            <pc:sldMasterMk cId="2460954070" sldId="2147483660"/>
            <pc:sldLayoutMk cId="3146388984" sldId="2147483667"/>
          </pc:sldLayoutMkLst>
        </pc:sldLayoutChg>
        <pc:sldLayoutChg chg="add del">
          <pc:chgData name="Catrin James (2300279)" userId="S::2300279@student.uwtsd.ac.uk::400b3764-ed35-4758-a4b5-dd439b3bf088" providerId="AD" clId="Web-{897F67C5-E4EC-AC13-7AFF-05027F0F139B}" dt="2026-04-30T18:49:16.567" v="87"/>
          <pc:sldLayoutMkLst>
            <pc:docMk/>
            <pc:sldMasterMk cId="2460954070" sldId="2147483660"/>
            <pc:sldLayoutMk cId="3171841454" sldId="2147483668"/>
          </pc:sldLayoutMkLst>
        </pc:sldLayoutChg>
        <pc:sldLayoutChg chg="add del">
          <pc:chgData name="Catrin James (2300279)" userId="S::2300279@student.uwtsd.ac.uk::400b3764-ed35-4758-a4b5-dd439b3bf088" providerId="AD" clId="Web-{897F67C5-E4EC-AC13-7AFF-05027F0F139B}" dt="2026-04-30T18:49:16.567" v="87"/>
          <pc:sldLayoutMkLst>
            <pc:docMk/>
            <pc:sldMasterMk cId="2460954070" sldId="2147483660"/>
            <pc:sldLayoutMk cId="1718958274" sldId="2147483669"/>
          </pc:sldLayoutMkLst>
        </pc:sldLayoutChg>
        <pc:sldLayoutChg chg="add del">
          <pc:chgData name="Catrin James (2300279)" userId="S::2300279@student.uwtsd.ac.uk::400b3764-ed35-4758-a4b5-dd439b3bf088" providerId="AD" clId="Web-{897F67C5-E4EC-AC13-7AFF-05027F0F139B}" dt="2026-04-30T18:49:16.567" v="87"/>
          <pc:sldLayoutMkLst>
            <pc:docMk/>
            <pc:sldMasterMk cId="2460954070" sldId="2147483660"/>
            <pc:sldLayoutMk cId="2202905451" sldId="2147483670"/>
          </pc:sldLayoutMkLst>
        </pc:sldLayoutChg>
        <pc:sldLayoutChg chg="add del">
          <pc:chgData name="Catrin James (2300279)" userId="S::2300279@student.uwtsd.ac.uk::400b3764-ed35-4758-a4b5-dd439b3bf088" providerId="AD" clId="Web-{897F67C5-E4EC-AC13-7AFF-05027F0F139B}" dt="2026-04-30T18:49:16.567" v="87"/>
          <pc:sldLayoutMkLst>
            <pc:docMk/>
            <pc:sldMasterMk cId="2460954070" sldId="2147483660"/>
            <pc:sldLayoutMk cId="3479445657" sldId="2147483671"/>
          </pc:sldLayoutMkLst>
        </pc:sldLayoutChg>
      </pc:sldMasterChg>
    </pc:docChg>
  </pc:docChgLst>
  <pc:docChgLst>
    <pc:chgData name="Catrin James (2300279)" userId="S::2300279@student.uwtsd.ac.uk::400b3764-ed35-4758-a4b5-dd439b3bf088" providerId="AD" clId="Web-{3EDC0619-CA24-2532-B2B4-EE29C1603C86}"/>
    <pc:docChg chg="modSld">
      <pc:chgData name="Catrin James (2300279)" userId="S::2300279@student.uwtsd.ac.uk::400b3764-ed35-4758-a4b5-dd439b3bf088" providerId="AD" clId="Web-{3EDC0619-CA24-2532-B2B4-EE29C1603C86}" dt="2026-05-01T15:34:02.594" v="64" actId="20577"/>
      <pc:docMkLst>
        <pc:docMk/>
      </pc:docMkLst>
    </pc:docChg>
  </pc:docChgLst>
  <pc:docChgLst>
    <pc:chgData clId="Web-{7492B1ED-7B7A-EDD5-EDF0-883184FA1084}"/>
    <pc:docChg chg="delSld">
      <pc:chgData name="" userId="" providerId="" clId="Web-{7492B1ED-7B7A-EDD5-EDF0-883184FA1084}" dt="2026-05-17T18:18:44.155" v="0"/>
      <pc:docMkLst>
        <pc:docMk/>
      </pc:docMkLst>
      <pc:sldChg chg="del">
        <pc:chgData name="" userId="" providerId="" clId="Web-{7492B1ED-7B7A-EDD5-EDF0-883184FA1084}" dt="2026-05-17T18:18:44.155" v="0"/>
        <pc:sldMkLst>
          <pc:docMk/>
          <pc:sldMk cId="2692352070" sldId="263"/>
        </pc:sldMkLst>
      </pc:sldChg>
    </pc:docChg>
  </pc:docChgLst>
  <pc:docChgLst>
    <pc:chgData name="Catrin James (2300279)" userId="S::2300279@student.uwtsd.ac.uk::400b3764-ed35-4758-a4b5-dd439b3bf088" providerId="AD" clId="Web-{9C56CEFE-7DD9-839C-5EDA-1FBCFD9B9834}"/>
    <pc:docChg chg="addSld modSld">
      <pc:chgData name="Catrin James (2300279)" userId="S::2300279@student.uwtsd.ac.uk::400b3764-ed35-4758-a4b5-dd439b3bf088" providerId="AD" clId="Web-{9C56CEFE-7DD9-839C-5EDA-1FBCFD9B9834}" dt="2026-05-03T17:52:12.968" v="2221" actId="1076"/>
      <pc:docMkLst>
        <pc:docMk/>
      </pc:docMkLst>
      <pc:sldChg chg="addSp delSp modSp mod setBg">
        <pc:chgData name="Catrin James (2300279)" userId="S::2300279@student.uwtsd.ac.uk::400b3764-ed35-4758-a4b5-dd439b3bf088" providerId="AD" clId="Web-{9C56CEFE-7DD9-839C-5EDA-1FBCFD9B9834}" dt="2026-05-02T17:33:25.544" v="834" actId="20577"/>
        <pc:sldMkLst>
          <pc:docMk/>
          <pc:sldMk cId="1280579901" sldId="256"/>
        </pc:sldMkLst>
        <pc:spChg chg="mod">
          <ac:chgData name="Catrin James (2300279)" userId="S::2300279@student.uwtsd.ac.uk::400b3764-ed35-4758-a4b5-dd439b3bf088" providerId="AD" clId="Web-{9C56CEFE-7DD9-839C-5EDA-1FBCFD9B9834}" dt="2026-05-02T17:33:25.544" v="834" actId="20577"/>
          <ac:spMkLst>
            <pc:docMk/>
            <pc:sldMk cId="1280579901" sldId="256"/>
            <ac:spMk id="2" creationId="{DD3972E4-2794-3BD7-203F-9F5BA6840CA2}"/>
          </ac:spMkLst>
        </pc:spChg>
      </pc:sldChg>
      <pc:sldChg chg="addSp delSp modSp new">
        <pc:chgData name="Catrin James (2300279)" userId="S::2300279@student.uwtsd.ac.uk::400b3764-ed35-4758-a4b5-dd439b3bf088" providerId="AD" clId="Web-{9C56CEFE-7DD9-839C-5EDA-1FBCFD9B9834}" dt="2026-05-03T11:15:17.149" v="1085" actId="1076"/>
        <pc:sldMkLst>
          <pc:docMk/>
          <pc:sldMk cId="2304300162" sldId="257"/>
        </pc:sldMkLst>
        <pc:spChg chg="add mod">
          <ac:chgData name="Catrin James (2300279)" userId="S::2300279@student.uwtsd.ac.uk::400b3764-ed35-4758-a4b5-dd439b3bf088" providerId="AD" clId="Web-{9C56CEFE-7DD9-839C-5EDA-1FBCFD9B9834}" dt="2026-05-02T14:46:07.446" v="20" actId="1076"/>
          <ac:spMkLst>
            <pc:docMk/>
            <pc:sldMk cId="2304300162" sldId="257"/>
            <ac:spMk id="3" creationId="{E3F93E4C-34B1-0A18-34A3-60CFEF9F49B5}"/>
          </ac:spMkLst>
        </pc:spChg>
        <pc:spChg chg="add mod">
          <ac:chgData name="Catrin James (2300279)" userId="S::2300279@student.uwtsd.ac.uk::400b3764-ed35-4758-a4b5-dd439b3bf088" providerId="AD" clId="Web-{9C56CEFE-7DD9-839C-5EDA-1FBCFD9B9834}" dt="2026-05-02T15:24:07.650" v="468" actId="20577"/>
          <ac:spMkLst>
            <pc:docMk/>
            <pc:sldMk cId="2304300162" sldId="257"/>
            <ac:spMk id="4" creationId="{B9A46E47-36C5-34C1-D62A-89C46014B67A}"/>
          </ac:spMkLst>
        </pc:spChg>
        <pc:spChg chg="add mod">
          <ac:chgData name="Catrin James (2300279)" userId="S::2300279@student.uwtsd.ac.uk::400b3764-ed35-4758-a4b5-dd439b3bf088" providerId="AD" clId="Web-{9C56CEFE-7DD9-839C-5EDA-1FBCFD9B9834}" dt="2026-05-02T15:25:30.980" v="477" actId="20577"/>
          <ac:spMkLst>
            <pc:docMk/>
            <pc:sldMk cId="2304300162" sldId="257"/>
            <ac:spMk id="7" creationId="{C17A2717-C192-9227-0DD2-8D9689823E19}"/>
          </ac:spMkLst>
        </pc:spChg>
        <pc:spChg chg="add mod">
          <ac:chgData name="Catrin James (2300279)" userId="S::2300279@student.uwtsd.ac.uk::400b3764-ed35-4758-a4b5-dd439b3bf088" providerId="AD" clId="Web-{9C56CEFE-7DD9-839C-5EDA-1FBCFD9B9834}" dt="2026-05-02T15:24:52.010" v="473" actId="20577"/>
          <ac:spMkLst>
            <pc:docMk/>
            <pc:sldMk cId="2304300162" sldId="257"/>
            <ac:spMk id="8" creationId="{ABB0FFAF-12F5-CD3D-CDF1-AA41949E2631}"/>
          </ac:spMkLst>
        </pc:spChg>
        <pc:picChg chg="add mod">
          <ac:chgData name="Catrin James (2300279)" userId="S::2300279@student.uwtsd.ac.uk::400b3764-ed35-4758-a4b5-dd439b3bf088" providerId="AD" clId="Web-{9C56CEFE-7DD9-839C-5EDA-1FBCFD9B9834}" dt="2026-05-02T15:21:37.476" v="398" actId="14100"/>
          <ac:picMkLst>
            <pc:docMk/>
            <pc:sldMk cId="2304300162" sldId="257"/>
            <ac:picMk id="2" creationId="{AFDFC85A-56B2-4344-574D-D2356E02EA40}"/>
          </ac:picMkLst>
        </pc:picChg>
        <pc:picChg chg="add mod">
          <ac:chgData name="Catrin James (2300279)" userId="S::2300279@student.uwtsd.ac.uk::400b3764-ed35-4758-a4b5-dd439b3bf088" providerId="AD" clId="Web-{9C56CEFE-7DD9-839C-5EDA-1FBCFD9B9834}" dt="2026-05-03T11:15:17.149" v="1085" actId="1076"/>
          <ac:picMkLst>
            <pc:docMk/>
            <pc:sldMk cId="2304300162" sldId="257"/>
            <ac:picMk id="5" creationId="{4F62C660-6B08-C153-41A9-0B932E6DB9D0}"/>
          </ac:picMkLst>
        </pc:picChg>
        <pc:picChg chg="add mod">
          <ac:chgData name="Catrin James (2300279)" userId="S::2300279@student.uwtsd.ac.uk::400b3764-ed35-4758-a4b5-dd439b3bf088" providerId="AD" clId="Web-{9C56CEFE-7DD9-839C-5EDA-1FBCFD9B9834}" dt="2026-05-02T14:50:17.758" v="141" actId="14100"/>
          <ac:picMkLst>
            <pc:docMk/>
            <pc:sldMk cId="2304300162" sldId="257"/>
            <ac:picMk id="6" creationId="{0BFB6724-9666-D282-DCED-081CC36215E9}"/>
          </ac:picMkLst>
        </pc:picChg>
        <pc:picChg chg="add mod">
          <ac:chgData name="Catrin James (2300279)" userId="S::2300279@student.uwtsd.ac.uk::400b3764-ed35-4758-a4b5-dd439b3bf088" providerId="AD" clId="Web-{9C56CEFE-7DD9-839C-5EDA-1FBCFD9B9834}" dt="2026-05-02T17:18:50.537" v="616" actId="14100"/>
          <ac:picMkLst>
            <pc:docMk/>
            <pc:sldMk cId="2304300162" sldId="257"/>
            <ac:picMk id="9" creationId="{FBD8A419-7E48-BBD4-57F7-6D764F431A21}"/>
          </ac:picMkLst>
        </pc:picChg>
      </pc:sldChg>
      <pc:sldChg chg="addSp delSp modSp new">
        <pc:chgData name="Catrin James (2300279)" userId="S::2300279@student.uwtsd.ac.uk::400b3764-ed35-4758-a4b5-dd439b3bf088" providerId="AD" clId="Web-{9C56CEFE-7DD9-839C-5EDA-1FBCFD9B9834}" dt="2026-05-03T11:14:11.664" v="1081" actId="20577"/>
        <pc:sldMkLst>
          <pc:docMk/>
          <pc:sldMk cId="3899869300" sldId="258"/>
        </pc:sldMkLst>
        <pc:spChg chg="add mod">
          <ac:chgData name="Catrin James (2300279)" userId="S::2300279@student.uwtsd.ac.uk::400b3764-ed35-4758-a4b5-dd439b3bf088" providerId="AD" clId="Web-{9C56CEFE-7DD9-839C-5EDA-1FBCFD9B9834}" dt="2026-05-02T17:14:21.705" v="490" actId="20577"/>
          <ac:spMkLst>
            <pc:docMk/>
            <pc:sldMk cId="3899869300" sldId="258"/>
            <ac:spMk id="2" creationId="{C5B81803-800F-282E-9C29-7FE8603CF89A}"/>
          </ac:spMkLst>
        </pc:spChg>
        <pc:spChg chg="add mod">
          <ac:chgData name="Catrin James (2300279)" userId="S::2300279@student.uwtsd.ac.uk::400b3764-ed35-4758-a4b5-dd439b3bf088" providerId="AD" clId="Web-{9C56CEFE-7DD9-839C-5EDA-1FBCFD9B9834}" dt="2026-05-03T11:12:42.726" v="1068" actId="20577"/>
          <ac:spMkLst>
            <pc:docMk/>
            <pc:sldMk cId="3899869300" sldId="258"/>
            <ac:spMk id="3" creationId="{9555ECD3-296E-F19E-A659-11E144C1459D}"/>
          </ac:spMkLst>
        </pc:spChg>
        <pc:spChg chg="add mod">
          <ac:chgData name="Catrin James (2300279)" userId="S::2300279@student.uwtsd.ac.uk::400b3764-ed35-4758-a4b5-dd439b3bf088" providerId="AD" clId="Web-{9C56CEFE-7DD9-839C-5EDA-1FBCFD9B9834}" dt="2026-05-03T11:14:11.664" v="1081" actId="20577"/>
          <ac:spMkLst>
            <pc:docMk/>
            <pc:sldMk cId="3899869300" sldId="258"/>
            <ac:spMk id="7" creationId="{763E6467-AA28-C829-F446-F103354CC238}"/>
          </ac:spMkLst>
        </pc:spChg>
        <pc:spChg chg="add mod">
          <ac:chgData name="Catrin James (2300279)" userId="S::2300279@student.uwtsd.ac.uk::400b3764-ed35-4758-a4b5-dd439b3bf088" providerId="AD" clId="Web-{9C56CEFE-7DD9-839C-5EDA-1FBCFD9B9834}" dt="2026-05-03T11:13:10.680" v="1072" actId="20577"/>
          <ac:spMkLst>
            <pc:docMk/>
            <pc:sldMk cId="3899869300" sldId="258"/>
            <ac:spMk id="8" creationId="{9CD3E793-BBC6-099F-1536-E67EFA583C20}"/>
          </ac:spMkLst>
        </pc:spChg>
        <pc:spChg chg="add mod">
          <ac:chgData name="Catrin James (2300279)" userId="S::2300279@student.uwtsd.ac.uk::400b3764-ed35-4758-a4b5-dd439b3bf088" providerId="AD" clId="Web-{9C56CEFE-7DD9-839C-5EDA-1FBCFD9B9834}" dt="2026-05-03T11:13:44.930" v="1077" actId="20577"/>
          <ac:spMkLst>
            <pc:docMk/>
            <pc:sldMk cId="3899869300" sldId="258"/>
            <ac:spMk id="10" creationId="{550D6EF5-B3FB-5BAE-5308-640FA73E7EEF}"/>
          </ac:spMkLst>
        </pc:spChg>
        <pc:picChg chg="add mod">
          <ac:chgData name="Catrin James (2300279)" userId="S::2300279@student.uwtsd.ac.uk::400b3764-ed35-4758-a4b5-dd439b3bf088" providerId="AD" clId="Web-{9C56CEFE-7DD9-839C-5EDA-1FBCFD9B9834}" dt="2026-05-02T17:18:23.896" v="612" actId="1076"/>
          <ac:picMkLst>
            <pc:docMk/>
            <pc:sldMk cId="3899869300" sldId="258"/>
            <ac:picMk id="4" creationId="{A254628B-1057-DE06-08E0-0503E58C017F}"/>
          </ac:picMkLst>
        </pc:picChg>
        <pc:picChg chg="add mod">
          <ac:chgData name="Catrin James (2300279)" userId="S::2300279@student.uwtsd.ac.uk::400b3764-ed35-4758-a4b5-dd439b3bf088" providerId="AD" clId="Web-{9C56CEFE-7DD9-839C-5EDA-1FBCFD9B9834}" dt="2026-05-02T17:19:21.318" v="620" actId="14100"/>
          <ac:picMkLst>
            <pc:docMk/>
            <pc:sldMk cId="3899869300" sldId="258"/>
            <ac:picMk id="5" creationId="{6E470D96-6FE7-2ECD-94EF-732157B786D3}"/>
          </ac:picMkLst>
        </pc:picChg>
        <pc:picChg chg="add mod">
          <ac:chgData name="Catrin James (2300279)" userId="S::2300279@student.uwtsd.ac.uk::400b3764-ed35-4758-a4b5-dd439b3bf088" providerId="AD" clId="Web-{9C56CEFE-7DD9-839C-5EDA-1FBCFD9B9834}" dt="2026-05-02T17:20:48.260" v="623" actId="1076"/>
          <ac:picMkLst>
            <pc:docMk/>
            <pc:sldMk cId="3899869300" sldId="258"/>
            <ac:picMk id="6" creationId="{B7BC0544-6355-0473-33A2-900BF5CF3695}"/>
          </ac:picMkLst>
        </pc:picChg>
        <pc:picChg chg="add mod">
          <ac:chgData name="Catrin James (2300279)" userId="S::2300279@student.uwtsd.ac.uk::400b3764-ed35-4758-a4b5-dd439b3bf088" providerId="AD" clId="Web-{9C56CEFE-7DD9-839C-5EDA-1FBCFD9B9834}" dt="2026-05-03T11:12:14.053" v="1064" actId="1076"/>
          <ac:picMkLst>
            <pc:docMk/>
            <pc:sldMk cId="3899869300" sldId="258"/>
            <ac:picMk id="9" creationId="{E94A99A6-3F43-BD3C-B37D-8666AD6D10B2}"/>
          </ac:picMkLst>
        </pc:picChg>
      </pc:sldChg>
      <pc:sldChg chg="addSp modSp new">
        <pc:chgData name="Catrin James (2300279)" userId="S::2300279@student.uwtsd.ac.uk::400b3764-ed35-4758-a4b5-dd439b3bf088" providerId="AD" clId="Web-{9C56CEFE-7DD9-839C-5EDA-1FBCFD9B9834}" dt="2026-05-03T14:40:14.006" v="1543" actId="14100"/>
        <pc:sldMkLst>
          <pc:docMk/>
          <pc:sldMk cId="860618026" sldId="259"/>
        </pc:sldMkLst>
        <pc:spChg chg="add mod">
          <ac:chgData name="Catrin James (2300279)" userId="S::2300279@student.uwtsd.ac.uk::400b3764-ed35-4758-a4b5-dd439b3bf088" providerId="AD" clId="Web-{9C56CEFE-7DD9-839C-5EDA-1FBCFD9B9834}" dt="2026-05-03T12:02:57.195" v="1531" actId="20577"/>
          <ac:spMkLst>
            <pc:docMk/>
            <pc:sldMk cId="860618026" sldId="259"/>
            <ac:spMk id="3" creationId="{20B264FD-DD75-BA1C-6633-E2EBA24884B2}"/>
          </ac:spMkLst>
        </pc:spChg>
        <pc:spChg chg="add mod">
          <ac:chgData name="Catrin James (2300279)" userId="S::2300279@student.uwtsd.ac.uk::400b3764-ed35-4758-a4b5-dd439b3bf088" providerId="AD" clId="Web-{9C56CEFE-7DD9-839C-5EDA-1FBCFD9B9834}" dt="2026-05-03T12:04:04.416" v="1539" actId="20577"/>
          <ac:spMkLst>
            <pc:docMk/>
            <pc:sldMk cId="860618026" sldId="259"/>
            <ac:spMk id="5" creationId="{ECEDF578-2824-9137-BE51-3591A0BAB248}"/>
          </ac:spMkLst>
        </pc:spChg>
        <pc:spChg chg="add mod">
          <ac:chgData name="Catrin James (2300279)" userId="S::2300279@student.uwtsd.ac.uk::400b3764-ed35-4758-a4b5-dd439b3bf088" providerId="AD" clId="Web-{9C56CEFE-7DD9-839C-5EDA-1FBCFD9B9834}" dt="2026-05-03T12:03:34.321" v="1535" actId="20577"/>
          <ac:spMkLst>
            <pc:docMk/>
            <pc:sldMk cId="860618026" sldId="259"/>
            <ac:spMk id="7" creationId="{4410269B-7FF4-D404-3D37-225A25B2084F}"/>
          </ac:spMkLst>
        </pc:spChg>
        <pc:picChg chg="add mod">
          <ac:chgData name="Catrin James (2300279)" userId="S::2300279@student.uwtsd.ac.uk::400b3764-ed35-4758-a4b5-dd439b3bf088" providerId="AD" clId="Web-{9C56CEFE-7DD9-839C-5EDA-1FBCFD9B9834}" dt="2026-05-03T11:17:12.744" v="1089" actId="14100"/>
          <ac:picMkLst>
            <pc:docMk/>
            <pc:sldMk cId="860618026" sldId="259"/>
            <ac:picMk id="2" creationId="{0A5A24F4-D7DB-F592-E36B-675C6C190E15}"/>
          </ac:picMkLst>
        </pc:picChg>
        <pc:picChg chg="add mod">
          <ac:chgData name="Catrin James (2300279)" userId="S::2300279@student.uwtsd.ac.uk::400b3764-ed35-4758-a4b5-dd439b3bf088" providerId="AD" clId="Web-{9C56CEFE-7DD9-839C-5EDA-1FBCFD9B9834}" dt="2026-05-03T11:31:07.181" v="1223" actId="14100"/>
          <ac:picMkLst>
            <pc:docMk/>
            <pc:sldMk cId="860618026" sldId="259"/>
            <ac:picMk id="4" creationId="{7B87A0E6-F069-13B8-8559-C9AE81D630AE}"/>
          </ac:picMkLst>
        </pc:picChg>
        <pc:picChg chg="add mod">
          <ac:chgData name="Catrin James (2300279)" userId="S::2300279@student.uwtsd.ac.uk::400b3764-ed35-4758-a4b5-dd439b3bf088" providerId="AD" clId="Web-{9C56CEFE-7DD9-839C-5EDA-1FBCFD9B9834}" dt="2026-05-03T14:39:24.083" v="1540" actId="1076"/>
          <ac:picMkLst>
            <pc:docMk/>
            <pc:sldMk cId="860618026" sldId="259"/>
            <ac:picMk id="6" creationId="{C5361D49-040B-297F-9C4F-D99842F37AE4}"/>
          </ac:picMkLst>
        </pc:picChg>
        <pc:picChg chg="add mod">
          <ac:chgData name="Catrin James (2300279)" userId="S::2300279@student.uwtsd.ac.uk::400b3764-ed35-4758-a4b5-dd439b3bf088" providerId="AD" clId="Web-{9C56CEFE-7DD9-839C-5EDA-1FBCFD9B9834}" dt="2026-05-03T14:40:14.006" v="1543" actId="14100"/>
          <ac:picMkLst>
            <pc:docMk/>
            <pc:sldMk cId="860618026" sldId="259"/>
            <ac:picMk id="8" creationId="{66F4A261-EE57-661F-0261-1B42C02E8397}"/>
          </ac:picMkLst>
        </pc:picChg>
      </pc:sldChg>
      <pc:sldChg chg="addSp delSp modSp new">
        <pc:chgData name="Catrin James (2300279)" userId="S::2300279@student.uwtsd.ac.uk::400b3764-ed35-4758-a4b5-dd439b3bf088" providerId="AD" clId="Web-{9C56CEFE-7DD9-839C-5EDA-1FBCFD9B9834}" dt="2026-05-03T15:29:14.820" v="1861" actId="20577"/>
        <pc:sldMkLst>
          <pc:docMk/>
          <pc:sldMk cId="1236539372" sldId="260"/>
        </pc:sldMkLst>
        <pc:spChg chg="add mod">
          <ac:chgData name="Catrin James (2300279)" userId="S::2300279@student.uwtsd.ac.uk::400b3764-ed35-4758-a4b5-dd439b3bf088" providerId="AD" clId="Web-{9C56CEFE-7DD9-839C-5EDA-1FBCFD9B9834}" dt="2026-05-03T14:42:01.384" v="1555" actId="20577"/>
          <ac:spMkLst>
            <pc:docMk/>
            <pc:sldMk cId="1236539372" sldId="260"/>
            <ac:spMk id="2" creationId="{C8A72D4F-F206-C0DC-4201-D952B54FF004}"/>
          </ac:spMkLst>
        </pc:spChg>
        <pc:spChg chg="add mod">
          <ac:chgData name="Catrin James (2300279)" userId="S::2300279@student.uwtsd.ac.uk::400b3764-ed35-4758-a4b5-dd439b3bf088" providerId="AD" clId="Web-{9C56CEFE-7DD9-839C-5EDA-1FBCFD9B9834}" dt="2026-05-03T15:29:14.820" v="1861" actId="20577"/>
          <ac:spMkLst>
            <pc:docMk/>
            <pc:sldMk cId="1236539372" sldId="260"/>
            <ac:spMk id="5" creationId="{4FD0450A-FE3B-9956-6F8C-3BDF55FC3E57}"/>
          </ac:spMkLst>
        </pc:spChg>
        <pc:spChg chg="add">
          <ac:chgData name="Catrin James (2300279)" userId="S::2300279@student.uwtsd.ac.uk::400b3764-ed35-4758-a4b5-dd439b3bf088" providerId="AD" clId="Web-{9C56CEFE-7DD9-839C-5EDA-1FBCFD9B9834}" dt="2026-05-03T15:00:09.075" v="1737"/>
          <ac:spMkLst>
            <pc:docMk/>
            <pc:sldMk cId="1236539372" sldId="260"/>
            <ac:spMk id="7" creationId="{D0AFC13D-ECD5-56DF-1F88-66362E69F5F3}"/>
          </ac:spMkLst>
        </pc:spChg>
      </pc:sldChg>
      <pc:sldChg chg="addSp delSp modSp new">
        <pc:chgData name="Catrin James (2300279)" userId="S::2300279@student.uwtsd.ac.uk::400b3764-ed35-4758-a4b5-dd439b3bf088" providerId="AD" clId="Web-{9C56CEFE-7DD9-839C-5EDA-1FBCFD9B9834}" dt="2026-05-03T17:52:12.968" v="2221" actId="1076"/>
        <pc:sldMkLst>
          <pc:docMk/>
          <pc:sldMk cId="658848646" sldId="261"/>
        </pc:sldMkLst>
        <pc:spChg chg="add mod">
          <ac:chgData name="Catrin James (2300279)" userId="S::2300279@student.uwtsd.ac.uk::400b3764-ed35-4758-a4b5-dd439b3bf088" providerId="AD" clId="Web-{9C56CEFE-7DD9-839C-5EDA-1FBCFD9B9834}" dt="2026-05-03T17:52:12.968" v="2221" actId="1076"/>
          <ac:spMkLst>
            <pc:docMk/>
            <pc:sldMk cId="658848646" sldId="261"/>
            <ac:spMk id="2" creationId="{DE4B1282-15EF-5701-17A6-2D4EF1DA2D45}"/>
          </ac:spMkLst>
        </pc:spChg>
        <pc:spChg chg="add mod">
          <ac:chgData name="Catrin James (2300279)" userId="S::2300279@student.uwtsd.ac.uk::400b3764-ed35-4758-a4b5-dd439b3bf088" providerId="AD" clId="Web-{9C56CEFE-7DD9-839C-5EDA-1FBCFD9B9834}" dt="2026-05-03T15:39:30.939" v="1976" actId="20577"/>
          <ac:spMkLst>
            <pc:docMk/>
            <pc:sldMk cId="658848646" sldId="261"/>
            <ac:spMk id="9" creationId="{6CF6B2AD-51E4-03C6-B41D-55D3CBC1C7D3}"/>
          </ac:spMkLst>
        </pc:spChg>
        <pc:spChg chg="add mod">
          <ac:chgData name="Catrin James (2300279)" userId="S::2300279@student.uwtsd.ac.uk::400b3764-ed35-4758-a4b5-dd439b3bf088" providerId="AD" clId="Web-{9C56CEFE-7DD9-839C-5EDA-1FBCFD9B9834}" dt="2026-05-03T17:51:40.904" v="2215" actId="20577"/>
          <ac:spMkLst>
            <pc:docMk/>
            <pc:sldMk cId="658848646" sldId="261"/>
            <ac:spMk id="10" creationId="{BF281B26-7EA5-00E9-5ADD-8B6BD2DD6AA8}"/>
          </ac:spMkLst>
        </pc:spChg>
        <pc:spChg chg="add mod">
          <ac:chgData name="Catrin James (2300279)" userId="S::2300279@student.uwtsd.ac.uk::400b3764-ed35-4758-a4b5-dd439b3bf088" providerId="AD" clId="Web-{9C56CEFE-7DD9-839C-5EDA-1FBCFD9B9834}" dt="2026-05-03T17:41:07.068" v="2208" actId="20577"/>
          <ac:spMkLst>
            <pc:docMk/>
            <pc:sldMk cId="658848646" sldId="261"/>
            <ac:spMk id="13" creationId="{834BA255-3507-422A-67EA-548727BEBE64}"/>
          </ac:spMkLst>
        </pc:spChg>
        <pc:picChg chg="add mod">
          <ac:chgData name="Catrin James (2300279)" userId="S::2300279@student.uwtsd.ac.uk::400b3764-ed35-4758-a4b5-dd439b3bf088" providerId="AD" clId="Web-{9C56CEFE-7DD9-839C-5EDA-1FBCFD9B9834}" dt="2026-05-03T15:37:55.981" v="1916" actId="14100"/>
          <ac:picMkLst>
            <pc:docMk/>
            <pc:sldMk cId="658848646" sldId="261"/>
            <ac:picMk id="3" creationId="{685663CC-1F4F-B84F-2AE5-47422FE1C9C0}"/>
          </ac:picMkLst>
        </pc:picChg>
        <pc:picChg chg="add mod">
          <ac:chgData name="Catrin James (2300279)" userId="S::2300279@student.uwtsd.ac.uk::400b3764-ed35-4758-a4b5-dd439b3bf088" providerId="AD" clId="Web-{9C56CEFE-7DD9-839C-5EDA-1FBCFD9B9834}" dt="2026-05-03T17:36:03.881" v="2053" actId="14100"/>
          <ac:picMkLst>
            <pc:docMk/>
            <pc:sldMk cId="658848646" sldId="261"/>
            <ac:picMk id="4" creationId="{06D73E24-3FB9-F5C1-4523-F6AA790B50D6}"/>
          </ac:picMkLst>
        </pc:picChg>
        <pc:picChg chg="add mod">
          <ac:chgData name="Catrin James (2300279)" userId="S::2300279@student.uwtsd.ac.uk::400b3764-ed35-4758-a4b5-dd439b3bf088" providerId="AD" clId="Web-{9C56CEFE-7DD9-839C-5EDA-1FBCFD9B9834}" dt="2026-05-03T17:36:23.476" v="2059" actId="14100"/>
          <ac:picMkLst>
            <pc:docMk/>
            <pc:sldMk cId="658848646" sldId="261"/>
            <ac:picMk id="5" creationId="{B9136227-D21D-A738-D51C-4704DF7F343F}"/>
          </ac:picMkLst>
        </pc:picChg>
        <pc:picChg chg="add mod">
          <ac:chgData name="Catrin James (2300279)" userId="S::2300279@student.uwtsd.ac.uk::400b3764-ed35-4758-a4b5-dd439b3bf088" providerId="AD" clId="Web-{9C56CEFE-7DD9-839C-5EDA-1FBCFD9B9834}" dt="2026-05-03T15:36:19.131" v="1903" actId="14100"/>
          <ac:picMkLst>
            <pc:docMk/>
            <pc:sldMk cId="658848646" sldId="261"/>
            <ac:picMk id="6" creationId="{A0D3763B-0792-A030-9DE9-A5A175392931}"/>
          </ac:picMkLst>
        </pc:picChg>
        <pc:picChg chg="add mod">
          <ac:chgData name="Catrin James (2300279)" userId="S::2300279@student.uwtsd.ac.uk::400b3764-ed35-4758-a4b5-dd439b3bf088" providerId="AD" clId="Web-{9C56CEFE-7DD9-839C-5EDA-1FBCFD9B9834}" dt="2026-05-03T17:36:20.335" v="2058" actId="1076"/>
          <ac:picMkLst>
            <pc:docMk/>
            <pc:sldMk cId="658848646" sldId="261"/>
            <ac:picMk id="7" creationId="{62F5A6DD-7CBF-1847-84F2-D13C89CC1DFC}"/>
          </ac:picMkLst>
        </pc:picChg>
        <pc:picChg chg="add mod">
          <ac:chgData name="Catrin James (2300279)" userId="S::2300279@student.uwtsd.ac.uk::400b3764-ed35-4758-a4b5-dd439b3bf088" providerId="AD" clId="Web-{9C56CEFE-7DD9-839C-5EDA-1FBCFD9B9834}" dt="2026-05-03T15:38:10.716" v="1922" actId="14100"/>
          <ac:picMkLst>
            <pc:docMk/>
            <pc:sldMk cId="658848646" sldId="261"/>
            <ac:picMk id="8" creationId="{4F94B963-03CF-5F2A-A502-2C1407DFF77E}"/>
          </ac:picMkLst>
        </pc:picChg>
      </pc:sldChg>
    </pc:docChg>
  </pc:docChgLst>
  <pc:docChgLst>
    <pc:chgData name="Catrin James (2300279)" userId="S::2300279@student.uwtsd.ac.uk::400b3764-ed35-4758-a4b5-dd439b3bf088" providerId="AD" clId="Web-{12A93642-1295-034B-15CF-1EC440BB1981}"/>
    <pc:docChg chg="modSld">
      <pc:chgData name="Catrin James (2300279)" userId="S::2300279@student.uwtsd.ac.uk::400b3764-ed35-4758-a4b5-dd439b3bf088" providerId="AD" clId="Web-{12A93642-1295-034B-15CF-1EC440BB1981}" dt="2026-05-10T13:59:35.322" v="624" actId="20577"/>
      <pc:docMkLst>
        <pc:docMk/>
      </pc:docMkLst>
      <pc:sldChg chg="addSp delSp modSp">
        <pc:chgData name="Catrin James (2300279)" userId="S::2300279@student.uwtsd.ac.uk::400b3764-ed35-4758-a4b5-dd439b3bf088" providerId="AD" clId="Web-{12A93642-1295-034B-15CF-1EC440BB1981}" dt="2026-05-10T13:59:35.322" v="624" actId="20577"/>
        <pc:sldMkLst>
          <pc:docMk/>
          <pc:sldMk cId="1236539372" sldId="260"/>
        </pc:sldMkLst>
        <pc:spChg chg="mod">
          <ac:chgData name="Catrin James (2300279)" userId="S::2300279@student.uwtsd.ac.uk::400b3764-ed35-4758-a4b5-dd439b3bf088" providerId="AD" clId="Web-{12A93642-1295-034B-15CF-1EC440BB1981}" dt="2026-05-09T15:33:08.832" v="16" actId="20577"/>
          <ac:spMkLst>
            <pc:docMk/>
            <pc:sldMk cId="1236539372" sldId="260"/>
            <ac:spMk id="5" creationId="{4FD0450A-FE3B-9956-6F8C-3BDF55FC3E57}"/>
          </ac:spMkLst>
        </pc:spChg>
        <pc:spChg chg="add mod">
          <ac:chgData name="Catrin James (2300279)" userId="S::2300279@student.uwtsd.ac.uk::400b3764-ed35-4758-a4b5-dd439b3bf088" providerId="AD" clId="Web-{12A93642-1295-034B-15CF-1EC440BB1981}" dt="2026-05-10T13:57:50.945" v="612" actId="20577"/>
          <ac:spMkLst>
            <pc:docMk/>
            <pc:sldMk cId="1236539372" sldId="260"/>
            <ac:spMk id="9" creationId="{70036663-6E1E-9EC7-70DA-417F9A62A716}"/>
          </ac:spMkLst>
        </pc:spChg>
        <pc:spChg chg="add mod">
          <ac:chgData name="Catrin James (2300279)" userId="S::2300279@student.uwtsd.ac.uk::400b3764-ed35-4758-a4b5-dd439b3bf088" providerId="AD" clId="Web-{12A93642-1295-034B-15CF-1EC440BB1981}" dt="2026-05-10T13:59:35.322" v="624" actId="20577"/>
          <ac:spMkLst>
            <pc:docMk/>
            <pc:sldMk cId="1236539372" sldId="260"/>
            <ac:spMk id="10" creationId="{B4C2E278-0772-B3CA-DA42-91AD98433865}"/>
          </ac:spMkLst>
        </pc:spChg>
        <pc:spChg chg="add mod">
          <ac:chgData name="Catrin James (2300279)" userId="S::2300279@student.uwtsd.ac.uk::400b3764-ed35-4758-a4b5-dd439b3bf088" providerId="AD" clId="Web-{12A93642-1295-034B-15CF-1EC440BB1981}" dt="2026-05-10T13:58:14.992" v="616" actId="20577"/>
          <ac:spMkLst>
            <pc:docMk/>
            <pc:sldMk cId="1236539372" sldId="260"/>
            <ac:spMk id="13" creationId="{4E08BF33-8E57-9BA7-960F-3F729185364D}"/>
          </ac:spMkLst>
        </pc:spChg>
        <pc:spChg chg="add mod">
          <ac:chgData name="Catrin James (2300279)" userId="S::2300279@student.uwtsd.ac.uk::400b3764-ed35-4758-a4b5-dd439b3bf088" providerId="AD" clId="Web-{12A93642-1295-034B-15CF-1EC440BB1981}" dt="2026-05-10T13:59:10.384" v="620" actId="20577"/>
          <ac:spMkLst>
            <pc:docMk/>
            <pc:sldMk cId="1236539372" sldId="260"/>
            <ac:spMk id="14" creationId="{AB2253B6-86C6-D2C7-20C1-C2733C562F03}"/>
          </ac:spMkLst>
        </pc:spChg>
        <pc:picChg chg="add mod">
          <ac:chgData name="Catrin James (2300279)" userId="S::2300279@student.uwtsd.ac.uk::400b3764-ed35-4758-a4b5-dd439b3bf088" providerId="AD" clId="Web-{12A93642-1295-034B-15CF-1EC440BB1981}" dt="2026-05-10T11:45:46.617" v="288" actId="14100"/>
          <ac:picMkLst>
            <pc:docMk/>
            <pc:sldMk cId="1236539372" sldId="260"/>
            <ac:picMk id="3" creationId="{9616742A-03C9-5A28-07E7-E8FECAA4FC1D}"/>
          </ac:picMkLst>
        </pc:picChg>
        <pc:picChg chg="add mod">
          <ac:chgData name="Catrin James (2300279)" userId="S::2300279@student.uwtsd.ac.uk::400b3764-ed35-4758-a4b5-dd439b3bf088" providerId="AD" clId="Web-{12A93642-1295-034B-15CF-1EC440BB1981}" dt="2026-05-10T11:47:35.670" v="291" actId="14100"/>
          <ac:picMkLst>
            <pc:docMk/>
            <pc:sldMk cId="1236539372" sldId="260"/>
            <ac:picMk id="4" creationId="{C9E64AB3-7446-CE0A-A1E9-1DFE068E97F2}"/>
          </ac:picMkLst>
        </pc:picChg>
        <pc:picChg chg="add mod">
          <ac:chgData name="Catrin James (2300279)" userId="S::2300279@student.uwtsd.ac.uk::400b3764-ed35-4758-a4b5-dd439b3bf088" providerId="AD" clId="Web-{12A93642-1295-034B-15CF-1EC440BB1981}" dt="2026-05-10T13:28:35.361" v="513" actId="1076"/>
          <ac:picMkLst>
            <pc:docMk/>
            <pc:sldMk cId="1236539372" sldId="260"/>
            <ac:picMk id="6" creationId="{B348FDB8-308B-65EF-72CE-D1800688D296}"/>
          </ac:picMkLst>
        </pc:picChg>
        <pc:picChg chg="add mod">
          <ac:chgData name="Catrin James (2300279)" userId="S::2300279@student.uwtsd.ac.uk::400b3764-ed35-4758-a4b5-dd439b3bf088" providerId="AD" clId="Web-{12A93642-1295-034B-15CF-1EC440BB1981}" dt="2026-05-10T13:11:48.444" v="299" actId="14100"/>
          <ac:picMkLst>
            <pc:docMk/>
            <pc:sldMk cId="1236539372" sldId="260"/>
            <ac:picMk id="8" creationId="{2525FB85-575A-C550-F3AB-99D785C80B92}"/>
          </ac:picMkLst>
        </pc:picChg>
        <pc:picChg chg="add mod">
          <ac:chgData name="Catrin James (2300279)" userId="S::2300279@student.uwtsd.ac.uk::400b3764-ed35-4758-a4b5-dd439b3bf088" providerId="AD" clId="Web-{12A93642-1295-034B-15CF-1EC440BB1981}" dt="2026-05-10T13:28:38.595" v="514" actId="1076"/>
          <ac:picMkLst>
            <pc:docMk/>
            <pc:sldMk cId="1236539372" sldId="260"/>
            <ac:picMk id="11" creationId="{46991B7B-4A9F-4969-81F8-8B436321E712}"/>
          </ac:picMkLst>
        </pc:picChg>
        <pc:picChg chg="add mod">
          <ac:chgData name="Catrin James (2300279)" userId="S::2300279@student.uwtsd.ac.uk::400b3764-ed35-4758-a4b5-dd439b3bf088" providerId="AD" clId="Web-{12A93642-1295-034B-15CF-1EC440BB1981}" dt="2026-05-10T13:29:02.189" v="521" actId="1076"/>
          <ac:picMkLst>
            <pc:docMk/>
            <pc:sldMk cId="1236539372" sldId="260"/>
            <ac:picMk id="12" creationId="{7872DCA4-048D-ECF4-2DC9-0EEC4FBDF51E}"/>
          </ac:picMkLst>
        </pc:picChg>
        <pc:picChg chg="add mod">
          <ac:chgData name="Catrin James (2300279)" userId="S::2300279@student.uwtsd.ac.uk::400b3764-ed35-4758-a4b5-dd439b3bf088" providerId="AD" clId="Web-{12A93642-1295-034B-15CF-1EC440BB1981}" dt="2026-05-10T13:41:02.560" v="605" actId="14100"/>
          <ac:picMkLst>
            <pc:docMk/>
            <pc:sldMk cId="1236539372" sldId="260"/>
            <ac:picMk id="15" creationId="{D8E7A78E-862D-B834-445B-0B720F27B0DD}"/>
          </ac:picMkLst>
        </pc:picChg>
        <pc:picChg chg="add mod">
          <ac:chgData name="Catrin James (2300279)" userId="S::2300279@student.uwtsd.ac.uk::400b3764-ed35-4758-a4b5-dd439b3bf088" providerId="AD" clId="Web-{12A93642-1295-034B-15CF-1EC440BB1981}" dt="2026-05-10T13:43:28.500" v="608" actId="14100"/>
          <ac:picMkLst>
            <pc:docMk/>
            <pc:sldMk cId="1236539372" sldId="260"/>
            <ac:picMk id="16" creationId="{A8AD6157-894B-18D9-5535-BD6629F93A80}"/>
          </ac:picMkLst>
        </pc:picChg>
      </pc:sldChg>
    </pc:docChg>
  </pc:docChgLst>
  <pc:docChgLst>
    <pc:chgData name="Catrin James (2300279)" userId="S::2300279@student.uwtsd.ac.uk::400b3764-ed35-4758-a4b5-dd439b3bf088" providerId="AD" clId="Web-{B43A367B-A870-5D98-0F01-620803A86221}"/>
    <pc:docChg chg="addSld delSld modSld">
      <pc:chgData name="Catrin James (2300279)" userId="S::2300279@student.uwtsd.ac.uk::400b3764-ed35-4758-a4b5-dd439b3bf088" providerId="AD" clId="Web-{B43A367B-A870-5D98-0F01-620803A86221}" dt="2026-05-01T15:38:46.122" v="65"/>
      <pc:docMkLst>
        <pc:docMk/>
      </pc:docMkLst>
      <pc:sldChg chg="addSp delSp modSp new mod setBg modClrScheme chgLayout">
        <pc:chgData name="Catrin James (2300279)" userId="S::2300279@student.uwtsd.ac.uk::400b3764-ed35-4758-a4b5-dd439b3bf088" providerId="AD" clId="Web-{B43A367B-A870-5D98-0F01-620803A86221}" dt="2026-05-01T15:38:46.122" v="65"/>
        <pc:sldMkLst>
          <pc:docMk/>
          <pc:sldMk cId="1280579901" sldId="256"/>
        </pc:sldMkLst>
        <pc:spChg chg="mod ord">
          <ac:chgData name="Catrin James (2300279)" userId="S::2300279@student.uwtsd.ac.uk::400b3764-ed35-4758-a4b5-dd439b3bf088" providerId="AD" clId="Web-{B43A367B-A870-5D98-0F01-620803A86221}" dt="2026-05-01T15:37:52.899" v="61" actId="20577"/>
          <ac:spMkLst>
            <pc:docMk/>
            <pc:sldMk cId="1280579901" sldId="256"/>
            <ac:spMk id="2" creationId="{DD3972E4-2794-3BD7-203F-9F5BA6840CA2}"/>
          </ac:spMkLst>
        </pc:spChg>
      </pc:sldChg>
    </pc:docChg>
  </pc:docChgLst>
  <pc:docChgLst>
    <pc:chgData name="Catrin James (2300279)" userId="S::2300279@student.uwtsd.ac.uk::400b3764-ed35-4758-a4b5-dd439b3bf088" providerId="AD" clId="Web-{672B083D-143A-9953-94E8-32D9B34D5CF1}"/>
    <pc:docChg chg="addSld modSld">
      <pc:chgData name="Catrin James (2300279)" userId="S::2300279@student.uwtsd.ac.uk::400b3764-ed35-4758-a4b5-dd439b3bf088" providerId="AD" clId="Web-{672B083D-143A-9953-94E8-32D9B34D5CF1}" dt="2026-05-05T11:04:18.317" v="562" actId="20577"/>
      <pc:docMkLst>
        <pc:docMk/>
      </pc:docMkLst>
      <pc:sldChg chg="addSp delSp modSp new">
        <pc:chgData name="Catrin James (2300279)" userId="S::2300279@student.uwtsd.ac.uk::400b3764-ed35-4758-a4b5-dd439b3bf088" providerId="AD" clId="Web-{672B083D-143A-9953-94E8-32D9B34D5CF1}" dt="2026-05-04T11:36:33.025" v="527" actId="20577"/>
        <pc:sldMkLst>
          <pc:docMk/>
          <pc:sldMk cId="1012158515" sldId="262"/>
        </pc:sldMkLst>
        <pc:spChg chg="add mod">
          <ac:chgData name="Catrin James (2300279)" userId="S::2300279@student.uwtsd.ac.uk::400b3764-ed35-4758-a4b5-dd439b3bf088" providerId="AD" clId="Web-{672B083D-143A-9953-94E8-32D9B34D5CF1}" dt="2026-05-04T11:35:24.853" v="519" actId="20577"/>
          <ac:spMkLst>
            <pc:docMk/>
            <pc:sldMk cId="1012158515" sldId="262"/>
            <ac:spMk id="3" creationId="{203CF394-F7C9-A421-78A5-788B36009CCF}"/>
          </ac:spMkLst>
        </pc:spChg>
        <pc:spChg chg="add mod">
          <ac:chgData name="Catrin James (2300279)" userId="S::2300279@student.uwtsd.ac.uk::400b3764-ed35-4758-a4b5-dd439b3bf088" providerId="AD" clId="Web-{672B083D-143A-9953-94E8-32D9B34D5CF1}" dt="2026-05-04T11:35:59.650" v="523" actId="20577"/>
          <ac:spMkLst>
            <pc:docMk/>
            <pc:sldMk cId="1012158515" sldId="262"/>
            <ac:spMk id="7" creationId="{C908D04A-48F6-51F6-3CDF-86781AD8001C}"/>
          </ac:spMkLst>
        </pc:spChg>
        <pc:spChg chg="add mod">
          <ac:chgData name="Catrin James (2300279)" userId="S::2300279@student.uwtsd.ac.uk::400b3764-ed35-4758-a4b5-dd439b3bf088" providerId="AD" clId="Web-{672B083D-143A-9953-94E8-32D9B34D5CF1}" dt="2026-05-04T11:36:33.025" v="527" actId="20577"/>
          <ac:spMkLst>
            <pc:docMk/>
            <pc:sldMk cId="1012158515" sldId="262"/>
            <ac:spMk id="10" creationId="{E708BBBD-14B6-0558-58A6-4E438ACA653F}"/>
          </ac:spMkLst>
        </pc:spChg>
        <pc:picChg chg="add mod">
          <ac:chgData name="Catrin James (2300279)" userId="S::2300279@student.uwtsd.ac.uk::400b3764-ed35-4758-a4b5-dd439b3bf088" providerId="AD" clId="Web-{672B083D-143A-9953-94E8-32D9B34D5CF1}" dt="2026-05-04T11:06:26.557" v="3" actId="14100"/>
          <ac:picMkLst>
            <pc:docMk/>
            <pc:sldMk cId="1012158515" sldId="262"/>
            <ac:picMk id="2" creationId="{ACA5162E-2B36-26CF-898A-2622FB1ED281}"/>
          </ac:picMkLst>
        </pc:picChg>
        <pc:picChg chg="add mod">
          <ac:chgData name="Catrin James (2300279)" userId="S::2300279@student.uwtsd.ac.uk::400b3764-ed35-4758-a4b5-dd439b3bf088" providerId="AD" clId="Web-{672B083D-143A-9953-94E8-32D9B34D5CF1}" dt="2026-05-04T11:12:18.229" v="169" actId="1076"/>
          <ac:picMkLst>
            <pc:docMk/>
            <pc:sldMk cId="1012158515" sldId="262"/>
            <ac:picMk id="4" creationId="{E99833FE-5060-55D6-7B5E-A09A3F3F5ABF}"/>
          </ac:picMkLst>
        </pc:picChg>
        <pc:picChg chg="add mod">
          <ac:chgData name="Catrin James (2300279)" userId="S::2300279@student.uwtsd.ac.uk::400b3764-ed35-4758-a4b5-dd439b3bf088" providerId="AD" clId="Web-{672B083D-143A-9953-94E8-32D9B34D5CF1}" dt="2026-05-04T11:12:15.916" v="168" actId="1076"/>
          <ac:picMkLst>
            <pc:docMk/>
            <pc:sldMk cId="1012158515" sldId="262"/>
            <ac:picMk id="5" creationId="{33EAF137-7CF0-9F9D-CFDD-6AB41AC50655}"/>
          </ac:picMkLst>
        </pc:picChg>
        <pc:picChg chg="add mod">
          <ac:chgData name="Catrin James (2300279)" userId="S::2300279@student.uwtsd.ac.uk::400b3764-ed35-4758-a4b5-dd439b3bf088" providerId="AD" clId="Web-{672B083D-143A-9953-94E8-32D9B34D5CF1}" dt="2026-05-04T11:12:09.354" v="166" actId="14100"/>
          <ac:picMkLst>
            <pc:docMk/>
            <pc:sldMk cId="1012158515" sldId="262"/>
            <ac:picMk id="6" creationId="{2738499F-EF6B-7073-278A-DB3B344DA068}"/>
          </ac:picMkLst>
        </pc:picChg>
        <pc:picChg chg="add mod">
          <ac:chgData name="Catrin James (2300279)" userId="S::2300279@student.uwtsd.ac.uk::400b3764-ed35-4758-a4b5-dd439b3bf088" providerId="AD" clId="Web-{672B083D-143A-9953-94E8-32D9B34D5CF1}" dt="2026-05-04T11:23:22.912" v="320" actId="14100"/>
          <ac:picMkLst>
            <pc:docMk/>
            <pc:sldMk cId="1012158515" sldId="262"/>
            <ac:picMk id="8" creationId="{C586FD98-7295-71FF-4201-59AE3215DF3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26.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0.png"/><Relationship Id="rId2" Type="http://schemas.openxmlformats.org/officeDocument/2006/relationships/image" Target="../media/image27.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5.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68000" b="-6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972E4-2794-3BD7-203F-9F5BA6840CA2}"/>
              </a:ext>
            </a:extLst>
          </p:cNvPr>
          <p:cNvSpPr>
            <a:spLocks noGrp="1"/>
          </p:cNvSpPr>
          <p:nvPr>
            <p:ph type="title"/>
          </p:nvPr>
        </p:nvSpPr>
        <p:spPr>
          <a:xfrm>
            <a:off x="838200" y="2095769"/>
            <a:ext cx="10515600" cy="1325563"/>
          </a:xfrm>
        </p:spPr>
        <p:txBody>
          <a:bodyPr>
            <a:normAutofit fontScale="90000"/>
          </a:bodyPr>
          <a:lstStyle/>
          <a:p>
            <a:r>
              <a:rPr lang="en-US" dirty="0"/>
              <a:t>                              </a:t>
            </a:r>
            <a:r>
              <a:rPr lang="cy-GB" dirty="0"/>
              <a:t>     Llyfr llofion </a:t>
            </a:r>
            <a:br>
              <a:rPr lang="cy-GB" dirty="0"/>
            </a:br>
            <a:r>
              <a:rPr lang="cy-GB" dirty="0"/>
              <a:t>              Campws Caerfyrddin y Drindod</a:t>
            </a:r>
            <a:br>
              <a:rPr lang="en-US" dirty="0"/>
            </a:br>
            <a:r>
              <a:rPr lang="en-US"/>
              <a:t>                       ECEY6005       2300279</a:t>
            </a:r>
          </a:p>
        </p:txBody>
      </p:sp>
    </p:spTree>
    <p:extLst>
      <p:ext uri="{BB962C8B-B14F-4D97-AF65-F5344CB8AC3E}">
        <p14:creationId xmlns:p14="http://schemas.microsoft.com/office/powerpoint/2010/main" val="1280579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F93E4C-34B1-0A18-34A3-60CFEF9F49B5}"/>
              </a:ext>
            </a:extLst>
          </p:cNvPr>
          <p:cNvSpPr txBox="1"/>
          <p:nvPr/>
        </p:nvSpPr>
        <p:spPr>
          <a:xfrm>
            <a:off x="4435776" y="-5488"/>
            <a:ext cx="234530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800" b="1">
                <a:solidFill>
                  <a:schemeClr val="accent6">
                    <a:lumMod val="76000"/>
                  </a:schemeClr>
                </a:solidFill>
              </a:rPr>
              <a:t>Darganfod </a:t>
            </a:r>
          </a:p>
        </p:txBody>
      </p:sp>
      <p:sp>
        <p:nvSpPr>
          <p:cNvPr id="4" name="TextBox 3">
            <a:extLst>
              <a:ext uri="{FF2B5EF4-FFF2-40B4-BE49-F238E27FC236}">
                <a16:creationId xmlns:a16="http://schemas.microsoft.com/office/drawing/2014/main" id="{B9A46E47-36C5-34C1-D62A-89C46014B67A}"/>
              </a:ext>
            </a:extLst>
          </p:cNvPr>
          <p:cNvSpPr txBox="1"/>
          <p:nvPr/>
        </p:nvSpPr>
        <p:spPr>
          <a:xfrm>
            <a:off x="5631" y="-5217"/>
            <a:ext cx="324285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Rwyf wedi byw ac astudio ar gampws Caerfyrddin y Drindod am bron tair blwyddyn erbyn hynny. Ond er hyn, roedd yn ddiweddar iawn pryd oeddwn yn wirioneddol wedi darganfod  am y llwybrau lles a'r natur a phlanhigion hynod o brydferth sy'n o gwmpas, wrth gerdded i ddarlithoedd neu'r fflat</a:t>
            </a:r>
            <a:endParaRPr lang="en-US"/>
          </a:p>
        </p:txBody>
      </p:sp>
      <p:pic>
        <p:nvPicPr>
          <p:cNvPr id="6" name="Picture 5" descr="A tree trunk with purple flowers&#10;&#10;AI-generated content may be incorrect.">
            <a:extLst>
              <a:ext uri="{FF2B5EF4-FFF2-40B4-BE49-F238E27FC236}">
                <a16:creationId xmlns:a16="http://schemas.microsoft.com/office/drawing/2014/main" id="{0BFB6724-9666-D282-DCED-081CC36215E9}"/>
              </a:ext>
            </a:extLst>
          </p:cNvPr>
          <p:cNvPicPr>
            <a:picLocks noChangeAspect="1"/>
          </p:cNvPicPr>
          <p:nvPr/>
        </p:nvPicPr>
        <p:blipFill>
          <a:blip r:embed="rId2"/>
          <a:stretch>
            <a:fillRect/>
          </a:stretch>
        </p:blipFill>
        <p:spPr>
          <a:xfrm>
            <a:off x="-2204" y="2995022"/>
            <a:ext cx="3023299" cy="3861983"/>
          </a:xfrm>
          <a:prstGeom prst="rect">
            <a:avLst/>
          </a:prstGeom>
        </p:spPr>
      </p:pic>
      <p:sp>
        <p:nvSpPr>
          <p:cNvPr id="7" name="TextBox 6">
            <a:extLst>
              <a:ext uri="{FF2B5EF4-FFF2-40B4-BE49-F238E27FC236}">
                <a16:creationId xmlns:a16="http://schemas.microsoft.com/office/drawing/2014/main" id="{C17A2717-C192-9227-0DD2-8D9689823E19}"/>
              </a:ext>
            </a:extLst>
          </p:cNvPr>
          <p:cNvSpPr txBox="1"/>
          <p:nvPr/>
        </p:nvSpPr>
        <p:spPr>
          <a:xfrm>
            <a:off x="9090969" y="3436516"/>
            <a:ext cx="310631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Yn wreiddiol, dwi'n dod o ac wedi cael fy magu yn Abertawe, felly wedi dod i'r arfer i fywyd yn ddinas, felly wrth fyw yng Nghaerfyrddin dros y tair blynedd diwethaf, dwi wedi cael y cyfle i ddysgu a darganfod llawer mwy o'r byd natur sydd yn ymddangos wrth gerdded ar hyd y strydoedd</a:t>
            </a:r>
            <a:r>
              <a:rPr lang="cy-GB"/>
              <a:t>. </a:t>
            </a:r>
            <a:endParaRPr lang="en-US"/>
          </a:p>
        </p:txBody>
      </p:sp>
      <p:pic>
        <p:nvPicPr>
          <p:cNvPr id="2" name="Picture 1" descr="A grass and rocks by a fence&#10;&#10;AI-generated content may be incorrect.">
            <a:extLst>
              <a:ext uri="{FF2B5EF4-FFF2-40B4-BE49-F238E27FC236}">
                <a16:creationId xmlns:a16="http://schemas.microsoft.com/office/drawing/2014/main" id="{AFDFC85A-56B2-4344-574D-D2356E02EA40}"/>
              </a:ext>
            </a:extLst>
          </p:cNvPr>
          <p:cNvPicPr>
            <a:picLocks noChangeAspect="1"/>
          </p:cNvPicPr>
          <p:nvPr/>
        </p:nvPicPr>
        <p:blipFill>
          <a:blip r:embed="rId3"/>
          <a:stretch>
            <a:fillRect/>
          </a:stretch>
        </p:blipFill>
        <p:spPr>
          <a:xfrm>
            <a:off x="3816896" y="520321"/>
            <a:ext cx="3022836" cy="3383508"/>
          </a:xfrm>
          <a:prstGeom prst="rect">
            <a:avLst/>
          </a:prstGeom>
        </p:spPr>
      </p:pic>
      <p:sp>
        <p:nvSpPr>
          <p:cNvPr id="8" name="TextBox 7">
            <a:extLst>
              <a:ext uri="{FF2B5EF4-FFF2-40B4-BE49-F238E27FC236}">
                <a16:creationId xmlns:a16="http://schemas.microsoft.com/office/drawing/2014/main" id="{ABB0FFAF-12F5-CD3D-CDF1-AA41949E2631}"/>
              </a:ext>
            </a:extLst>
          </p:cNvPr>
          <p:cNvSpPr txBox="1"/>
          <p:nvPr/>
        </p:nvSpPr>
        <p:spPr>
          <a:xfrm>
            <a:off x="3817843" y="4045719"/>
            <a:ext cx="42379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dirty="0">
                <a:ea typeface="+mn-lt"/>
                <a:cs typeface="+mn-lt"/>
              </a:rPr>
              <a:t>Ar draws campws Caerfyrddin, rwyf wedi darganfod bod amryw o bethau i weld a dysgu amdano. Mae'r rhain yn amrywio o'r pwll sydd ar un o'r llwybrau lles, sydd yn cael ei amgylchyn gyda nifer o gerrig a blodau yellow marsh marigold. Roedd gallu clywed sŵn y dwr yn taro'r cerrig ar ddiwrnod gwyntog wedi fy ngalluogi i </a:t>
            </a:r>
            <a:r>
              <a:rPr lang="cy-GB">
                <a:ea typeface="+mn-lt"/>
                <a:cs typeface="+mn-lt"/>
              </a:rPr>
              <a:t>hunaniaeth fy hun i'r amgylchedd. </a:t>
            </a:r>
            <a:endParaRPr lang="en-US"/>
          </a:p>
        </p:txBody>
      </p:sp>
      <p:pic>
        <p:nvPicPr>
          <p:cNvPr id="9" name="Picture 8" descr="A purple flowers on a plant&#10;&#10;AI-generated content may be incorrect.">
            <a:extLst>
              <a:ext uri="{FF2B5EF4-FFF2-40B4-BE49-F238E27FC236}">
                <a16:creationId xmlns:a16="http://schemas.microsoft.com/office/drawing/2014/main" id="{FBD8A419-7E48-BBD4-57F7-6D764F431A21}"/>
              </a:ext>
            </a:extLst>
          </p:cNvPr>
          <p:cNvPicPr>
            <a:picLocks noChangeAspect="1"/>
          </p:cNvPicPr>
          <p:nvPr/>
        </p:nvPicPr>
        <p:blipFill>
          <a:blip r:embed="rId4"/>
          <a:stretch>
            <a:fillRect/>
          </a:stretch>
        </p:blipFill>
        <p:spPr>
          <a:xfrm>
            <a:off x="9632974" y="4194"/>
            <a:ext cx="2559097" cy="3392179"/>
          </a:xfrm>
          <a:prstGeom prst="rect">
            <a:avLst/>
          </a:prstGeom>
        </p:spPr>
      </p:pic>
      <p:pic>
        <p:nvPicPr>
          <p:cNvPr id="5" name="Picture 4" descr="A building with a pond and plants&#10;&#10;AI-generated content may be incorrect.">
            <a:extLst>
              <a:ext uri="{FF2B5EF4-FFF2-40B4-BE49-F238E27FC236}">
                <a16:creationId xmlns:a16="http://schemas.microsoft.com/office/drawing/2014/main" id="{4F62C660-6B08-C153-41A9-0B932E6DB9D0}"/>
              </a:ext>
            </a:extLst>
          </p:cNvPr>
          <p:cNvPicPr>
            <a:picLocks noChangeAspect="1"/>
          </p:cNvPicPr>
          <p:nvPr/>
        </p:nvPicPr>
        <p:blipFill>
          <a:blip r:embed="rId5"/>
          <a:stretch>
            <a:fillRect/>
          </a:stretch>
        </p:blipFill>
        <p:spPr>
          <a:xfrm>
            <a:off x="7121714" y="285181"/>
            <a:ext cx="2327227" cy="3148652"/>
          </a:xfrm>
          <a:prstGeom prst="rect">
            <a:avLst/>
          </a:prstGeom>
        </p:spPr>
      </p:pic>
    </p:spTree>
    <p:extLst>
      <p:ext uri="{BB962C8B-B14F-4D97-AF65-F5344CB8AC3E}">
        <p14:creationId xmlns:p14="http://schemas.microsoft.com/office/powerpoint/2010/main" val="2304300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CA5162E-2B36-26CF-898A-2622FB1ED281}"/>
              </a:ext>
            </a:extLst>
          </p:cNvPr>
          <p:cNvPicPr>
            <a:picLocks noChangeAspect="1"/>
          </p:cNvPicPr>
          <p:nvPr/>
        </p:nvPicPr>
        <p:blipFill>
          <a:blip r:embed="rId2"/>
          <a:stretch>
            <a:fillRect/>
          </a:stretch>
        </p:blipFill>
        <p:spPr>
          <a:xfrm>
            <a:off x="-4763" y="0"/>
            <a:ext cx="2544312" cy="3254138"/>
          </a:xfrm>
          <a:prstGeom prst="rect">
            <a:avLst/>
          </a:prstGeom>
        </p:spPr>
      </p:pic>
      <p:sp>
        <p:nvSpPr>
          <p:cNvPr id="3" name="TextBox 2">
            <a:extLst>
              <a:ext uri="{FF2B5EF4-FFF2-40B4-BE49-F238E27FC236}">
                <a16:creationId xmlns:a16="http://schemas.microsoft.com/office/drawing/2014/main" id="{203CF394-F7C9-A421-78A5-788B36009CCF}"/>
              </a:ext>
            </a:extLst>
          </p:cNvPr>
          <p:cNvSpPr txBox="1"/>
          <p:nvPr/>
        </p:nvSpPr>
        <p:spPr>
          <a:xfrm>
            <a:off x="2531947" y="-5409"/>
            <a:ext cx="471558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Ar ôl darganfod tŷ pryfed yma, dengys bod llwybrau lles y brifysgol yn edrych ar ôl lles myfyrwyr a staff y brifysgol ond yn ogystal yn ceisio edrych ar ôl y byd natur sydd o'n amgylch. </a:t>
            </a:r>
            <a:endParaRPr lang="en-US"/>
          </a:p>
          <a:p>
            <a:endParaRPr lang="cy-GB"/>
          </a:p>
          <a:p>
            <a:r>
              <a:rPr lang="cy-GB">
                <a:ea typeface="+mn-lt"/>
                <a:cs typeface="+mn-lt"/>
              </a:rPr>
              <a:t>Roeddwn hefyd yn hoff ei bod wedi cael ei greu allan o bren a deunyddiau ailgylchon sydd felly yn gynaliadwy tu hwnt i'r amgylchedd ac wedi ysbrydoli i feddwl yn fwy craidd cyn prynu deunyddiau newydd sbon yn y dyfodol. </a:t>
            </a:r>
            <a:endParaRPr lang="cy-GB"/>
          </a:p>
        </p:txBody>
      </p:sp>
      <p:pic>
        <p:nvPicPr>
          <p:cNvPr id="4" name="Picture 3" descr="A wooden planter box with plants in it&#10;&#10;AI-generated content may be incorrect.">
            <a:extLst>
              <a:ext uri="{FF2B5EF4-FFF2-40B4-BE49-F238E27FC236}">
                <a16:creationId xmlns:a16="http://schemas.microsoft.com/office/drawing/2014/main" id="{E99833FE-5060-55D6-7B5E-A09A3F3F5ABF}"/>
              </a:ext>
            </a:extLst>
          </p:cNvPr>
          <p:cNvPicPr>
            <a:picLocks noChangeAspect="1"/>
          </p:cNvPicPr>
          <p:nvPr/>
        </p:nvPicPr>
        <p:blipFill>
          <a:blip r:embed="rId3"/>
          <a:stretch>
            <a:fillRect/>
          </a:stretch>
        </p:blipFill>
        <p:spPr>
          <a:xfrm>
            <a:off x="3162016" y="3258331"/>
            <a:ext cx="2535640" cy="3559933"/>
          </a:xfrm>
          <a:prstGeom prst="rect">
            <a:avLst/>
          </a:prstGeom>
        </p:spPr>
      </p:pic>
      <p:pic>
        <p:nvPicPr>
          <p:cNvPr id="5" name="Picture 4" descr="A planter box with a small bush&#10;&#10;AI-generated content may be incorrect.">
            <a:extLst>
              <a:ext uri="{FF2B5EF4-FFF2-40B4-BE49-F238E27FC236}">
                <a16:creationId xmlns:a16="http://schemas.microsoft.com/office/drawing/2014/main" id="{33EAF137-7CF0-9F9D-CFDD-6AB41AC50655}"/>
              </a:ext>
            </a:extLst>
          </p:cNvPr>
          <p:cNvPicPr>
            <a:picLocks noChangeAspect="1"/>
          </p:cNvPicPr>
          <p:nvPr/>
        </p:nvPicPr>
        <p:blipFill>
          <a:blip r:embed="rId4"/>
          <a:stretch>
            <a:fillRect/>
          </a:stretch>
        </p:blipFill>
        <p:spPr>
          <a:xfrm>
            <a:off x="5696092" y="3574931"/>
            <a:ext cx="2549929" cy="3280457"/>
          </a:xfrm>
          <a:prstGeom prst="rect">
            <a:avLst/>
          </a:prstGeom>
        </p:spPr>
      </p:pic>
      <p:pic>
        <p:nvPicPr>
          <p:cNvPr id="6" name="Picture 5" descr="A planter boxes with plants in it&#10;&#10;AI-generated content may be incorrect.">
            <a:extLst>
              <a:ext uri="{FF2B5EF4-FFF2-40B4-BE49-F238E27FC236}">
                <a16:creationId xmlns:a16="http://schemas.microsoft.com/office/drawing/2014/main" id="{2738499F-EF6B-7073-278A-DB3B344DA068}"/>
              </a:ext>
            </a:extLst>
          </p:cNvPr>
          <p:cNvPicPr>
            <a:picLocks noChangeAspect="1"/>
          </p:cNvPicPr>
          <p:nvPr/>
        </p:nvPicPr>
        <p:blipFill>
          <a:blip r:embed="rId5"/>
          <a:stretch>
            <a:fillRect/>
          </a:stretch>
        </p:blipFill>
        <p:spPr>
          <a:xfrm>
            <a:off x="7239727" y="-11444"/>
            <a:ext cx="2019300" cy="2854798"/>
          </a:xfrm>
          <a:prstGeom prst="rect">
            <a:avLst/>
          </a:prstGeom>
        </p:spPr>
      </p:pic>
      <p:sp>
        <p:nvSpPr>
          <p:cNvPr id="7" name="TextBox 6">
            <a:extLst>
              <a:ext uri="{FF2B5EF4-FFF2-40B4-BE49-F238E27FC236}">
                <a16:creationId xmlns:a16="http://schemas.microsoft.com/office/drawing/2014/main" id="{C908D04A-48F6-51F6-3CDF-86781AD8001C}"/>
              </a:ext>
            </a:extLst>
          </p:cNvPr>
          <p:cNvSpPr txBox="1"/>
          <p:nvPr/>
        </p:nvSpPr>
        <p:spPr>
          <a:xfrm>
            <a:off x="-5551" y="3248851"/>
            <a:ext cx="316849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Yn 1 o faes parcio'r campws, mae modd gweld y tri bocs yma gydag amryw o blanhigion tu mewn. Ar ôl gwneud ymchwil ymhellach, darganfyddai bod y planhigion yma yn; common box ac Arborvitae. Mae lleoli'r rhain yng nghanol campws ac ar bwys maes parcio yn gyfle gwych i sicrhau bod llawer o bobl yn cael ei weld. </a:t>
            </a:r>
            <a:endParaRPr lang="en-US"/>
          </a:p>
        </p:txBody>
      </p:sp>
      <p:pic>
        <p:nvPicPr>
          <p:cNvPr id="8" name="Picture 7" descr="A potted plant with pink flowers&#10;&#10;AI-generated content may be incorrect.">
            <a:extLst>
              <a:ext uri="{FF2B5EF4-FFF2-40B4-BE49-F238E27FC236}">
                <a16:creationId xmlns:a16="http://schemas.microsoft.com/office/drawing/2014/main" id="{C586FD98-7295-71FF-4201-59AE3215DF30}"/>
              </a:ext>
            </a:extLst>
          </p:cNvPr>
          <p:cNvPicPr>
            <a:picLocks noChangeAspect="1"/>
          </p:cNvPicPr>
          <p:nvPr/>
        </p:nvPicPr>
        <p:blipFill>
          <a:blip r:embed="rId6"/>
          <a:stretch>
            <a:fillRect/>
          </a:stretch>
        </p:blipFill>
        <p:spPr>
          <a:xfrm>
            <a:off x="9253679" y="781"/>
            <a:ext cx="2965118" cy="3569600"/>
          </a:xfrm>
          <a:prstGeom prst="rect">
            <a:avLst/>
          </a:prstGeom>
        </p:spPr>
      </p:pic>
      <p:sp>
        <p:nvSpPr>
          <p:cNvPr id="10" name="TextBox 9">
            <a:extLst>
              <a:ext uri="{FF2B5EF4-FFF2-40B4-BE49-F238E27FC236}">
                <a16:creationId xmlns:a16="http://schemas.microsoft.com/office/drawing/2014/main" id="{E708BBBD-14B6-0558-58A6-4E438ACA653F}"/>
              </a:ext>
            </a:extLst>
          </p:cNvPr>
          <p:cNvSpPr txBox="1"/>
          <p:nvPr/>
        </p:nvSpPr>
        <p:spPr>
          <a:xfrm>
            <a:off x="8266949" y="3567379"/>
            <a:ext cx="395330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Darganfyddai rhai potiau planhigyn ar bwys caffi'r campws. Ac roedd y lliw pinc bywiog wedi dal fy llygaid yn syth. Gan ddefnyddio fy ap i ddarganfod enw'r planhigyn, darganfyddai ei fod yn 'pontic rhodendron'. Cyn dechrau mynd allan i gerdded rhown y campws, ni fyddaf wedi sylweddoli ar gymaint o flodau a phlanhigion sydd o gwmpas. Yn symud ymlaen, byddaf yn stopio i gymryd yn y natur o fy nghwmpas. </a:t>
            </a:r>
            <a:endParaRPr lang="en-US"/>
          </a:p>
        </p:txBody>
      </p:sp>
    </p:spTree>
    <p:extLst>
      <p:ext uri="{BB962C8B-B14F-4D97-AF65-F5344CB8AC3E}">
        <p14:creationId xmlns:p14="http://schemas.microsoft.com/office/powerpoint/2010/main" val="1012158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B81803-800F-282E-9C29-7FE8603CF89A}"/>
              </a:ext>
            </a:extLst>
          </p:cNvPr>
          <p:cNvSpPr txBox="1"/>
          <p:nvPr/>
        </p:nvSpPr>
        <p:spPr>
          <a:xfrm>
            <a:off x="2696690" y="460827"/>
            <a:ext cx="62808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800" b="1">
                <a:solidFill>
                  <a:schemeClr val="accent3">
                    <a:lumMod val="49000"/>
                  </a:schemeClr>
                </a:solidFill>
              </a:rPr>
              <a:t>                             Archwilio</a:t>
            </a:r>
          </a:p>
        </p:txBody>
      </p:sp>
      <p:sp>
        <p:nvSpPr>
          <p:cNvPr id="3" name="TextBox 2">
            <a:extLst>
              <a:ext uri="{FF2B5EF4-FFF2-40B4-BE49-F238E27FC236}">
                <a16:creationId xmlns:a16="http://schemas.microsoft.com/office/drawing/2014/main" id="{9555ECD3-296E-F19E-A659-11E144C1459D}"/>
              </a:ext>
            </a:extLst>
          </p:cNvPr>
          <p:cNvSpPr txBox="1"/>
          <p:nvPr/>
        </p:nvSpPr>
        <p:spPr>
          <a:xfrm>
            <a:off x="3638" y="-2756"/>
            <a:ext cx="300419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Trwy archwilio'r campws ar fyd natur roeddwn yn gallu gweld a dysgu am, dewisais ffocysu ar ba arwydd o fywyd roeddwn yn gallu sylwi ar er mwyn allu ceisio newid fy nghanfyddiad o natur ac i stopio ei chymryd yn ganiataol. </a:t>
            </a:r>
            <a:endParaRPr lang="en-US"/>
          </a:p>
        </p:txBody>
      </p:sp>
      <p:pic>
        <p:nvPicPr>
          <p:cNvPr id="4" name="Picture 3" descr="A tree with purple flowers&#10;&#10;AI-generated content may be incorrect.">
            <a:extLst>
              <a:ext uri="{FF2B5EF4-FFF2-40B4-BE49-F238E27FC236}">
                <a16:creationId xmlns:a16="http://schemas.microsoft.com/office/drawing/2014/main" id="{A254628B-1057-DE06-08E0-0503E58C017F}"/>
              </a:ext>
            </a:extLst>
          </p:cNvPr>
          <p:cNvPicPr>
            <a:picLocks noChangeAspect="1"/>
          </p:cNvPicPr>
          <p:nvPr/>
        </p:nvPicPr>
        <p:blipFill>
          <a:blip r:embed="rId2"/>
          <a:stretch>
            <a:fillRect/>
          </a:stretch>
        </p:blipFill>
        <p:spPr>
          <a:xfrm>
            <a:off x="9306248" y="-138112"/>
            <a:ext cx="3046385" cy="3982902"/>
          </a:xfrm>
          <a:prstGeom prst="rect">
            <a:avLst/>
          </a:prstGeom>
        </p:spPr>
      </p:pic>
      <p:pic>
        <p:nvPicPr>
          <p:cNvPr id="5" name="Picture 4" descr="A white object in the grass&#10;&#10;AI-generated content may be incorrect.">
            <a:extLst>
              <a:ext uri="{FF2B5EF4-FFF2-40B4-BE49-F238E27FC236}">
                <a16:creationId xmlns:a16="http://schemas.microsoft.com/office/drawing/2014/main" id="{6E470D96-6FE7-2ECD-94EF-732157B786D3}"/>
              </a:ext>
            </a:extLst>
          </p:cNvPr>
          <p:cNvPicPr>
            <a:picLocks noChangeAspect="1"/>
          </p:cNvPicPr>
          <p:nvPr/>
        </p:nvPicPr>
        <p:blipFill>
          <a:blip r:embed="rId3"/>
          <a:stretch>
            <a:fillRect/>
          </a:stretch>
        </p:blipFill>
        <p:spPr>
          <a:xfrm>
            <a:off x="4117" y="3604809"/>
            <a:ext cx="2539946" cy="3256904"/>
          </a:xfrm>
          <a:prstGeom prst="rect">
            <a:avLst/>
          </a:prstGeom>
        </p:spPr>
      </p:pic>
      <p:pic>
        <p:nvPicPr>
          <p:cNvPr id="6" name="Picture 5">
            <a:extLst>
              <a:ext uri="{FF2B5EF4-FFF2-40B4-BE49-F238E27FC236}">
                <a16:creationId xmlns:a16="http://schemas.microsoft.com/office/drawing/2014/main" id="{B7BC0544-6355-0473-33A2-900BF5CF3695}"/>
              </a:ext>
            </a:extLst>
          </p:cNvPr>
          <p:cNvPicPr>
            <a:picLocks noChangeAspect="1"/>
          </p:cNvPicPr>
          <p:nvPr/>
        </p:nvPicPr>
        <p:blipFill>
          <a:blip r:embed="rId4"/>
          <a:stretch>
            <a:fillRect/>
          </a:stretch>
        </p:blipFill>
        <p:spPr>
          <a:xfrm>
            <a:off x="3007555" y="988467"/>
            <a:ext cx="2753577" cy="3686886"/>
          </a:xfrm>
          <a:prstGeom prst="rect">
            <a:avLst/>
          </a:prstGeom>
        </p:spPr>
      </p:pic>
      <p:sp>
        <p:nvSpPr>
          <p:cNvPr id="7" name="TextBox 6">
            <a:extLst>
              <a:ext uri="{FF2B5EF4-FFF2-40B4-BE49-F238E27FC236}">
                <a16:creationId xmlns:a16="http://schemas.microsoft.com/office/drawing/2014/main" id="{763E6467-AA28-C829-F446-F103354CC238}"/>
              </a:ext>
            </a:extLst>
          </p:cNvPr>
          <p:cNvSpPr txBox="1"/>
          <p:nvPr/>
        </p:nvSpPr>
        <p:spPr>
          <a:xfrm>
            <a:off x="9562023" y="3839124"/>
            <a:ext cx="279909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Roeddwn wedi sylwi ar dail prydferth pinc yma o'r goeden oedd wedi cwympo i'r llawr ac roedd hyn wedi dal fy chwilfrydedd ac roeddwn yn cwestiynu pam mae nifer wedi cwympo yn dymor y Gwanwyn. </a:t>
            </a:r>
            <a:endParaRPr lang="en-US"/>
          </a:p>
        </p:txBody>
      </p:sp>
      <p:sp>
        <p:nvSpPr>
          <p:cNvPr id="8" name="TextBox 7">
            <a:extLst>
              <a:ext uri="{FF2B5EF4-FFF2-40B4-BE49-F238E27FC236}">
                <a16:creationId xmlns:a16="http://schemas.microsoft.com/office/drawing/2014/main" id="{9CD3E793-BBC6-099F-1536-E67EFA583C20}"/>
              </a:ext>
            </a:extLst>
          </p:cNvPr>
          <p:cNvSpPr txBox="1"/>
          <p:nvPr/>
        </p:nvSpPr>
        <p:spPr>
          <a:xfrm>
            <a:off x="2549045" y="4631300"/>
            <a:ext cx="361834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Ar ôl gwneud ymchwil ar y goeden a dysgu ei bod yn 'Saucer Magnolia', darganfyddai hefyd bod llawer o ddail yn gollwng o'r coed yn fisoedd Ebrill a Fai, felly yn arferol iawn iddynt fod ar y llawr yn y cyfnod hwn!</a:t>
            </a:r>
            <a:endParaRPr lang="en-US"/>
          </a:p>
        </p:txBody>
      </p:sp>
      <p:sp>
        <p:nvSpPr>
          <p:cNvPr id="10" name="TextBox 9">
            <a:extLst>
              <a:ext uri="{FF2B5EF4-FFF2-40B4-BE49-F238E27FC236}">
                <a16:creationId xmlns:a16="http://schemas.microsoft.com/office/drawing/2014/main" id="{550D6EF5-B3FB-5BAE-5308-640FA73E7EEF}"/>
              </a:ext>
            </a:extLst>
          </p:cNvPr>
          <p:cNvSpPr txBox="1"/>
          <p:nvPr/>
        </p:nvSpPr>
        <p:spPr>
          <a:xfrm>
            <a:off x="6438024" y="-3045"/>
            <a:ext cx="286736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Yr arwydd mwyaf o fywyd, roeddwn wedi archwilio a dod o hyd o, oedd y plu ar y llawr.  Yn arferol, pryd byddaf yn mynd i gerdded, ni fyddaf yn cymryd sylw ar beth oedd o'n amgylch. Ond trwy wneud y prosiect yma mae wedi gadael i mi stopio a meddwl pam mae pethau wedi penni lan yma, ac mae'r plu yn enghraifft graidd o'r bywyd natur sydd o'n amgylch yn ein hamgylcheddau.</a:t>
            </a:r>
            <a:r>
              <a:rPr lang="cy-GB" dirty="0"/>
              <a:t> </a:t>
            </a:r>
            <a:endParaRPr lang="en-US" dirty="0"/>
          </a:p>
        </p:txBody>
      </p:sp>
      <p:pic>
        <p:nvPicPr>
          <p:cNvPr id="9" name="Picture 8" descr="A screenshot of a phone screen of a tree&#10;&#10;AI-generated content may be incorrect.">
            <a:extLst>
              <a:ext uri="{FF2B5EF4-FFF2-40B4-BE49-F238E27FC236}">
                <a16:creationId xmlns:a16="http://schemas.microsoft.com/office/drawing/2014/main" id="{E94A99A6-3F43-BD3C-B37D-8666AD6D10B2}"/>
              </a:ext>
            </a:extLst>
          </p:cNvPr>
          <p:cNvPicPr>
            <a:picLocks noChangeAspect="1"/>
          </p:cNvPicPr>
          <p:nvPr/>
        </p:nvPicPr>
        <p:blipFill>
          <a:blip r:embed="rId5"/>
          <a:stretch>
            <a:fillRect/>
          </a:stretch>
        </p:blipFill>
        <p:spPr>
          <a:xfrm>
            <a:off x="6322220" y="4486275"/>
            <a:ext cx="3095623" cy="2374107"/>
          </a:xfrm>
          <a:prstGeom prst="rect">
            <a:avLst/>
          </a:prstGeom>
        </p:spPr>
      </p:pic>
    </p:spTree>
    <p:extLst>
      <p:ext uri="{BB962C8B-B14F-4D97-AF65-F5344CB8AC3E}">
        <p14:creationId xmlns:p14="http://schemas.microsoft.com/office/powerpoint/2010/main" val="3899869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amp;#39;s foot on a gravel path&#10;&#10;AI-generated content may be incorrect.">
            <a:extLst>
              <a:ext uri="{FF2B5EF4-FFF2-40B4-BE49-F238E27FC236}">
                <a16:creationId xmlns:a16="http://schemas.microsoft.com/office/drawing/2014/main" id="{0A5A24F4-D7DB-F592-E36B-675C6C190E15}"/>
              </a:ext>
            </a:extLst>
          </p:cNvPr>
          <p:cNvPicPr>
            <a:picLocks noChangeAspect="1"/>
          </p:cNvPicPr>
          <p:nvPr/>
        </p:nvPicPr>
        <p:blipFill>
          <a:blip r:embed="rId2"/>
          <a:stretch>
            <a:fillRect/>
          </a:stretch>
        </p:blipFill>
        <p:spPr>
          <a:xfrm>
            <a:off x="2132" y="3768"/>
            <a:ext cx="2839018" cy="3813838"/>
          </a:xfrm>
          <a:prstGeom prst="rect">
            <a:avLst/>
          </a:prstGeom>
        </p:spPr>
      </p:pic>
      <p:sp>
        <p:nvSpPr>
          <p:cNvPr id="3" name="TextBox 2">
            <a:extLst>
              <a:ext uri="{FF2B5EF4-FFF2-40B4-BE49-F238E27FC236}">
                <a16:creationId xmlns:a16="http://schemas.microsoft.com/office/drawing/2014/main" id="{20B264FD-DD75-BA1C-6633-E2EBA24884B2}"/>
              </a:ext>
            </a:extLst>
          </p:cNvPr>
          <p:cNvSpPr txBox="1"/>
          <p:nvPr/>
        </p:nvSpPr>
        <p:spPr>
          <a:xfrm>
            <a:off x="2844810" y="222"/>
            <a:ext cx="392556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Yn ystod y wâc natur, roeddwn wedi ffocysu ar y synau daeth wrth gerdded trwy'r llwybr. Yn ystod rhan hyn, roedd sawl carreg ar y llawr roedd yn rhoi sŵn creisionllyd, heb gerdded ar draws nhw roedd hefyd modd clywed sŵn y cerrig yn y gwynt wrth i'r gwair hir brwsh yn ei erbyn! </a:t>
            </a:r>
            <a:endParaRPr lang="en-US">
              <a:ea typeface="+mn-lt"/>
              <a:cs typeface="+mn-lt"/>
            </a:endParaRPr>
          </a:p>
        </p:txBody>
      </p:sp>
      <p:pic>
        <p:nvPicPr>
          <p:cNvPr id="4" name="Picture 3" descr="A close-up of a field of grass and trees&#10;&#10;AI-generated content may be incorrect.">
            <a:extLst>
              <a:ext uri="{FF2B5EF4-FFF2-40B4-BE49-F238E27FC236}">
                <a16:creationId xmlns:a16="http://schemas.microsoft.com/office/drawing/2014/main" id="{7B87A0E6-F069-13B8-8559-C9AE81D630AE}"/>
              </a:ext>
            </a:extLst>
          </p:cNvPr>
          <p:cNvPicPr>
            <a:picLocks noChangeAspect="1"/>
          </p:cNvPicPr>
          <p:nvPr/>
        </p:nvPicPr>
        <p:blipFill>
          <a:blip r:embed="rId3"/>
          <a:stretch>
            <a:fillRect/>
          </a:stretch>
        </p:blipFill>
        <p:spPr>
          <a:xfrm>
            <a:off x="9527560" y="6184"/>
            <a:ext cx="2667568" cy="3638407"/>
          </a:xfrm>
          <a:prstGeom prst="rect">
            <a:avLst/>
          </a:prstGeom>
        </p:spPr>
      </p:pic>
      <p:sp>
        <p:nvSpPr>
          <p:cNvPr id="5" name="TextBox 4">
            <a:extLst>
              <a:ext uri="{FF2B5EF4-FFF2-40B4-BE49-F238E27FC236}">
                <a16:creationId xmlns:a16="http://schemas.microsoft.com/office/drawing/2014/main" id="{ECEDF578-2824-9137-BE51-3591A0BAB248}"/>
              </a:ext>
            </a:extLst>
          </p:cNvPr>
          <p:cNvSpPr txBox="1"/>
          <p:nvPr/>
        </p:nvSpPr>
        <p:spPr>
          <a:xfrm>
            <a:off x="8026294" y="3635045"/>
            <a:ext cx="416153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Roedd hefyd modd gweld  nifer cangen coeden oedd wedi cwympo, sydd efallai yn dangos effaith o'r tywydd naturiol o ganlyniad i dymhorau Hydref a Gaeaf sydd wedi bod yn flaenorol. Mae newid yn y tymhorau wedi cael ei arddangos yn amlwg  ar hyd y llwybr, gyda blodau newydd yn blodeuo yn y misoedd Gwanwyn hefyd. </a:t>
            </a:r>
            <a:endParaRPr lang="en-US"/>
          </a:p>
        </p:txBody>
      </p:sp>
      <p:pic>
        <p:nvPicPr>
          <p:cNvPr id="6" name="Picture 5" descr="A close up of a road&#10;&#10;AI-generated content may be incorrect.">
            <a:extLst>
              <a:ext uri="{FF2B5EF4-FFF2-40B4-BE49-F238E27FC236}">
                <a16:creationId xmlns:a16="http://schemas.microsoft.com/office/drawing/2014/main" id="{C5361D49-040B-297F-9C4F-D99842F37AE4}"/>
              </a:ext>
            </a:extLst>
          </p:cNvPr>
          <p:cNvPicPr>
            <a:picLocks noChangeAspect="1"/>
          </p:cNvPicPr>
          <p:nvPr/>
        </p:nvPicPr>
        <p:blipFill>
          <a:blip r:embed="rId4"/>
          <a:stretch>
            <a:fillRect/>
          </a:stretch>
        </p:blipFill>
        <p:spPr>
          <a:xfrm>
            <a:off x="4086225" y="3117056"/>
            <a:ext cx="2686049" cy="3636168"/>
          </a:xfrm>
          <a:prstGeom prst="rect">
            <a:avLst/>
          </a:prstGeom>
        </p:spPr>
      </p:pic>
      <p:sp>
        <p:nvSpPr>
          <p:cNvPr id="7" name="TextBox 6">
            <a:extLst>
              <a:ext uri="{FF2B5EF4-FFF2-40B4-BE49-F238E27FC236}">
                <a16:creationId xmlns:a16="http://schemas.microsoft.com/office/drawing/2014/main" id="{4410269B-7FF4-D404-3D37-225A25B2084F}"/>
              </a:ext>
            </a:extLst>
          </p:cNvPr>
          <p:cNvSpPr txBox="1"/>
          <p:nvPr/>
        </p:nvSpPr>
        <p:spPr>
          <a:xfrm>
            <a:off x="-2695" y="3824038"/>
            <a:ext cx="416309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Roedd y planhigyn hwn wedi cymryd fy niddordeb gan ddwi wedi sylwi arno lawer ers dechrau astudio ar y campws ond ddim yn gwybod beth oedd o. Ar ôl defnyddio ap 'picture this' darganfyddai ei fod yn silvergreen byrum moss. Yn ôl yr ap ac ymchwil nad ydy ei safon yn wych ac felly yn bryder fy mhod wedi gweld llawer ohono yn y tair blwyddyn ddiwethaf. </a:t>
            </a:r>
            <a:endParaRPr lang="en-US"/>
          </a:p>
        </p:txBody>
      </p:sp>
      <p:pic>
        <p:nvPicPr>
          <p:cNvPr id="8" name="Picture 7" descr="A close-up of a grass field&#10;&#10;AI-generated content may be incorrect.">
            <a:extLst>
              <a:ext uri="{FF2B5EF4-FFF2-40B4-BE49-F238E27FC236}">
                <a16:creationId xmlns:a16="http://schemas.microsoft.com/office/drawing/2014/main" id="{66F4A261-EE57-661F-0261-1B42C02E8397}"/>
              </a:ext>
            </a:extLst>
          </p:cNvPr>
          <p:cNvPicPr>
            <a:picLocks noChangeAspect="1"/>
          </p:cNvPicPr>
          <p:nvPr/>
        </p:nvPicPr>
        <p:blipFill>
          <a:blip r:embed="rId5"/>
          <a:stretch>
            <a:fillRect/>
          </a:stretch>
        </p:blipFill>
        <p:spPr>
          <a:xfrm>
            <a:off x="6948487" y="4762"/>
            <a:ext cx="2224087" cy="2931318"/>
          </a:xfrm>
          <a:prstGeom prst="rect">
            <a:avLst/>
          </a:prstGeom>
        </p:spPr>
      </p:pic>
    </p:spTree>
    <p:extLst>
      <p:ext uri="{BB962C8B-B14F-4D97-AF65-F5344CB8AC3E}">
        <p14:creationId xmlns:p14="http://schemas.microsoft.com/office/powerpoint/2010/main" val="860618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8A72D4F-F206-C0DC-4201-D952B54FF004}"/>
              </a:ext>
            </a:extLst>
          </p:cNvPr>
          <p:cNvSpPr txBox="1"/>
          <p:nvPr/>
        </p:nvSpPr>
        <p:spPr>
          <a:xfrm>
            <a:off x="3198603" y="137909"/>
            <a:ext cx="525683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cy-GB" sz="2400" b="1" dirty="0"/>
              <a:t>  </a:t>
            </a:r>
            <a:r>
              <a:rPr lang="cy-GB" sz="2400" b="1" dirty="0">
                <a:solidFill>
                  <a:srgbClr val="002060"/>
                </a:solidFill>
              </a:rPr>
              <a:t>     </a:t>
            </a:r>
            <a:r>
              <a:rPr lang="cy-GB" sz="2400" b="1">
                <a:solidFill>
                  <a:srgbClr val="002060"/>
                </a:solidFill>
              </a:rPr>
              <a:t>Cadw </a:t>
            </a:r>
          </a:p>
        </p:txBody>
      </p:sp>
      <p:sp>
        <p:nvSpPr>
          <p:cNvPr id="7" name="TextBox 6">
            <a:extLst>
              <a:ext uri="{FF2B5EF4-FFF2-40B4-BE49-F238E27FC236}">
                <a16:creationId xmlns:a16="http://schemas.microsoft.com/office/drawing/2014/main" id="{D0AFC13D-ECD5-56DF-1F88-66362E69F5F3}"/>
              </a:ext>
            </a:extLst>
          </p:cNvPr>
          <p:cNvSpPr txBox="1"/>
          <p:nvPr/>
        </p:nvSpPr>
        <p:spPr>
          <a:xfrm>
            <a:off x="8636235" y="290150"/>
            <a:ext cx="3259922" cy="13995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4FD0450A-FE3B-9956-6F8C-3BDF55FC3E57}"/>
              </a:ext>
            </a:extLst>
          </p:cNvPr>
          <p:cNvSpPr txBox="1"/>
          <p:nvPr/>
        </p:nvSpPr>
        <p:spPr>
          <a:xfrm>
            <a:off x="8631012" y="-19003"/>
            <a:ext cx="32534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dirty="0">
                <a:ea typeface="+mn-lt"/>
                <a:cs typeface="+mn-lt"/>
              </a:rPr>
              <a:t> </a:t>
            </a:r>
            <a:endParaRPr lang="en-US"/>
          </a:p>
        </p:txBody>
      </p:sp>
      <p:sp>
        <p:nvSpPr>
          <p:cNvPr id="9" name="TextBox 8">
            <a:extLst>
              <a:ext uri="{FF2B5EF4-FFF2-40B4-BE49-F238E27FC236}">
                <a16:creationId xmlns:a16="http://schemas.microsoft.com/office/drawing/2014/main" id="{70036663-6E1E-9EC7-70DA-417F9A62A716}"/>
              </a:ext>
            </a:extLst>
          </p:cNvPr>
          <p:cNvSpPr txBox="1"/>
          <p:nvPr/>
        </p:nvSpPr>
        <p:spPr>
          <a:xfrm>
            <a:off x="-1522" y="-1934"/>
            <a:ext cx="474480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O ran adran cadw, penderfynais blannu blodau gwyllt a phys yn ardd tu ôl i ganolfan Yr Egin. Roedd hyn wedi fy ysbrydoli i wneud gweithgaredd syml gyda phlant yn fy ymarfer yn y dyfodol, gan fod cymaint i ddysgu o ran cylchred fyw.</a:t>
            </a:r>
            <a:endParaRPr lang="en-US"/>
          </a:p>
          <a:p>
            <a:endParaRPr lang="cy-GB"/>
          </a:p>
          <a:p>
            <a:endParaRPr lang="cy-GB"/>
          </a:p>
        </p:txBody>
      </p:sp>
      <p:sp>
        <p:nvSpPr>
          <p:cNvPr id="10" name="TextBox 9">
            <a:extLst>
              <a:ext uri="{FF2B5EF4-FFF2-40B4-BE49-F238E27FC236}">
                <a16:creationId xmlns:a16="http://schemas.microsoft.com/office/drawing/2014/main" id="{B4C2E278-0772-B3CA-DA42-91AD98433865}"/>
              </a:ext>
            </a:extLst>
          </p:cNvPr>
          <p:cNvSpPr txBox="1"/>
          <p:nvPr/>
        </p:nvSpPr>
        <p:spPr>
          <a:xfrm>
            <a:off x="5259534" y="5690443"/>
            <a:ext cx="69328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Roeddwn wedi dechrau trwy roi pridd yn y potiau, yna ychwanegu'r hadau ac yna  ei orchuddio gyda mwy o bridd. Ar ôl cyrraedd adref, yn syth sicrheais fy mod yn rhoi twr yn y potiau i sicrhau bod y pys a blodau yn gallu tyfu</a:t>
            </a:r>
            <a:endParaRPr lang="en-US"/>
          </a:p>
        </p:txBody>
      </p:sp>
      <p:pic>
        <p:nvPicPr>
          <p:cNvPr id="3" name="Picture 2" descr="A group of pots with dirt on a table&#10;&#10;AI-generated content may be incorrect.">
            <a:extLst>
              <a:ext uri="{FF2B5EF4-FFF2-40B4-BE49-F238E27FC236}">
                <a16:creationId xmlns:a16="http://schemas.microsoft.com/office/drawing/2014/main" id="{9616742A-03C9-5A28-07E7-E8FECAA4FC1D}"/>
              </a:ext>
            </a:extLst>
          </p:cNvPr>
          <p:cNvPicPr>
            <a:picLocks noChangeAspect="1"/>
          </p:cNvPicPr>
          <p:nvPr/>
        </p:nvPicPr>
        <p:blipFill>
          <a:blip r:embed="rId2"/>
          <a:stretch>
            <a:fillRect/>
          </a:stretch>
        </p:blipFill>
        <p:spPr>
          <a:xfrm>
            <a:off x="-2381" y="1724026"/>
            <a:ext cx="2362199" cy="2814636"/>
          </a:xfrm>
          <a:prstGeom prst="rect">
            <a:avLst/>
          </a:prstGeom>
        </p:spPr>
      </p:pic>
      <p:pic>
        <p:nvPicPr>
          <p:cNvPr id="4" name="Picture 3" descr="A pile of seed packets and a garden tool&#10;&#10;AI-generated content may be incorrect.">
            <a:extLst>
              <a:ext uri="{FF2B5EF4-FFF2-40B4-BE49-F238E27FC236}">
                <a16:creationId xmlns:a16="http://schemas.microsoft.com/office/drawing/2014/main" id="{C9E64AB3-7446-CE0A-A1E9-1DFE068E97F2}"/>
              </a:ext>
            </a:extLst>
          </p:cNvPr>
          <p:cNvPicPr>
            <a:picLocks noChangeAspect="1"/>
          </p:cNvPicPr>
          <p:nvPr/>
        </p:nvPicPr>
        <p:blipFill>
          <a:blip r:embed="rId3"/>
          <a:stretch>
            <a:fillRect/>
          </a:stretch>
        </p:blipFill>
        <p:spPr>
          <a:xfrm>
            <a:off x="10058400" y="-4762"/>
            <a:ext cx="2135981" cy="2688431"/>
          </a:xfrm>
          <a:prstGeom prst="rect">
            <a:avLst/>
          </a:prstGeom>
        </p:spPr>
      </p:pic>
      <p:pic>
        <p:nvPicPr>
          <p:cNvPr id="6" name="Picture 5" descr="A group of pots with dirt on a table&#10;&#10;AI-generated content may be incorrect.">
            <a:extLst>
              <a:ext uri="{FF2B5EF4-FFF2-40B4-BE49-F238E27FC236}">
                <a16:creationId xmlns:a16="http://schemas.microsoft.com/office/drawing/2014/main" id="{B348FDB8-308B-65EF-72CE-D1800688D296}"/>
              </a:ext>
            </a:extLst>
          </p:cNvPr>
          <p:cNvPicPr>
            <a:picLocks noChangeAspect="1"/>
          </p:cNvPicPr>
          <p:nvPr/>
        </p:nvPicPr>
        <p:blipFill>
          <a:blip r:embed="rId4"/>
          <a:stretch>
            <a:fillRect/>
          </a:stretch>
        </p:blipFill>
        <p:spPr>
          <a:xfrm>
            <a:off x="2714625" y="1524000"/>
            <a:ext cx="2024062" cy="2512219"/>
          </a:xfrm>
          <a:prstGeom prst="rect">
            <a:avLst/>
          </a:prstGeom>
        </p:spPr>
      </p:pic>
      <p:pic>
        <p:nvPicPr>
          <p:cNvPr id="8" name="Picture 7" descr="A person holding seeds in their hand&#10;&#10;AI-generated content may be incorrect.">
            <a:extLst>
              <a:ext uri="{FF2B5EF4-FFF2-40B4-BE49-F238E27FC236}">
                <a16:creationId xmlns:a16="http://schemas.microsoft.com/office/drawing/2014/main" id="{2525FB85-575A-C550-F3AB-99D785C80B92}"/>
              </a:ext>
            </a:extLst>
          </p:cNvPr>
          <p:cNvPicPr>
            <a:picLocks noChangeAspect="1"/>
          </p:cNvPicPr>
          <p:nvPr/>
        </p:nvPicPr>
        <p:blipFill>
          <a:blip r:embed="rId5"/>
          <a:stretch>
            <a:fillRect/>
          </a:stretch>
        </p:blipFill>
        <p:spPr>
          <a:xfrm>
            <a:off x="2731294" y="3855244"/>
            <a:ext cx="2502692" cy="3005136"/>
          </a:xfrm>
          <a:prstGeom prst="rect">
            <a:avLst/>
          </a:prstGeom>
        </p:spPr>
      </p:pic>
      <p:pic>
        <p:nvPicPr>
          <p:cNvPr id="11" name="Picture 10" descr="A pot with dirt and seeds in it&#10;&#10;AI-generated content may be incorrect.">
            <a:extLst>
              <a:ext uri="{FF2B5EF4-FFF2-40B4-BE49-F238E27FC236}">
                <a16:creationId xmlns:a16="http://schemas.microsoft.com/office/drawing/2014/main" id="{46991B7B-4A9F-4969-81F8-8B436321E712}"/>
              </a:ext>
            </a:extLst>
          </p:cNvPr>
          <p:cNvPicPr>
            <a:picLocks noChangeAspect="1"/>
          </p:cNvPicPr>
          <p:nvPr/>
        </p:nvPicPr>
        <p:blipFill>
          <a:blip r:embed="rId6"/>
          <a:stretch>
            <a:fillRect/>
          </a:stretch>
        </p:blipFill>
        <p:spPr>
          <a:xfrm>
            <a:off x="4743449" y="588169"/>
            <a:ext cx="2395537" cy="3098006"/>
          </a:xfrm>
          <a:prstGeom prst="rect">
            <a:avLst/>
          </a:prstGeom>
        </p:spPr>
      </p:pic>
      <p:pic>
        <p:nvPicPr>
          <p:cNvPr id="12" name="Picture 11" descr="A garden with plants in it&#10;&#10;AI-generated content may be incorrect.">
            <a:extLst>
              <a:ext uri="{FF2B5EF4-FFF2-40B4-BE49-F238E27FC236}">
                <a16:creationId xmlns:a16="http://schemas.microsoft.com/office/drawing/2014/main" id="{7872DCA4-048D-ECF4-2DC9-0EEC4FBDF51E}"/>
              </a:ext>
            </a:extLst>
          </p:cNvPr>
          <p:cNvPicPr>
            <a:picLocks noChangeAspect="1"/>
          </p:cNvPicPr>
          <p:nvPr/>
        </p:nvPicPr>
        <p:blipFill>
          <a:blip r:embed="rId7"/>
          <a:stretch>
            <a:fillRect/>
          </a:stretch>
        </p:blipFill>
        <p:spPr>
          <a:xfrm>
            <a:off x="9846469" y="3128962"/>
            <a:ext cx="2345531" cy="2695574"/>
          </a:xfrm>
          <a:prstGeom prst="rect">
            <a:avLst/>
          </a:prstGeom>
        </p:spPr>
      </p:pic>
      <p:sp>
        <p:nvSpPr>
          <p:cNvPr id="13" name="TextBox 12">
            <a:extLst>
              <a:ext uri="{FF2B5EF4-FFF2-40B4-BE49-F238E27FC236}">
                <a16:creationId xmlns:a16="http://schemas.microsoft.com/office/drawing/2014/main" id="{4E08BF33-8E57-9BA7-960F-3F729185364D}"/>
              </a:ext>
            </a:extLst>
          </p:cNvPr>
          <p:cNvSpPr txBox="1"/>
          <p:nvPr/>
        </p:nvSpPr>
        <p:spPr>
          <a:xfrm>
            <a:off x="-3929" y="4536479"/>
            <a:ext cx="271721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Roedd dewis o wahanol fath o lysiau i allu tyfu. Mae hyn yn rhywbeth i bendant defnyddio yn fy ymarfer, gan ei fod yn bwysig rhoi dewis i blant, yn rhoi annibyniaeth iddynt.  </a:t>
            </a:r>
            <a:endParaRPr lang="en-US"/>
          </a:p>
        </p:txBody>
      </p:sp>
      <p:sp>
        <p:nvSpPr>
          <p:cNvPr id="14" name="TextBox 13">
            <a:extLst>
              <a:ext uri="{FF2B5EF4-FFF2-40B4-BE49-F238E27FC236}">
                <a16:creationId xmlns:a16="http://schemas.microsoft.com/office/drawing/2014/main" id="{AB2253B6-86C6-D2C7-20C1-C2733C562F03}"/>
              </a:ext>
            </a:extLst>
          </p:cNvPr>
          <p:cNvSpPr txBox="1"/>
          <p:nvPr/>
        </p:nvSpPr>
        <p:spPr>
          <a:xfrm>
            <a:off x="7361138" y="-24559"/>
            <a:ext cx="272220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ea typeface="+mn-lt"/>
                <a:cs typeface="+mn-lt"/>
              </a:rPr>
              <a:t>Er mwyn ceisio helpu i gadw'r ardd ac i sicrhau ei fod yn cael ei edrych ar ôl, rhoiais sticiau yma yn y pridd ble mae'r pys yn cael ei dyfu i sicrhau ei bod yn gallu datblygu yn llawn. Hefyd roedd clymu'r llinyn yn sicrhau bod ganddynt rywbeth i gydio i sydd wedi profi yn y gorffennol i fod yn llwyddiannus gyda'r pys i'w alluogi i dyfu yn llawn. </a:t>
            </a:r>
            <a:endParaRPr lang="en-US"/>
          </a:p>
        </p:txBody>
      </p:sp>
      <p:pic>
        <p:nvPicPr>
          <p:cNvPr id="15" name="Picture 14" descr="A potted soil and a packet of seeds on a wooden table&#10;&#10;AI-generated content may be incorrect.">
            <a:extLst>
              <a:ext uri="{FF2B5EF4-FFF2-40B4-BE49-F238E27FC236}">
                <a16:creationId xmlns:a16="http://schemas.microsoft.com/office/drawing/2014/main" id="{D8E7A78E-862D-B834-445B-0B720F27B0DD}"/>
              </a:ext>
            </a:extLst>
          </p:cNvPr>
          <p:cNvPicPr>
            <a:picLocks noChangeAspect="1"/>
          </p:cNvPicPr>
          <p:nvPr/>
        </p:nvPicPr>
        <p:blipFill>
          <a:blip r:embed="rId8"/>
          <a:stretch>
            <a:fillRect/>
          </a:stretch>
        </p:blipFill>
        <p:spPr>
          <a:xfrm>
            <a:off x="5236368" y="3557588"/>
            <a:ext cx="2159793" cy="2135981"/>
          </a:xfrm>
          <a:prstGeom prst="rect">
            <a:avLst/>
          </a:prstGeom>
        </p:spPr>
      </p:pic>
      <p:pic>
        <p:nvPicPr>
          <p:cNvPr id="16" name="Picture 15" descr="A grey container with dirt in it&#10;&#10;AI-generated content may be incorrect.">
            <a:extLst>
              <a:ext uri="{FF2B5EF4-FFF2-40B4-BE49-F238E27FC236}">
                <a16:creationId xmlns:a16="http://schemas.microsoft.com/office/drawing/2014/main" id="{A8AD6157-894B-18D9-5535-BD6629F93A80}"/>
              </a:ext>
            </a:extLst>
          </p:cNvPr>
          <p:cNvPicPr>
            <a:picLocks noChangeAspect="1"/>
          </p:cNvPicPr>
          <p:nvPr/>
        </p:nvPicPr>
        <p:blipFill>
          <a:blip r:embed="rId9"/>
          <a:stretch>
            <a:fillRect/>
          </a:stretch>
        </p:blipFill>
        <p:spPr>
          <a:xfrm>
            <a:off x="7386637" y="3936206"/>
            <a:ext cx="2466974" cy="1783557"/>
          </a:xfrm>
          <a:prstGeom prst="rect">
            <a:avLst/>
          </a:prstGeom>
        </p:spPr>
      </p:pic>
    </p:spTree>
    <p:extLst>
      <p:ext uri="{BB962C8B-B14F-4D97-AF65-F5344CB8AC3E}">
        <p14:creationId xmlns:p14="http://schemas.microsoft.com/office/powerpoint/2010/main" val="1236539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4B1282-15EF-5701-17A6-2D4EF1DA2D45}"/>
              </a:ext>
            </a:extLst>
          </p:cNvPr>
          <p:cNvSpPr txBox="1"/>
          <p:nvPr/>
        </p:nvSpPr>
        <p:spPr>
          <a:xfrm>
            <a:off x="4004026" y="-4740"/>
            <a:ext cx="257468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a:t>
            </a:r>
            <a:r>
              <a:rPr lang="en-US" sz="2400" dirty="0"/>
              <a:t>                     </a:t>
            </a:r>
            <a:r>
              <a:rPr lang="cy-GB" sz="2400" b="1" dirty="0">
                <a:solidFill>
                  <a:schemeClr val="accent4">
                    <a:lumMod val="60000"/>
                    <a:lumOff val="40000"/>
                  </a:schemeClr>
                </a:solidFill>
              </a:rPr>
              <a:t> Rhannu </a:t>
            </a:r>
            <a:endParaRPr lang="en-US" sz="2400" dirty="0">
              <a:solidFill>
                <a:schemeClr val="accent4">
                  <a:lumMod val="60000"/>
                  <a:lumOff val="40000"/>
                </a:schemeClr>
              </a:solidFill>
            </a:endParaRPr>
          </a:p>
        </p:txBody>
      </p:sp>
      <p:pic>
        <p:nvPicPr>
          <p:cNvPr id="3" name="Picture 2">
            <a:extLst>
              <a:ext uri="{FF2B5EF4-FFF2-40B4-BE49-F238E27FC236}">
                <a16:creationId xmlns:a16="http://schemas.microsoft.com/office/drawing/2014/main" id="{685663CC-1F4F-B84F-2AE5-47422FE1C9C0}"/>
              </a:ext>
            </a:extLst>
          </p:cNvPr>
          <p:cNvPicPr>
            <a:picLocks noChangeAspect="1"/>
          </p:cNvPicPr>
          <p:nvPr/>
        </p:nvPicPr>
        <p:blipFill>
          <a:blip r:embed="rId2"/>
          <a:stretch>
            <a:fillRect/>
          </a:stretch>
        </p:blipFill>
        <p:spPr>
          <a:xfrm>
            <a:off x="-4477" y="5615"/>
            <a:ext cx="3534627" cy="3423455"/>
          </a:xfrm>
          <a:prstGeom prst="rect">
            <a:avLst/>
          </a:prstGeom>
        </p:spPr>
      </p:pic>
      <p:pic>
        <p:nvPicPr>
          <p:cNvPr id="4" name="Picture 3" descr="A yellow flower in the grass&#10;&#10;AI-generated content may be incorrect.">
            <a:extLst>
              <a:ext uri="{FF2B5EF4-FFF2-40B4-BE49-F238E27FC236}">
                <a16:creationId xmlns:a16="http://schemas.microsoft.com/office/drawing/2014/main" id="{06D73E24-3FB9-F5C1-4523-F6AA790B50D6}"/>
              </a:ext>
            </a:extLst>
          </p:cNvPr>
          <p:cNvPicPr>
            <a:picLocks noChangeAspect="1"/>
          </p:cNvPicPr>
          <p:nvPr/>
        </p:nvPicPr>
        <p:blipFill>
          <a:blip r:embed="rId3"/>
          <a:stretch>
            <a:fillRect/>
          </a:stretch>
        </p:blipFill>
        <p:spPr>
          <a:xfrm>
            <a:off x="9748817" y="2386054"/>
            <a:ext cx="2390561" cy="2704816"/>
          </a:xfrm>
          <a:prstGeom prst="rect">
            <a:avLst/>
          </a:prstGeom>
        </p:spPr>
      </p:pic>
      <p:pic>
        <p:nvPicPr>
          <p:cNvPr id="5" name="Picture 4" descr="A wooden planter box with plants in it&#10;&#10;AI-generated content may be incorrect.">
            <a:extLst>
              <a:ext uri="{FF2B5EF4-FFF2-40B4-BE49-F238E27FC236}">
                <a16:creationId xmlns:a16="http://schemas.microsoft.com/office/drawing/2014/main" id="{B9136227-D21D-A738-D51C-4704DF7F343F}"/>
              </a:ext>
            </a:extLst>
          </p:cNvPr>
          <p:cNvPicPr>
            <a:picLocks noChangeAspect="1"/>
          </p:cNvPicPr>
          <p:nvPr/>
        </p:nvPicPr>
        <p:blipFill>
          <a:blip r:embed="rId4"/>
          <a:stretch>
            <a:fillRect/>
          </a:stretch>
        </p:blipFill>
        <p:spPr>
          <a:xfrm>
            <a:off x="-7426" y="3427951"/>
            <a:ext cx="2547013" cy="3423277"/>
          </a:xfrm>
          <a:prstGeom prst="rect">
            <a:avLst/>
          </a:prstGeom>
        </p:spPr>
      </p:pic>
      <p:pic>
        <p:nvPicPr>
          <p:cNvPr id="6" name="Picture 5" descr="A building with a pond and plants&#10;&#10;AI-generated content may be incorrect.">
            <a:extLst>
              <a:ext uri="{FF2B5EF4-FFF2-40B4-BE49-F238E27FC236}">
                <a16:creationId xmlns:a16="http://schemas.microsoft.com/office/drawing/2014/main" id="{A0D3763B-0792-A030-9DE9-A5A175392931}"/>
              </a:ext>
            </a:extLst>
          </p:cNvPr>
          <p:cNvPicPr>
            <a:picLocks noChangeAspect="1"/>
          </p:cNvPicPr>
          <p:nvPr/>
        </p:nvPicPr>
        <p:blipFill>
          <a:blip r:embed="rId5"/>
          <a:stretch>
            <a:fillRect/>
          </a:stretch>
        </p:blipFill>
        <p:spPr>
          <a:xfrm>
            <a:off x="7222049" y="969"/>
            <a:ext cx="2531944" cy="3432980"/>
          </a:xfrm>
          <a:prstGeom prst="rect">
            <a:avLst/>
          </a:prstGeom>
        </p:spPr>
      </p:pic>
      <p:pic>
        <p:nvPicPr>
          <p:cNvPr id="7" name="Picture 6" descr="A sun shining through the leaves of a tree&#10;&#10;AI-generated content may be incorrect.">
            <a:extLst>
              <a:ext uri="{FF2B5EF4-FFF2-40B4-BE49-F238E27FC236}">
                <a16:creationId xmlns:a16="http://schemas.microsoft.com/office/drawing/2014/main" id="{62F5A6DD-7CBF-1847-84F2-D13C89CC1DFC}"/>
              </a:ext>
            </a:extLst>
          </p:cNvPr>
          <p:cNvPicPr>
            <a:picLocks noChangeAspect="1"/>
          </p:cNvPicPr>
          <p:nvPr/>
        </p:nvPicPr>
        <p:blipFill>
          <a:blip r:embed="rId6"/>
          <a:stretch>
            <a:fillRect/>
          </a:stretch>
        </p:blipFill>
        <p:spPr>
          <a:xfrm>
            <a:off x="5538779" y="3831281"/>
            <a:ext cx="2893182" cy="3036768"/>
          </a:xfrm>
          <a:prstGeom prst="rect">
            <a:avLst/>
          </a:prstGeom>
        </p:spPr>
      </p:pic>
      <p:pic>
        <p:nvPicPr>
          <p:cNvPr id="8" name="Picture 7" descr="A grassy area with trees and blue sky&#10;&#10;AI-generated content may be incorrect.">
            <a:extLst>
              <a:ext uri="{FF2B5EF4-FFF2-40B4-BE49-F238E27FC236}">
                <a16:creationId xmlns:a16="http://schemas.microsoft.com/office/drawing/2014/main" id="{4F94B963-03CF-5F2A-A502-2C1407DFF77E}"/>
              </a:ext>
            </a:extLst>
          </p:cNvPr>
          <p:cNvPicPr>
            <a:picLocks noChangeAspect="1"/>
          </p:cNvPicPr>
          <p:nvPr/>
        </p:nvPicPr>
        <p:blipFill>
          <a:blip r:embed="rId7"/>
          <a:stretch>
            <a:fillRect/>
          </a:stretch>
        </p:blipFill>
        <p:spPr>
          <a:xfrm>
            <a:off x="3515160" y="939337"/>
            <a:ext cx="3692714" cy="2890484"/>
          </a:xfrm>
          <a:prstGeom prst="rect">
            <a:avLst/>
          </a:prstGeom>
        </p:spPr>
      </p:pic>
      <p:sp>
        <p:nvSpPr>
          <p:cNvPr id="9" name="TextBox 8">
            <a:extLst>
              <a:ext uri="{FF2B5EF4-FFF2-40B4-BE49-F238E27FC236}">
                <a16:creationId xmlns:a16="http://schemas.microsoft.com/office/drawing/2014/main" id="{6CF6B2AD-51E4-03C6-B41D-55D3CBC1C7D3}"/>
              </a:ext>
            </a:extLst>
          </p:cNvPr>
          <p:cNvSpPr txBox="1"/>
          <p:nvPr/>
        </p:nvSpPr>
        <p:spPr>
          <a:xfrm>
            <a:off x="9757196" y="5837"/>
            <a:ext cx="240049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t>Mae cymryd rhan yn y prosiect yma a trwy creu'r llyfr llofion, dwi wedi cael amser I adfyfyrio ar fy agwedd tuag at y tu allan ar byd naturiol </a:t>
            </a:r>
          </a:p>
        </p:txBody>
      </p:sp>
      <p:sp>
        <p:nvSpPr>
          <p:cNvPr id="10" name="TextBox 9">
            <a:extLst>
              <a:ext uri="{FF2B5EF4-FFF2-40B4-BE49-F238E27FC236}">
                <a16:creationId xmlns:a16="http://schemas.microsoft.com/office/drawing/2014/main" id="{BF281B26-7EA5-00E9-5ADD-8B6BD2DD6AA8}"/>
              </a:ext>
            </a:extLst>
          </p:cNvPr>
          <p:cNvSpPr txBox="1"/>
          <p:nvPr/>
        </p:nvSpPr>
        <p:spPr>
          <a:xfrm>
            <a:off x="8429717" y="5101934"/>
            <a:ext cx="376578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dirty="0"/>
              <a:t>Mae llawer gwell dealltwriaeth ar sut byddaf yn gwneud sesiwn goedwig/ </a:t>
            </a:r>
            <a:r>
              <a:rPr lang="cy-GB"/>
              <a:t>tu allan gyda'r blynyddoedd cynnar, </a:t>
            </a:r>
            <a:r>
              <a:rPr lang="cy-GB" dirty="0"/>
              <a:t>trwy arwain ar ei diddordeb a chwilfrydedd gan dyna beth wnes I yn bersonol </a:t>
            </a:r>
          </a:p>
        </p:txBody>
      </p:sp>
      <p:sp>
        <p:nvSpPr>
          <p:cNvPr id="13" name="TextBox 12">
            <a:extLst>
              <a:ext uri="{FF2B5EF4-FFF2-40B4-BE49-F238E27FC236}">
                <a16:creationId xmlns:a16="http://schemas.microsoft.com/office/drawing/2014/main" id="{834BA255-3507-422A-67EA-548727BEBE64}"/>
              </a:ext>
            </a:extLst>
          </p:cNvPr>
          <p:cNvSpPr txBox="1"/>
          <p:nvPr/>
        </p:nvSpPr>
        <p:spPr>
          <a:xfrm>
            <a:off x="2541147" y="3831544"/>
            <a:ext cx="291604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a:t>Rwyf wedi cael profiad llaw cyntaf trwy cerdded y llwybrau lles I gweld y lefel o llonyddwch mae'r awyr agored yn rhoi ac nawr I peidio cymryd mantaais o beth sy'n o'n chwmpas ac I fynd allan I ddarganfod ac archwilio yn gyson.  </a:t>
            </a:r>
          </a:p>
        </p:txBody>
      </p:sp>
    </p:spTree>
    <p:extLst>
      <p:ext uri="{BB962C8B-B14F-4D97-AF65-F5344CB8AC3E}">
        <p14:creationId xmlns:p14="http://schemas.microsoft.com/office/powerpoint/2010/main" val="6588486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                                   Llyfr llofion                Campws Caerfyrddin y Drindod                        ECEY6005       2300279</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751</cp:revision>
  <dcterms:created xsi:type="dcterms:W3CDTF">2026-04-28T17:41:01Z</dcterms:created>
  <dcterms:modified xsi:type="dcterms:W3CDTF">2026-05-17T18:18:44Z</dcterms:modified>
</cp:coreProperties>
</file>