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4.xml" ContentType="application/vnd.openxmlformats-officedocument.theme+xml"/>
  <Override PartName="/ppt/slideLayouts/slideLayout10.xml" ContentType="application/vnd.openxmlformats-officedocument.presentationml.slideLayout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3" r:id="rId6"/>
    <p:sldMasterId id="2147483661" r:id="rId7"/>
    <p:sldMasterId id="2147483662" r:id="rId8"/>
    <p:sldMasterId id="2147483666" r:id="rId9"/>
  </p:sldMasterIdLst>
  <p:notesMasterIdLst>
    <p:notesMasterId r:id="rId22"/>
  </p:notesMasterIdLst>
  <p:sldIdLst>
    <p:sldId id="719" r:id="rId10"/>
    <p:sldId id="811" r:id="rId11"/>
    <p:sldId id="812" r:id="rId12"/>
    <p:sldId id="819" r:id="rId13"/>
    <p:sldId id="820" r:id="rId14"/>
    <p:sldId id="822" r:id="rId15"/>
    <p:sldId id="833" r:id="rId16"/>
    <p:sldId id="834" r:id="rId17"/>
    <p:sldId id="835" r:id="rId18"/>
    <p:sldId id="836" r:id="rId19"/>
    <p:sldId id="837" r:id="rId20"/>
    <p:sldId id="732" r:id="rId21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1A0CCD-7611-416F-B5BC-505E7BCE200B}" v="6" dt="2026-04-20T13:24:24.2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88" autoAdjust="0"/>
  </p:normalViewPr>
  <p:slideViewPr>
    <p:cSldViewPr snapToGrid="0">
      <p:cViewPr varScale="1">
        <p:scale>
          <a:sx n="85" d="100"/>
          <a:sy n="85" d="100"/>
        </p:scale>
        <p:origin x="9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commentAuthors" Target="commentAuthor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tags" Target="tags/tag1.xml"/><Relationship Id="rId28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sldOrd delMainMaster">
      <pc:chgData name="Jenifer Prince Devaraj" userId="c3fb109c-09d1-42a6-93f4-69472d709861" providerId="ADAL" clId="{09A26AFE-3578-4143-B1B0-81DF391638B0}" dt="2026-04-20T13:24:24.221" v="195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20T08:06:45.795" v="18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20T08:06:45.795" v="181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modSp add del mod">
        <pc:chgData name="Jenifer Prince Devaraj" userId="c3fb109c-09d1-42a6-93f4-69472d709861" providerId="ADAL" clId="{09A26AFE-3578-4143-B1B0-81DF391638B0}" dt="2026-04-20T08:04:36.099" v="171" actId="47"/>
        <pc:sldMkLst>
          <pc:docMk/>
          <pc:sldMk cId="2556302185" sldId="778"/>
        </pc:sldMkLst>
      </pc:sldChg>
      <pc:sldChg chg="modSp add del mod">
        <pc:chgData name="Jenifer Prince Devaraj" userId="c3fb109c-09d1-42a6-93f4-69472d709861" providerId="ADAL" clId="{09A26AFE-3578-4143-B1B0-81DF391638B0}" dt="2026-04-20T08:04:10.818" v="152" actId="47"/>
        <pc:sldMkLst>
          <pc:docMk/>
          <pc:sldMk cId="1365062872" sldId="810"/>
        </pc:sldMkLst>
      </pc:sldChg>
      <pc:sldChg chg="add del">
        <pc:chgData name="Jenifer Prince Devaraj" userId="c3fb109c-09d1-42a6-93f4-69472d709861" providerId="ADAL" clId="{09A26AFE-3578-4143-B1B0-81DF391638B0}" dt="2026-03-23T09:47:50.743" v="7" actId="47"/>
        <pc:sldMkLst>
          <pc:docMk/>
          <pc:sldMk cId="1151828618" sldId="819"/>
        </pc:sldMkLst>
      </pc:sldChg>
      <pc:sldChg chg="addSp delSp modSp add del mod">
        <pc:chgData name="Jenifer Prince Devaraj" userId="c3fb109c-09d1-42a6-93f4-69472d709861" providerId="ADAL" clId="{09A26AFE-3578-4143-B1B0-81DF391638B0}" dt="2026-04-20T08:04:22.887" v="163" actId="47"/>
        <pc:sldMkLst>
          <pc:docMk/>
          <pc:sldMk cId="4167008722" sldId="821"/>
        </pc:sldMkLst>
      </pc:sldChg>
      <pc:sldChg chg="modSp del mod">
        <pc:chgData name="Jenifer Prince Devaraj" userId="c3fb109c-09d1-42a6-93f4-69472d709861" providerId="ADAL" clId="{09A26AFE-3578-4143-B1B0-81DF391638B0}" dt="2026-04-20T08:04:09.445" v="150" actId="47"/>
        <pc:sldMkLst>
          <pc:docMk/>
          <pc:sldMk cId="827202178" sldId="823"/>
        </pc:sldMkLst>
      </pc:sldChg>
      <pc:sldChg chg="del">
        <pc:chgData name="Jenifer Prince Devaraj" userId="c3fb109c-09d1-42a6-93f4-69472d709861" providerId="ADAL" clId="{09A26AFE-3578-4143-B1B0-81DF391638B0}" dt="2026-04-20T08:04:09.789" v="151" actId="47"/>
        <pc:sldMkLst>
          <pc:docMk/>
          <pc:sldMk cId="3304564849" sldId="824"/>
        </pc:sldMkLst>
      </pc:sldChg>
      <pc:sldChg chg="modSp add del">
        <pc:chgData name="Jenifer Prince Devaraj" userId="c3fb109c-09d1-42a6-93f4-69472d709861" providerId="ADAL" clId="{09A26AFE-3578-4143-B1B0-81DF391638B0}" dt="2026-04-20T08:04:23.138" v="164" actId="47"/>
        <pc:sldMkLst>
          <pc:docMk/>
          <pc:sldMk cId="3119383534" sldId="825"/>
        </pc:sldMkLst>
      </pc:sldChg>
      <pc:sldChg chg="modSp add del">
        <pc:chgData name="Jenifer Prince Devaraj" userId="c3fb109c-09d1-42a6-93f4-69472d709861" providerId="ADAL" clId="{09A26AFE-3578-4143-B1B0-81DF391638B0}" dt="2026-04-20T08:04:23.366" v="165" actId="47"/>
        <pc:sldMkLst>
          <pc:docMk/>
          <pc:sldMk cId="1071151621" sldId="826"/>
        </pc:sldMkLst>
      </pc:sldChg>
      <pc:sldChg chg="modSp add del">
        <pc:chgData name="Jenifer Prince Devaraj" userId="c3fb109c-09d1-42a6-93f4-69472d709861" providerId="ADAL" clId="{09A26AFE-3578-4143-B1B0-81DF391638B0}" dt="2026-04-20T08:04:23.568" v="166" actId="47"/>
        <pc:sldMkLst>
          <pc:docMk/>
          <pc:sldMk cId="1982728357" sldId="827"/>
        </pc:sldMkLst>
      </pc:sldChg>
      <pc:sldChg chg="modSp add del">
        <pc:chgData name="Jenifer Prince Devaraj" userId="c3fb109c-09d1-42a6-93f4-69472d709861" providerId="ADAL" clId="{09A26AFE-3578-4143-B1B0-81DF391638B0}" dt="2026-04-20T08:04:24.522" v="168" actId="47"/>
        <pc:sldMkLst>
          <pc:docMk/>
          <pc:sldMk cId="438475729" sldId="828"/>
        </pc:sldMkLst>
      </pc:sldChg>
      <pc:sldChg chg="modSp add del">
        <pc:chgData name="Jenifer Prince Devaraj" userId="c3fb109c-09d1-42a6-93f4-69472d709861" providerId="ADAL" clId="{09A26AFE-3578-4143-B1B0-81DF391638B0}" dt="2026-04-20T08:04:25.169" v="169" actId="47"/>
        <pc:sldMkLst>
          <pc:docMk/>
          <pc:sldMk cId="3919533762" sldId="829"/>
        </pc:sldMkLst>
      </pc:sldChg>
      <pc:sldChg chg="addSp delSp modSp add del mod">
        <pc:chgData name="Jenifer Prince Devaraj" userId="c3fb109c-09d1-42a6-93f4-69472d709861" providerId="ADAL" clId="{09A26AFE-3578-4143-B1B0-81DF391638B0}" dt="2026-04-20T08:04:26.117" v="170" actId="47"/>
        <pc:sldMkLst>
          <pc:docMk/>
          <pc:sldMk cId="3035260580" sldId="830"/>
        </pc:sldMkLst>
      </pc:sldChg>
      <pc:sldChg chg="modSp add del">
        <pc:chgData name="Jenifer Prince Devaraj" userId="c3fb109c-09d1-42a6-93f4-69472d709861" providerId="ADAL" clId="{09A26AFE-3578-4143-B1B0-81DF391638B0}" dt="2026-04-20T08:04:37.127" v="174" actId="47"/>
        <pc:sldMkLst>
          <pc:docMk/>
          <pc:sldMk cId="855592416" sldId="832"/>
        </pc:sldMkLst>
      </pc:sldChg>
      <pc:sldChg chg="modSp add mod">
        <pc:chgData name="Jenifer Prince Devaraj" userId="c3fb109c-09d1-42a6-93f4-69472d709861" providerId="ADAL" clId="{09A26AFE-3578-4143-B1B0-81DF391638B0}" dt="2026-04-20T08:04:56.435" v="177"/>
        <pc:sldMkLst>
          <pc:docMk/>
          <pc:sldMk cId="3851069699" sldId="833"/>
        </pc:sldMkLst>
        <pc:spChg chg="mod">
          <ac:chgData name="Jenifer Prince Devaraj" userId="c3fb109c-09d1-42a6-93f4-69472d709861" providerId="ADAL" clId="{09A26AFE-3578-4143-B1B0-81DF391638B0}" dt="2026-03-23T10:05:10.308" v="84" actId="20577"/>
          <ac:spMkLst>
            <pc:docMk/>
            <pc:sldMk cId="3851069699" sldId="833"/>
            <ac:spMk id="2" creationId="{336E8EDC-9218-4BB9-936E-1D68228C0576}"/>
          </ac:spMkLst>
        </pc:spChg>
        <pc:spChg chg="mod">
          <ac:chgData name="Jenifer Prince Devaraj" userId="c3fb109c-09d1-42a6-93f4-69472d709861" providerId="ADAL" clId="{09A26AFE-3578-4143-B1B0-81DF391638B0}" dt="2026-03-23T14:15:14.511" v="148"/>
          <ac:spMkLst>
            <pc:docMk/>
            <pc:sldMk cId="3851069699" sldId="833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08:04:56.435" v="177"/>
          <ac:spMkLst>
            <pc:docMk/>
            <pc:sldMk cId="3851069699" sldId="833"/>
            <ac:spMk id="27" creationId="{8F21EABA-3048-8B24-1F55-26C2ABC44773}"/>
          </ac:spMkLst>
        </pc:spChg>
      </pc:sldChg>
      <pc:sldChg chg="addSp delSp modSp add mod">
        <pc:chgData name="Jenifer Prince Devaraj" userId="c3fb109c-09d1-42a6-93f4-69472d709861" providerId="ADAL" clId="{09A26AFE-3578-4143-B1B0-81DF391638B0}" dt="2026-04-20T08:04:56.435" v="177"/>
        <pc:sldMkLst>
          <pc:docMk/>
          <pc:sldMk cId="2487864853" sldId="834"/>
        </pc:sldMkLst>
        <pc:spChg chg="mod">
          <ac:chgData name="Jenifer Prince Devaraj" userId="c3fb109c-09d1-42a6-93f4-69472d709861" providerId="ADAL" clId="{09A26AFE-3578-4143-B1B0-81DF391638B0}" dt="2026-03-23T14:15:32.367" v="149"/>
          <ac:spMkLst>
            <pc:docMk/>
            <pc:sldMk cId="2487864853" sldId="834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08:04:56.435" v="177"/>
          <ac:spMkLst>
            <pc:docMk/>
            <pc:sldMk cId="2487864853" sldId="834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09A26AFE-3578-4143-B1B0-81DF391638B0}" dt="2026-03-23T10:06:19.488" v="88" actId="1076"/>
          <ac:picMkLst>
            <pc:docMk/>
            <pc:sldMk cId="2487864853" sldId="834"/>
            <ac:picMk id="4" creationId="{E14372B5-B455-80D5-A20D-7FF843BD1F87}"/>
          </ac:picMkLst>
        </pc:picChg>
      </pc:sldChg>
      <pc:sldChg chg="modSp add">
        <pc:chgData name="Jenifer Prince Devaraj" userId="c3fb109c-09d1-42a6-93f4-69472d709861" providerId="ADAL" clId="{09A26AFE-3578-4143-B1B0-81DF391638B0}" dt="2026-04-20T08:04:56.435" v="177"/>
        <pc:sldMkLst>
          <pc:docMk/>
          <pc:sldMk cId="841704446" sldId="835"/>
        </pc:sldMkLst>
        <pc:spChg chg="mod">
          <ac:chgData name="Jenifer Prince Devaraj" userId="c3fb109c-09d1-42a6-93f4-69472d709861" providerId="ADAL" clId="{09A26AFE-3578-4143-B1B0-81DF391638B0}" dt="2026-03-23T14:15:32.367" v="149"/>
          <ac:spMkLst>
            <pc:docMk/>
            <pc:sldMk cId="841704446" sldId="835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08:04:56.435" v="177"/>
          <ac:spMkLst>
            <pc:docMk/>
            <pc:sldMk cId="841704446" sldId="835"/>
            <ac:spMk id="27" creationId="{8F21EABA-3048-8B24-1F55-26C2ABC44773}"/>
          </ac:spMkLst>
        </pc:spChg>
      </pc:sldChg>
      <pc:sldChg chg="delSp modSp add mod">
        <pc:chgData name="Jenifer Prince Devaraj" userId="c3fb109c-09d1-42a6-93f4-69472d709861" providerId="ADAL" clId="{09A26AFE-3578-4143-B1B0-81DF391638B0}" dt="2026-04-20T08:04:56.452" v="179"/>
        <pc:sldMkLst>
          <pc:docMk/>
          <pc:sldMk cId="1746061296" sldId="836"/>
        </pc:sldMkLst>
        <pc:spChg chg="mod">
          <ac:chgData name="Jenifer Prince Devaraj" userId="c3fb109c-09d1-42a6-93f4-69472d709861" providerId="ADAL" clId="{09A26AFE-3578-4143-B1B0-81DF391638B0}" dt="2026-03-23T14:15:32.367" v="149"/>
          <ac:spMkLst>
            <pc:docMk/>
            <pc:sldMk cId="1746061296" sldId="836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3-23T10:17:58.943" v="109" actId="20577"/>
          <ac:spMkLst>
            <pc:docMk/>
            <pc:sldMk cId="1746061296" sldId="836"/>
            <ac:spMk id="9" creationId="{C90E66BD-8153-4B6A-8F86-9BFD25D783C5}"/>
          </ac:spMkLst>
        </pc:spChg>
        <pc:spChg chg="mod">
          <ac:chgData name="Jenifer Prince Devaraj" userId="c3fb109c-09d1-42a6-93f4-69472d709861" providerId="ADAL" clId="{09A26AFE-3578-4143-B1B0-81DF391638B0}" dt="2026-03-23T10:06:42.127" v="90" actId="20577"/>
          <ac:spMkLst>
            <pc:docMk/>
            <pc:sldMk cId="1746061296" sldId="836"/>
            <ac:spMk id="16" creationId="{8BA49CE8-4DF4-427F-8EA1-F4DFFE1B3B13}"/>
          </ac:spMkLst>
        </pc:spChg>
        <pc:spChg chg="del mod">
          <ac:chgData name="Jenifer Prince Devaraj" userId="c3fb109c-09d1-42a6-93f4-69472d709861" providerId="ADAL" clId="{09A26AFE-3578-4143-B1B0-81DF391638B0}" dt="2026-04-20T08:04:56.452" v="179"/>
          <ac:spMkLst>
            <pc:docMk/>
            <pc:sldMk cId="1746061296" sldId="836"/>
            <ac:spMk id="27" creationId="{8F21EABA-3048-8B24-1F55-26C2ABC44773}"/>
          </ac:spMkLst>
        </pc:spChg>
      </pc:sldChg>
      <pc:sldChg chg="addSp delSp modSp add mod">
        <pc:chgData name="Jenifer Prince Devaraj" userId="c3fb109c-09d1-42a6-93f4-69472d709861" providerId="ADAL" clId="{09A26AFE-3578-4143-B1B0-81DF391638B0}" dt="2026-04-20T13:24:24.221" v="195" actId="20577"/>
        <pc:sldMkLst>
          <pc:docMk/>
          <pc:sldMk cId="3616905428" sldId="837"/>
        </pc:sldMkLst>
        <pc:spChg chg="mod">
          <ac:chgData name="Jenifer Prince Devaraj" userId="c3fb109c-09d1-42a6-93f4-69472d709861" providerId="ADAL" clId="{09A26AFE-3578-4143-B1B0-81DF391638B0}" dt="2026-03-23T14:15:32.367" v="149"/>
          <ac:spMkLst>
            <pc:docMk/>
            <pc:sldMk cId="3616905428" sldId="837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09A26AFE-3578-4143-B1B0-81DF391638B0}" dt="2026-04-20T13:24:24.221" v="195" actId="20577"/>
          <ac:spMkLst>
            <pc:docMk/>
            <pc:sldMk cId="3616905428" sldId="837"/>
            <ac:spMk id="10" creationId="{0073F028-1390-4D3A-B4ED-33214D0FB167}"/>
          </ac:spMkLst>
        </pc:spChg>
        <pc:spChg chg="mod">
          <ac:chgData name="Jenifer Prince Devaraj" userId="c3fb109c-09d1-42a6-93f4-69472d709861" providerId="ADAL" clId="{09A26AFE-3578-4143-B1B0-81DF391638B0}" dt="2026-04-20T08:04:56.435" v="177"/>
          <ac:spMkLst>
            <pc:docMk/>
            <pc:sldMk cId="3616905428" sldId="837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09A26AFE-3578-4143-B1B0-81DF391638B0}" dt="2026-03-23T14:13:42.848" v="137" actId="1036"/>
          <ac:picMkLst>
            <pc:docMk/>
            <pc:sldMk cId="3616905428" sldId="837"/>
            <ac:picMk id="4" creationId="{31F83B51-B729-2F36-2451-CB2C67B4C5DC}"/>
          </ac:picMkLst>
        </pc:picChg>
      </pc:sldChg>
      <pc:sldChg chg="addSp delSp modSp add del mod ord">
        <pc:chgData name="Jenifer Prince Devaraj" userId="c3fb109c-09d1-42a6-93f4-69472d709861" providerId="ADAL" clId="{09A26AFE-3578-4143-B1B0-81DF391638B0}" dt="2026-04-20T08:04:24.016" v="167" actId="47"/>
        <pc:sldMkLst>
          <pc:docMk/>
          <pc:sldMk cId="3757673764" sldId="838"/>
        </pc:sldMkLst>
      </pc:sldChg>
      <pc:sldChg chg="addSp delSp modSp add del mod">
        <pc:chgData name="Jenifer Prince Devaraj" userId="c3fb109c-09d1-42a6-93f4-69472d709861" providerId="ADAL" clId="{09A26AFE-3578-4143-B1B0-81DF391638B0}" dt="2026-04-20T13:24:03.686" v="190" actId="47"/>
        <pc:sldMkLst>
          <pc:docMk/>
          <pc:sldMk cId="4096759124" sldId="838"/>
        </pc:sldMkLst>
        <pc:spChg chg="add mod">
          <ac:chgData name="Jenifer Prince Devaraj" userId="c3fb109c-09d1-42a6-93f4-69472d709861" providerId="ADAL" clId="{09A26AFE-3578-4143-B1B0-81DF391638B0}" dt="2026-04-20T08:56:42.488" v="188" actId="1076"/>
          <ac:spMkLst>
            <pc:docMk/>
            <pc:sldMk cId="4096759124" sldId="838"/>
            <ac:spMk id="6" creationId="{8244A2B3-95DE-0770-EDB1-363421A12B82}"/>
          </ac:spMkLst>
        </pc:spChg>
        <pc:spChg chg="del mod">
          <ac:chgData name="Jenifer Prince Devaraj" userId="c3fb109c-09d1-42a6-93f4-69472d709861" providerId="ADAL" clId="{09A26AFE-3578-4143-B1B0-81DF391638B0}" dt="2026-04-20T08:56:45.837" v="189" actId="478"/>
          <ac:spMkLst>
            <pc:docMk/>
            <pc:sldMk cId="4096759124" sldId="838"/>
            <ac:spMk id="9" creationId="{6A230326-6354-AFFA-A710-9F677F1D345E}"/>
          </ac:spMkLst>
        </pc:spChg>
        <pc:spChg chg="del">
          <ac:chgData name="Jenifer Prince Devaraj" userId="c3fb109c-09d1-42a6-93f4-69472d709861" providerId="ADAL" clId="{09A26AFE-3578-4143-B1B0-81DF391638B0}" dt="2026-04-20T08:56:27.504" v="183" actId="478"/>
          <ac:spMkLst>
            <pc:docMk/>
            <pc:sldMk cId="4096759124" sldId="838"/>
            <ac:spMk id="14" creationId="{C8168EA1-FBED-652C-0AA6-48ADFB4B4426}"/>
          </ac:spMkLst>
        </pc:spChg>
        <pc:spChg chg="del">
          <ac:chgData name="Jenifer Prince Devaraj" userId="c3fb109c-09d1-42a6-93f4-69472d709861" providerId="ADAL" clId="{09A26AFE-3578-4143-B1B0-81DF391638B0}" dt="2026-04-20T08:56:30.458" v="184" actId="478"/>
          <ac:spMkLst>
            <pc:docMk/>
            <pc:sldMk cId="4096759124" sldId="838"/>
            <ac:spMk id="16" creationId="{A7855387-5CDF-72AF-6985-EF634C286DD4}"/>
          </ac:spMkLst>
        </pc:spChg>
        <pc:cxnChg chg="del">
          <ac:chgData name="Jenifer Prince Devaraj" userId="c3fb109c-09d1-42a6-93f4-69472d709861" providerId="ADAL" clId="{09A26AFE-3578-4143-B1B0-81DF391638B0}" dt="2026-04-20T08:56:32.500" v="185" actId="478"/>
          <ac:cxnSpMkLst>
            <pc:docMk/>
            <pc:sldMk cId="4096759124" sldId="838"/>
            <ac:cxnSpMk id="4" creationId="{E414B9B6-230D-B9D5-6518-A2E0C908F8A7}"/>
          </ac:cxnSpMkLst>
        </pc:cxnChg>
      </pc:sldChg>
      <pc:sldChg chg="modSp add del">
        <pc:chgData name="Jenifer Prince Devaraj" userId="c3fb109c-09d1-42a6-93f4-69472d709861" providerId="ADAL" clId="{09A26AFE-3578-4143-B1B0-81DF391638B0}" dt="2026-04-20T08:04:36.761" v="173" actId="47"/>
        <pc:sldMkLst>
          <pc:docMk/>
          <pc:sldMk cId="1459699923" sldId="840"/>
        </pc:sldMkLst>
      </pc:sldChg>
      <pc:sldChg chg="modSp add del">
        <pc:chgData name="Jenifer Prince Devaraj" userId="c3fb109c-09d1-42a6-93f4-69472d709861" providerId="ADAL" clId="{09A26AFE-3578-4143-B1B0-81DF391638B0}" dt="2026-04-20T08:04:37.430" v="175" actId="47"/>
        <pc:sldMkLst>
          <pc:docMk/>
          <pc:sldMk cId="2388089432" sldId="841"/>
        </pc:sldMkLst>
      </pc:sldChg>
      <pc:sldChg chg="modSp add del modNotesTx">
        <pc:chgData name="Jenifer Prince Devaraj" userId="c3fb109c-09d1-42a6-93f4-69472d709861" providerId="ADAL" clId="{09A26AFE-3578-4143-B1B0-81DF391638B0}" dt="2026-04-20T08:04:36.453" v="172" actId="47"/>
        <pc:sldMkLst>
          <pc:docMk/>
          <pc:sldMk cId="3707419835" sldId="84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dirty="0"/>
                  <a:t>The piecewise looks like this because of causality:</a:t>
                </a:r>
              </a:p>
              <a:p>
                <a:r>
                  <a:rPr lang="en-GB" b="0" dirty="0"/>
                  <a:t>Before </a:t>
                </a:r>
                <a14:m>
                  <m:oMath xmlns:m="http://schemas.openxmlformats.org/officeDocument/2006/math">
                    <m:r>
                      <a:rPr lang="en-GB" sz="1200" b="0" i="1" kern="120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𝑡</m:t>
                    </m:r>
                    <m:r>
                      <a:rPr lang="en-GB" sz="1200" b="0" i="0" kern="120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=0</m:t>
                    </m:r>
                  </m:oMath>
                </a14:m>
                <a:r>
                  <a:rPr lang="en-GB" b="0" dirty="0"/>
                  <a:t>→ no response → 0 </a:t>
                </a:r>
              </a:p>
              <a:p>
                <a:r>
                  <a:rPr lang="en-GB" b="0" dirty="0"/>
                  <a:t>After </a:t>
                </a:r>
                <a14:m>
                  <m:oMath xmlns:m="http://schemas.openxmlformats.org/officeDocument/2006/math">
                    <m:r>
                      <a:rPr lang="en-GB" sz="1200" b="0" i="1" kern="120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𝑡</m:t>
                    </m:r>
                    <m:r>
                      <a:rPr lang="en-GB" sz="1200" b="0" i="0" kern="120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+mn-ea"/>
                        <a:cs typeface="+mn-cs"/>
                      </a:rPr>
                      <m:t>=0</m:t>
                    </m:r>
                  </m:oMath>
                </a14:m>
                <a:r>
                  <a:rPr lang="en-GB" b="0" dirty="0"/>
                  <a:t>→ exponential </a:t>
                </a:r>
                <a:r>
                  <a:rPr lang="en-GB" b="0" dirty="0" err="1"/>
                  <a:t>behavior</a:t>
                </a:r>
                <a:endParaRPr lang="en-GB" b="0" dirty="0"/>
              </a:p>
              <a:p>
                <a:endParaRPr lang="en-GB" b="1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dirty="0"/>
                  <a:t>The piecewise looks like this because of causality:</a:t>
                </a:r>
              </a:p>
              <a:p>
                <a:r>
                  <a:rPr lang="en-GB" b="0" dirty="0"/>
                  <a:t>Before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𝑡=0</a:t>
                </a:r>
                <a:r>
                  <a:rPr lang="en-GB" b="0" dirty="0"/>
                  <a:t>→ no response → 0 </a:t>
                </a:r>
              </a:p>
              <a:p>
                <a:r>
                  <a:rPr lang="en-GB" b="0" dirty="0"/>
                  <a:t>After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𝑡=0</a:t>
                </a:r>
                <a:r>
                  <a:rPr lang="en-GB" b="0" dirty="0"/>
                  <a:t>→ exponential </a:t>
                </a:r>
                <a:r>
                  <a:rPr lang="en-GB" b="0" dirty="0" err="1"/>
                  <a:t>behavior</a:t>
                </a:r>
                <a:endParaRPr lang="en-GB" b="0" dirty="0"/>
              </a:p>
              <a:p>
                <a:endParaRPr lang="en-GB" b="1" dirty="0"/>
              </a:p>
              <a:p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401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slideLayout" Target="../slideLayouts/slideLayout2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6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Systems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 7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35402" y="1510504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306864" y="2506072"/>
                <a:ext cx="10737373" cy="2944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system processes an input x(t) and produces an output y(t). It can be physical, mathematical, or electronic.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If a system is denoted by T, the relation is written as: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)]</m:t>
                    </m:r>
                  </m:oMath>
                </a14:m>
                <a:endParaRPr lang="en-GB" sz="24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864" y="2506072"/>
                <a:ext cx="10737373" cy="2944652"/>
              </a:xfrm>
              <a:prstGeom prst="rect">
                <a:avLst/>
              </a:prstGeom>
              <a:blipFill>
                <a:blip r:embed="rId2"/>
                <a:stretch>
                  <a:fillRect l="-738" b="-18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403194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1009207" y="1945127"/>
                <a:ext cx="9265760" cy="3785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Examples: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speaker system takes an electrical signal and produces sound.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heater takes voltage and produces heat.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mathematical system transforms input functions.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) = 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[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)]</m:t>
                      </m:r>
                    </m:oMath>
                  </m:oMathPara>
                </a14:m>
                <a:endParaRPr lang="en-GB" sz="24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9207" y="1945127"/>
                <a:ext cx="9265760" cy="3785652"/>
              </a:xfrm>
              <a:prstGeom prst="rect">
                <a:avLst/>
              </a:prstGeom>
              <a:blipFill>
                <a:blip r:embed="rId2"/>
                <a:stretch>
                  <a:fillRect l="-10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4082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Impulse Response and System Behaviour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87699" y="2054359"/>
            <a:ext cx="11182793" cy="3915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Impulse Function δ(t)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The Dirac delta function δ(t) is defined as,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	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	It represents an instantaneous pulse.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CB9321-D08F-4304-9676-EFAC8AE9E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1368" y="3538463"/>
            <a:ext cx="5563376" cy="1066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828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Impulse Response and System Behaviour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87699" y="2054359"/>
            <a:ext cx="11182793" cy="2583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Impulse Response h(t)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impulse response of a system is the output when the input is δ(t).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It completely characterises a Linear Time-Invariant (LTI) system.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If we know h(t), we can determine the output for any input.</a:t>
            </a:r>
          </a:p>
        </p:txBody>
      </p:sp>
    </p:spTree>
    <p:extLst>
      <p:ext uri="{BB962C8B-B14F-4D97-AF65-F5344CB8AC3E}">
        <p14:creationId xmlns:p14="http://schemas.microsoft.com/office/powerpoint/2010/main" val="1116637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Convolution and System Output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817739" y="1660858"/>
                <a:ext cx="10426524" cy="58071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For an LTI system, the output for any input x(t) is found using convolution.</a:t>
                </a:r>
              </a:p>
              <a:p>
                <a:pPr>
                  <a:lnSpc>
                    <a:spcPct val="200000"/>
                  </a:lnSpc>
                </a:pPr>
                <a:r>
                  <a:rPr lang="en-US" sz="18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𝑦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∗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h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= ∫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h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 −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</m:t>
                    </m:r>
                    <m:r>
                      <a:rPr lang="en-US" sz="1800" i="1" dirty="0" err="1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𝑑</m:t>
                    </m:r>
                    <m:r>
                      <a:rPr lang="en-US" sz="1800" i="1" dirty="0" err="1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</m:oMath>
                </a14:m>
                <a:endParaRPr lang="en-GB" sz="1800" dirty="0">
                  <a:effectLst/>
                  <a:latin typeface="Cambria" panose="02040503050406030204" pitchFamily="18" charset="0"/>
                  <a:ea typeface="MS Mincho" panose="020B0400000000000000" pitchFamily="49" charset="-128"/>
                  <a:cs typeface="Times New Roman" panose="02020603050405020304" pitchFamily="18" charset="0"/>
                </a:endParaRP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Convolution </a:t>
                </a: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accounts for how the system responds to past values of input.</a:t>
                </a: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Convolution </a:t>
                </a: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determines how the system modifies the input function.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Example: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In audio processing, convolution is used to apply reverb effects.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In image processing, convolution is used for blurring and edge detection.</a:t>
                </a:r>
              </a:p>
              <a:p>
                <a:pPr>
                  <a:lnSpc>
                    <a:spcPct val="200000"/>
                  </a:lnSpc>
                </a:pPr>
                <a:endParaRPr lang="en-GB" sz="2400" dirty="0">
                  <a:effectLst/>
                  <a:latin typeface="Cambria" panose="02040503050406030204" pitchFamily="18" charset="0"/>
                  <a:ea typeface="MS Mincho" panose="020B0400000000000000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739" y="1660858"/>
                <a:ext cx="10426524" cy="5807167"/>
              </a:xfrm>
              <a:prstGeom prst="rect">
                <a:avLst/>
              </a:prstGeom>
              <a:blipFill>
                <a:blip r:embed="rId2"/>
                <a:stretch>
                  <a:fillRect l="-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6802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664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Example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075" y="172286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339" y="4408785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020" y="4738165"/>
            <a:ext cx="3450834" cy="3610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713" y="5451287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8339" y="576619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1713" y="6108669"/>
            <a:ext cx="3293410" cy="2718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36E8EDC-9218-4BB9-936E-1D68228C0576}"/>
              </a:ext>
            </a:extLst>
          </p:cNvPr>
          <p:cNvSpPr txBox="1"/>
          <p:nvPr/>
        </p:nvSpPr>
        <p:spPr>
          <a:xfrm>
            <a:off x="8570496" y="4796927"/>
            <a:ext cx="13999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latin typeface="Cambria" panose="02040503050406030204" pitchFamily="18" charset="0"/>
                <a:ea typeface="Cambria" panose="02040503050406030204" pitchFamily="18" charset="0"/>
              </a:rPr>
              <a:t>Figure: 1(b)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56033-8904-4681-AEEC-BEE71343E7E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8339" y="5082630"/>
            <a:ext cx="2696806" cy="3816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CEEF6A-C72F-4FFE-A739-ADB9DBF341FD}"/>
              </a:ext>
            </a:extLst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8374" y="2840150"/>
            <a:ext cx="3124200" cy="18980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069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22368" y="1091226"/>
            <a:ext cx="11511280" cy="664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984995D-72E5-4F6E-BA2F-BE6F1A772878}"/>
                  </a:ext>
                </a:extLst>
              </p:cNvPr>
              <p:cNvSpPr txBox="1"/>
              <p:nvPr/>
            </p:nvSpPr>
            <p:spPr>
              <a:xfrm>
                <a:off x="931742" y="1891334"/>
                <a:ext cx="7438170" cy="111562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lvl="0" indent="-342900">
                  <a:lnSpc>
                    <a:spcPct val="200000"/>
                  </a:lnSpc>
                  <a:buFont typeface="+mj-lt"/>
                  <a:buAutoNum type="romanLcParenBoth"/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Mathematical Representation of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𝒉</m:t>
                    </m:r>
                    <m:d>
                      <m:d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𝒕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984995D-72E5-4F6E-BA2F-BE6F1A7728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1742" y="1891334"/>
                <a:ext cx="7438170" cy="1115626"/>
              </a:xfrm>
              <a:prstGeom prst="rect">
                <a:avLst/>
              </a:prstGeom>
              <a:blipFill>
                <a:blip r:embed="rId2"/>
                <a:stretch>
                  <a:fillRect l="-6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CCDFBCE3-31F3-4466-9C44-05746E4566C6}"/>
              </a:ext>
            </a:extLst>
          </p:cNvPr>
          <p:cNvSpPr txBox="1"/>
          <p:nvPr/>
        </p:nvSpPr>
        <p:spPr>
          <a:xfrm>
            <a:off x="931742" y="4145872"/>
            <a:ext cx="7438170" cy="1115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(ii)   Formula for Convolution Integral.				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D74AD3F-4368-47B1-8355-704B7F516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4736" y="4818423"/>
            <a:ext cx="3963853" cy="11156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4372B5-B455-80D5-A20D-7FF843BD1F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3376" y="2996417"/>
            <a:ext cx="2309282" cy="104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864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91736" y="1030996"/>
            <a:ext cx="11511280" cy="664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/>
              <p:nvPr/>
            </p:nvSpPr>
            <p:spPr>
              <a:xfrm>
                <a:off x="1023256" y="1750583"/>
                <a:ext cx="6911602" cy="15744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ct val="200000"/>
                  </a:lnSpc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(iii) Simplify the unit step.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28600" indent="457200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	For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𝑢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1800" i="1" dirty="0"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 marL="228600" indent="457200">
                  <a:lnSpc>
                    <a:spcPct val="150000"/>
                  </a:lnSpc>
                </a:pPr>
                <a:r>
                  <a:rPr lang="en-GB" sz="1800" dirty="0">
                    <a:effectLst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nary>
                      <m:naryPr>
                        <m:limLoc m:val="undOvr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SimSun" panose="02010600030101010101" pitchFamily="2" charset="-122"/>
                            <a:cs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h</m:t>
                        </m:r>
                        <m:d>
                          <m:d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𝜏</m:t>
                            </m:r>
                          </m:e>
                        </m:d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𝑑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𝜏</m:t>
                        </m:r>
                      </m:e>
                    </m:nary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−−−→(1)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1750583"/>
                <a:ext cx="6911602" cy="1574470"/>
              </a:xfrm>
              <a:prstGeom prst="rect">
                <a:avLst/>
              </a:prstGeom>
              <a:blipFill>
                <a:blip r:embed="rId2"/>
                <a:stretch>
                  <a:fillRect l="-794" b="-5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0604D95F-E6D6-4657-A685-93B2A1AF55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020" y="3490180"/>
            <a:ext cx="3585450" cy="296034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DACCBEF-0069-4516-BB66-5D0ABA761B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7048" y="2274642"/>
            <a:ext cx="4317692" cy="2106631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466FEA2-55D1-4CC7-9145-E732ED12895E}"/>
              </a:ext>
            </a:extLst>
          </p:cNvPr>
          <p:cNvCxnSpPr/>
          <p:nvPr/>
        </p:nvCxnSpPr>
        <p:spPr>
          <a:xfrm>
            <a:off x="6892684" y="2112579"/>
            <a:ext cx="0" cy="403597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704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FA51BB-27D2-4CF2-A7CC-B520B11932AB}"/>
              </a:ext>
            </a:extLst>
          </p:cNvPr>
          <p:cNvSpPr txBox="1"/>
          <p:nvPr/>
        </p:nvSpPr>
        <p:spPr>
          <a:xfrm>
            <a:off x="504423" y="1986863"/>
            <a:ext cx="7438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(iv) Evaluate for different Intervals		</a:t>
            </a:r>
            <a:endParaRPr lang="en-GB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8BA49CE8-4DF4-427F-8EA1-F4DFFE1B3B13}"/>
                  </a:ext>
                </a:extLst>
              </p:cNvPr>
              <p:cNvSpPr txBox="1"/>
              <p:nvPr/>
            </p:nvSpPr>
            <p:spPr>
              <a:xfrm>
                <a:off x="222368" y="2385138"/>
                <a:ext cx="7438170" cy="16683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685800">
                  <a:lnSpc>
                    <a:spcPct val="200000"/>
                  </a:lnSpc>
                </a:pP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Case 1</a:t>
                </a:r>
              </a:p>
              <a:p>
                <a:pPr marL="685800">
                  <a:lnSpc>
                    <a:spcPct val="200000"/>
                  </a:lnSpc>
                </a:pPr>
                <a:r>
                  <a:rPr lang="en-GB" b="1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𝒕</m:t>
                    </m:r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&lt;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𝟎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,</m:t>
                    </m:r>
                    <m:r>
                      <a:rPr lang="en-GB" sz="1800" b="1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 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Since both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and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are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0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𝑓𝑜𝑟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1800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&gt;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0</m:t>
                    </m:r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8BA49CE8-4DF4-427F-8EA1-F4DFFE1B3B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2385138"/>
                <a:ext cx="7438170" cy="1668342"/>
              </a:xfrm>
              <a:prstGeom prst="rect">
                <a:avLst/>
              </a:prstGeom>
              <a:blipFill>
                <a:blip r:embed="rId2"/>
                <a:stretch>
                  <a:fillRect b="-47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90E66BD-8153-4B6A-8F86-9BFD25D783C5}"/>
                  </a:ext>
                </a:extLst>
              </p:cNvPr>
              <p:cNvSpPr txBox="1"/>
              <p:nvPr/>
            </p:nvSpPr>
            <p:spPr>
              <a:xfrm>
                <a:off x="6213141" y="2066752"/>
                <a:ext cx="7438170" cy="467345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685800">
                  <a:lnSpc>
                    <a:spcPct val="150000"/>
                  </a:lnSpc>
                </a:pP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Case 2</a:t>
                </a:r>
              </a:p>
              <a:p>
                <a:pPr marL="685800">
                  <a:lnSpc>
                    <a:spcPct val="150000"/>
                  </a:lnSpc>
                </a:pPr>
                <a:r>
                  <a:rPr lang="en-GB" b="1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b="1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𝒕</m:t>
                    </m:r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≥</m:t>
                    </m:r>
                    <m:r>
                      <a:rPr lang="en-GB" sz="1800" b="1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𝟎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,</m:t>
                    </m:r>
                    <m:r>
                      <a:rPr lang="en-GB" sz="1800" b="1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 </m:t>
                    </m:r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h</m:t>
                    </m:r>
                    <m:d>
                      <m:d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GB" sz="1800" b="0" i="0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t</m:t>
                        </m:r>
                      </m:e>
                    </m:d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</m:oMath>
                </a14:m>
                <a:endParaRPr lang="en-GB" sz="1800" b="1" dirty="0">
                  <a:effectLst/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    </a:t>
                </a:r>
                <a:r>
                  <a:rPr lang="en-GB" sz="1800" b="0" i="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On considering,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t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→ 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𝜏</m:t>
                    </m:r>
                  </m:oMath>
                </a14:m>
                <a:endParaRPr lang="en-GB" sz="1800" i="0" dirty="0">
                  <a:effectLst/>
                  <a:latin typeface="Cambria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	        Therefore,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h</m:t>
                    </m:r>
                    <m:d>
                      <m:d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</m:e>
                    </m:d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sup>
                    </m:sSup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nary>
                      <m:naryPr>
                        <m:limLoc m:val="undOvr"/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sSup>
                          <m:sSupPr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(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𝜏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)</m:t>
                            </m:r>
                          </m:sup>
                        </m:s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𝑑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𝜏</m:t>
                        </m:r>
                      </m:e>
                    </m:nary>
                    <m:r>
                      <a:rPr lang="en-GB" i="1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</m:sSup>
                    <m:nary>
                      <m:naryPr>
                        <m:limLoc m:val="undOvr"/>
                        <m:ctrlP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naryPr>
                      <m:sub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sup>
                      <m:e>
                        <m:sSup>
                          <m:sSupPr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𝑒</m:t>
                            </m:r>
                            <m:r>
                              <a:rPr lang="en-GB" b="0" i="1" smtClean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</m:t>
                            </m:r>
                          </m:e>
                          <m:sup>
                            <m:r>
                              <a:rPr lang="en-GB" i="1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𝜏</m:t>
                            </m:r>
                          </m:sup>
                        </m:sSup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𝑑</m:t>
                        </m:r>
                        <m:r>
                          <a:rPr lang="en-GB" i="1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𝜏</m:t>
                        </m:r>
                      </m:e>
                    </m:nary>
                  </m:oMath>
                </a14:m>
                <a:endParaRPr lang="en-GB" sz="1800" dirty="0">
                  <a:solidFill>
                    <a:srgbClr val="000000"/>
                  </a:solidFill>
                  <a:effectLst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</m:s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sSubSup>
                      <m:sSub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d>
                          <m:dPr>
                            <m:begChr m:val="⌈"/>
                            <m:endChr m:val="⌉"/>
                            <m:ctrlPr>
                              <a:rPr lang="en-GB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p>
                              <m:sSupPr>
                                <m:ctrlPr>
                                  <a:rPr lang="en-GB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𝑒</m:t>
                                </m:r>
                              </m:e>
                              <m:sup>
                                <m:r>
                                  <a:rPr lang="en-GB" sz="1800" b="0" i="1" smtClean="0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−</m:t>
                                </m:r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𝜏</m:t>
                                </m:r>
                              </m:sup>
                            </m:sSup>
                          </m:e>
                        </m:d>
                      </m:e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sup>
                    </m:sSubSup>
                    <m:r>
                      <a:rPr lang="en-GB" sz="1800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e>
                    </m:d>
                  </m:oMath>
                </a14:m>
                <a:endParaRPr lang="en-GB" b="0" dirty="0"/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</m:oMath>
                </a14:m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=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−1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685800">
                  <a:lnSpc>
                    <a:spcPct val="200000"/>
                  </a:lnSpc>
                </a:pPr>
                <a:endParaRPr lang="en-GB" sz="1800" dirty="0">
                  <a:solidFill>
                    <a:srgbClr val="000000"/>
                  </a:solidFill>
                  <a:effectLst/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90E66BD-8153-4B6A-8F86-9BFD25D783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3141" y="2066752"/>
                <a:ext cx="7438170" cy="467345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15F58C7-4E37-43FA-AAEF-48C8C08EC454}"/>
              </a:ext>
            </a:extLst>
          </p:cNvPr>
          <p:cNvCxnSpPr>
            <a:cxnSpLocks/>
          </p:cNvCxnSpPr>
          <p:nvPr/>
        </p:nvCxnSpPr>
        <p:spPr>
          <a:xfrm>
            <a:off x="6608905" y="2066752"/>
            <a:ext cx="0" cy="35395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6061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91736" y="1030996"/>
            <a:ext cx="11511280" cy="6643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Example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/>
              <p:nvPr/>
            </p:nvSpPr>
            <p:spPr>
              <a:xfrm>
                <a:off x="1023256" y="1750583"/>
                <a:ext cx="6911602" cy="13574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ct val="150000"/>
                  </a:lnSpc>
                </a:pPr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(v) Find the final mathematical expression for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𝒚</m:t>
                    </m:r>
                    <m:d>
                      <m:d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𝒕</m:t>
                        </m:r>
                      </m:e>
                    </m:d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  <m:r>
                      <a:rPr lang="en-GB" sz="180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d>
                      <m:dPr>
                        <m:begChr m:val="{"/>
                        <m:endChr m:val="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eqArr>
                          <m:eqArr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eqArr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 </m:t>
                            </m:r>
                            <m: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0                  </m:t>
                            </m:r>
                            <m:r>
                              <m:rPr>
                                <m:sty m:val="p"/>
                              </m:rP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t</m:t>
                            </m:r>
                            <m:r>
                              <a:rPr lang="en-GB" sz="1800" b="0" i="0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&lt;</m:t>
                            </m:r>
                            <m:r>
                              <a:rPr lang="en-GB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0</m:t>
                            </m:r>
                          </m:e>
                          <m:e>
                            <m:sSup>
                              <m:sSupPr>
                                <m:ctrlP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𝑒</m:t>
                                </m:r>
                              </m:e>
                              <m:sup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𝑡</m:t>
                                </m:r>
                              </m:sup>
                            </m:sSup>
                            <m:r>
                              <a:rPr lang="en-GB" sz="1800" b="0" i="1" smtClean="0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−1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       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sz="1800" b="1" i="1" smtClean="0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≥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0</m:t>
                            </m:r>
                          </m:e>
                        </m:eqArr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073F028-1390-4D3A-B4ED-33214D0FB1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1750583"/>
                <a:ext cx="6911602" cy="1357423"/>
              </a:xfrm>
              <a:prstGeom prst="rect">
                <a:avLst/>
              </a:prstGeom>
              <a:blipFill>
                <a:blip r:embed="rId2"/>
                <a:stretch>
                  <a:fillRect l="-7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9FA51BB-27D2-4CF2-A7CC-B520B11932AB}"/>
                  </a:ext>
                </a:extLst>
              </p:cNvPr>
              <p:cNvSpPr txBox="1"/>
              <p:nvPr/>
            </p:nvSpPr>
            <p:spPr>
              <a:xfrm>
                <a:off x="1023256" y="3380663"/>
                <a:ext cx="743817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(vi) Sketch the Output of </a:t>
                </a:r>
                <a14:m>
                  <m:oMath xmlns:m="http://schemas.openxmlformats.org/officeDocument/2006/math"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𝒚</m:t>
                    </m:r>
                    <m:d>
                      <m:dPr>
                        <m:ctrlPr>
                          <a:rPr lang="en-GB" b="1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𝒕</m:t>
                        </m:r>
                      </m:e>
                    </m:d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</a:t>
                </a:r>
                <a:endParaRPr lang="en-GB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9FA51BB-27D2-4CF2-A7CC-B520B11932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256" y="3380663"/>
                <a:ext cx="7438170" cy="369332"/>
              </a:xfrm>
              <a:prstGeom prst="rect">
                <a:avLst/>
              </a:prstGeom>
              <a:blipFill>
                <a:blip r:embed="rId3"/>
                <a:stretch>
                  <a:fillRect l="-738" t="-13333" b="-2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31F83B51-B729-2F36-2451-CB2C67B4C5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1071" y="3944466"/>
            <a:ext cx="3041222" cy="265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905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1248</TotalTime>
  <Words>648</Words>
  <Application>Microsoft Office PowerPoint</Application>
  <PresentationFormat>Widescreen</PresentationFormat>
  <Paragraphs>100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12</vt:i4>
      </vt:variant>
    </vt:vector>
  </HeadingPairs>
  <TitlesOfParts>
    <vt:vector size="25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200_Title Page 3</vt:lpstr>
      <vt:lpstr>UWTSD 200_Text 4</vt:lpstr>
      <vt:lpstr>UWTSD 200_Text 5</vt:lpstr>
      <vt:lpstr>UWTSD Logo Variations with Image Behind</vt:lpstr>
      <vt:lpstr>PowerPoint Presentation</vt:lpstr>
      <vt:lpstr>Systems</vt:lpstr>
      <vt:lpstr>Systems</vt:lpstr>
      <vt:lpstr>Systems</vt:lpstr>
      <vt:lpstr>Systems</vt:lpstr>
      <vt:lpstr>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2026-04-20T13:24:31Z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