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61" r:id="rId8"/>
    <p:sldId id="259" r:id="rId9"/>
    <p:sldId id="262" r:id="rId10"/>
    <p:sldId id="263" r:id="rId11"/>
    <p:sldId id="264" r:id="rId12"/>
    <p:sldId id="260"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88" d="100"/>
          <a:sy n="88" d="100"/>
        </p:scale>
        <p:origin x="200" y="5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ata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ata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2.png"/><Relationship Id="rId7" Type="http://schemas.openxmlformats.org/officeDocument/2006/relationships/image" Target="../media/image34.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33.svg"/></Relationships>
</file>

<file path=ppt/diagrams/_rels/data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ata8.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6.png"/><Relationship Id="rId7" Type="http://schemas.openxmlformats.org/officeDocument/2006/relationships/image" Target="../media/image48.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51.svg"/><Relationship Id="rId4" Type="http://schemas.openxmlformats.org/officeDocument/2006/relationships/image" Target="../media/image47.svg"/><Relationship Id="rId9" Type="http://schemas.openxmlformats.org/officeDocument/2006/relationships/image" Target="../media/image50.png"/></Relationships>
</file>

<file path=ppt/diagrams/_rels/data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4" Type="http://schemas.openxmlformats.org/officeDocument/2006/relationships/image" Target="../media/image5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2.png"/><Relationship Id="rId7" Type="http://schemas.openxmlformats.org/officeDocument/2006/relationships/image" Target="../media/image34.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33.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8.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6.png"/><Relationship Id="rId7" Type="http://schemas.openxmlformats.org/officeDocument/2006/relationships/image" Target="../media/image48.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51.svg"/><Relationship Id="rId4" Type="http://schemas.openxmlformats.org/officeDocument/2006/relationships/image" Target="../media/image47.svg"/><Relationship Id="rId9" Type="http://schemas.openxmlformats.org/officeDocument/2006/relationships/image" Target="../media/image50.png"/></Relationships>
</file>

<file path=ppt/diagrams/_rels/drawing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4" Type="http://schemas.openxmlformats.org/officeDocument/2006/relationships/image" Target="../media/image56.svg"/></Relationships>
</file>

<file path=ppt/diagrams/colors1.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D79BC8-1279-44D5-85A6-3B05FAE9176F}"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C57FB5D6-9FC3-4ABD-BA05-7DD5CEB6D597}">
      <dgm:prSet/>
      <dgm:spPr/>
      <dgm:t>
        <a:bodyPr/>
        <a:lstStyle/>
        <a:p>
          <a:pPr>
            <a:defRPr cap="all"/>
          </a:pPr>
          <a:r>
            <a:rPr lang="en-US"/>
            <a:t>Historic Approaches</a:t>
          </a:r>
        </a:p>
      </dgm:t>
    </dgm:pt>
    <dgm:pt modelId="{2979AD54-E786-49F4-A902-3EA72DF0BE80}" type="parTrans" cxnId="{1D941794-560B-4BCE-B4AF-1FE9677DDEDB}">
      <dgm:prSet/>
      <dgm:spPr/>
      <dgm:t>
        <a:bodyPr/>
        <a:lstStyle/>
        <a:p>
          <a:endParaRPr lang="en-US"/>
        </a:p>
      </dgm:t>
    </dgm:pt>
    <dgm:pt modelId="{4B59168F-2470-49E1-A7C8-DCDE0AE97A0C}" type="sibTrans" cxnId="{1D941794-560B-4BCE-B4AF-1FE9677DDEDB}">
      <dgm:prSet/>
      <dgm:spPr/>
      <dgm:t>
        <a:bodyPr/>
        <a:lstStyle/>
        <a:p>
          <a:endParaRPr lang="en-US"/>
        </a:p>
      </dgm:t>
    </dgm:pt>
    <dgm:pt modelId="{6C304D1C-B1DA-4880-B72E-36C57B025EFE}">
      <dgm:prSet/>
      <dgm:spPr/>
      <dgm:t>
        <a:bodyPr/>
        <a:lstStyle/>
        <a:p>
          <a:pPr>
            <a:defRPr cap="all"/>
          </a:pPr>
          <a:r>
            <a:rPr lang="en-US"/>
            <a:t>Current Practice</a:t>
          </a:r>
        </a:p>
      </dgm:t>
    </dgm:pt>
    <dgm:pt modelId="{BA92D35C-54F9-4BC0-AAC1-783EB3D9F29F}" type="parTrans" cxnId="{186F3632-9799-4924-A40F-9EC520D30DE9}">
      <dgm:prSet/>
      <dgm:spPr/>
      <dgm:t>
        <a:bodyPr/>
        <a:lstStyle/>
        <a:p>
          <a:endParaRPr lang="en-US"/>
        </a:p>
      </dgm:t>
    </dgm:pt>
    <dgm:pt modelId="{91042147-4369-4A27-A78F-16C649D12C5B}" type="sibTrans" cxnId="{186F3632-9799-4924-A40F-9EC520D30DE9}">
      <dgm:prSet/>
      <dgm:spPr/>
      <dgm:t>
        <a:bodyPr/>
        <a:lstStyle/>
        <a:p>
          <a:endParaRPr lang="en-US"/>
        </a:p>
      </dgm:t>
    </dgm:pt>
    <dgm:pt modelId="{13049AC3-B7E5-4BF0-9D65-A3431339AC25}">
      <dgm:prSet/>
      <dgm:spPr/>
      <dgm:t>
        <a:bodyPr/>
        <a:lstStyle/>
        <a:p>
          <a:pPr>
            <a:defRPr cap="all"/>
          </a:pPr>
          <a:r>
            <a:rPr lang="en-US"/>
            <a:t>Impacting Factors</a:t>
          </a:r>
        </a:p>
      </dgm:t>
    </dgm:pt>
    <dgm:pt modelId="{5CAB4F61-3F4F-4F79-98D9-A5EAFF853E7B}" type="parTrans" cxnId="{608134C5-A792-4E18-BA19-CE982342309F}">
      <dgm:prSet/>
      <dgm:spPr/>
      <dgm:t>
        <a:bodyPr/>
        <a:lstStyle/>
        <a:p>
          <a:endParaRPr lang="en-US"/>
        </a:p>
      </dgm:t>
    </dgm:pt>
    <dgm:pt modelId="{BD6E5D69-1DDE-4D6E-807B-5D1448F33E5E}" type="sibTrans" cxnId="{608134C5-A792-4E18-BA19-CE982342309F}">
      <dgm:prSet/>
      <dgm:spPr/>
      <dgm:t>
        <a:bodyPr/>
        <a:lstStyle/>
        <a:p>
          <a:endParaRPr lang="en-US"/>
        </a:p>
      </dgm:t>
    </dgm:pt>
    <dgm:pt modelId="{59D8052A-6DC1-4D2A-912D-3CF2BD9B5273}">
      <dgm:prSet/>
      <dgm:spPr/>
      <dgm:t>
        <a:bodyPr/>
        <a:lstStyle/>
        <a:p>
          <a:pPr>
            <a:defRPr cap="all"/>
          </a:pPr>
          <a:r>
            <a:rPr lang="en-US"/>
            <a:t>Demand</a:t>
          </a:r>
        </a:p>
      </dgm:t>
    </dgm:pt>
    <dgm:pt modelId="{94D76DCB-528F-4261-89A2-0163BD5FF1DC}" type="parTrans" cxnId="{183302B6-90F5-4832-8EC6-47F58DE7EF36}">
      <dgm:prSet/>
      <dgm:spPr/>
      <dgm:t>
        <a:bodyPr/>
        <a:lstStyle/>
        <a:p>
          <a:endParaRPr lang="en-US"/>
        </a:p>
      </dgm:t>
    </dgm:pt>
    <dgm:pt modelId="{02469AAE-0256-421A-8EF6-973A359C5A40}" type="sibTrans" cxnId="{183302B6-90F5-4832-8EC6-47F58DE7EF36}">
      <dgm:prSet/>
      <dgm:spPr/>
      <dgm:t>
        <a:bodyPr/>
        <a:lstStyle/>
        <a:p>
          <a:endParaRPr lang="en-US"/>
        </a:p>
      </dgm:t>
    </dgm:pt>
    <dgm:pt modelId="{C18B4D7D-DB8A-4AF6-BE83-330A6E201197}">
      <dgm:prSet/>
      <dgm:spPr/>
      <dgm:t>
        <a:bodyPr/>
        <a:lstStyle/>
        <a:p>
          <a:pPr>
            <a:defRPr cap="all"/>
          </a:pPr>
          <a:r>
            <a:rPr lang="en-US"/>
            <a:t>Sustainability</a:t>
          </a:r>
        </a:p>
      </dgm:t>
    </dgm:pt>
    <dgm:pt modelId="{0E6EFC0C-EA58-4238-9F5F-4F8463EC8399}" type="parTrans" cxnId="{A88A2B3D-E870-48D9-9A32-DB32B2F0BB68}">
      <dgm:prSet/>
      <dgm:spPr/>
      <dgm:t>
        <a:bodyPr/>
        <a:lstStyle/>
        <a:p>
          <a:endParaRPr lang="en-US"/>
        </a:p>
      </dgm:t>
    </dgm:pt>
    <dgm:pt modelId="{81AA4069-519C-4044-96EF-40F0523209F9}" type="sibTrans" cxnId="{A88A2B3D-E870-48D9-9A32-DB32B2F0BB68}">
      <dgm:prSet/>
      <dgm:spPr/>
      <dgm:t>
        <a:bodyPr/>
        <a:lstStyle/>
        <a:p>
          <a:endParaRPr lang="en-US"/>
        </a:p>
      </dgm:t>
    </dgm:pt>
    <dgm:pt modelId="{32D177F1-24F8-4DD5-95F2-A9643B51FA51}">
      <dgm:prSet/>
      <dgm:spPr/>
      <dgm:t>
        <a:bodyPr/>
        <a:lstStyle/>
        <a:p>
          <a:pPr>
            <a:defRPr cap="all"/>
          </a:pPr>
          <a:r>
            <a:rPr lang="en-US"/>
            <a:t>Future Developments</a:t>
          </a:r>
        </a:p>
      </dgm:t>
    </dgm:pt>
    <dgm:pt modelId="{2003E5DE-AD82-4243-8E41-C71212A8959C}" type="parTrans" cxnId="{F47722EE-E09C-4021-8ED7-0251B6BF2A39}">
      <dgm:prSet/>
      <dgm:spPr/>
      <dgm:t>
        <a:bodyPr/>
        <a:lstStyle/>
        <a:p>
          <a:endParaRPr lang="en-US"/>
        </a:p>
      </dgm:t>
    </dgm:pt>
    <dgm:pt modelId="{A7BB71E2-3D15-41C0-A576-709E01144BDA}" type="sibTrans" cxnId="{F47722EE-E09C-4021-8ED7-0251B6BF2A39}">
      <dgm:prSet/>
      <dgm:spPr/>
      <dgm:t>
        <a:bodyPr/>
        <a:lstStyle/>
        <a:p>
          <a:endParaRPr lang="en-US"/>
        </a:p>
      </dgm:t>
    </dgm:pt>
    <dgm:pt modelId="{2F86C2FC-B71F-499B-8E2F-875D0CB5945D}">
      <dgm:prSet/>
      <dgm:spPr/>
      <dgm:t>
        <a:bodyPr/>
        <a:lstStyle/>
        <a:p>
          <a:pPr>
            <a:defRPr cap="all"/>
          </a:pPr>
          <a:r>
            <a:rPr lang="en-US"/>
            <a:t>Future Technologies</a:t>
          </a:r>
        </a:p>
      </dgm:t>
    </dgm:pt>
    <dgm:pt modelId="{69529E57-8A09-46C6-B333-7448ED855255}" type="parTrans" cxnId="{51F1FB82-23BD-4B07-B0E9-CEF4BE75E4E5}">
      <dgm:prSet/>
      <dgm:spPr/>
      <dgm:t>
        <a:bodyPr/>
        <a:lstStyle/>
        <a:p>
          <a:endParaRPr lang="en-US"/>
        </a:p>
      </dgm:t>
    </dgm:pt>
    <dgm:pt modelId="{616A828B-36F6-40BF-9DFA-A083EC0EEF1D}" type="sibTrans" cxnId="{51F1FB82-23BD-4B07-B0E9-CEF4BE75E4E5}">
      <dgm:prSet/>
      <dgm:spPr/>
      <dgm:t>
        <a:bodyPr/>
        <a:lstStyle/>
        <a:p>
          <a:endParaRPr lang="en-US"/>
        </a:p>
      </dgm:t>
    </dgm:pt>
    <dgm:pt modelId="{616205F5-685B-43A5-BDF4-8A0D5773FDE8}" type="pres">
      <dgm:prSet presAssocID="{E6D79BC8-1279-44D5-85A6-3B05FAE9176F}" presName="root" presStyleCnt="0">
        <dgm:presLayoutVars>
          <dgm:dir/>
          <dgm:resizeHandles val="exact"/>
        </dgm:presLayoutVars>
      </dgm:prSet>
      <dgm:spPr/>
    </dgm:pt>
    <dgm:pt modelId="{2460E710-292D-4F5D-B1E2-B63FA3718A1F}" type="pres">
      <dgm:prSet presAssocID="{C57FB5D6-9FC3-4ABD-BA05-7DD5CEB6D597}" presName="compNode" presStyleCnt="0"/>
      <dgm:spPr/>
    </dgm:pt>
    <dgm:pt modelId="{5F672680-1B23-4E52-8A6A-2D071E8DBB54}" type="pres">
      <dgm:prSet presAssocID="{C57FB5D6-9FC3-4ABD-BA05-7DD5CEB6D597}" presName="iconBgRect" presStyleLbl="bgShp" presStyleIdx="0" presStyleCnt="7"/>
      <dgm:spPr/>
    </dgm:pt>
    <dgm:pt modelId="{D0E7B157-CCC7-4A20-B7B6-66F7A7FB3959}" type="pres">
      <dgm:prSet presAssocID="{C57FB5D6-9FC3-4ABD-BA05-7DD5CEB6D597}"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sign"/>
        </a:ext>
      </dgm:extLst>
    </dgm:pt>
    <dgm:pt modelId="{BCFEC203-9DE1-4635-982F-3E4ABF33231B}" type="pres">
      <dgm:prSet presAssocID="{C57FB5D6-9FC3-4ABD-BA05-7DD5CEB6D597}" presName="spaceRect" presStyleCnt="0"/>
      <dgm:spPr/>
    </dgm:pt>
    <dgm:pt modelId="{FD55DC15-4253-41E0-B97C-D86E2DC1AFD5}" type="pres">
      <dgm:prSet presAssocID="{C57FB5D6-9FC3-4ABD-BA05-7DD5CEB6D597}" presName="textRect" presStyleLbl="revTx" presStyleIdx="0" presStyleCnt="7">
        <dgm:presLayoutVars>
          <dgm:chMax val="1"/>
          <dgm:chPref val="1"/>
        </dgm:presLayoutVars>
      </dgm:prSet>
      <dgm:spPr/>
    </dgm:pt>
    <dgm:pt modelId="{4A4D74DE-E28E-4E64-990F-2DB885516A6A}" type="pres">
      <dgm:prSet presAssocID="{4B59168F-2470-49E1-A7C8-DCDE0AE97A0C}" presName="sibTrans" presStyleCnt="0"/>
      <dgm:spPr/>
    </dgm:pt>
    <dgm:pt modelId="{36ED5EC1-D51F-4D2A-AD03-AF282403869E}" type="pres">
      <dgm:prSet presAssocID="{6C304D1C-B1DA-4880-B72E-36C57B025EFE}" presName="compNode" presStyleCnt="0"/>
      <dgm:spPr/>
    </dgm:pt>
    <dgm:pt modelId="{8FB72AA2-84E8-4035-A130-75B7F8D559A0}" type="pres">
      <dgm:prSet presAssocID="{6C304D1C-B1DA-4880-B72E-36C57B025EFE}" presName="iconBgRect" presStyleLbl="bgShp" presStyleIdx="1" presStyleCnt="7"/>
      <dgm:spPr/>
    </dgm:pt>
    <dgm:pt modelId="{50E3D411-A906-4235-A008-C0D8CBB9B23A}" type="pres">
      <dgm:prSet presAssocID="{6C304D1C-B1DA-4880-B72E-36C57B025EFE}"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amily"/>
        </a:ext>
      </dgm:extLst>
    </dgm:pt>
    <dgm:pt modelId="{416C9076-D389-45F7-BFA7-21AC6E8CB9F9}" type="pres">
      <dgm:prSet presAssocID="{6C304D1C-B1DA-4880-B72E-36C57B025EFE}" presName="spaceRect" presStyleCnt="0"/>
      <dgm:spPr/>
    </dgm:pt>
    <dgm:pt modelId="{E1305B36-4D81-47A9-A6A3-513819E0505C}" type="pres">
      <dgm:prSet presAssocID="{6C304D1C-B1DA-4880-B72E-36C57B025EFE}" presName="textRect" presStyleLbl="revTx" presStyleIdx="1" presStyleCnt="7">
        <dgm:presLayoutVars>
          <dgm:chMax val="1"/>
          <dgm:chPref val="1"/>
        </dgm:presLayoutVars>
      </dgm:prSet>
      <dgm:spPr/>
    </dgm:pt>
    <dgm:pt modelId="{17C46E4E-CE6D-4BDA-9E59-31D96EF601A3}" type="pres">
      <dgm:prSet presAssocID="{91042147-4369-4A27-A78F-16C649D12C5B}" presName="sibTrans" presStyleCnt="0"/>
      <dgm:spPr/>
    </dgm:pt>
    <dgm:pt modelId="{3934FC2C-A6B5-4E02-9285-6AD52CAB9911}" type="pres">
      <dgm:prSet presAssocID="{13049AC3-B7E5-4BF0-9D65-A3431339AC25}" presName="compNode" presStyleCnt="0"/>
      <dgm:spPr/>
    </dgm:pt>
    <dgm:pt modelId="{DAEC00DF-21AB-49DC-82AB-017AA33E7544}" type="pres">
      <dgm:prSet presAssocID="{13049AC3-B7E5-4BF0-9D65-A3431339AC25}" presName="iconBgRect" presStyleLbl="bgShp" presStyleIdx="2" presStyleCnt="7"/>
      <dgm:spPr/>
    </dgm:pt>
    <dgm:pt modelId="{1BC5892D-61D7-49F6-B7DF-4504ED3FD442}" type="pres">
      <dgm:prSet presAssocID="{13049AC3-B7E5-4BF0-9D65-A3431339AC25}"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B"/>
        </a:ext>
      </dgm:extLst>
    </dgm:pt>
    <dgm:pt modelId="{BE18E4B3-03AE-47C9-9EAB-D3B78A324C9B}" type="pres">
      <dgm:prSet presAssocID="{13049AC3-B7E5-4BF0-9D65-A3431339AC25}" presName="spaceRect" presStyleCnt="0"/>
      <dgm:spPr/>
    </dgm:pt>
    <dgm:pt modelId="{BB48B26C-12B0-4326-BCCE-9270294C8B88}" type="pres">
      <dgm:prSet presAssocID="{13049AC3-B7E5-4BF0-9D65-A3431339AC25}" presName="textRect" presStyleLbl="revTx" presStyleIdx="2" presStyleCnt="7">
        <dgm:presLayoutVars>
          <dgm:chMax val="1"/>
          <dgm:chPref val="1"/>
        </dgm:presLayoutVars>
      </dgm:prSet>
      <dgm:spPr/>
    </dgm:pt>
    <dgm:pt modelId="{212C4E2F-77B9-4AF1-A135-0027A1D78AEB}" type="pres">
      <dgm:prSet presAssocID="{BD6E5D69-1DDE-4D6E-807B-5D1448F33E5E}" presName="sibTrans" presStyleCnt="0"/>
      <dgm:spPr/>
    </dgm:pt>
    <dgm:pt modelId="{3AE9CA91-DB81-4BB9-B453-39BF52E239A3}" type="pres">
      <dgm:prSet presAssocID="{59D8052A-6DC1-4D2A-912D-3CF2BD9B5273}" presName="compNode" presStyleCnt="0"/>
      <dgm:spPr/>
    </dgm:pt>
    <dgm:pt modelId="{43F65759-CAFF-4310-A789-EBDFB5357474}" type="pres">
      <dgm:prSet presAssocID="{59D8052A-6DC1-4D2A-912D-3CF2BD9B5273}" presName="iconBgRect" presStyleLbl="bgShp" presStyleIdx="3" presStyleCnt="7"/>
      <dgm:spPr/>
    </dgm:pt>
    <dgm:pt modelId="{DD6E3C12-3863-4F1E-AEF8-64D4A221D18E}" type="pres">
      <dgm:prSet presAssocID="{59D8052A-6DC1-4D2A-912D-3CF2BD9B5273}"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ceipt Check"/>
        </a:ext>
      </dgm:extLst>
    </dgm:pt>
    <dgm:pt modelId="{C93AC4FE-AEFA-4CE7-A484-32BA4F04B994}" type="pres">
      <dgm:prSet presAssocID="{59D8052A-6DC1-4D2A-912D-3CF2BD9B5273}" presName="spaceRect" presStyleCnt="0"/>
      <dgm:spPr/>
    </dgm:pt>
    <dgm:pt modelId="{FCCC4E95-3CD7-4202-933A-234DBFA08155}" type="pres">
      <dgm:prSet presAssocID="{59D8052A-6DC1-4D2A-912D-3CF2BD9B5273}" presName="textRect" presStyleLbl="revTx" presStyleIdx="3" presStyleCnt="7">
        <dgm:presLayoutVars>
          <dgm:chMax val="1"/>
          <dgm:chPref val="1"/>
        </dgm:presLayoutVars>
      </dgm:prSet>
      <dgm:spPr/>
    </dgm:pt>
    <dgm:pt modelId="{2D83F2E3-19D4-4BEF-A48E-A8B54393609F}" type="pres">
      <dgm:prSet presAssocID="{02469AAE-0256-421A-8EF6-973A359C5A40}" presName="sibTrans" presStyleCnt="0"/>
      <dgm:spPr/>
    </dgm:pt>
    <dgm:pt modelId="{4A7CECF5-079C-4D7F-A6F1-068798F52444}" type="pres">
      <dgm:prSet presAssocID="{C18B4D7D-DB8A-4AF6-BE83-330A6E201197}" presName="compNode" presStyleCnt="0"/>
      <dgm:spPr/>
    </dgm:pt>
    <dgm:pt modelId="{D814D722-464E-4135-8D6D-70FEB91D53A9}" type="pres">
      <dgm:prSet presAssocID="{C18B4D7D-DB8A-4AF6-BE83-330A6E201197}" presName="iconBgRect" presStyleLbl="bgShp" presStyleIdx="4" presStyleCnt="7"/>
      <dgm:spPr/>
    </dgm:pt>
    <dgm:pt modelId="{6392CF3D-D188-4872-AA8C-0ACD63B2C3ED}" type="pres">
      <dgm:prSet presAssocID="{C18B4D7D-DB8A-4AF6-BE83-330A6E201197}"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pen Source"/>
        </a:ext>
      </dgm:extLst>
    </dgm:pt>
    <dgm:pt modelId="{A53875B2-B41D-4F3C-8A9E-93C5FDCE088E}" type="pres">
      <dgm:prSet presAssocID="{C18B4D7D-DB8A-4AF6-BE83-330A6E201197}" presName="spaceRect" presStyleCnt="0"/>
      <dgm:spPr/>
    </dgm:pt>
    <dgm:pt modelId="{9D85CC13-81ED-463B-9F4C-31F94B7D271C}" type="pres">
      <dgm:prSet presAssocID="{C18B4D7D-DB8A-4AF6-BE83-330A6E201197}" presName="textRect" presStyleLbl="revTx" presStyleIdx="4" presStyleCnt="7">
        <dgm:presLayoutVars>
          <dgm:chMax val="1"/>
          <dgm:chPref val="1"/>
        </dgm:presLayoutVars>
      </dgm:prSet>
      <dgm:spPr/>
    </dgm:pt>
    <dgm:pt modelId="{757D9B74-ACFE-4C79-A66A-2D3DAAFBF7FD}" type="pres">
      <dgm:prSet presAssocID="{81AA4069-519C-4044-96EF-40F0523209F9}" presName="sibTrans" presStyleCnt="0"/>
      <dgm:spPr/>
    </dgm:pt>
    <dgm:pt modelId="{08116A81-5AC2-4247-A73E-DF7D54E20CFE}" type="pres">
      <dgm:prSet presAssocID="{32D177F1-24F8-4DD5-95F2-A9643B51FA51}" presName="compNode" presStyleCnt="0"/>
      <dgm:spPr/>
    </dgm:pt>
    <dgm:pt modelId="{9339F87C-A9BA-4571-A248-AD24281BE5F1}" type="pres">
      <dgm:prSet presAssocID="{32D177F1-24F8-4DD5-95F2-A9643B51FA51}" presName="iconBgRect" presStyleLbl="bgShp" presStyleIdx="5" presStyleCnt="7"/>
      <dgm:spPr/>
    </dgm:pt>
    <dgm:pt modelId="{3EDB03BC-51E6-40ED-9B4F-BDA52A21B942}" type="pres">
      <dgm:prSet presAssocID="{32D177F1-24F8-4DD5-95F2-A9643B51FA51}"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ooter"/>
        </a:ext>
      </dgm:extLst>
    </dgm:pt>
    <dgm:pt modelId="{838D20D1-824A-4849-A9DF-177B116B6E12}" type="pres">
      <dgm:prSet presAssocID="{32D177F1-24F8-4DD5-95F2-A9643B51FA51}" presName="spaceRect" presStyleCnt="0"/>
      <dgm:spPr/>
    </dgm:pt>
    <dgm:pt modelId="{82679E7F-CB33-4697-8D79-312BB3C788B5}" type="pres">
      <dgm:prSet presAssocID="{32D177F1-24F8-4DD5-95F2-A9643B51FA51}" presName="textRect" presStyleLbl="revTx" presStyleIdx="5" presStyleCnt="7">
        <dgm:presLayoutVars>
          <dgm:chMax val="1"/>
          <dgm:chPref val="1"/>
        </dgm:presLayoutVars>
      </dgm:prSet>
      <dgm:spPr/>
    </dgm:pt>
    <dgm:pt modelId="{335F16C2-659C-4BCA-9578-201D9E5F5113}" type="pres">
      <dgm:prSet presAssocID="{A7BB71E2-3D15-41C0-A576-709E01144BDA}" presName="sibTrans" presStyleCnt="0"/>
      <dgm:spPr/>
    </dgm:pt>
    <dgm:pt modelId="{1CE32635-C35D-450B-BBB3-01AFDFEF112B}" type="pres">
      <dgm:prSet presAssocID="{2F86C2FC-B71F-499B-8E2F-875D0CB5945D}" presName="compNode" presStyleCnt="0"/>
      <dgm:spPr/>
    </dgm:pt>
    <dgm:pt modelId="{9C161000-0D0F-4CD0-BA0C-70E90B8FCDBC}" type="pres">
      <dgm:prSet presAssocID="{2F86C2FC-B71F-499B-8E2F-875D0CB5945D}" presName="iconBgRect" presStyleLbl="bgShp" presStyleIdx="6" presStyleCnt="7"/>
      <dgm:spPr/>
    </dgm:pt>
    <dgm:pt modelId="{422E81AE-9DF6-4C34-95B6-E8BFDB9525C1}" type="pres">
      <dgm:prSet presAssocID="{2F86C2FC-B71F-499B-8E2F-875D0CB5945D}"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PC1"/>
        </a:ext>
      </dgm:extLst>
    </dgm:pt>
    <dgm:pt modelId="{8889F4CA-1FD6-4825-950D-0A43254F6C65}" type="pres">
      <dgm:prSet presAssocID="{2F86C2FC-B71F-499B-8E2F-875D0CB5945D}" presName="spaceRect" presStyleCnt="0"/>
      <dgm:spPr/>
    </dgm:pt>
    <dgm:pt modelId="{18062F52-AB15-4179-8049-D27D494FC6DE}" type="pres">
      <dgm:prSet presAssocID="{2F86C2FC-B71F-499B-8E2F-875D0CB5945D}" presName="textRect" presStyleLbl="revTx" presStyleIdx="6" presStyleCnt="7">
        <dgm:presLayoutVars>
          <dgm:chMax val="1"/>
          <dgm:chPref val="1"/>
        </dgm:presLayoutVars>
      </dgm:prSet>
      <dgm:spPr/>
    </dgm:pt>
  </dgm:ptLst>
  <dgm:cxnLst>
    <dgm:cxn modelId="{70E84915-6666-42D7-B89B-B34A7C4B7280}" type="presOf" srcId="{C18B4D7D-DB8A-4AF6-BE83-330A6E201197}" destId="{9D85CC13-81ED-463B-9F4C-31F94B7D271C}" srcOrd="0" destOrd="0" presId="urn:microsoft.com/office/officeart/2018/5/layout/IconCircleLabelList"/>
    <dgm:cxn modelId="{186F3632-9799-4924-A40F-9EC520D30DE9}" srcId="{E6D79BC8-1279-44D5-85A6-3B05FAE9176F}" destId="{6C304D1C-B1DA-4880-B72E-36C57B025EFE}" srcOrd="1" destOrd="0" parTransId="{BA92D35C-54F9-4BC0-AAC1-783EB3D9F29F}" sibTransId="{91042147-4369-4A27-A78F-16C649D12C5B}"/>
    <dgm:cxn modelId="{A88A2B3D-E870-48D9-9A32-DB32B2F0BB68}" srcId="{E6D79BC8-1279-44D5-85A6-3B05FAE9176F}" destId="{C18B4D7D-DB8A-4AF6-BE83-330A6E201197}" srcOrd="4" destOrd="0" parTransId="{0E6EFC0C-EA58-4238-9F5F-4F8463EC8399}" sibTransId="{81AA4069-519C-4044-96EF-40F0523209F9}"/>
    <dgm:cxn modelId="{38AFEE5E-9622-481A-B6B2-B782355A5E4F}" type="presOf" srcId="{32D177F1-24F8-4DD5-95F2-A9643B51FA51}" destId="{82679E7F-CB33-4697-8D79-312BB3C788B5}" srcOrd="0" destOrd="0" presId="urn:microsoft.com/office/officeart/2018/5/layout/IconCircleLabelList"/>
    <dgm:cxn modelId="{912B676E-54EC-4757-B835-F4DA252213B7}" type="presOf" srcId="{6C304D1C-B1DA-4880-B72E-36C57B025EFE}" destId="{E1305B36-4D81-47A9-A6A3-513819E0505C}" srcOrd="0" destOrd="0" presId="urn:microsoft.com/office/officeart/2018/5/layout/IconCircleLabelList"/>
    <dgm:cxn modelId="{A7C6E87D-FCC6-443D-8404-4FF24B7D8D4A}" type="presOf" srcId="{59D8052A-6DC1-4D2A-912D-3CF2BD9B5273}" destId="{FCCC4E95-3CD7-4202-933A-234DBFA08155}" srcOrd="0" destOrd="0" presId="urn:microsoft.com/office/officeart/2018/5/layout/IconCircleLabelList"/>
    <dgm:cxn modelId="{E6D49C7F-E5C9-4B36-BD68-D43A0849F6D7}" type="presOf" srcId="{2F86C2FC-B71F-499B-8E2F-875D0CB5945D}" destId="{18062F52-AB15-4179-8049-D27D494FC6DE}" srcOrd="0" destOrd="0" presId="urn:microsoft.com/office/officeart/2018/5/layout/IconCircleLabelList"/>
    <dgm:cxn modelId="{51F1FB82-23BD-4B07-B0E9-CEF4BE75E4E5}" srcId="{E6D79BC8-1279-44D5-85A6-3B05FAE9176F}" destId="{2F86C2FC-B71F-499B-8E2F-875D0CB5945D}" srcOrd="6" destOrd="0" parTransId="{69529E57-8A09-46C6-B333-7448ED855255}" sibTransId="{616A828B-36F6-40BF-9DFA-A083EC0EEF1D}"/>
    <dgm:cxn modelId="{1D941794-560B-4BCE-B4AF-1FE9677DDEDB}" srcId="{E6D79BC8-1279-44D5-85A6-3B05FAE9176F}" destId="{C57FB5D6-9FC3-4ABD-BA05-7DD5CEB6D597}" srcOrd="0" destOrd="0" parTransId="{2979AD54-E786-49F4-A902-3EA72DF0BE80}" sibTransId="{4B59168F-2470-49E1-A7C8-DCDE0AE97A0C}"/>
    <dgm:cxn modelId="{F104919F-13BD-4000-8B92-D8C6C603F1C7}" type="presOf" srcId="{13049AC3-B7E5-4BF0-9D65-A3431339AC25}" destId="{BB48B26C-12B0-4326-BCCE-9270294C8B88}" srcOrd="0" destOrd="0" presId="urn:microsoft.com/office/officeart/2018/5/layout/IconCircleLabelList"/>
    <dgm:cxn modelId="{183302B6-90F5-4832-8EC6-47F58DE7EF36}" srcId="{E6D79BC8-1279-44D5-85A6-3B05FAE9176F}" destId="{59D8052A-6DC1-4D2A-912D-3CF2BD9B5273}" srcOrd="3" destOrd="0" parTransId="{94D76DCB-528F-4261-89A2-0163BD5FF1DC}" sibTransId="{02469AAE-0256-421A-8EF6-973A359C5A40}"/>
    <dgm:cxn modelId="{608134C5-A792-4E18-BA19-CE982342309F}" srcId="{E6D79BC8-1279-44D5-85A6-3B05FAE9176F}" destId="{13049AC3-B7E5-4BF0-9D65-A3431339AC25}" srcOrd="2" destOrd="0" parTransId="{5CAB4F61-3F4F-4F79-98D9-A5EAFF853E7B}" sibTransId="{BD6E5D69-1DDE-4D6E-807B-5D1448F33E5E}"/>
    <dgm:cxn modelId="{0229D9D9-2B23-465B-8CF8-A1ED1ADB4E4E}" type="presOf" srcId="{C57FB5D6-9FC3-4ABD-BA05-7DD5CEB6D597}" destId="{FD55DC15-4253-41E0-B97C-D86E2DC1AFD5}" srcOrd="0" destOrd="0" presId="urn:microsoft.com/office/officeart/2018/5/layout/IconCircleLabelList"/>
    <dgm:cxn modelId="{F47722EE-E09C-4021-8ED7-0251B6BF2A39}" srcId="{E6D79BC8-1279-44D5-85A6-3B05FAE9176F}" destId="{32D177F1-24F8-4DD5-95F2-A9643B51FA51}" srcOrd="5" destOrd="0" parTransId="{2003E5DE-AD82-4243-8E41-C71212A8959C}" sibTransId="{A7BB71E2-3D15-41C0-A576-709E01144BDA}"/>
    <dgm:cxn modelId="{B37778EE-8189-4FC3-AAB4-9BA02BC0D75F}" type="presOf" srcId="{E6D79BC8-1279-44D5-85A6-3B05FAE9176F}" destId="{616205F5-685B-43A5-BDF4-8A0D5773FDE8}" srcOrd="0" destOrd="0" presId="urn:microsoft.com/office/officeart/2018/5/layout/IconCircleLabelList"/>
    <dgm:cxn modelId="{49CE3A2E-6791-462A-BAB4-653C6F1C2720}" type="presParOf" srcId="{616205F5-685B-43A5-BDF4-8A0D5773FDE8}" destId="{2460E710-292D-4F5D-B1E2-B63FA3718A1F}" srcOrd="0" destOrd="0" presId="urn:microsoft.com/office/officeart/2018/5/layout/IconCircleLabelList"/>
    <dgm:cxn modelId="{9342D742-7066-43CF-A3D2-3FD9AA0E168F}" type="presParOf" srcId="{2460E710-292D-4F5D-B1E2-B63FA3718A1F}" destId="{5F672680-1B23-4E52-8A6A-2D071E8DBB54}" srcOrd="0" destOrd="0" presId="urn:microsoft.com/office/officeart/2018/5/layout/IconCircleLabelList"/>
    <dgm:cxn modelId="{54147594-B05C-4B47-AE03-3039365F1EE4}" type="presParOf" srcId="{2460E710-292D-4F5D-B1E2-B63FA3718A1F}" destId="{D0E7B157-CCC7-4A20-B7B6-66F7A7FB3959}" srcOrd="1" destOrd="0" presId="urn:microsoft.com/office/officeart/2018/5/layout/IconCircleLabelList"/>
    <dgm:cxn modelId="{35FE2E33-A747-4D6B-8C7D-A36BFAB25F91}" type="presParOf" srcId="{2460E710-292D-4F5D-B1E2-B63FA3718A1F}" destId="{BCFEC203-9DE1-4635-982F-3E4ABF33231B}" srcOrd="2" destOrd="0" presId="urn:microsoft.com/office/officeart/2018/5/layout/IconCircleLabelList"/>
    <dgm:cxn modelId="{91B1BF85-41F4-4548-9FFA-96F7F7927495}" type="presParOf" srcId="{2460E710-292D-4F5D-B1E2-B63FA3718A1F}" destId="{FD55DC15-4253-41E0-B97C-D86E2DC1AFD5}" srcOrd="3" destOrd="0" presId="urn:microsoft.com/office/officeart/2018/5/layout/IconCircleLabelList"/>
    <dgm:cxn modelId="{10858EA8-9C2E-446A-A523-DF3ED782FC98}" type="presParOf" srcId="{616205F5-685B-43A5-BDF4-8A0D5773FDE8}" destId="{4A4D74DE-E28E-4E64-990F-2DB885516A6A}" srcOrd="1" destOrd="0" presId="urn:microsoft.com/office/officeart/2018/5/layout/IconCircleLabelList"/>
    <dgm:cxn modelId="{CE618A49-7F44-4281-BFD6-7D8DAA2CB16E}" type="presParOf" srcId="{616205F5-685B-43A5-BDF4-8A0D5773FDE8}" destId="{36ED5EC1-D51F-4D2A-AD03-AF282403869E}" srcOrd="2" destOrd="0" presId="urn:microsoft.com/office/officeart/2018/5/layout/IconCircleLabelList"/>
    <dgm:cxn modelId="{2E56026F-B1F6-4CB2-AA4E-C59F4A68433D}" type="presParOf" srcId="{36ED5EC1-D51F-4D2A-AD03-AF282403869E}" destId="{8FB72AA2-84E8-4035-A130-75B7F8D559A0}" srcOrd="0" destOrd="0" presId="urn:microsoft.com/office/officeart/2018/5/layout/IconCircleLabelList"/>
    <dgm:cxn modelId="{61155982-D914-455B-B81E-3C51807BD9B0}" type="presParOf" srcId="{36ED5EC1-D51F-4D2A-AD03-AF282403869E}" destId="{50E3D411-A906-4235-A008-C0D8CBB9B23A}" srcOrd="1" destOrd="0" presId="urn:microsoft.com/office/officeart/2018/5/layout/IconCircleLabelList"/>
    <dgm:cxn modelId="{EF6AB84D-66BF-461D-9977-5C2EB65135F4}" type="presParOf" srcId="{36ED5EC1-D51F-4D2A-AD03-AF282403869E}" destId="{416C9076-D389-45F7-BFA7-21AC6E8CB9F9}" srcOrd="2" destOrd="0" presId="urn:microsoft.com/office/officeart/2018/5/layout/IconCircleLabelList"/>
    <dgm:cxn modelId="{3F8B66BC-8C18-4C46-836F-A32F6AE6C50B}" type="presParOf" srcId="{36ED5EC1-D51F-4D2A-AD03-AF282403869E}" destId="{E1305B36-4D81-47A9-A6A3-513819E0505C}" srcOrd="3" destOrd="0" presId="urn:microsoft.com/office/officeart/2018/5/layout/IconCircleLabelList"/>
    <dgm:cxn modelId="{7ADFF9AD-6022-4426-8667-752621C7165F}" type="presParOf" srcId="{616205F5-685B-43A5-BDF4-8A0D5773FDE8}" destId="{17C46E4E-CE6D-4BDA-9E59-31D96EF601A3}" srcOrd="3" destOrd="0" presId="urn:microsoft.com/office/officeart/2018/5/layout/IconCircleLabelList"/>
    <dgm:cxn modelId="{72F0EA08-241E-4786-8325-918232474ADB}" type="presParOf" srcId="{616205F5-685B-43A5-BDF4-8A0D5773FDE8}" destId="{3934FC2C-A6B5-4E02-9285-6AD52CAB9911}" srcOrd="4" destOrd="0" presId="urn:microsoft.com/office/officeart/2018/5/layout/IconCircleLabelList"/>
    <dgm:cxn modelId="{89FFAB9C-40DD-406C-8059-E6A827717E2B}" type="presParOf" srcId="{3934FC2C-A6B5-4E02-9285-6AD52CAB9911}" destId="{DAEC00DF-21AB-49DC-82AB-017AA33E7544}" srcOrd="0" destOrd="0" presId="urn:microsoft.com/office/officeart/2018/5/layout/IconCircleLabelList"/>
    <dgm:cxn modelId="{51D78E7F-3F1F-4492-8820-1539C25B6689}" type="presParOf" srcId="{3934FC2C-A6B5-4E02-9285-6AD52CAB9911}" destId="{1BC5892D-61D7-49F6-B7DF-4504ED3FD442}" srcOrd="1" destOrd="0" presId="urn:microsoft.com/office/officeart/2018/5/layout/IconCircleLabelList"/>
    <dgm:cxn modelId="{25C70260-33B6-46F3-B160-E5D51F4F2EAF}" type="presParOf" srcId="{3934FC2C-A6B5-4E02-9285-6AD52CAB9911}" destId="{BE18E4B3-03AE-47C9-9EAB-D3B78A324C9B}" srcOrd="2" destOrd="0" presId="urn:microsoft.com/office/officeart/2018/5/layout/IconCircleLabelList"/>
    <dgm:cxn modelId="{6F4B78A0-4FBA-4756-8E33-8CD0519AAB9B}" type="presParOf" srcId="{3934FC2C-A6B5-4E02-9285-6AD52CAB9911}" destId="{BB48B26C-12B0-4326-BCCE-9270294C8B88}" srcOrd="3" destOrd="0" presId="urn:microsoft.com/office/officeart/2018/5/layout/IconCircleLabelList"/>
    <dgm:cxn modelId="{7CE3171F-7992-411D-8296-E014167E50EF}" type="presParOf" srcId="{616205F5-685B-43A5-BDF4-8A0D5773FDE8}" destId="{212C4E2F-77B9-4AF1-A135-0027A1D78AEB}" srcOrd="5" destOrd="0" presId="urn:microsoft.com/office/officeart/2018/5/layout/IconCircleLabelList"/>
    <dgm:cxn modelId="{E6325014-ED95-4D0B-B586-5FCA1C8DD9DA}" type="presParOf" srcId="{616205F5-685B-43A5-BDF4-8A0D5773FDE8}" destId="{3AE9CA91-DB81-4BB9-B453-39BF52E239A3}" srcOrd="6" destOrd="0" presId="urn:microsoft.com/office/officeart/2018/5/layout/IconCircleLabelList"/>
    <dgm:cxn modelId="{D7D5100A-9189-4EC2-A581-59B72F7B3D2F}" type="presParOf" srcId="{3AE9CA91-DB81-4BB9-B453-39BF52E239A3}" destId="{43F65759-CAFF-4310-A789-EBDFB5357474}" srcOrd="0" destOrd="0" presId="urn:microsoft.com/office/officeart/2018/5/layout/IconCircleLabelList"/>
    <dgm:cxn modelId="{7DD6EC54-4629-44CA-A352-BB10687A6A99}" type="presParOf" srcId="{3AE9CA91-DB81-4BB9-B453-39BF52E239A3}" destId="{DD6E3C12-3863-4F1E-AEF8-64D4A221D18E}" srcOrd="1" destOrd="0" presId="urn:microsoft.com/office/officeart/2018/5/layout/IconCircleLabelList"/>
    <dgm:cxn modelId="{BA868E87-5707-411B-A1DB-BAF0760A6FEF}" type="presParOf" srcId="{3AE9CA91-DB81-4BB9-B453-39BF52E239A3}" destId="{C93AC4FE-AEFA-4CE7-A484-32BA4F04B994}" srcOrd="2" destOrd="0" presId="urn:microsoft.com/office/officeart/2018/5/layout/IconCircleLabelList"/>
    <dgm:cxn modelId="{5DE0342A-5DA2-4F18-8A64-6E2FA0DE49EB}" type="presParOf" srcId="{3AE9CA91-DB81-4BB9-B453-39BF52E239A3}" destId="{FCCC4E95-3CD7-4202-933A-234DBFA08155}" srcOrd="3" destOrd="0" presId="urn:microsoft.com/office/officeart/2018/5/layout/IconCircleLabelList"/>
    <dgm:cxn modelId="{B88540F1-12D4-45A5-9E8B-EBDE78A22BE2}" type="presParOf" srcId="{616205F5-685B-43A5-BDF4-8A0D5773FDE8}" destId="{2D83F2E3-19D4-4BEF-A48E-A8B54393609F}" srcOrd="7" destOrd="0" presId="urn:microsoft.com/office/officeart/2018/5/layout/IconCircleLabelList"/>
    <dgm:cxn modelId="{66D515F5-83D2-446F-B8F9-C106B9FB3D1B}" type="presParOf" srcId="{616205F5-685B-43A5-BDF4-8A0D5773FDE8}" destId="{4A7CECF5-079C-4D7F-A6F1-068798F52444}" srcOrd="8" destOrd="0" presId="urn:microsoft.com/office/officeart/2018/5/layout/IconCircleLabelList"/>
    <dgm:cxn modelId="{B236BB5C-A72B-4247-85D7-BA943BABBA5C}" type="presParOf" srcId="{4A7CECF5-079C-4D7F-A6F1-068798F52444}" destId="{D814D722-464E-4135-8D6D-70FEB91D53A9}" srcOrd="0" destOrd="0" presId="urn:microsoft.com/office/officeart/2018/5/layout/IconCircleLabelList"/>
    <dgm:cxn modelId="{E0F2FF64-FA5A-4FC2-9079-1DC6416D54B6}" type="presParOf" srcId="{4A7CECF5-079C-4D7F-A6F1-068798F52444}" destId="{6392CF3D-D188-4872-AA8C-0ACD63B2C3ED}" srcOrd="1" destOrd="0" presId="urn:microsoft.com/office/officeart/2018/5/layout/IconCircleLabelList"/>
    <dgm:cxn modelId="{A2B03869-5D0F-4128-A3E7-F13C829E4D8C}" type="presParOf" srcId="{4A7CECF5-079C-4D7F-A6F1-068798F52444}" destId="{A53875B2-B41D-4F3C-8A9E-93C5FDCE088E}" srcOrd="2" destOrd="0" presId="urn:microsoft.com/office/officeart/2018/5/layout/IconCircleLabelList"/>
    <dgm:cxn modelId="{8830A392-B061-4929-911F-8E426E8190E2}" type="presParOf" srcId="{4A7CECF5-079C-4D7F-A6F1-068798F52444}" destId="{9D85CC13-81ED-463B-9F4C-31F94B7D271C}" srcOrd="3" destOrd="0" presId="urn:microsoft.com/office/officeart/2018/5/layout/IconCircleLabelList"/>
    <dgm:cxn modelId="{C058206D-7633-4ECE-955E-F9F09A8B9E9A}" type="presParOf" srcId="{616205F5-685B-43A5-BDF4-8A0D5773FDE8}" destId="{757D9B74-ACFE-4C79-A66A-2D3DAAFBF7FD}" srcOrd="9" destOrd="0" presId="urn:microsoft.com/office/officeart/2018/5/layout/IconCircleLabelList"/>
    <dgm:cxn modelId="{646AAA48-E050-4D3D-B648-A5DBFE7AEAD2}" type="presParOf" srcId="{616205F5-685B-43A5-BDF4-8A0D5773FDE8}" destId="{08116A81-5AC2-4247-A73E-DF7D54E20CFE}" srcOrd="10" destOrd="0" presId="urn:microsoft.com/office/officeart/2018/5/layout/IconCircleLabelList"/>
    <dgm:cxn modelId="{E1BA1A59-5D4C-41CD-9C2A-7ED981F1470B}" type="presParOf" srcId="{08116A81-5AC2-4247-A73E-DF7D54E20CFE}" destId="{9339F87C-A9BA-4571-A248-AD24281BE5F1}" srcOrd="0" destOrd="0" presId="urn:microsoft.com/office/officeart/2018/5/layout/IconCircleLabelList"/>
    <dgm:cxn modelId="{91D7E022-ED5D-410E-A07A-DAB66B1D1ECD}" type="presParOf" srcId="{08116A81-5AC2-4247-A73E-DF7D54E20CFE}" destId="{3EDB03BC-51E6-40ED-9B4F-BDA52A21B942}" srcOrd="1" destOrd="0" presId="urn:microsoft.com/office/officeart/2018/5/layout/IconCircleLabelList"/>
    <dgm:cxn modelId="{08F09617-2C50-4BCC-9D0B-A7F742F981D6}" type="presParOf" srcId="{08116A81-5AC2-4247-A73E-DF7D54E20CFE}" destId="{838D20D1-824A-4849-A9DF-177B116B6E12}" srcOrd="2" destOrd="0" presId="urn:microsoft.com/office/officeart/2018/5/layout/IconCircleLabelList"/>
    <dgm:cxn modelId="{E46B0FD6-571A-4810-B801-C6B0FCBC666B}" type="presParOf" srcId="{08116A81-5AC2-4247-A73E-DF7D54E20CFE}" destId="{82679E7F-CB33-4697-8D79-312BB3C788B5}" srcOrd="3" destOrd="0" presId="urn:microsoft.com/office/officeart/2018/5/layout/IconCircleLabelList"/>
    <dgm:cxn modelId="{576C619C-F816-4ADF-8CD8-EEA464DEB49A}" type="presParOf" srcId="{616205F5-685B-43A5-BDF4-8A0D5773FDE8}" destId="{335F16C2-659C-4BCA-9578-201D9E5F5113}" srcOrd="11" destOrd="0" presId="urn:microsoft.com/office/officeart/2018/5/layout/IconCircleLabelList"/>
    <dgm:cxn modelId="{A68C084A-0E6A-4C56-817C-4F6DD4690FAB}" type="presParOf" srcId="{616205F5-685B-43A5-BDF4-8A0D5773FDE8}" destId="{1CE32635-C35D-450B-BBB3-01AFDFEF112B}" srcOrd="12" destOrd="0" presId="urn:microsoft.com/office/officeart/2018/5/layout/IconCircleLabelList"/>
    <dgm:cxn modelId="{E744EE43-A243-49D8-80EB-F3268DBF3E88}" type="presParOf" srcId="{1CE32635-C35D-450B-BBB3-01AFDFEF112B}" destId="{9C161000-0D0F-4CD0-BA0C-70E90B8FCDBC}" srcOrd="0" destOrd="0" presId="urn:microsoft.com/office/officeart/2018/5/layout/IconCircleLabelList"/>
    <dgm:cxn modelId="{45D2D380-3DAE-46DE-B973-02C60B47B506}" type="presParOf" srcId="{1CE32635-C35D-450B-BBB3-01AFDFEF112B}" destId="{422E81AE-9DF6-4C34-95B6-E8BFDB9525C1}" srcOrd="1" destOrd="0" presId="urn:microsoft.com/office/officeart/2018/5/layout/IconCircleLabelList"/>
    <dgm:cxn modelId="{D2A07BA4-272D-4DD9-AE3F-2024638DE717}" type="presParOf" srcId="{1CE32635-C35D-450B-BBB3-01AFDFEF112B}" destId="{8889F4CA-1FD6-4825-950D-0A43254F6C65}" srcOrd="2" destOrd="0" presId="urn:microsoft.com/office/officeart/2018/5/layout/IconCircleLabelList"/>
    <dgm:cxn modelId="{C5CB43A2-BF63-45B6-ABC2-52EBE585829C}" type="presParOf" srcId="{1CE32635-C35D-450B-BBB3-01AFDFEF112B}" destId="{18062F52-AB15-4179-8049-D27D494FC6D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0854151-16B2-44FE-BF8E-199E16C3229B}" type="doc">
      <dgm:prSet loTypeId="urn:microsoft.com/office/officeart/2016/7/layout/VerticalDownArrowProcess" loCatId="process" qsTypeId="urn:microsoft.com/office/officeart/2005/8/quickstyle/simple1" qsCatId="simple" csTypeId="urn:microsoft.com/office/officeart/2005/8/colors/colorful5" csCatId="colorful"/>
      <dgm:spPr/>
      <dgm:t>
        <a:bodyPr/>
        <a:lstStyle/>
        <a:p>
          <a:endParaRPr lang="en-US"/>
        </a:p>
      </dgm:t>
    </dgm:pt>
    <dgm:pt modelId="{FC6174A6-EE2F-4CC7-B3C1-8BDA968BE99F}">
      <dgm:prSet/>
      <dgm:spPr/>
      <dgm:t>
        <a:bodyPr/>
        <a:lstStyle/>
        <a:p>
          <a:r>
            <a:rPr lang="en-US"/>
            <a:t>Within each organization there may be many different products that are made</a:t>
          </a:r>
        </a:p>
      </dgm:t>
    </dgm:pt>
    <dgm:pt modelId="{5F9830FD-F162-4CE5-90D6-443E4A0185AB}" type="parTrans" cxnId="{40D07336-2631-44B5-8E71-ECE8C44E0DA9}">
      <dgm:prSet/>
      <dgm:spPr/>
      <dgm:t>
        <a:bodyPr/>
        <a:lstStyle/>
        <a:p>
          <a:endParaRPr lang="en-US"/>
        </a:p>
      </dgm:t>
    </dgm:pt>
    <dgm:pt modelId="{0D3C34D7-827F-470C-A70F-161D334099E1}" type="sibTrans" cxnId="{40D07336-2631-44B5-8E71-ECE8C44E0DA9}">
      <dgm:prSet/>
      <dgm:spPr/>
      <dgm:t>
        <a:bodyPr/>
        <a:lstStyle/>
        <a:p>
          <a:endParaRPr lang="en-US"/>
        </a:p>
      </dgm:t>
    </dgm:pt>
    <dgm:pt modelId="{50EDFDBE-A848-413A-9AF0-BAD58FAD86F5}">
      <dgm:prSet/>
      <dgm:spPr/>
      <dgm:t>
        <a:bodyPr/>
        <a:lstStyle/>
        <a:p>
          <a:r>
            <a:rPr lang="en-US"/>
            <a:t>Each such project may contain various different components </a:t>
          </a:r>
        </a:p>
      </dgm:t>
    </dgm:pt>
    <dgm:pt modelId="{D03DB0AE-C995-46A4-BE65-C25D36C7903D}" type="parTrans" cxnId="{DBBD41C9-88C6-42B6-96B2-15C83AFBE382}">
      <dgm:prSet/>
      <dgm:spPr/>
      <dgm:t>
        <a:bodyPr/>
        <a:lstStyle/>
        <a:p>
          <a:endParaRPr lang="en-US"/>
        </a:p>
      </dgm:t>
    </dgm:pt>
    <dgm:pt modelId="{9E58421B-2242-42FF-B914-B9CB50FD06BA}" type="sibTrans" cxnId="{DBBD41C9-88C6-42B6-96B2-15C83AFBE382}">
      <dgm:prSet/>
      <dgm:spPr/>
      <dgm:t>
        <a:bodyPr/>
        <a:lstStyle/>
        <a:p>
          <a:endParaRPr lang="en-US"/>
        </a:p>
      </dgm:t>
    </dgm:pt>
    <dgm:pt modelId="{E8444779-BA1E-4263-8438-E3325284CE08}">
      <dgm:prSet/>
      <dgm:spPr/>
      <dgm:t>
        <a:bodyPr/>
        <a:lstStyle/>
        <a:p>
          <a:r>
            <a:rPr lang="en-US"/>
            <a:t>Components may be ordered and assembled in organization</a:t>
          </a:r>
        </a:p>
      </dgm:t>
    </dgm:pt>
    <dgm:pt modelId="{0CEBED20-D4C2-4A0B-98C0-CC2F99F98C86}" type="parTrans" cxnId="{BF663A59-94B6-48B8-B674-5335561F614C}">
      <dgm:prSet/>
      <dgm:spPr/>
      <dgm:t>
        <a:bodyPr/>
        <a:lstStyle/>
        <a:p>
          <a:endParaRPr lang="en-US"/>
        </a:p>
      </dgm:t>
    </dgm:pt>
    <dgm:pt modelId="{95887813-9A3C-41F0-ABBA-07CB9CC55598}" type="sibTrans" cxnId="{BF663A59-94B6-48B8-B674-5335561F614C}">
      <dgm:prSet/>
      <dgm:spPr/>
      <dgm:t>
        <a:bodyPr/>
        <a:lstStyle/>
        <a:p>
          <a:endParaRPr lang="en-US"/>
        </a:p>
      </dgm:t>
    </dgm:pt>
    <dgm:pt modelId="{3FE86D22-E81F-4707-ACBF-72AD391BA0FF}">
      <dgm:prSet/>
      <dgm:spPr/>
      <dgm:t>
        <a:bodyPr/>
        <a:lstStyle/>
        <a:p>
          <a:r>
            <a:rPr lang="en-US"/>
            <a:t>Components may be machined by the organization</a:t>
          </a:r>
        </a:p>
      </dgm:t>
    </dgm:pt>
    <dgm:pt modelId="{64A75814-5C57-4E51-9A58-4E0CF8FF8C4E}" type="parTrans" cxnId="{955FD3C3-0D09-4C5F-AC60-E0E7ADB5C973}">
      <dgm:prSet/>
      <dgm:spPr/>
      <dgm:t>
        <a:bodyPr/>
        <a:lstStyle/>
        <a:p>
          <a:endParaRPr lang="en-US"/>
        </a:p>
      </dgm:t>
    </dgm:pt>
    <dgm:pt modelId="{3A2CC4B5-8422-4F9F-9F27-C4DACD883251}" type="sibTrans" cxnId="{955FD3C3-0D09-4C5F-AC60-E0E7ADB5C973}">
      <dgm:prSet/>
      <dgm:spPr/>
      <dgm:t>
        <a:bodyPr/>
        <a:lstStyle/>
        <a:p>
          <a:endParaRPr lang="en-US"/>
        </a:p>
      </dgm:t>
    </dgm:pt>
    <dgm:pt modelId="{807C2FB3-B239-4E84-820C-CA20EB0458BD}">
      <dgm:prSet/>
      <dgm:spPr/>
      <dgm:t>
        <a:bodyPr/>
        <a:lstStyle/>
        <a:p>
          <a:r>
            <a:rPr lang="en-US"/>
            <a:t>What is needed by the organisation to produce the parts ?</a:t>
          </a:r>
        </a:p>
      </dgm:t>
    </dgm:pt>
    <dgm:pt modelId="{A3EA7649-8743-4053-A204-A37225E26216}" type="parTrans" cxnId="{A4CA2003-6887-4A1C-A06E-95EC2B22FC3E}">
      <dgm:prSet/>
      <dgm:spPr/>
      <dgm:t>
        <a:bodyPr/>
        <a:lstStyle/>
        <a:p>
          <a:endParaRPr lang="en-US"/>
        </a:p>
      </dgm:t>
    </dgm:pt>
    <dgm:pt modelId="{CF8B69B8-6B88-4702-8B67-8C052378B0C2}" type="sibTrans" cxnId="{A4CA2003-6887-4A1C-A06E-95EC2B22FC3E}">
      <dgm:prSet/>
      <dgm:spPr/>
      <dgm:t>
        <a:bodyPr/>
        <a:lstStyle/>
        <a:p>
          <a:endParaRPr lang="en-US"/>
        </a:p>
      </dgm:t>
    </dgm:pt>
    <dgm:pt modelId="{2B5D52C3-1035-6446-8A55-F7B8F8DCA85C}" type="pres">
      <dgm:prSet presAssocID="{00854151-16B2-44FE-BF8E-199E16C3229B}" presName="Name0" presStyleCnt="0">
        <dgm:presLayoutVars>
          <dgm:dir/>
          <dgm:animLvl val="lvl"/>
          <dgm:resizeHandles val="exact"/>
        </dgm:presLayoutVars>
      </dgm:prSet>
      <dgm:spPr/>
    </dgm:pt>
    <dgm:pt modelId="{2FB38B87-37CD-414C-8817-499658BC6679}" type="pres">
      <dgm:prSet presAssocID="{807C2FB3-B239-4E84-820C-CA20EB0458BD}" presName="boxAndChildren" presStyleCnt="0"/>
      <dgm:spPr/>
    </dgm:pt>
    <dgm:pt modelId="{D1804CF5-EC27-0249-A4A7-B6F2FCC7EAAF}" type="pres">
      <dgm:prSet presAssocID="{807C2FB3-B239-4E84-820C-CA20EB0458BD}" presName="parentTextBox" presStyleLbl="alignNode1" presStyleIdx="0" presStyleCnt="3"/>
      <dgm:spPr/>
    </dgm:pt>
    <dgm:pt modelId="{12F86B26-DEF0-FA4B-83CC-457762F816B8}" type="pres">
      <dgm:prSet presAssocID="{807C2FB3-B239-4E84-820C-CA20EB0458BD}" presName="descendantBox" presStyleLbl="bgAccFollowNode1" presStyleIdx="0" presStyleCnt="3"/>
      <dgm:spPr/>
    </dgm:pt>
    <dgm:pt modelId="{83032FA1-D54D-5544-A266-0886ABDB2D3B}" type="pres">
      <dgm:prSet presAssocID="{9E58421B-2242-42FF-B914-B9CB50FD06BA}" presName="sp" presStyleCnt="0"/>
      <dgm:spPr/>
    </dgm:pt>
    <dgm:pt modelId="{E3816F25-865F-EA48-9A4C-971D16804F22}" type="pres">
      <dgm:prSet presAssocID="{50EDFDBE-A848-413A-9AF0-BAD58FAD86F5}" presName="arrowAndChildren" presStyleCnt="0"/>
      <dgm:spPr/>
    </dgm:pt>
    <dgm:pt modelId="{45670DCE-57FA-004C-BC4A-6D2BA79E38F7}" type="pres">
      <dgm:prSet presAssocID="{50EDFDBE-A848-413A-9AF0-BAD58FAD86F5}" presName="parentTextArrow" presStyleLbl="node1" presStyleIdx="0" presStyleCnt="1"/>
      <dgm:spPr/>
    </dgm:pt>
    <dgm:pt modelId="{6A236F7B-50AC-2249-BC58-3F4DCE5C7BA2}" type="pres">
      <dgm:prSet presAssocID="{50EDFDBE-A848-413A-9AF0-BAD58FAD86F5}" presName="arrow" presStyleLbl="alignNode1" presStyleIdx="1" presStyleCnt="3"/>
      <dgm:spPr/>
    </dgm:pt>
    <dgm:pt modelId="{F561502B-34DE-0040-9E0A-0C0AE2D3FF22}" type="pres">
      <dgm:prSet presAssocID="{50EDFDBE-A848-413A-9AF0-BAD58FAD86F5}" presName="descendantArrow" presStyleLbl="bgAccFollowNode1" presStyleIdx="1" presStyleCnt="3"/>
      <dgm:spPr/>
    </dgm:pt>
    <dgm:pt modelId="{0B0778C5-F147-7240-89A8-81B31E675C48}" type="pres">
      <dgm:prSet presAssocID="{0D3C34D7-827F-470C-A70F-161D334099E1}" presName="sp" presStyleCnt="0"/>
      <dgm:spPr/>
    </dgm:pt>
    <dgm:pt modelId="{6AA12CA5-7A9F-B04D-A2CB-0E825EAE4A2D}" type="pres">
      <dgm:prSet presAssocID="{FC6174A6-EE2F-4CC7-B3C1-8BDA968BE99F}" presName="arrowAndChildren" presStyleCnt="0"/>
      <dgm:spPr/>
    </dgm:pt>
    <dgm:pt modelId="{ED28C854-318F-E84C-8F52-900B002B5622}" type="pres">
      <dgm:prSet presAssocID="{FC6174A6-EE2F-4CC7-B3C1-8BDA968BE99F}" presName="parentTextArrow" presStyleLbl="node1" presStyleIdx="0" presStyleCnt="1"/>
      <dgm:spPr/>
    </dgm:pt>
    <dgm:pt modelId="{198AFD6A-4157-D84A-84CE-4CAEE517BCC1}" type="pres">
      <dgm:prSet presAssocID="{FC6174A6-EE2F-4CC7-B3C1-8BDA968BE99F}" presName="arrow" presStyleLbl="alignNode1" presStyleIdx="2" presStyleCnt="3"/>
      <dgm:spPr/>
    </dgm:pt>
    <dgm:pt modelId="{8DB6FCB7-413A-F849-831F-33969CC202AA}" type="pres">
      <dgm:prSet presAssocID="{FC6174A6-EE2F-4CC7-B3C1-8BDA968BE99F}" presName="descendantArrow" presStyleLbl="bgAccFollowNode1" presStyleIdx="2" presStyleCnt="3"/>
      <dgm:spPr/>
    </dgm:pt>
  </dgm:ptLst>
  <dgm:cxnLst>
    <dgm:cxn modelId="{A4CA2003-6887-4A1C-A06E-95EC2B22FC3E}" srcId="{00854151-16B2-44FE-BF8E-199E16C3229B}" destId="{807C2FB3-B239-4E84-820C-CA20EB0458BD}" srcOrd="2" destOrd="0" parTransId="{A3EA7649-8743-4053-A204-A37225E26216}" sibTransId="{CF8B69B8-6B88-4702-8B67-8C052378B0C2}"/>
    <dgm:cxn modelId="{4D32BA1D-76C8-254B-AC80-B90B085B620E}" type="presOf" srcId="{807C2FB3-B239-4E84-820C-CA20EB0458BD}" destId="{D1804CF5-EC27-0249-A4A7-B6F2FCC7EAAF}" srcOrd="0" destOrd="0" presId="urn:microsoft.com/office/officeart/2016/7/layout/VerticalDownArrowProcess"/>
    <dgm:cxn modelId="{B8450836-B2B7-F24C-B556-8F7E8987EE00}" type="presOf" srcId="{50EDFDBE-A848-413A-9AF0-BAD58FAD86F5}" destId="{45670DCE-57FA-004C-BC4A-6D2BA79E38F7}" srcOrd="0" destOrd="0" presId="urn:microsoft.com/office/officeart/2016/7/layout/VerticalDownArrowProcess"/>
    <dgm:cxn modelId="{40D07336-2631-44B5-8E71-ECE8C44E0DA9}" srcId="{00854151-16B2-44FE-BF8E-199E16C3229B}" destId="{FC6174A6-EE2F-4CC7-B3C1-8BDA968BE99F}" srcOrd="0" destOrd="0" parTransId="{5F9830FD-F162-4CE5-90D6-443E4A0185AB}" sibTransId="{0D3C34D7-827F-470C-A70F-161D334099E1}"/>
    <dgm:cxn modelId="{BF663A59-94B6-48B8-B674-5335561F614C}" srcId="{50EDFDBE-A848-413A-9AF0-BAD58FAD86F5}" destId="{E8444779-BA1E-4263-8438-E3325284CE08}" srcOrd="0" destOrd="0" parTransId="{0CEBED20-D4C2-4A0B-98C0-CC2F99F98C86}" sibTransId="{95887813-9A3C-41F0-ABBA-07CB9CC55598}"/>
    <dgm:cxn modelId="{C1580B7A-2D91-D743-8010-536FCD10B596}" type="presOf" srcId="{50EDFDBE-A848-413A-9AF0-BAD58FAD86F5}" destId="{6A236F7B-50AC-2249-BC58-3F4DCE5C7BA2}" srcOrd="1" destOrd="0" presId="urn:microsoft.com/office/officeart/2016/7/layout/VerticalDownArrowProcess"/>
    <dgm:cxn modelId="{6E71BE81-10B6-C04D-9D19-718DC2D7CA94}" type="presOf" srcId="{FC6174A6-EE2F-4CC7-B3C1-8BDA968BE99F}" destId="{ED28C854-318F-E84C-8F52-900B002B5622}" srcOrd="0" destOrd="0" presId="urn:microsoft.com/office/officeart/2016/7/layout/VerticalDownArrowProcess"/>
    <dgm:cxn modelId="{88AE82AA-8644-D64C-95AC-E5BF41118D05}" type="presOf" srcId="{3FE86D22-E81F-4707-ACBF-72AD391BA0FF}" destId="{F561502B-34DE-0040-9E0A-0C0AE2D3FF22}" srcOrd="0" destOrd="1" presId="urn:microsoft.com/office/officeart/2016/7/layout/VerticalDownArrowProcess"/>
    <dgm:cxn modelId="{048795BF-5F4E-7547-A14F-87D834622DE7}" type="presOf" srcId="{00854151-16B2-44FE-BF8E-199E16C3229B}" destId="{2B5D52C3-1035-6446-8A55-F7B8F8DCA85C}" srcOrd="0" destOrd="0" presId="urn:microsoft.com/office/officeart/2016/7/layout/VerticalDownArrowProcess"/>
    <dgm:cxn modelId="{955FD3C3-0D09-4C5F-AC60-E0E7ADB5C973}" srcId="{50EDFDBE-A848-413A-9AF0-BAD58FAD86F5}" destId="{3FE86D22-E81F-4707-ACBF-72AD391BA0FF}" srcOrd="1" destOrd="0" parTransId="{64A75814-5C57-4E51-9A58-4E0CF8FF8C4E}" sibTransId="{3A2CC4B5-8422-4F9F-9F27-C4DACD883251}"/>
    <dgm:cxn modelId="{DBBD41C9-88C6-42B6-96B2-15C83AFBE382}" srcId="{00854151-16B2-44FE-BF8E-199E16C3229B}" destId="{50EDFDBE-A848-413A-9AF0-BAD58FAD86F5}" srcOrd="1" destOrd="0" parTransId="{D03DB0AE-C995-46A4-BE65-C25D36C7903D}" sibTransId="{9E58421B-2242-42FF-B914-B9CB50FD06BA}"/>
    <dgm:cxn modelId="{DC1924D0-C414-6E4E-B28E-698A64BC472B}" type="presOf" srcId="{FC6174A6-EE2F-4CC7-B3C1-8BDA968BE99F}" destId="{198AFD6A-4157-D84A-84CE-4CAEE517BCC1}" srcOrd="1" destOrd="0" presId="urn:microsoft.com/office/officeart/2016/7/layout/VerticalDownArrowProcess"/>
    <dgm:cxn modelId="{BDEF6CE6-3454-B54F-BB58-9CC6A758BB8B}" type="presOf" srcId="{E8444779-BA1E-4263-8438-E3325284CE08}" destId="{F561502B-34DE-0040-9E0A-0C0AE2D3FF22}" srcOrd="0" destOrd="0" presId="urn:microsoft.com/office/officeart/2016/7/layout/VerticalDownArrowProcess"/>
    <dgm:cxn modelId="{3DFE736A-67E1-F048-A01E-C448295218B8}" type="presParOf" srcId="{2B5D52C3-1035-6446-8A55-F7B8F8DCA85C}" destId="{2FB38B87-37CD-414C-8817-499658BC6679}" srcOrd="0" destOrd="0" presId="urn:microsoft.com/office/officeart/2016/7/layout/VerticalDownArrowProcess"/>
    <dgm:cxn modelId="{192F2FC1-68CF-9A46-9D66-76697631846C}" type="presParOf" srcId="{2FB38B87-37CD-414C-8817-499658BC6679}" destId="{D1804CF5-EC27-0249-A4A7-B6F2FCC7EAAF}" srcOrd="0" destOrd="0" presId="urn:microsoft.com/office/officeart/2016/7/layout/VerticalDownArrowProcess"/>
    <dgm:cxn modelId="{E935600E-2120-F341-8EC0-E2E718EEA006}" type="presParOf" srcId="{2FB38B87-37CD-414C-8817-499658BC6679}" destId="{12F86B26-DEF0-FA4B-83CC-457762F816B8}" srcOrd="1" destOrd="0" presId="urn:microsoft.com/office/officeart/2016/7/layout/VerticalDownArrowProcess"/>
    <dgm:cxn modelId="{C356AE74-6EBA-0C4B-9E4B-A888297A64AB}" type="presParOf" srcId="{2B5D52C3-1035-6446-8A55-F7B8F8DCA85C}" destId="{83032FA1-D54D-5544-A266-0886ABDB2D3B}" srcOrd="1" destOrd="0" presId="urn:microsoft.com/office/officeart/2016/7/layout/VerticalDownArrowProcess"/>
    <dgm:cxn modelId="{1D930F76-47CC-064A-82B7-2F713C230EA2}" type="presParOf" srcId="{2B5D52C3-1035-6446-8A55-F7B8F8DCA85C}" destId="{E3816F25-865F-EA48-9A4C-971D16804F22}" srcOrd="2" destOrd="0" presId="urn:microsoft.com/office/officeart/2016/7/layout/VerticalDownArrowProcess"/>
    <dgm:cxn modelId="{BC85AF2C-9C13-BA45-804D-57C16DD83D4C}" type="presParOf" srcId="{E3816F25-865F-EA48-9A4C-971D16804F22}" destId="{45670DCE-57FA-004C-BC4A-6D2BA79E38F7}" srcOrd="0" destOrd="0" presId="urn:microsoft.com/office/officeart/2016/7/layout/VerticalDownArrowProcess"/>
    <dgm:cxn modelId="{1C0C7F74-1108-6F4D-B3C8-7D491048E76A}" type="presParOf" srcId="{E3816F25-865F-EA48-9A4C-971D16804F22}" destId="{6A236F7B-50AC-2249-BC58-3F4DCE5C7BA2}" srcOrd="1" destOrd="0" presId="urn:microsoft.com/office/officeart/2016/7/layout/VerticalDownArrowProcess"/>
    <dgm:cxn modelId="{D91A039B-FACB-A84E-A480-C4761534D864}" type="presParOf" srcId="{E3816F25-865F-EA48-9A4C-971D16804F22}" destId="{F561502B-34DE-0040-9E0A-0C0AE2D3FF22}" srcOrd="2" destOrd="0" presId="urn:microsoft.com/office/officeart/2016/7/layout/VerticalDownArrowProcess"/>
    <dgm:cxn modelId="{3A54B49D-98CF-6F41-94C8-48476240DA46}" type="presParOf" srcId="{2B5D52C3-1035-6446-8A55-F7B8F8DCA85C}" destId="{0B0778C5-F147-7240-89A8-81B31E675C48}" srcOrd="3" destOrd="0" presId="urn:microsoft.com/office/officeart/2016/7/layout/VerticalDownArrowProcess"/>
    <dgm:cxn modelId="{F0A92D35-E2DB-4041-B771-C012BB9C57DE}" type="presParOf" srcId="{2B5D52C3-1035-6446-8A55-F7B8F8DCA85C}" destId="{6AA12CA5-7A9F-B04D-A2CB-0E825EAE4A2D}" srcOrd="4" destOrd="0" presId="urn:microsoft.com/office/officeart/2016/7/layout/VerticalDownArrowProcess"/>
    <dgm:cxn modelId="{AD8E76A9-AB38-B148-B0F3-6FD3E883DB4B}" type="presParOf" srcId="{6AA12CA5-7A9F-B04D-A2CB-0E825EAE4A2D}" destId="{ED28C854-318F-E84C-8F52-900B002B5622}" srcOrd="0" destOrd="0" presId="urn:microsoft.com/office/officeart/2016/7/layout/VerticalDownArrowProcess"/>
    <dgm:cxn modelId="{BB2CE91A-1916-2648-9E84-CCEA912C8028}" type="presParOf" srcId="{6AA12CA5-7A9F-B04D-A2CB-0E825EAE4A2D}" destId="{198AFD6A-4157-D84A-84CE-4CAEE517BCC1}" srcOrd="1" destOrd="0" presId="urn:microsoft.com/office/officeart/2016/7/layout/VerticalDownArrowProcess"/>
    <dgm:cxn modelId="{EB782DFA-24E5-4540-BF84-19259A4D101A}" type="presParOf" srcId="{6AA12CA5-7A9F-B04D-A2CB-0E825EAE4A2D}" destId="{8DB6FCB7-413A-F849-831F-33969CC202AA}"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B3739C-668C-41F2-82A8-8599D267C25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8BE5689-54CF-4BEA-9F88-11565D20A17F}">
      <dgm:prSet/>
      <dgm:spPr/>
      <dgm:t>
        <a:bodyPr/>
        <a:lstStyle/>
        <a:p>
          <a:r>
            <a:rPr lang="en-US"/>
            <a:t>Maintenance</a:t>
          </a:r>
        </a:p>
      </dgm:t>
    </dgm:pt>
    <dgm:pt modelId="{42AC7E02-FCDC-421B-A839-6B33495CAF7C}" type="parTrans" cxnId="{D9F844AE-CFAE-4200-B96B-B417FDC5D7E6}">
      <dgm:prSet/>
      <dgm:spPr/>
      <dgm:t>
        <a:bodyPr/>
        <a:lstStyle/>
        <a:p>
          <a:endParaRPr lang="en-US"/>
        </a:p>
      </dgm:t>
    </dgm:pt>
    <dgm:pt modelId="{B9F83062-8E00-43F8-A55F-A5430A3EE554}" type="sibTrans" cxnId="{D9F844AE-CFAE-4200-B96B-B417FDC5D7E6}">
      <dgm:prSet/>
      <dgm:spPr/>
      <dgm:t>
        <a:bodyPr/>
        <a:lstStyle/>
        <a:p>
          <a:endParaRPr lang="en-US"/>
        </a:p>
      </dgm:t>
    </dgm:pt>
    <dgm:pt modelId="{570BFF89-A55B-43C2-98D1-F2F91073EDC6}">
      <dgm:prSet/>
      <dgm:spPr/>
      <dgm:t>
        <a:bodyPr/>
        <a:lstStyle/>
        <a:p>
          <a:r>
            <a:rPr lang="en-US"/>
            <a:t>No detail provided regarding brand or capability</a:t>
          </a:r>
        </a:p>
      </dgm:t>
    </dgm:pt>
    <dgm:pt modelId="{CECA07E2-570C-4054-8A72-D9A344A4D365}" type="parTrans" cxnId="{62BBA185-C3DE-40FB-8E94-82E44154AB2F}">
      <dgm:prSet/>
      <dgm:spPr/>
      <dgm:t>
        <a:bodyPr/>
        <a:lstStyle/>
        <a:p>
          <a:endParaRPr lang="en-US"/>
        </a:p>
      </dgm:t>
    </dgm:pt>
    <dgm:pt modelId="{F3DA2CA7-E96F-4C81-A131-2BA400A0A880}" type="sibTrans" cxnId="{62BBA185-C3DE-40FB-8E94-82E44154AB2F}">
      <dgm:prSet/>
      <dgm:spPr/>
      <dgm:t>
        <a:bodyPr/>
        <a:lstStyle/>
        <a:p>
          <a:endParaRPr lang="en-US"/>
        </a:p>
      </dgm:t>
    </dgm:pt>
    <dgm:pt modelId="{6A7A5FCC-E169-4D17-8BCB-10F3F4345C62}">
      <dgm:prSet/>
      <dgm:spPr/>
      <dgm:t>
        <a:bodyPr/>
        <a:lstStyle/>
        <a:p>
          <a:r>
            <a:rPr lang="en-US"/>
            <a:t>Consumables</a:t>
          </a:r>
        </a:p>
      </dgm:t>
    </dgm:pt>
    <dgm:pt modelId="{3292F2A7-F4B9-4171-B670-C89A3D4F560B}" type="parTrans" cxnId="{DEB96B89-C357-46C2-8B27-9A9A2D7221AA}">
      <dgm:prSet/>
      <dgm:spPr/>
      <dgm:t>
        <a:bodyPr/>
        <a:lstStyle/>
        <a:p>
          <a:endParaRPr lang="en-US"/>
        </a:p>
      </dgm:t>
    </dgm:pt>
    <dgm:pt modelId="{CC253CC7-8D5A-4B42-B4B6-F3E173EC568D}" type="sibTrans" cxnId="{DEB96B89-C357-46C2-8B27-9A9A2D7221AA}">
      <dgm:prSet/>
      <dgm:spPr/>
      <dgm:t>
        <a:bodyPr/>
        <a:lstStyle/>
        <a:p>
          <a:endParaRPr lang="en-US"/>
        </a:p>
      </dgm:t>
    </dgm:pt>
    <dgm:pt modelId="{853557BA-22DE-42AA-AF27-A99FAEF4BF7B}">
      <dgm:prSet/>
      <dgm:spPr/>
      <dgm:t>
        <a:bodyPr/>
        <a:lstStyle/>
        <a:p>
          <a:r>
            <a:rPr lang="en-US"/>
            <a:t>No detail provided regarding part requirements</a:t>
          </a:r>
        </a:p>
      </dgm:t>
    </dgm:pt>
    <dgm:pt modelId="{8ADD38A7-B822-4F2D-A634-5D501B8BEC29}" type="parTrans" cxnId="{90E12EAF-9ABD-4FEA-AF51-19A696DEA4A4}">
      <dgm:prSet/>
      <dgm:spPr/>
      <dgm:t>
        <a:bodyPr/>
        <a:lstStyle/>
        <a:p>
          <a:endParaRPr lang="en-US"/>
        </a:p>
      </dgm:t>
    </dgm:pt>
    <dgm:pt modelId="{7FB89065-E159-4675-8558-1E8FA044AF0B}" type="sibTrans" cxnId="{90E12EAF-9ABD-4FEA-AF51-19A696DEA4A4}">
      <dgm:prSet/>
      <dgm:spPr/>
      <dgm:t>
        <a:bodyPr/>
        <a:lstStyle/>
        <a:p>
          <a:endParaRPr lang="en-US"/>
        </a:p>
      </dgm:t>
    </dgm:pt>
    <dgm:pt modelId="{CB26F748-E568-4EC8-872B-07C9A1BECC9D}">
      <dgm:prSet/>
      <dgm:spPr/>
      <dgm:t>
        <a:bodyPr/>
        <a:lstStyle/>
        <a:p>
          <a:r>
            <a:rPr lang="en-US"/>
            <a:t>For your own organization this information should be far easier to obtain</a:t>
          </a:r>
        </a:p>
      </dgm:t>
    </dgm:pt>
    <dgm:pt modelId="{5BD87955-C5F0-47DC-9099-CBB109131B9F}" type="parTrans" cxnId="{9394639D-DFAD-44E5-8284-40EDC28E1027}">
      <dgm:prSet/>
      <dgm:spPr/>
      <dgm:t>
        <a:bodyPr/>
        <a:lstStyle/>
        <a:p>
          <a:endParaRPr lang="en-US"/>
        </a:p>
      </dgm:t>
    </dgm:pt>
    <dgm:pt modelId="{BF27DB91-A301-4C55-908E-B5718483B440}" type="sibTrans" cxnId="{9394639D-DFAD-44E5-8284-40EDC28E1027}">
      <dgm:prSet/>
      <dgm:spPr/>
      <dgm:t>
        <a:bodyPr/>
        <a:lstStyle/>
        <a:p>
          <a:endParaRPr lang="en-US"/>
        </a:p>
      </dgm:t>
    </dgm:pt>
    <dgm:pt modelId="{5EB2BF92-548F-4B22-86DF-1B4921409B96}">
      <dgm:prSet/>
      <dgm:spPr/>
      <dgm:t>
        <a:bodyPr/>
        <a:lstStyle/>
        <a:p>
          <a:r>
            <a:rPr lang="en-US"/>
            <a:t>Why is it important to know this information ?</a:t>
          </a:r>
        </a:p>
      </dgm:t>
    </dgm:pt>
    <dgm:pt modelId="{68ACC591-56E6-407C-8855-796CDA27B444}" type="parTrans" cxnId="{309171BF-7826-45A7-B7D7-B41283D888A6}">
      <dgm:prSet/>
      <dgm:spPr/>
      <dgm:t>
        <a:bodyPr/>
        <a:lstStyle/>
        <a:p>
          <a:endParaRPr lang="en-US"/>
        </a:p>
      </dgm:t>
    </dgm:pt>
    <dgm:pt modelId="{4CD110B3-F4DB-4016-B7CC-40237FA799EB}" type="sibTrans" cxnId="{309171BF-7826-45A7-B7D7-B41283D888A6}">
      <dgm:prSet/>
      <dgm:spPr/>
      <dgm:t>
        <a:bodyPr/>
        <a:lstStyle/>
        <a:p>
          <a:endParaRPr lang="en-US"/>
        </a:p>
      </dgm:t>
    </dgm:pt>
    <dgm:pt modelId="{BCA9CA33-188B-46C9-843D-C2AA0C800168}" type="pres">
      <dgm:prSet presAssocID="{A4B3739C-668C-41F2-82A8-8599D267C253}" presName="root" presStyleCnt="0">
        <dgm:presLayoutVars>
          <dgm:dir/>
          <dgm:resizeHandles val="exact"/>
        </dgm:presLayoutVars>
      </dgm:prSet>
      <dgm:spPr/>
    </dgm:pt>
    <dgm:pt modelId="{B975B7D5-5435-45BA-83D2-FF52E7ACCE79}" type="pres">
      <dgm:prSet presAssocID="{E8BE5689-54CF-4BEA-9F88-11565D20A17F}" presName="compNode" presStyleCnt="0"/>
      <dgm:spPr/>
    </dgm:pt>
    <dgm:pt modelId="{098E1659-DEAC-48D4-B983-4E727F21855A}" type="pres">
      <dgm:prSet presAssocID="{E8BE5689-54CF-4BEA-9F88-11565D20A17F}" presName="bgRect" presStyleLbl="bgShp" presStyleIdx="0" presStyleCnt="3"/>
      <dgm:spPr/>
    </dgm:pt>
    <dgm:pt modelId="{AB3A64AD-A952-44D1-B161-F93C6FB4EA0E}" type="pres">
      <dgm:prSet presAssocID="{E8BE5689-54CF-4BEA-9F88-11565D20A17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ols"/>
        </a:ext>
      </dgm:extLst>
    </dgm:pt>
    <dgm:pt modelId="{6639AC13-14FA-462B-9205-C120DF9F08DA}" type="pres">
      <dgm:prSet presAssocID="{E8BE5689-54CF-4BEA-9F88-11565D20A17F}" presName="spaceRect" presStyleCnt="0"/>
      <dgm:spPr/>
    </dgm:pt>
    <dgm:pt modelId="{5214E763-A991-4A28-BABB-DE60DDF2BE14}" type="pres">
      <dgm:prSet presAssocID="{E8BE5689-54CF-4BEA-9F88-11565D20A17F}" presName="parTx" presStyleLbl="revTx" presStyleIdx="0" presStyleCnt="6">
        <dgm:presLayoutVars>
          <dgm:chMax val="0"/>
          <dgm:chPref val="0"/>
        </dgm:presLayoutVars>
      </dgm:prSet>
      <dgm:spPr/>
    </dgm:pt>
    <dgm:pt modelId="{F0B47510-5E74-4018-91F0-4263DDBED1E6}" type="pres">
      <dgm:prSet presAssocID="{E8BE5689-54CF-4BEA-9F88-11565D20A17F}" presName="desTx" presStyleLbl="revTx" presStyleIdx="1" presStyleCnt="6">
        <dgm:presLayoutVars/>
      </dgm:prSet>
      <dgm:spPr/>
    </dgm:pt>
    <dgm:pt modelId="{E199FF8C-EDAA-468B-8F82-1168DCFCD42A}" type="pres">
      <dgm:prSet presAssocID="{B9F83062-8E00-43F8-A55F-A5430A3EE554}" presName="sibTrans" presStyleCnt="0"/>
      <dgm:spPr/>
    </dgm:pt>
    <dgm:pt modelId="{6FD382D6-6D12-46CA-BAAA-99ECFCC54E7E}" type="pres">
      <dgm:prSet presAssocID="{6A7A5FCC-E169-4D17-8BCB-10F3F4345C62}" presName="compNode" presStyleCnt="0"/>
      <dgm:spPr/>
    </dgm:pt>
    <dgm:pt modelId="{B2D03603-D1E9-4EE3-A075-00E1F0CBE829}" type="pres">
      <dgm:prSet presAssocID="{6A7A5FCC-E169-4D17-8BCB-10F3F4345C62}" presName="bgRect" presStyleLbl="bgShp" presStyleIdx="1" presStyleCnt="3"/>
      <dgm:spPr/>
    </dgm:pt>
    <dgm:pt modelId="{1EF09DDE-72FE-48BF-A56A-ED594D2BE0F6}" type="pres">
      <dgm:prSet presAssocID="{6A7A5FCC-E169-4D17-8BCB-10F3F4345C6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ycle"/>
        </a:ext>
      </dgm:extLst>
    </dgm:pt>
    <dgm:pt modelId="{D650BD9E-FB8E-4ED7-BF73-3429E20D4825}" type="pres">
      <dgm:prSet presAssocID="{6A7A5FCC-E169-4D17-8BCB-10F3F4345C62}" presName="spaceRect" presStyleCnt="0"/>
      <dgm:spPr/>
    </dgm:pt>
    <dgm:pt modelId="{B14F3FD3-3E0D-44E2-A378-D3A84AB7AB17}" type="pres">
      <dgm:prSet presAssocID="{6A7A5FCC-E169-4D17-8BCB-10F3F4345C62}" presName="parTx" presStyleLbl="revTx" presStyleIdx="2" presStyleCnt="6">
        <dgm:presLayoutVars>
          <dgm:chMax val="0"/>
          <dgm:chPref val="0"/>
        </dgm:presLayoutVars>
      </dgm:prSet>
      <dgm:spPr/>
    </dgm:pt>
    <dgm:pt modelId="{0243CFD4-E1B6-4AEB-806F-3F8B0D30CD5B}" type="pres">
      <dgm:prSet presAssocID="{6A7A5FCC-E169-4D17-8BCB-10F3F4345C62}" presName="desTx" presStyleLbl="revTx" presStyleIdx="3" presStyleCnt="6">
        <dgm:presLayoutVars/>
      </dgm:prSet>
      <dgm:spPr/>
    </dgm:pt>
    <dgm:pt modelId="{844B75C9-9587-495F-829A-24F51B68ACBD}" type="pres">
      <dgm:prSet presAssocID="{CC253CC7-8D5A-4B42-B4B6-F3E173EC568D}" presName="sibTrans" presStyleCnt="0"/>
      <dgm:spPr/>
    </dgm:pt>
    <dgm:pt modelId="{C3A968A0-1992-4A02-BE37-A28CDCAEE139}" type="pres">
      <dgm:prSet presAssocID="{CB26F748-E568-4EC8-872B-07C9A1BECC9D}" presName="compNode" presStyleCnt="0"/>
      <dgm:spPr/>
    </dgm:pt>
    <dgm:pt modelId="{167B1E0D-77FB-44F5-A8AB-57C93E8C4B8D}" type="pres">
      <dgm:prSet presAssocID="{CB26F748-E568-4EC8-872B-07C9A1BECC9D}" presName="bgRect" presStyleLbl="bgShp" presStyleIdx="2" presStyleCnt="3"/>
      <dgm:spPr/>
    </dgm:pt>
    <dgm:pt modelId="{DFD3EDA5-47C7-42BE-8B87-12FC92680C85}" type="pres">
      <dgm:prSet presAssocID="{CB26F748-E568-4EC8-872B-07C9A1BECC9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A26A1B59-9701-4C3A-BC0E-7AD46190CFA2}" type="pres">
      <dgm:prSet presAssocID="{CB26F748-E568-4EC8-872B-07C9A1BECC9D}" presName="spaceRect" presStyleCnt="0"/>
      <dgm:spPr/>
    </dgm:pt>
    <dgm:pt modelId="{601C2719-84D4-4E75-A6AD-29D3D2A17C79}" type="pres">
      <dgm:prSet presAssocID="{CB26F748-E568-4EC8-872B-07C9A1BECC9D}" presName="parTx" presStyleLbl="revTx" presStyleIdx="4" presStyleCnt="6">
        <dgm:presLayoutVars>
          <dgm:chMax val="0"/>
          <dgm:chPref val="0"/>
        </dgm:presLayoutVars>
      </dgm:prSet>
      <dgm:spPr/>
    </dgm:pt>
    <dgm:pt modelId="{98BDC0DE-06A8-4031-AEC7-90C384F33C24}" type="pres">
      <dgm:prSet presAssocID="{CB26F748-E568-4EC8-872B-07C9A1BECC9D}" presName="desTx" presStyleLbl="revTx" presStyleIdx="5" presStyleCnt="6">
        <dgm:presLayoutVars/>
      </dgm:prSet>
      <dgm:spPr/>
    </dgm:pt>
  </dgm:ptLst>
  <dgm:cxnLst>
    <dgm:cxn modelId="{E051660D-B717-4C0E-8EE3-A58026A3D994}" type="presOf" srcId="{A4B3739C-668C-41F2-82A8-8599D267C253}" destId="{BCA9CA33-188B-46C9-843D-C2AA0C800168}" srcOrd="0" destOrd="0" presId="urn:microsoft.com/office/officeart/2018/2/layout/IconVerticalSolidList"/>
    <dgm:cxn modelId="{A4E04B43-8A56-4197-B1E4-8BF7554C159C}" type="presOf" srcId="{5EB2BF92-548F-4B22-86DF-1B4921409B96}" destId="{98BDC0DE-06A8-4031-AEC7-90C384F33C24}" srcOrd="0" destOrd="0" presId="urn:microsoft.com/office/officeart/2018/2/layout/IconVerticalSolidList"/>
    <dgm:cxn modelId="{030B3255-2CDB-413A-A385-719B530D32DF}" type="presOf" srcId="{6A7A5FCC-E169-4D17-8BCB-10F3F4345C62}" destId="{B14F3FD3-3E0D-44E2-A378-D3A84AB7AB17}" srcOrd="0" destOrd="0" presId="urn:microsoft.com/office/officeart/2018/2/layout/IconVerticalSolidList"/>
    <dgm:cxn modelId="{0054E97E-FD4F-457B-9710-A89CABB00A17}" type="presOf" srcId="{E8BE5689-54CF-4BEA-9F88-11565D20A17F}" destId="{5214E763-A991-4A28-BABB-DE60DDF2BE14}" srcOrd="0" destOrd="0" presId="urn:microsoft.com/office/officeart/2018/2/layout/IconVerticalSolidList"/>
    <dgm:cxn modelId="{62BBA185-C3DE-40FB-8E94-82E44154AB2F}" srcId="{E8BE5689-54CF-4BEA-9F88-11565D20A17F}" destId="{570BFF89-A55B-43C2-98D1-F2F91073EDC6}" srcOrd="0" destOrd="0" parTransId="{CECA07E2-570C-4054-8A72-D9A344A4D365}" sibTransId="{F3DA2CA7-E96F-4C81-A131-2BA400A0A880}"/>
    <dgm:cxn modelId="{DEB96B89-C357-46C2-8B27-9A9A2D7221AA}" srcId="{A4B3739C-668C-41F2-82A8-8599D267C253}" destId="{6A7A5FCC-E169-4D17-8BCB-10F3F4345C62}" srcOrd="1" destOrd="0" parTransId="{3292F2A7-F4B9-4171-B670-C89A3D4F560B}" sibTransId="{CC253CC7-8D5A-4B42-B4B6-F3E173EC568D}"/>
    <dgm:cxn modelId="{549CF78C-8CD9-4171-BC80-2AC0E5FEE65E}" type="presOf" srcId="{570BFF89-A55B-43C2-98D1-F2F91073EDC6}" destId="{F0B47510-5E74-4018-91F0-4263DDBED1E6}" srcOrd="0" destOrd="0" presId="urn:microsoft.com/office/officeart/2018/2/layout/IconVerticalSolidList"/>
    <dgm:cxn modelId="{32308E92-B754-43FA-85FD-DCF23B4C6831}" type="presOf" srcId="{853557BA-22DE-42AA-AF27-A99FAEF4BF7B}" destId="{0243CFD4-E1B6-4AEB-806F-3F8B0D30CD5B}" srcOrd="0" destOrd="0" presId="urn:microsoft.com/office/officeart/2018/2/layout/IconVerticalSolidList"/>
    <dgm:cxn modelId="{9394639D-DFAD-44E5-8284-40EDC28E1027}" srcId="{A4B3739C-668C-41F2-82A8-8599D267C253}" destId="{CB26F748-E568-4EC8-872B-07C9A1BECC9D}" srcOrd="2" destOrd="0" parTransId="{5BD87955-C5F0-47DC-9099-CBB109131B9F}" sibTransId="{BF27DB91-A301-4C55-908E-B5718483B440}"/>
    <dgm:cxn modelId="{16D857AB-E7E2-4782-8419-32B7E59695C8}" type="presOf" srcId="{CB26F748-E568-4EC8-872B-07C9A1BECC9D}" destId="{601C2719-84D4-4E75-A6AD-29D3D2A17C79}" srcOrd="0" destOrd="0" presId="urn:microsoft.com/office/officeart/2018/2/layout/IconVerticalSolidList"/>
    <dgm:cxn modelId="{D9F844AE-CFAE-4200-B96B-B417FDC5D7E6}" srcId="{A4B3739C-668C-41F2-82A8-8599D267C253}" destId="{E8BE5689-54CF-4BEA-9F88-11565D20A17F}" srcOrd="0" destOrd="0" parTransId="{42AC7E02-FCDC-421B-A839-6B33495CAF7C}" sibTransId="{B9F83062-8E00-43F8-A55F-A5430A3EE554}"/>
    <dgm:cxn modelId="{90E12EAF-9ABD-4FEA-AF51-19A696DEA4A4}" srcId="{6A7A5FCC-E169-4D17-8BCB-10F3F4345C62}" destId="{853557BA-22DE-42AA-AF27-A99FAEF4BF7B}" srcOrd="0" destOrd="0" parTransId="{8ADD38A7-B822-4F2D-A634-5D501B8BEC29}" sibTransId="{7FB89065-E159-4675-8558-1E8FA044AF0B}"/>
    <dgm:cxn modelId="{309171BF-7826-45A7-B7D7-B41283D888A6}" srcId="{CB26F748-E568-4EC8-872B-07C9A1BECC9D}" destId="{5EB2BF92-548F-4B22-86DF-1B4921409B96}" srcOrd="0" destOrd="0" parTransId="{68ACC591-56E6-407C-8855-796CDA27B444}" sibTransId="{4CD110B3-F4DB-4016-B7CC-40237FA799EB}"/>
    <dgm:cxn modelId="{E21597D1-3D2E-42A7-B7CD-DE569C931BE3}" type="presParOf" srcId="{BCA9CA33-188B-46C9-843D-C2AA0C800168}" destId="{B975B7D5-5435-45BA-83D2-FF52E7ACCE79}" srcOrd="0" destOrd="0" presId="urn:microsoft.com/office/officeart/2018/2/layout/IconVerticalSolidList"/>
    <dgm:cxn modelId="{67945715-E055-47C4-BD3F-C99E9F1E3715}" type="presParOf" srcId="{B975B7D5-5435-45BA-83D2-FF52E7ACCE79}" destId="{098E1659-DEAC-48D4-B983-4E727F21855A}" srcOrd="0" destOrd="0" presId="urn:microsoft.com/office/officeart/2018/2/layout/IconVerticalSolidList"/>
    <dgm:cxn modelId="{FAF01906-BF15-41F0-9827-F512B90BA398}" type="presParOf" srcId="{B975B7D5-5435-45BA-83D2-FF52E7ACCE79}" destId="{AB3A64AD-A952-44D1-B161-F93C6FB4EA0E}" srcOrd="1" destOrd="0" presId="urn:microsoft.com/office/officeart/2018/2/layout/IconVerticalSolidList"/>
    <dgm:cxn modelId="{7DFF8162-878E-41D4-9FB1-3BA42BB0DB96}" type="presParOf" srcId="{B975B7D5-5435-45BA-83D2-FF52E7ACCE79}" destId="{6639AC13-14FA-462B-9205-C120DF9F08DA}" srcOrd="2" destOrd="0" presId="urn:microsoft.com/office/officeart/2018/2/layout/IconVerticalSolidList"/>
    <dgm:cxn modelId="{395D2CBE-B290-4752-B532-41B26CFF9DED}" type="presParOf" srcId="{B975B7D5-5435-45BA-83D2-FF52E7ACCE79}" destId="{5214E763-A991-4A28-BABB-DE60DDF2BE14}" srcOrd="3" destOrd="0" presId="urn:microsoft.com/office/officeart/2018/2/layout/IconVerticalSolidList"/>
    <dgm:cxn modelId="{791AC0D0-1B3F-400D-AAAA-2DB7BF96A485}" type="presParOf" srcId="{B975B7D5-5435-45BA-83D2-FF52E7ACCE79}" destId="{F0B47510-5E74-4018-91F0-4263DDBED1E6}" srcOrd="4" destOrd="0" presId="urn:microsoft.com/office/officeart/2018/2/layout/IconVerticalSolidList"/>
    <dgm:cxn modelId="{D0C4DFB2-AF71-465B-885C-FBEC35A21D95}" type="presParOf" srcId="{BCA9CA33-188B-46C9-843D-C2AA0C800168}" destId="{E199FF8C-EDAA-468B-8F82-1168DCFCD42A}" srcOrd="1" destOrd="0" presId="urn:microsoft.com/office/officeart/2018/2/layout/IconVerticalSolidList"/>
    <dgm:cxn modelId="{F618A146-EC3B-44A1-B8DA-422B628EE33C}" type="presParOf" srcId="{BCA9CA33-188B-46C9-843D-C2AA0C800168}" destId="{6FD382D6-6D12-46CA-BAAA-99ECFCC54E7E}" srcOrd="2" destOrd="0" presId="urn:microsoft.com/office/officeart/2018/2/layout/IconVerticalSolidList"/>
    <dgm:cxn modelId="{EA88C1B6-FF41-4CFC-BD13-244489740B51}" type="presParOf" srcId="{6FD382D6-6D12-46CA-BAAA-99ECFCC54E7E}" destId="{B2D03603-D1E9-4EE3-A075-00E1F0CBE829}" srcOrd="0" destOrd="0" presId="urn:microsoft.com/office/officeart/2018/2/layout/IconVerticalSolidList"/>
    <dgm:cxn modelId="{9F8E59CE-6B6D-480B-A3B3-8928C7101576}" type="presParOf" srcId="{6FD382D6-6D12-46CA-BAAA-99ECFCC54E7E}" destId="{1EF09DDE-72FE-48BF-A56A-ED594D2BE0F6}" srcOrd="1" destOrd="0" presId="urn:microsoft.com/office/officeart/2018/2/layout/IconVerticalSolidList"/>
    <dgm:cxn modelId="{1172F6C2-D66E-4A1C-B942-A8620E6357BF}" type="presParOf" srcId="{6FD382D6-6D12-46CA-BAAA-99ECFCC54E7E}" destId="{D650BD9E-FB8E-4ED7-BF73-3429E20D4825}" srcOrd="2" destOrd="0" presId="urn:microsoft.com/office/officeart/2018/2/layout/IconVerticalSolidList"/>
    <dgm:cxn modelId="{4095BBEB-7978-44E6-8316-A72525177765}" type="presParOf" srcId="{6FD382D6-6D12-46CA-BAAA-99ECFCC54E7E}" destId="{B14F3FD3-3E0D-44E2-A378-D3A84AB7AB17}" srcOrd="3" destOrd="0" presId="urn:microsoft.com/office/officeart/2018/2/layout/IconVerticalSolidList"/>
    <dgm:cxn modelId="{CC40D053-CF1B-4117-81B7-77863FE10FEB}" type="presParOf" srcId="{6FD382D6-6D12-46CA-BAAA-99ECFCC54E7E}" destId="{0243CFD4-E1B6-4AEB-806F-3F8B0D30CD5B}" srcOrd="4" destOrd="0" presId="urn:microsoft.com/office/officeart/2018/2/layout/IconVerticalSolidList"/>
    <dgm:cxn modelId="{0BF9B577-77B0-48DA-8082-B48309A2E330}" type="presParOf" srcId="{BCA9CA33-188B-46C9-843D-C2AA0C800168}" destId="{844B75C9-9587-495F-829A-24F51B68ACBD}" srcOrd="3" destOrd="0" presId="urn:microsoft.com/office/officeart/2018/2/layout/IconVerticalSolidList"/>
    <dgm:cxn modelId="{A91B84CF-C76E-42B9-B594-0A878803715F}" type="presParOf" srcId="{BCA9CA33-188B-46C9-843D-C2AA0C800168}" destId="{C3A968A0-1992-4A02-BE37-A28CDCAEE139}" srcOrd="4" destOrd="0" presId="urn:microsoft.com/office/officeart/2018/2/layout/IconVerticalSolidList"/>
    <dgm:cxn modelId="{E121A8EB-85BF-4CF0-9DAC-6B242EDFA689}" type="presParOf" srcId="{C3A968A0-1992-4A02-BE37-A28CDCAEE139}" destId="{167B1E0D-77FB-44F5-A8AB-57C93E8C4B8D}" srcOrd="0" destOrd="0" presId="urn:microsoft.com/office/officeart/2018/2/layout/IconVerticalSolidList"/>
    <dgm:cxn modelId="{7539FBF1-B917-409E-A750-DC6C42EC3E8D}" type="presParOf" srcId="{C3A968A0-1992-4A02-BE37-A28CDCAEE139}" destId="{DFD3EDA5-47C7-42BE-8B87-12FC92680C85}" srcOrd="1" destOrd="0" presId="urn:microsoft.com/office/officeart/2018/2/layout/IconVerticalSolidList"/>
    <dgm:cxn modelId="{E2C9351D-0F60-4D74-A659-4AB8FEC3E8D7}" type="presParOf" srcId="{C3A968A0-1992-4A02-BE37-A28CDCAEE139}" destId="{A26A1B59-9701-4C3A-BC0E-7AD46190CFA2}" srcOrd="2" destOrd="0" presId="urn:microsoft.com/office/officeart/2018/2/layout/IconVerticalSolidList"/>
    <dgm:cxn modelId="{D73260D7-83DB-4F95-92BF-8E020EFD402C}" type="presParOf" srcId="{C3A968A0-1992-4A02-BE37-A28CDCAEE139}" destId="{601C2719-84D4-4E75-A6AD-29D3D2A17C79}" srcOrd="3" destOrd="0" presId="urn:microsoft.com/office/officeart/2018/2/layout/IconVerticalSolidList"/>
    <dgm:cxn modelId="{21CDF7FE-D285-4817-B45C-4510E3292D87}" type="presParOf" srcId="{C3A968A0-1992-4A02-BE37-A28CDCAEE139}" destId="{98BDC0DE-06A8-4031-AEC7-90C384F33C24}"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E6D1496-9C6E-4AAE-B4B6-C22A8C10DD5C}"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B95850E-0BA6-4595-B108-7AEFFFBBA019}">
      <dgm:prSet/>
      <dgm:spPr/>
      <dgm:t>
        <a:bodyPr/>
        <a:lstStyle/>
        <a:p>
          <a:pPr>
            <a:defRPr cap="all"/>
          </a:pPr>
          <a:r>
            <a:rPr lang="en-GB"/>
            <a:t>1940s and 1950s, focus on how to use mechanization; pallets and associated lifts, consideration of warehouse layout and unit load concept</a:t>
          </a:r>
          <a:endParaRPr lang="en-US"/>
        </a:p>
      </dgm:t>
    </dgm:pt>
    <dgm:pt modelId="{8F529895-6A98-439C-9BD4-804BF038BBDF}" type="parTrans" cxnId="{A9FD3651-542F-48FF-A42A-9B0DC7D7BC53}">
      <dgm:prSet/>
      <dgm:spPr/>
      <dgm:t>
        <a:bodyPr/>
        <a:lstStyle/>
        <a:p>
          <a:endParaRPr lang="en-US"/>
        </a:p>
      </dgm:t>
    </dgm:pt>
    <dgm:pt modelId="{031C7A88-FCDE-4B6B-ACF2-A200AF1C094E}" type="sibTrans" cxnId="{A9FD3651-542F-48FF-A42A-9B0DC7D7BC53}">
      <dgm:prSet/>
      <dgm:spPr/>
      <dgm:t>
        <a:bodyPr/>
        <a:lstStyle/>
        <a:p>
          <a:endParaRPr lang="en-US"/>
        </a:p>
      </dgm:t>
    </dgm:pt>
    <dgm:pt modelId="{E3DC8DD1-CE0C-4035-B130-F9170B34963B}">
      <dgm:prSet/>
      <dgm:spPr/>
      <dgm:t>
        <a:bodyPr/>
        <a:lstStyle/>
        <a:p>
          <a:pPr>
            <a:defRPr cap="all"/>
          </a:pPr>
          <a:r>
            <a:rPr lang="en-GB"/>
            <a:t>Development of intermodal containers and transport vehicles to accommodate</a:t>
          </a:r>
          <a:endParaRPr lang="en-US"/>
        </a:p>
      </dgm:t>
    </dgm:pt>
    <dgm:pt modelId="{6F1F1B0C-024E-4BA0-A530-8E33751C86AD}" type="parTrans" cxnId="{62B23414-9F19-42CA-9B4D-766F9CE0602F}">
      <dgm:prSet/>
      <dgm:spPr/>
      <dgm:t>
        <a:bodyPr/>
        <a:lstStyle/>
        <a:p>
          <a:endParaRPr lang="en-US"/>
        </a:p>
      </dgm:t>
    </dgm:pt>
    <dgm:pt modelId="{1BD92343-FB76-42A8-916D-3A48F53513FB}" type="sibTrans" cxnId="{62B23414-9F19-42CA-9B4D-766F9CE0602F}">
      <dgm:prSet/>
      <dgm:spPr/>
      <dgm:t>
        <a:bodyPr/>
        <a:lstStyle/>
        <a:p>
          <a:endParaRPr lang="en-US"/>
        </a:p>
      </dgm:t>
    </dgm:pt>
    <dgm:pt modelId="{F0F609B2-22A7-4494-8FB6-FC203D2D2065}">
      <dgm:prSet/>
      <dgm:spPr/>
      <dgm:t>
        <a:bodyPr/>
        <a:lstStyle/>
        <a:p>
          <a:pPr>
            <a:defRPr cap="all"/>
          </a:pPr>
          <a:r>
            <a:rPr lang="en-GB"/>
            <a:t>Progression from rail to road for freight</a:t>
          </a:r>
          <a:endParaRPr lang="en-US"/>
        </a:p>
      </dgm:t>
    </dgm:pt>
    <dgm:pt modelId="{91B785D9-0ABB-449E-A74A-3060B258A14A}" type="parTrans" cxnId="{C80DB656-D28C-40AF-9097-6F8BE2F3A68A}">
      <dgm:prSet/>
      <dgm:spPr/>
      <dgm:t>
        <a:bodyPr/>
        <a:lstStyle/>
        <a:p>
          <a:endParaRPr lang="en-US"/>
        </a:p>
      </dgm:t>
    </dgm:pt>
    <dgm:pt modelId="{B36AC05E-F08A-4D85-9FEB-0C4960F79749}" type="sibTrans" cxnId="{C80DB656-D28C-40AF-9097-6F8BE2F3A68A}">
      <dgm:prSet/>
      <dgm:spPr/>
      <dgm:t>
        <a:bodyPr/>
        <a:lstStyle/>
        <a:p>
          <a:endParaRPr lang="en-US"/>
        </a:p>
      </dgm:t>
    </dgm:pt>
    <dgm:pt modelId="{4BAF5EA6-D503-4957-9478-B8FC6DC67C4C}">
      <dgm:prSet/>
      <dgm:spPr/>
      <dgm:t>
        <a:bodyPr/>
        <a:lstStyle/>
        <a:p>
          <a:pPr>
            <a:defRPr cap="all"/>
          </a:pPr>
          <a:r>
            <a:rPr lang="en-GB"/>
            <a:t>1960s-1970s introduction of computers for planning and records</a:t>
          </a:r>
          <a:endParaRPr lang="en-US"/>
        </a:p>
      </dgm:t>
    </dgm:pt>
    <dgm:pt modelId="{7595B878-62CB-4569-BAD2-139203610F81}" type="parTrans" cxnId="{BFEA6396-7FEE-4A42-9DD6-B0DA00952A36}">
      <dgm:prSet/>
      <dgm:spPr/>
      <dgm:t>
        <a:bodyPr/>
        <a:lstStyle/>
        <a:p>
          <a:endParaRPr lang="en-US"/>
        </a:p>
      </dgm:t>
    </dgm:pt>
    <dgm:pt modelId="{9518FA1F-D3FB-434E-9206-5E3CD5CA36CF}" type="sibTrans" cxnId="{BFEA6396-7FEE-4A42-9DD6-B0DA00952A36}">
      <dgm:prSet/>
      <dgm:spPr/>
      <dgm:t>
        <a:bodyPr/>
        <a:lstStyle/>
        <a:p>
          <a:endParaRPr lang="en-US"/>
        </a:p>
      </dgm:t>
    </dgm:pt>
    <dgm:pt modelId="{1D311C1F-9CF2-4CF9-A99D-FBF16DB2C331}">
      <dgm:prSet/>
      <dgm:spPr/>
      <dgm:t>
        <a:bodyPr/>
        <a:lstStyle/>
        <a:p>
          <a:pPr>
            <a:defRPr cap="all"/>
          </a:pPr>
          <a:r>
            <a:rPr lang="en-GB"/>
            <a:t>Globalisation</a:t>
          </a:r>
          <a:endParaRPr lang="en-US"/>
        </a:p>
      </dgm:t>
    </dgm:pt>
    <dgm:pt modelId="{912FF64A-05A6-4B49-8C7A-9E41B2F45BF5}" type="parTrans" cxnId="{3A010A24-4D22-496E-8EE2-88F28DDF8C29}">
      <dgm:prSet/>
      <dgm:spPr/>
      <dgm:t>
        <a:bodyPr/>
        <a:lstStyle/>
        <a:p>
          <a:endParaRPr lang="en-US"/>
        </a:p>
      </dgm:t>
    </dgm:pt>
    <dgm:pt modelId="{17D83FAD-F4B5-4CF1-A6B3-0C0F6592CBFF}" type="sibTrans" cxnId="{3A010A24-4D22-496E-8EE2-88F28DDF8C29}">
      <dgm:prSet/>
      <dgm:spPr/>
      <dgm:t>
        <a:bodyPr/>
        <a:lstStyle/>
        <a:p>
          <a:endParaRPr lang="en-US"/>
        </a:p>
      </dgm:t>
    </dgm:pt>
    <dgm:pt modelId="{99EBB4DC-DE42-4AF7-97C4-BDC3E5DA2500}" type="pres">
      <dgm:prSet presAssocID="{5E6D1496-9C6E-4AAE-B4B6-C22A8C10DD5C}" presName="root" presStyleCnt="0">
        <dgm:presLayoutVars>
          <dgm:dir/>
          <dgm:resizeHandles val="exact"/>
        </dgm:presLayoutVars>
      </dgm:prSet>
      <dgm:spPr/>
    </dgm:pt>
    <dgm:pt modelId="{D729974B-EC31-4C74-B7DE-7D0F35192F8A}" type="pres">
      <dgm:prSet presAssocID="{1B95850E-0BA6-4595-B108-7AEFFFBBA019}" presName="compNode" presStyleCnt="0"/>
      <dgm:spPr/>
    </dgm:pt>
    <dgm:pt modelId="{372A53F8-B59B-4A37-9554-234C89E8336A}" type="pres">
      <dgm:prSet presAssocID="{1B95850E-0BA6-4595-B108-7AEFFFBBA019}" presName="iconBgRect" presStyleLbl="bgShp" presStyleIdx="0" presStyleCnt="5"/>
      <dgm:spPr/>
    </dgm:pt>
    <dgm:pt modelId="{3E063CDF-F426-4DA5-907B-156408E357E1}" type="pres">
      <dgm:prSet presAssocID="{1B95850E-0BA6-4595-B108-7AEFFFBBA01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actory"/>
        </a:ext>
      </dgm:extLst>
    </dgm:pt>
    <dgm:pt modelId="{519E83D3-2579-416C-A801-21324EAB6AD6}" type="pres">
      <dgm:prSet presAssocID="{1B95850E-0BA6-4595-B108-7AEFFFBBA019}" presName="spaceRect" presStyleCnt="0"/>
      <dgm:spPr/>
    </dgm:pt>
    <dgm:pt modelId="{614BDE39-360D-4193-890C-FD79FDF29B15}" type="pres">
      <dgm:prSet presAssocID="{1B95850E-0BA6-4595-B108-7AEFFFBBA019}" presName="textRect" presStyleLbl="revTx" presStyleIdx="0" presStyleCnt="5">
        <dgm:presLayoutVars>
          <dgm:chMax val="1"/>
          <dgm:chPref val="1"/>
        </dgm:presLayoutVars>
      </dgm:prSet>
      <dgm:spPr/>
    </dgm:pt>
    <dgm:pt modelId="{7F45C831-A7D8-4055-A1E9-712730624199}" type="pres">
      <dgm:prSet presAssocID="{031C7A88-FCDE-4B6B-ACF2-A200AF1C094E}" presName="sibTrans" presStyleCnt="0"/>
      <dgm:spPr/>
    </dgm:pt>
    <dgm:pt modelId="{B56D4FA2-26BE-4091-9C18-708F805CD648}" type="pres">
      <dgm:prSet presAssocID="{E3DC8DD1-CE0C-4035-B130-F9170B34963B}" presName="compNode" presStyleCnt="0"/>
      <dgm:spPr/>
    </dgm:pt>
    <dgm:pt modelId="{87845C36-9ED3-4B4A-8F19-8F338F7A1914}" type="pres">
      <dgm:prSet presAssocID="{E3DC8DD1-CE0C-4035-B130-F9170B34963B}" presName="iconBgRect" presStyleLbl="bgShp" presStyleIdx="1" presStyleCnt="5"/>
      <dgm:spPr/>
    </dgm:pt>
    <dgm:pt modelId="{3DC5E808-8FE6-43DA-BF1D-D697B773024B}" type="pres">
      <dgm:prSet presAssocID="{E3DC8DD1-CE0C-4035-B130-F9170B34963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uck"/>
        </a:ext>
      </dgm:extLst>
    </dgm:pt>
    <dgm:pt modelId="{13647F7E-6F6E-4AF9-9DC5-D122CE5A2F48}" type="pres">
      <dgm:prSet presAssocID="{E3DC8DD1-CE0C-4035-B130-F9170B34963B}" presName="spaceRect" presStyleCnt="0"/>
      <dgm:spPr/>
    </dgm:pt>
    <dgm:pt modelId="{29AA2D9E-436B-41EA-8687-3162F48701B6}" type="pres">
      <dgm:prSet presAssocID="{E3DC8DD1-CE0C-4035-B130-F9170B34963B}" presName="textRect" presStyleLbl="revTx" presStyleIdx="1" presStyleCnt="5">
        <dgm:presLayoutVars>
          <dgm:chMax val="1"/>
          <dgm:chPref val="1"/>
        </dgm:presLayoutVars>
      </dgm:prSet>
      <dgm:spPr/>
    </dgm:pt>
    <dgm:pt modelId="{E4A991CC-A3C9-434E-87D5-605C9C2527E6}" type="pres">
      <dgm:prSet presAssocID="{1BD92343-FB76-42A8-916D-3A48F53513FB}" presName="sibTrans" presStyleCnt="0"/>
      <dgm:spPr/>
    </dgm:pt>
    <dgm:pt modelId="{CD17898A-B98A-490A-BE8A-F20417116B04}" type="pres">
      <dgm:prSet presAssocID="{F0F609B2-22A7-4494-8FB6-FC203D2D2065}" presName="compNode" presStyleCnt="0"/>
      <dgm:spPr/>
    </dgm:pt>
    <dgm:pt modelId="{07C9465C-2457-4B5A-9027-BE230030EFD0}" type="pres">
      <dgm:prSet presAssocID="{F0F609B2-22A7-4494-8FB6-FC203D2D2065}" presName="iconBgRect" presStyleLbl="bgShp" presStyleIdx="2" presStyleCnt="5"/>
      <dgm:spPr/>
    </dgm:pt>
    <dgm:pt modelId="{8DF5711D-BC08-4862-879F-753A7B25C774}" type="pres">
      <dgm:prSet presAssocID="{F0F609B2-22A7-4494-8FB6-FC203D2D206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rain"/>
        </a:ext>
      </dgm:extLst>
    </dgm:pt>
    <dgm:pt modelId="{9FFE8BC3-12B6-41C6-B629-AFA22CA02C7C}" type="pres">
      <dgm:prSet presAssocID="{F0F609B2-22A7-4494-8FB6-FC203D2D2065}" presName="spaceRect" presStyleCnt="0"/>
      <dgm:spPr/>
    </dgm:pt>
    <dgm:pt modelId="{DADC92DC-54AF-43DB-915F-670D12F02B34}" type="pres">
      <dgm:prSet presAssocID="{F0F609B2-22A7-4494-8FB6-FC203D2D2065}" presName="textRect" presStyleLbl="revTx" presStyleIdx="2" presStyleCnt="5">
        <dgm:presLayoutVars>
          <dgm:chMax val="1"/>
          <dgm:chPref val="1"/>
        </dgm:presLayoutVars>
      </dgm:prSet>
      <dgm:spPr/>
    </dgm:pt>
    <dgm:pt modelId="{873A8E03-BF28-4C2E-9844-AD89CB391801}" type="pres">
      <dgm:prSet presAssocID="{B36AC05E-F08A-4D85-9FEB-0C4960F79749}" presName="sibTrans" presStyleCnt="0"/>
      <dgm:spPr/>
    </dgm:pt>
    <dgm:pt modelId="{F4A136D4-D032-41A2-A8EF-0A28B1FE6AD4}" type="pres">
      <dgm:prSet presAssocID="{4BAF5EA6-D503-4957-9478-B8FC6DC67C4C}" presName="compNode" presStyleCnt="0"/>
      <dgm:spPr/>
    </dgm:pt>
    <dgm:pt modelId="{E5DC8E2E-3BE1-4132-BD81-163B56578558}" type="pres">
      <dgm:prSet presAssocID="{4BAF5EA6-D503-4957-9478-B8FC6DC67C4C}" presName="iconBgRect" presStyleLbl="bgShp" presStyleIdx="3" presStyleCnt="5"/>
      <dgm:spPr/>
    </dgm:pt>
    <dgm:pt modelId="{3E30715E-5A47-4010-BDB0-D61E4E7CE6C9}" type="pres">
      <dgm:prSet presAssocID="{4BAF5EA6-D503-4957-9478-B8FC6DC67C4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puter"/>
        </a:ext>
      </dgm:extLst>
    </dgm:pt>
    <dgm:pt modelId="{1E3AD951-FE79-46E9-847A-C250DE4AF3E6}" type="pres">
      <dgm:prSet presAssocID="{4BAF5EA6-D503-4957-9478-B8FC6DC67C4C}" presName="spaceRect" presStyleCnt="0"/>
      <dgm:spPr/>
    </dgm:pt>
    <dgm:pt modelId="{62D2D427-5EA5-4E09-9103-2451A760890D}" type="pres">
      <dgm:prSet presAssocID="{4BAF5EA6-D503-4957-9478-B8FC6DC67C4C}" presName="textRect" presStyleLbl="revTx" presStyleIdx="3" presStyleCnt="5">
        <dgm:presLayoutVars>
          <dgm:chMax val="1"/>
          <dgm:chPref val="1"/>
        </dgm:presLayoutVars>
      </dgm:prSet>
      <dgm:spPr/>
    </dgm:pt>
    <dgm:pt modelId="{328BB097-DC33-40B3-AC46-7D539DC30A5E}" type="pres">
      <dgm:prSet presAssocID="{9518FA1F-D3FB-434E-9206-5E3CD5CA36CF}" presName="sibTrans" presStyleCnt="0"/>
      <dgm:spPr/>
    </dgm:pt>
    <dgm:pt modelId="{445E086B-641C-4CF9-B0B5-482FDAAA5185}" type="pres">
      <dgm:prSet presAssocID="{1D311C1F-9CF2-4CF9-A99D-FBF16DB2C331}" presName="compNode" presStyleCnt="0"/>
      <dgm:spPr/>
    </dgm:pt>
    <dgm:pt modelId="{8A0B291C-6DF4-4A7A-A31C-76A39EE36B52}" type="pres">
      <dgm:prSet presAssocID="{1D311C1F-9CF2-4CF9-A99D-FBF16DB2C331}" presName="iconBgRect" presStyleLbl="bgShp" presStyleIdx="4" presStyleCnt="5"/>
      <dgm:spPr/>
    </dgm:pt>
    <dgm:pt modelId="{C4D70723-ADBF-4B2A-8A5F-5CF63B6DC348}" type="pres">
      <dgm:prSet presAssocID="{1D311C1F-9CF2-4CF9-A99D-FBF16DB2C33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arth Globe Europe-Africa"/>
        </a:ext>
      </dgm:extLst>
    </dgm:pt>
    <dgm:pt modelId="{F00ACA3D-6679-41C5-BB11-C5CB981A8DCE}" type="pres">
      <dgm:prSet presAssocID="{1D311C1F-9CF2-4CF9-A99D-FBF16DB2C331}" presName="spaceRect" presStyleCnt="0"/>
      <dgm:spPr/>
    </dgm:pt>
    <dgm:pt modelId="{005A7CC5-F28B-4CC0-B10C-F850210383D0}" type="pres">
      <dgm:prSet presAssocID="{1D311C1F-9CF2-4CF9-A99D-FBF16DB2C331}" presName="textRect" presStyleLbl="revTx" presStyleIdx="4" presStyleCnt="5">
        <dgm:presLayoutVars>
          <dgm:chMax val="1"/>
          <dgm:chPref val="1"/>
        </dgm:presLayoutVars>
      </dgm:prSet>
      <dgm:spPr/>
    </dgm:pt>
  </dgm:ptLst>
  <dgm:cxnLst>
    <dgm:cxn modelId="{BD8B5502-217A-4107-89CD-538106ACDA7F}" type="presOf" srcId="{4BAF5EA6-D503-4957-9478-B8FC6DC67C4C}" destId="{62D2D427-5EA5-4E09-9103-2451A760890D}" srcOrd="0" destOrd="0" presId="urn:microsoft.com/office/officeart/2018/5/layout/IconCircleLabelList"/>
    <dgm:cxn modelId="{62B23414-9F19-42CA-9B4D-766F9CE0602F}" srcId="{5E6D1496-9C6E-4AAE-B4B6-C22A8C10DD5C}" destId="{E3DC8DD1-CE0C-4035-B130-F9170B34963B}" srcOrd="1" destOrd="0" parTransId="{6F1F1B0C-024E-4BA0-A530-8E33751C86AD}" sibTransId="{1BD92343-FB76-42A8-916D-3A48F53513FB}"/>
    <dgm:cxn modelId="{DE1DD515-8286-4D9C-AF4B-B25EB18F5A57}" type="presOf" srcId="{E3DC8DD1-CE0C-4035-B130-F9170B34963B}" destId="{29AA2D9E-436B-41EA-8687-3162F48701B6}" srcOrd="0" destOrd="0" presId="urn:microsoft.com/office/officeart/2018/5/layout/IconCircleLabelList"/>
    <dgm:cxn modelId="{3A010A24-4D22-496E-8EE2-88F28DDF8C29}" srcId="{5E6D1496-9C6E-4AAE-B4B6-C22A8C10DD5C}" destId="{1D311C1F-9CF2-4CF9-A99D-FBF16DB2C331}" srcOrd="4" destOrd="0" parTransId="{912FF64A-05A6-4B49-8C7A-9E41B2F45BF5}" sibTransId="{17D83FAD-F4B5-4CF1-A6B3-0C0F6592CBFF}"/>
    <dgm:cxn modelId="{A9FD3651-542F-48FF-A42A-9B0DC7D7BC53}" srcId="{5E6D1496-9C6E-4AAE-B4B6-C22A8C10DD5C}" destId="{1B95850E-0BA6-4595-B108-7AEFFFBBA019}" srcOrd="0" destOrd="0" parTransId="{8F529895-6A98-439C-9BD4-804BF038BBDF}" sibTransId="{031C7A88-FCDE-4B6B-ACF2-A200AF1C094E}"/>
    <dgm:cxn modelId="{C80DB656-D28C-40AF-9097-6F8BE2F3A68A}" srcId="{5E6D1496-9C6E-4AAE-B4B6-C22A8C10DD5C}" destId="{F0F609B2-22A7-4494-8FB6-FC203D2D2065}" srcOrd="2" destOrd="0" parTransId="{91B785D9-0ABB-449E-A74A-3060B258A14A}" sibTransId="{B36AC05E-F08A-4D85-9FEB-0C4960F79749}"/>
    <dgm:cxn modelId="{5C44BB58-8281-42AF-9F8F-1644C3EC7F66}" type="presOf" srcId="{F0F609B2-22A7-4494-8FB6-FC203D2D2065}" destId="{DADC92DC-54AF-43DB-915F-670D12F02B34}" srcOrd="0" destOrd="0" presId="urn:microsoft.com/office/officeart/2018/5/layout/IconCircleLabelList"/>
    <dgm:cxn modelId="{126D206C-D0B7-4E15-BD6C-F515E4C3C6A2}" type="presOf" srcId="{1B95850E-0BA6-4595-B108-7AEFFFBBA019}" destId="{614BDE39-360D-4193-890C-FD79FDF29B15}" srcOrd="0" destOrd="0" presId="urn:microsoft.com/office/officeart/2018/5/layout/IconCircleLabelList"/>
    <dgm:cxn modelId="{BFEA6396-7FEE-4A42-9DD6-B0DA00952A36}" srcId="{5E6D1496-9C6E-4AAE-B4B6-C22A8C10DD5C}" destId="{4BAF5EA6-D503-4957-9478-B8FC6DC67C4C}" srcOrd="3" destOrd="0" parTransId="{7595B878-62CB-4569-BAD2-139203610F81}" sibTransId="{9518FA1F-D3FB-434E-9206-5E3CD5CA36CF}"/>
    <dgm:cxn modelId="{99177BDC-FAE0-413D-9898-1829DC152922}" type="presOf" srcId="{1D311C1F-9CF2-4CF9-A99D-FBF16DB2C331}" destId="{005A7CC5-F28B-4CC0-B10C-F850210383D0}" srcOrd="0" destOrd="0" presId="urn:microsoft.com/office/officeart/2018/5/layout/IconCircleLabelList"/>
    <dgm:cxn modelId="{5D8C1CF1-CE8F-42B3-A4FE-A79155CAAEA5}" type="presOf" srcId="{5E6D1496-9C6E-4AAE-B4B6-C22A8C10DD5C}" destId="{99EBB4DC-DE42-4AF7-97C4-BDC3E5DA2500}" srcOrd="0" destOrd="0" presId="urn:microsoft.com/office/officeart/2018/5/layout/IconCircleLabelList"/>
    <dgm:cxn modelId="{27AA392D-47CD-4E6C-A5E4-BF38E9AF5479}" type="presParOf" srcId="{99EBB4DC-DE42-4AF7-97C4-BDC3E5DA2500}" destId="{D729974B-EC31-4C74-B7DE-7D0F35192F8A}" srcOrd="0" destOrd="0" presId="urn:microsoft.com/office/officeart/2018/5/layout/IconCircleLabelList"/>
    <dgm:cxn modelId="{7B4465E5-C77B-44A6-A653-F1B7E7E35122}" type="presParOf" srcId="{D729974B-EC31-4C74-B7DE-7D0F35192F8A}" destId="{372A53F8-B59B-4A37-9554-234C89E8336A}" srcOrd="0" destOrd="0" presId="urn:microsoft.com/office/officeart/2018/5/layout/IconCircleLabelList"/>
    <dgm:cxn modelId="{898F9D4F-CFF6-431F-926C-32CF34894B9B}" type="presParOf" srcId="{D729974B-EC31-4C74-B7DE-7D0F35192F8A}" destId="{3E063CDF-F426-4DA5-907B-156408E357E1}" srcOrd="1" destOrd="0" presId="urn:microsoft.com/office/officeart/2018/5/layout/IconCircleLabelList"/>
    <dgm:cxn modelId="{D0F16E48-1B9F-40A5-ADC3-D1E95ECA9CC7}" type="presParOf" srcId="{D729974B-EC31-4C74-B7DE-7D0F35192F8A}" destId="{519E83D3-2579-416C-A801-21324EAB6AD6}" srcOrd="2" destOrd="0" presId="urn:microsoft.com/office/officeart/2018/5/layout/IconCircleLabelList"/>
    <dgm:cxn modelId="{0F6233CF-D238-4323-92B9-EC152535AB46}" type="presParOf" srcId="{D729974B-EC31-4C74-B7DE-7D0F35192F8A}" destId="{614BDE39-360D-4193-890C-FD79FDF29B15}" srcOrd="3" destOrd="0" presId="urn:microsoft.com/office/officeart/2018/5/layout/IconCircleLabelList"/>
    <dgm:cxn modelId="{3FA58F8C-359C-487C-9852-96C694D2316D}" type="presParOf" srcId="{99EBB4DC-DE42-4AF7-97C4-BDC3E5DA2500}" destId="{7F45C831-A7D8-4055-A1E9-712730624199}" srcOrd="1" destOrd="0" presId="urn:microsoft.com/office/officeart/2018/5/layout/IconCircleLabelList"/>
    <dgm:cxn modelId="{4DEF7D9E-A6EE-4618-8599-8E06D9F0EF11}" type="presParOf" srcId="{99EBB4DC-DE42-4AF7-97C4-BDC3E5DA2500}" destId="{B56D4FA2-26BE-4091-9C18-708F805CD648}" srcOrd="2" destOrd="0" presId="urn:microsoft.com/office/officeart/2018/5/layout/IconCircleLabelList"/>
    <dgm:cxn modelId="{523F3AFF-8B64-4AC4-9443-659D287E92BA}" type="presParOf" srcId="{B56D4FA2-26BE-4091-9C18-708F805CD648}" destId="{87845C36-9ED3-4B4A-8F19-8F338F7A1914}" srcOrd="0" destOrd="0" presId="urn:microsoft.com/office/officeart/2018/5/layout/IconCircleLabelList"/>
    <dgm:cxn modelId="{9108F343-EF03-4094-8720-91001AED7E33}" type="presParOf" srcId="{B56D4FA2-26BE-4091-9C18-708F805CD648}" destId="{3DC5E808-8FE6-43DA-BF1D-D697B773024B}" srcOrd="1" destOrd="0" presId="urn:microsoft.com/office/officeart/2018/5/layout/IconCircleLabelList"/>
    <dgm:cxn modelId="{81809BA9-DD56-40A7-8354-CA7E80F0E2CC}" type="presParOf" srcId="{B56D4FA2-26BE-4091-9C18-708F805CD648}" destId="{13647F7E-6F6E-4AF9-9DC5-D122CE5A2F48}" srcOrd="2" destOrd="0" presId="urn:microsoft.com/office/officeart/2018/5/layout/IconCircleLabelList"/>
    <dgm:cxn modelId="{2030146D-AE48-4C22-B2E6-06E93DE46920}" type="presParOf" srcId="{B56D4FA2-26BE-4091-9C18-708F805CD648}" destId="{29AA2D9E-436B-41EA-8687-3162F48701B6}" srcOrd="3" destOrd="0" presId="urn:microsoft.com/office/officeart/2018/5/layout/IconCircleLabelList"/>
    <dgm:cxn modelId="{5C85564B-593A-4D29-B3BB-178D52F9D151}" type="presParOf" srcId="{99EBB4DC-DE42-4AF7-97C4-BDC3E5DA2500}" destId="{E4A991CC-A3C9-434E-87D5-605C9C2527E6}" srcOrd="3" destOrd="0" presId="urn:microsoft.com/office/officeart/2018/5/layout/IconCircleLabelList"/>
    <dgm:cxn modelId="{CC080122-F849-4194-9121-C0EC1F79B4D4}" type="presParOf" srcId="{99EBB4DC-DE42-4AF7-97C4-BDC3E5DA2500}" destId="{CD17898A-B98A-490A-BE8A-F20417116B04}" srcOrd="4" destOrd="0" presId="urn:microsoft.com/office/officeart/2018/5/layout/IconCircleLabelList"/>
    <dgm:cxn modelId="{985487AF-CD2F-4CEC-B60D-E194F75A8491}" type="presParOf" srcId="{CD17898A-B98A-490A-BE8A-F20417116B04}" destId="{07C9465C-2457-4B5A-9027-BE230030EFD0}" srcOrd="0" destOrd="0" presId="urn:microsoft.com/office/officeart/2018/5/layout/IconCircleLabelList"/>
    <dgm:cxn modelId="{6F22CE03-DEB1-44FF-915B-91870E6C6E89}" type="presParOf" srcId="{CD17898A-B98A-490A-BE8A-F20417116B04}" destId="{8DF5711D-BC08-4862-879F-753A7B25C774}" srcOrd="1" destOrd="0" presId="urn:microsoft.com/office/officeart/2018/5/layout/IconCircleLabelList"/>
    <dgm:cxn modelId="{1F969CE1-4D01-46DA-8598-9F7AB74E8D84}" type="presParOf" srcId="{CD17898A-B98A-490A-BE8A-F20417116B04}" destId="{9FFE8BC3-12B6-41C6-B629-AFA22CA02C7C}" srcOrd="2" destOrd="0" presId="urn:microsoft.com/office/officeart/2018/5/layout/IconCircleLabelList"/>
    <dgm:cxn modelId="{AB2A28EA-ECBA-4EC3-AD50-2E279675E355}" type="presParOf" srcId="{CD17898A-B98A-490A-BE8A-F20417116B04}" destId="{DADC92DC-54AF-43DB-915F-670D12F02B34}" srcOrd="3" destOrd="0" presId="urn:microsoft.com/office/officeart/2018/5/layout/IconCircleLabelList"/>
    <dgm:cxn modelId="{6151CFEB-812A-4C2B-AA93-6D4D203A4A88}" type="presParOf" srcId="{99EBB4DC-DE42-4AF7-97C4-BDC3E5DA2500}" destId="{873A8E03-BF28-4C2E-9844-AD89CB391801}" srcOrd="5" destOrd="0" presId="urn:microsoft.com/office/officeart/2018/5/layout/IconCircleLabelList"/>
    <dgm:cxn modelId="{5679B86A-23FE-4FC6-AC45-0F5D1013BE78}" type="presParOf" srcId="{99EBB4DC-DE42-4AF7-97C4-BDC3E5DA2500}" destId="{F4A136D4-D032-41A2-A8EF-0A28B1FE6AD4}" srcOrd="6" destOrd="0" presId="urn:microsoft.com/office/officeart/2018/5/layout/IconCircleLabelList"/>
    <dgm:cxn modelId="{723E6598-70EE-45B9-A9A7-6CC8738DC375}" type="presParOf" srcId="{F4A136D4-D032-41A2-A8EF-0A28B1FE6AD4}" destId="{E5DC8E2E-3BE1-4132-BD81-163B56578558}" srcOrd="0" destOrd="0" presId="urn:microsoft.com/office/officeart/2018/5/layout/IconCircleLabelList"/>
    <dgm:cxn modelId="{5A7326C8-8320-4CC9-A8D2-5950B3C56D30}" type="presParOf" srcId="{F4A136D4-D032-41A2-A8EF-0A28B1FE6AD4}" destId="{3E30715E-5A47-4010-BDB0-D61E4E7CE6C9}" srcOrd="1" destOrd="0" presId="urn:microsoft.com/office/officeart/2018/5/layout/IconCircleLabelList"/>
    <dgm:cxn modelId="{09DDB812-9B52-4008-8862-5662650F3D72}" type="presParOf" srcId="{F4A136D4-D032-41A2-A8EF-0A28B1FE6AD4}" destId="{1E3AD951-FE79-46E9-847A-C250DE4AF3E6}" srcOrd="2" destOrd="0" presId="urn:microsoft.com/office/officeart/2018/5/layout/IconCircleLabelList"/>
    <dgm:cxn modelId="{3EDADB1A-9648-4CD4-BC6B-B6F7A3C72410}" type="presParOf" srcId="{F4A136D4-D032-41A2-A8EF-0A28B1FE6AD4}" destId="{62D2D427-5EA5-4E09-9103-2451A760890D}" srcOrd="3" destOrd="0" presId="urn:microsoft.com/office/officeart/2018/5/layout/IconCircleLabelList"/>
    <dgm:cxn modelId="{31B5B2BA-6216-4AEC-923A-67BF41B82FE8}" type="presParOf" srcId="{99EBB4DC-DE42-4AF7-97C4-BDC3E5DA2500}" destId="{328BB097-DC33-40B3-AC46-7D539DC30A5E}" srcOrd="7" destOrd="0" presId="urn:microsoft.com/office/officeart/2018/5/layout/IconCircleLabelList"/>
    <dgm:cxn modelId="{E291F3B6-3B39-48D6-85FA-824CD845DE8A}" type="presParOf" srcId="{99EBB4DC-DE42-4AF7-97C4-BDC3E5DA2500}" destId="{445E086B-641C-4CF9-B0B5-482FDAAA5185}" srcOrd="8" destOrd="0" presId="urn:microsoft.com/office/officeart/2018/5/layout/IconCircleLabelList"/>
    <dgm:cxn modelId="{6FCA6D5A-BB06-4751-B361-6B9539906BA6}" type="presParOf" srcId="{445E086B-641C-4CF9-B0B5-482FDAAA5185}" destId="{8A0B291C-6DF4-4A7A-A31C-76A39EE36B52}" srcOrd="0" destOrd="0" presId="urn:microsoft.com/office/officeart/2018/5/layout/IconCircleLabelList"/>
    <dgm:cxn modelId="{349049F0-596E-4B0C-AB25-F513ACA52EB6}" type="presParOf" srcId="{445E086B-641C-4CF9-B0B5-482FDAAA5185}" destId="{C4D70723-ADBF-4B2A-8A5F-5CF63B6DC348}" srcOrd="1" destOrd="0" presId="urn:microsoft.com/office/officeart/2018/5/layout/IconCircleLabelList"/>
    <dgm:cxn modelId="{C453D1B3-DAEB-48F8-979D-9620902B85E5}" type="presParOf" srcId="{445E086B-641C-4CF9-B0B5-482FDAAA5185}" destId="{F00ACA3D-6679-41C5-BB11-C5CB981A8DCE}" srcOrd="2" destOrd="0" presId="urn:microsoft.com/office/officeart/2018/5/layout/IconCircleLabelList"/>
    <dgm:cxn modelId="{59B0E91C-84B9-4E93-9B67-6C14B3F88A41}" type="presParOf" srcId="{445E086B-641C-4CF9-B0B5-482FDAAA5185}" destId="{005A7CC5-F28B-4CC0-B10C-F850210383D0}"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1A4BDED-C90C-4321-AC30-AD3E29FECD2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A2A8085-6EED-4466-9CCE-DC50FC052364}">
      <dgm:prSet/>
      <dgm:spPr/>
      <dgm:t>
        <a:bodyPr/>
        <a:lstStyle/>
        <a:p>
          <a:pPr>
            <a:defRPr cap="all"/>
          </a:pPr>
          <a:r>
            <a:rPr lang="en-US"/>
            <a:t>Dynamic scheduling permits less fuel cost for each of the delivery methods</a:t>
          </a:r>
        </a:p>
      </dgm:t>
    </dgm:pt>
    <dgm:pt modelId="{52AE6C15-7699-4D2C-8EAC-C14A27B64169}" type="parTrans" cxnId="{2327DACA-619B-4A6D-B17C-CAC5C00A2985}">
      <dgm:prSet/>
      <dgm:spPr/>
      <dgm:t>
        <a:bodyPr/>
        <a:lstStyle/>
        <a:p>
          <a:endParaRPr lang="en-US"/>
        </a:p>
      </dgm:t>
    </dgm:pt>
    <dgm:pt modelId="{A29B14A4-165E-4D6D-B2F8-5039CCFC6D9E}" type="sibTrans" cxnId="{2327DACA-619B-4A6D-B17C-CAC5C00A2985}">
      <dgm:prSet/>
      <dgm:spPr/>
      <dgm:t>
        <a:bodyPr/>
        <a:lstStyle/>
        <a:p>
          <a:endParaRPr lang="en-US"/>
        </a:p>
      </dgm:t>
    </dgm:pt>
    <dgm:pt modelId="{7FCF16CA-1202-4961-865E-2788B5BFD8B6}">
      <dgm:prSet/>
      <dgm:spPr/>
      <dgm:t>
        <a:bodyPr/>
        <a:lstStyle/>
        <a:p>
          <a:pPr>
            <a:defRPr cap="all"/>
          </a:pPr>
          <a:r>
            <a:rPr lang="en-US"/>
            <a:t>Research considerations with regard to aerodynamics of vehicles</a:t>
          </a:r>
        </a:p>
      </dgm:t>
    </dgm:pt>
    <dgm:pt modelId="{AEC0E883-4FF6-4F28-A4F6-B2CA1C9599F5}" type="parTrans" cxnId="{A76323A7-43B4-4202-AD47-0AF7209E8914}">
      <dgm:prSet/>
      <dgm:spPr/>
      <dgm:t>
        <a:bodyPr/>
        <a:lstStyle/>
        <a:p>
          <a:endParaRPr lang="en-US"/>
        </a:p>
      </dgm:t>
    </dgm:pt>
    <dgm:pt modelId="{51ADC8E5-723E-4645-B61C-C1B07F78EC21}" type="sibTrans" cxnId="{A76323A7-43B4-4202-AD47-0AF7209E8914}">
      <dgm:prSet/>
      <dgm:spPr/>
      <dgm:t>
        <a:bodyPr/>
        <a:lstStyle/>
        <a:p>
          <a:endParaRPr lang="en-US"/>
        </a:p>
      </dgm:t>
    </dgm:pt>
    <dgm:pt modelId="{EEC196B6-5845-4A3E-9F64-399E4C91E922}">
      <dgm:prSet/>
      <dgm:spPr/>
      <dgm:t>
        <a:bodyPr/>
        <a:lstStyle/>
        <a:p>
          <a:pPr>
            <a:defRPr cap="all"/>
          </a:pPr>
          <a:r>
            <a:rPr lang="en-US"/>
            <a:t>Greater flexibility with regards to trade routes</a:t>
          </a:r>
        </a:p>
      </dgm:t>
    </dgm:pt>
    <dgm:pt modelId="{466C1B3C-6944-4EDC-A479-2EFF543ED47E}" type="parTrans" cxnId="{30F93BF5-0219-4AD1-9E15-08C7C88B8044}">
      <dgm:prSet/>
      <dgm:spPr/>
      <dgm:t>
        <a:bodyPr/>
        <a:lstStyle/>
        <a:p>
          <a:endParaRPr lang="en-US"/>
        </a:p>
      </dgm:t>
    </dgm:pt>
    <dgm:pt modelId="{55CB5130-3DD7-4D13-AA4D-A32EA3D8C1C1}" type="sibTrans" cxnId="{30F93BF5-0219-4AD1-9E15-08C7C88B8044}">
      <dgm:prSet/>
      <dgm:spPr/>
      <dgm:t>
        <a:bodyPr/>
        <a:lstStyle/>
        <a:p>
          <a:endParaRPr lang="en-US"/>
        </a:p>
      </dgm:t>
    </dgm:pt>
    <dgm:pt modelId="{9AB09D14-D953-4B7D-9FD2-CA1FAD14E725}">
      <dgm:prSet/>
      <dgm:spPr/>
      <dgm:t>
        <a:bodyPr/>
        <a:lstStyle/>
        <a:p>
          <a:pPr>
            <a:defRPr cap="all"/>
          </a:pPr>
          <a:r>
            <a:rPr lang="en-US"/>
            <a:t>Employment law considerations</a:t>
          </a:r>
        </a:p>
      </dgm:t>
    </dgm:pt>
    <dgm:pt modelId="{FFC2A513-56AF-4C77-9D43-DE5B1D41D164}" type="parTrans" cxnId="{FB35C368-A939-4934-950A-AF6CB630F248}">
      <dgm:prSet/>
      <dgm:spPr/>
      <dgm:t>
        <a:bodyPr/>
        <a:lstStyle/>
        <a:p>
          <a:endParaRPr lang="en-US"/>
        </a:p>
      </dgm:t>
    </dgm:pt>
    <dgm:pt modelId="{2D866342-447B-4B2B-B5DA-4112B373D9DE}" type="sibTrans" cxnId="{FB35C368-A939-4934-950A-AF6CB630F248}">
      <dgm:prSet/>
      <dgm:spPr/>
      <dgm:t>
        <a:bodyPr/>
        <a:lstStyle/>
        <a:p>
          <a:endParaRPr lang="en-US"/>
        </a:p>
      </dgm:t>
    </dgm:pt>
    <dgm:pt modelId="{172A389E-949A-4D76-913C-F81BA4D7436D}" type="pres">
      <dgm:prSet presAssocID="{E1A4BDED-C90C-4321-AC30-AD3E29FECD2B}" presName="root" presStyleCnt="0">
        <dgm:presLayoutVars>
          <dgm:dir/>
          <dgm:resizeHandles val="exact"/>
        </dgm:presLayoutVars>
      </dgm:prSet>
      <dgm:spPr/>
    </dgm:pt>
    <dgm:pt modelId="{4B030033-79CB-45C2-BB1C-CF01D8873883}" type="pres">
      <dgm:prSet presAssocID="{CA2A8085-6EED-4466-9CCE-DC50FC052364}" presName="compNode" presStyleCnt="0"/>
      <dgm:spPr/>
    </dgm:pt>
    <dgm:pt modelId="{107F7C7A-E9D8-4362-85BC-BFC6AA7A31E4}" type="pres">
      <dgm:prSet presAssocID="{CA2A8085-6EED-4466-9CCE-DC50FC052364}" presName="iconBgRect" presStyleLbl="bgShp" presStyleIdx="0" presStyleCnt="4"/>
      <dgm:spPr/>
    </dgm:pt>
    <dgm:pt modelId="{BE48A8DF-5ACD-4FFD-876B-3AD6CA6D2B1D}" type="pres">
      <dgm:prSet presAssocID="{CA2A8085-6EED-4466-9CCE-DC50FC05236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uck"/>
        </a:ext>
      </dgm:extLst>
    </dgm:pt>
    <dgm:pt modelId="{3475435B-D324-4293-823E-E851A739E6EA}" type="pres">
      <dgm:prSet presAssocID="{CA2A8085-6EED-4466-9CCE-DC50FC052364}" presName="spaceRect" presStyleCnt="0"/>
      <dgm:spPr/>
    </dgm:pt>
    <dgm:pt modelId="{59FA99CA-F153-4E19-BA09-353145A083B0}" type="pres">
      <dgm:prSet presAssocID="{CA2A8085-6EED-4466-9CCE-DC50FC052364}" presName="textRect" presStyleLbl="revTx" presStyleIdx="0" presStyleCnt="4">
        <dgm:presLayoutVars>
          <dgm:chMax val="1"/>
          <dgm:chPref val="1"/>
        </dgm:presLayoutVars>
      </dgm:prSet>
      <dgm:spPr/>
    </dgm:pt>
    <dgm:pt modelId="{11D8453B-B9BC-4403-9D9F-FB21E0F2E3D3}" type="pres">
      <dgm:prSet presAssocID="{A29B14A4-165E-4D6D-B2F8-5039CCFC6D9E}" presName="sibTrans" presStyleCnt="0"/>
      <dgm:spPr/>
    </dgm:pt>
    <dgm:pt modelId="{390BE2BA-B8C8-4533-9F08-C609C4888007}" type="pres">
      <dgm:prSet presAssocID="{7FCF16CA-1202-4961-865E-2788B5BFD8B6}" presName="compNode" presStyleCnt="0"/>
      <dgm:spPr/>
    </dgm:pt>
    <dgm:pt modelId="{09CC2374-2042-49D5-BE11-FFB5762EEF91}" type="pres">
      <dgm:prSet presAssocID="{7FCF16CA-1202-4961-865E-2788B5BFD8B6}" presName="iconBgRect" presStyleLbl="bgShp" presStyleIdx="1" presStyleCnt="4"/>
      <dgm:spPr/>
    </dgm:pt>
    <dgm:pt modelId="{1E381E4D-723C-481A-8859-2384C92DCE47}" type="pres">
      <dgm:prSet presAssocID="{7FCF16CA-1202-4961-865E-2788B5BFD8B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r"/>
        </a:ext>
      </dgm:extLst>
    </dgm:pt>
    <dgm:pt modelId="{6739F51F-A783-4F09-BD18-6B79312F6B7B}" type="pres">
      <dgm:prSet presAssocID="{7FCF16CA-1202-4961-865E-2788B5BFD8B6}" presName="spaceRect" presStyleCnt="0"/>
      <dgm:spPr/>
    </dgm:pt>
    <dgm:pt modelId="{88245E6D-C84E-4073-9128-77BFC1F6FE7D}" type="pres">
      <dgm:prSet presAssocID="{7FCF16CA-1202-4961-865E-2788B5BFD8B6}" presName="textRect" presStyleLbl="revTx" presStyleIdx="1" presStyleCnt="4">
        <dgm:presLayoutVars>
          <dgm:chMax val="1"/>
          <dgm:chPref val="1"/>
        </dgm:presLayoutVars>
      </dgm:prSet>
      <dgm:spPr/>
    </dgm:pt>
    <dgm:pt modelId="{652E6362-3DD4-4257-9BE1-214EAAB4170B}" type="pres">
      <dgm:prSet presAssocID="{51ADC8E5-723E-4645-B61C-C1B07F78EC21}" presName="sibTrans" presStyleCnt="0"/>
      <dgm:spPr/>
    </dgm:pt>
    <dgm:pt modelId="{F5FE1051-EF7D-4E6B-95E2-38A03CC8FE30}" type="pres">
      <dgm:prSet presAssocID="{EEC196B6-5845-4A3E-9F64-399E4C91E922}" presName="compNode" presStyleCnt="0"/>
      <dgm:spPr/>
    </dgm:pt>
    <dgm:pt modelId="{F2679CE0-FD68-4443-91C6-464D958B6C7B}" type="pres">
      <dgm:prSet presAssocID="{EEC196B6-5845-4A3E-9F64-399E4C91E922}" presName="iconBgRect" presStyleLbl="bgShp" presStyleIdx="2" presStyleCnt="4"/>
      <dgm:spPr/>
    </dgm:pt>
    <dgm:pt modelId="{50AB5010-644E-43BD-98B1-BA495E952056}" type="pres">
      <dgm:prSet presAssocID="{EEC196B6-5845-4A3E-9F64-399E4C91E92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rain"/>
        </a:ext>
      </dgm:extLst>
    </dgm:pt>
    <dgm:pt modelId="{2288CA00-BE27-471B-A03A-7378BA77FB10}" type="pres">
      <dgm:prSet presAssocID="{EEC196B6-5845-4A3E-9F64-399E4C91E922}" presName="spaceRect" presStyleCnt="0"/>
      <dgm:spPr/>
    </dgm:pt>
    <dgm:pt modelId="{EDF41B6B-14F9-4E0D-981B-F09EB8AF1535}" type="pres">
      <dgm:prSet presAssocID="{EEC196B6-5845-4A3E-9F64-399E4C91E922}" presName="textRect" presStyleLbl="revTx" presStyleIdx="2" presStyleCnt="4">
        <dgm:presLayoutVars>
          <dgm:chMax val="1"/>
          <dgm:chPref val="1"/>
        </dgm:presLayoutVars>
      </dgm:prSet>
      <dgm:spPr/>
    </dgm:pt>
    <dgm:pt modelId="{F3D695ED-B5A9-4C7F-94C4-15727CC10F97}" type="pres">
      <dgm:prSet presAssocID="{55CB5130-3DD7-4D13-AA4D-A32EA3D8C1C1}" presName="sibTrans" presStyleCnt="0"/>
      <dgm:spPr/>
    </dgm:pt>
    <dgm:pt modelId="{1F360445-D219-4A05-9BA5-2D566F368D3E}" type="pres">
      <dgm:prSet presAssocID="{9AB09D14-D953-4B7D-9FD2-CA1FAD14E725}" presName="compNode" presStyleCnt="0"/>
      <dgm:spPr/>
    </dgm:pt>
    <dgm:pt modelId="{F8720C70-644F-4FBC-A3A9-4A1951314E1C}" type="pres">
      <dgm:prSet presAssocID="{9AB09D14-D953-4B7D-9FD2-CA1FAD14E725}" presName="iconBgRect" presStyleLbl="bgShp" presStyleIdx="3" presStyleCnt="4"/>
      <dgm:spPr/>
    </dgm:pt>
    <dgm:pt modelId="{BF252F9C-BA3D-464B-BB64-2CF147579ADB}" type="pres">
      <dgm:prSet presAssocID="{9AB09D14-D953-4B7D-9FD2-CA1FAD14E72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F37E56B8-5656-4284-814F-919F322770AC}" type="pres">
      <dgm:prSet presAssocID="{9AB09D14-D953-4B7D-9FD2-CA1FAD14E725}" presName="spaceRect" presStyleCnt="0"/>
      <dgm:spPr/>
    </dgm:pt>
    <dgm:pt modelId="{BE22BC84-37BE-4CE9-AF1D-871BEA443D69}" type="pres">
      <dgm:prSet presAssocID="{9AB09D14-D953-4B7D-9FD2-CA1FAD14E725}" presName="textRect" presStyleLbl="revTx" presStyleIdx="3" presStyleCnt="4">
        <dgm:presLayoutVars>
          <dgm:chMax val="1"/>
          <dgm:chPref val="1"/>
        </dgm:presLayoutVars>
      </dgm:prSet>
      <dgm:spPr/>
    </dgm:pt>
  </dgm:ptLst>
  <dgm:cxnLst>
    <dgm:cxn modelId="{D5F08F1C-175F-4D35-AEDD-D3BF766BF009}" type="presOf" srcId="{9AB09D14-D953-4B7D-9FD2-CA1FAD14E725}" destId="{BE22BC84-37BE-4CE9-AF1D-871BEA443D69}" srcOrd="0" destOrd="0" presId="urn:microsoft.com/office/officeart/2018/5/layout/IconCircleLabelList"/>
    <dgm:cxn modelId="{8C35FE39-7DE9-421E-8C28-64EF4D562D61}" type="presOf" srcId="{CA2A8085-6EED-4466-9CCE-DC50FC052364}" destId="{59FA99CA-F153-4E19-BA09-353145A083B0}" srcOrd="0" destOrd="0" presId="urn:microsoft.com/office/officeart/2018/5/layout/IconCircleLabelList"/>
    <dgm:cxn modelId="{ED6CAD4E-0D67-4E3A-85BB-4AB045217CC0}" type="presOf" srcId="{EEC196B6-5845-4A3E-9F64-399E4C91E922}" destId="{EDF41B6B-14F9-4E0D-981B-F09EB8AF1535}" srcOrd="0" destOrd="0" presId="urn:microsoft.com/office/officeart/2018/5/layout/IconCircleLabelList"/>
    <dgm:cxn modelId="{CECC055B-F052-4312-8883-827A99EC1B89}" type="presOf" srcId="{7FCF16CA-1202-4961-865E-2788B5BFD8B6}" destId="{88245E6D-C84E-4073-9128-77BFC1F6FE7D}" srcOrd="0" destOrd="0" presId="urn:microsoft.com/office/officeart/2018/5/layout/IconCircleLabelList"/>
    <dgm:cxn modelId="{FB35C368-A939-4934-950A-AF6CB630F248}" srcId="{E1A4BDED-C90C-4321-AC30-AD3E29FECD2B}" destId="{9AB09D14-D953-4B7D-9FD2-CA1FAD14E725}" srcOrd="3" destOrd="0" parTransId="{FFC2A513-56AF-4C77-9D43-DE5B1D41D164}" sibTransId="{2D866342-447B-4B2B-B5DA-4112B373D9DE}"/>
    <dgm:cxn modelId="{A76323A7-43B4-4202-AD47-0AF7209E8914}" srcId="{E1A4BDED-C90C-4321-AC30-AD3E29FECD2B}" destId="{7FCF16CA-1202-4961-865E-2788B5BFD8B6}" srcOrd="1" destOrd="0" parTransId="{AEC0E883-4FF6-4F28-A4F6-B2CA1C9599F5}" sibTransId="{51ADC8E5-723E-4645-B61C-C1B07F78EC21}"/>
    <dgm:cxn modelId="{52DB82C0-5E73-49A5-A41E-2CE9F85EB1AE}" type="presOf" srcId="{E1A4BDED-C90C-4321-AC30-AD3E29FECD2B}" destId="{172A389E-949A-4D76-913C-F81BA4D7436D}" srcOrd="0" destOrd="0" presId="urn:microsoft.com/office/officeart/2018/5/layout/IconCircleLabelList"/>
    <dgm:cxn modelId="{2327DACA-619B-4A6D-B17C-CAC5C00A2985}" srcId="{E1A4BDED-C90C-4321-AC30-AD3E29FECD2B}" destId="{CA2A8085-6EED-4466-9CCE-DC50FC052364}" srcOrd="0" destOrd="0" parTransId="{52AE6C15-7699-4D2C-8EAC-C14A27B64169}" sibTransId="{A29B14A4-165E-4D6D-B2F8-5039CCFC6D9E}"/>
    <dgm:cxn modelId="{30F93BF5-0219-4AD1-9E15-08C7C88B8044}" srcId="{E1A4BDED-C90C-4321-AC30-AD3E29FECD2B}" destId="{EEC196B6-5845-4A3E-9F64-399E4C91E922}" srcOrd="2" destOrd="0" parTransId="{466C1B3C-6944-4EDC-A479-2EFF543ED47E}" sibTransId="{55CB5130-3DD7-4D13-AA4D-A32EA3D8C1C1}"/>
    <dgm:cxn modelId="{4F9A54B3-1ED4-46A4-9A14-A65221ED23C1}" type="presParOf" srcId="{172A389E-949A-4D76-913C-F81BA4D7436D}" destId="{4B030033-79CB-45C2-BB1C-CF01D8873883}" srcOrd="0" destOrd="0" presId="urn:microsoft.com/office/officeart/2018/5/layout/IconCircleLabelList"/>
    <dgm:cxn modelId="{D27D888D-3DD5-4352-B7F3-B7C3881BF4EC}" type="presParOf" srcId="{4B030033-79CB-45C2-BB1C-CF01D8873883}" destId="{107F7C7A-E9D8-4362-85BC-BFC6AA7A31E4}" srcOrd="0" destOrd="0" presId="urn:microsoft.com/office/officeart/2018/5/layout/IconCircleLabelList"/>
    <dgm:cxn modelId="{9B073B41-38C5-4757-97E4-72D532EBA135}" type="presParOf" srcId="{4B030033-79CB-45C2-BB1C-CF01D8873883}" destId="{BE48A8DF-5ACD-4FFD-876B-3AD6CA6D2B1D}" srcOrd="1" destOrd="0" presId="urn:microsoft.com/office/officeart/2018/5/layout/IconCircleLabelList"/>
    <dgm:cxn modelId="{434AC777-58FA-4766-A91B-BCB40C448F94}" type="presParOf" srcId="{4B030033-79CB-45C2-BB1C-CF01D8873883}" destId="{3475435B-D324-4293-823E-E851A739E6EA}" srcOrd="2" destOrd="0" presId="urn:microsoft.com/office/officeart/2018/5/layout/IconCircleLabelList"/>
    <dgm:cxn modelId="{1C878382-7AE5-43BC-937E-5060D2455C2B}" type="presParOf" srcId="{4B030033-79CB-45C2-BB1C-CF01D8873883}" destId="{59FA99CA-F153-4E19-BA09-353145A083B0}" srcOrd="3" destOrd="0" presId="urn:microsoft.com/office/officeart/2018/5/layout/IconCircleLabelList"/>
    <dgm:cxn modelId="{74D3A05F-8B05-49F9-8F2C-A034CCBA4393}" type="presParOf" srcId="{172A389E-949A-4D76-913C-F81BA4D7436D}" destId="{11D8453B-B9BC-4403-9D9F-FB21E0F2E3D3}" srcOrd="1" destOrd="0" presId="urn:microsoft.com/office/officeart/2018/5/layout/IconCircleLabelList"/>
    <dgm:cxn modelId="{BF535DC7-7EB6-46DF-A3A2-B427871B0579}" type="presParOf" srcId="{172A389E-949A-4D76-913C-F81BA4D7436D}" destId="{390BE2BA-B8C8-4533-9F08-C609C4888007}" srcOrd="2" destOrd="0" presId="urn:microsoft.com/office/officeart/2018/5/layout/IconCircleLabelList"/>
    <dgm:cxn modelId="{A3DF8CE0-06CD-49A3-A394-93D0872E7613}" type="presParOf" srcId="{390BE2BA-B8C8-4533-9F08-C609C4888007}" destId="{09CC2374-2042-49D5-BE11-FFB5762EEF91}" srcOrd="0" destOrd="0" presId="urn:microsoft.com/office/officeart/2018/5/layout/IconCircleLabelList"/>
    <dgm:cxn modelId="{1CA88AF1-AD89-49B7-A316-F6B7ED162841}" type="presParOf" srcId="{390BE2BA-B8C8-4533-9F08-C609C4888007}" destId="{1E381E4D-723C-481A-8859-2384C92DCE47}" srcOrd="1" destOrd="0" presId="urn:microsoft.com/office/officeart/2018/5/layout/IconCircleLabelList"/>
    <dgm:cxn modelId="{10D36A7E-8559-4F30-A0B8-EB154E61383F}" type="presParOf" srcId="{390BE2BA-B8C8-4533-9F08-C609C4888007}" destId="{6739F51F-A783-4F09-BD18-6B79312F6B7B}" srcOrd="2" destOrd="0" presId="urn:microsoft.com/office/officeart/2018/5/layout/IconCircleLabelList"/>
    <dgm:cxn modelId="{17C53C7B-31D7-43EB-A347-231174AA91A6}" type="presParOf" srcId="{390BE2BA-B8C8-4533-9F08-C609C4888007}" destId="{88245E6D-C84E-4073-9128-77BFC1F6FE7D}" srcOrd="3" destOrd="0" presId="urn:microsoft.com/office/officeart/2018/5/layout/IconCircleLabelList"/>
    <dgm:cxn modelId="{E2779BC7-A695-4C0E-8876-C6AEDD15B930}" type="presParOf" srcId="{172A389E-949A-4D76-913C-F81BA4D7436D}" destId="{652E6362-3DD4-4257-9BE1-214EAAB4170B}" srcOrd="3" destOrd="0" presId="urn:microsoft.com/office/officeart/2018/5/layout/IconCircleLabelList"/>
    <dgm:cxn modelId="{3D15F7F6-D0E3-4ED1-9476-0A6381EB7D39}" type="presParOf" srcId="{172A389E-949A-4D76-913C-F81BA4D7436D}" destId="{F5FE1051-EF7D-4E6B-95E2-38A03CC8FE30}" srcOrd="4" destOrd="0" presId="urn:microsoft.com/office/officeart/2018/5/layout/IconCircleLabelList"/>
    <dgm:cxn modelId="{ACE2E467-8364-4903-A184-B75C5629498B}" type="presParOf" srcId="{F5FE1051-EF7D-4E6B-95E2-38A03CC8FE30}" destId="{F2679CE0-FD68-4443-91C6-464D958B6C7B}" srcOrd="0" destOrd="0" presId="urn:microsoft.com/office/officeart/2018/5/layout/IconCircleLabelList"/>
    <dgm:cxn modelId="{97A5C9AB-7685-4D95-858C-B8302C6B3152}" type="presParOf" srcId="{F5FE1051-EF7D-4E6B-95E2-38A03CC8FE30}" destId="{50AB5010-644E-43BD-98B1-BA495E952056}" srcOrd="1" destOrd="0" presId="urn:microsoft.com/office/officeart/2018/5/layout/IconCircleLabelList"/>
    <dgm:cxn modelId="{CEAC781F-9DC6-4C81-A85A-382C4AC265E0}" type="presParOf" srcId="{F5FE1051-EF7D-4E6B-95E2-38A03CC8FE30}" destId="{2288CA00-BE27-471B-A03A-7378BA77FB10}" srcOrd="2" destOrd="0" presId="urn:microsoft.com/office/officeart/2018/5/layout/IconCircleLabelList"/>
    <dgm:cxn modelId="{5782F998-4A3C-47EE-98AC-2A676AF331F9}" type="presParOf" srcId="{F5FE1051-EF7D-4E6B-95E2-38A03CC8FE30}" destId="{EDF41B6B-14F9-4E0D-981B-F09EB8AF1535}" srcOrd="3" destOrd="0" presId="urn:microsoft.com/office/officeart/2018/5/layout/IconCircleLabelList"/>
    <dgm:cxn modelId="{C01B2F2B-501F-4835-95F5-313D596BACF9}" type="presParOf" srcId="{172A389E-949A-4D76-913C-F81BA4D7436D}" destId="{F3D695ED-B5A9-4C7F-94C4-15727CC10F97}" srcOrd="5" destOrd="0" presId="urn:microsoft.com/office/officeart/2018/5/layout/IconCircleLabelList"/>
    <dgm:cxn modelId="{2180A64A-AB1C-40DE-8869-7DC207FC111A}" type="presParOf" srcId="{172A389E-949A-4D76-913C-F81BA4D7436D}" destId="{1F360445-D219-4A05-9BA5-2D566F368D3E}" srcOrd="6" destOrd="0" presId="urn:microsoft.com/office/officeart/2018/5/layout/IconCircleLabelList"/>
    <dgm:cxn modelId="{B8C00E1E-58CB-4C53-A461-DB538F4E7323}" type="presParOf" srcId="{1F360445-D219-4A05-9BA5-2D566F368D3E}" destId="{F8720C70-644F-4FBC-A3A9-4A1951314E1C}" srcOrd="0" destOrd="0" presId="urn:microsoft.com/office/officeart/2018/5/layout/IconCircleLabelList"/>
    <dgm:cxn modelId="{98BDD0A9-67B8-429B-9387-F324C39EAAE9}" type="presParOf" srcId="{1F360445-D219-4A05-9BA5-2D566F368D3E}" destId="{BF252F9C-BA3D-464B-BB64-2CF147579ADB}" srcOrd="1" destOrd="0" presId="urn:microsoft.com/office/officeart/2018/5/layout/IconCircleLabelList"/>
    <dgm:cxn modelId="{40DBDEF0-DB22-40F9-A3AB-CF2407526044}" type="presParOf" srcId="{1F360445-D219-4A05-9BA5-2D566F368D3E}" destId="{F37E56B8-5656-4284-814F-919F322770AC}" srcOrd="2" destOrd="0" presId="urn:microsoft.com/office/officeart/2018/5/layout/IconCircleLabelList"/>
    <dgm:cxn modelId="{8D0A92F8-E4BA-4325-80CD-B371A0413CFA}" type="presParOf" srcId="{1F360445-D219-4A05-9BA5-2D566F368D3E}" destId="{BE22BC84-37BE-4CE9-AF1D-871BEA443D6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4E1BFFA-38D2-4518-BE81-6E54C4B4F722}"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5B9E3A43-3DCE-4E33-9C94-008AC6FB21A6}">
      <dgm:prSet/>
      <dgm:spPr/>
      <dgm:t>
        <a:bodyPr/>
        <a:lstStyle/>
        <a:p>
          <a:r>
            <a:rPr lang="en-US"/>
            <a:t>Utilizations of fossil fuels, environmental impact</a:t>
          </a:r>
        </a:p>
      </dgm:t>
    </dgm:pt>
    <dgm:pt modelId="{63AD6671-B9E3-47A2-8388-6E716E40FF0A}" type="parTrans" cxnId="{E84532C1-750A-4CC3-A145-C3BBA8480BA6}">
      <dgm:prSet/>
      <dgm:spPr/>
      <dgm:t>
        <a:bodyPr/>
        <a:lstStyle/>
        <a:p>
          <a:endParaRPr lang="en-US"/>
        </a:p>
      </dgm:t>
    </dgm:pt>
    <dgm:pt modelId="{10CBCD98-E479-4338-AC47-0A17F61BECD9}" type="sibTrans" cxnId="{E84532C1-750A-4CC3-A145-C3BBA8480BA6}">
      <dgm:prSet/>
      <dgm:spPr/>
      <dgm:t>
        <a:bodyPr/>
        <a:lstStyle/>
        <a:p>
          <a:endParaRPr lang="en-US"/>
        </a:p>
      </dgm:t>
    </dgm:pt>
    <dgm:pt modelId="{4536063E-DEF4-4ABE-AFCC-71E01D470695}">
      <dgm:prSet/>
      <dgm:spPr/>
      <dgm:t>
        <a:bodyPr/>
        <a:lstStyle/>
        <a:p>
          <a:r>
            <a:rPr lang="en-US"/>
            <a:t>Employment law considerations</a:t>
          </a:r>
        </a:p>
      </dgm:t>
    </dgm:pt>
    <dgm:pt modelId="{342FE708-BBF9-485D-9937-0122C7B15743}" type="parTrans" cxnId="{C0B6DA39-D4F9-4D29-9827-1493C102CAD7}">
      <dgm:prSet/>
      <dgm:spPr/>
      <dgm:t>
        <a:bodyPr/>
        <a:lstStyle/>
        <a:p>
          <a:endParaRPr lang="en-US"/>
        </a:p>
      </dgm:t>
    </dgm:pt>
    <dgm:pt modelId="{35A6BA5E-D206-415E-969F-BACC41FEBDEC}" type="sibTrans" cxnId="{C0B6DA39-D4F9-4D29-9827-1493C102CAD7}">
      <dgm:prSet/>
      <dgm:spPr/>
      <dgm:t>
        <a:bodyPr/>
        <a:lstStyle/>
        <a:p>
          <a:endParaRPr lang="en-US"/>
        </a:p>
      </dgm:t>
    </dgm:pt>
    <dgm:pt modelId="{F49EF9A8-D7B0-4DA7-99E3-0308164528CD}">
      <dgm:prSet/>
      <dgm:spPr/>
      <dgm:t>
        <a:bodyPr/>
        <a:lstStyle/>
        <a:p>
          <a:r>
            <a:rPr lang="en-US"/>
            <a:t>Shipping limits introduced</a:t>
          </a:r>
        </a:p>
      </dgm:t>
    </dgm:pt>
    <dgm:pt modelId="{76B4590B-E461-42E4-90EA-709511CBB58C}" type="parTrans" cxnId="{B2560722-690F-4D45-9FFF-80F2169B57B9}">
      <dgm:prSet/>
      <dgm:spPr/>
      <dgm:t>
        <a:bodyPr/>
        <a:lstStyle/>
        <a:p>
          <a:endParaRPr lang="en-US"/>
        </a:p>
      </dgm:t>
    </dgm:pt>
    <dgm:pt modelId="{81E237E9-1143-401A-B36C-89C4C839C0F0}" type="sibTrans" cxnId="{B2560722-690F-4D45-9FFF-80F2169B57B9}">
      <dgm:prSet/>
      <dgm:spPr/>
      <dgm:t>
        <a:bodyPr/>
        <a:lstStyle/>
        <a:p>
          <a:endParaRPr lang="en-US"/>
        </a:p>
      </dgm:t>
    </dgm:pt>
    <dgm:pt modelId="{35E10E45-BFED-40EA-9944-431F3DCBF821}" type="pres">
      <dgm:prSet presAssocID="{84E1BFFA-38D2-4518-BE81-6E54C4B4F722}" presName="root" presStyleCnt="0">
        <dgm:presLayoutVars>
          <dgm:dir/>
          <dgm:resizeHandles val="exact"/>
        </dgm:presLayoutVars>
      </dgm:prSet>
      <dgm:spPr/>
    </dgm:pt>
    <dgm:pt modelId="{896E108C-B38B-4326-B879-86DCC0E52732}" type="pres">
      <dgm:prSet presAssocID="{5B9E3A43-3DCE-4E33-9C94-008AC6FB21A6}" presName="compNode" presStyleCnt="0"/>
      <dgm:spPr/>
    </dgm:pt>
    <dgm:pt modelId="{8A24E0BE-6B81-4C7F-B55A-C697EFEB3DE8}" type="pres">
      <dgm:prSet presAssocID="{5B9E3A43-3DCE-4E33-9C94-008AC6FB21A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re"/>
        </a:ext>
      </dgm:extLst>
    </dgm:pt>
    <dgm:pt modelId="{36F7B2E4-ACAB-4A9F-96F0-0E83AC8AE0E4}" type="pres">
      <dgm:prSet presAssocID="{5B9E3A43-3DCE-4E33-9C94-008AC6FB21A6}" presName="spaceRect" presStyleCnt="0"/>
      <dgm:spPr/>
    </dgm:pt>
    <dgm:pt modelId="{E2D2964C-48A2-451F-AE35-A57E86C0AB75}" type="pres">
      <dgm:prSet presAssocID="{5B9E3A43-3DCE-4E33-9C94-008AC6FB21A6}" presName="textRect" presStyleLbl="revTx" presStyleIdx="0" presStyleCnt="3">
        <dgm:presLayoutVars>
          <dgm:chMax val="1"/>
          <dgm:chPref val="1"/>
        </dgm:presLayoutVars>
      </dgm:prSet>
      <dgm:spPr/>
    </dgm:pt>
    <dgm:pt modelId="{51536C43-A88D-4DBE-BA98-01DFEEF32E68}" type="pres">
      <dgm:prSet presAssocID="{10CBCD98-E479-4338-AC47-0A17F61BECD9}" presName="sibTrans" presStyleCnt="0"/>
      <dgm:spPr/>
    </dgm:pt>
    <dgm:pt modelId="{257F9337-D788-4D80-B898-627C88690469}" type="pres">
      <dgm:prSet presAssocID="{4536063E-DEF4-4ABE-AFCC-71E01D470695}" presName="compNode" presStyleCnt="0"/>
      <dgm:spPr/>
    </dgm:pt>
    <dgm:pt modelId="{21A74752-1BB6-4ADD-9A85-BCAC712423CB}" type="pres">
      <dgm:prSet presAssocID="{4536063E-DEF4-4ABE-AFCC-71E01D47069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CA104B0E-E12B-474B-8F4E-896CF6EE7858}" type="pres">
      <dgm:prSet presAssocID="{4536063E-DEF4-4ABE-AFCC-71E01D470695}" presName="spaceRect" presStyleCnt="0"/>
      <dgm:spPr/>
    </dgm:pt>
    <dgm:pt modelId="{504A103D-3AF9-4105-BE8D-726644B2CCEE}" type="pres">
      <dgm:prSet presAssocID="{4536063E-DEF4-4ABE-AFCC-71E01D470695}" presName="textRect" presStyleLbl="revTx" presStyleIdx="1" presStyleCnt="3">
        <dgm:presLayoutVars>
          <dgm:chMax val="1"/>
          <dgm:chPref val="1"/>
        </dgm:presLayoutVars>
      </dgm:prSet>
      <dgm:spPr/>
    </dgm:pt>
    <dgm:pt modelId="{CB68EBA1-AAEC-4EB5-807E-3CB581446C27}" type="pres">
      <dgm:prSet presAssocID="{35A6BA5E-D206-415E-969F-BACC41FEBDEC}" presName="sibTrans" presStyleCnt="0"/>
      <dgm:spPr/>
    </dgm:pt>
    <dgm:pt modelId="{5F315354-4078-4618-8531-986B805100C5}" type="pres">
      <dgm:prSet presAssocID="{F49EF9A8-D7B0-4DA7-99E3-0308164528CD}" presName="compNode" presStyleCnt="0"/>
      <dgm:spPr/>
    </dgm:pt>
    <dgm:pt modelId="{BBC3291D-C045-44D2-8F65-041B7B451F6E}" type="pres">
      <dgm:prSet presAssocID="{F49EF9A8-D7B0-4DA7-99E3-0308164528C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ruck"/>
        </a:ext>
      </dgm:extLst>
    </dgm:pt>
    <dgm:pt modelId="{0CC0D5A8-E1AC-4737-97C1-CC13287D1840}" type="pres">
      <dgm:prSet presAssocID="{F49EF9A8-D7B0-4DA7-99E3-0308164528CD}" presName="spaceRect" presStyleCnt="0"/>
      <dgm:spPr/>
    </dgm:pt>
    <dgm:pt modelId="{4F331A9E-43C6-4485-A92C-F4C2E5317D29}" type="pres">
      <dgm:prSet presAssocID="{F49EF9A8-D7B0-4DA7-99E3-0308164528CD}" presName="textRect" presStyleLbl="revTx" presStyleIdx="2" presStyleCnt="3">
        <dgm:presLayoutVars>
          <dgm:chMax val="1"/>
          <dgm:chPref val="1"/>
        </dgm:presLayoutVars>
      </dgm:prSet>
      <dgm:spPr/>
    </dgm:pt>
  </dgm:ptLst>
  <dgm:cxnLst>
    <dgm:cxn modelId="{B2560722-690F-4D45-9FFF-80F2169B57B9}" srcId="{84E1BFFA-38D2-4518-BE81-6E54C4B4F722}" destId="{F49EF9A8-D7B0-4DA7-99E3-0308164528CD}" srcOrd="2" destOrd="0" parTransId="{76B4590B-E461-42E4-90EA-709511CBB58C}" sibTransId="{81E237E9-1143-401A-B36C-89C4C839C0F0}"/>
    <dgm:cxn modelId="{C0B6DA39-D4F9-4D29-9827-1493C102CAD7}" srcId="{84E1BFFA-38D2-4518-BE81-6E54C4B4F722}" destId="{4536063E-DEF4-4ABE-AFCC-71E01D470695}" srcOrd="1" destOrd="0" parTransId="{342FE708-BBF9-485D-9937-0122C7B15743}" sibTransId="{35A6BA5E-D206-415E-969F-BACC41FEBDEC}"/>
    <dgm:cxn modelId="{55553373-B42F-4F40-A41F-A04FF30D9C58}" type="presOf" srcId="{4536063E-DEF4-4ABE-AFCC-71E01D470695}" destId="{504A103D-3AF9-4105-BE8D-726644B2CCEE}" srcOrd="0" destOrd="0" presId="urn:microsoft.com/office/officeart/2018/2/layout/IconLabelList"/>
    <dgm:cxn modelId="{B75C8AA3-7234-46C8-9142-13B5A9149C0B}" type="presOf" srcId="{F49EF9A8-D7B0-4DA7-99E3-0308164528CD}" destId="{4F331A9E-43C6-4485-A92C-F4C2E5317D29}" srcOrd="0" destOrd="0" presId="urn:microsoft.com/office/officeart/2018/2/layout/IconLabelList"/>
    <dgm:cxn modelId="{E84532C1-750A-4CC3-A145-C3BBA8480BA6}" srcId="{84E1BFFA-38D2-4518-BE81-6E54C4B4F722}" destId="{5B9E3A43-3DCE-4E33-9C94-008AC6FB21A6}" srcOrd="0" destOrd="0" parTransId="{63AD6671-B9E3-47A2-8388-6E716E40FF0A}" sibTransId="{10CBCD98-E479-4338-AC47-0A17F61BECD9}"/>
    <dgm:cxn modelId="{B13C48EA-98DA-42B7-95EA-2F619F29EDAF}" type="presOf" srcId="{5B9E3A43-3DCE-4E33-9C94-008AC6FB21A6}" destId="{E2D2964C-48A2-451F-AE35-A57E86C0AB75}" srcOrd="0" destOrd="0" presId="urn:microsoft.com/office/officeart/2018/2/layout/IconLabelList"/>
    <dgm:cxn modelId="{BECA64F1-598C-4B9E-8D45-D8F70BDCEE1E}" type="presOf" srcId="{84E1BFFA-38D2-4518-BE81-6E54C4B4F722}" destId="{35E10E45-BFED-40EA-9944-431F3DCBF821}" srcOrd="0" destOrd="0" presId="urn:microsoft.com/office/officeart/2018/2/layout/IconLabelList"/>
    <dgm:cxn modelId="{3DA6B7CB-D3D3-42A5-9BCD-7BEC925E0D3F}" type="presParOf" srcId="{35E10E45-BFED-40EA-9944-431F3DCBF821}" destId="{896E108C-B38B-4326-B879-86DCC0E52732}" srcOrd="0" destOrd="0" presId="urn:microsoft.com/office/officeart/2018/2/layout/IconLabelList"/>
    <dgm:cxn modelId="{7F7028FE-0550-4F55-A64B-0BE1DD2D0150}" type="presParOf" srcId="{896E108C-B38B-4326-B879-86DCC0E52732}" destId="{8A24E0BE-6B81-4C7F-B55A-C697EFEB3DE8}" srcOrd="0" destOrd="0" presId="urn:microsoft.com/office/officeart/2018/2/layout/IconLabelList"/>
    <dgm:cxn modelId="{339E7A93-A266-4374-8702-90D182C5B1D2}" type="presParOf" srcId="{896E108C-B38B-4326-B879-86DCC0E52732}" destId="{36F7B2E4-ACAB-4A9F-96F0-0E83AC8AE0E4}" srcOrd="1" destOrd="0" presId="urn:microsoft.com/office/officeart/2018/2/layout/IconLabelList"/>
    <dgm:cxn modelId="{95878D7F-9DA2-4415-92A8-76748712D7E8}" type="presParOf" srcId="{896E108C-B38B-4326-B879-86DCC0E52732}" destId="{E2D2964C-48A2-451F-AE35-A57E86C0AB75}" srcOrd="2" destOrd="0" presId="urn:microsoft.com/office/officeart/2018/2/layout/IconLabelList"/>
    <dgm:cxn modelId="{A0C76D8A-6F39-4D3E-A652-863291AC3F0E}" type="presParOf" srcId="{35E10E45-BFED-40EA-9944-431F3DCBF821}" destId="{51536C43-A88D-4DBE-BA98-01DFEEF32E68}" srcOrd="1" destOrd="0" presId="urn:microsoft.com/office/officeart/2018/2/layout/IconLabelList"/>
    <dgm:cxn modelId="{D82C6187-195E-4C82-8DBA-2DAC71AEFFCD}" type="presParOf" srcId="{35E10E45-BFED-40EA-9944-431F3DCBF821}" destId="{257F9337-D788-4D80-B898-627C88690469}" srcOrd="2" destOrd="0" presId="urn:microsoft.com/office/officeart/2018/2/layout/IconLabelList"/>
    <dgm:cxn modelId="{02B8EC54-8722-4326-B9FA-B1D8395F3C07}" type="presParOf" srcId="{257F9337-D788-4D80-B898-627C88690469}" destId="{21A74752-1BB6-4ADD-9A85-BCAC712423CB}" srcOrd="0" destOrd="0" presId="urn:microsoft.com/office/officeart/2018/2/layout/IconLabelList"/>
    <dgm:cxn modelId="{8C1320AA-0D1B-4CC7-8A7F-7BBDC257DE5A}" type="presParOf" srcId="{257F9337-D788-4D80-B898-627C88690469}" destId="{CA104B0E-E12B-474B-8F4E-896CF6EE7858}" srcOrd="1" destOrd="0" presId="urn:microsoft.com/office/officeart/2018/2/layout/IconLabelList"/>
    <dgm:cxn modelId="{33C4A169-B96C-434D-999C-2BCC016AE515}" type="presParOf" srcId="{257F9337-D788-4D80-B898-627C88690469}" destId="{504A103D-3AF9-4105-BE8D-726644B2CCEE}" srcOrd="2" destOrd="0" presId="urn:microsoft.com/office/officeart/2018/2/layout/IconLabelList"/>
    <dgm:cxn modelId="{38E3651C-6EA8-4344-8335-F3493A42CDCD}" type="presParOf" srcId="{35E10E45-BFED-40EA-9944-431F3DCBF821}" destId="{CB68EBA1-AAEC-4EB5-807E-3CB581446C27}" srcOrd="3" destOrd="0" presId="urn:microsoft.com/office/officeart/2018/2/layout/IconLabelList"/>
    <dgm:cxn modelId="{A4555D6B-45B4-4C6F-AF47-5E6F1C2A943E}" type="presParOf" srcId="{35E10E45-BFED-40EA-9944-431F3DCBF821}" destId="{5F315354-4078-4618-8531-986B805100C5}" srcOrd="4" destOrd="0" presId="urn:microsoft.com/office/officeart/2018/2/layout/IconLabelList"/>
    <dgm:cxn modelId="{24C6508D-0017-41AE-91BC-435991D15C9E}" type="presParOf" srcId="{5F315354-4078-4618-8531-986B805100C5}" destId="{BBC3291D-C045-44D2-8F65-041B7B451F6E}" srcOrd="0" destOrd="0" presId="urn:microsoft.com/office/officeart/2018/2/layout/IconLabelList"/>
    <dgm:cxn modelId="{9774B381-5A16-47C4-81AE-92FB0ED0AED9}" type="presParOf" srcId="{5F315354-4078-4618-8531-986B805100C5}" destId="{0CC0D5A8-E1AC-4737-97C1-CC13287D1840}" srcOrd="1" destOrd="0" presId="urn:microsoft.com/office/officeart/2018/2/layout/IconLabelList"/>
    <dgm:cxn modelId="{A2431005-1670-4A6D-B049-E16B70E06465}" type="presParOf" srcId="{5F315354-4078-4618-8531-986B805100C5}" destId="{4F331A9E-43C6-4485-A92C-F4C2E5317D2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92A8868-11B7-4B7D-9D45-2D7DDF5400F7}"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A0D06E66-F67E-4D5C-8827-3C2E2BF93DE8}">
      <dgm:prSet/>
      <dgm:spPr/>
      <dgm:t>
        <a:bodyPr/>
        <a:lstStyle/>
        <a:p>
          <a:r>
            <a:rPr lang="en-GB"/>
            <a:t>Efficiency</a:t>
          </a:r>
          <a:endParaRPr lang="en-US"/>
        </a:p>
      </dgm:t>
    </dgm:pt>
    <dgm:pt modelId="{3E6BC0A0-8DC1-4866-8D30-EAEDC880B941}" type="parTrans" cxnId="{5EE47587-445B-4107-BF0C-03C515BB3934}">
      <dgm:prSet/>
      <dgm:spPr/>
      <dgm:t>
        <a:bodyPr/>
        <a:lstStyle/>
        <a:p>
          <a:endParaRPr lang="en-US"/>
        </a:p>
      </dgm:t>
    </dgm:pt>
    <dgm:pt modelId="{B33840CA-B9CB-4D57-AC27-6728D4445A14}" type="sibTrans" cxnId="{5EE47587-445B-4107-BF0C-03C515BB3934}">
      <dgm:prSet/>
      <dgm:spPr/>
      <dgm:t>
        <a:bodyPr/>
        <a:lstStyle/>
        <a:p>
          <a:endParaRPr lang="en-US"/>
        </a:p>
      </dgm:t>
    </dgm:pt>
    <dgm:pt modelId="{E0AC495E-A909-4CC3-BA5E-6A2154AB13F0}">
      <dgm:prSet/>
      <dgm:spPr/>
      <dgm:t>
        <a:bodyPr/>
        <a:lstStyle/>
        <a:p>
          <a:r>
            <a:rPr lang="en-GB"/>
            <a:t>Value</a:t>
          </a:r>
          <a:endParaRPr lang="en-US"/>
        </a:p>
      </dgm:t>
    </dgm:pt>
    <dgm:pt modelId="{05B4C67A-715D-48AC-8B78-3B3CDCBD06A6}" type="parTrans" cxnId="{28492E0E-0382-4F8B-A22B-FDEF56802217}">
      <dgm:prSet/>
      <dgm:spPr/>
      <dgm:t>
        <a:bodyPr/>
        <a:lstStyle/>
        <a:p>
          <a:endParaRPr lang="en-US"/>
        </a:p>
      </dgm:t>
    </dgm:pt>
    <dgm:pt modelId="{CC6AD8A3-29AB-4C53-87D3-3BD949210CE5}" type="sibTrans" cxnId="{28492E0E-0382-4F8B-A22B-FDEF56802217}">
      <dgm:prSet/>
      <dgm:spPr/>
      <dgm:t>
        <a:bodyPr/>
        <a:lstStyle/>
        <a:p>
          <a:endParaRPr lang="en-US"/>
        </a:p>
      </dgm:t>
    </dgm:pt>
    <dgm:pt modelId="{F365E4B1-89EA-46DC-A64D-38FECCCDA08F}">
      <dgm:prSet/>
      <dgm:spPr/>
      <dgm:t>
        <a:bodyPr/>
        <a:lstStyle/>
        <a:p>
          <a:r>
            <a:rPr lang="en-GB"/>
            <a:t>Benchmarking</a:t>
          </a:r>
          <a:endParaRPr lang="en-US"/>
        </a:p>
      </dgm:t>
    </dgm:pt>
    <dgm:pt modelId="{C285B784-076A-4DAC-A58B-8B21EB335789}" type="parTrans" cxnId="{D15F2BFD-5661-4237-9B3D-2F64230204C4}">
      <dgm:prSet/>
      <dgm:spPr/>
      <dgm:t>
        <a:bodyPr/>
        <a:lstStyle/>
        <a:p>
          <a:endParaRPr lang="en-US"/>
        </a:p>
      </dgm:t>
    </dgm:pt>
    <dgm:pt modelId="{EAA5DD8E-38C3-47D2-A825-53A78C50C85E}" type="sibTrans" cxnId="{D15F2BFD-5661-4237-9B3D-2F64230204C4}">
      <dgm:prSet/>
      <dgm:spPr/>
      <dgm:t>
        <a:bodyPr/>
        <a:lstStyle/>
        <a:p>
          <a:endParaRPr lang="en-US"/>
        </a:p>
      </dgm:t>
    </dgm:pt>
    <dgm:pt modelId="{E6DEB688-6FDF-4531-BF45-D73D6A6B91D7}">
      <dgm:prSet/>
      <dgm:spPr/>
      <dgm:t>
        <a:bodyPr/>
        <a:lstStyle/>
        <a:p>
          <a:r>
            <a:rPr lang="en-GB"/>
            <a:t>profit.</a:t>
          </a:r>
          <a:endParaRPr lang="en-US"/>
        </a:p>
      </dgm:t>
    </dgm:pt>
    <dgm:pt modelId="{E16F3322-8213-4E33-A1A4-F0E982A388F5}" type="parTrans" cxnId="{D86C5BA3-C0C6-410E-B8A6-E5E18322A860}">
      <dgm:prSet/>
      <dgm:spPr/>
      <dgm:t>
        <a:bodyPr/>
        <a:lstStyle/>
        <a:p>
          <a:endParaRPr lang="en-US"/>
        </a:p>
      </dgm:t>
    </dgm:pt>
    <dgm:pt modelId="{D716954C-3437-4DF8-8BB3-4BA2BE592DD1}" type="sibTrans" cxnId="{D86C5BA3-C0C6-410E-B8A6-E5E18322A860}">
      <dgm:prSet/>
      <dgm:spPr/>
      <dgm:t>
        <a:bodyPr/>
        <a:lstStyle/>
        <a:p>
          <a:endParaRPr lang="en-US"/>
        </a:p>
      </dgm:t>
    </dgm:pt>
    <dgm:pt modelId="{965EFA76-B706-2143-B0B1-A7D49026215B}" type="pres">
      <dgm:prSet presAssocID="{492A8868-11B7-4B7D-9D45-2D7DDF5400F7}" presName="hierChild1" presStyleCnt="0">
        <dgm:presLayoutVars>
          <dgm:chPref val="1"/>
          <dgm:dir/>
          <dgm:animOne val="branch"/>
          <dgm:animLvl val="lvl"/>
          <dgm:resizeHandles/>
        </dgm:presLayoutVars>
      </dgm:prSet>
      <dgm:spPr/>
    </dgm:pt>
    <dgm:pt modelId="{5EAC72B7-ADFC-2D41-9EB5-1124CC8AA198}" type="pres">
      <dgm:prSet presAssocID="{A0D06E66-F67E-4D5C-8827-3C2E2BF93DE8}" presName="hierRoot1" presStyleCnt="0"/>
      <dgm:spPr/>
    </dgm:pt>
    <dgm:pt modelId="{1752E8A3-B309-4143-8F09-DEA2B0144D4A}" type="pres">
      <dgm:prSet presAssocID="{A0D06E66-F67E-4D5C-8827-3C2E2BF93DE8}" presName="composite" presStyleCnt="0"/>
      <dgm:spPr/>
    </dgm:pt>
    <dgm:pt modelId="{F41382DE-932A-3248-95A9-1997E5FBF37A}" type="pres">
      <dgm:prSet presAssocID="{A0D06E66-F67E-4D5C-8827-3C2E2BF93DE8}" presName="background" presStyleLbl="node0" presStyleIdx="0" presStyleCnt="4"/>
      <dgm:spPr/>
    </dgm:pt>
    <dgm:pt modelId="{85726F6F-0A26-2F4E-82FF-744F5D7E18AD}" type="pres">
      <dgm:prSet presAssocID="{A0D06E66-F67E-4D5C-8827-3C2E2BF93DE8}" presName="text" presStyleLbl="fgAcc0" presStyleIdx="0" presStyleCnt="4">
        <dgm:presLayoutVars>
          <dgm:chPref val="3"/>
        </dgm:presLayoutVars>
      </dgm:prSet>
      <dgm:spPr/>
    </dgm:pt>
    <dgm:pt modelId="{07F2EB11-E6CA-2747-B822-E9AFC3040D4D}" type="pres">
      <dgm:prSet presAssocID="{A0D06E66-F67E-4D5C-8827-3C2E2BF93DE8}" presName="hierChild2" presStyleCnt="0"/>
      <dgm:spPr/>
    </dgm:pt>
    <dgm:pt modelId="{652B201A-0484-7D44-92F1-7C13E5EFEBF3}" type="pres">
      <dgm:prSet presAssocID="{E0AC495E-A909-4CC3-BA5E-6A2154AB13F0}" presName="hierRoot1" presStyleCnt="0"/>
      <dgm:spPr/>
    </dgm:pt>
    <dgm:pt modelId="{CC5D72FB-BFAF-424B-88B1-00C68105EA89}" type="pres">
      <dgm:prSet presAssocID="{E0AC495E-A909-4CC3-BA5E-6A2154AB13F0}" presName="composite" presStyleCnt="0"/>
      <dgm:spPr/>
    </dgm:pt>
    <dgm:pt modelId="{65CA27A5-0FFC-8C45-A93A-222AA7D078F5}" type="pres">
      <dgm:prSet presAssocID="{E0AC495E-A909-4CC3-BA5E-6A2154AB13F0}" presName="background" presStyleLbl="node0" presStyleIdx="1" presStyleCnt="4"/>
      <dgm:spPr/>
    </dgm:pt>
    <dgm:pt modelId="{5B073354-42F7-2144-86E3-2E25B935BCF1}" type="pres">
      <dgm:prSet presAssocID="{E0AC495E-A909-4CC3-BA5E-6A2154AB13F0}" presName="text" presStyleLbl="fgAcc0" presStyleIdx="1" presStyleCnt="4">
        <dgm:presLayoutVars>
          <dgm:chPref val="3"/>
        </dgm:presLayoutVars>
      </dgm:prSet>
      <dgm:spPr/>
    </dgm:pt>
    <dgm:pt modelId="{EC9E78C1-3F64-BA4C-B819-BB9A767A1FBE}" type="pres">
      <dgm:prSet presAssocID="{E0AC495E-A909-4CC3-BA5E-6A2154AB13F0}" presName="hierChild2" presStyleCnt="0"/>
      <dgm:spPr/>
    </dgm:pt>
    <dgm:pt modelId="{B121B3BE-3263-1C43-ACBE-8CD082FAE47B}" type="pres">
      <dgm:prSet presAssocID="{F365E4B1-89EA-46DC-A64D-38FECCCDA08F}" presName="hierRoot1" presStyleCnt="0"/>
      <dgm:spPr/>
    </dgm:pt>
    <dgm:pt modelId="{65F6992C-DD15-914D-A4D8-8519F09390F9}" type="pres">
      <dgm:prSet presAssocID="{F365E4B1-89EA-46DC-A64D-38FECCCDA08F}" presName="composite" presStyleCnt="0"/>
      <dgm:spPr/>
    </dgm:pt>
    <dgm:pt modelId="{7DE528C9-4F88-5045-9F52-2E1C29D3F62B}" type="pres">
      <dgm:prSet presAssocID="{F365E4B1-89EA-46DC-A64D-38FECCCDA08F}" presName="background" presStyleLbl="node0" presStyleIdx="2" presStyleCnt="4"/>
      <dgm:spPr/>
    </dgm:pt>
    <dgm:pt modelId="{BA7E2E05-C841-2D4A-A418-30CDB15664E6}" type="pres">
      <dgm:prSet presAssocID="{F365E4B1-89EA-46DC-A64D-38FECCCDA08F}" presName="text" presStyleLbl="fgAcc0" presStyleIdx="2" presStyleCnt="4">
        <dgm:presLayoutVars>
          <dgm:chPref val="3"/>
        </dgm:presLayoutVars>
      </dgm:prSet>
      <dgm:spPr/>
    </dgm:pt>
    <dgm:pt modelId="{EA1E53EF-774E-3949-89DD-BE00D71EDE75}" type="pres">
      <dgm:prSet presAssocID="{F365E4B1-89EA-46DC-A64D-38FECCCDA08F}" presName="hierChild2" presStyleCnt="0"/>
      <dgm:spPr/>
    </dgm:pt>
    <dgm:pt modelId="{237286BF-5736-3349-A777-B4F27EFF67F6}" type="pres">
      <dgm:prSet presAssocID="{E6DEB688-6FDF-4531-BF45-D73D6A6B91D7}" presName="hierRoot1" presStyleCnt="0"/>
      <dgm:spPr/>
    </dgm:pt>
    <dgm:pt modelId="{8AA54912-CAFD-1F44-8482-362AC5E3AB8D}" type="pres">
      <dgm:prSet presAssocID="{E6DEB688-6FDF-4531-BF45-D73D6A6B91D7}" presName="composite" presStyleCnt="0"/>
      <dgm:spPr/>
    </dgm:pt>
    <dgm:pt modelId="{656486FC-CA2D-E342-8598-A5C86E1212B1}" type="pres">
      <dgm:prSet presAssocID="{E6DEB688-6FDF-4531-BF45-D73D6A6B91D7}" presName="background" presStyleLbl="node0" presStyleIdx="3" presStyleCnt="4"/>
      <dgm:spPr/>
    </dgm:pt>
    <dgm:pt modelId="{2AA32D80-B1DD-554C-9A8D-9FA26DD684BD}" type="pres">
      <dgm:prSet presAssocID="{E6DEB688-6FDF-4531-BF45-D73D6A6B91D7}" presName="text" presStyleLbl="fgAcc0" presStyleIdx="3" presStyleCnt="4">
        <dgm:presLayoutVars>
          <dgm:chPref val="3"/>
        </dgm:presLayoutVars>
      </dgm:prSet>
      <dgm:spPr/>
    </dgm:pt>
    <dgm:pt modelId="{28B42BDA-F1C2-1A45-87C7-FAF9F7C5F1CE}" type="pres">
      <dgm:prSet presAssocID="{E6DEB688-6FDF-4531-BF45-D73D6A6B91D7}" presName="hierChild2" presStyleCnt="0"/>
      <dgm:spPr/>
    </dgm:pt>
  </dgm:ptLst>
  <dgm:cxnLst>
    <dgm:cxn modelId="{28492E0E-0382-4F8B-A22B-FDEF56802217}" srcId="{492A8868-11B7-4B7D-9D45-2D7DDF5400F7}" destId="{E0AC495E-A909-4CC3-BA5E-6A2154AB13F0}" srcOrd="1" destOrd="0" parTransId="{05B4C67A-715D-48AC-8B78-3B3CDCBD06A6}" sibTransId="{CC6AD8A3-29AB-4C53-87D3-3BD949210CE5}"/>
    <dgm:cxn modelId="{EEA3121A-B4BC-EC49-9D25-4B765962063E}" type="presOf" srcId="{E6DEB688-6FDF-4531-BF45-D73D6A6B91D7}" destId="{2AA32D80-B1DD-554C-9A8D-9FA26DD684BD}" srcOrd="0" destOrd="0" presId="urn:microsoft.com/office/officeart/2005/8/layout/hierarchy1"/>
    <dgm:cxn modelId="{7CBD9334-19C5-9A42-9BFF-D60C8364936C}" type="presOf" srcId="{E0AC495E-A909-4CC3-BA5E-6A2154AB13F0}" destId="{5B073354-42F7-2144-86E3-2E25B935BCF1}" srcOrd="0" destOrd="0" presId="urn:microsoft.com/office/officeart/2005/8/layout/hierarchy1"/>
    <dgm:cxn modelId="{5EE47587-445B-4107-BF0C-03C515BB3934}" srcId="{492A8868-11B7-4B7D-9D45-2D7DDF5400F7}" destId="{A0D06E66-F67E-4D5C-8827-3C2E2BF93DE8}" srcOrd="0" destOrd="0" parTransId="{3E6BC0A0-8DC1-4866-8D30-EAEDC880B941}" sibTransId="{B33840CA-B9CB-4D57-AC27-6728D4445A14}"/>
    <dgm:cxn modelId="{D86C5BA3-C0C6-410E-B8A6-E5E18322A860}" srcId="{492A8868-11B7-4B7D-9D45-2D7DDF5400F7}" destId="{E6DEB688-6FDF-4531-BF45-D73D6A6B91D7}" srcOrd="3" destOrd="0" parTransId="{E16F3322-8213-4E33-A1A4-F0E982A388F5}" sibTransId="{D716954C-3437-4DF8-8BB3-4BA2BE592DD1}"/>
    <dgm:cxn modelId="{16A5DEA7-E552-6949-8420-77219FE5990B}" type="presOf" srcId="{A0D06E66-F67E-4D5C-8827-3C2E2BF93DE8}" destId="{85726F6F-0A26-2F4E-82FF-744F5D7E18AD}" srcOrd="0" destOrd="0" presId="urn:microsoft.com/office/officeart/2005/8/layout/hierarchy1"/>
    <dgm:cxn modelId="{5FA9ECA8-F7F2-A84E-9DB9-38F499775FC0}" type="presOf" srcId="{492A8868-11B7-4B7D-9D45-2D7DDF5400F7}" destId="{965EFA76-B706-2143-B0B1-A7D49026215B}" srcOrd="0" destOrd="0" presId="urn:microsoft.com/office/officeart/2005/8/layout/hierarchy1"/>
    <dgm:cxn modelId="{5BEA05ED-D496-2B4F-BF47-FA922237BF6D}" type="presOf" srcId="{F365E4B1-89EA-46DC-A64D-38FECCCDA08F}" destId="{BA7E2E05-C841-2D4A-A418-30CDB15664E6}" srcOrd="0" destOrd="0" presId="urn:microsoft.com/office/officeart/2005/8/layout/hierarchy1"/>
    <dgm:cxn modelId="{D15F2BFD-5661-4237-9B3D-2F64230204C4}" srcId="{492A8868-11B7-4B7D-9D45-2D7DDF5400F7}" destId="{F365E4B1-89EA-46DC-A64D-38FECCCDA08F}" srcOrd="2" destOrd="0" parTransId="{C285B784-076A-4DAC-A58B-8B21EB335789}" sibTransId="{EAA5DD8E-38C3-47D2-A825-53A78C50C85E}"/>
    <dgm:cxn modelId="{9D7183AD-3AF7-DA40-AE13-D1F4A7CBB731}" type="presParOf" srcId="{965EFA76-B706-2143-B0B1-A7D49026215B}" destId="{5EAC72B7-ADFC-2D41-9EB5-1124CC8AA198}" srcOrd="0" destOrd="0" presId="urn:microsoft.com/office/officeart/2005/8/layout/hierarchy1"/>
    <dgm:cxn modelId="{0D26A86B-CF1F-EC44-B56F-1354E130ADFC}" type="presParOf" srcId="{5EAC72B7-ADFC-2D41-9EB5-1124CC8AA198}" destId="{1752E8A3-B309-4143-8F09-DEA2B0144D4A}" srcOrd="0" destOrd="0" presId="urn:microsoft.com/office/officeart/2005/8/layout/hierarchy1"/>
    <dgm:cxn modelId="{FCCCF6CD-8415-224D-8CDE-C2D4F7544D93}" type="presParOf" srcId="{1752E8A3-B309-4143-8F09-DEA2B0144D4A}" destId="{F41382DE-932A-3248-95A9-1997E5FBF37A}" srcOrd="0" destOrd="0" presId="urn:microsoft.com/office/officeart/2005/8/layout/hierarchy1"/>
    <dgm:cxn modelId="{A3A937A6-BE30-1548-A0FB-32B3E4BD8C07}" type="presParOf" srcId="{1752E8A3-B309-4143-8F09-DEA2B0144D4A}" destId="{85726F6F-0A26-2F4E-82FF-744F5D7E18AD}" srcOrd="1" destOrd="0" presId="urn:microsoft.com/office/officeart/2005/8/layout/hierarchy1"/>
    <dgm:cxn modelId="{C260B966-2E01-0C40-83F0-7A184B16963E}" type="presParOf" srcId="{5EAC72B7-ADFC-2D41-9EB5-1124CC8AA198}" destId="{07F2EB11-E6CA-2747-B822-E9AFC3040D4D}" srcOrd="1" destOrd="0" presId="urn:microsoft.com/office/officeart/2005/8/layout/hierarchy1"/>
    <dgm:cxn modelId="{E0852F5B-743C-0E4D-85A6-BCD1EEF26644}" type="presParOf" srcId="{965EFA76-B706-2143-B0B1-A7D49026215B}" destId="{652B201A-0484-7D44-92F1-7C13E5EFEBF3}" srcOrd="1" destOrd="0" presId="urn:microsoft.com/office/officeart/2005/8/layout/hierarchy1"/>
    <dgm:cxn modelId="{1B4F363B-47F0-8B4A-A23A-B0E210B213E2}" type="presParOf" srcId="{652B201A-0484-7D44-92F1-7C13E5EFEBF3}" destId="{CC5D72FB-BFAF-424B-88B1-00C68105EA89}" srcOrd="0" destOrd="0" presId="urn:microsoft.com/office/officeart/2005/8/layout/hierarchy1"/>
    <dgm:cxn modelId="{09B65109-CE5D-034B-ABF1-AAA1D684C5D9}" type="presParOf" srcId="{CC5D72FB-BFAF-424B-88B1-00C68105EA89}" destId="{65CA27A5-0FFC-8C45-A93A-222AA7D078F5}" srcOrd="0" destOrd="0" presId="urn:microsoft.com/office/officeart/2005/8/layout/hierarchy1"/>
    <dgm:cxn modelId="{94AEED2A-E8A2-2D40-9798-F1A8BE60FCE5}" type="presParOf" srcId="{CC5D72FB-BFAF-424B-88B1-00C68105EA89}" destId="{5B073354-42F7-2144-86E3-2E25B935BCF1}" srcOrd="1" destOrd="0" presId="urn:microsoft.com/office/officeart/2005/8/layout/hierarchy1"/>
    <dgm:cxn modelId="{5AECD88A-24F3-5941-8F74-C954168BF080}" type="presParOf" srcId="{652B201A-0484-7D44-92F1-7C13E5EFEBF3}" destId="{EC9E78C1-3F64-BA4C-B819-BB9A767A1FBE}" srcOrd="1" destOrd="0" presId="urn:microsoft.com/office/officeart/2005/8/layout/hierarchy1"/>
    <dgm:cxn modelId="{991E4CDD-F2ED-6B42-B27C-DFCE96669E34}" type="presParOf" srcId="{965EFA76-B706-2143-B0B1-A7D49026215B}" destId="{B121B3BE-3263-1C43-ACBE-8CD082FAE47B}" srcOrd="2" destOrd="0" presId="urn:microsoft.com/office/officeart/2005/8/layout/hierarchy1"/>
    <dgm:cxn modelId="{9100F19B-3B0A-B54A-8797-159AC3F2BDD1}" type="presParOf" srcId="{B121B3BE-3263-1C43-ACBE-8CD082FAE47B}" destId="{65F6992C-DD15-914D-A4D8-8519F09390F9}" srcOrd="0" destOrd="0" presId="urn:microsoft.com/office/officeart/2005/8/layout/hierarchy1"/>
    <dgm:cxn modelId="{74D92CFC-DEE5-EA44-954C-A0608ACED17C}" type="presParOf" srcId="{65F6992C-DD15-914D-A4D8-8519F09390F9}" destId="{7DE528C9-4F88-5045-9F52-2E1C29D3F62B}" srcOrd="0" destOrd="0" presId="urn:microsoft.com/office/officeart/2005/8/layout/hierarchy1"/>
    <dgm:cxn modelId="{0847E932-90CC-384C-81EC-65FF2606034D}" type="presParOf" srcId="{65F6992C-DD15-914D-A4D8-8519F09390F9}" destId="{BA7E2E05-C841-2D4A-A418-30CDB15664E6}" srcOrd="1" destOrd="0" presId="urn:microsoft.com/office/officeart/2005/8/layout/hierarchy1"/>
    <dgm:cxn modelId="{60001C72-3905-3B4D-8F09-B47BC5215BB5}" type="presParOf" srcId="{B121B3BE-3263-1C43-ACBE-8CD082FAE47B}" destId="{EA1E53EF-774E-3949-89DD-BE00D71EDE75}" srcOrd="1" destOrd="0" presId="urn:microsoft.com/office/officeart/2005/8/layout/hierarchy1"/>
    <dgm:cxn modelId="{7A7823E5-A24E-C14B-AE68-5C32B840CC62}" type="presParOf" srcId="{965EFA76-B706-2143-B0B1-A7D49026215B}" destId="{237286BF-5736-3349-A777-B4F27EFF67F6}" srcOrd="3" destOrd="0" presId="urn:microsoft.com/office/officeart/2005/8/layout/hierarchy1"/>
    <dgm:cxn modelId="{4DEB2EF5-2041-0C46-8BEC-E99C61C0755F}" type="presParOf" srcId="{237286BF-5736-3349-A777-B4F27EFF67F6}" destId="{8AA54912-CAFD-1F44-8482-362AC5E3AB8D}" srcOrd="0" destOrd="0" presId="urn:microsoft.com/office/officeart/2005/8/layout/hierarchy1"/>
    <dgm:cxn modelId="{CB0F90B3-C130-2B45-BAA0-3ABA2D260C4B}" type="presParOf" srcId="{8AA54912-CAFD-1F44-8482-362AC5E3AB8D}" destId="{656486FC-CA2D-E342-8598-A5C86E1212B1}" srcOrd="0" destOrd="0" presId="urn:microsoft.com/office/officeart/2005/8/layout/hierarchy1"/>
    <dgm:cxn modelId="{B8FF2E8A-D0CD-A046-8FDD-884F1D609484}" type="presParOf" srcId="{8AA54912-CAFD-1F44-8482-362AC5E3AB8D}" destId="{2AA32D80-B1DD-554C-9A8D-9FA26DD684BD}" srcOrd="1" destOrd="0" presId="urn:microsoft.com/office/officeart/2005/8/layout/hierarchy1"/>
    <dgm:cxn modelId="{615F5C9D-9864-CD4E-A9D6-14B3B0F16D4F}" type="presParOf" srcId="{237286BF-5736-3349-A777-B4F27EFF67F6}" destId="{28B42BDA-F1C2-1A45-87C7-FAF9F7C5F1C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49BA353-CF77-4C0D-B163-2C6771501759}"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1D981A2-AA23-4D8A-BD08-21976E70EF4A}">
      <dgm:prSet/>
      <dgm:spPr/>
      <dgm:t>
        <a:bodyPr/>
        <a:lstStyle/>
        <a:p>
          <a:pPr>
            <a:defRPr cap="all"/>
          </a:pPr>
          <a:r>
            <a:rPr lang="en-US"/>
            <a:t>Employee</a:t>
          </a:r>
        </a:p>
      </dgm:t>
    </dgm:pt>
    <dgm:pt modelId="{6040B015-2331-4EE4-9635-3617A039623D}" type="parTrans" cxnId="{9EFA90EC-6228-459D-B8E5-3BC5C6A4FA56}">
      <dgm:prSet/>
      <dgm:spPr/>
      <dgm:t>
        <a:bodyPr/>
        <a:lstStyle/>
        <a:p>
          <a:endParaRPr lang="en-US"/>
        </a:p>
      </dgm:t>
    </dgm:pt>
    <dgm:pt modelId="{2EA55B0D-4594-4390-99DA-681D7B8E8D23}" type="sibTrans" cxnId="{9EFA90EC-6228-459D-B8E5-3BC5C6A4FA56}">
      <dgm:prSet/>
      <dgm:spPr/>
      <dgm:t>
        <a:bodyPr/>
        <a:lstStyle/>
        <a:p>
          <a:endParaRPr lang="en-US"/>
        </a:p>
      </dgm:t>
    </dgm:pt>
    <dgm:pt modelId="{E4B1DF8F-A794-4E54-A6BE-28744BB18274}">
      <dgm:prSet/>
      <dgm:spPr/>
      <dgm:t>
        <a:bodyPr/>
        <a:lstStyle/>
        <a:p>
          <a:pPr>
            <a:defRPr cap="all"/>
          </a:pPr>
          <a:r>
            <a:rPr lang="en-US"/>
            <a:t>Career development</a:t>
          </a:r>
        </a:p>
      </dgm:t>
    </dgm:pt>
    <dgm:pt modelId="{EB5E4B78-78B2-4A69-A685-6463F4B13408}" type="parTrans" cxnId="{B8F4E60B-C541-48FA-A005-5C6E788FFC91}">
      <dgm:prSet/>
      <dgm:spPr/>
      <dgm:t>
        <a:bodyPr/>
        <a:lstStyle/>
        <a:p>
          <a:endParaRPr lang="en-US"/>
        </a:p>
      </dgm:t>
    </dgm:pt>
    <dgm:pt modelId="{B28F58C3-EDFA-409D-B18E-82F898DDB270}" type="sibTrans" cxnId="{B8F4E60B-C541-48FA-A005-5C6E788FFC91}">
      <dgm:prSet/>
      <dgm:spPr/>
      <dgm:t>
        <a:bodyPr/>
        <a:lstStyle/>
        <a:p>
          <a:endParaRPr lang="en-US"/>
        </a:p>
      </dgm:t>
    </dgm:pt>
    <dgm:pt modelId="{0D25330B-3CAE-43D5-9CA5-970C2E59C1C6}">
      <dgm:prSet/>
      <dgm:spPr/>
      <dgm:t>
        <a:bodyPr/>
        <a:lstStyle/>
        <a:p>
          <a:pPr>
            <a:defRPr cap="all"/>
          </a:pPr>
          <a:r>
            <a:rPr lang="en-US"/>
            <a:t>Plant operation</a:t>
          </a:r>
        </a:p>
      </dgm:t>
    </dgm:pt>
    <dgm:pt modelId="{74245AA0-A580-40CE-BA88-A25C2C301A5A}" type="parTrans" cxnId="{7D6EABA8-9A03-48CF-8C63-05EF35B2E230}">
      <dgm:prSet/>
      <dgm:spPr/>
      <dgm:t>
        <a:bodyPr/>
        <a:lstStyle/>
        <a:p>
          <a:endParaRPr lang="en-US"/>
        </a:p>
      </dgm:t>
    </dgm:pt>
    <dgm:pt modelId="{254DE113-D563-4B99-9691-E616E078C6A0}" type="sibTrans" cxnId="{7D6EABA8-9A03-48CF-8C63-05EF35B2E230}">
      <dgm:prSet/>
      <dgm:spPr/>
      <dgm:t>
        <a:bodyPr/>
        <a:lstStyle/>
        <a:p>
          <a:endParaRPr lang="en-US"/>
        </a:p>
      </dgm:t>
    </dgm:pt>
    <dgm:pt modelId="{093E57BA-1CF4-4EFF-A121-0C5FFD53DB26}">
      <dgm:prSet/>
      <dgm:spPr/>
      <dgm:t>
        <a:bodyPr/>
        <a:lstStyle/>
        <a:p>
          <a:pPr>
            <a:defRPr cap="all"/>
          </a:pPr>
          <a:r>
            <a:rPr lang="en-US"/>
            <a:t>Conditions</a:t>
          </a:r>
        </a:p>
      </dgm:t>
    </dgm:pt>
    <dgm:pt modelId="{C7983C4E-F06B-44C4-A754-505A2B737081}" type="parTrans" cxnId="{7B9AF4AF-C50D-4F09-A542-54E93DC86468}">
      <dgm:prSet/>
      <dgm:spPr/>
      <dgm:t>
        <a:bodyPr/>
        <a:lstStyle/>
        <a:p>
          <a:endParaRPr lang="en-US"/>
        </a:p>
      </dgm:t>
    </dgm:pt>
    <dgm:pt modelId="{F9A83278-1743-40C4-AECB-FBF236BC817C}" type="sibTrans" cxnId="{7B9AF4AF-C50D-4F09-A542-54E93DC86468}">
      <dgm:prSet/>
      <dgm:spPr/>
      <dgm:t>
        <a:bodyPr/>
        <a:lstStyle/>
        <a:p>
          <a:endParaRPr lang="en-US"/>
        </a:p>
      </dgm:t>
    </dgm:pt>
    <dgm:pt modelId="{D1D0A79F-2C8A-4241-888B-780DD83B49F2}">
      <dgm:prSet/>
      <dgm:spPr/>
      <dgm:t>
        <a:bodyPr/>
        <a:lstStyle/>
        <a:p>
          <a:pPr>
            <a:defRPr cap="all"/>
          </a:pPr>
          <a:r>
            <a:rPr lang="en-US"/>
            <a:t>Communications</a:t>
          </a:r>
        </a:p>
      </dgm:t>
    </dgm:pt>
    <dgm:pt modelId="{7EF952EF-3205-42AE-B6EE-136EEC7C479F}" type="parTrans" cxnId="{3635E63F-52D5-4BEF-94A4-0F49F911B1E0}">
      <dgm:prSet/>
      <dgm:spPr/>
      <dgm:t>
        <a:bodyPr/>
        <a:lstStyle/>
        <a:p>
          <a:endParaRPr lang="en-US"/>
        </a:p>
      </dgm:t>
    </dgm:pt>
    <dgm:pt modelId="{7B71AEAF-C6DE-4C5F-BC72-E9D7F14C1C9C}" type="sibTrans" cxnId="{3635E63F-52D5-4BEF-94A4-0F49F911B1E0}">
      <dgm:prSet/>
      <dgm:spPr/>
      <dgm:t>
        <a:bodyPr/>
        <a:lstStyle/>
        <a:p>
          <a:endParaRPr lang="en-US"/>
        </a:p>
      </dgm:t>
    </dgm:pt>
    <dgm:pt modelId="{9EBC1744-F99C-4EF5-B1CB-A9B2EFA2771A}" type="pres">
      <dgm:prSet presAssocID="{549BA353-CF77-4C0D-B163-2C6771501759}" presName="root" presStyleCnt="0">
        <dgm:presLayoutVars>
          <dgm:dir/>
          <dgm:resizeHandles val="exact"/>
        </dgm:presLayoutVars>
      </dgm:prSet>
      <dgm:spPr/>
    </dgm:pt>
    <dgm:pt modelId="{C7C95CA0-5A38-4548-BA0B-39192D3AD55A}" type="pres">
      <dgm:prSet presAssocID="{11D981A2-AA23-4D8A-BD08-21976E70EF4A}" presName="compNode" presStyleCnt="0"/>
      <dgm:spPr/>
    </dgm:pt>
    <dgm:pt modelId="{1DE100D8-B7D1-465B-BB74-6354D2802FB5}" type="pres">
      <dgm:prSet presAssocID="{11D981A2-AA23-4D8A-BD08-21976E70EF4A}" presName="iconBgRect" presStyleLbl="bgShp" presStyleIdx="0" presStyleCnt="5"/>
      <dgm:spPr>
        <a:prstGeom prst="round2DiagRect">
          <a:avLst>
            <a:gd name="adj1" fmla="val 29727"/>
            <a:gd name="adj2" fmla="val 0"/>
          </a:avLst>
        </a:prstGeom>
      </dgm:spPr>
    </dgm:pt>
    <dgm:pt modelId="{AF975FD7-9F3E-431C-AFD7-371420EA8B01}" type="pres">
      <dgm:prSet presAssocID="{11D981A2-AA23-4D8A-BD08-21976E70EF4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17D68D89-0AD0-4928-8352-46DBA39034B5}" type="pres">
      <dgm:prSet presAssocID="{11D981A2-AA23-4D8A-BD08-21976E70EF4A}" presName="spaceRect" presStyleCnt="0"/>
      <dgm:spPr/>
    </dgm:pt>
    <dgm:pt modelId="{91CC3F2D-3939-4941-9E87-6E51732140F6}" type="pres">
      <dgm:prSet presAssocID="{11D981A2-AA23-4D8A-BD08-21976E70EF4A}" presName="textRect" presStyleLbl="revTx" presStyleIdx="0" presStyleCnt="5">
        <dgm:presLayoutVars>
          <dgm:chMax val="1"/>
          <dgm:chPref val="1"/>
        </dgm:presLayoutVars>
      </dgm:prSet>
      <dgm:spPr/>
    </dgm:pt>
    <dgm:pt modelId="{A188F0C7-28BA-4948-82E8-E6B56C3C4733}" type="pres">
      <dgm:prSet presAssocID="{2EA55B0D-4594-4390-99DA-681D7B8E8D23}" presName="sibTrans" presStyleCnt="0"/>
      <dgm:spPr/>
    </dgm:pt>
    <dgm:pt modelId="{8970A0BD-E8DE-4FC3-8180-91457C6F0326}" type="pres">
      <dgm:prSet presAssocID="{E4B1DF8F-A794-4E54-A6BE-28744BB18274}" presName="compNode" presStyleCnt="0"/>
      <dgm:spPr/>
    </dgm:pt>
    <dgm:pt modelId="{D1F64E38-48A4-4E88-AA05-B66694B13B47}" type="pres">
      <dgm:prSet presAssocID="{E4B1DF8F-A794-4E54-A6BE-28744BB18274}" presName="iconBgRect" presStyleLbl="bgShp" presStyleIdx="1" presStyleCnt="5"/>
      <dgm:spPr>
        <a:prstGeom prst="round2DiagRect">
          <a:avLst>
            <a:gd name="adj1" fmla="val 29727"/>
            <a:gd name="adj2" fmla="val 0"/>
          </a:avLst>
        </a:prstGeom>
      </dgm:spPr>
    </dgm:pt>
    <dgm:pt modelId="{CF93B19F-E0E3-48F7-B682-F8E85E9849E2}" type="pres">
      <dgm:prSet presAssocID="{E4B1DF8F-A794-4E54-A6BE-28744BB1827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15B39359-EB70-4490-A796-96A717B30E4C}" type="pres">
      <dgm:prSet presAssocID="{E4B1DF8F-A794-4E54-A6BE-28744BB18274}" presName="spaceRect" presStyleCnt="0"/>
      <dgm:spPr/>
    </dgm:pt>
    <dgm:pt modelId="{F016F0BB-DE32-4263-AA02-591B3CD94D3B}" type="pres">
      <dgm:prSet presAssocID="{E4B1DF8F-A794-4E54-A6BE-28744BB18274}" presName="textRect" presStyleLbl="revTx" presStyleIdx="1" presStyleCnt="5">
        <dgm:presLayoutVars>
          <dgm:chMax val="1"/>
          <dgm:chPref val="1"/>
        </dgm:presLayoutVars>
      </dgm:prSet>
      <dgm:spPr/>
    </dgm:pt>
    <dgm:pt modelId="{34DFCCD9-F157-47D1-8728-0A4145D6C581}" type="pres">
      <dgm:prSet presAssocID="{B28F58C3-EDFA-409D-B18E-82F898DDB270}" presName="sibTrans" presStyleCnt="0"/>
      <dgm:spPr/>
    </dgm:pt>
    <dgm:pt modelId="{EEE6462F-B0E0-48CA-9D88-221A38764BCA}" type="pres">
      <dgm:prSet presAssocID="{0D25330B-3CAE-43D5-9CA5-970C2E59C1C6}" presName="compNode" presStyleCnt="0"/>
      <dgm:spPr/>
    </dgm:pt>
    <dgm:pt modelId="{03956FA4-0C7C-4148-B810-2B427896AEEF}" type="pres">
      <dgm:prSet presAssocID="{0D25330B-3CAE-43D5-9CA5-970C2E59C1C6}" presName="iconBgRect" presStyleLbl="bgShp" presStyleIdx="2" presStyleCnt="5"/>
      <dgm:spPr>
        <a:prstGeom prst="round2DiagRect">
          <a:avLst>
            <a:gd name="adj1" fmla="val 29727"/>
            <a:gd name="adj2" fmla="val 0"/>
          </a:avLst>
        </a:prstGeom>
      </dgm:spPr>
    </dgm:pt>
    <dgm:pt modelId="{60E25EA0-3DF7-4582-943D-EB140BEBF472}" type="pres">
      <dgm:prSet presAssocID="{0D25330B-3CAE-43D5-9CA5-970C2E59C1C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actory"/>
        </a:ext>
      </dgm:extLst>
    </dgm:pt>
    <dgm:pt modelId="{7CDB038C-95C8-4377-8384-444EFA758F23}" type="pres">
      <dgm:prSet presAssocID="{0D25330B-3CAE-43D5-9CA5-970C2E59C1C6}" presName="spaceRect" presStyleCnt="0"/>
      <dgm:spPr/>
    </dgm:pt>
    <dgm:pt modelId="{AE45EB85-C351-4B32-974C-90CA9987F8BC}" type="pres">
      <dgm:prSet presAssocID="{0D25330B-3CAE-43D5-9CA5-970C2E59C1C6}" presName="textRect" presStyleLbl="revTx" presStyleIdx="2" presStyleCnt="5">
        <dgm:presLayoutVars>
          <dgm:chMax val="1"/>
          <dgm:chPref val="1"/>
        </dgm:presLayoutVars>
      </dgm:prSet>
      <dgm:spPr/>
    </dgm:pt>
    <dgm:pt modelId="{9D197572-0B86-4DB1-9692-871DA1782E7E}" type="pres">
      <dgm:prSet presAssocID="{254DE113-D563-4B99-9691-E616E078C6A0}" presName="sibTrans" presStyleCnt="0"/>
      <dgm:spPr/>
    </dgm:pt>
    <dgm:pt modelId="{0E701025-464E-4E83-81B2-E7A568680CFB}" type="pres">
      <dgm:prSet presAssocID="{093E57BA-1CF4-4EFF-A121-0C5FFD53DB26}" presName="compNode" presStyleCnt="0"/>
      <dgm:spPr/>
    </dgm:pt>
    <dgm:pt modelId="{4513369E-6111-4295-BFC5-D807295AB21A}" type="pres">
      <dgm:prSet presAssocID="{093E57BA-1CF4-4EFF-A121-0C5FFD53DB26}" presName="iconBgRect" presStyleLbl="bgShp" presStyleIdx="3" presStyleCnt="5"/>
      <dgm:spPr>
        <a:prstGeom prst="round2DiagRect">
          <a:avLst>
            <a:gd name="adj1" fmla="val 29727"/>
            <a:gd name="adj2" fmla="val 0"/>
          </a:avLst>
        </a:prstGeom>
      </dgm:spPr>
    </dgm:pt>
    <dgm:pt modelId="{192E88F7-D1E0-48B7-BC54-3FDF8914CD33}" type="pres">
      <dgm:prSet presAssocID="{093E57BA-1CF4-4EFF-A121-0C5FFD53DB2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D8E866E8-E823-47BE-896C-596963304DE0}" type="pres">
      <dgm:prSet presAssocID="{093E57BA-1CF4-4EFF-A121-0C5FFD53DB26}" presName="spaceRect" presStyleCnt="0"/>
      <dgm:spPr/>
    </dgm:pt>
    <dgm:pt modelId="{B226704D-A3B8-466E-8CA9-5345AD85D8F7}" type="pres">
      <dgm:prSet presAssocID="{093E57BA-1CF4-4EFF-A121-0C5FFD53DB26}" presName="textRect" presStyleLbl="revTx" presStyleIdx="3" presStyleCnt="5">
        <dgm:presLayoutVars>
          <dgm:chMax val="1"/>
          <dgm:chPref val="1"/>
        </dgm:presLayoutVars>
      </dgm:prSet>
      <dgm:spPr/>
    </dgm:pt>
    <dgm:pt modelId="{A5289813-430A-4428-A066-F64905424493}" type="pres">
      <dgm:prSet presAssocID="{F9A83278-1743-40C4-AECB-FBF236BC817C}" presName="sibTrans" presStyleCnt="0"/>
      <dgm:spPr/>
    </dgm:pt>
    <dgm:pt modelId="{44A7ACB2-27A4-405B-BF17-075D9D020987}" type="pres">
      <dgm:prSet presAssocID="{D1D0A79F-2C8A-4241-888B-780DD83B49F2}" presName="compNode" presStyleCnt="0"/>
      <dgm:spPr/>
    </dgm:pt>
    <dgm:pt modelId="{45A8279C-E0CD-4D23-9C37-C406250A863C}" type="pres">
      <dgm:prSet presAssocID="{D1D0A79F-2C8A-4241-888B-780DD83B49F2}" presName="iconBgRect" presStyleLbl="bgShp" presStyleIdx="4" presStyleCnt="5"/>
      <dgm:spPr>
        <a:prstGeom prst="round2DiagRect">
          <a:avLst>
            <a:gd name="adj1" fmla="val 29727"/>
            <a:gd name="adj2" fmla="val 0"/>
          </a:avLst>
        </a:prstGeom>
      </dgm:spPr>
    </dgm:pt>
    <dgm:pt modelId="{4908BEF1-849C-47F1-98C9-CB34233334B5}" type="pres">
      <dgm:prSet presAssocID="{D1D0A79F-2C8A-4241-888B-780DD83B49F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ell Tower"/>
        </a:ext>
      </dgm:extLst>
    </dgm:pt>
    <dgm:pt modelId="{E6E38949-11F1-4455-8756-D1592D57EA0C}" type="pres">
      <dgm:prSet presAssocID="{D1D0A79F-2C8A-4241-888B-780DD83B49F2}" presName="spaceRect" presStyleCnt="0"/>
      <dgm:spPr/>
    </dgm:pt>
    <dgm:pt modelId="{07B52DE3-F958-4D02-B52C-1BFF1AAFEC77}" type="pres">
      <dgm:prSet presAssocID="{D1D0A79F-2C8A-4241-888B-780DD83B49F2}" presName="textRect" presStyleLbl="revTx" presStyleIdx="4" presStyleCnt="5">
        <dgm:presLayoutVars>
          <dgm:chMax val="1"/>
          <dgm:chPref val="1"/>
        </dgm:presLayoutVars>
      </dgm:prSet>
      <dgm:spPr/>
    </dgm:pt>
  </dgm:ptLst>
  <dgm:cxnLst>
    <dgm:cxn modelId="{B8F4E60B-C541-48FA-A005-5C6E788FFC91}" srcId="{549BA353-CF77-4C0D-B163-2C6771501759}" destId="{E4B1DF8F-A794-4E54-A6BE-28744BB18274}" srcOrd="1" destOrd="0" parTransId="{EB5E4B78-78B2-4A69-A685-6463F4B13408}" sibTransId="{B28F58C3-EDFA-409D-B18E-82F898DDB270}"/>
    <dgm:cxn modelId="{3635E63F-52D5-4BEF-94A4-0F49F911B1E0}" srcId="{549BA353-CF77-4C0D-B163-2C6771501759}" destId="{D1D0A79F-2C8A-4241-888B-780DD83B49F2}" srcOrd="4" destOrd="0" parTransId="{7EF952EF-3205-42AE-B6EE-136EEC7C479F}" sibTransId="{7B71AEAF-C6DE-4C5F-BC72-E9D7F14C1C9C}"/>
    <dgm:cxn modelId="{7CD8F797-6865-47E4-8053-D7E07EFF1679}" type="presOf" srcId="{0D25330B-3CAE-43D5-9CA5-970C2E59C1C6}" destId="{AE45EB85-C351-4B32-974C-90CA9987F8BC}" srcOrd="0" destOrd="0" presId="urn:microsoft.com/office/officeart/2018/5/layout/IconLeafLabelList"/>
    <dgm:cxn modelId="{8587D79F-67AF-4320-8A91-98E123C340E8}" type="presOf" srcId="{093E57BA-1CF4-4EFF-A121-0C5FFD53DB26}" destId="{B226704D-A3B8-466E-8CA9-5345AD85D8F7}" srcOrd="0" destOrd="0" presId="urn:microsoft.com/office/officeart/2018/5/layout/IconLeafLabelList"/>
    <dgm:cxn modelId="{7D6EABA8-9A03-48CF-8C63-05EF35B2E230}" srcId="{549BA353-CF77-4C0D-B163-2C6771501759}" destId="{0D25330B-3CAE-43D5-9CA5-970C2E59C1C6}" srcOrd="2" destOrd="0" parTransId="{74245AA0-A580-40CE-BA88-A25C2C301A5A}" sibTransId="{254DE113-D563-4B99-9691-E616E078C6A0}"/>
    <dgm:cxn modelId="{2C3633AF-3C72-417C-AE0C-86EEB344D4A0}" type="presOf" srcId="{D1D0A79F-2C8A-4241-888B-780DD83B49F2}" destId="{07B52DE3-F958-4D02-B52C-1BFF1AAFEC77}" srcOrd="0" destOrd="0" presId="urn:microsoft.com/office/officeart/2018/5/layout/IconLeafLabelList"/>
    <dgm:cxn modelId="{7B9AF4AF-C50D-4F09-A542-54E93DC86468}" srcId="{549BA353-CF77-4C0D-B163-2C6771501759}" destId="{093E57BA-1CF4-4EFF-A121-0C5FFD53DB26}" srcOrd="3" destOrd="0" parTransId="{C7983C4E-F06B-44C4-A754-505A2B737081}" sibTransId="{F9A83278-1743-40C4-AECB-FBF236BC817C}"/>
    <dgm:cxn modelId="{67C49FCE-73C1-441A-BD61-7A18FB1B9741}" type="presOf" srcId="{549BA353-CF77-4C0D-B163-2C6771501759}" destId="{9EBC1744-F99C-4EF5-B1CB-A9B2EFA2771A}" srcOrd="0" destOrd="0" presId="urn:microsoft.com/office/officeart/2018/5/layout/IconLeafLabelList"/>
    <dgm:cxn modelId="{9EFA90EC-6228-459D-B8E5-3BC5C6A4FA56}" srcId="{549BA353-CF77-4C0D-B163-2C6771501759}" destId="{11D981A2-AA23-4D8A-BD08-21976E70EF4A}" srcOrd="0" destOrd="0" parTransId="{6040B015-2331-4EE4-9635-3617A039623D}" sibTransId="{2EA55B0D-4594-4390-99DA-681D7B8E8D23}"/>
    <dgm:cxn modelId="{6914E7EF-9A99-47A5-AE14-49091099EFF9}" type="presOf" srcId="{E4B1DF8F-A794-4E54-A6BE-28744BB18274}" destId="{F016F0BB-DE32-4263-AA02-591B3CD94D3B}" srcOrd="0" destOrd="0" presId="urn:microsoft.com/office/officeart/2018/5/layout/IconLeafLabelList"/>
    <dgm:cxn modelId="{471163F5-1C66-47FA-A44E-C7DDA908A035}" type="presOf" srcId="{11D981A2-AA23-4D8A-BD08-21976E70EF4A}" destId="{91CC3F2D-3939-4941-9E87-6E51732140F6}" srcOrd="0" destOrd="0" presId="urn:microsoft.com/office/officeart/2018/5/layout/IconLeafLabelList"/>
    <dgm:cxn modelId="{B75E2FD9-CE1C-401E-ACA6-CE750F48DC3D}" type="presParOf" srcId="{9EBC1744-F99C-4EF5-B1CB-A9B2EFA2771A}" destId="{C7C95CA0-5A38-4548-BA0B-39192D3AD55A}" srcOrd="0" destOrd="0" presId="urn:microsoft.com/office/officeart/2018/5/layout/IconLeafLabelList"/>
    <dgm:cxn modelId="{9A55CAB6-5C45-4A6F-907A-F4E65DCCD694}" type="presParOf" srcId="{C7C95CA0-5A38-4548-BA0B-39192D3AD55A}" destId="{1DE100D8-B7D1-465B-BB74-6354D2802FB5}" srcOrd="0" destOrd="0" presId="urn:microsoft.com/office/officeart/2018/5/layout/IconLeafLabelList"/>
    <dgm:cxn modelId="{CDB6DA39-9F05-4F41-9A69-9B8DB46452A7}" type="presParOf" srcId="{C7C95CA0-5A38-4548-BA0B-39192D3AD55A}" destId="{AF975FD7-9F3E-431C-AFD7-371420EA8B01}" srcOrd="1" destOrd="0" presId="urn:microsoft.com/office/officeart/2018/5/layout/IconLeafLabelList"/>
    <dgm:cxn modelId="{CE35BB33-C817-4646-B72F-35E5C9722586}" type="presParOf" srcId="{C7C95CA0-5A38-4548-BA0B-39192D3AD55A}" destId="{17D68D89-0AD0-4928-8352-46DBA39034B5}" srcOrd="2" destOrd="0" presId="urn:microsoft.com/office/officeart/2018/5/layout/IconLeafLabelList"/>
    <dgm:cxn modelId="{66484E9E-4246-453C-8097-0C449CE6411E}" type="presParOf" srcId="{C7C95CA0-5A38-4548-BA0B-39192D3AD55A}" destId="{91CC3F2D-3939-4941-9E87-6E51732140F6}" srcOrd="3" destOrd="0" presId="urn:microsoft.com/office/officeart/2018/5/layout/IconLeafLabelList"/>
    <dgm:cxn modelId="{FD599FE8-3A21-46F3-A548-3ECC68F08C00}" type="presParOf" srcId="{9EBC1744-F99C-4EF5-B1CB-A9B2EFA2771A}" destId="{A188F0C7-28BA-4948-82E8-E6B56C3C4733}" srcOrd="1" destOrd="0" presId="urn:microsoft.com/office/officeart/2018/5/layout/IconLeafLabelList"/>
    <dgm:cxn modelId="{542FC10F-31E1-4068-8513-3FB1DC8465FE}" type="presParOf" srcId="{9EBC1744-F99C-4EF5-B1CB-A9B2EFA2771A}" destId="{8970A0BD-E8DE-4FC3-8180-91457C6F0326}" srcOrd="2" destOrd="0" presId="urn:microsoft.com/office/officeart/2018/5/layout/IconLeafLabelList"/>
    <dgm:cxn modelId="{7A143CED-9E71-4E0F-9A57-2B2DA41B1C55}" type="presParOf" srcId="{8970A0BD-E8DE-4FC3-8180-91457C6F0326}" destId="{D1F64E38-48A4-4E88-AA05-B66694B13B47}" srcOrd="0" destOrd="0" presId="urn:microsoft.com/office/officeart/2018/5/layout/IconLeafLabelList"/>
    <dgm:cxn modelId="{37D172E3-C6EF-4F1B-B9EE-22081ACF573B}" type="presParOf" srcId="{8970A0BD-E8DE-4FC3-8180-91457C6F0326}" destId="{CF93B19F-E0E3-48F7-B682-F8E85E9849E2}" srcOrd="1" destOrd="0" presId="urn:microsoft.com/office/officeart/2018/5/layout/IconLeafLabelList"/>
    <dgm:cxn modelId="{43E4B8EB-8DA9-492B-BFDA-BE9B7A23EA36}" type="presParOf" srcId="{8970A0BD-E8DE-4FC3-8180-91457C6F0326}" destId="{15B39359-EB70-4490-A796-96A717B30E4C}" srcOrd="2" destOrd="0" presId="urn:microsoft.com/office/officeart/2018/5/layout/IconLeafLabelList"/>
    <dgm:cxn modelId="{1F1EAE27-666A-4F9C-858A-060F9A858EE3}" type="presParOf" srcId="{8970A0BD-E8DE-4FC3-8180-91457C6F0326}" destId="{F016F0BB-DE32-4263-AA02-591B3CD94D3B}" srcOrd="3" destOrd="0" presId="urn:microsoft.com/office/officeart/2018/5/layout/IconLeafLabelList"/>
    <dgm:cxn modelId="{B4F48990-B57D-42A8-9176-0D5D96B563DB}" type="presParOf" srcId="{9EBC1744-F99C-4EF5-B1CB-A9B2EFA2771A}" destId="{34DFCCD9-F157-47D1-8728-0A4145D6C581}" srcOrd="3" destOrd="0" presId="urn:microsoft.com/office/officeart/2018/5/layout/IconLeafLabelList"/>
    <dgm:cxn modelId="{14953E88-17F2-4A52-B656-0FC97594C7B7}" type="presParOf" srcId="{9EBC1744-F99C-4EF5-B1CB-A9B2EFA2771A}" destId="{EEE6462F-B0E0-48CA-9D88-221A38764BCA}" srcOrd="4" destOrd="0" presId="urn:microsoft.com/office/officeart/2018/5/layout/IconLeafLabelList"/>
    <dgm:cxn modelId="{0509E48F-0E12-43ED-8983-91AD85DD76BC}" type="presParOf" srcId="{EEE6462F-B0E0-48CA-9D88-221A38764BCA}" destId="{03956FA4-0C7C-4148-B810-2B427896AEEF}" srcOrd="0" destOrd="0" presId="urn:microsoft.com/office/officeart/2018/5/layout/IconLeafLabelList"/>
    <dgm:cxn modelId="{8E6BDFD6-5BB2-4E42-922D-87FDD7762E11}" type="presParOf" srcId="{EEE6462F-B0E0-48CA-9D88-221A38764BCA}" destId="{60E25EA0-3DF7-4582-943D-EB140BEBF472}" srcOrd="1" destOrd="0" presId="urn:microsoft.com/office/officeart/2018/5/layout/IconLeafLabelList"/>
    <dgm:cxn modelId="{E54064D4-7BD2-4F8F-9D74-270D66939919}" type="presParOf" srcId="{EEE6462F-B0E0-48CA-9D88-221A38764BCA}" destId="{7CDB038C-95C8-4377-8384-444EFA758F23}" srcOrd="2" destOrd="0" presId="urn:microsoft.com/office/officeart/2018/5/layout/IconLeafLabelList"/>
    <dgm:cxn modelId="{35CDFE2C-B54F-4023-8BA9-A252CC420FEC}" type="presParOf" srcId="{EEE6462F-B0E0-48CA-9D88-221A38764BCA}" destId="{AE45EB85-C351-4B32-974C-90CA9987F8BC}" srcOrd="3" destOrd="0" presId="urn:microsoft.com/office/officeart/2018/5/layout/IconLeafLabelList"/>
    <dgm:cxn modelId="{4A986916-A7BB-42A4-AF27-8E1EEDC51581}" type="presParOf" srcId="{9EBC1744-F99C-4EF5-B1CB-A9B2EFA2771A}" destId="{9D197572-0B86-4DB1-9692-871DA1782E7E}" srcOrd="5" destOrd="0" presId="urn:microsoft.com/office/officeart/2018/5/layout/IconLeafLabelList"/>
    <dgm:cxn modelId="{48489F8C-EEA0-4476-BDB4-1E09FE8107ED}" type="presParOf" srcId="{9EBC1744-F99C-4EF5-B1CB-A9B2EFA2771A}" destId="{0E701025-464E-4E83-81B2-E7A568680CFB}" srcOrd="6" destOrd="0" presId="urn:microsoft.com/office/officeart/2018/5/layout/IconLeafLabelList"/>
    <dgm:cxn modelId="{9AF4FC1C-09C4-4755-B71E-FBB397042FD2}" type="presParOf" srcId="{0E701025-464E-4E83-81B2-E7A568680CFB}" destId="{4513369E-6111-4295-BFC5-D807295AB21A}" srcOrd="0" destOrd="0" presId="urn:microsoft.com/office/officeart/2018/5/layout/IconLeafLabelList"/>
    <dgm:cxn modelId="{30687FEA-4414-4A3D-8449-C31C41E13A73}" type="presParOf" srcId="{0E701025-464E-4E83-81B2-E7A568680CFB}" destId="{192E88F7-D1E0-48B7-BC54-3FDF8914CD33}" srcOrd="1" destOrd="0" presId="urn:microsoft.com/office/officeart/2018/5/layout/IconLeafLabelList"/>
    <dgm:cxn modelId="{D2D21E79-440D-45FB-A322-A29DC20FE3A8}" type="presParOf" srcId="{0E701025-464E-4E83-81B2-E7A568680CFB}" destId="{D8E866E8-E823-47BE-896C-596963304DE0}" srcOrd="2" destOrd="0" presId="urn:microsoft.com/office/officeart/2018/5/layout/IconLeafLabelList"/>
    <dgm:cxn modelId="{F53AAF4B-D07A-4765-A42E-3FDF3A51B897}" type="presParOf" srcId="{0E701025-464E-4E83-81B2-E7A568680CFB}" destId="{B226704D-A3B8-466E-8CA9-5345AD85D8F7}" srcOrd="3" destOrd="0" presId="urn:microsoft.com/office/officeart/2018/5/layout/IconLeafLabelList"/>
    <dgm:cxn modelId="{5BF19F71-6092-4C91-BD05-C44C9EFD1244}" type="presParOf" srcId="{9EBC1744-F99C-4EF5-B1CB-A9B2EFA2771A}" destId="{A5289813-430A-4428-A066-F64905424493}" srcOrd="7" destOrd="0" presId="urn:microsoft.com/office/officeart/2018/5/layout/IconLeafLabelList"/>
    <dgm:cxn modelId="{5F145999-7648-40B1-8980-423932FEA6D9}" type="presParOf" srcId="{9EBC1744-F99C-4EF5-B1CB-A9B2EFA2771A}" destId="{44A7ACB2-27A4-405B-BF17-075D9D020987}" srcOrd="8" destOrd="0" presId="urn:microsoft.com/office/officeart/2018/5/layout/IconLeafLabelList"/>
    <dgm:cxn modelId="{881EE6FA-BC25-4DCF-8798-8DBE68BFFC5A}" type="presParOf" srcId="{44A7ACB2-27A4-405B-BF17-075D9D020987}" destId="{45A8279C-E0CD-4D23-9C37-C406250A863C}" srcOrd="0" destOrd="0" presId="urn:microsoft.com/office/officeart/2018/5/layout/IconLeafLabelList"/>
    <dgm:cxn modelId="{CDC70E84-AF67-42A4-8E4A-675156828C52}" type="presParOf" srcId="{44A7ACB2-27A4-405B-BF17-075D9D020987}" destId="{4908BEF1-849C-47F1-98C9-CB34233334B5}" srcOrd="1" destOrd="0" presId="urn:microsoft.com/office/officeart/2018/5/layout/IconLeafLabelList"/>
    <dgm:cxn modelId="{7C140816-A91F-49DB-B750-344FEBE3EE91}" type="presParOf" srcId="{44A7ACB2-27A4-405B-BF17-075D9D020987}" destId="{E6E38949-11F1-4455-8756-D1592D57EA0C}" srcOrd="2" destOrd="0" presId="urn:microsoft.com/office/officeart/2018/5/layout/IconLeafLabelList"/>
    <dgm:cxn modelId="{B1E58C95-6F9B-48CC-B388-36B9ADAFB736}" type="presParOf" srcId="{44A7ACB2-27A4-405B-BF17-075D9D020987}" destId="{07B52DE3-F958-4D02-B52C-1BFF1AAFEC77}"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F87E49C-9ACE-4B25-9B55-EF074D2685C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13354E6-7509-4687-9606-43457E4BC7A1}">
      <dgm:prSet/>
      <dgm:spPr/>
      <dgm:t>
        <a:bodyPr/>
        <a:lstStyle/>
        <a:p>
          <a:r>
            <a:rPr lang="en-US"/>
            <a:t>Transport of goods by road vehicles requires the piloting of such vehicles by a driver</a:t>
          </a:r>
        </a:p>
      </dgm:t>
    </dgm:pt>
    <dgm:pt modelId="{E67E5F7C-4D03-41EE-B404-BF1BF926909B}" type="parTrans" cxnId="{69A71AEC-01AB-46E9-9A43-16F531965C4E}">
      <dgm:prSet/>
      <dgm:spPr/>
      <dgm:t>
        <a:bodyPr/>
        <a:lstStyle/>
        <a:p>
          <a:endParaRPr lang="en-US"/>
        </a:p>
      </dgm:t>
    </dgm:pt>
    <dgm:pt modelId="{F5979E12-389C-4249-A219-F4152E550F9C}" type="sibTrans" cxnId="{69A71AEC-01AB-46E9-9A43-16F531965C4E}">
      <dgm:prSet/>
      <dgm:spPr/>
      <dgm:t>
        <a:bodyPr/>
        <a:lstStyle/>
        <a:p>
          <a:endParaRPr lang="en-US"/>
        </a:p>
      </dgm:t>
    </dgm:pt>
    <dgm:pt modelId="{F0999892-6DEC-4E8C-A934-6C93033B01D4}">
      <dgm:prSet/>
      <dgm:spPr/>
      <dgm:t>
        <a:bodyPr/>
        <a:lstStyle/>
        <a:p>
          <a:r>
            <a:rPr lang="en-US"/>
            <a:t>This incurs cost of wages </a:t>
          </a:r>
        </a:p>
      </dgm:t>
    </dgm:pt>
    <dgm:pt modelId="{44BEF2F4-0BF2-45F8-A057-CA1F1378BD57}" type="parTrans" cxnId="{5972CE29-3425-44F0-B0AC-0F2FDEBA3B8D}">
      <dgm:prSet/>
      <dgm:spPr/>
      <dgm:t>
        <a:bodyPr/>
        <a:lstStyle/>
        <a:p>
          <a:endParaRPr lang="en-US"/>
        </a:p>
      </dgm:t>
    </dgm:pt>
    <dgm:pt modelId="{0BAB6925-4CC3-4BDE-9007-13B4AB367AD1}" type="sibTrans" cxnId="{5972CE29-3425-44F0-B0AC-0F2FDEBA3B8D}">
      <dgm:prSet/>
      <dgm:spPr/>
      <dgm:t>
        <a:bodyPr/>
        <a:lstStyle/>
        <a:p>
          <a:endParaRPr lang="en-US"/>
        </a:p>
      </dgm:t>
    </dgm:pt>
    <dgm:pt modelId="{36D45ED7-FAD4-4A2C-8351-7C6BE0464F38}">
      <dgm:prSet/>
      <dgm:spPr/>
      <dgm:t>
        <a:bodyPr/>
        <a:lstStyle/>
        <a:p>
          <a:r>
            <a:rPr lang="en-US"/>
            <a:t>Incurs employment risks and legislative challenges</a:t>
          </a:r>
        </a:p>
      </dgm:t>
    </dgm:pt>
    <dgm:pt modelId="{9C8BCFC9-84D9-4776-9700-CC499ED982AC}" type="parTrans" cxnId="{5244F622-1F0C-43D1-A59F-30BE656B6953}">
      <dgm:prSet/>
      <dgm:spPr/>
      <dgm:t>
        <a:bodyPr/>
        <a:lstStyle/>
        <a:p>
          <a:endParaRPr lang="en-US"/>
        </a:p>
      </dgm:t>
    </dgm:pt>
    <dgm:pt modelId="{C3A7A70F-BF82-4FC5-BFE2-2E827EA392D2}" type="sibTrans" cxnId="{5244F622-1F0C-43D1-A59F-30BE656B6953}">
      <dgm:prSet/>
      <dgm:spPr/>
      <dgm:t>
        <a:bodyPr/>
        <a:lstStyle/>
        <a:p>
          <a:endParaRPr lang="en-US"/>
        </a:p>
      </dgm:t>
    </dgm:pt>
    <dgm:pt modelId="{D32D5AF1-9E97-4747-A820-D77C081DC848}">
      <dgm:prSet/>
      <dgm:spPr/>
      <dgm:t>
        <a:bodyPr/>
        <a:lstStyle/>
        <a:p>
          <a:r>
            <a:rPr lang="en-US"/>
            <a:t>How can some of these issues be overcome ?</a:t>
          </a:r>
        </a:p>
      </dgm:t>
    </dgm:pt>
    <dgm:pt modelId="{80A42DF5-DB85-4ECB-BACF-4CF8F7861944}" type="parTrans" cxnId="{569B7598-57F0-48BD-8AAB-2F024A5AE0C8}">
      <dgm:prSet/>
      <dgm:spPr/>
      <dgm:t>
        <a:bodyPr/>
        <a:lstStyle/>
        <a:p>
          <a:endParaRPr lang="en-US"/>
        </a:p>
      </dgm:t>
    </dgm:pt>
    <dgm:pt modelId="{E5E0E586-7933-4BEF-BD6D-3BFA442F5B21}" type="sibTrans" cxnId="{569B7598-57F0-48BD-8AAB-2F024A5AE0C8}">
      <dgm:prSet/>
      <dgm:spPr/>
      <dgm:t>
        <a:bodyPr/>
        <a:lstStyle/>
        <a:p>
          <a:endParaRPr lang="en-US"/>
        </a:p>
      </dgm:t>
    </dgm:pt>
    <dgm:pt modelId="{A1F655B7-7053-4E96-B5DD-FD57B2354C0F}" type="pres">
      <dgm:prSet presAssocID="{5F87E49C-9ACE-4B25-9B55-EF074D2685C9}" presName="root" presStyleCnt="0">
        <dgm:presLayoutVars>
          <dgm:dir/>
          <dgm:resizeHandles val="exact"/>
        </dgm:presLayoutVars>
      </dgm:prSet>
      <dgm:spPr/>
    </dgm:pt>
    <dgm:pt modelId="{C7B544BE-69A5-4E3F-953F-C6B568BBE5D2}" type="pres">
      <dgm:prSet presAssocID="{713354E6-7509-4687-9606-43457E4BC7A1}" presName="compNode" presStyleCnt="0"/>
      <dgm:spPr/>
    </dgm:pt>
    <dgm:pt modelId="{AE240159-FED4-41AC-B7F1-6D4254B90C74}" type="pres">
      <dgm:prSet presAssocID="{713354E6-7509-4687-9606-43457E4BC7A1}" presName="bgRect" presStyleLbl="bgShp" presStyleIdx="0" presStyleCnt="2"/>
      <dgm:spPr/>
    </dgm:pt>
    <dgm:pt modelId="{18EC1A49-7573-4956-8C9C-D447CB92B7BC}" type="pres">
      <dgm:prSet presAssocID="{713354E6-7509-4687-9606-43457E4BC7A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r"/>
        </a:ext>
      </dgm:extLst>
    </dgm:pt>
    <dgm:pt modelId="{A8DBEBC9-CBCE-428C-B468-36EBC1F48E02}" type="pres">
      <dgm:prSet presAssocID="{713354E6-7509-4687-9606-43457E4BC7A1}" presName="spaceRect" presStyleCnt="0"/>
      <dgm:spPr/>
    </dgm:pt>
    <dgm:pt modelId="{B39187AA-C0F6-4EED-AEA4-4857BDE0888A}" type="pres">
      <dgm:prSet presAssocID="{713354E6-7509-4687-9606-43457E4BC7A1}" presName="parTx" presStyleLbl="revTx" presStyleIdx="0" presStyleCnt="3">
        <dgm:presLayoutVars>
          <dgm:chMax val="0"/>
          <dgm:chPref val="0"/>
        </dgm:presLayoutVars>
      </dgm:prSet>
      <dgm:spPr/>
    </dgm:pt>
    <dgm:pt modelId="{5043D21B-72FF-46B5-AA8C-88256964E85C}" type="pres">
      <dgm:prSet presAssocID="{713354E6-7509-4687-9606-43457E4BC7A1}" presName="desTx" presStyleLbl="revTx" presStyleIdx="1" presStyleCnt="3">
        <dgm:presLayoutVars/>
      </dgm:prSet>
      <dgm:spPr/>
    </dgm:pt>
    <dgm:pt modelId="{A6206A62-2D8F-401E-B330-FC87CEC43BC5}" type="pres">
      <dgm:prSet presAssocID="{F5979E12-389C-4249-A219-F4152E550F9C}" presName="sibTrans" presStyleCnt="0"/>
      <dgm:spPr/>
    </dgm:pt>
    <dgm:pt modelId="{13236D69-8FAF-419E-A824-CD671ECB5527}" type="pres">
      <dgm:prSet presAssocID="{D32D5AF1-9E97-4747-A820-D77C081DC848}" presName="compNode" presStyleCnt="0"/>
      <dgm:spPr/>
    </dgm:pt>
    <dgm:pt modelId="{5009E274-F714-402C-B6A1-AB9BBE0C7F3F}" type="pres">
      <dgm:prSet presAssocID="{D32D5AF1-9E97-4747-A820-D77C081DC848}" presName="bgRect" presStyleLbl="bgShp" presStyleIdx="1" presStyleCnt="2"/>
      <dgm:spPr/>
    </dgm:pt>
    <dgm:pt modelId="{D07D44A7-E913-4467-966B-EBB21B6957F4}" type="pres">
      <dgm:prSet presAssocID="{D32D5AF1-9E97-4747-A820-D77C081DC84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18EA26AD-C9F0-444F-B35B-229B11F2EF4A}" type="pres">
      <dgm:prSet presAssocID="{D32D5AF1-9E97-4747-A820-D77C081DC848}" presName="spaceRect" presStyleCnt="0"/>
      <dgm:spPr/>
    </dgm:pt>
    <dgm:pt modelId="{7C5D2CB0-6B29-4513-89EB-5B000B80B1B4}" type="pres">
      <dgm:prSet presAssocID="{D32D5AF1-9E97-4747-A820-D77C081DC848}" presName="parTx" presStyleLbl="revTx" presStyleIdx="2" presStyleCnt="3">
        <dgm:presLayoutVars>
          <dgm:chMax val="0"/>
          <dgm:chPref val="0"/>
        </dgm:presLayoutVars>
      </dgm:prSet>
      <dgm:spPr/>
    </dgm:pt>
  </dgm:ptLst>
  <dgm:cxnLst>
    <dgm:cxn modelId="{E2EF610D-95A3-4482-84A7-8A8E17C93848}" type="presOf" srcId="{D32D5AF1-9E97-4747-A820-D77C081DC848}" destId="{7C5D2CB0-6B29-4513-89EB-5B000B80B1B4}" srcOrd="0" destOrd="0" presId="urn:microsoft.com/office/officeart/2018/2/layout/IconVerticalSolidList"/>
    <dgm:cxn modelId="{F4199A1A-A67C-4032-B0F4-A5E96F7A7140}" type="presOf" srcId="{5F87E49C-9ACE-4B25-9B55-EF074D2685C9}" destId="{A1F655B7-7053-4E96-B5DD-FD57B2354C0F}" srcOrd="0" destOrd="0" presId="urn:microsoft.com/office/officeart/2018/2/layout/IconVerticalSolidList"/>
    <dgm:cxn modelId="{5244F622-1F0C-43D1-A59F-30BE656B6953}" srcId="{713354E6-7509-4687-9606-43457E4BC7A1}" destId="{36D45ED7-FAD4-4A2C-8351-7C6BE0464F38}" srcOrd="1" destOrd="0" parTransId="{9C8BCFC9-84D9-4776-9700-CC499ED982AC}" sibTransId="{C3A7A70F-BF82-4FC5-BFE2-2E827EA392D2}"/>
    <dgm:cxn modelId="{5972CE29-3425-44F0-B0AC-0F2FDEBA3B8D}" srcId="{713354E6-7509-4687-9606-43457E4BC7A1}" destId="{F0999892-6DEC-4E8C-A934-6C93033B01D4}" srcOrd="0" destOrd="0" parTransId="{44BEF2F4-0BF2-45F8-A057-CA1F1378BD57}" sibTransId="{0BAB6925-4CC3-4BDE-9007-13B4AB367AD1}"/>
    <dgm:cxn modelId="{D4CF2F66-2705-49DB-B61A-7B03D8E5D4B5}" type="presOf" srcId="{36D45ED7-FAD4-4A2C-8351-7C6BE0464F38}" destId="{5043D21B-72FF-46B5-AA8C-88256964E85C}" srcOrd="0" destOrd="1" presId="urn:microsoft.com/office/officeart/2018/2/layout/IconVerticalSolidList"/>
    <dgm:cxn modelId="{12F88571-48BB-4205-B866-BA4529CD1DFF}" type="presOf" srcId="{713354E6-7509-4687-9606-43457E4BC7A1}" destId="{B39187AA-C0F6-4EED-AEA4-4857BDE0888A}" srcOrd="0" destOrd="0" presId="urn:microsoft.com/office/officeart/2018/2/layout/IconVerticalSolidList"/>
    <dgm:cxn modelId="{569B7598-57F0-48BD-8AAB-2F024A5AE0C8}" srcId="{5F87E49C-9ACE-4B25-9B55-EF074D2685C9}" destId="{D32D5AF1-9E97-4747-A820-D77C081DC848}" srcOrd="1" destOrd="0" parTransId="{80A42DF5-DB85-4ECB-BACF-4CF8F7861944}" sibTransId="{E5E0E586-7933-4BEF-BD6D-3BFA442F5B21}"/>
    <dgm:cxn modelId="{5200EFC9-1180-44B6-8271-9D53E0AC71D4}" type="presOf" srcId="{F0999892-6DEC-4E8C-A934-6C93033B01D4}" destId="{5043D21B-72FF-46B5-AA8C-88256964E85C}" srcOrd="0" destOrd="0" presId="urn:microsoft.com/office/officeart/2018/2/layout/IconVerticalSolidList"/>
    <dgm:cxn modelId="{69A71AEC-01AB-46E9-9A43-16F531965C4E}" srcId="{5F87E49C-9ACE-4B25-9B55-EF074D2685C9}" destId="{713354E6-7509-4687-9606-43457E4BC7A1}" srcOrd="0" destOrd="0" parTransId="{E67E5F7C-4D03-41EE-B404-BF1BF926909B}" sibTransId="{F5979E12-389C-4249-A219-F4152E550F9C}"/>
    <dgm:cxn modelId="{1B0A853D-E0FD-4D76-876B-BFB27F1A1147}" type="presParOf" srcId="{A1F655B7-7053-4E96-B5DD-FD57B2354C0F}" destId="{C7B544BE-69A5-4E3F-953F-C6B568BBE5D2}" srcOrd="0" destOrd="0" presId="urn:microsoft.com/office/officeart/2018/2/layout/IconVerticalSolidList"/>
    <dgm:cxn modelId="{A9B17905-7013-43DA-B637-CD05B5CEED95}" type="presParOf" srcId="{C7B544BE-69A5-4E3F-953F-C6B568BBE5D2}" destId="{AE240159-FED4-41AC-B7F1-6D4254B90C74}" srcOrd="0" destOrd="0" presId="urn:microsoft.com/office/officeart/2018/2/layout/IconVerticalSolidList"/>
    <dgm:cxn modelId="{79C48C18-BB2C-4FD2-99C4-D19F04951EA4}" type="presParOf" srcId="{C7B544BE-69A5-4E3F-953F-C6B568BBE5D2}" destId="{18EC1A49-7573-4956-8C9C-D447CB92B7BC}" srcOrd="1" destOrd="0" presId="urn:microsoft.com/office/officeart/2018/2/layout/IconVerticalSolidList"/>
    <dgm:cxn modelId="{9DD15744-41B6-4C4F-AC94-8FA218C347C6}" type="presParOf" srcId="{C7B544BE-69A5-4E3F-953F-C6B568BBE5D2}" destId="{A8DBEBC9-CBCE-428C-B468-36EBC1F48E02}" srcOrd="2" destOrd="0" presId="urn:microsoft.com/office/officeart/2018/2/layout/IconVerticalSolidList"/>
    <dgm:cxn modelId="{B9794064-0BCB-42A1-99FB-6C9557F35CE9}" type="presParOf" srcId="{C7B544BE-69A5-4E3F-953F-C6B568BBE5D2}" destId="{B39187AA-C0F6-4EED-AEA4-4857BDE0888A}" srcOrd="3" destOrd="0" presId="urn:microsoft.com/office/officeart/2018/2/layout/IconVerticalSolidList"/>
    <dgm:cxn modelId="{664F8D70-584F-4F5F-9400-C4FEB9209068}" type="presParOf" srcId="{C7B544BE-69A5-4E3F-953F-C6B568BBE5D2}" destId="{5043D21B-72FF-46B5-AA8C-88256964E85C}" srcOrd="4" destOrd="0" presId="urn:microsoft.com/office/officeart/2018/2/layout/IconVerticalSolidList"/>
    <dgm:cxn modelId="{F9EB6FFA-5164-4E4F-B9A7-FD517EADC817}" type="presParOf" srcId="{A1F655B7-7053-4E96-B5DD-FD57B2354C0F}" destId="{A6206A62-2D8F-401E-B330-FC87CEC43BC5}" srcOrd="1" destOrd="0" presId="urn:microsoft.com/office/officeart/2018/2/layout/IconVerticalSolidList"/>
    <dgm:cxn modelId="{693B00F8-DBF8-4961-9F48-EB724ADBCF3C}" type="presParOf" srcId="{A1F655B7-7053-4E96-B5DD-FD57B2354C0F}" destId="{13236D69-8FAF-419E-A824-CD671ECB5527}" srcOrd="2" destOrd="0" presId="urn:microsoft.com/office/officeart/2018/2/layout/IconVerticalSolidList"/>
    <dgm:cxn modelId="{8B24C768-5290-44C5-AA6A-EDA7E222DFB6}" type="presParOf" srcId="{13236D69-8FAF-419E-A824-CD671ECB5527}" destId="{5009E274-F714-402C-B6A1-AB9BBE0C7F3F}" srcOrd="0" destOrd="0" presId="urn:microsoft.com/office/officeart/2018/2/layout/IconVerticalSolidList"/>
    <dgm:cxn modelId="{07FD0D7F-2913-43E8-90E4-FF7FF4BF09DE}" type="presParOf" srcId="{13236D69-8FAF-419E-A824-CD671ECB5527}" destId="{D07D44A7-E913-4467-966B-EBB21B6957F4}" srcOrd="1" destOrd="0" presId="urn:microsoft.com/office/officeart/2018/2/layout/IconVerticalSolidList"/>
    <dgm:cxn modelId="{D31E5827-F397-4647-ACCF-D891005D9C36}" type="presParOf" srcId="{13236D69-8FAF-419E-A824-CD671ECB5527}" destId="{18EA26AD-C9F0-444F-B35B-229B11F2EF4A}" srcOrd="2" destOrd="0" presId="urn:microsoft.com/office/officeart/2018/2/layout/IconVerticalSolidList"/>
    <dgm:cxn modelId="{61E7FE26-FAD1-4C30-B291-33A858CCF565}" type="presParOf" srcId="{13236D69-8FAF-419E-A824-CD671ECB5527}" destId="{7C5D2CB0-6B29-4513-89EB-5B000B80B1B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672680-1B23-4E52-8A6A-2D071E8DBB54}">
      <dsp:nvSpPr>
        <dsp:cNvPr id="0" name=""/>
        <dsp:cNvSpPr/>
      </dsp:nvSpPr>
      <dsp:spPr>
        <a:xfrm>
          <a:off x="712244" y="1496"/>
          <a:ext cx="1043314" cy="1043314"/>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E7B157-CCC7-4A20-B7B6-66F7A7FB3959}">
      <dsp:nvSpPr>
        <dsp:cNvPr id="0" name=""/>
        <dsp:cNvSpPr/>
      </dsp:nvSpPr>
      <dsp:spPr>
        <a:xfrm>
          <a:off x="934590" y="223841"/>
          <a:ext cx="598623" cy="5986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55DC15-4253-41E0-B97C-D86E2DC1AFD5}">
      <dsp:nvSpPr>
        <dsp:cNvPr id="0" name=""/>
        <dsp:cNvSpPr/>
      </dsp:nvSpPr>
      <dsp:spPr>
        <a:xfrm>
          <a:off x="378726" y="1369777"/>
          <a:ext cx="1710351" cy="684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a:t>Historic Approaches</a:t>
          </a:r>
        </a:p>
      </dsp:txBody>
      <dsp:txXfrm>
        <a:off x="378726" y="1369777"/>
        <a:ext cx="1710351" cy="684140"/>
      </dsp:txXfrm>
    </dsp:sp>
    <dsp:sp modelId="{8FB72AA2-84E8-4035-A130-75B7F8D559A0}">
      <dsp:nvSpPr>
        <dsp:cNvPr id="0" name=""/>
        <dsp:cNvSpPr/>
      </dsp:nvSpPr>
      <dsp:spPr>
        <a:xfrm>
          <a:off x="2721907" y="1496"/>
          <a:ext cx="1043314" cy="1043314"/>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E3D411-A906-4235-A008-C0D8CBB9B23A}">
      <dsp:nvSpPr>
        <dsp:cNvPr id="0" name=""/>
        <dsp:cNvSpPr/>
      </dsp:nvSpPr>
      <dsp:spPr>
        <a:xfrm>
          <a:off x="2944253" y="223841"/>
          <a:ext cx="598623" cy="5986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305B36-4D81-47A9-A6A3-513819E0505C}">
      <dsp:nvSpPr>
        <dsp:cNvPr id="0" name=""/>
        <dsp:cNvSpPr/>
      </dsp:nvSpPr>
      <dsp:spPr>
        <a:xfrm>
          <a:off x="2388389" y="1369777"/>
          <a:ext cx="1710351" cy="684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a:t>Current Practice</a:t>
          </a:r>
        </a:p>
      </dsp:txBody>
      <dsp:txXfrm>
        <a:off x="2388389" y="1369777"/>
        <a:ext cx="1710351" cy="684140"/>
      </dsp:txXfrm>
    </dsp:sp>
    <dsp:sp modelId="{DAEC00DF-21AB-49DC-82AB-017AA33E7544}">
      <dsp:nvSpPr>
        <dsp:cNvPr id="0" name=""/>
        <dsp:cNvSpPr/>
      </dsp:nvSpPr>
      <dsp:spPr>
        <a:xfrm>
          <a:off x="4731570" y="1496"/>
          <a:ext cx="1043314" cy="1043314"/>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C5892D-61D7-49F6-B7DF-4504ED3FD442}">
      <dsp:nvSpPr>
        <dsp:cNvPr id="0" name=""/>
        <dsp:cNvSpPr/>
      </dsp:nvSpPr>
      <dsp:spPr>
        <a:xfrm>
          <a:off x="4953916" y="223841"/>
          <a:ext cx="598623" cy="5986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48B26C-12B0-4326-BCCE-9270294C8B88}">
      <dsp:nvSpPr>
        <dsp:cNvPr id="0" name=""/>
        <dsp:cNvSpPr/>
      </dsp:nvSpPr>
      <dsp:spPr>
        <a:xfrm>
          <a:off x="4398052" y="1369777"/>
          <a:ext cx="1710351" cy="684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a:t>Impacting Factors</a:t>
          </a:r>
        </a:p>
      </dsp:txBody>
      <dsp:txXfrm>
        <a:off x="4398052" y="1369777"/>
        <a:ext cx="1710351" cy="684140"/>
      </dsp:txXfrm>
    </dsp:sp>
    <dsp:sp modelId="{43F65759-CAFF-4310-A789-EBDFB5357474}">
      <dsp:nvSpPr>
        <dsp:cNvPr id="0" name=""/>
        <dsp:cNvSpPr/>
      </dsp:nvSpPr>
      <dsp:spPr>
        <a:xfrm>
          <a:off x="6741233" y="1496"/>
          <a:ext cx="1043314" cy="1043314"/>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6E3C12-3863-4F1E-AEF8-64D4A221D18E}">
      <dsp:nvSpPr>
        <dsp:cNvPr id="0" name=""/>
        <dsp:cNvSpPr/>
      </dsp:nvSpPr>
      <dsp:spPr>
        <a:xfrm>
          <a:off x="6963579" y="223841"/>
          <a:ext cx="598623" cy="5986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CC4E95-3CD7-4202-933A-234DBFA08155}">
      <dsp:nvSpPr>
        <dsp:cNvPr id="0" name=""/>
        <dsp:cNvSpPr/>
      </dsp:nvSpPr>
      <dsp:spPr>
        <a:xfrm>
          <a:off x="6407715" y="1369777"/>
          <a:ext cx="1710351" cy="684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a:t>Demand</a:t>
          </a:r>
        </a:p>
      </dsp:txBody>
      <dsp:txXfrm>
        <a:off x="6407715" y="1369777"/>
        <a:ext cx="1710351" cy="684140"/>
      </dsp:txXfrm>
    </dsp:sp>
    <dsp:sp modelId="{D814D722-464E-4135-8D6D-70FEB91D53A9}">
      <dsp:nvSpPr>
        <dsp:cNvPr id="0" name=""/>
        <dsp:cNvSpPr/>
      </dsp:nvSpPr>
      <dsp:spPr>
        <a:xfrm>
          <a:off x="8750896" y="1496"/>
          <a:ext cx="1043314" cy="1043314"/>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92CF3D-D188-4872-AA8C-0ACD63B2C3ED}">
      <dsp:nvSpPr>
        <dsp:cNvPr id="0" name=""/>
        <dsp:cNvSpPr/>
      </dsp:nvSpPr>
      <dsp:spPr>
        <a:xfrm>
          <a:off x="8973242" y="223841"/>
          <a:ext cx="598623" cy="59862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85CC13-81ED-463B-9F4C-31F94B7D271C}">
      <dsp:nvSpPr>
        <dsp:cNvPr id="0" name=""/>
        <dsp:cNvSpPr/>
      </dsp:nvSpPr>
      <dsp:spPr>
        <a:xfrm>
          <a:off x="8417378" y="1369777"/>
          <a:ext cx="1710351" cy="684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a:t>Sustainability</a:t>
          </a:r>
        </a:p>
      </dsp:txBody>
      <dsp:txXfrm>
        <a:off x="8417378" y="1369777"/>
        <a:ext cx="1710351" cy="684140"/>
      </dsp:txXfrm>
    </dsp:sp>
    <dsp:sp modelId="{9339F87C-A9BA-4571-A248-AD24281BE5F1}">
      <dsp:nvSpPr>
        <dsp:cNvPr id="0" name=""/>
        <dsp:cNvSpPr/>
      </dsp:nvSpPr>
      <dsp:spPr>
        <a:xfrm>
          <a:off x="3726739" y="2481505"/>
          <a:ext cx="1043314" cy="1043314"/>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DB03BC-51E6-40ED-9B4F-BDA52A21B942}">
      <dsp:nvSpPr>
        <dsp:cNvPr id="0" name=""/>
        <dsp:cNvSpPr/>
      </dsp:nvSpPr>
      <dsp:spPr>
        <a:xfrm>
          <a:off x="3949084" y="2703851"/>
          <a:ext cx="598623" cy="59862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679E7F-CB33-4697-8D79-312BB3C788B5}">
      <dsp:nvSpPr>
        <dsp:cNvPr id="0" name=""/>
        <dsp:cNvSpPr/>
      </dsp:nvSpPr>
      <dsp:spPr>
        <a:xfrm>
          <a:off x="3393220" y="3849787"/>
          <a:ext cx="1710351" cy="684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a:t>Future Developments</a:t>
          </a:r>
        </a:p>
      </dsp:txBody>
      <dsp:txXfrm>
        <a:off x="3393220" y="3849787"/>
        <a:ext cx="1710351" cy="684140"/>
      </dsp:txXfrm>
    </dsp:sp>
    <dsp:sp modelId="{9C161000-0D0F-4CD0-BA0C-70E90B8FCDBC}">
      <dsp:nvSpPr>
        <dsp:cNvPr id="0" name=""/>
        <dsp:cNvSpPr/>
      </dsp:nvSpPr>
      <dsp:spPr>
        <a:xfrm>
          <a:off x="5736402" y="2481505"/>
          <a:ext cx="1043314" cy="1043314"/>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2E81AE-9DF6-4C34-95B6-E8BFDB9525C1}">
      <dsp:nvSpPr>
        <dsp:cNvPr id="0" name=""/>
        <dsp:cNvSpPr/>
      </dsp:nvSpPr>
      <dsp:spPr>
        <a:xfrm>
          <a:off x="5958748" y="2703851"/>
          <a:ext cx="598623" cy="59862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062F52-AB15-4179-8049-D27D494FC6DE}">
      <dsp:nvSpPr>
        <dsp:cNvPr id="0" name=""/>
        <dsp:cNvSpPr/>
      </dsp:nvSpPr>
      <dsp:spPr>
        <a:xfrm>
          <a:off x="5402883" y="3849787"/>
          <a:ext cx="1710351" cy="684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a:t>Future Technologies</a:t>
          </a:r>
        </a:p>
      </dsp:txBody>
      <dsp:txXfrm>
        <a:off x="5402883" y="3849787"/>
        <a:ext cx="1710351" cy="6841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804CF5-EC27-0249-A4A7-B6F2FCC7EAAF}">
      <dsp:nvSpPr>
        <dsp:cNvPr id="0" name=""/>
        <dsp:cNvSpPr/>
      </dsp:nvSpPr>
      <dsp:spPr>
        <a:xfrm>
          <a:off x="0" y="3451331"/>
          <a:ext cx="2626614" cy="1132804"/>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805" tIns="92456" rIns="186805" bIns="92456" numCol="1" spcCol="1270" anchor="ctr" anchorCtr="0">
          <a:noAutofit/>
        </a:bodyPr>
        <a:lstStyle/>
        <a:p>
          <a:pPr marL="0" lvl="0" indent="0" algn="ctr" defTabSz="577850">
            <a:lnSpc>
              <a:spcPct val="90000"/>
            </a:lnSpc>
            <a:spcBef>
              <a:spcPct val="0"/>
            </a:spcBef>
            <a:spcAft>
              <a:spcPct val="35000"/>
            </a:spcAft>
            <a:buNone/>
          </a:pPr>
          <a:r>
            <a:rPr lang="en-US" sz="1300" kern="1200"/>
            <a:t>What is needed by the organisation to produce the parts ?</a:t>
          </a:r>
        </a:p>
      </dsp:txBody>
      <dsp:txXfrm>
        <a:off x="0" y="3451331"/>
        <a:ext cx="2626614" cy="1132804"/>
      </dsp:txXfrm>
    </dsp:sp>
    <dsp:sp modelId="{12F86B26-DEF0-FA4B-83CC-457762F816B8}">
      <dsp:nvSpPr>
        <dsp:cNvPr id="0" name=""/>
        <dsp:cNvSpPr/>
      </dsp:nvSpPr>
      <dsp:spPr>
        <a:xfrm>
          <a:off x="2626614" y="3451331"/>
          <a:ext cx="7879842" cy="1132804"/>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A236F7B-50AC-2249-BC58-3F4DCE5C7BA2}">
      <dsp:nvSpPr>
        <dsp:cNvPr id="0" name=""/>
        <dsp:cNvSpPr/>
      </dsp:nvSpPr>
      <dsp:spPr>
        <a:xfrm rot="10800000">
          <a:off x="0" y="1726070"/>
          <a:ext cx="2626614" cy="1742252"/>
        </a:xfrm>
        <a:prstGeom prst="upArrowCallout">
          <a:avLst>
            <a:gd name="adj1" fmla="val 5000"/>
            <a:gd name="adj2" fmla="val 10000"/>
            <a:gd name="adj3" fmla="val 15000"/>
            <a:gd name="adj4" fmla="val 64977"/>
          </a:avLst>
        </a:prstGeom>
        <a:solidFill>
          <a:schemeClr val="accent5">
            <a:hueOff val="-3676672"/>
            <a:satOff val="-5114"/>
            <a:lumOff val="-1961"/>
            <a:alphaOff val="0"/>
          </a:schemeClr>
        </a:solidFill>
        <a:ln w="12700" cap="flat" cmpd="sng" algn="ctr">
          <a:solidFill>
            <a:schemeClr val="accent5">
              <a:hueOff val="-3676672"/>
              <a:satOff val="-5114"/>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805" tIns="92456" rIns="186805" bIns="92456" numCol="1" spcCol="1270" anchor="ctr" anchorCtr="0">
          <a:noAutofit/>
        </a:bodyPr>
        <a:lstStyle/>
        <a:p>
          <a:pPr marL="0" lvl="0" indent="0" algn="ctr" defTabSz="577850">
            <a:lnSpc>
              <a:spcPct val="90000"/>
            </a:lnSpc>
            <a:spcBef>
              <a:spcPct val="0"/>
            </a:spcBef>
            <a:spcAft>
              <a:spcPct val="35000"/>
            </a:spcAft>
            <a:buNone/>
          </a:pPr>
          <a:r>
            <a:rPr lang="en-US" sz="1300" kern="1200"/>
            <a:t>Each such project may contain various different components </a:t>
          </a:r>
        </a:p>
      </dsp:txBody>
      <dsp:txXfrm rot="-10800000">
        <a:off x="0" y="1726070"/>
        <a:ext cx="2626614" cy="1132464"/>
      </dsp:txXfrm>
    </dsp:sp>
    <dsp:sp modelId="{F561502B-34DE-0040-9E0A-0C0AE2D3FF22}">
      <dsp:nvSpPr>
        <dsp:cNvPr id="0" name=""/>
        <dsp:cNvSpPr/>
      </dsp:nvSpPr>
      <dsp:spPr>
        <a:xfrm>
          <a:off x="2626614" y="1726070"/>
          <a:ext cx="7879842" cy="1132464"/>
        </a:xfrm>
        <a:prstGeom prst="rect">
          <a:avLst/>
        </a:prstGeom>
        <a:solidFill>
          <a:schemeClr val="accent5">
            <a:tint val="40000"/>
            <a:alpha val="90000"/>
            <a:hueOff val="-3695877"/>
            <a:satOff val="-6408"/>
            <a:lumOff val="-644"/>
            <a:alphaOff val="0"/>
          </a:schemeClr>
        </a:solidFill>
        <a:ln w="12700" cap="flat" cmpd="sng" algn="ctr">
          <a:solidFill>
            <a:schemeClr val="accent5">
              <a:tint val="40000"/>
              <a:alpha val="90000"/>
              <a:hueOff val="-3695877"/>
              <a:satOff val="-6408"/>
              <a:lumOff val="-64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840" tIns="165100" rIns="159840" bIns="165100" numCol="1" spcCol="1270" anchor="ctr" anchorCtr="0">
          <a:noAutofit/>
        </a:bodyPr>
        <a:lstStyle/>
        <a:p>
          <a:pPr marL="0" lvl="0" indent="0" algn="l" defTabSz="577850">
            <a:lnSpc>
              <a:spcPct val="90000"/>
            </a:lnSpc>
            <a:spcBef>
              <a:spcPct val="0"/>
            </a:spcBef>
            <a:spcAft>
              <a:spcPct val="35000"/>
            </a:spcAft>
            <a:buNone/>
          </a:pPr>
          <a:r>
            <a:rPr lang="en-US" sz="1300" kern="1200"/>
            <a:t>Components may be ordered and assembled in organization</a:t>
          </a:r>
        </a:p>
        <a:p>
          <a:pPr marL="0" lvl="0" indent="0" algn="l" defTabSz="577850">
            <a:lnSpc>
              <a:spcPct val="90000"/>
            </a:lnSpc>
            <a:spcBef>
              <a:spcPct val="0"/>
            </a:spcBef>
            <a:spcAft>
              <a:spcPct val="35000"/>
            </a:spcAft>
            <a:buNone/>
          </a:pPr>
          <a:r>
            <a:rPr lang="en-US" sz="1300" kern="1200"/>
            <a:t>Components may be machined by the organization</a:t>
          </a:r>
        </a:p>
      </dsp:txBody>
      <dsp:txXfrm>
        <a:off x="2626614" y="1726070"/>
        <a:ext cx="7879842" cy="1132464"/>
      </dsp:txXfrm>
    </dsp:sp>
    <dsp:sp modelId="{ED28C854-318F-E84C-8F52-900B002B5622}">
      <dsp:nvSpPr>
        <dsp:cNvPr id="0" name=""/>
        <dsp:cNvSpPr/>
      </dsp:nvSpPr>
      <dsp:spPr>
        <a:xfrm rot="10800000">
          <a:off x="0" y="810"/>
          <a:ext cx="2626614" cy="1132464"/>
        </a:xfrm>
        <a:prstGeom prst="upArrowCallou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805" tIns="92456" rIns="186805" bIns="92456" numCol="1" spcCol="1270" anchor="ctr" anchorCtr="0">
          <a:noAutofit/>
        </a:bodyPr>
        <a:lstStyle/>
        <a:p>
          <a:pPr marL="0" lvl="0" indent="0" algn="ctr" defTabSz="577850">
            <a:lnSpc>
              <a:spcPct val="90000"/>
            </a:lnSpc>
            <a:spcBef>
              <a:spcPct val="0"/>
            </a:spcBef>
            <a:spcAft>
              <a:spcPct val="35000"/>
            </a:spcAft>
            <a:buNone/>
          </a:pPr>
          <a:r>
            <a:rPr lang="en-US" sz="1300" kern="1200"/>
            <a:t>Within each organization there may be many different products that are made</a:t>
          </a:r>
        </a:p>
      </dsp:txBody>
      <dsp:txXfrm rot="10800000">
        <a:off x="0" y="810"/>
        <a:ext cx="2626614" cy="735841"/>
      </dsp:txXfrm>
    </dsp:sp>
    <dsp:sp modelId="{198AFD6A-4157-D84A-84CE-4CAEE517BCC1}">
      <dsp:nvSpPr>
        <dsp:cNvPr id="0" name=""/>
        <dsp:cNvSpPr/>
      </dsp:nvSpPr>
      <dsp:spPr>
        <a:xfrm rot="10800000">
          <a:off x="0" y="810"/>
          <a:ext cx="2626614" cy="1742252"/>
        </a:xfrm>
        <a:prstGeom prst="upArrowCallout">
          <a:avLst>
            <a:gd name="adj1" fmla="val 5000"/>
            <a:gd name="adj2" fmla="val 10000"/>
            <a:gd name="adj3" fmla="val 15000"/>
            <a:gd name="adj4" fmla="val 64977"/>
          </a:avLst>
        </a:prstGeom>
        <a:solidFill>
          <a:schemeClr val="accent5">
            <a:hueOff val="-7353344"/>
            <a:satOff val="-10228"/>
            <a:lumOff val="-3922"/>
            <a:alphaOff val="0"/>
          </a:schemeClr>
        </a:solidFill>
        <a:ln w="12700" cap="flat" cmpd="sng" algn="ctr">
          <a:solidFill>
            <a:schemeClr val="accent5">
              <a:hueOff val="-7353344"/>
              <a:satOff val="-10228"/>
              <a:lumOff val="-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805" tIns="92456" rIns="186805" bIns="92456" numCol="1" spcCol="1270" anchor="ctr" anchorCtr="0">
          <a:noAutofit/>
        </a:bodyPr>
        <a:lstStyle/>
        <a:p>
          <a:pPr marL="0" lvl="0" indent="0" algn="ctr" defTabSz="577850">
            <a:lnSpc>
              <a:spcPct val="90000"/>
            </a:lnSpc>
            <a:spcBef>
              <a:spcPct val="0"/>
            </a:spcBef>
            <a:spcAft>
              <a:spcPct val="35000"/>
            </a:spcAft>
            <a:buNone/>
          </a:pPr>
          <a:r>
            <a:rPr lang="en-US" sz="1300" kern="1200"/>
            <a:t>Within each organization there may be many different products that are made</a:t>
          </a:r>
        </a:p>
      </dsp:txBody>
      <dsp:txXfrm rot="10800000">
        <a:off x="0" y="810"/>
        <a:ext cx="2626614" cy="735841"/>
      </dsp:txXfrm>
    </dsp:sp>
    <dsp:sp modelId="{8DB6FCB7-413A-F849-831F-33969CC202AA}">
      <dsp:nvSpPr>
        <dsp:cNvPr id="0" name=""/>
        <dsp:cNvSpPr/>
      </dsp:nvSpPr>
      <dsp:spPr>
        <a:xfrm>
          <a:off x="2626614" y="810"/>
          <a:ext cx="7879842" cy="1132464"/>
        </a:xfrm>
        <a:prstGeom prst="rect">
          <a:avLst/>
        </a:prstGeom>
        <a:solidFill>
          <a:schemeClr val="accent5">
            <a:tint val="40000"/>
            <a:alpha val="90000"/>
            <a:hueOff val="-7391755"/>
            <a:satOff val="-12816"/>
            <a:lumOff val="-1289"/>
            <a:alphaOff val="0"/>
          </a:schemeClr>
        </a:solidFill>
        <a:ln w="12700" cap="flat" cmpd="sng" algn="ctr">
          <a:solidFill>
            <a:schemeClr val="accent5">
              <a:tint val="40000"/>
              <a:alpha val="90000"/>
              <a:hueOff val="-7391755"/>
              <a:satOff val="-12816"/>
              <a:lumOff val="-1289"/>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8E1659-DEAC-48D4-B983-4E727F21855A}">
      <dsp:nvSpPr>
        <dsp:cNvPr id="0" name=""/>
        <dsp:cNvSpPr/>
      </dsp:nvSpPr>
      <dsp:spPr>
        <a:xfrm>
          <a:off x="0" y="673"/>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3A64AD-A952-44D1-B161-F93C6FB4EA0E}">
      <dsp:nvSpPr>
        <dsp:cNvPr id="0" name=""/>
        <dsp:cNvSpPr/>
      </dsp:nvSpPr>
      <dsp:spPr>
        <a:xfrm>
          <a:off x="476436" y="355047"/>
          <a:ext cx="866247" cy="8662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14E763-A991-4A28-BABB-DE60DDF2BE14}">
      <dsp:nvSpPr>
        <dsp:cNvPr id="0" name=""/>
        <dsp:cNvSpPr/>
      </dsp:nvSpPr>
      <dsp:spPr>
        <a:xfrm>
          <a:off x="1819120" y="673"/>
          <a:ext cx="2863900"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977900">
            <a:lnSpc>
              <a:spcPct val="90000"/>
            </a:lnSpc>
            <a:spcBef>
              <a:spcPct val="0"/>
            </a:spcBef>
            <a:spcAft>
              <a:spcPct val="35000"/>
            </a:spcAft>
            <a:buNone/>
          </a:pPr>
          <a:r>
            <a:rPr lang="en-US" sz="2200" kern="1200"/>
            <a:t>Maintenance</a:t>
          </a:r>
        </a:p>
      </dsp:txBody>
      <dsp:txXfrm>
        <a:off x="1819120" y="673"/>
        <a:ext cx="2863900" cy="1574995"/>
      </dsp:txXfrm>
    </dsp:sp>
    <dsp:sp modelId="{F0B47510-5E74-4018-91F0-4263DDBED1E6}">
      <dsp:nvSpPr>
        <dsp:cNvPr id="0" name=""/>
        <dsp:cNvSpPr/>
      </dsp:nvSpPr>
      <dsp:spPr>
        <a:xfrm>
          <a:off x="4683021" y="673"/>
          <a:ext cx="1681202"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755650">
            <a:lnSpc>
              <a:spcPct val="90000"/>
            </a:lnSpc>
            <a:spcBef>
              <a:spcPct val="0"/>
            </a:spcBef>
            <a:spcAft>
              <a:spcPct val="35000"/>
            </a:spcAft>
            <a:buNone/>
          </a:pPr>
          <a:r>
            <a:rPr lang="en-US" sz="1700" kern="1200"/>
            <a:t>No detail provided regarding brand or capability</a:t>
          </a:r>
        </a:p>
      </dsp:txBody>
      <dsp:txXfrm>
        <a:off x="4683021" y="673"/>
        <a:ext cx="1681202" cy="1574995"/>
      </dsp:txXfrm>
    </dsp:sp>
    <dsp:sp modelId="{B2D03603-D1E9-4EE3-A075-00E1F0CBE829}">
      <dsp:nvSpPr>
        <dsp:cNvPr id="0" name=""/>
        <dsp:cNvSpPr/>
      </dsp:nvSpPr>
      <dsp:spPr>
        <a:xfrm>
          <a:off x="0" y="1969418"/>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F09DDE-72FE-48BF-A56A-ED594D2BE0F6}">
      <dsp:nvSpPr>
        <dsp:cNvPr id="0" name=""/>
        <dsp:cNvSpPr/>
      </dsp:nvSpPr>
      <dsp:spPr>
        <a:xfrm>
          <a:off x="476436" y="2323792"/>
          <a:ext cx="866247" cy="8662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4F3FD3-3E0D-44E2-A378-D3A84AB7AB17}">
      <dsp:nvSpPr>
        <dsp:cNvPr id="0" name=""/>
        <dsp:cNvSpPr/>
      </dsp:nvSpPr>
      <dsp:spPr>
        <a:xfrm>
          <a:off x="1819120" y="1969418"/>
          <a:ext cx="2863900"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977900">
            <a:lnSpc>
              <a:spcPct val="90000"/>
            </a:lnSpc>
            <a:spcBef>
              <a:spcPct val="0"/>
            </a:spcBef>
            <a:spcAft>
              <a:spcPct val="35000"/>
            </a:spcAft>
            <a:buNone/>
          </a:pPr>
          <a:r>
            <a:rPr lang="en-US" sz="2200" kern="1200"/>
            <a:t>Consumables</a:t>
          </a:r>
        </a:p>
      </dsp:txBody>
      <dsp:txXfrm>
        <a:off x="1819120" y="1969418"/>
        <a:ext cx="2863900" cy="1574995"/>
      </dsp:txXfrm>
    </dsp:sp>
    <dsp:sp modelId="{0243CFD4-E1B6-4AEB-806F-3F8B0D30CD5B}">
      <dsp:nvSpPr>
        <dsp:cNvPr id="0" name=""/>
        <dsp:cNvSpPr/>
      </dsp:nvSpPr>
      <dsp:spPr>
        <a:xfrm>
          <a:off x="4683021" y="1969418"/>
          <a:ext cx="1681202"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755650">
            <a:lnSpc>
              <a:spcPct val="90000"/>
            </a:lnSpc>
            <a:spcBef>
              <a:spcPct val="0"/>
            </a:spcBef>
            <a:spcAft>
              <a:spcPct val="35000"/>
            </a:spcAft>
            <a:buNone/>
          </a:pPr>
          <a:r>
            <a:rPr lang="en-US" sz="1700" kern="1200"/>
            <a:t>No detail provided regarding part requirements</a:t>
          </a:r>
        </a:p>
      </dsp:txBody>
      <dsp:txXfrm>
        <a:off x="4683021" y="1969418"/>
        <a:ext cx="1681202" cy="1574995"/>
      </dsp:txXfrm>
    </dsp:sp>
    <dsp:sp modelId="{167B1E0D-77FB-44F5-A8AB-57C93E8C4B8D}">
      <dsp:nvSpPr>
        <dsp:cNvPr id="0" name=""/>
        <dsp:cNvSpPr/>
      </dsp:nvSpPr>
      <dsp:spPr>
        <a:xfrm>
          <a:off x="0" y="3938162"/>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D3EDA5-47C7-42BE-8B87-12FC92680C85}">
      <dsp:nvSpPr>
        <dsp:cNvPr id="0" name=""/>
        <dsp:cNvSpPr/>
      </dsp:nvSpPr>
      <dsp:spPr>
        <a:xfrm>
          <a:off x="476436" y="4292537"/>
          <a:ext cx="866247" cy="8662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1C2719-84D4-4E75-A6AD-29D3D2A17C79}">
      <dsp:nvSpPr>
        <dsp:cNvPr id="0" name=""/>
        <dsp:cNvSpPr/>
      </dsp:nvSpPr>
      <dsp:spPr>
        <a:xfrm>
          <a:off x="1819120" y="3938162"/>
          <a:ext cx="2863900"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977900">
            <a:lnSpc>
              <a:spcPct val="90000"/>
            </a:lnSpc>
            <a:spcBef>
              <a:spcPct val="0"/>
            </a:spcBef>
            <a:spcAft>
              <a:spcPct val="35000"/>
            </a:spcAft>
            <a:buNone/>
          </a:pPr>
          <a:r>
            <a:rPr lang="en-US" sz="2200" kern="1200"/>
            <a:t>For your own organization this information should be far easier to obtain</a:t>
          </a:r>
        </a:p>
      </dsp:txBody>
      <dsp:txXfrm>
        <a:off x="1819120" y="3938162"/>
        <a:ext cx="2863900" cy="1574995"/>
      </dsp:txXfrm>
    </dsp:sp>
    <dsp:sp modelId="{98BDC0DE-06A8-4031-AEC7-90C384F33C24}">
      <dsp:nvSpPr>
        <dsp:cNvPr id="0" name=""/>
        <dsp:cNvSpPr/>
      </dsp:nvSpPr>
      <dsp:spPr>
        <a:xfrm>
          <a:off x="4683021" y="3938162"/>
          <a:ext cx="1681202"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755650">
            <a:lnSpc>
              <a:spcPct val="90000"/>
            </a:lnSpc>
            <a:spcBef>
              <a:spcPct val="0"/>
            </a:spcBef>
            <a:spcAft>
              <a:spcPct val="35000"/>
            </a:spcAft>
            <a:buNone/>
          </a:pPr>
          <a:r>
            <a:rPr lang="en-US" sz="1700" kern="1200"/>
            <a:t>Why is it important to know this information ?</a:t>
          </a:r>
        </a:p>
      </dsp:txBody>
      <dsp:txXfrm>
        <a:off x="4683021" y="3938162"/>
        <a:ext cx="1681202" cy="15749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2A53F8-B59B-4A37-9554-234C89E8336A}">
      <dsp:nvSpPr>
        <dsp:cNvPr id="0" name=""/>
        <dsp:cNvSpPr/>
      </dsp:nvSpPr>
      <dsp:spPr>
        <a:xfrm>
          <a:off x="474228" y="1007711"/>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063CDF-F426-4DA5-907B-156408E357E1}">
      <dsp:nvSpPr>
        <dsp:cNvPr id="0" name=""/>
        <dsp:cNvSpPr/>
      </dsp:nvSpPr>
      <dsp:spPr>
        <a:xfrm>
          <a:off x="708228" y="1241711"/>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4BDE39-360D-4193-890C-FD79FDF29B15}">
      <dsp:nvSpPr>
        <dsp:cNvPr id="0" name=""/>
        <dsp:cNvSpPr/>
      </dsp:nvSpPr>
      <dsp:spPr>
        <a:xfrm>
          <a:off x="123228" y="2447712"/>
          <a:ext cx="1800000"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1940s and 1950s, focus on how to use mechanization; pallets and associated lifts, consideration of warehouse layout and unit load concept</a:t>
          </a:r>
          <a:endParaRPr lang="en-US" sz="1100" kern="1200"/>
        </a:p>
      </dsp:txBody>
      <dsp:txXfrm>
        <a:off x="123228" y="2447712"/>
        <a:ext cx="1800000" cy="1080000"/>
      </dsp:txXfrm>
    </dsp:sp>
    <dsp:sp modelId="{87845C36-9ED3-4B4A-8F19-8F338F7A1914}">
      <dsp:nvSpPr>
        <dsp:cNvPr id="0" name=""/>
        <dsp:cNvSpPr/>
      </dsp:nvSpPr>
      <dsp:spPr>
        <a:xfrm>
          <a:off x="2589228" y="1007711"/>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C5E808-8FE6-43DA-BF1D-D697B773024B}">
      <dsp:nvSpPr>
        <dsp:cNvPr id="0" name=""/>
        <dsp:cNvSpPr/>
      </dsp:nvSpPr>
      <dsp:spPr>
        <a:xfrm>
          <a:off x="2823228" y="1241711"/>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AA2D9E-436B-41EA-8687-3162F48701B6}">
      <dsp:nvSpPr>
        <dsp:cNvPr id="0" name=""/>
        <dsp:cNvSpPr/>
      </dsp:nvSpPr>
      <dsp:spPr>
        <a:xfrm>
          <a:off x="2238228" y="2447712"/>
          <a:ext cx="1800000"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Development of intermodal containers and transport vehicles to accommodate</a:t>
          </a:r>
          <a:endParaRPr lang="en-US" sz="1100" kern="1200"/>
        </a:p>
      </dsp:txBody>
      <dsp:txXfrm>
        <a:off x="2238228" y="2447712"/>
        <a:ext cx="1800000" cy="1080000"/>
      </dsp:txXfrm>
    </dsp:sp>
    <dsp:sp modelId="{07C9465C-2457-4B5A-9027-BE230030EFD0}">
      <dsp:nvSpPr>
        <dsp:cNvPr id="0" name=""/>
        <dsp:cNvSpPr/>
      </dsp:nvSpPr>
      <dsp:spPr>
        <a:xfrm>
          <a:off x="4704228" y="1007711"/>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F5711D-BC08-4862-879F-753A7B25C774}">
      <dsp:nvSpPr>
        <dsp:cNvPr id="0" name=""/>
        <dsp:cNvSpPr/>
      </dsp:nvSpPr>
      <dsp:spPr>
        <a:xfrm>
          <a:off x="4938228" y="1241711"/>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DC92DC-54AF-43DB-915F-670D12F02B34}">
      <dsp:nvSpPr>
        <dsp:cNvPr id="0" name=""/>
        <dsp:cNvSpPr/>
      </dsp:nvSpPr>
      <dsp:spPr>
        <a:xfrm>
          <a:off x="4353228" y="2447712"/>
          <a:ext cx="1800000"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Progression from rail to road for freight</a:t>
          </a:r>
          <a:endParaRPr lang="en-US" sz="1100" kern="1200"/>
        </a:p>
      </dsp:txBody>
      <dsp:txXfrm>
        <a:off x="4353228" y="2447712"/>
        <a:ext cx="1800000" cy="1080000"/>
      </dsp:txXfrm>
    </dsp:sp>
    <dsp:sp modelId="{E5DC8E2E-3BE1-4132-BD81-163B56578558}">
      <dsp:nvSpPr>
        <dsp:cNvPr id="0" name=""/>
        <dsp:cNvSpPr/>
      </dsp:nvSpPr>
      <dsp:spPr>
        <a:xfrm>
          <a:off x="6819228" y="1007711"/>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30715E-5A47-4010-BDB0-D61E4E7CE6C9}">
      <dsp:nvSpPr>
        <dsp:cNvPr id="0" name=""/>
        <dsp:cNvSpPr/>
      </dsp:nvSpPr>
      <dsp:spPr>
        <a:xfrm>
          <a:off x="7053228" y="1241711"/>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D2D427-5EA5-4E09-9103-2451A760890D}">
      <dsp:nvSpPr>
        <dsp:cNvPr id="0" name=""/>
        <dsp:cNvSpPr/>
      </dsp:nvSpPr>
      <dsp:spPr>
        <a:xfrm>
          <a:off x="6468228" y="2447712"/>
          <a:ext cx="1800000"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1960s-1970s introduction of computers for planning and records</a:t>
          </a:r>
          <a:endParaRPr lang="en-US" sz="1100" kern="1200"/>
        </a:p>
      </dsp:txBody>
      <dsp:txXfrm>
        <a:off x="6468228" y="2447712"/>
        <a:ext cx="1800000" cy="1080000"/>
      </dsp:txXfrm>
    </dsp:sp>
    <dsp:sp modelId="{8A0B291C-6DF4-4A7A-A31C-76A39EE36B52}">
      <dsp:nvSpPr>
        <dsp:cNvPr id="0" name=""/>
        <dsp:cNvSpPr/>
      </dsp:nvSpPr>
      <dsp:spPr>
        <a:xfrm>
          <a:off x="8934228" y="1007711"/>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D70723-ADBF-4B2A-8A5F-5CF63B6DC348}">
      <dsp:nvSpPr>
        <dsp:cNvPr id="0" name=""/>
        <dsp:cNvSpPr/>
      </dsp:nvSpPr>
      <dsp:spPr>
        <a:xfrm>
          <a:off x="9168228" y="1241711"/>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5A7CC5-F28B-4CC0-B10C-F850210383D0}">
      <dsp:nvSpPr>
        <dsp:cNvPr id="0" name=""/>
        <dsp:cNvSpPr/>
      </dsp:nvSpPr>
      <dsp:spPr>
        <a:xfrm>
          <a:off x="8583228" y="2447712"/>
          <a:ext cx="1800000"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Globalisation</a:t>
          </a:r>
          <a:endParaRPr lang="en-US" sz="1100" kern="1200"/>
        </a:p>
      </dsp:txBody>
      <dsp:txXfrm>
        <a:off x="8583228" y="2447712"/>
        <a:ext cx="1800000" cy="108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7F7C7A-E9D8-4362-85BC-BFC6AA7A31E4}">
      <dsp:nvSpPr>
        <dsp:cNvPr id="0" name=""/>
        <dsp:cNvSpPr/>
      </dsp:nvSpPr>
      <dsp:spPr>
        <a:xfrm>
          <a:off x="813044" y="25559"/>
          <a:ext cx="1620455" cy="162045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48A8DF-5ACD-4FFD-876B-3AD6CA6D2B1D}">
      <dsp:nvSpPr>
        <dsp:cNvPr id="0" name=""/>
        <dsp:cNvSpPr/>
      </dsp:nvSpPr>
      <dsp:spPr>
        <a:xfrm>
          <a:off x="1158387" y="370901"/>
          <a:ext cx="929769" cy="9297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FA99CA-F153-4E19-BA09-353145A083B0}">
      <dsp:nvSpPr>
        <dsp:cNvPr id="0" name=""/>
        <dsp:cNvSpPr/>
      </dsp:nvSpPr>
      <dsp:spPr>
        <a:xfrm>
          <a:off x="295030" y="2150746"/>
          <a:ext cx="26564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Dynamic scheduling permits less fuel cost for each of the delivery methods</a:t>
          </a:r>
        </a:p>
      </dsp:txBody>
      <dsp:txXfrm>
        <a:off x="295030" y="2150746"/>
        <a:ext cx="2656483" cy="720000"/>
      </dsp:txXfrm>
    </dsp:sp>
    <dsp:sp modelId="{09CC2374-2042-49D5-BE11-FFB5762EEF91}">
      <dsp:nvSpPr>
        <dsp:cNvPr id="0" name=""/>
        <dsp:cNvSpPr/>
      </dsp:nvSpPr>
      <dsp:spPr>
        <a:xfrm>
          <a:off x="3934413" y="25559"/>
          <a:ext cx="1620455" cy="162045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381E4D-723C-481A-8859-2384C92DCE47}">
      <dsp:nvSpPr>
        <dsp:cNvPr id="0" name=""/>
        <dsp:cNvSpPr/>
      </dsp:nvSpPr>
      <dsp:spPr>
        <a:xfrm>
          <a:off x="4279756" y="370901"/>
          <a:ext cx="929769" cy="9297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245E6D-C84E-4073-9128-77BFC1F6FE7D}">
      <dsp:nvSpPr>
        <dsp:cNvPr id="0" name=""/>
        <dsp:cNvSpPr/>
      </dsp:nvSpPr>
      <dsp:spPr>
        <a:xfrm>
          <a:off x="3416398" y="2150746"/>
          <a:ext cx="26564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Research considerations with regard to aerodynamics of vehicles</a:t>
          </a:r>
        </a:p>
      </dsp:txBody>
      <dsp:txXfrm>
        <a:off x="3416398" y="2150746"/>
        <a:ext cx="2656483" cy="720000"/>
      </dsp:txXfrm>
    </dsp:sp>
    <dsp:sp modelId="{F2679CE0-FD68-4443-91C6-464D958B6C7B}">
      <dsp:nvSpPr>
        <dsp:cNvPr id="0" name=""/>
        <dsp:cNvSpPr/>
      </dsp:nvSpPr>
      <dsp:spPr>
        <a:xfrm>
          <a:off x="813044" y="3534866"/>
          <a:ext cx="1620455" cy="162045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AB5010-644E-43BD-98B1-BA495E952056}">
      <dsp:nvSpPr>
        <dsp:cNvPr id="0" name=""/>
        <dsp:cNvSpPr/>
      </dsp:nvSpPr>
      <dsp:spPr>
        <a:xfrm>
          <a:off x="1158387" y="3880209"/>
          <a:ext cx="929769" cy="9297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F41B6B-14F9-4E0D-981B-F09EB8AF1535}">
      <dsp:nvSpPr>
        <dsp:cNvPr id="0" name=""/>
        <dsp:cNvSpPr/>
      </dsp:nvSpPr>
      <dsp:spPr>
        <a:xfrm>
          <a:off x="295030" y="5660053"/>
          <a:ext cx="26564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Greater flexibility with regards to trade routes</a:t>
          </a:r>
        </a:p>
      </dsp:txBody>
      <dsp:txXfrm>
        <a:off x="295030" y="5660053"/>
        <a:ext cx="2656483" cy="720000"/>
      </dsp:txXfrm>
    </dsp:sp>
    <dsp:sp modelId="{F8720C70-644F-4FBC-A3A9-4A1951314E1C}">
      <dsp:nvSpPr>
        <dsp:cNvPr id="0" name=""/>
        <dsp:cNvSpPr/>
      </dsp:nvSpPr>
      <dsp:spPr>
        <a:xfrm>
          <a:off x="3934413" y="3534866"/>
          <a:ext cx="1620455" cy="162045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252F9C-BA3D-464B-BB64-2CF147579ADB}">
      <dsp:nvSpPr>
        <dsp:cNvPr id="0" name=""/>
        <dsp:cNvSpPr/>
      </dsp:nvSpPr>
      <dsp:spPr>
        <a:xfrm>
          <a:off x="4279756" y="3880209"/>
          <a:ext cx="929769" cy="9297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22BC84-37BE-4CE9-AF1D-871BEA443D69}">
      <dsp:nvSpPr>
        <dsp:cNvPr id="0" name=""/>
        <dsp:cNvSpPr/>
      </dsp:nvSpPr>
      <dsp:spPr>
        <a:xfrm>
          <a:off x="3416398" y="5660053"/>
          <a:ext cx="26564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Employment law considerations</a:t>
          </a:r>
        </a:p>
      </dsp:txBody>
      <dsp:txXfrm>
        <a:off x="3416398" y="5660053"/>
        <a:ext cx="2656483"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24E0BE-6B81-4C7F-B55A-C697EFEB3DE8}">
      <dsp:nvSpPr>
        <dsp:cNvPr id="0" name=""/>
        <dsp:cNvSpPr/>
      </dsp:nvSpPr>
      <dsp:spPr>
        <a:xfrm>
          <a:off x="909581" y="488911"/>
          <a:ext cx="1259653" cy="12596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D2964C-48A2-451F-AE35-A57E86C0AB75}">
      <dsp:nvSpPr>
        <dsp:cNvPr id="0" name=""/>
        <dsp:cNvSpPr/>
      </dsp:nvSpPr>
      <dsp:spPr>
        <a:xfrm>
          <a:off x="139792" y="2132902"/>
          <a:ext cx="279923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US" sz="2100" kern="1200"/>
            <a:t>Utilizations of fossil fuels, environmental impact</a:t>
          </a:r>
        </a:p>
      </dsp:txBody>
      <dsp:txXfrm>
        <a:off x="139792" y="2132902"/>
        <a:ext cx="2799230" cy="720000"/>
      </dsp:txXfrm>
    </dsp:sp>
    <dsp:sp modelId="{21A74752-1BB6-4ADD-9A85-BCAC712423CB}">
      <dsp:nvSpPr>
        <dsp:cNvPr id="0" name=""/>
        <dsp:cNvSpPr/>
      </dsp:nvSpPr>
      <dsp:spPr>
        <a:xfrm>
          <a:off x="4198677" y="488911"/>
          <a:ext cx="1259653" cy="12596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4A103D-3AF9-4105-BE8D-726644B2CCEE}">
      <dsp:nvSpPr>
        <dsp:cNvPr id="0" name=""/>
        <dsp:cNvSpPr/>
      </dsp:nvSpPr>
      <dsp:spPr>
        <a:xfrm>
          <a:off x="3428889" y="2132902"/>
          <a:ext cx="279923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US" sz="2100" kern="1200"/>
            <a:t>Employment law considerations</a:t>
          </a:r>
        </a:p>
      </dsp:txBody>
      <dsp:txXfrm>
        <a:off x="3428889" y="2132902"/>
        <a:ext cx="2799230" cy="720000"/>
      </dsp:txXfrm>
    </dsp:sp>
    <dsp:sp modelId="{BBC3291D-C045-44D2-8F65-041B7B451F6E}">
      <dsp:nvSpPr>
        <dsp:cNvPr id="0" name=""/>
        <dsp:cNvSpPr/>
      </dsp:nvSpPr>
      <dsp:spPr>
        <a:xfrm>
          <a:off x="2554129" y="3552710"/>
          <a:ext cx="1259653" cy="12596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331A9E-43C6-4485-A92C-F4C2E5317D29}">
      <dsp:nvSpPr>
        <dsp:cNvPr id="0" name=""/>
        <dsp:cNvSpPr/>
      </dsp:nvSpPr>
      <dsp:spPr>
        <a:xfrm>
          <a:off x="1784341" y="5196701"/>
          <a:ext cx="279923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US" sz="2100" kern="1200"/>
            <a:t>Shipping limits introduced</a:t>
          </a:r>
        </a:p>
      </dsp:txBody>
      <dsp:txXfrm>
        <a:off x="1784341" y="5196701"/>
        <a:ext cx="279923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1382DE-932A-3248-95A9-1997E5FBF37A}">
      <dsp:nvSpPr>
        <dsp:cNvPr id="0" name=""/>
        <dsp:cNvSpPr/>
      </dsp:nvSpPr>
      <dsp:spPr>
        <a:xfrm>
          <a:off x="3104" y="820599"/>
          <a:ext cx="2216917" cy="140774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726F6F-0A26-2F4E-82FF-744F5D7E18AD}">
      <dsp:nvSpPr>
        <dsp:cNvPr id="0" name=""/>
        <dsp:cNvSpPr/>
      </dsp:nvSpPr>
      <dsp:spPr>
        <a:xfrm>
          <a:off x="249429" y="1054607"/>
          <a:ext cx="2216917" cy="1407742"/>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Efficiency</a:t>
          </a:r>
          <a:endParaRPr lang="en-US" sz="2600" kern="1200"/>
        </a:p>
      </dsp:txBody>
      <dsp:txXfrm>
        <a:off x="290660" y="1095838"/>
        <a:ext cx="2134455" cy="1325280"/>
      </dsp:txXfrm>
    </dsp:sp>
    <dsp:sp modelId="{65CA27A5-0FFC-8C45-A93A-222AA7D078F5}">
      <dsp:nvSpPr>
        <dsp:cNvPr id="0" name=""/>
        <dsp:cNvSpPr/>
      </dsp:nvSpPr>
      <dsp:spPr>
        <a:xfrm>
          <a:off x="2712671" y="820599"/>
          <a:ext cx="2216917" cy="140774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073354-42F7-2144-86E3-2E25B935BCF1}">
      <dsp:nvSpPr>
        <dsp:cNvPr id="0" name=""/>
        <dsp:cNvSpPr/>
      </dsp:nvSpPr>
      <dsp:spPr>
        <a:xfrm>
          <a:off x="2958995" y="1054607"/>
          <a:ext cx="2216917" cy="1407742"/>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Value</a:t>
          </a:r>
          <a:endParaRPr lang="en-US" sz="2600" kern="1200"/>
        </a:p>
      </dsp:txBody>
      <dsp:txXfrm>
        <a:off x="3000226" y="1095838"/>
        <a:ext cx="2134455" cy="1325280"/>
      </dsp:txXfrm>
    </dsp:sp>
    <dsp:sp modelId="{7DE528C9-4F88-5045-9F52-2E1C29D3F62B}">
      <dsp:nvSpPr>
        <dsp:cNvPr id="0" name=""/>
        <dsp:cNvSpPr/>
      </dsp:nvSpPr>
      <dsp:spPr>
        <a:xfrm>
          <a:off x="5422237" y="820599"/>
          <a:ext cx="2216917" cy="140774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7E2E05-C841-2D4A-A418-30CDB15664E6}">
      <dsp:nvSpPr>
        <dsp:cNvPr id="0" name=""/>
        <dsp:cNvSpPr/>
      </dsp:nvSpPr>
      <dsp:spPr>
        <a:xfrm>
          <a:off x="5668561" y="1054607"/>
          <a:ext cx="2216917" cy="1407742"/>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Benchmarking</a:t>
          </a:r>
          <a:endParaRPr lang="en-US" sz="2600" kern="1200"/>
        </a:p>
      </dsp:txBody>
      <dsp:txXfrm>
        <a:off x="5709792" y="1095838"/>
        <a:ext cx="2134455" cy="1325280"/>
      </dsp:txXfrm>
    </dsp:sp>
    <dsp:sp modelId="{656486FC-CA2D-E342-8598-A5C86E1212B1}">
      <dsp:nvSpPr>
        <dsp:cNvPr id="0" name=""/>
        <dsp:cNvSpPr/>
      </dsp:nvSpPr>
      <dsp:spPr>
        <a:xfrm>
          <a:off x="8131803" y="820599"/>
          <a:ext cx="2216917" cy="140774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A32D80-B1DD-554C-9A8D-9FA26DD684BD}">
      <dsp:nvSpPr>
        <dsp:cNvPr id="0" name=""/>
        <dsp:cNvSpPr/>
      </dsp:nvSpPr>
      <dsp:spPr>
        <a:xfrm>
          <a:off x="8378127" y="1054607"/>
          <a:ext cx="2216917" cy="1407742"/>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profit.</a:t>
          </a:r>
          <a:endParaRPr lang="en-US" sz="2600" kern="1200"/>
        </a:p>
      </dsp:txBody>
      <dsp:txXfrm>
        <a:off x="8419358" y="1095838"/>
        <a:ext cx="2134455" cy="132528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E100D8-B7D1-465B-BB74-6354D2802FB5}">
      <dsp:nvSpPr>
        <dsp:cNvPr id="0" name=""/>
        <dsp:cNvSpPr/>
      </dsp:nvSpPr>
      <dsp:spPr>
        <a:xfrm>
          <a:off x="684914" y="1016402"/>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975FD7-9F3E-431C-AFD7-371420EA8B01}">
      <dsp:nvSpPr>
        <dsp:cNvPr id="0" name=""/>
        <dsp:cNvSpPr/>
      </dsp:nvSpPr>
      <dsp:spPr>
        <a:xfrm>
          <a:off x="918914" y="1250402"/>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CC3F2D-3939-4941-9E87-6E51732140F6}">
      <dsp:nvSpPr>
        <dsp:cNvPr id="0" name=""/>
        <dsp:cNvSpPr/>
      </dsp:nvSpPr>
      <dsp:spPr>
        <a:xfrm>
          <a:off x="33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Employee</a:t>
          </a:r>
        </a:p>
      </dsp:txBody>
      <dsp:txXfrm>
        <a:off x="333914" y="2456402"/>
        <a:ext cx="1800000" cy="720000"/>
      </dsp:txXfrm>
    </dsp:sp>
    <dsp:sp modelId="{D1F64E38-48A4-4E88-AA05-B66694B13B47}">
      <dsp:nvSpPr>
        <dsp:cNvPr id="0" name=""/>
        <dsp:cNvSpPr/>
      </dsp:nvSpPr>
      <dsp:spPr>
        <a:xfrm>
          <a:off x="2799914" y="1016402"/>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93B19F-E0E3-48F7-B682-F8E85E9849E2}">
      <dsp:nvSpPr>
        <dsp:cNvPr id="0" name=""/>
        <dsp:cNvSpPr/>
      </dsp:nvSpPr>
      <dsp:spPr>
        <a:xfrm>
          <a:off x="3033914" y="1250402"/>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16F0BB-DE32-4263-AA02-591B3CD94D3B}">
      <dsp:nvSpPr>
        <dsp:cNvPr id="0" name=""/>
        <dsp:cNvSpPr/>
      </dsp:nvSpPr>
      <dsp:spPr>
        <a:xfrm>
          <a:off x="2448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Career development</a:t>
          </a:r>
        </a:p>
      </dsp:txBody>
      <dsp:txXfrm>
        <a:off x="2448914" y="2456402"/>
        <a:ext cx="1800000" cy="720000"/>
      </dsp:txXfrm>
    </dsp:sp>
    <dsp:sp modelId="{03956FA4-0C7C-4148-B810-2B427896AEEF}">
      <dsp:nvSpPr>
        <dsp:cNvPr id="0" name=""/>
        <dsp:cNvSpPr/>
      </dsp:nvSpPr>
      <dsp:spPr>
        <a:xfrm>
          <a:off x="4914914" y="1016402"/>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E25EA0-3DF7-4582-943D-EB140BEBF472}">
      <dsp:nvSpPr>
        <dsp:cNvPr id="0" name=""/>
        <dsp:cNvSpPr/>
      </dsp:nvSpPr>
      <dsp:spPr>
        <a:xfrm>
          <a:off x="5148914" y="1250402"/>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45EB85-C351-4B32-974C-90CA9987F8BC}">
      <dsp:nvSpPr>
        <dsp:cNvPr id="0" name=""/>
        <dsp:cNvSpPr/>
      </dsp:nvSpPr>
      <dsp:spPr>
        <a:xfrm>
          <a:off x="456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Plant operation</a:t>
          </a:r>
        </a:p>
      </dsp:txBody>
      <dsp:txXfrm>
        <a:off x="4563914" y="2456402"/>
        <a:ext cx="1800000" cy="720000"/>
      </dsp:txXfrm>
    </dsp:sp>
    <dsp:sp modelId="{4513369E-6111-4295-BFC5-D807295AB21A}">
      <dsp:nvSpPr>
        <dsp:cNvPr id="0" name=""/>
        <dsp:cNvSpPr/>
      </dsp:nvSpPr>
      <dsp:spPr>
        <a:xfrm>
          <a:off x="7029914" y="1016402"/>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2E88F7-D1E0-48B7-BC54-3FDF8914CD33}">
      <dsp:nvSpPr>
        <dsp:cNvPr id="0" name=""/>
        <dsp:cNvSpPr/>
      </dsp:nvSpPr>
      <dsp:spPr>
        <a:xfrm>
          <a:off x="7263914" y="1250402"/>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26704D-A3B8-466E-8CA9-5345AD85D8F7}">
      <dsp:nvSpPr>
        <dsp:cNvPr id="0" name=""/>
        <dsp:cNvSpPr/>
      </dsp:nvSpPr>
      <dsp:spPr>
        <a:xfrm>
          <a:off x="6678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Conditions</a:t>
          </a:r>
        </a:p>
      </dsp:txBody>
      <dsp:txXfrm>
        <a:off x="6678914" y="2456402"/>
        <a:ext cx="1800000" cy="720000"/>
      </dsp:txXfrm>
    </dsp:sp>
    <dsp:sp modelId="{45A8279C-E0CD-4D23-9C37-C406250A863C}">
      <dsp:nvSpPr>
        <dsp:cNvPr id="0" name=""/>
        <dsp:cNvSpPr/>
      </dsp:nvSpPr>
      <dsp:spPr>
        <a:xfrm>
          <a:off x="9144914" y="1016402"/>
          <a:ext cx="1098000" cy="109800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08BEF1-849C-47F1-98C9-CB34233334B5}">
      <dsp:nvSpPr>
        <dsp:cNvPr id="0" name=""/>
        <dsp:cNvSpPr/>
      </dsp:nvSpPr>
      <dsp:spPr>
        <a:xfrm>
          <a:off x="9378914" y="1250402"/>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B52DE3-F958-4D02-B52C-1BFF1AAFEC77}">
      <dsp:nvSpPr>
        <dsp:cNvPr id="0" name=""/>
        <dsp:cNvSpPr/>
      </dsp:nvSpPr>
      <dsp:spPr>
        <a:xfrm>
          <a:off x="879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Communications</a:t>
          </a:r>
        </a:p>
      </dsp:txBody>
      <dsp:txXfrm>
        <a:off x="8793914" y="2456402"/>
        <a:ext cx="1800000"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240159-FED4-41AC-B7F1-6D4254B90C74}">
      <dsp:nvSpPr>
        <dsp:cNvPr id="0" name=""/>
        <dsp:cNvSpPr/>
      </dsp:nvSpPr>
      <dsp:spPr>
        <a:xfrm>
          <a:off x="0" y="905470"/>
          <a:ext cx="6269038" cy="16716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EC1A49-7573-4956-8C9C-D447CB92B7BC}">
      <dsp:nvSpPr>
        <dsp:cNvPr id="0" name=""/>
        <dsp:cNvSpPr/>
      </dsp:nvSpPr>
      <dsp:spPr>
        <a:xfrm>
          <a:off x="505670" y="1281588"/>
          <a:ext cx="919400" cy="9194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9187AA-C0F6-4EED-AEA4-4857BDE0888A}">
      <dsp:nvSpPr>
        <dsp:cNvPr id="0" name=""/>
        <dsp:cNvSpPr/>
      </dsp:nvSpPr>
      <dsp:spPr>
        <a:xfrm>
          <a:off x="1930741" y="905470"/>
          <a:ext cx="2821067" cy="16716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915" tIns="176915" rIns="176915" bIns="176915" numCol="1" spcCol="1270" anchor="ctr" anchorCtr="0">
          <a:noAutofit/>
        </a:bodyPr>
        <a:lstStyle/>
        <a:p>
          <a:pPr marL="0" lvl="0" indent="0" algn="l" defTabSz="933450">
            <a:lnSpc>
              <a:spcPct val="90000"/>
            </a:lnSpc>
            <a:spcBef>
              <a:spcPct val="0"/>
            </a:spcBef>
            <a:spcAft>
              <a:spcPct val="35000"/>
            </a:spcAft>
            <a:buNone/>
          </a:pPr>
          <a:r>
            <a:rPr lang="en-US" sz="2100" kern="1200"/>
            <a:t>Transport of goods by road vehicles requires the piloting of such vehicles by a driver</a:t>
          </a:r>
        </a:p>
      </dsp:txBody>
      <dsp:txXfrm>
        <a:off x="1930741" y="905470"/>
        <a:ext cx="2821067" cy="1671637"/>
      </dsp:txXfrm>
    </dsp:sp>
    <dsp:sp modelId="{5043D21B-72FF-46B5-AA8C-88256964E85C}">
      <dsp:nvSpPr>
        <dsp:cNvPr id="0" name=""/>
        <dsp:cNvSpPr/>
      </dsp:nvSpPr>
      <dsp:spPr>
        <a:xfrm>
          <a:off x="4751808" y="905470"/>
          <a:ext cx="1517229" cy="16716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915" tIns="176915" rIns="176915" bIns="176915" numCol="1" spcCol="1270" anchor="ctr" anchorCtr="0">
          <a:noAutofit/>
        </a:bodyPr>
        <a:lstStyle/>
        <a:p>
          <a:pPr marL="0" lvl="0" indent="0" algn="l" defTabSz="533400">
            <a:lnSpc>
              <a:spcPct val="90000"/>
            </a:lnSpc>
            <a:spcBef>
              <a:spcPct val="0"/>
            </a:spcBef>
            <a:spcAft>
              <a:spcPct val="35000"/>
            </a:spcAft>
            <a:buNone/>
          </a:pPr>
          <a:r>
            <a:rPr lang="en-US" sz="1200" kern="1200"/>
            <a:t>This incurs cost of wages </a:t>
          </a:r>
        </a:p>
        <a:p>
          <a:pPr marL="0" lvl="0" indent="0" algn="l" defTabSz="533400">
            <a:lnSpc>
              <a:spcPct val="90000"/>
            </a:lnSpc>
            <a:spcBef>
              <a:spcPct val="0"/>
            </a:spcBef>
            <a:spcAft>
              <a:spcPct val="35000"/>
            </a:spcAft>
            <a:buNone/>
          </a:pPr>
          <a:r>
            <a:rPr lang="en-US" sz="1200" kern="1200"/>
            <a:t>Incurs employment risks and legislative challenges</a:t>
          </a:r>
        </a:p>
      </dsp:txBody>
      <dsp:txXfrm>
        <a:off x="4751808" y="905470"/>
        <a:ext cx="1517229" cy="1671637"/>
      </dsp:txXfrm>
    </dsp:sp>
    <dsp:sp modelId="{5009E274-F714-402C-B6A1-AB9BBE0C7F3F}">
      <dsp:nvSpPr>
        <dsp:cNvPr id="0" name=""/>
        <dsp:cNvSpPr/>
      </dsp:nvSpPr>
      <dsp:spPr>
        <a:xfrm>
          <a:off x="0" y="2995017"/>
          <a:ext cx="6269038" cy="16716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7D44A7-E913-4467-966B-EBB21B6957F4}">
      <dsp:nvSpPr>
        <dsp:cNvPr id="0" name=""/>
        <dsp:cNvSpPr/>
      </dsp:nvSpPr>
      <dsp:spPr>
        <a:xfrm>
          <a:off x="505670" y="3371135"/>
          <a:ext cx="919400" cy="9194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5D2CB0-6B29-4513-89EB-5B000B80B1B4}">
      <dsp:nvSpPr>
        <dsp:cNvPr id="0" name=""/>
        <dsp:cNvSpPr/>
      </dsp:nvSpPr>
      <dsp:spPr>
        <a:xfrm>
          <a:off x="1930741" y="2995017"/>
          <a:ext cx="4338296" cy="16716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915" tIns="176915" rIns="176915" bIns="176915" numCol="1" spcCol="1270" anchor="ctr" anchorCtr="0">
          <a:noAutofit/>
        </a:bodyPr>
        <a:lstStyle/>
        <a:p>
          <a:pPr marL="0" lvl="0" indent="0" algn="l" defTabSz="933450">
            <a:lnSpc>
              <a:spcPct val="90000"/>
            </a:lnSpc>
            <a:spcBef>
              <a:spcPct val="0"/>
            </a:spcBef>
            <a:spcAft>
              <a:spcPct val="35000"/>
            </a:spcAft>
            <a:buNone/>
          </a:pPr>
          <a:r>
            <a:rPr lang="en-US" sz="2100" kern="1200"/>
            <a:t>How can some of these issues be overcome ?</a:t>
          </a:r>
        </a:p>
      </dsp:txBody>
      <dsp:txXfrm>
        <a:off x="1930741" y="2995017"/>
        <a:ext cx="4338296" cy="1671637"/>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5E0A336-DDD4-4D3F-B696-7A2BE358FB50}" type="datetimeFigureOut">
              <a:rPr lang="en-GB" smtClean="0"/>
              <a:t>02/03/2021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3516812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5E0A336-DDD4-4D3F-B696-7A2BE358FB50}" type="datetimeFigureOut">
              <a:rPr lang="en-GB" smtClean="0"/>
              <a:t>02/03/2021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37769761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5E0A336-DDD4-4D3F-B696-7A2BE358FB50}" type="datetimeFigureOut">
              <a:rPr lang="en-GB" smtClean="0"/>
              <a:t>02/03/2021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26991623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5E0A336-DDD4-4D3F-B696-7A2BE358FB50}" type="datetimeFigureOut">
              <a:rPr lang="en-GB" smtClean="0"/>
              <a:t>02/03/2021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40105107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5E0A336-DDD4-4D3F-B696-7A2BE358FB50}" type="datetimeFigureOut">
              <a:rPr lang="en-GB" smtClean="0"/>
              <a:t>02/03/2021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2600712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5E0A336-DDD4-4D3F-B696-7A2BE358FB50}" type="datetimeFigureOut">
              <a:rPr lang="en-GB" smtClean="0"/>
              <a:t>02/03/2021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545010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E0A336-DDD4-4D3F-B696-7A2BE358FB50}" type="datetimeFigureOut">
              <a:rPr lang="en-GB" smtClean="0"/>
              <a:t>02/03/2021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2973324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5E0A336-DDD4-4D3F-B696-7A2BE358FB50}" type="datetimeFigureOut">
              <a:rPr lang="en-GB" smtClean="0"/>
              <a:t>02/03/2021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3351995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5E0A336-DDD4-4D3F-B696-7A2BE358FB50}" type="datetimeFigureOut">
              <a:rPr lang="en-GB" smtClean="0"/>
              <a:t>02/03/2021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33855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5E0A336-DDD4-4D3F-B696-7A2BE358FB50}" type="datetimeFigureOut">
              <a:rPr lang="en-GB" smtClean="0"/>
              <a:t>02/03/2021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3374661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5E0A336-DDD4-4D3F-B696-7A2BE358FB50}" type="datetimeFigureOut">
              <a:rPr lang="en-GB" smtClean="0"/>
              <a:t>02/03/2021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1553453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E0A336-DDD4-4D3F-B696-7A2BE358FB50}" type="datetimeFigureOut">
              <a:rPr lang="en-GB" smtClean="0"/>
              <a:t>02/03/2021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4EFE58-F8C2-4DDA-9B88-EF9E4D648E21}" type="slidenum">
              <a:rPr lang="en-GB" smtClean="0"/>
              <a:t>‹#›</a:t>
            </a:fld>
            <a:endParaRPr lang="en-GB"/>
          </a:p>
        </p:txBody>
      </p:sp>
    </p:spTree>
    <p:extLst>
      <p:ext uri="{BB962C8B-B14F-4D97-AF65-F5344CB8AC3E}">
        <p14:creationId xmlns:p14="http://schemas.microsoft.com/office/powerpoint/2010/main" val="34098004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gif"/></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2.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52215023-6FC1-4344-8EF3-009C48BAB40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Logistics</a:t>
            </a: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endParaRPr lang="en-GB">
              <a:solidFill>
                <a:srgbClr val="FFFFFF"/>
              </a:solidFill>
            </a:endParaRPr>
          </a:p>
        </p:txBody>
      </p:sp>
    </p:spTree>
    <p:extLst>
      <p:ext uri="{BB962C8B-B14F-4D97-AF65-F5344CB8AC3E}">
        <p14:creationId xmlns:p14="http://schemas.microsoft.com/office/powerpoint/2010/main" val="3190615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B87EC0-9971-7F4C-986B-0697070F9DB1}"/>
              </a:ext>
            </a:extLst>
          </p:cNvPr>
          <p:cNvSpPr>
            <a:spLocks noGrp="1"/>
          </p:cNvSpPr>
          <p:nvPr>
            <p:ph type="title"/>
          </p:nvPr>
        </p:nvSpPr>
        <p:spPr>
          <a:xfrm>
            <a:off x="841248" y="334644"/>
            <a:ext cx="10509504" cy="1076914"/>
          </a:xfrm>
        </p:spPr>
        <p:txBody>
          <a:bodyPr anchor="ctr">
            <a:normAutofit/>
          </a:bodyPr>
          <a:lstStyle/>
          <a:p>
            <a:r>
              <a:rPr lang="en-US" sz="4000"/>
              <a:t>Contents</a:t>
            </a:r>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08734E7A-277C-4E22-8A38-8121B55A481C}"/>
              </a:ext>
            </a:extLst>
          </p:cNvPr>
          <p:cNvGraphicFramePr>
            <a:graphicFrameLocks noGrp="1"/>
          </p:cNvGraphicFramePr>
          <p:nvPr>
            <p:ph idx="1"/>
            <p:extLst>
              <p:ext uri="{D42A27DB-BD31-4B8C-83A1-F6EECF244321}">
                <p14:modId xmlns:p14="http://schemas.microsoft.com/office/powerpoint/2010/main" val="2509858983"/>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97512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81674C-84C6-8A4B-9BB4-DC4C6E8D1785}"/>
              </a:ext>
            </a:extLst>
          </p:cNvPr>
          <p:cNvSpPr>
            <a:spLocks noGrp="1"/>
          </p:cNvSpPr>
          <p:nvPr>
            <p:ph type="title"/>
          </p:nvPr>
        </p:nvSpPr>
        <p:spPr>
          <a:xfrm>
            <a:off x="841248" y="251312"/>
            <a:ext cx="10506456" cy="1010264"/>
          </a:xfrm>
        </p:spPr>
        <p:txBody>
          <a:bodyPr anchor="ctr">
            <a:normAutofit/>
          </a:bodyPr>
          <a:lstStyle/>
          <a:p>
            <a:r>
              <a:rPr lang="en-US" dirty="0"/>
              <a:t>Overview</a:t>
            </a:r>
          </a:p>
        </p:txBody>
      </p:sp>
      <p:sp>
        <p:nvSpPr>
          <p:cNvPr id="11" name="Rectangle 10">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05956E35-D762-4DD5-B141-6A69F2049233}"/>
              </a:ext>
            </a:extLst>
          </p:cNvPr>
          <p:cNvGraphicFramePr>
            <a:graphicFrameLocks noGrp="1"/>
          </p:cNvGraphicFramePr>
          <p:nvPr>
            <p:ph idx="1"/>
            <p:extLst>
              <p:ext uri="{D42A27DB-BD31-4B8C-83A1-F6EECF244321}">
                <p14:modId xmlns:p14="http://schemas.microsoft.com/office/powerpoint/2010/main" val="2451114992"/>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2729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7A8DE5-37A3-664F-998D-C877D8169B61}"/>
              </a:ext>
            </a:extLst>
          </p:cNvPr>
          <p:cNvSpPr>
            <a:spLocks noGrp="1"/>
          </p:cNvSpPr>
          <p:nvPr>
            <p:ph type="title"/>
          </p:nvPr>
        </p:nvSpPr>
        <p:spPr>
          <a:xfrm>
            <a:off x="466722" y="586855"/>
            <a:ext cx="3201366" cy="3387497"/>
          </a:xfrm>
        </p:spPr>
        <p:txBody>
          <a:bodyPr anchor="b">
            <a:normAutofit/>
          </a:bodyPr>
          <a:lstStyle/>
          <a:p>
            <a:pPr algn="r"/>
            <a:r>
              <a:rPr lang="en-US" sz="3400">
                <a:solidFill>
                  <a:srgbClr val="FFFFFF"/>
                </a:solidFill>
              </a:rPr>
              <a:t>Contextualisation</a:t>
            </a:r>
          </a:p>
        </p:txBody>
      </p:sp>
      <p:sp>
        <p:nvSpPr>
          <p:cNvPr id="3" name="Content Placeholder 2">
            <a:extLst>
              <a:ext uri="{FF2B5EF4-FFF2-40B4-BE49-F238E27FC236}">
                <a16:creationId xmlns:a16="http://schemas.microsoft.com/office/drawing/2014/main" id="{E4FF5C04-7777-B14C-B00C-4E0C3F69BDC8}"/>
              </a:ext>
            </a:extLst>
          </p:cNvPr>
          <p:cNvSpPr>
            <a:spLocks noGrp="1"/>
          </p:cNvSpPr>
          <p:nvPr>
            <p:ph idx="1"/>
          </p:nvPr>
        </p:nvSpPr>
        <p:spPr>
          <a:xfrm>
            <a:off x="4810259" y="649480"/>
            <a:ext cx="6555347" cy="5546047"/>
          </a:xfrm>
        </p:spPr>
        <p:txBody>
          <a:bodyPr anchor="ctr">
            <a:normAutofit/>
          </a:bodyPr>
          <a:lstStyle/>
          <a:p>
            <a:r>
              <a:rPr lang="en-US" sz="2000"/>
              <a:t>Within your own organization, can you think of the different products that you make</a:t>
            </a:r>
          </a:p>
          <a:p>
            <a:pPr lvl="1"/>
            <a:r>
              <a:rPr lang="en-US" sz="2000"/>
              <a:t>Are any of these products solely manufactured by the organization ?</a:t>
            </a:r>
          </a:p>
          <a:p>
            <a:pPr lvl="1"/>
            <a:endParaRPr lang="en-US" sz="2000"/>
          </a:p>
          <a:p>
            <a:pPr lvl="1"/>
            <a:r>
              <a:rPr lang="en-US" sz="2000"/>
              <a:t>If so, what type of raw material is being used by the organization ?</a:t>
            </a:r>
          </a:p>
          <a:p>
            <a:pPr lvl="1"/>
            <a:endParaRPr lang="en-US" sz="2000"/>
          </a:p>
          <a:p>
            <a:pPr lvl="1"/>
            <a:r>
              <a:rPr lang="en-US" sz="2000"/>
              <a:t>Where is this material from ?</a:t>
            </a:r>
          </a:p>
          <a:p>
            <a:pPr lvl="1"/>
            <a:endParaRPr lang="en-US" sz="2000"/>
          </a:p>
          <a:p>
            <a:pPr lvl="1"/>
            <a:r>
              <a:rPr lang="en-US" sz="2000"/>
              <a:t>If no, where do the constituent components come from ?</a:t>
            </a:r>
          </a:p>
        </p:txBody>
      </p:sp>
    </p:spTree>
    <p:extLst>
      <p:ext uri="{BB962C8B-B14F-4D97-AF65-F5344CB8AC3E}">
        <p14:creationId xmlns:p14="http://schemas.microsoft.com/office/powerpoint/2010/main" val="2721219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1E7BC5-6A62-944F-8A4A-4133C0C13F37}"/>
              </a:ext>
            </a:extLst>
          </p:cNvPr>
          <p:cNvSpPr>
            <a:spLocks noGrp="1"/>
          </p:cNvSpPr>
          <p:nvPr>
            <p:ph type="title"/>
          </p:nvPr>
        </p:nvSpPr>
        <p:spPr>
          <a:xfrm>
            <a:off x="804671" y="640263"/>
            <a:ext cx="3284331" cy="5254510"/>
          </a:xfrm>
        </p:spPr>
        <p:txBody>
          <a:bodyPr>
            <a:normAutofit/>
          </a:bodyPr>
          <a:lstStyle/>
          <a:p>
            <a:r>
              <a:rPr lang="en-US" dirty="0"/>
              <a:t>Scenario</a:t>
            </a:r>
          </a:p>
        </p:txBody>
      </p:sp>
      <p:sp>
        <p:nvSpPr>
          <p:cNvPr id="3" name="Content Placeholder 2">
            <a:extLst>
              <a:ext uri="{FF2B5EF4-FFF2-40B4-BE49-F238E27FC236}">
                <a16:creationId xmlns:a16="http://schemas.microsoft.com/office/drawing/2014/main" id="{40B030AF-29C2-3E4B-AA4B-DE3FB3D86233}"/>
              </a:ext>
            </a:extLst>
          </p:cNvPr>
          <p:cNvSpPr>
            <a:spLocks noGrp="1"/>
          </p:cNvSpPr>
          <p:nvPr>
            <p:ph idx="1"/>
          </p:nvPr>
        </p:nvSpPr>
        <p:spPr>
          <a:xfrm>
            <a:off x="5358384" y="640263"/>
            <a:ext cx="6028944" cy="5254510"/>
          </a:xfrm>
        </p:spPr>
        <p:txBody>
          <a:bodyPr anchor="ctr">
            <a:normAutofit/>
          </a:bodyPr>
          <a:lstStyle/>
          <a:p>
            <a:r>
              <a:rPr lang="en-US" sz="2200">
                <a:solidFill>
                  <a:schemeClr val="bg1"/>
                </a:solidFill>
              </a:rPr>
              <a:t>A large multi-national organization produces products for a number of larger organisations. Some of the products are manufactured solely in house with no externally sourced parts. Others require the procurement of components from other international partners to complete manufacture.</a:t>
            </a:r>
          </a:p>
        </p:txBody>
      </p:sp>
    </p:spTree>
    <p:extLst>
      <p:ext uri="{BB962C8B-B14F-4D97-AF65-F5344CB8AC3E}">
        <p14:creationId xmlns:p14="http://schemas.microsoft.com/office/powerpoint/2010/main" val="420513068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9E6558-AE9C-6E45-9B94-37C00BF250EA}"/>
              </a:ext>
            </a:extLst>
          </p:cNvPr>
          <p:cNvSpPr>
            <a:spLocks noGrp="1"/>
          </p:cNvSpPr>
          <p:nvPr>
            <p:ph type="title"/>
          </p:nvPr>
        </p:nvSpPr>
        <p:spPr>
          <a:xfrm>
            <a:off x="686834" y="1153572"/>
            <a:ext cx="3200400" cy="4461163"/>
          </a:xfrm>
        </p:spPr>
        <p:txBody>
          <a:bodyPr>
            <a:normAutofit/>
          </a:bodyPr>
          <a:lstStyle/>
          <a:p>
            <a:r>
              <a:rPr lang="en-US">
                <a:solidFill>
                  <a:srgbClr val="FFFFFF"/>
                </a:solidFill>
              </a:rPr>
              <a:t>Identifying Processes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5580662-61CC-D245-B37F-65348E8AFA0D}"/>
              </a:ext>
            </a:extLst>
          </p:cNvPr>
          <p:cNvSpPr>
            <a:spLocks noGrp="1"/>
          </p:cNvSpPr>
          <p:nvPr>
            <p:ph idx="1"/>
          </p:nvPr>
        </p:nvSpPr>
        <p:spPr>
          <a:xfrm>
            <a:off x="4447308" y="591344"/>
            <a:ext cx="6906491" cy="5585619"/>
          </a:xfrm>
        </p:spPr>
        <p:txBody>
          <a:bodyPr anchor="ctr">
            <a:normAutofit/>
          </a:bodyPr>
          <a:lstStyle/>
          <a:p>
            <a:r>
              <a:rPr lang="en-US" dirty="0"/>
              <a:t>What do we know about the organization:</a:t>
            </a:r>
          </a:p>
          <a:p>
            <a:pPr lvl="1"/>
            <a:r>
              <a:rPr lang="en-US" dirty="0"/>
              <a:t>Multi-national</a:t>
            </a:r>
          </a:p>
          <a:p>
            <a:pPr lvl="1"/>
            <a:r>
              <a:rPr lang="en-US" dirty="0"/>
              <a:t>Creates a variety of products</a:t>
            </a:r>
          </a:p>
          <a:p>
            <a:pPr lvl="2"/>
            <a:r>
              <a:rPr lang="en-US" dirty="0"/>
              <a:t>Some assembled</a:t>
            </a:r>
          </a:p>
          <a:p>
            <a:pPr lvl="2"/>
            <a:r>
              <a:rPr lang="en-US" dirty="0"/>
              <a:t>Some created</a:t>
            </a:r>
          </a:p>
          <a:p>
            <a:pPr lvl="1"/>
            <a:r>
              <a:rPr lang="en-US" dirty="0"/>
              <a:t>Components necessary </a:t>
            </a:r>
          </a:p>
          <a:p>
            <a:pPr lvl="2"/>
            <a:r>
              <a:rPr lang="en-US" dirty="0"/>
              <a:t>Ordered from international partners</a:t>
            </a:r>
          </a:p>
          <a:p>
            <a:pPr lvl="1"/>
            <a:r>
              <a:rPr lang="en-US" dirty="0"/>
              <a:t>Raw materials necessary</a:t>
            </a:r>
          </a:p>
          <a:p>
            <a:pPr lvl="2"/>
            <a:r>
              <a:rPr lang="en-US" dirty="0"/>
              <a:t>Unclear where these are sourced</a:t>
            </a:r>
          </a:p>
          <a:p>
            <a:pPr lvl="2"/>
            <a:endParaRPr lang="en-US" dirty="0"/>
          </a:p>
        </p:txBody>
      </p:sp>
    </p:spTree>
    <p:extLst>
      <p:ext uri="{BB962C8B-B14F-4D97-AF65-F5344CB8AC3E}">
        <p14:creationId xmlns:p14="http://schemas.microsoft.com/office/powerpoint/2010/main" val="3797168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2FEB877-9C12-9747-A3B2-C566DEB4C8BC}"/>
              </a:ext>
            </a:extLst>
          </p:cNvPr>
          <p:cNvSpPr>
            <a:spLocks noGrp="1"/>
          </p:cNvSpPr>
          <p:nvPr>
            <p:ph type="title"/>
          </p:nvPr>
        </p:nvSpPr>
        <p:spPr>
          <a:xfrm>
            <a:off x="621792" y="1161288"/>
            <a:ext cx="3602736" cy="4526280"/>
          </a:xfrm>
        </p:spPr>
        <p:txBody>
          <a:bodyPr>
            <a:normAutofit/>
          </a:bodyPr>
          <a:lstStyle/>
          <a:p>
            <a:r>
              <a:rPr lang="en-US" sz="4000"/>
              <a:t>Identifying Tooling		</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E3BCEA83-7B79-425A-83E3-2F2DF5FD865D}"/>
              </a:ext>
            </a:extLst>
          </p:cNvPr>
          <p:cNvGraphicFramePr>
            <a:graphicFrameLocks noGrp="1"/>
          </p:cNvGraphicFramePr>
          <p:nvPr>
            <p:ph idx="1"/>
            <p:extLst>
              <p:ext uri="{D42A27DB-BD31-4B8C-83A1-F6EECF244321}">
                <p14:modId xmlns:p14="http://schemas.microsoft.com/office/powerpoint/2010/main" val="3838790836"/>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70990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F2095F-1826-CE48-BAB8-307CFFDD5E8E}"/>
              </a:ext>
            </a:extLst>
          </p:cNvPr>
          <p:cNvSpPr>
            <a:spLocks noGrp="1"/>
          </p:cNvSpPr>
          <p:nvPr>
            <p:ph type="title"/>
          </p:nvPr>
        </p:nvSpPr>
        <p:spPr>
          <a:xfrm>
            <a:off x="621792" y="1161288"/>
            <a:ext cx="3602736" cy="4526280"/>
          </a:xfrm>
        </p:spPr>
        <p:txBody>
          <a:bodyPr>
            <a:normAutofit/>
          </a:bodyPr>
          <a:lstStyle/>
          <a:p>
            <a:r>
              <a:rPr lang="en-US" sz="4000"/>
              <a:t>Supply Chain</a:t>
            </a:r>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Content Placeholder 2">
            <a:extLst>
              <a:ext uri="{FF2B5EF4-FFF2-40B4-BE49-F238E27FC236}">
                <a16:creationId xmlns:a16="http://schemas.microsoft.com/office/drawing/2014/main" id="{8582696F-5967-C24B-A317-DD8BEA30DF1F}"/>
              </a:ext>
            </a:extLst>
          </p:cNvPr>
          <p:cNvSpPr>
            <a:spLocks noGrp="1"/>
          </p:cNvSpPr>
          <p:nvPr>
            <p:ph idx="1"/>
          </p:nvPr>
        </p:nvSpPr>
        <p:spPr>
          <a:xfrm>
            <a:off x="5434149" y="932688"/>
            <a:ext cx="5916603" cy="4992624"/>
          </a:xfrm>
        </p:spPr>
        <p:txBody>
          <a:bodyPr anchor="ctr">
            <a:normAutofit/>
          </a:bodyPr>
          <a:lstStyle/>
          <a:p>
            <a:r>
              <a:rPr lang="en-US" sz="2000"/>
              <a:t>Consider all of the different components utilized In the scenario organization</a:t>
            </a:r>
          </a:p>
          <a:p>
            <a:endParaRPr lang="en-US" sz="2000"/>
          </a:p>
          <a:p>
            <a:r>
              <a:rPr lang="en-US" sz="2000"/>
              <a:t>Each of these components have an origin</a:t>
            </a:r>
          </a:p>
          <a:p>
            <a:endParaRPr lang="en-US" sz="2000"/>
          </a:p>
          <a:p>
            <a:r>
              <a:rPr lang="en-US" sz="2000"/>
              <a:t>They each need to be transported to your assembly points</a:t>
            </a:r>
          </a:p>
          <a:p>
            <a:pPr lvl="1"/>
            <a:r>
              <a:rPr lang="en-US" sz="2000"/>
              <a:t>What level of work is involved in this transport process ?</a:t>
            </a:r>
          </a:p>
          <a:p>
            <a:pPr lvl="1"/>
            <a:endParaRPr lang="en-US" sz="2000"/>
          </a:p>
          <a:p>
            <a:r>
              <a:rPr lang="en-US" sz="2000"/>
              <a:t>The supply chain is one of the bigger tasks that need to be undertaken within an organisation</a:t>
            </a:r>
          </a:p>
        </p:txBody>
      </p:sp>
    </p:spTree>
    <p:extLst>
      <p:ext uri="{BB962C8B-B14F-4D97-AF65-F5344CB8AC3E}">
        <p14:creationId xmlns:p14="http://schemas.microsoft.com/office/powerpoint/2010/main" val="10420982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D2828E-3ED5-5640-8CB9-616D38378393}"/>
              </a:ext>
            </a:extLst>
          </p:cNvPr>
          <p:cNvSpPr>
            <a:spLocks noGrp="1"/>
          </p:cNvSpPr>
          <p:nvPr>
            <p:ph type="title"/>
          </p:nvPr>
        </p:nvSpPr>
        <p:spPr>
          <a:xfrm>
            <a:off x="841248" y="334644"/>
            <a:ext cx="10509504" cy="1076914"/>
          </a:xfrm>
        </p:spPr>
        <p:txBody>
          <a:bodyPr anchor="ctr">
            <a:normAutofit/>
          </a:bodyPr>
          <a:lstStyle/>
          <a:p>
            <a:r>
              <a:rPr lang="en-US" sz="4000"/>
              <a:t>Historic Account</a:t>
            </a:r>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08F8F44A-6F19-43AC-8DA3-C5DAF9FF8F01}"/>
              </a:ext>
            </a:extLst>
          </p:cNvPr>
          <p:cNvGraphicFramePr>
            <a:graphicFrameLocks noGrp="1"/>
          </p:cNvGraphicFramePr>
          <p:nvPr>
            <p:ph idx="1"/>
            <p:extLst>
              <p:ext uri="{D42A27DB-BD31-4B8C-83A1-F6EECF244321}">
                <p14:modId xmlns:p14="http://schemas.microsoft.com/office/powerpoint/2010/main" val="715995288"/>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4133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C29D5F-0B50-4A46-8C22-746EBC57FBC6}"/>
              </a:ext>
            </a:extLst>
          </p:cNvPr>
          <p:cNvSpPr>
            <a:spLocks noGrp="1"/>
          </p:cNvSpPr>
          <p:nvPr>
            <p:ph type="title"/>
          </p:nvPr>
        </p:nvSpPr>
        <p:spPr>
          <a:xfrm>
            <a:off x="656823" y="962166"/>
            <a:ext cx="3103808" cy="4421876"/>
          </a:xfrm>
        </p:spPr>
        <p:txBody>
          <a:bodyPr anchor="t">
            <a:normAutofit/>
          </a:bodyPr>
          <a:lstStyle/>
          <a:p>
            <a:pPr algn="r"/>
            <a:r>
              <a:rPr lang="en-US" sz="4000"/>
              <a:t>A closer look</a:t>
            </a:r>
          </a:p>
        </p:txBody>
      </p:sp>
      <p:sp>
        <p:nvSpPr>
          <p:cNvPr id="3" name="Content Placeholder 2">
            <a:extLst>
              <a:ext uri="{FF2B5EF4-FFF2-40B4-BE49-F238E27FC236}">
                <a16:creationId xmlns:a16="http://schemas.microsoft.com/office/drawing/2014/main" id="{855CF30C-6BD3-5949-84D4-733B33365375}"/>
              </a:ext>
            </a:extLst>
          </p:cNvPr>
          <p:cNvSpPr>
            <a:spLocks noGrp="1"/>
          </p:cNvSpPr>
          <p:nvPr>
            <p:ph idx="1"/>
          </p:nvPr>
        </p:nvSpPr>
        <p:spPr>
          <a:xfrm>
            <a:off x="4088929" y="962167"/>
            <a:ext cx="6858113" cy="4743174"/>
          </a:xfrm>
        </p:spPr>
        <p:txBody>
          <a:bodyPr anchor="t">
            <a:normAutofit/>
          </a:bodyPr>
          <a:lstStyle/>
          <a:p>
            <a:r>
              <a:rPr lang="en-US" sz="2000"/>
              <a:t>Standardized unit of store not always standardized (pallet)</a:t>
            </a:r>
          </a:p>
          <a:p>
            <a:r>
              <a:rPr lang="en-US" sz="2000"/>
              <a:t>Instances of inconsistent organization, larger warehouses greater distance to travel</a:t>
            </a:r>
          </a:p>
          <a:p>
            <a:r>
              <a:rPr lang="en-US" sz="2000"/>
              <a:t>Greater use of resources to distribute larger amounts of goods</a:t>
            </a:r>
          </a:p>
          <a:p>
            <a:r>
              <a:rPr lang="en-US" sz="2000"/>
              <a:t>Investment in road vehicles</a:t>
            </a:r>
          </a:p>
          <a:p>
            <a:r>
              <a:rPr lang="en-US" sz="2000"/>
              <a:t>Research into road vehicles</a:t>
            </a:r>
          </a:p>
          <a:p>
            <a:r>
              <a:rPr lang="en-US" sz="2000"/>
              <a:t>Adoption of computerisation</a:t>
            </a:r>
          </a:p>
          <a:p>
            <a:endParaRPr lang="en-US" sz="2000"/>
          </a:p>
          <a:p>
            <a:endParaRPr lang="en-US" sz="2000"/>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256061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74C6C190-F1F8-E645-BF19-8BCEDA7E6BF9}"/>
              </a:ext>
            </a:extLst>
          </p:cNvPr>
          <p:cNvSpPr>
            <a:spLocks noGrp="1"/>
          </p:cNvSpPr>
          <p:nvPr>
            <p:ph type="title"/>
          </p:nvPr>
        </p:nvSpPr>
        <p:spPr>
          <a:xfrm>
            <a:off x="1179576" y="1105232"/>
            <a:ext cx="3013545" cy="4277802"/>
          </a:xfrm>
        </p:spPr>
        <p:txBody>
          <a:bodyPr anchor="ctr">
            <a:normAutofit/>
          </a:bodyPr>
          <a:lstStyle/>
          <a:p>
            <a:r>
              <a:rPr lang="en-US" sz="3600"/>
              <a:t>Current Approaches</a:t>
            </a:r>
          </a:p>
        </p:txBody>
      </p:sp>
      <p:grpSp>
        <p:nvGrpSpPr>
          <p:cNvPr id="10" name="Group 9">
            <a:extLst>
              <a:ext uri="{FF2B5EF4-FFF2-40B4-BE49-F238E27FC236}">
                <a16:creationId xmlns:a16="http://schemas.microsoft.com/office/drawing/2014/main" id="{24060C62-30FA-4E3B-A515-C98F1BEDC0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08533" y="0"/>
            <a:ext cx="7883467" cy="6858000"/>
            <a:chOff x="4308533" y="0"/>
            <a:chExt cx="7883467" cy="6858000"/>
          </a:xfrm>
        </p:grpSpPr>
        <p:sp>
          <p:nvSpPr>
            <p:cNvPr id="11" name="Freeform: Shape 10">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716254"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30853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52182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3" name="Content Placeholder 2">
            <a:extLst>
              <a:ext uri="{FF2B5EF4-FFF2-40B4-BE49-F238E27FC236}">
                <a16:creationId xmlns:a16="http://schemas.microsoft.com/office/drawing/2014/main" id="{8EFF24E8-D8CC-1F49-83B7-4157AB864002}"/>
              </a:ext>
            </a:extLst>
          </p:cNvPr>
          <p:cNvSpPr>
            <a:spLocks noGrp="1"/>
          </p:cNvSpPr>
          <p:nvPr>
            <p:ph idx="1"/>
          </p:nvPr>
        </p:nvSpPr>
        <p:spPr>
          <a:xfrm>
            <a:off x="6096000" y="1105232"/>
            <a:ext cx="5176298" cy="4277802"/>
          </a:xfrm>
        </p:spPr>
        <p:txBody>
          <a:bodyPr anchor="ctr">
            <a:normAutofit/>
          </a:bodyPr>
          <a:lstStyle/>
          <a:p>
            <a:r>
              <a:rPr lang="en-US" sz="2000"/>
              <a:t>Largely similar to historic approaches</a:t>
            </a:r>
          </a:p>
          <a:p>
            <a:endParaRPr lang="en-US" sz="2000"/>
          </a:p>
          <a:p>
            <a:r>
              <a:rPr lang="en-US" sz="2000"/>
              <a:t>Different modes of transport; land, sea air</a:t>
            </a:r>
          </a:p>
          <a:p>
            <a:endParaRPr lang="en-US" sz="2000"/>
          </a:p>
          <a:p>
            <a:r>
              <a:rPr lang="en-US" sz="2000"/>
              <a:t>Technology offers continuous communication regarding delays or changes to deliveries</a:t>
            </a:r>
          </a:p>
          <a:p>
            <a:endParaRPr lang="en-US" sz="2000"/>
          </a:p>
          <a:p>
            <a:endParaRPr lang="en-US" sz="2000"/>
          </a:p>
        </p:txBody>
      </p:sp>
    </p:spTree>
    <p:extLst>
      <p:ext uri="{BB962C8B-B14F-4D97-AF65-F5344CB8AC3E}">
        <p14:creationId xmlns:p14="http://schemas.microsoft.com/office/powerpoint/2010/main" val="21317863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A2923A8-79D3-0749-B97E-B4C773879134}"/>
              </a:ext>
            </a:extLst>
          </p:cNvPr>
          <p:cNvSpPr>
            <a:spLocks noGrp="1"/>
          </p:cNvSpPr>
          <p:nvPr>
            <p:ph type="title"/>
          </p:nvPr>
        </p:nvSpPr>
        <p:spPr>
          <a:xfrm>
            <a:off x="786385" y="841248"/>
            <a:ext cx="3515244" cy="5340097"/>
          </a:xfrm>
        </p:spPr>
        <p:txBody>
          <a:bodyPr anchor="ctr">
            <a:normAutofit/>
          </a:bodyPr>
          <a:lstStyle/>
          <a:p>
            <a:r>
              <a:rPr lang="en-US" sz="4800">
                <a:solidFill>
                  <a:schemeClr val="bg1"/>
                </a:solidFill>
              </a:rPr>
              <a:t>Benefits</a:t>
            </a:r>
          </a:p>
        </p:txBody>
      </p:sp>
      <p:graphicFrame>
        <p:nvGraphicFramePr>
          <p:cNvPr id="5" name="Content Placeholder 2">
            <a:extLst>
              <a:ext uri="{FF2B5EF4-FFF2-40B4-BE49-F238E27FC236}">
                <a16:creationId xmlns:a16="http://schemas.microsoft.com/office/drawing/2014/main" id="{3ED2C211-9A20-4E6D-9356-E3A02B41119D}"/>
              </a:ext>
            </a:extLst>
          </p:cNvPr>
          <p:cNvGraphicFramePr>
            <a:graphicFrameLocks noGrp="1"/>
          </p:cNvGraphicFramePr>
          <p:nvPr>
            <p:ph idx="1"/>
            <p:extLst>
              <p:ext uri="{D42A27DB-BD31-4B8C-83A1-F6EECF244321}">
                <p14:modId xmlns:p14="http://schemas.microsoft.com/office/powerpoint/2010/main" val="4106421546"/>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25052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EBCEC62-B3B5-2344-8198-36D292335F53}"/>
              </a:ext>
            </a:extLst>
          </p:cNvPr>
          <p:cNvSpPr>
            <a:spLocks noGrp="1"/>
          </p:cNvSpPr>
          <p:nvPr>
            <p:ph type="title"/>
          </p:nvPr>
        </p:nvSpPr>
        <p:spPr>
          <a:xfrm>
            <a:off x="786385" y="841248"/>
            <a:ext cx="3515244" cy="5340097"/>
          </a:xfrm>
        </p:spPr>
        <p:txBody>
          <a:bodyPr anchor="ctr">
            <a:normAutofit/>
          </a:bodyPr>
          <a:lstStyle/>
          <a:p>
            <a:r>
              <a:rPr lang="en-US" sz="4800">
                <a:solidFill>
                  <a:schemeClr val="bg1"/>
                </a:solidFill>
              </a:rPr>
              <a:t>Detriments</a:t>
            </a:r>
          </a:p>
        </p:txBody>
      </p:sp>
      <p:graphicFrame>
        <p:nvGraphicFramePr>
          <p:cNvPr id="5" name="Content Placeholder 2">
            <a:extLst>
              <a:ext uri="{FF2B5EF4-FFF2-40B4-BE49-F238E27FC236}">
                <a16:creationId xmlns:a16="http://schemas.microsoft.com/office/drawing/2014/main" id="{4C195FB1-7E62-47B0-A46E-A59C6EB51054}"/>
              </a:ext>
            </a:extLst>
          </p:cNvPr>
          <p:cNvGraphicFramePr>
            <a:graphicFrameLocks noGrp="1"/>
          </p:cNvGraphicFramePr>
          <p:nvPr>
            <p:ph idx="1"/>
            <p:extLst>
              <p:ext uri="{D42A27DB-BD31-4B8C-83A1-F6EECF244321}">
                <p14:modId xmlns:p14="http://schemas.microsoft.com/office/powerpoint/2010/main" val="2297283634"/>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66385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6D7B897-F005-BE40-A83B-408175A6204D}"/>
              </a:ext>
            </a:extLst>
          </p:cNvPr>
          <p:cNvSpPr>
            <a:spLocks noGrp="1"/>
          </p:cNvSpPr>
          <p:nvPr>
            <p:ph type="title"/>
          </p:nvPr>
        </p:nvSpPr>
        <p:spPr>
          <a:xfrm>
            <a:off x="841248" y="704850"/>
            <a:ext cx="3785616" cy="2978150"/>
          </a:xfrm>
        </p:spPr>
        <p:txBody>
          <a:bodyPr anchor="b">
            <a:normAutofit/>
          </a:bodyPr>
          <a:lstStyle/>
          <a:p>
            <a:r>
              <a:rPr lang="en-US" dirty="0"/>
              <a:t>Turbulence Ahead…..</a:t>
            </a:r>
          </a:p>
        </p:txBody>
      </p:sp>
      <p:sp>
        <p:nvSpPr>
          <p:cNvPr id="3" name="Content Placeholder 2">
            <a:extLst>
              <a:ext uri="{FF2B5EF4-FFF2-40B4-BE49-F238E27FC236}">
                <a16:creationId xmlns:a16="http://schemas.microsoft.com/office/drawing/2014/main" id="{242EB217-1D04-FA4E-979B-E496EDF20CA7}"/>
              </a:ext>
            </a:extLst>
          </p:cNvPr>
          <p:cNvSpPr>
            <a:spLocks noGrp="1"/>
          </p:cNvSpPr>
          <p:nvPr>
            <p:ph idx="1"/>
          </p:nvPr>
        </p:nvSpPr>
        <p:spPr>
          <a:xfrm>
            <a:off x="6038850" y="704850"/>
            <a:ext cx="5314950" cy="5251450"/>
          </a:xfrm>
        </p:spPr>
        <p:txBody>
          <a:bodyPr anchor="ctr">
            <a:normAutofit/>
          </a:bodyPr>
          <a:lstStyle/>
          <a:p>
            <a:r>
              <a:rPr lang="en-US" sz="2100">
                <a:solidFill>
                  <a:schemeClr val="bg1"/>
                </a:solidFill>
              </a:rPr>
              <a:t>The current approaches to logistics are reasonably effective </a:t>
            </a:r>
          </a:p>
          <a:p>
            <a:endParaRPr lang="en-US" sz="2100">
              <a:solidFill>
                <a:schemeClr val="bg1"/>
              </a:solidFill>
            </a:endParaRPr>
          </a:p>
          <a:p>
            <a:r>
              <a:rPr lang="en-US" sz="2100">
                <a:solidFill>
                  <a:schemeClr val="bg1"/>
                </a:solidFill>
              </a:rPr>
              <a:t>The adherence to shipping schedules permits for monitoring and feedback but does it fit the current market ?</a:t>
            </a:r>
          </a:p>
          <a:p>
            <a:endParaRPr lang="en-US" sz="2100">
              <a:solidFill>
                <a:schemeClr val="bg1"/>
              </a:solidFill>
            </a:endParaRPr>
          </a:p>
          <a:p>
            <a:r>
              <a:rPr lang="en-US" sz="2100">
                <a:solidFill>
                  <a:schemeClr val="bg1"/>
                </a:solidFill>
              </a:rPr>
              <a:t>The effect of globalization requires constant competition and further exploration of faster turnaround times</a:t>
            </a:r>
          </a:p>
          <a:p>
            <a:endParaRPr lang="en-US" sz="2100">
              <a:solidFill>
                <a:schemeClr val="bg1"/>
              </a:solidFill>
            </a:endParaRPr>
          </a:p>
          <a:p>
            <a:r>
              <a:rPr lang="en-US" sz="2100">
                <a:solidFill>
                  <a:schemeClr val="bg1"/>
                </a:solidFill>
              </a:rPr>
              <a:t>There are a number of factors to include when considering fitness for purpose</a:t>
            </a:r>
          </a:p>
        </p:txBody>
      </p:sp>
    </p:spTree>
    <p:extLst>
      <p:ext uri="{BB962C8B-B14F-4D97-AF65-F5344CB8AC3E}">
        <p14:creationId xmlns:p14="http://schemas.microsoft.com/office/powerpoint/2010/main" val="1388409976"/>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CAD4873-3419-AB4F-A7B9-69A80B575F0C}"/>
              </a:ext>
            </a:extLst>
          </p:cNvPr>
          <p:cNvSpPr>
            <a:spLocks noGrp="1"/>
          </p:cNvSpPr>
          <p:nvPr>
            <p:ph type="title"/>
          </p:nvPr>
        </p:nvSpPr>
        <p:spPr>
          <a:xfrm>
            <a:off x="1014984" y="891712"/>
            <a:ext cx="5309616" cy="5160789"/>
          </a:xfrm>
        </p:spPr>
        <p:txBody>
          <a:bodyPr anchor="ctr">
            <a:normAutofit/>
          </a:bodyPr>
          <a:lstStyle/>
          <a:p>
            <a:r>
              <a:rPr lang="en-US" sz="4800">
                <a:solidFill>
                  <a:schemeClr val="bg1"/>
                </a:solidFill>
              </a:rPr>
              <a:t>Environmental Impactors</a:t>
            </a:r>
          </a:p>
        </p:txBody>
      </p:sp>
      <p:sp>
        <p:nvSpPr>
          <p:cNvPr id="3" name="Content Placeholder 2">
            <a:extLst>
              <a:ext uri="{FF2B5EF4-FFF2-40B4-BE49-F238E27FC236}">
                <a16:creationId xmlns:a16="http://schemas.microsoft.com/office/drawing/2014/main" id="{417E73F0-E664-AB43-852B-D6B5EBA97930}"/>
              </a:ext>
            </a:extLst>
          </p:cNvPr>
          <p:cNvSpPr>
            <a:spLocks noGrp="1"/>
          </p:cNvSpPr>
          <p:nvPr>
            <p:ph idx="1"/>
          </p:nvPr>
        </p:nvSpPr>
        <p:spPr>
          <a:xfrm>
            <a:off x="6412302" y="891713"/>
            <a:ext cx="4584882" cy="5160790"/>
          </a:xfrm>
        </p:spPr>
        <p:txBody>
          <a:bodyPr anchor="ctr">
            <a:normAutofit/>
          </a:bodyPr>
          <a:lstStyle/>
          <a:p>
            <a:r>
              <a:rPr lang="en-US" sz="1800">
                <a:solidFill>
                  <a:schemeClr val="bg1"/>
                </a:solidFill>
              </a:rPr>
              <a:t>Changes to climate</a:t>
            </a:r>
          </a:p>
          <a:p>
            <a:endParaRPr lang="en-US" sz="1800">
              <a:solidFill>
                <a:schemeClr val="bg1"/>
              </a:solidFill>
            </a:endParaRPr>
          </a:p>
          <a:p>
            <a:r>
              <a:rPr lang="en-US" sz="1800">
                <a:solidFill>
                  <a:schemeClr val="bg1"/>
                </a:solidFill>
              </a:rPr>
              <a:t>People taking up residence in different areas to those traditionally chosen</a:t>
            </a:r>
          </a:p>
          <a:p>
            <a:endParaRPr lang="en-US" sz="1800">
              <a:solidFill>
                <a:schemeClr val="bg1"/>
              </a:solidFill>
            </a:endParaRPr>
          </a:p>
          <a:p>
            <a:r>
              <a:rPr lang="en-US" sz="1800">
                <a:solidFill>
                  <a:schemeClr val="bg1"/>
                </a:solidFill>
              </a:rPr>
              <a:t>Delivery to various different countries requires complex infrastructure</a:t>
            </a:r>
          </a:p>
          <a:p>
            <a:endParaRPr lang="en-US" sz="1800">
              <a:solidFill>
                <a:schemeClr val="bg1"/>
              </a:solidFill>
            </a:endParaRPr>
          </a:p>
          <a:p>
            <a:r>
              <a:rPr lang="en-US" sz="1800">
                <a:solidFill>
                  <a:schemeClr val="bg1"/>
                </a:solidFill>
              </a:rPr>
              <a:t>Dip in throughput</a:t>
            </a:r>
          </a:p>
        </p:txBody>
      </p:sp>
    </p:spTree>
    <p:extLst>
      <p:ext uri="{BB962C8B-B14F-4D97-AF65-F5344CB8AC3E}">
        <p14:creationId xmlns:p14="http://schemas.microsoft.com/office/powerpoint/2010/main" val="31423836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6D622DB-3521-F341-B70A-9367CDE0449D}"/>
              </a:ext>
            </a:extLst>
          </p:cNvPr>
          <p:cNvSpPr>
            <a:spLocks noGrp="1"/>
          </p:cNvSpPr>
          <p:nvPr>
            <p:ph type="title"/>
          </p:nvPr>
        </p:nvSpPr>
        <p:spPr>
          <a:xfrm>
            <a:off x="786385" y="841248"/>
            <a:ext cx="5129600" cy="5340097"/>
          </a:xfrm>
        </p:spPr>
        <p:txBody>
          <a:bodyPr anchor="ctr">
            <a:normAutofit/>
          </a:bodyPr>
          <a:lstStyle/>
          <a:p>
            <a:r>
              <a:rPr lang="en-US" sz="4800">
                <a:solidFill>
                  <a:schemeClr val="bg1"/>
                </a:solidFill>
              </a:rPr>
              <a:t>Political Impactors</a:t>
            </a:r>
          </a:p>
        </p:txBody>
      </p:sp>
      <p:sp>
        <p:nvSpPr>
          <p:cNvPr id="3" name="Content Placeholder 2">
            <a:extLst>
              <a:ext uri="{FF2B5EF4-FFF2-40B4-BE49-F238E27FC236}">
                <a16:creationId xmlns:a16="http://schemas.microsoft.com/office/drawing/2014/main" id="{45005CF4-7435-564C-82F3-63F7B8C2745A}"/>
              </a:ext>
            </a:extLst>
          </p:cNvPr>
          <p:cNvSpPr>
            <a:spLocks noGrp="1"/>
          </p:cNvSpPr>
          <p:nvPr>
            <p:ph idx="1"/>
          </p:nvPr>
        </p:nvSpPr>
        <p:spPr>
          <a:xfrm>
            <a:off x="6464410" y="841247"/>
            <a:ext cx="4484536" cy="5340097"/>
          </a:xfrm>
        </p:spPr>
        <p:txBody>
          <a:bodyPr anchor="ctr">
            <a:normAutofit/>
          </a:bodyPr>
          <a:lstStyle/>
          <a:p>
            <a:r>
              <a:rPr lang="en-US" sz="1800">
                <a:solidFill>
                  <a:schemeClr val="tx2"/>
                </a:solidFill>
              </a:rPr>
              <a:t>Brexit</a:t>
            </a:r>
          </a:p>
          <a:p>
            <a:endParaRPr lang="en-US" sz="1800">
              <a:solidFill>
                <a:schemeClr val="tx2"/>
              </a:solidFill>
            </a:endParaRPr>
          </a:p>
          <a:p>
            <a:r>
              <a:rPr lang="en-US" sz="1800">
                <a:solidFill>
                  <a:schemeClr val="tx2"/>
                </a:solidFill>
              </a:rPr>
              <a:t>Different political alignments</a:t>
            </a:r>
          </a:p>
          <a:p>
            <a:endParaRPr lang="en-US" sz="1800">
              <a:solidFill>
                <a:schemeClr val="tx2"/>
              </a:solidFill>
            </a:endParaRPr>
          </a:p>
          <a:p>
            <a:r>
              <a:rPr lang="en-US" sz="1800">
                <a:solidFill>
                  <a:schemeClr val="tx2"/>
                </a:solidFill>
              </a:rPr>
              <a:t>Political and legal affiliations that need to be considered</a:t>
            </a:r>
          </a:p>
          <a:p>
            <a:endParaRPr lang="en-US" sz="1800">
              <a:solidFill>
                <a:schemeClr val="tx2"/>
              </a:solidFill>
            </a:endParaRPr>
          </a:p>
          <a:p>
            <a:r>
              <a:rPr lang="en-US" sz="1800">
                <a:solidFill>
                  <a:schemeClr val="tx2"/>
                </a:solidFill>
              </a:rPr>
              <a:t>Quota filling</a:t>
            </a:r>
          </a:p>
        </p:txBody>
      </p:sp>
    </p:spTree>
    <p:extLst>
      <p:ext uri="{BB962C8B-B14F-4D97-AF65-F5344CB8AC3E}">
        <p14:creationId xmlns:p14="http://schemas.microsoft.com/office/powerpoint/2010/main" val="1942407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CBE48481-561B-B44C-BD67-A0D4198DD4BE}"/>
              </a:ext>
            </a:extLst>
          </p:cNvPr>
          <p:cNvSpPr>
            <a:spLocks noGrp="1"/>
          </p:cNvSpPr>
          <p:nvPr>
            <p:ph type="title"/>
          </p:nvPr>
        </p:nvSpPr>
        <p:spPr>
          <a:xfrm>
            <a:off x="1098468" y="885651"/>
            <a:ext cx="3229803" cy="4624603"/>
          </a:xfrm>
        </p:spPr>
        <p:txBody>
          <a:bodyPr>
            <a:normAutofit/>
          </a:bodyPr>
          <a:lstStyle/>
          <a:p>
            <a:r>
              <a:rPr lang="en-US">
                <a:solidFill>
                  <a:srgbClr val="FFFFFF"/>
                </a:solidFill>
              </a:rPr>
              <a:t>Availability Impactors</a:t>
            </a:r>
          </a:p>
        </p:txBody>
      </p:sp>
      <p:sp>
        <p:nvSpPr>
          <p:cNvPr id="3" name="Content Placeholder 2">
            <a:extLst>
              <a:ext uri="{FF2B5EF4-FFF2-40B4-BE49-F238E27FC236}">
                <a16:creationId xmlns:a16="http://schemas.microsoft.com/office/drawing/2014/main" id="{8C7F842B-7D80-F046-994F-307857AC6AEF}"/>
              </a:ext>
            </a:extLst>
          </p:cNvPr>
          <p:cNvSpPr>
            <a:spLocks noGrp="1"/>
          </p:cNvSpPr>
          <p:nvPr>
            <p:ph idx="1"/>
          </p:nvPr>
        </p:nvSpPr>
        <p:spPr>
          <a:xfrm>
            <a:off x="4978708" y="885651"/>
            <a:ext cx="6525220" cy="4616849"/>
          </a:xfrm>
        </p:spPr>
        <p:txBody>
          <a:bodyPr anchor="ctr">
            <a:normAutofit/>
          </a:bodyPr>
          <a:lstStyle/>
          <a:p>
            <a:r>
              <a:rPr lang="en-US" sz="2400"/>
              <a:t>Possibility of acquiring component parts</a:t>
            </a:r>
          </a:p>
          <a:p>
            <a:endParaRPr lang="en-US" sz="2400"/>
          </a:p>
          <a:p>
            <a:r>
              <a:rPr lang="en-US" sz="2400"/>
              <a:t>Obsolesces</a:t>
            </a:r>
          </a:p>
          <a:p>
            <a:endParaRPr lang="en-US" sz="2400"/>
          </a:p>
          <a:p>
            <a:r>
              <a:rPr lang="en-US" sz="2400"/>
              <a:t>Lack of trained support engineers for tooling</a:t>
            </a:r>
          </a:p>
          <a:p>
            <a:endParaRPr lang="en-US" sz="2400"/>
          </a:p>
          <a:p>
            <a:endParaRPr lang="en-US" sz="2400"/>
          </a:p>
          <a:p>
            <a:endParaRPr lang="en-US" sz="2400"/>
          </a:p>
          <a:p>
            <a:endParaRPr lang="en-US" sz="2400"/>
          </a:p>
          <a:p>
            <a:endParaRPr lang="en-US" sz="2400"/>
          </a:p>
        </p:txBody>
      </p:sp>
    </p:spTree>
    <p:extLst>
      <p:ext uri="{BB962C8B-B14F-4D97-AF65-F5344CB8AC3E}">
        <p14:creationId xmlns:p14="http://schemas.microsoft.com/office/powerpoint/2010/main" val="2466797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FE3C50-20C4-F241-B9B5-C270914D24C5}"/>
              </a:ext>
            </a:extLst>
          </p:cNvPr>
          <p:cNvSpPr>
            <a:spLocks noGrp="1"/>
          </p:cNvSpPr>
          <p:nvPr>
            <p:ph type="title"/>
          </p:nvPr>
        </p:nvSpPr>
        <p:spPr>
          <a:xfrm>
            <a:off x="1171074" y="1396686"/>
            <a:ext cx="3240506" cy="4064628"/>
          </a:xfrm>
        </p:spPr>
        <p:txBody>
          <a:bodyPr>
            <a:normAutofit/>
          </a:bodyPr>
          <a:lstStyle/>
          <a:p>
            <a:r>
              <a:rPr lang="en-US">
                <a:solidFill>
                  <a:srgbClr val="FFFFFF"/>
                </a:solidFill>
              </a:rPr>
              <a:t>Supply Chain failure</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3EED9C5-3F55-764B-8E5A-4152B90A854B}"/>
              </a:ext>
            </a:extLst>
          </p:cNvPr>
          <p:cNvSpPr>
            <a:spLocks noGrp="1"/>
          </p:cNvSpPr>
          <p:nvPr>
            <p:ph idx="1"/>
          </p:nvPr>
        </p:nvSpPr>
        <p:spPr>
          <a:xfrm>
            <a:off x="5370153" y="1526033"/>
            <a:ext cx="5536397" cy="3935281"/>
          </a:xfrm>
        </p:spPr>
        <p:txBody>
          <a:bodyPr>
            <a:normAutofit/>
          </a:bodyPr>
          <a:lstStyle/>
          <a:p>
            <a:r>
              <a:rPr lang="en-US" sz="2200"/>
              <a:t>The supply chain is the base for everything that is achieved in an assembly or manufacturing organization</a:t>
            </a:r>
          </a:p>
          <a:p>
            <a:endParaRPr lang="en-US" sz="2200"/>
          </a:p>
          <a:p>
            <a:r>
              <a:rPr lang="en-US" sz="2200"/>
              <a:t>Without raw materials or components production cannot occur</a:t>
            </a:r>
          </a:p>
          <a:p>
            <a:endParaRPr lang="en-US" sz="2200"/>
          </a:p>
          <a:p>
            <a:r>
              <a:rPr lang="en-US" sz="2200"/>
              <a:t>What does this mean for the organization ?</a:t>
            </a:r>
          </a:p>
          <a:p>
            <a:endParaRPr lang="en-US" sz="2200"/>
          </a:p>
          <a:p>
            <a:r>
              <a:rPr lang="en-US" sz="2200"/>
              <a:t>Safeguarding against this ?</a:t>
            </a:r>
          </a:p>
        </p:txBody>
      </p:sp>
    </p:spTree>
    <p:extLst>
      <p:ext uri="{BB962C8B-B14F-4D97-AF65-F5344CB8AC3E}">
        <p14:creationId xmlns:p14="http://schemas.microsoft.com/office/powerpoint/2010/main" val="13025317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3217131-ECCC-5D47-8355-73C3173B8669}"/>
              </a:ext>
            </a:extLst>
          </p:cNvPr>
          <p:cNvSpPr>
            <a:spLocks noGrp="1"/>
          </p:cNvSpPr>
          <p:nvPr>
            <p:ph type="title"/>
          </p:nvPr>
        </p:nvSpPr>
        <p:spPr>
          <a:xfrm>
            <a:off x="934872" y="982272"/>
            <a:ext cx="3388419" cy="4560970"/>
          </a:xfrm>
        </p:spPr>
        <p:txBody>
          <a:bodyPr>
            <a:normAutofit/>
          </a:bodyPr>
          <a:lstStyle/>
          <a:p>
            <a:r>
              <a:rPr lang="en-US" sz="4000">
                <a:solidFill>
                  <a:srgbClr val="FFFFFF"/>
                </a:solidFill>
              </a:rPr>
              <a:t>Demand to be different</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68DD073E-4FB6-6D46-AA6C-26EDF0A31CF4}"/>
              </a:ext>
            </a:extLst>
          </p:cNvPr>
          <p:cNvSpPr>
            <a:spLocks noGrp="1"/>
          </p:cNvSpPr>
          <p:nvPr>
            <p:ph idx="1"/>
          </p:nvPr>
        </p:nvSpPr>
        <p:spPr>
          <a:xfrm>
            <a:off x="5221862" y="1719618"/>
            <a:ext cx="5948831" cy="4334629"/>
          </a:xfrm>
        </p:spPr>
        <p:txBody>
          <a:bodyPr anchor="ctr">
            <a:normAutofit/>
          </a:bodyPr>
          <a:lstStyle/>
          <a:p>
            <a:r>
              <a:rPr lang="en-US" sz="2000">
                <a:solidFill>
                  <a:srgbClr val="FEFFFF"/>
                </a:solidFill>
              </a:rPr>
              <a:t>Our current supply chain works why should we be looking at it ?</a:t>
            </a:r>
          </a:p>
          <a:p>
            <a:endParaRPr lang="en-US" sz="2000">
              <a:solidFill>
                <a:srgbClr val="FEFFFF"/>
              </a:solidFill>
            </a:endParaRPr>
          </a:p>
          <a:p>
            <a:r>
              <a:rPr lang="en-US" sz="2000">
                <a:solidFill>
                  <a:srgbClr val="FEFFFF"/>
                </a:solidFill>
              </a:rPr>
              <a:t>Our culture is changing</a:t>
            </a:r>
          </a:p>
          <a:p>
            <a:pPr lvl="1"/>
            <a:r>
              <a:rPr lang="en-US" sz="2000">
                <a:solidFill>
                  <a:srgbClr val="FEFFFF"/>
                </a:solidFill>
              </a:rPr>
              <a:t>People have more free time</a:t>
            </a:r>
          </a:p>
          <a:p>
            <a:pPr lvl="1"/>
            <a:r>
              <a:rPr lang="en-US" sz="2000">
                <a:solidFill>
                  <a:srgbClr val="FEFFFF"/>
                </a:solidFill>
              </a:rPr>
              <a:t>People have more disposable income in some cases</a:t>
            </a:r>
          </a:p>
          <a:p>
            <a:pPr lvl="1"/>
            <a:r>
              <a:rPr lang="en-US" sz="2000">
                <a:solidFill>
                  <a:srgbClr val="FEFFFF"/>
                </a:solidFill>
              </a:rPr>
              <a:t>Wants and needs have changed</a:t>
            </a:r>
          </a:p>
          <a:p>
            <a:pPr lvl="1"/>
            <a:r>
              <a:rPr lang="en-US" sz="2000">
                <a:solidFill>
                  <a:srgbClr val="FEFFFF"/>
                </a:solidFill>
              </a:rPr>
              <a:t>Socialising has changed</a:t>
            </a:r>
          </a:p>
          <a:p>
            <a:pPr lvl="1"/>
            <a:r>
              <a:rPr lang="en-US" sz="2000">
                <a:solidFill>
                  <a:srgbClr val="FEFFFF"/>
                </a:solidFill>
              </a:rPr>
              <a:t>Hobbies have changed</a:t>
            </a:r>
          </a:p>
          <a:p>
            <a:pPr lvl="1"/>
            <a:endParaRPr lang="en-US" sz="2000">
              <a:solidFill>
                <a:srgbClr val="FEFFFF"/>
              </a:solidFill>
            </a:endParaRPr>
          </a:p>
          <a:p>
            <a:r>
              <a:rPr lang="en-US" sz="2000">
                <a:solidFill>
                  <a:srgbClr val="FEFFFF"/>
                </a:solidFill>
              </a:rPr>
              <a:t>Can your supply chain keep up with this ?</a:t>
            </a:r>
          </a:p>
        </p:txBody>
      </p:sp>
    </p:spTree>
    <p:extLst>
      <p:ext uri="{BB962C8B-B14F-4D97-AF65-F5344CB8AC3E}">
        <p14:creationId xmlns:p14="http://schemas.microsoft.com/office/powerpoint/2010/main" val="25246291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1FAE0F-136F-8749-9EDC-FA28431CA788}"/>
              </a:ext>
            </a:extLst>
          </p:cNvPr>
          <p:cNvSpPr>
            <a:spLocks noGrp="1"/>
          </p:cNvSpPr>
          <p:nvPr>
            <p:ph type="title"/>
          </p:nvPr>
        </p:nvSpPr>
        <p:spPr>
          <a:xfrm>
            <a:off x="411480" y="987552"/>
            <a:ext cx="4485861" cy="1088136"/>
          </a:xfrm>
        </p:spPr>
        <p:txBody>
          <a:bodyPr anchor="b">
            <a:normAutofit/>
          </a:bodyPr>
          <a:lstStyle/>
          <a:p>
            <a:r>
              <a:rPr lang="en-US" sz="3400"/>
              <a:t>Supply need</a:t>
            </a:r>
          </a:p>
        </p:txBody>
      </p:sp>
      <p:sp>
        <p:nvSpPr>
          <p:cNvPr id="11"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393CCCA-B6CF-D84D-A0ED-12BB3AFF7ED4}"/>
              </a:ext>
            </a:extLst>
          </p:cNvPr>
          <p:cNvSpPr>
            <a:spLocks noGrp="1"/>
          </p:cNvSpPr>
          <p:nvPr>
            <p:ph idx="1"/>
          </p:nvPr>
        </p:nvSpPr>
        <p:spPr>
          <a:xfrm>
            <a:off x="411479" y="2688336"/>
            <a:ext cx="4498848" cy="3584448"/>
          </a:xfrm>
        </p:spPr>
        <p:txBody>
          <a:bodyPr anchor="t">
            <a:normAutofit/>
          </a:bodyPr>
          <a:lstStyle/>
          <a:p>
            <a:r>
              <a:rPr lang="en-US" sz="1800"/>
              <a:t>If you supply a commercial organization you will typically provide component parts</a:t>
            </a:r>
          </a:p>
          <a:p>
            <a:r>
              <a:rPr lang="en-US" sz="1800"/>
              <a:t>What would cause a change in this agreement ?</a:t>
            </a:r>
          </a:p>
          <a:p>
            <a:endParaRPr lang="en-US" sz="1800"/>
          </a:p>
          <a:p>
            <a:r>
              <a:rPr lang="en-US" sz="1800"/>
              <a:t>If you supply full products</a:t>
            </a:r>
          </a:p>
          <a:p>
            <a:pPr lvl="1"/>
            <a:r>
              <a:rPr lang="en-US" sz="1800"/>
              <a:t>What constitutes a change in product throughput ?</a:t>
            </a:r>
          </a:p>
          <a:p>
            <a:pPr lvl="1"/>
            <a:r>
              <a:rPr lang="en-US" sz="1800"/>
              <a:t>What constitutes a change in product need ?</a:t>
            </a:r>
          </a:p>
        </p:txBody>
      </p:sp>
      <p:pic>
        <p:nvPicPr>
          <p:cNvPr id="5" name="Picture 4" descr="Stock exchange numbers">
            <a:extLst>
              <a:ext uri="{FF2B5EF4-FFF2-40B4-BE49-F238E27FC236}">
                <a16:creationId xmlns:a16="http://schemas.microsoft.com/office/drawing/2014/main" id="{D3AB12F0-E99B-45B1-9C22-C1B92BBC2E52}"/>
              </a:ext>
            </a:extLst>
          </p:cNvPr>
          <p:cNvPicPr>
            <a:picLocks noChangeAspect="1"/>
          </p:cNvPicPr>
          <p:nvPr/>
        </p:nvPicPr>
        <p:blipFill rotWithShape="1">
          <a:blip r:embed="rId2"/>
          <a:srcRect l="17239" r="15757"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16417283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95DA22-044E-8F45-8462-117781CEAC84}"/>
              </a:ext>
            </a:extLst>
          </p:cNvPr>
          <p:cNvSpPr>
            <a:spLocks noGrp="1"/>
          </p:cNvSpPr>
          <p:nvPr>
            <p:ph type="title"/>
          </p:nvPr>
        </p:nvSpPr>
        <p:spPr>
          <a:xfrm>
            <a:off x="1136397" y="502021"/>
            <a:ext cx="9688296" cy="1642969"/>
          </a:xfrm>
        </p:spPr>
        <p:txBody>
          <a:bodyPr anchor="b">
            <a:normAutofit/>
          </a:bodyPr>
          <a:lstStyle/>
          <a:p>
            <a:r>
              <a:rPr lang="en-US" sz="4000"/>
              <a:t>Sustainable Supply</a:t>
            </a:r>
          </a:p>
        </p:txBody>
      </p:sp>
      <p:sp>
        <p:nvSpPr>
          <p:cNvPr id="3" name="Content Placeholder 2">
            <a:extLst>
              <a:ext uri="{FF2B5EF4-FFF2-40B4-BE49-F238E27FC236}">
                <a16:creationId xmlns:a16="http://schemas.microsoft.com/office/drawing/2014/main" id="{64D0D7D7-2C03-B948-A2D6-5DFA5350DAEE}"/>
              </a:ext>
            </a:extLst>
          </p:cNvPr>
          <p:cNvSpPr>
            <a:spLocks noGrp="1"/>
          </p:cNvSpPr>
          <p:nvPr>
            <p:ph idx="1"/>
          </p:nvPr>
        </p:nvSpPr>
        <p:spPr>
          <a:xfrm>
            <a:off x="1136397" y="2418409"/>
            <a:ext cx="9688296" cy="3454358"/>
          </a:xfrm>
        </p:spPr>
        <p:txBody>
          <a:bodyPr anchor="t">
            <a:normAutofit/>
          </a:bodyPr>
          <a:lstStyle/>
          <a:p>
            <a:r>
              <a:rPr lang="en-US" sz="2000"/>
              <a:t>Revisit the environmental and availability concerns discussed</a:t>
            </a:r>
          </a:p>
          <a:p>
            <a:pPr lvl="1"/>
            <a:r>
              <a:rPr lang="en-US" sz="2000"/>
              <a:t>What materials does your organization need ?</a:t>
            </a:r>
          </a:p>
          <a:p>
            <a:pPr lvl="1"/>
            <a:r>
              <a:rPr lang="en-US" sz="2000"/>
              <a:t>Where does it get these materials ?</a:t>
            </a:r>
          </a:p>
          <a:p>
            <a:pPr lvl="1"/>
            <a:endParaRPr lang="en-US" sz="2000"/>
          </a:p>
          <a:p>
            <a:r>
              <a:rPr lang="en-US" sz="2000"/>
              <a:t>Have the other impacting factors exacerbated the situation ?	</a:t>
            </a:r>
          </a:p>
          <a:p>
            <a:endParaRPr lang="en-US" sz="2000"/>
          </a:p>
          <a:p>
            <a:r>
              <a:rPr lang="en-US" sz="2000"/>
              <a:t>Think about the changes in demand, what does this mean for your consumption rates ?</a:t>
            </a:r>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650206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66D6E8-0A09-804C-B50E-4F69B45E88EB}"/>
              </a:ext>
            </a:extLst>
          </p:cNvPr>
          <p:cNvSpPr>
            <a:spLocks noGrp="1"/>
          </p:cNvSpPr>
          <p:nvPr>
            <p:ph type="title"/>
          </p:nvPr>
        </p:nvSpPr>
        <p:spPr>
          <a:xfrm>
            <a:off x="1136397" y="502021"/>
            <a:ext cx="9688296" cy="1642969"/>
          </a:xfrm>
        </p:spPr>
        <p:txBody>
          <a:bodyPr anchor="b">
            <a:normAutofit/>
          </a:bodyPr>
          <a:lstStyle/>
          <a:p>
            <a:r>
              <a:rPr lang="en-US" sz="4000"/>
              <a:t>Sustainable supply</a:t>
            </a:r>
          </a:p>
        </p:txBody>
      </p:sp>
      <p:sp>
        <p:nvSpPr>
          <p:cNvPr id="3" name="Content Placeholder 2">
            <a:extLst>
              <a:ext uri="{FF2B5EF4-FFF2-40B4-BE49-F238E27FC236}">
                <a16:creationId xmlns:a16="http://schemas.microsoft.com/office/drawing/2014/main" id="{E124E74C-A51A-7549-AD44-C40ABD80CC25}"/>
              </a:ext>
            </a:extLst>
          </p:cNvPr>
          <p:cNvSpPr>
            <a:spLocks noGrp="1"/>
          </p:cNvSpPr>
          <p:nvPr>
            <p:ph idx="1"/>
          </p:nvPr>
        </p:nvSpPr>
        <p:spPr>
          <a:xfrm>
            <a:off x="1136397" y="2418409"/>
            <a:ext cx="9688296" cy="3454358"/>
          </a:xfrm>
        </p:spPr>
        <p:txBody>
          <a:bodyPr anchor="t">
            <a:normAutofit/>
          </a:bodyPr>
          <a:lstStyle/>
          <a:p>
            <a:r>
              <a:rPr lang="en-US" sz="2000"/>
              <a:t>Consider the term “sustainable”</a:t>
            </a:r>
          </a:p>
          <a:p>
            <a:pPr lvl="1"/>
            <a:r>
              <a:rPr lang="en-US" sz="2000"/>
              <a:t>What does this word mean ?</a:t>
            </a:r>
          </a:p>
          <a:p>
            <a:pPr lvl="1"/>
            <a:endParaRPr lang="en-US" sz="2000"/>
          </a:p>
          <a:p>
            <a:r>
              <a:rPr lang="en-GB" sz="2000"/>
              <a:t>environmentally friendly</a:t>
            </a:r>
          </a:p>
          <a:p>
            <a:r>
              <a:rPr lang="en-GB" sz="2000"/>
              <a:t>lasting a long time</a:t>
            </a:r>
          </a:p>
          <a:p>
            <a:r>
              <a:rPr lang="en-GB" sz="2000"/>
              <a:t>continually growing</a:t>
            </a:r>
          </a:p>
          <a:p>
            <a:r>
              <a:rPr lang="en-GB" sz="2000"/>
              <a:t>organic</a:t>
            </a:r>
          </a:p>
          <a:p>
            <a:r>
              <a:rPr lang="en-GB" sz="2000"/>
              <a:t>biodegradable </a:t>
            </a:r>
          </a:p>
          <a:p>
            <a:r>
              <a:rPr lang="en-GB" sz="2000"/>
              <a:t>single earth living.</a:t>
            </a:r>
          </a:p>
          <a:p>
            <a:pPr lvl="1"/>
            <a:endParaRPr lang="en-US" sz="2000"/>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635695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747A87-E8C3-D343-B8D7-0E92FB67140A}"/>
              </a:ext>
            </a:extLst>
          </p:cNvPr>
          <p:cNvSpPr>
            <a:spLocks noGrp="1"/>
          </p:cNvSpPr>
          <p:nvPr>
            <p:ph type="title"/>
          </p:nvPr>
        </p:nvSpPr>
        <p:spPr>
          <a:xfrm>
            <a:off x="411480" y="987552"/>
            <a:ext cx="4485861" cy="1088136"/>
          </a:xfrm>
        </p:spPr>
        <p:txBody>
          <a:bodyPr anchor="b">
            <a:normAutofit/>
          </a:bodyPr>
          <a:lstStyle/>
          <a:p>
            <a:r>
              <a:rPr lang="en-US" sz="3400"/>
              <a:t>Environmental Sustainability</a:t>
            </a:r>
          </a:p>
        </p:txBody>
      </p:sp>
      <p:sp>
        <p:nvSpPr>
          <p:cNvPr id="16"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0D178699-1882-A546-B88B-E04885DB13BB}"/>
              </a:ext>
            </a:extLst>
          </p:cNvPr>
          <p:cNvSpPr>
            <a:spLocks noGrp="1"/>
          </p:cNvSpPr>
          <p:nvPr>
            <p:ph idx="1"/>
          </p:nvPr>
        </p:nvSpPr>
        <p:spPr>
          <a:xfrm>
            <a:off x="411479" y="2688336"/>
            <a:ext cx="4498848" cy="3584448"/>
          </a:xfrm>
        </p:spPr>
        <p:txBody>
          <a:bodyPr anchor="t">
            <a:normAutofit/>
          </a:bodyPr>
          <a:lstStyle/>
          <a:p>
            <a:r>
              <a:rPr lang="en-US" sz="1800"/>
              <a:t>Discussed the environmental impact</a:t>
            </a:r>
          </a:p>
          <a:p>
            <a:pPr lvl="1"/>
            <a:r>
              <a:rPr lang="en-US" sz="1800"/>
              <a:t>Pollution</a:t>
            </a:r>
          </a:p>
          <a:p>
            <a:pPr lvl="1"/>
            <a:endParaRPr lang="en-US" sz="1800"/>
          </a:p>
          <a:p>
            <a:pPr lvl="1"/>
            <a:r>
              <a:rPr lang="en-US" sz="1800"/>
              <a:t>Waste material</a:t>
            </a:r>
          </a:p>
          <a:p>
            <a:pPr lvl="1"/>
            <a:endParaRPr lang="en-US" sz="1800"/>
          </a:p>
          <a:p>
            <a:pPr lvl="1"/>
            <a:r>
              <a:rPr lang="en-US" sz="1800"/>
              <a:t>Recycling impact</a:t>
            </a:r>
          </a:p>
          <a:p>
            <a:pPr lvl="1"/>
            <a:endParaRPr lang="en-US" sz="1800"/>
          </a:p>
          <a:p>
            <a:pPr lvl="1"/>
            <a:r>
              <a:rPr lang="en-US" sz="1800"/>
              <a:t>Disposal</a:t>
            </a:r>
          </a:p>
          <a:p>
            <a:pPr lvl="1"/>
            <a:endParaRPr lang="en-US" sz="1800"/>
          </a:p>
          <a:p>
            <a:pPr lvl="1"/>
            <a:r>
              <a:rPr lang="en-US" sz="1800"/>
              <a:t>Overproduction</a:t>
            </a:r>
          </a:p>
          <a:p>
            <a:pPr lvl="1"/>
            <a:endParaRPr lang="en-US" sz="1800"/>
          </a:p>
        </p:txBody>
      </p:sp>
      <p:pic>
        <p:nvPicPr>
          <p:cNvPr id="18" name="Picture 4" descr="Thermal power station">
            <a:extLst>
              <a:ext uri="{FF2B5EF4-FFF2-40B4-BE49-F238E27FC236}">
                <a16:creationId xmlns:a16="http://schemas.microsoft.com/office/drawing/2014/main" id="{0F2A4F90-836D-48FF-82BD-3B2F8778F3D9}"/>
              </a:ext>
            </a:extLst>
          </p:cNvPr>
          <p:cNvPicPr>
            <a:picLocks noChangeAspect="1"/>
          </p:cNvPicPr>
          <p:nvPr/>
        </p:nvPicPr>
        <p:blipFill rotWithShape="1">
          <a:blip r:embed="rId2"/>
          <a:srcRect l="5984" r="18732"/>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39889142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52604"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27C0064A-D7EE-2D46-8DFD-A85184A32E7E}"/>
              </a:ext>
            </a:extLst>
          </p:cNvPr>
          <p:cNvSpPr>
            <a:spLocks noGrp="1"/>
          </p:cNvSpPr>
          <p:nvPr>
            <p:ph type="title"/>
          </p:nvPr>
        </p:nvSpPr>
        <p:spPr>
          <a:xfrm>
            <a:off x="3045213" y="731520"/>
            <a:ext cx="6089904" cy="1426464"/>
          </a:xfrm>
        </p:spPr>
        <p:txBody>
          <a:bodyPr>
            <a:normAutofit/>
          </a:bodyPr>
          <a:lstStyle/>
          <a:p>
            <a:pPr algn="ctr"/>
            <a:r>
              <a:rPr lang="en-US">
                <a:solidFill>
                  <a:srgbClr val="FFFFFF"/>
                </a:solidFill>
              </a:rPr>
              <a:t>Financial Sustainability</a:t>
            </a:r>
          </a:p>
        </p:txBody>
      </p:sp>
      <p:sp>
        <p:nvSpPr>
          <p:cNvPr id="13" name="Rectangle 12">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Rectangle 1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82C39AE-66F0-4044-A6C1-1153AD8C44F8}"/>
              </a:ext>
            </a:extLst>
          </p:cNvPr>
          <p:cNvGraphicFramePr>
            <a:graphicFrameLocks noGrp="1"/>
          </p:cNvGraphicFramePr>
          <p:nvPr>
            <p:ph idx="1"/>
            <p:extLst>
              <p:ext uri="{D42A27DB-BD31-4B8C-83A1-F6EECF244321}">
                <p14:modId xmlns:p14="http://schemas.microsoft.com/office/powerpoint/2010/main" val="1037843979"/>
              </p:ext>
            </p:extLst>
          </p:nvPr>
        </p:nvGraphicFramePr>
        <p:xfrm>
          <a:off x="788988" y="2798763"/>
          <a:ext cx="10598150" cy="32829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463107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257762-6318-CA47-8CFD-FB0B82B0A2B9}"/>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Social Sustainability</a:t>
            </a:r>
          </a:p>
        </p:txBody>
      </p:sp>
      <p:graphicFrame>
        <p:nvGraphicFramePr>
          <p:cNvPr id="5" name="Content Placeholder 2">
            <a:extLst>
              <a:ext uri="{FF2B5EF4-FFF2-40B4-BE49-F238E27FC236}">
                <a16:creationId xmlns:a16="http://schemas.microsoft.com/office/drawing/2014/main" id="{217E9A10-137F-4C06-AAF3-AE431B408882}"/>
              </a:ext>
            </a:extLst>
          </p:cNvPr>
          <p:cNvGraphicFramePr>
            <a:graphicFrameLocks noGrp="1"/>
          </p:cNvGraphicFramePr>
          <p:nvPr>
            <p:ph idx="1"/>
            <p:extLst>
              <p:ext uri="{D42A27DB-BD31-4B8C-83A1-F6EECF244321}">
                <p14:modId xmlns:p14="http://schemas.microsoft.com/office/powerpoint/2010/main" val="285248032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42820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F5A7B8-78AE-FF4A-B416-8CC4A3A2826F}"/>
              </a:ext>
            </a:extLst>
          </p:cNvPr>
          <p:cNvSpPr>
            <a:spLocks noGrp="1"/>
          </p:cNvSpPr>
          <p:nvPr>
            <p:ph type="title"/>
          </p:nvPr>
        </p:nvSpPr>
        <p:spPr>
          <a:xfrm>
            <a:off x="656823" y="962166"/>
            <a:ext cx="3103808" cy="4421876"/>
          </a:xfrm>
        </p:spPr>
        <p:txBody>
          <a:bodyPr anchor="t">
            <a:normAutofit/>
          </a:bodyPr>
          <a:lstStyle/>
          <a:p>
            <a:pPr algn="r"/>
            <a:r>
              <a:rPr lang="en-US" sz="4000"/>
              <a:t>Network Sustainability</a:t>
            </a:r>
          </a:p>
        </p:txBody>
      </p:sp>
      <p:sp>
        <p:nvSpPr>
          <p:cNvPr id="3" name="Content Placeholder 2">
            <a:extLst>
              <a:ext uri="{FF2B5EF4-FFF2-40B4-BE49-F238E27FC236}">
                <a16:creationId xmlns:a16="http://schemas.microsoft.com/office/drawing/2014/main" id="{5BA39262-A9BA-CB4D-B063-55B357EB50CE}"/>
              </a:ext>
            </a:extLst>
          </p:cNvPr>
          <p:cNvSpPr>
            <a:spLocks noGrp="1"/>
          </p:cNvSpPr>
          <p:nvPr>
            <p:ph idx="1"/>
          </p:nvPr>
        </p:nvSpPr>
        <p:spPr>
          <a:xfrm>
            <a:off x="4088929" y="962167"/>
            <a:ext cx="6858113" cy="4743174"/>
          </a:xfrm>
        </p:spPr>
        <p:txBody>
          <a:bodyPr anchor="t">
            <a:normAutofit/>
          </a:bodyPr>
          <a:lstStyle/>
          <a:p>
            <a:r>
              <a:rPr lang="en-US" sz="2000"/>
              <a:t>Community</a:t>
            </a:r>
          </a:p>
          <a:p>
            <a:endParaRPr lang="en-US" sz="2000"/>
          </a:p>
          <a:p>
            <a:r>
              <a:rPr lang="en-US" sz="2000"/>
              <a:t>External Stakeholders</a:t>
            </a:r>
          </a:p>
          <a:p>
            <a:endParaRPr lang="en-US" sz="2000"/>
          </a:p>
          <a:p>
            <a:r>
              <a:rPr lang="en-US" sz="2000"/>
              <a:t>Suppliers</a:t>
            </a:r>
          </a:p>
          <a:p>
            <a:endParaRPr lang="en-US" sz="2000"/>
          </a:p>
          <a:p>
            <a:r>
              <a:rPr lang="en-US" sz="2000"/>
              <a:t>Customers</a:t>
            </a:r>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38430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FB677177-6C60-A840-8FA5-D71FD544D62C}"/>
              </a:ext>
            </a:extLst>
          </p:cNvPr>
          <p:cNvSpPr>
            <a:spLocks noGrp="1"/>
          </p:cNvSpPr>
          <p:nvPr>
            <p:ph type="title"/>
          </p:nvPr>
        </p:nvSpPr>
        <p:spPr>
          <a:xfrm>
            <a:off x="1386865" y="818984"/>
            <a:ext cx="6596245" cy="3268520"/>
          </a:xfrm>
        </p:spPr>
        <p:txBody>
          <a:bodyPr vert="horz" lIns="91440" tIns="45720" rIns="91440" bIns="45720" rtlCol="0" anchor="b">
            <a:normAutofit/>
          </a:bodyPr>
          <a:lstStyle/>
          <a:p>
            <a:pPr algn="r"/>
            <a:r>
              <a:rPr lang="en-US" sz="4800" kern="1200">
                <a:solidFill>
                  <a:srgbClr val="FFFFFF"/>
                </a:solidFill>
                <a:latin typeface="+mj-lt"/>
                <a:ea typeface="+mj-ea"/>
                <a:cs typeface="+mj-cs"/>
              </a:rPr>
              <a:t>‘sustainability, for a business, is the ability to keep operating successfully’</a:t>
            </a:r>
          </a:p>
        </p:txBody>
      </p:sp>
      <p:sp>
        <p:nvSpPr>
          <p:cNvPr id="20" name="Rectangle 19">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4">
            <a:extLst>
              <a:ext uri="{FF2B5EF4-FFF2-40B4-BE49-F238E27FC236}">
                <a16:creationId xmlns:a16="http://schemas.microsoft.com/office/drawing/2014/main" id="{31EC701C-1D73-A945-8A1F-40B4CE16A201}"/>
              </a:ext>
            </a:extLst>
          </p:cNvPr>
          <p:cNvSpPr>
            <a:spLocks noGrp="1"/>
          </p:cNvSpPr>
          <p:nvPr>
            <p:ph type="body" idx="1"/>
          </p:nvPr>
        </p:nvSpPr>
        <p:spPr>
          <a:xfrm>
            <a:off x="1931874" y="4797188"/>
            <a:ext cx="6051236" cy="1241828"/>
          </a:xfrm>
        </p:spPr>
        <p:txBody>
          <a:bodyPr vert="horz" lIns="91440" tIns="45720" rIns="91440" bIns="45720" rtlCol="0">
            <a:normAutofit/>
          </a:bodyPr>
          <a:lstStyle/>
          <a:p>
            <a:pPr algn="r"/>
            <a:endParaRPr lang="en-US" sz="2400" kern="1200">
              <a:solidFill>
                <a:srgbClr val="FFFFFF"/>
              </a:solidFill>
              <a:latin typeface="+mn-lt"/>
              <a:ea typeface="+mn-ea"/>
              <a:cs typeface="+mn-cs"/>
            </a:endParaRPr>
          </a:p>
        </p:txBody>
      </p:sp>
      <p:sp>
        <p:nvSpPr>
          <p:cNvPr id="22" name="Rectangle 21">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871017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B260B70B-FF04-4C41-AD6E-A4398FED9FF4}"/>
              </a:ext>
            </a:extLst>
          </p:cNvPr>
          <p:cNvSpPr>
            <a:spLocks noGrp="1"/>
          </p:cNvSpPr>
          <p:nvPr>
            <p:ph type="title"/>
          </p:nvPr>
        </p:nvSpPr>
        <p:spPr>
          <a:xfrm>
            <a:off x="1136397" y="502021"/>
            <a:ext cx="9688296" cy="1642969"/>
          </a:xfrm>
        </p:spPr>
        <p:txBody>
          <a:bodyPr anchor="b">
            <a:normAutofit/>
          </a:bodyPr>
          <a:lstStyle/>
          <a:p>
            <a:r>
              <a:rPr lang="en-US" sz="4000"/>
              <a:t>Future supply exploration</a:t>
            </a:r>
          </a:p>
        </p:txBody>
      </p:sp>
      <p:sp>
        <p:nvSpPr>
          <p:cNvPr id="7" name="Content Placeholder 6">
            <a:extLst>
              <a:ext uri="{FF2B5EF4-FFF2-40B4-BE49-F238E27FC236}">
                <a16:creationId xmlns:a16="http://schemas.microsoft.com/office/drawing/2014/main" id="{DA3B6D2B-E368-B246-B99B-5080BC9AF841}"/>
              </a:ext>
            </a:extLst>
          </p:cNvPr>
          <p:cNvSpPr>
            <a:spLocks noGrp="1"/>
          </p:cNvSpPr>
          <p:nvPr>
            <p:ph idx="1"/>
          </p:nvPr>
        </p:nvSpPr>
        <p:spPr>
          <a:xfrm>
            <a:off x="1136397" y="2418409"/>
            <a:ext cx="9688296" cy="3454358"/>
          </a:xfrm>
        </p:spPr>
        <p:txBody>
          <a:bodyPr anchor="t">
            <a:normAutofit/>
          </a:bodyPr>
          <a:lstStyle/>
          <a:p>
            <a:r>
              <a:rPr lang="en-US" sz="2000"/>
              <a:t>The future of industry requires a different perspective on how materials are procured</a:t>
            </a:r>
          </a:p>
          <a:p>
            <a:endParaRPr lang="en-US" sz="2000"/>
          </a:p>
          <a:p>
            <a:r>
              <a:rPr lang="en-US" sz="2000"/>
              <a:t>Within this, a review of demands and market trends is as ever necessary</a:t>
            </a:r>
          </a:p>
          <a:p>
            <a:endParaRPr lang="en-US" sz="2000"/>
          </a:p>
          <a:p>
            <a:r>
              <a:rPr lang="en-US" sz="2000"/>
              <a:t>Consideration of cost-effective benefits to the organization is key</a:t>
            </a:r>
          </a:p>
          <a:p>
            <a:endParaRPr lang="en-US" sz="2000"/>
          </a:p>
          <a:p>
            <a:r>
              <a:rPr lang="en-US" sz="2000"/>
              <a:t>Adoption of some elements of technology can aid in this</a:t>
            </a:r>
          </a:p>
        </p:txBody>
      </p:sp>
      <p:sp>
        <p:nvSpPr>
          <p:cNvPr id="14" name="Rectangle 13">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050935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33C3CD-3D71-F64C-BD29-0AFEE6DD4B6B}"/>
              </a:ext>
            </a:extLst>
          </p:cNvPr>
          <p:cNvSpPr>
            <a:spLocks noGrp="1"/>
          </p:cNvSpPr>
          <p:nvPr>
            <p:ph type="title"/>
          </p:nvPr>
        </p:nvSpPr>
        <p:spPr>
          <a:xfrm>
            <a:off x="656823" y="962166"/>
            <a:ext cx="3103808" cy="4421876"/>
          </a:xfrm>
        </p:spPr>
        <p:txBody>
          <a:bodyPr anchor="t">
            <a:normAutofit/>
          </a:bodyPr>
          <a:lstStyle/>
          <a:p>
            <a:pPr algn="r"/>
            <a:r>
              <a:rPr lang="en-US" sz="4000"/>
              <a:t>Freight</a:t>
            </a:r>
          </a:p>
        </p:txBody>
      </p:sp>
      <p:sp>
        <p:nvSpPr>
          <p:cNvPr id="3" name="Content Placeholder 2">
            <a:extLst>
              <a:ext uri="{FF2B5EF4-FFF2-40B4-BE49-F238E27FC236}">
                <a16:creationId xmlns:a16="http://schemas.microsoft.com/office/drawing/2014/main" id="{37C6E4FB-F0A3-C345-A5EF-BC05DDD50D3A}"/>
              </a:ext>
            </a:extLst>
          </p:cNvPr>
          <p:cNvSpPr>
            <a:spLocks noGrp="1"/>
          </p:cNvSpPr>
          <p:nvPr>
            <p:ph idx="1"/>
          </p:nvPr>
        </p:nvSpPr>
        <p:spPr>
          <a:xfrm>
            <a:off x="4088929" y="962167"/>
            <a:ext cx="6858113" cy="4743174"/>
          </a:xfrm>
        </p:spPr>
        <p:txBody>
          <a:bodyPr anchor="t">
            <a:normAutofit/>
          </a:bodyPr>
          <a:lstStyle/>
          <a:p>
            <a:r>
              <a:rPr lang="en-US" sz="2000"/>
              <a:t>The use of computers for record keeping in logistics is no new concept</a:t>
            </a:r>
          </a:p>
          <a:p>
            <a:endParaRPr lang="en-US" sz="2000"/>
          </a:p>
          <a:p>
            <a:r>
              <a:rPr lang="en-US" sz="2000"/>
              <a:t>Scheduling analysis has become the standard for logistical planning</a:t>
            </a:r>
          </a:p>
          <a:p>
            <a:endParaRPr lang="en-US" sz="2000"/>
          </a:p>
          <a:p>
            <a:r>
              <a:rPr lang="en-US" sz="2000"/>
              <a:t>Such planning is currently achieved using geospatial data</a:t>
            </a:r>
          </a:p>
          <a:p>
            <a:endParaRPr lang="en-US" sz="2000"/>
          </a:p>
          <a:p>
            <a:r>
              <a:rPr lang="en-US" sz="2000"/>
              <a:t>How can technological advancements be employed to further improve these efforts ?</a:t>
            </a:r>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825440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6" name="Rectangle 7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85F405-577D-1B41-8DB9-DF88267C480D}"/>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AI Planning</a:t>
            </a:r>
          </a:p>
        </p:txBody>
      </p:sp>
      <p:pic>
        <p:nvPicPr>
          <p:cNvPr id="3074" name="Picture 2" descr="How to Apply AI for Predictive Fleet Management Maintenance Software -  Intellias">
            <a:extLst>
              <a:ext uri="{FF2B5EF4-FFF2-40B4-BE49-F238E27FC236}">
                <a16:creationId xmlns:a16="http://schemas.microsoft.com/office/drawing/2014/main" id="{19F87220-6154-5343-A541-0FA4D412CAE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870809" y="1675227"/>
            <a:ext cx="8450382" cy="4394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4000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C387A7-13B3-4145-9757-0178CB4ECCB6}"/>
              </a:ext>
            </a:extLst>
          </p:cNvPr>
          <p:cNvSpPr>
            <a:spLocks noGrp="1"/>
          </p:cNvSpPr>
          <p:nvPr>
            <p:ph type="title"/>
          </p:nvPr>
        </p:nvSpPr>
        <p:spPr>
          <a:xfrm>
            <a:off x="943277" y="712269"/>
            <a:ext cx="3370998" cy="5502264"/>
          </a:xfrm>
        </p:spPr>
        <p:txBody>
          <a:bodyPr>
            <a:normAutofit/>
          </a:bodyPr>
          <a:lstStyle/>
          <a:p>
            <a:r>
              <a:rPr lang="en-US">
                <a:solidFill>
                  <a:srgbClr val="FFFFFF"/>
                </a:solidFill>
              </a:rPr>
              <a:t>Employment law</a:t>
            </a:r>
          </a:p>
        </p:txBody>
      </p:sp>
      <p:cxnSp>
        <p:nvCxnSpPr>
          <p:cNvPr id="11" name="Straight Connector 10">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5216"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CC9EBAF-4DE7-46FA-86D5-90F3EEF1BA62}"/>
              </a:ext>
            </a:extLst>
          </p:cNvPr>
          <p:cNvGraphicFramePr>
            <a:graphicFrameLocks noGrp="1"/>
          </p:cNvGraphicFramePr>
          <p:nvPr>
            <p:ph idx="1"/>
            <p:extLst>
              <p:ext uri="{D42A27DB-BD31-4B8C-83A1-F6EECF244321}">
                <p14:modId xmlns:p14="http://schemas.microsoft.com/office/powerpoint/2010/main" val="1861023569"/>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50549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0459807F-B6FA-44D3-9A53-C55B6B568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12192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C104CE-3BA2-2947-A11E-064C2BB673BB}"/>
              </a:ext>
            </a:extLst>
          </p:cNvPr>
          <p:cNvSpPr>
            <a:spLocks noGrp="1"/>
          </p:cNvSpPr>
          <p:nvPr>
            <p:ph type="title"/>
          </p:nvPr>
        </p:nvSpPr>
        <p:spPr>
          <a:xfrm>
            <a:off x="1255060" y="5279511"/>
            <a:ext cx="9681882" cy="739880"/>
          </a:xfrm>
        </p:spPr>
        <p:txBody>
          <a:bodyPr vert="horz" lIns="91440" tIns="45720" rIns="91440" bIns="45720" rtlCol="0" anchor="b">
            <a:normAutofit/>
          </a:bodyPr>
          <a:lstStyle/>
          <a:p>
            <a:pPr algn="ctr"/>
            <a:r>
              <a:rPr lang="en-US" sz="3600">
                <a:solidFill>
                  <a:schemeClr val="tx1">
                    <a:lumMod val="85000"/>
                    <a:lumOff val="15000"/>
                  </a:schemeClr>
                </a:solidFill>
              </a:rPr>
              <a:t>Autonomous vehicles</a:t>
            </a:r>
          </a:p>
        </p:txBody>
      </p:sp>
      <p:pic>
        <p:nvPicPr>
          <p:cNvPr id="2050" name="Picture 2" descr="Why hasn't AI changed the world yet? - BBC News">
            <a:extLst>
              <a:ext uri="{FF2B5EF4-FFF2-40B4-BE49-F238E27FC236}">
                <a16:creationId xmlns:a16="http://schemas.microsoft.com/office/drawing/2014/main" id="{7B24808D-5C43-DB4B-87D6-F175E8DB7C2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4165"/>
          <a:stretch/>
        </p:blipFill>
        <p:spPr bwMode="auto">
          <a:xfrm>
            <a:off x="20" y="10"/>
            <a:ext cx="12191979" cy="5886523"/>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04270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169F0A-E10B-A64B-B58E-2804CD75ED17}"/>
              </a:ext>
            </a:extLst>
          </p:cNvPr>
          <p:cNvSpPr>
            <a:spLocks noGrp="1"/>
          </p:cNvSpPr>
          <p:nvPr>
            <p:ph type="title"/>
          </p:nvPr>
        </p:nvSpPr>
        <p:spPr>
          <a:xfrm>
            <a:off x="1245072" y="1289765"/>
            <a:ext cx="3651101" cy="4270963"/>
          </a:xfrm>
        </p:spPr>
        <p:txBody>
          <a:bodyPr anchor="ctr">
            <a:normAutofit/>
          </a:bodyPr>
          <a:lstStyle/>
          <a:p>
            <a:pPr algn="ctr"/>
            <a:r>
              <a:rPr lang="en-US" sz="5200">
                <a:solidFill>
                  <a:srgbClr val="FFFFFF"/>
                </a:solidFill>
              </a:rPr>
              <a:t>International Shipping</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68FDCC75-BF16-FC41-B3F5-DBA24954F339}"/>
              </a:ext>
            </a:extLst>
          </p:cNvPr>
          <p:cNvSpPr>
            <a:spLocks noGrp="1"/>
          </p:cNvSpPr>
          <p:nvPr>
            <p:ph idx="1"/>
          </p:nvPr>
        </p:nvSpPr>
        <p:spPr>
          <a:xfrm>
            <a:off x="6297233" y="518400"/>
            <a:ext cx="4771607" cy="5837949"/>
          </a:xfrm>
        </p:spPr>
        <p:txBody>
          <a:bodyPr anchor="ctr">
            <a:normAutofit/>
          </a:bodyPr>
          <a:lstStyle/>
          <a:p>
            <a:r>
              <a:rPr lang="en-US" sz="2000">
                <a:solidFill>
                  <a:schemeClr val="tx1">
                    <a:alpha val="80000"/>
                  </a:schemeClr>
                </a:solidFill>
              </a:rPr>
              <a:t>Transport of goods to international partners often incurs charges and tariffs particularly from the UK to other countries</a:t>
            </a:r>
          </a:p>
          <a:p>
            <a:endParaRPr lang="en-US" sz="2000">
              <a:solidFill>
                <a:schemeClr val="tx1">
                  <a:alpha val="80000"/>
                </a:schemeClr>
              </a:solidFill>
            </a:endParaRPr>
          </a:p>
          <a:p>
            <a:r>
              <a:rPr lang="en-US" sz="2000">
                <a:solidFill>
                  <a:schemeClr val="tx1">
                    <a:alpha val="80000"/>
                  </a:schemeClr>
                </a:solidFill>
              </a:rPr>
              <a:t>The fulfillment of quotas poses challenges with respect to the movement of goods and those of materials</a:t>
            </a:r>
          </a:p>
          <a:p>
            <a:endParaRPr lang="en-US" sz="2000">
              <a:solidFill>
                <a:schemeClr val="tx1">
                  <a:alpha val="80000"/>
                </a:schemeClr>
              </a:solidFill>
            </a:endParaRPr>
          </a:p>
          <a:p>
            <a:r>
              <a:rPr lang="en-US" sz="2000">
                <a:solidFill>
                  <a:schemeClr val="tx1">
                    <a:alpha val="80000"/>
                  </a:schemeClr>
                </a:solidFill>
              </a:rPr>
              <a:t>Consider the Brexit implications</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9797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Autonomous ships - Products / systems - Kongsberg Maritime">
            <a:extLst>
              <a:ext uri="{FF2B5EF4-FFF2-40B4-BE49-F238E27FC236}">
                <a16:creationId xmlns:a16="http://schemas.microsoft.com/office/drawing/2014/main" id="{3A2186D9-DF55-7E4A-B0CF-9FFAEBB738DB}"/>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6233" r="10657"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Rectangle 7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DED6C8-4B1B-7149-B43E-5CFB3BC4BEF0}"/>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Autonomous Shipping</a:t>
            </a:r>
          </a:p>
        </p:txBody>
      </p:sp>
      <p:cxnSp>
        <p:nvCxnSpPr>
          <p:cNvPr id="73" name="Straight Connector 7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42969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435298AD9F9D243899E994CCB1A3FF7" ma:contentTypeVersion="5" ma:contentTypeDescription="Create a new document." ma:contentTypeScope="" ma:versionID="3d6c7269aa206f7a4685a9e8dc032551">
  <xsd:schema xmlns:xsd="http://www.w3.org/2001/XMLSchema" xmlns:xs="http://www.w3.org/2001/XMLSchema" xmlns:p="http://schemas.microsoft.com/office/2006/metadata/properties" xmlns:ns3="95d0673b-7393-4c63-90d0-f8e29adc0326" xmlns:ns4="26599eb2-cc7f-47dc-99f1-d58e85d089ed" targetNamespace="http://schemas.microsoft.com/office/2006/metadata/properties" ma:root="true" ma:fieldsID="853d1b99ef72e6cd59ab73dfb67adf99" ns3:_="" ns4:_="">
    <xsd:import namespace="95d0673b-7393-4c63-90d0-f8e29adc0326"/>
    <xsd:import namespace="26599eb2-cc7f-47dc-99f1-d58e85d089e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d0673b-7393-4c63-90d0-f8e29adc032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6599eb2-cc7f-47dc-99f1-d58e85d089ed"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8165DF8-425E-4C46-AC45-455D7751A020}">
  <ds:schemaRefs>
    <ds:schemaRef ds:uri="http://purl.org/dc/elements/1.1/"/>
    <ds:schemaRef ds:uri="http://schemas.microsoft.com/office/2006/metadata/properties"/>
    <ds:schemaRef ds:uri="http://purl.org/dc/terms/"/>
    <ds:schemaRef ds:uri="http://schemas.openxmlformats.org/package/2006/metadata/core-properties"/>
    <ds:schemaRef ds:uri="26599eb2-cc7f-47dc-99f1-d58e85d089ed"/>
    <ds:schemaRef ds:uri="http://schemas.microsoft.com/office/2006/documentManagement/types"/>
    <ds:schemaRef ds:uri="http://schemas.microsoft.com/office/infopath/2007/PartnerControls"/>
    <ds:schemaRef ds:uri="95d0673b-7393-4c63-90d0-f8e29adc0326"/>
    <ds:schemaRef ds:uri="http://www.w3.org/XML/1998/namespace"/>
    <ds:schemaRef ds:uri="http://purl.org/dc/dcmitype/"/>
  </ds:schemaRefs>
</ds:datastoreItem>
</file>

<file path=customXml/itemProps2.xml><?xml version="1.0" encoding="utf-8"?>
<ds:datastoreItem xmlns:ds="http://schemas.openxmlformats.org/officeDocument/2006/customXml" ds:itemID="{60C40485-0938-4C70-B9B2-DB20543A88FF}">
  <ds:schemaRefs>
    <ds:schemaRef ds:uri="http://schemas.microsoft.com/sharepoint/v3/contenttype/forms"/>
  </ds:schemaRefs>
</ds:datastoreItem>
</file>

<file path=customXml/itemProps3.xml><?xml version="1.0" encoding="utf-8"?>
<ds:datastoreItem xmlns:ds="http://schemas.openxmlformats.org/officeDocument/2006/customXml" ds:itemID="{05B5EA37-BCBB-4FAC-9D8C-AFB2B05C21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d0673b-7393-4c63-90d0-f8e29adc0326"/>
    <ds:schemaRef ds:uri="26599eb2-cc7f-47dc-99f1-d58e85d089e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103</TotalTime>
  <Words>1019</Words>
  <Application>Microsoft Macintosh PowerPoint</Application>
  <PresentationFormat>Widescreen</PresentationFormat>
  <Paragraphs>218</Paragraphs>
  <Slides>34</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Meiryo</vt:lpstr>
      <vt:lpstr>Arial</vt:lpstr>
      <vt:lpstr>Calibri</vt:lpstr>
      <vt:lpstr>Calibri Light</vt:lpstr>
      <vt:lpstr>Office Theme</vt:lpstr>
      <vt:lpstr>Logistics</vt:lpstr>
      <vt:lpstr>Contents</vt:lpstr>
      <vt:lpstr>Overview</vt:lpstr>
      <vt:lpstr>Contextualisation</vt:lpstr>
      <vt:lpstr>Scenario</vt:lpstr>
      <vt:lpstr>Identifying Processes</vt:lpstr>
      <vt:lpstr>Identifying Tooling  </vt:lpstr>
      <vt:lpstr>Supply Chain</vt:lpstr>
      <vt:lpstr>Historic Account</vt:lpstr>
      <vt:lpstr>A closer look</vt:lpstr>
      <vt:lpstr>Current Approaches</vt:lpstr>
      <vt:lpstr>Benefits</vt:lpstr>
      <vt:lpstr>Detriments</vt:lpstr>
      <vt:lpstr>Turbulence Ahead…..</vt:lpstr>
      <vt:lpstr>Environmental Impactors</vt:lpstr>
      <vt:lpstr>Political Impactors</vt:lpstr>
      <vt:lpstr>Availability Impactors</vt:lpstr>
      <vt:lpstr>Supply Chain failure</vt:lpstr>
      <vt:lpstr>Demand to be different</vt:lpstr>
      <vt:lpstr>Supply need</vt:lpstr>
      <vt:lpstr>Sustainable Supply</vt:lpstr>
      <vt:lpstr>Sustainable supply</vt:lpstr>
      <vt:lpstr>Environmental Sustainability</vt:lpstr>
      <vt:lpstr>Financial Sustainability</vt:lpstr>
      <vt:lpstr>Social Sustainability</vt:lpstr>
      <vt:lpstr>Network Sustainability</vt:lpstr>
      <vt:lpstr>‘sustainability, for a business, is the ability to keep operating successfully’</vt:lpstr>
      <vt:lpstr>Future supply exploration</vt:lpstr>
      <vt:lpstr>Freight</vt:lpstr>
      <vt:lpstr>AI Planning</vt:lpstr>
      <vt:lpstr>Employment law</vt:lpstr>
      <vt:lpstr>Autonomous vehicles</vt:lpstr>
      <vt:lpstr>International Shipping</vt:lpstr>
      <vt:lpstr>Autonomous Shipping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Jaymie Phillips</dc:creator>
  <cp:lastModifiedBy>Jaymie Phillips</cp:lastModifiedBy>
  <cp:revision>17</cp:revision>
  <dcterms:created xsi:type="dcterms:W3CDTF">2019-11-27T09:45:13Z</dcterms:created>
  <dcterms:modified xsi:type="dcterms:W3CDTF">2021-03-03T01:20:49Z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0x0101000435298AD9F9D243899E994CCB1A3FF7</vt:lpwstr>
  </property>
</Properties>
</file>