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2"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946" y="2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14.640"/>
    </inkml:context>
    <inkml:brush xml:id="br0">
      <inkml:brushProperty name="width" value="0.05" units="cm"/>
      <inkml:brushProperty name="height" value="0.05" units="cm"/>
      <inkml:brushProperty name="color" value="#E71224"/>
    </inkml:brush>
  </inkml:definitions>
  <inkml:trace contextRef="#ctx0" brushRef="#br0">1060 244 24575,'-1'-7'0,"0"0"0,0 1 0,0-1 0,-1 1 0,0-1 0,0 1 0,-1 0 0,0 0 0,0 0 0,0 0 0,-1 0 0,0 1 0,0-1 0,0 1 0,0 0 0,-1 0 0,-9-7 0,-1 0 0,-1 1 0,0 0 0,0 2 0,-1-1 0,-18-6 0,-1 3 0,-1 1 0,0 2 0,0 2 0,-1 1 0,0 2 0,0 2 0,0 1 0,0 2 0,-1 2 0,1 1 0,0 2 0,1 1 0,-1 3 0,1 0 0,-65 28 0,86-29 0,0 1 0,1 1 0,0 0 0,1 1 0,0 1 0,1 0 0,0 0 0,1 2 0,0-1 0,1 2 0,1-1 0,0 1 0,1 1 0,1 0 0,0 0 0,-7 25 0,13-35 0,1 0 0,0 1 0,0-1 0,0 1 0,1-1 0,0 1 0,0 0 0,1-1 0,0 1 0,0-1 0,0 1 0,1-1 0,0 0 0,0 0 0,0 0 0,1 0 0,0 0 0,0 0 0,1-1 0,0 1 0,7 8 0,7 6 0,1 0 0,1-1 0,39 28 0,7 2 0,2-2 0,3-4 0,1-2 0,80 31 0,-132-65 0,0 0 0,0-2 0,1 0 0,-1-1 0,1-2 0,0 0 0,0-1 0,29-2 0,-32-1 0,-1 0 0,1-1 0,-1-1 0,0 0 0,0-2 0,-1 0 0,1 0 0,-1-2 0,-1 0 0,18-12 0,-15 8 0,-2-1 0,1-1 0,-2 0 0,0 0 0,-1-2 0,0 0 0,-1 0 0,12-21 0,-20 28 0,-1-1 0,1 1 0,-2-1 0,1 0 0,-1 0 0,-1 0 0,0 0 0,0 0 0,-1 0 0,0-1 0,-1 1 0,0-1 0,-1 1 0,0 0 0,-1 0 0,0-1 0,0 1 0,-6-15 0,-4-2 0,0 1 0,-1 0 0,-2 0 0,0 2 0,-23-28 0,22 35-1365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23.037"/>
    </inkml:context>
    <inkml:brush xml:id="br0">
      <inkml:brushProperty name="width" value="0.05" units="cm"/>
      <inkml:brushProperty name="height" value="0.05" units="cm"/>
      <inkml:brushProperty name="color" value="#E71224"/>
    </inkml:brush>
  </inkml:definitions>
  <inkml:trace contextRef="#ctx0" brushRef="#br0">0 1564 24575,'1'-26'0,"1"1"0,2 0 0,0 0 0,1 1 0,10-26 0,50-116 0,-41 109 0,8-18 0,66-113 0,-71 145 0,2 2 0,1 1 0,68-68 0,28-1 0,168-115 0,-128 102 0,-104 76 0,139-114 0,-187 151-1365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24.811"/>
    </inkml:context>
    <inkml:brush xml:id="br0">
      <inkml:brushProperty name="width" value="0.05" units="cm"/>
      <inkml:brushProperty name="height" value="0.05" units="cm"/>
      <inkml:brushProperty name="color" value="#E71224"/>
    </inkml:brush>
  </inkml:definitions>
  <inkml:trace contextRef="#ctx0" brushRef="#br0">56 236 24575,'-1'-19'0,"-1"1"0,0-1 0,-2 1 0,0 0 0,-10-29 0,2 12 0,-4-26-1365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25.577"/>
    </inkml:context>
    <inkml:brush xml:id="br0">
      <inkml:brushProperty name="width" value="0.05" units="cm"/>
      <inkml:brushProperty name="height" value="0.05" units="cm"/>
      <inkml:brushProperty name="color" value="#E71224"/>
    </inkml:brush>
  </inkml:definitions>
  <inkml:trace contextRef="#ctx0" brushRef="#br0">1 291 24575,'2'-2'0,"0"1"0,1 0 0,-1 0 0,0-1 0,0 1 0,0-1 0,0 0 0,0 0 0,0 0 0,0 0 0,-1 0 0,1 0 0,-1 0 0,3-4 0,2-3 0,31-39-117,55-66 364,-79 100-460,0 2-1,1-1 0,0 2 1,1 0-1,0 1 1,17-9-1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27.192"/>
    </inkml:context>
    <inkml:brush xml:id="br0">
      <inkml:brushProperty name="width" value="0.05" units="cm"/>
      <inkml:brushProperty name="height" value="0.05" units="cm"/>
      <inkml:brushProperty name="color" value="#E71224"/>
    </inkml:brush>
  </inkml:definitions>
  <inkml:trace contextRef="#ctx0" brushRef="#br0">80 1 24575,'-1'1'0,"-11"10"0,1 0 0,1 1 0,0 0 0,-12 20 0,20-29 0,1 0 0,-1 1 0,1-1 0,-1 0 0,1 1 0,0-1 0,0 1 0,0-1 0,1 1 0,-1-1 0,1 1 0,0 0 0,0-1 0,0 1 0,0-1 0,1 1 0,0 0 0,-1-1 0,1 1 0,1-1 0,-1 0 0,0 1 0,1-1 0,0 0 0,3 5 0,0-2 0,0-2 0,1 1 0,0-1 0,-1 0 0,1 0 0,1 0 0,-1-1 0,1 0 0,-1 0 0,1-1 0,0 0 0,0 0 0,7 1 0,83-3-1365,-87 0-5461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29.412"/>
    </inkml:context>
    <inkml:brush xml:id="br0">
      <inkml:brushProperty name="width" value="0.05" units="cm"/>
      <inkml:brushProperty name="height" value="0.05" units="cm"/>
      <inkml:brushProperty name="color" value="#E71224"/>
    </inkml:brush>
  </inkml:definitions>
  <inkml:trace contextRef="#ctx0" brushRef="#br0">140 51 24575,'-1'-1'0,"1"0"0,-1 1 0,1-1 0,-1 0 0,1 1 0,-1-1 0,1 0 0,-1 1 0,0-1 0,1 1 0,-1-1 0,0 1 0,1 0 0,-1-1 0,0 1 0,1 0 0,-1-1 0,0 1 0,0 0 0,0 0 0,1 0 0,-1 0 0,0 0 0,0 0 0,0 0 0,-1 0 0,-27-1 0,26 1 0,-4-1 0,0 1 0,1 0 0,-1 1 0,0 0 0,1 0 0,-12 3 0,16-3 0,0 0 0,0 0 0,1 0 0,-1 0 0,0 1 0,1-1 0,-1 0 0,1 1 0,-1-1 0,1 1 0,0 0 0,-1-1 0,1 1 0,0 0 0,0 0 0,0 0 0,1 0 0,-1 0 0,0 0 0,1 0 0,-1 0 0,1 0 0,0 0 0,0 0 0,-1 3 0,1-2 0,0 1 0,0-1 0,0 0 0,0 1 0,0-1 0,1 0 0,-1 1 0,1-1 0,0 0 0,0 0 0,0 1 0,1-1 0,-1 0 0,1 0 0,-1-1 0,1 1 0,0 0 0,0 0 0,5 4 0,-5-6 0,0 0 0,0 0 0,0 0 0,0 0 0,0 0 0,0-1 0,0 1 0,0 0 0,0-1 0,0 0 0,1 1 0,-1-1 0,0 0 0,0 0 0,0 0 0,1-1 0,-1 1 0,0-1 0,0 1 0,0-1 0,0 1 0,0-1 0,0 0 0,0 0 0,0 0 0,0 0 0,0-1 0,0 1 0,0 0 0,2-4 0,1 1 0,-1 0 0,0 0 0,0-1 0,0 0 0,0 0 0,-1 0 0,0 0 0,0-1 0,0 1 0,-1-1 0,4-9 0,-1-4 0,-1-1 0,2-22 0,-5 42 0,-1 0 0,0 0 0,1 0 0,-1-1 0,0 1 0,0 0 0,1 0 0,-1 0 0,0 0 0,1 0 0,-1 0 0,0 0 0,0 0 0,1 1 0,-1-1 0,0 0 0,1 0 0,-1 0 0,0 0 0,0 0 0,1 0 0,-1 1 0,0-1 0,0 0 0,1 0 0,-1 0 0,0 0 0,0 1 0,0-1 0,1 0 0,-1 0 0,0 1 0,0-1 0,0 0 0,0 0 0,0 1 0,1-1 0,-1 0 0,0 1 0,0-1 0,0 1 0,15 18 0,-10-12 0,11 10-162,1-1 0,0-1 0,28 20-1,-33-26-553</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32.102"/>
    </inkml:context>
    <inkml:brush xml:id="br0">
      <inkml:brushProperty name="width" value="0.05" units="cm"/>
      <inkml:brushProperty name="height" value="0.05" units="cm"/>
      <inkml:brushProperty name="color" value="#E71224"/>
    </inkml:brush>
  </inkml:definitions>
  <inkml:trace contextRef="#ctx0" brushRef="#br0">12 268 24575,'-11'-83'0,"11"73"0,0-1 0,0 1 0,1-1 0,5-19 0,-5 26 0,1 0 0,-1 0 0,1 1 0,0-1 0,0 0 0,1 1 0,-1 0 0,1-1 0,0 1 0,0 0 0,0 1 0,0-1 0,0 0 0,1 1 0,4-3 0,-1 1 0,-1 0 0,1 1 0,-1 0 0,1 0 0,0 0 0,0 1 0,12-2 0,-17 4 0,1 0 0,-1-1 0,0 1 0,0 0 0,1 1 0,-1-1 0,0 0 0,1 1 0,-1-1 0,0 1 0,0-1 0,0 1 0,1 0 0,-1 0 0,0 0 0,0 1 0,0-1 0,-1 0 0,1 1 0,0-1 0,0 1 0,-1-1 0,1 1 0,-1 0 0,1 0 0,-1 0 0,0 0 0,1 2 0,4 10 0,0 1 0,-1 0 0,5 27 0,9-83 0,-16 33 0,0 1 0,0 0 0,1 0 0,0 0 0,0 0 0,1 0 0,0 1 0,0 0 0,0 0 0,1 0 0,0 1 0,9-7 0,-12 10 0,-1 0 0,1 0 0,0 1 0,0-1 0,-1 1 0,1 0 0,0-1 0,0 1 0,1 1 0,-1-1 0,0 0 0,0 1 0,0-1 0,0 1 0,1 0 0,-1 0 0,0 1 0,0-1 0,0 1 0,1-1 0,-1 1 0,0 0 0,0 0 0,0 0 0,0 1 0,-1-1 0,1 1 0,0-1 0,0 1 0,-1 0 0,1 0 0,-1 0 0,3 3 0,-3-3 0,-1 1 0,1 0 0,0 0 0,-1 0 0,1 0 0,-1 0 0,0 0 0,0 0 0,0 0 0,-1 0 0,1 0 0,-1 1 0,0 4 0,-2 51 0,1-28 0,1-21-1365,0-1-5461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34.386"/>
    </inkml:context>
    <inkml:brush xml:id="br0">
      <inkml:brushProperty name="width" value="0.05" units="cm"/>
      <inkml:brushProperty name="height" value="0.05" units="cm"/>
      <inkml:brushProperty name="color" value="#E71224"/>
    </inkml:brush>
  </inkml:definitions>
  <inkml:trace contextRef="#ctx0" brushRef="#br0">3 742 24575,'0'-77'0,"-2"10"0,3 0 0,3 0 0,15-75 0,-17 130 0,0-1 0,1 0 0,1 1 0,0 0 0,1 0 0,0 0 0,1 0 0,14-20 0,-5 13 0,7-10 0,51-51 0,-66 73 0,1 0 0,-1 1 0,1 1 0,0-1 0,0 1 0,1 0 0,-1 1 0,1 0 0,0 1 0,0-1 0,1 2 0,15-4 0,-24 6 0,1 0 0,-1 0 0,1 0 0,-1 0 0,1 0 0,-1 0 0,1 1 0,-1-1 0,1 0 0,-1 1 0,1-1 0,-1 1 0,0 0 0,1-1 0,-1 1 0,0 0 0,1 0 0,-1 0 0,0 0 0,0 0 0,0 0 0,0 0 0,0 0 0,0 0 0,1 2 0,-1 0 0,1 1 0,0-1 0,-1 1 0,0-1 0,0 1 0,0 0 0,0-1 0,-1 1 0,0 0 0,1 4 0,-1-2 0,0 0 0,-1-1 0,1 1 0,-1 0 0,0-1 0,0 1 0,-1 0 0,1-1 0,-1 0 0,-1 1 0,1-1 0,-1 0 0,0 0 0,-4 5 0,-1-5-114,0-1 1,0 0-1,-1 0 0,1-1 0,-1 0 1,0 0-1,0-1 0,0 0 0,0-1 1,0 0-1,-11 0 0,11-1-6712</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1:33:19.632"/>
    </inkml:context>
    <inkml:brush xml:id="br0">
      <inkml:brushProperty name="width" value="0.05" units="cm"/>
      <inkml:brushProperty name="height" value="0.05" units="cm"/>
      <inkml:brushProperty name="color" value="#E71224"/>
    </inkml:brush>
  </inkml:definitions>
  <inkml:trace contextRef="#ctx0" brushRef="#br0">1350 99 24575,'-6'-4'0,"0"0"0,0 1 0,0 0 0,-1 0 0,1 1 0,-1-1 0,1 1 0,-1 1 0,-12-2 0,-9-4 0,-18-4 0,-1 1 0,-91-6 0,-95 12 0,172 4 0,38 0 0,-1 1 0,1 1 0,0 0 0,0 2 0,0 1 0,0 1 0,0 1 0,1 0 0,0 2 0,-31 17 0,-6 3 0,45-24 0,0 2 0,1-1 0,-24 17 0,12-4 0,2 0 0,0 2 0,0 0 0,2 2 0,-29 40 0,31-35 0,2 1 0,1 1 0,1 1 0,1 0 0,2 0 0,2 2 0,-10 46 0,15-51 0,1 0 0,1 0 0,2 0 0,1 0 0,1 1 0,1-1 0,2 0 0,0 0 0,11 34 0,44 101 0,-56-156 0,-1 0 0,1 0 0,1 0 0,-1 0 0,1 0 0,1 0 0,-1-1 0,1 0 0,0 0 0,7 6 0,27 25 0,-29-26 0,0-2 0,1 1 0,0-1 0,0-1 0,19 11 0,59 30 0,75 33 0,-147-75 0,0 0 0,1-2 0,0 0 0,0-1 0,0-1 0,1 0 0,35-1 0,30-1 0,86-4 0,-155 1 0,1-1 0,-1-1 0,0 0 0,0-1 0,18-8 0,71-40 0,-13 5 0,-55 32 0,-1-2 0,-1-2 0,-1 0 0,0-3 0,-2-1 0,37-35 0,-47 35 0,0 0 0,-2-2 0,29-50 0,-41 64 0,1-1 0,-1-1 0,-1 0 0,-1 0 0,0-1 0,0 0 0,-2 1 0,0-2 0,2-19 0,-3-16 0,-3-59 0,-1 30 0,1 69 0,-1 0 0,0-1 0,0 1 0,-1 0 0,-1 0 0,0 0 0,0 1 0,-1-1 0,0 1 0,-1 0 0,-9-11 0,3 0 0,-21-19 0,4 6 0,-1-8 0,-2 1 0,-54-53 0,53 49 0,4 6 0,16 24-113,6 6-66,-1 1 0,1 0 0,-1 0 1,-1 1-1,1 0 0,-13-7 0,6 6-6647</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19:28.206"/>
    </inkml:context>
    <inkml:brush xml:id="br0">
      <inkml:brushProperty name="width" value="0.05" units="cm"/>
      <inkml:brushProperty name="height" value="0.05" units="cm"/>
      <inkml:brushProperty name="color" value="#E71224"/>
    </inkml:brush>
  </inkml:definitions>
  <inkml:trace contextRef="#ctx0" brushRef="#br0">1781 30 24575,'-28'-9'0,"3"-1"0,-3 5 0,-1 2 0,0 1 0,1 1 0,-1 2 0,-55 7 0,46 2 0,-41 16 0,18-6 0,17-4 0,1 1 0,-58 33 0,-77 55 0,158-93 0,-219 149 0,211-141 0,-106 66 0,-20 13 0,97-59 0,17-12 0,-56 50 0,75-59 0,6-6 0,0 1 0,1 0 0,1 1 0,0 0 0,-19 32 0,23-29 0,-1 1 0,2-1 0,1 2 0,0-1 0,1 1 0,1 0 0,1 0 0,-1 26 0,2-17 0,1 0 0,2 0 0,1 0 0,1 0 0,2 0 0,1 0 0,1-1 0,19 56 0,1-31 0,3-1 0,2-2 0,52 67 0,35 55 0,-102-148 0,1 0 0,1 0 0,1-2 0,36 34 0,99 66 0,-140-112 0,2-1 0,-1-1 0,1-1 0,0 0 0,0-1 0,1-1 0,0 0 0,0-1 0,27 2 0,18-1 0,83-4 0,-85-2 0,-19 2 0,0-2 0,-1-2 0,1-1 0,-1-3 0,0-1 0,65-22 0,-23-5 0,-2-4 0,-2-3 0,-2-4 0,85-66 0,140-93 0,-282 192 0,0 0 0,0-1 0,-1 0 0,-1-2 0,0 0 0,-1-1 0,-1-1 0,13-20 0,-10 9 0,-1 0 0,-1-1 0,-2-1 0,19-61 0,-23 59 0,-1-1 0,-2-1 0,-1 1 0,-2-1 0,-1 0 0,-2 0 0,-4-46 0,1 71 0,0 0 0,0 0 0,-1 1 0,0-1 0,-1 1 0,0 0 0,0 0 0,-1 0 0,-8-11 0,-7-8 0,-35-35 0,14 17 0,-44-57 0,-124-142 0,185 219 0,-2 2 0,-1 1 0,-55-36 0,-97-44 0,154 90 0,8 5 0,-1 1 0,0 1 0,-1 0 0,-23-3 0,21 4 0,1 2-455,1 0 0,-33 0 0,30 3-6371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19:30.519"/>
    </inkml:context>
    <inkml:brush xml:id="br0">
      <inkml:brushProperty name="width" value="0.05" units="cm"/>
      <inkml:brushProperty name="height" value="0.05" units="cm"/>
      <inkml:brushProperty name="color" value="#E71224"/>
    </inkml:brush>
  </inkml:definitions>
  <inkml:trace contextRef="#ctx0" brushRef="#br0">0 986 24575,'0'-22'0,"2"0"0,0 0 0,2 0 0,0 0 0,1 0 0,1 1 0,1 0 0,13-26 0,-7 21 0,2 1 0,1 1 0,0 0 0,2 1 0,34-35 0,-5 15 0,2 2 0,2 3 0,2 1 0,1 3 0,65-30 0,1 5 0,4 5 0,1 6 0,3 6 0,1 4 0,153-22 0,-196 48 0,130-2 0,-171 14 0,-1 2 0,1 2 0,0 3 0,72 18 0,-91-15 0,-1 0 0,-1 1 0,1 2 0,-2 0 0,0 2 0,0 0 0,-2 2 0,0 0 0,33 36 0,5 15 0,81 117 0,-54-40 0,-53-85 0,43 55 0,-62-92-1365,0-2-5461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19:32.803"/>
    </inkml:context>
    <inkml:brush xml:id="br0">
      <inkml:brushProperty name="width" value="0.05" units="cm"/>
      <inkml:brushProperty name="height" value="0.05" units="cm"/>
      <inkml:brushProperty name="color" value="#E71224"/>
    </inkml:brush>
  </inkml:definitions>
  <inkml:trace contextRef="#ctx0" brushRef="#br0">2 505 24575,'-2'-123'0,"5"-136"0,16 158-1365,-16 79-5461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19:34.478"/>
    </inkml:context>
    <inkml:brush xml:id="br0">
      <inkml:brushProperty name="width" value="0.05" units="cm"/>
      <inkml:brushProperty name="height" value="0.05" units="cm"/>
      <inkml:brushProperty name="color" value="#E71224"/>
    </inkml:brush>
  </inkml:definitions>
  <inkml:trace contextRef="#ctx0" brushRef="#br0">0 131 24575,'4'-2'0,"0"1"0,0-1 0,0 0 0,-1 0 0,1 0 0,-1 0 0,0-1 0,0 1 0,1-1 0,-2 0 0,1 0 0,3-4 0,3-2 0,1 0 6,0 0-1,1 1 1,0 1-1,1 0 1,-1 0-1,1 1 1,1 1-1,-1 0 1,1 0-1,0 2 1,0-1-1,15-1 1,16 1-175,-1 1 1,61 4 0,-38 0-764,-42 0-5894</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19:36.824"/>
    </inkml:context>
    <inkml:brush xml:id="br0">
      <inkml:brushProperty name="width" value="0.05" units="cm"/>
      <inkml:brushProperty name="height" value="0.05" units="cm"/>
      <inkml:brushProperty name="color" value="#E71224"/>
    </inkml:brush>
  </inkml:definitions>
  <inkml:trace contextRef="#ctx0" brushRef="#br0">693 1 24575,'-65'-1'0,"-73"3"0,128 0 0,0 0 0,0 1 0,0 0 0,1 0 0,-1 1 0,1 1 0,0-1 0,0 1 0,0 1 0,-14 11 0,-8 10 0,-35 38 0,63-62 0,-166 196 0,106-120 0,58-71 0,0-1 0,1 1 0,0 0 0,0 0 0,1 0 0,0 1 0,0-1 0,1 1 0,0 0 0,0-1 0,0 16 0,1-5 0,1-1 0,1 1 0,0-1 0,8 31 0,-4-31 0,1-1 0,1 0 0,0 0 0,1-1 0,1 0 0,1 0 0,0-1 0,1 0 0,0-1 0,1 0 0,1-1 0,0 0 0,1-1 0,30 20 0,-5-7 0,1-2 0,1-2 0,0-1 0,80 24 0,-99-37-227,0-1-1,1-2 1,0 0-1,0-1 1,38 0-1,-40-4-6598</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19:39.192"/>
    </inkml:context>
    <inkml:brush xml:id="br0">
      <inkml:brushProperty name="width" value="0.05" units="cm"/>
      <inkml:brushProperty name="height" value="0.05" units="cm"/>
      <inkml:brushProperty name="color" value="#E71224"/>
    </inkml:brush>
  </inkml:definitions>
  <inkml:trace contextRef="#ctx0" brushRef="#br0">301 26 24575,'0'-1'0,"-1"0"0,1 0 0,-1 0 0,1 0 0,-1 0 0,1 0 0,-1 0 0,0 0 0,0 0 0,0 0 0,1 0 0,-1 0 0,0 1 0,0-1 0,0 0 0,0 1 0,0-1 0,0 0 0,0 1 0,-1-1 0,1 1 0,0 0 0,0-1 0,0 1 0,0 0 0,-1 0 0,-1 0 0,-39-5 0,38 5 0,-9-1 0,0 0 0,0 1 0,0 1 0,0 0 0,0 1 0,-14 3 0,20-2 0,0-1 0,0 1 0,1 0 0,0 1 0,-1 0 0,1 0 0,0 0 0,1 0 0,-1 1 0,1 0 0,0 0 0,-7 10 0,7-8 0,1-1 0,0 0 0,0 1 0,1 0 0,-1 0 0,2 0 0,-1 0 0,1 1 0,0-1 0,0 0 0,1 1 0,0 0 0,1-1 0,-1 1 0,2 11 0,0-14 0,0 1 0,0-1 0,0 0 0,1 0 0,0 0 0,0 0 0,0 0 0,0-1 0,1 1 0,0-1 0,0 1 0,0-1 0,0 0 0,1 0 0,0 0 0,-1-1 0,2 1 0,-1-1 0,0 0 0,0 0 0,1 0 0,0-1 0,6 3 0,4 2 0,0-2 0,0 1 0,0-2 0,0 0 0,17 1 0,-28-4 0,0-1 0,0 0 0,1 0 0,-1-1 0,0 1 0,0-1 0,0 0 0,0 0 0,0 0 0,0 0 0,0-1 0,0 0 0,0 0 0,-1 0 0,1 0 0,-1-1 0,0 1 0,1-1 0,-1 0 0,0 0 0,0 0 0,-1 0 0,5-7 0,-3 4 0,0-1 0,-1 0 0,0 0 0,-1 0 0,1-1 0,-1 1 0,-1-1 0,1 1 0,0-12 0,-1-10 0,-3-33 0,1 40 0,3 31 0,-1-1 0,1 1 0,1-1 0,-1 0 0,2 0 0,-1 0 0,1 0 0,0-1 0,0 1 0,1-1 0,0 0 0,1 0 0,-1-1 0,1 1 0,10 7 0,-8-7-91,0 0 0,1 0 0,0-1 0,0 0 0,0-1 0,1 0 0,0 0 0,0-1 0,0-1 0,0 1 0,1-2 0,0 1 0,-1-1 0,13 0 0,-2-2-6735</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19:42.116"/>
    </inkml:context>
    <inkml:brush xml:id="br0">
      <inkml:brushProperty name="width" value="0.05" units="cm"/>
      <inkml:brushProperty name="height" value="0.05" units="cm"/>
      <inkml:brushProperty name="color" value="#E71224"/>
    </inkml:brush>
  </inkml:definitions>
  <inkml:trace contextRef="#ctx0" brushRef="#br0">3 709 24575,'-2'-115'0,"4"-127"0,-1 234 0,0 1 0,1 0 0,0-1 0,0 1 0,0 0 0,1 0 0,0 0 0,1 0 0,-1 1 0,1-1 0,1 1 0,-1 0 0,1 0 0,0 0 0,0 1 0,1 0 0,0 0 0,-1 0 0,2 1 0,-1 0 0,0 0 0,1 0 0,0 1 0,0 0 0,0 0 0,0 1 0,0 0 0,1 0 0,-1 1 0,1 0 0,-1 0 0,1 1 0,-1-1 0,1 2 0,-1-1 0,1 1 0,-1 0 0,12 4 0,-15-4 0,0 0 0,0 1 0,0 0 0,0 0 0,0 0 0,-1 0 0,1 0 0,-1 1 0,1 0 0,-1 0 0,0 0 0,0 0 0,0 0 0,0 0 0,4 8 0,0 2 0,-1 0 0,0 1 0,5 19 0,13 28 0,-23-59 0,-1-1 0,1 0 0,0 0 0,-1 1 0,1-1 0,0 0 0,0 0 0,0 0 0,0 0 0,0 0 0,0 0 0,0 0 0,0 0 0,1-1 0,-1 1 0,0 0 0,0-1 0,1 1 0,-1-1 0,0 1 0,1-1 0,-1 1 0,0-1 0,1 0 0,-1 0 0,1 0 0,-1 0 0,0 0 0,1 0 0,-1 0 0,1 0 0,-1-1 0,0 1 0,1 0 0,-1-1 0,0 1 0,1-1 0,-1 0 0,0 1 0,0-1 0,1 0 0,-1 0 0,0 0 0,0 0 0,0 0 0,1-1 0,6-5 0,-1 0 0,1-1 0,-1-1 0,11-16 0,-5 2 0,-1 0 0,-1-1 0,14-43 0,-19 47 0,0 1 0,2 0 0,0 0 0,1 0 0,1 1 0,1 1 0,19-25 0,-28 40 0,0-1 0,0 1 0,0 1 0,0-1 0,0 0 0,0 0 0,0 1 0,1-1 0,-1 1 0,1 0 0,-1 0 0,1 0 0,-1 0 0,1 0 0,0 0 0,-1 1 0,1-1 0,0 1 0,-1 0 0,1-1 0,0 2 0,0-1 0,-1 0 0,1 0 0,0 1 0,0-1 0,-1 1 0,1 0 0,3 1 0,-2 1 0,0 0 0,0 0 0,0 0 0,0 0 0,0 0 0,-1 1 0,1 0 0,-1-1 0,0 1 0,0 0 0,-1 1 0,1-1 0,-1 1 0,0-1 0,2 6 0,1 6 0,-1 0 0,-1 0 0,0 0 0,1 32 0,-6 70 0,-1-39 0,3 98-1365,0-155-5461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19:44.249"/>
    </inkml:context>
    <inkml:brush xml:id="br0">
      <inkml:brushProperty name="width" value="0.05" units="cm"/>
      <inkml:brushProperty name="height" value="0.05" units="cm"/>
      <inkml:brushProperty name="color" value="#E71224"/>
    </inkml:brush>
  </inkml:definitions>
  <inkml:trace contextRef="#ctx0" brushRef="#br0">0 1022 24575,'0'-916'0,"0"911"0,0 1 0,0-1 0,1 0 0,-1 1 0,1-1 0,0 1 0,0-1 0,0 1 0,1 0 0,0-1 0,-1 1 0,2 0 0,-1 0 0,0 0 0,5-6 0,-3 7 0,-1 0 0,1 1 0,0-1 0,0 1 0,0-1 0,0 1 0,0 0 0,1 1 0,-1-1 0,0 1 0,1 0 0,-1 0 0,1 0 0,0 1 0,7-1 0,41 0 0,76 7 0,-121-5 0,0 0 0,0 0 0,0 1 0,-1 0 0,1 1 0,-1 0 0,1 0 0,-1 0 0,9 6 0,-13-6 0,1-1 0,-1 1 0,0 0 0,0 0 0,0 0 0,0 0 0,-1 1 0,1-1 0,-1 1 0,0-1 0,0 1 0,0 0 0,-1 0 0,1 0 0,-1 0 0,0 0 0,0 0 0,1 7 0,0 11 0,0-1 0,-1 1 0,-1 0 0,-2 0 0,0-1 0,-6 27 0,6-43 0,0-1 0,0 1 0,-1-1 0,0 0 0,0 0 0,0 0 0,0 0 0,-1-1 0,0 1 0,1-1 0,-1 0 0,0 0 0,-1 0 0,1 0 0,0-1 0,-1 0 0,1 0 0,-7 2 0,-11 3 0,0 0 0,-36 5 0,53-11 0,-28 4-455,0-2 0,-49-1 0,61-2-6371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43.021"/>
    </inkml:context>
    <inkml:brush xml:id="br0">
      <inkml:brushProperty name="width" value="0.05" units="cm"/>
      <inkml:brushProperty name="height" value="0.05" units="cm"/>
      <inkml:brushProperty name="color" value="#E71224"/>
    </inkml:brush>
  </inkml:definitions>
  <inkml:trace contextRef="#ctx0" brushRef="#br0">1199 152 24575,'-3'-1'0,"0"0"0,1 1 0,-1-1 0,0-1 0,1 1 0,-1 0 0,1 0 0,-1-1 0,1 0 0,0 1 0,0-1 0,-3-3 0,-22-13 0,10 13 0,0 1 0,-1 1 0,1 0 0,-35 0 0,-25-3 0,-26-5 0,1 5 0,-123 7 0,73 1 0,141-2 0,-14 0 0,-48 5 0,64-3 0,0 0 0,0 1 0,0 0 0,0 0 0,0 1 0,1 0 0,0 0 0,-12 9 0,7-4 0,1 2 0,1-1 0,0 1 0,1 1 0,0 0 0,0 1 0,1 0 0,1 0 0,0 1 0,1 0 0,1 0 0,0 0 0,-6 24 0,5-9 0,1 1 0,1-1 0,1 1 0,2-1 0,1 1 0,4 37 0,0-50 0,0-1 0,1 0 0,0-1 0,2 1 0,0-1 0,0 0 0,1 0 0,1-1 0,1 1 0,0-2 0,1 0 0,15 17 0,-12-16 0,0 0 0,1 0 0,1-2 0,1 0 0,-1 0 0,2-2 0,0 0 0,0-1 0,0 0 0,22 6 0,-17-9 0,0-1 0,1-2 0,0 0 0,34 0 0,93-11 0,-131 4 0,-1 0 0,1 0 0,-1-2 0,0 0 0,-1-1 0,1-1 0,-1-1 0,-1 0 0,0-1 0,0-1 0,-1-1 0,24-23 0,-13 10 0,-2-1 0,-1-2 0,-2 0 0,0-1 0,32-63 0,-38 58 20,-1 0 0,-2-1 0,-1-1 0,-1 0 0,6-52 0,-9 11-763,-2-123 1,-5 180-6084</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45.554"/>
    </inkml:context>
    <inkml:brush xml:id="br0">
      <inkml:brushProperty name="width" value="0.05" units="cm"/>
      <inkml:brushProperty name="height" value="0.05" units="cm"/>
      <inkml:brushProperty name="color" value="#E71224"/>
    </inkml:brush>
  </inkml:definitions>
  <inkml:trace contextRef="#ctx0" brushRef="#br0">1 816 24575,'-1'-25'0,"2"-1"0,0 0 0,2 0 0,1 0 0,1 1 0,1 0 0,2 0 0,0 0 0,14-26 0,4-1 0,3 1 0,59-81 0,-69 109 0,1 0 0,0 2 0,2 0 0,0 1 0,1 2 0,2 0 0,31-18 0,-1 7 0,60-25 0,-94 46 0,1 1 0,-1 1 0,1 1 0,0 1 0,0 0 0,32 1 0,227 5-1365,-259-2-5461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47.212"/>
    </inkml:context>
    <inkml:brush xml:id="br0">
      <inkml:brushProperty name="width" value="0.05" units="cm"/>
      <inkml:brushProperty name="height" value="0.05" units="cm"/>
      <inkml:brushProperty name="color" value="#E71224"/>
    </inkml:brush>
  </inkml:definitions>
  <inkml:trace contextRef="#ctx0" brushRef="#br0">2 657 24575,'0'-11'0,"-2"-42"0,3 1 0,3-1 0,2 1 0,12-53 0,-12 80 0,2 1 0,0 1 0,14-26 0,-17 38 0,1 1 0,1 0 0,0 0 0,1 1 0,-1 0 0,2 0 0,-1 1 0,17-13 0,-3 6 0,1 0 0,0 2 0,34-15 0,23-7-1365,-60 28-5461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49.067"/>
    </inkml:context>
    <inkml:brush xml:id="br0">
      <inkml:brushProperty name="width" value="0.05" units="cm"/>
      <inkml:brushProperty name="height" value="0.05" units="cm"/>
      <inkml:brushProperty name="color" value="#E71224"/>
    </inkml:brush>
  </inkml:definitions>
  <inkml:trace contextRef="#ctx0" brushRef="#br0">0 266 24575,'1'-2'0,"0"1"0,-1 0 0,1-1 0,0 1 0,0-1 0,0 1 0,-1 0 0,2 0 0,-1-1 0,0 1 0,0 0 0,0 0 0,0 0 0,1 0 0,2-1 0,27-17 0,-23 15 0,8-5 0,0 2 0,0 0 0,1 1 0,-1 1 0,2 0 0,28-4 0,2 4 0,58 0 0,-87 4 0,0 0 0,-1-2 0,1 0 0,-1-1 0,0-1 0,26-10 0,-20 6 0,-6 4 0,-1-1 0,0-1 0,0 0 0,-1-1 0,0-1 0,-1-1 0,0 0 0,26-23 0,-24 18-1365,-2 3-5461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54.107"/>
    </inkml:context>
    <inkml:brush xml:id="br0">
      <inkml:brushProperty name="width" value="0.05" units="cm"/>
      <inkml:brushProperty name="height" value="0.05" units="cm"/>
      <inkml:brushProperty name="color" value="#E71224"/>
    </inkml:brush>
  </inkml:definitions>
  <inkml:trace contextRef="#ctx0" brushRef="#br0">766 3 24575,'-50'-1'0,"26"-1"0,1 2 0,-1 1 0,0 1 0,1 0 0,-24 7 0,-20 9 0,11-3 0,-108 43 0,134-44 0,11-6 0,-1 1 0,1 0 0,1 2 0,0 0 0,1 1 0,-30 27 0,39-32 0,1 1 0,1-1 0,-1 2 0,2-1 0,-1 1 0,1 0 0,0 0 0,1 1 0,-4 11 0,3-5 0,2 0 0,0 0 0,1 0 0,1 1 0,1 18 0,0 8 0,4 110 0,-3-144 0,1 1 0,0-1 0,1 0 0,0 1 0,0-1 0,1 0 0,0-1 0,1 1 0,0-1 0,0 0 0,1 0 0,0 0 0,0-1 0,1 0 0,0 0 0,0-1 0,0 0 0,15 10 0,1-3 0,0 0 0,1-1 0,0-1 0,1-2 0,43 12 0,-52-18-455,0 0 0,26 1 0,-19-3-6371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56.399"/>
    </inkml:context>
    <inkml:brush xml:id="br0">
      <inkml:brushProperty name="width" value="0.05" units="cm"/>
      <inkml:brushProperty name="height" value="0.05" units="cm"/>
      <inkml:brushProperty name="color" value="#E71224"/>
    </inkml:brush>
  </inkml:definitions>
  <inkml:trace contextRef="#ctx0" brushRef="#br0">232 28 24575,'0'-1'0,"-1"0"0,1 0 0,0 0 0,-1 0 0,1 0 0,0 0 0,-1 0 0,1 0 0,-1 1 0,0-1 0,1 0 0,-1 0 0,0 1 0,1-1 0,-1 0 0,0 1 0,0-1 0,0 0 0,0 1 0,1-1 0,-1 1 0,0 0 0,0-1 0,0 1 0,0 0 0,-2-1 0,-30-5 0,30 6 0,-5-1 0,-1 0 0,1 0 0,-1 1 0,1 1 0,-1 0 0,1 0 0,0 0 0,-1 1 0,1 0 0,0 1 0,-13 5 0,17-5 0,0-1 0,0 1 0,0 0 0,0 0 0,0 0 0,1 1 0,0-1 0,-1 1 0,1 0 0,0 0 0,1 0 0,-1 0 0,1 0 0,0 1 0,0-1 0,0 1 0,1-1 0,-1 1 0,1 0 0,0 0 0,0 7 0,-1 2 0,1 0 0,1-1 0,0 1 0,1 0 0,3 16 0,-4-27 0,1 1 0,0-1 0,0 1 0,0-1 0,0 1 0,1-1 0,-1 0 0,1 0 0,0 0 0,0 0 0,0 0 0,0 0 0,1 0 0,-1 0 0,1-1 0,-1 0 0,1 1 0,0-1 0,0 0 0,0 0 0,0-1 0,1 1 0,-1 0 0,7 1 0,-6-2 0,0 0 0,0 0 0,0 0 0,1 0 0,-1-1 0,0 0 0,1 0 0,-1 0 0,1 0 0,-1-1 0,0 0 0,0 1 0,1-2 0,-1 1 0,0 0 0,0-1 0,0 0 0,0 0 0,0 0 0,-1 0 0,1-1 0,-1 1 0,1-1 0,-1 0 0,0 0 0,0 0 0,0-1 0,-1 1 0,1-1 0,-1 1 0,1-1 0,-1 0 0,-1 0 0,1 0 0,0 0 0,-1 0 0,2-9 0,0 0 0,0-1 0,-1 0 0,0-20 0,-2 34 0,0 0 0,0 0 0,0 0 0,1 1 0,-1-1 0,0 0 0,0 0 0,0 0 0,0 0 0,0 0 0,0 0 0,1 0 0,-1 0 0,0 0 0,0 1 0,0-1 0,0 0 0,1 0 0,-1 0 0,0 0 0,0 0 0,0 0 0,0 0 0,0 0 0,1 0 0,-1 0 0,0 0 0,0 0 0,0 0 0,0 0 0,1 0 0,-1-1 0,0 1 0,0 0 0,0 0 0,0 0 0,0 0 0,0 0 0,1 0 0,-1 0 0,0 0 0,0 0 0,0-1 0,0 1 0,0 0 0,0 0 0,0 0 0,0 0 0,1 0 0,-1-1 0,0 1 0,12 22 0,-6-9 0,-2-8 11,1 0 0,-1-1 0,1 1 0,0-1 0,0 0 0,0-1-1,0 1 1,1-1 0,-1 0 0,10 3 0,-3-1-308,-1-1 0,1-1 0,0 0 0,19 2 0,-8-4-6529</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58.885"/>
    </inkml:context>
    <inkml:brush xml:id="br0">
      <inkml:brushProperty name="width" value="0.05" units="cm"/>
      <inkml:brushProperty name="height" value="0.05" units="cm"/>
      <inkml:brushProperty name="color" value="#E71224"/>
    </inkml:brush>
  </inkml:definitions>
  <inkml:trace contextRef="#ctx0" brushRef="#br0">1 372 24575,'-1'-27'0,"2"-1"0,1 1 0,1 0 0,8-32 0,-9 50 0,1 1 0,0-1 0,0 1 0,1 0 0,0 0 0,1 0 0,0 0 0,0 1 0,0 0 0,1 0 0,0 1 0,1-1 0,-1 1 0,1 0 0,0 1 0,15-9 0,2 1 0,1 0 0,0 1 0,34-11 0,-52 21 0,0 0 0,0 0 0,-1 1 0,1 0 0,0 0 0,0 1 0,0 0 0,0 0 0,0 0 0,0 1 0,0 0 0,0 0 0,0 1 0,0 0 0,-1 0 0,1 1 0,-1-1 0,11 7 0,-14-6 0,0 0 0,0-1 0,-1 1 0,1 0 0,-1 0 0,0 1 0,0-1 0,0 0 0,0 1 0,0-1 0,-1 1 0,0-1 0,1 1 0,0 5 0,-2-5 0,1 0 0,1 0 0,-1-1 0,0 1 0,1 0 0,0-1 0,0 1 0,0-1 0,0 0 0,1 1 0,3 2 0,-5-5 0,1 0 0,0 0 0,0 0 0,-1 0 0,1 0 0,0-1 0,0 1 0,0-1 0,-1 0 0,1 1 0,0-1 0,0 0 0,0 0 0,0 0 0,0 0 0,0-1 0,0 1 0,0 0 0,-1-1 0,1 1 0,0-1 0,0 0 0,0 0 0,-1 1 0,1-1 0,0 0 0,-1-1 0,1 1 0,1-2 0,7-5 0,0 0 0,-1 0 0,9-12 0,-15 18 0,4-7 0,2 1 0,-1 0 0,1 0 0,0 1 0,1 0 0,18-10 0,-25 15 0,1 0 0,0 1 0,-1 0 0,1 0 0,0 0 0,0 0 0,0 0 0,0 1 0,0-1 0,-1 1 0,1 0 0,0 0 0,0 1 0,0-1 0,0 1 0,0 0 0,0 0 0,-1 0 0,1 1 0,0-1 0,-1 1 0,1 0 0,-1 0 0,4 3 0,-4-3-1,1 1 0,-1 0 0,0 1 0,-1-1 0,1 0 0,0 1 0,-1-1 0,0 1 0,0 0 0,0 0 0,0 0 0,-1 0 0,1 0 0,-1 1 0,1 5 0,0 9 35,0-1 0,-2 29 0,0-32-397,0-1 0,1 0 1,4 25-1,0-20-6463</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54.107"/>
    </inkml:context>
    <inkml:brush xml:id="br0">
      <inkml:brushProperty name="width" value="0.05" units="cm"/>
      <inkml:brushProperty name="height" value="0.05" units="cm"/>
      <inkml:brushProperty name="color" value="#E71224"/>
    </inkml:brush>
  </inkml:definitions>
  <inkml:trace contextRef="#ctx0" brushRef="#br0">766 3 24575,'-50'-1'0,"26"-1"0,1 2 0,-1 1 0,0 1 0,1 0 0,-24 7 0,-20 9 0,11-3 0,-108 43 0,134-44 0,11-6 0,-1 1 0,1 0 0,1 2 0,0 0 0,1 1 0,-30 27 0,39-32 0,1 1 0,1-1 0,-1 2 0,2-1 0,-1 1 0,1 0 0,0 0 0,1 1 0,-4 11 0,3-5 0,2 0 0,0 0 0,1 0 0,1 1 0,1 18 0,0 8 0,4 110 0,-3-144 0,1 1 0,0-1 0,1 0 0,0 1 0,0-1 0,1 0 0,0-1 0,1 1 0,0-1 0,0 0 0,1 0 0,0 0 0,0-1 0,1 0 0,0 0 0,0-1 0,0 0 0,15 10 0,1-3 0,0 0 0,1-1 0,0-1 0,1-2 0,43 12 0,-52-18-455,0 0 0,26 1 0,-19-3-6371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56.399"/>
    </inkml:context>
    <inkml:brush xml:id="br0">
      <inkml:brushProperty name="width" value="0.05" units="cm"/>
      <inkml:brushProperty name="height" value="0.05" units="cm"/>
      <inkml:brushProperty name="color" value="#E71224"/>
    </inkml:brush>
  </inkml:definitions>
  <inkml:trace contextRef="#ctx0" brushRef="#br0">232 28 24575,'0'-1'0,"-1"0"0,1 0 0,0 0 0,-1 0 0,1 0 0,0 0 0,-1 0 0,1 0 0,-1 1 0,0-1 0,1 0 0,-1 0 0,0 1 0,1-1 0,-1 0 0,0 1 0,0-1 0,0 0 0,0 1 0,1-1 0,-1 1 0,0 0 0,0-1 0,0 1 0,0 0 0,-2-1 0,-30-5 0,30 6 0,-5-1 0,-1 0 0,1 0 0,-1 1 0,1 1 0,-1 0 0,1 0 0,0 0 0,-1 1 0,1 0 0,0 1 0,-13 5 0,17-5 0,0-1 0,0 1 0,0 0 0,0 0 0,0 0 0,1 1 0,0-1 0,-1 1 0,1 0 0,0 0 0,1 0 0,-1 0 0,1 0 0,0 1 0,0-1 0,0 1 0,1-1 0,-1 1 0,1 0 0,0 0 0,0 7 0,-1 2 0,1 0 0,1-1 0,0 1 0,1 0 0,3 16 0,-4-27 0,1 1 0,0-1 0,0 1 0,0-1 0,0 1 0,1-1 0,-1 0 0,1 0 0,0 0 0,0 0 0,0 0 0,0 0 0,1 0 0,-1 0 0,1-1 0,-1 0 0,1 1 0,0-1 0,0 0 0,0 0 0,0-1 0,1 1 0,-1 0 0,7 1 0,-6-2 0,0 0 0,0 0 0,0 0 0,1 0 0,-1-1 0,0 0 0,1 0 0,-1 0 0,1 0 0,-1-1 0,0 0 0,0 1 0,1-2 0,-1 1 0,0 0 0,0-1 0,0 0 0,0 0 0,0 0 0,-1 0 0,1-1 0,-1 1 0,1-1 0,-1 0 0,0 0 0,0 0 0,0-1 0,-1 1 0,1-1 0,-1 1 0,1-1 0,-1 0 0,-1 0 0,1 0 0,0 0 0,-1 0 0,2-9 0,0 0 0,0-1 0,-1 0 0,0-20 0,-2 34 0,0 0 0,0 0 0,0 0 0,1 1 0,-1-1 0,0 0 0,0 0 0,0 0 0,0 0 0,0 0 0,0 0 0,1 0 0,-1 0 0,0 0 0,0 1 0,0-1 0,0 0 0,1 0 0,-1 0 0,0 0 0,0 0 0,0 0 0,0 0 0,0 0 0,1 0 0,-1 0 0,0 0 0,0 0 0,0 0 0,0 0 0,1 0 0,-1-1 0,0 1 0,0 0 0,0 0 0,0 0 0,0 0 0,0 0 0,1 0 0,-1 0 0,0 0 0,0 0 0,0-1 0,0 1 0,0 0 0,0 0 0,0 0 0,0 0 0,1 0 0,-1-1 0,0 1 0,12 22 0,-6-9 0,-2-8 11,1 0 0,-1-1 0,1 1 0,0-1 0,0 0 0,0-1-1,0 1 1,1-1 0,-1 0 0,10 3 0,-3-1-308,-1-1 0,1-1 0,0 0 0,19 2 0,-8-4-6529</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0:58.885"/>
    </inkml:context>
    <inkml:brush xml:id="br0">
      <inkml:brushProperty name="width" value="0.05" units="cm"/>
      <inkml:brushProperty name="height" value="0.05" units="cm"/>
      <inkml:brushProperty name="color" value="#E71224"/>
    </inkml:brush>
  </inkml:definitions>
  <inkml:trace contextRef="#ctx0" brushRef="#br0">1 372 24575,'-1'-27'0,"2"-1"0,1 1 0,1 0 0,8-32 0,-9 50 0,1 1 0,0-1 0,0 1 0,1 0 0,0 0 0,1 0 0,0 0 0,0 1 0,0 0 0,1 0 0,0 1 0,1-1 0,-1 1 0,1 0 0,0 1 0,15-9 0,2 1 0,1 0 0,0 1 0,34-11 0,-52 21 0,0 0 0,0 0 0,-1 1 0,1 0 0,0 0 0,0 1 0,0 0 0,0 0 0,0 0 0,0 1 0,0 0 0,0 0 0,0 1 0,0 0 0,-1 0 0,1 1 0,-1-1 0,11 7 0,-14-6 0,0 0 0,0-1 0,-1 1 0,1 0 0,-1 0 0,0 1 0,0-1 0,0 0 0,0 1 0,0-1 0,-1 1 0,0-1 0,1 1 0,0 5 0,-2-5 0,1 0 0,1 0 0,-1-1 0,0 1 0,1 0 0,0-1 0,0 1 0,0-1 0,0 0 0,1 1 0,3 2 0,-5-5 0,1 0 0,0 0 0,0 0 0,-1 0 0,1 0 0,0-1 0,0 1 0,0-1 0,-1 0 0,1 1 0,0-1 0,0 0 0,0 0 0,0 0 0,0 0 0,0-1 0,0 1 0,0 0 0,-1-1 0,1 1 0,0-1 0,0 0 0,0 0 0,-1 1 0,1-1 0,0 0 0,-1-1 0,1 1 0,1-2 0,7-5 0,0 0 0,-1 0 0,9-12 0,-15 18 0,4-7 0,2 1 0,-1 0 0,1 0 0,0 1 0,1 0 0,18-10 0,-25 15 0,1 0 0,0 1 0,-1 0 0,1 0 0,0 0 0,0 0 0,0 0 0,0 1 0,0-1 0,-1 1 0,1 0 0,0 0 0,0 1 0,0-1 0,0 1 0,0 0 0,0 0 0,-1 0 0,1 1 0,0-1 0,-1 1 0,1 0 0,-1 0 0,4 3 0,-4-3-1,1 1 0,-1 0 0,0 1 0,-1-1 0,1 0 0,0 1 0,-1-1 0,0 1 0,0 0 0,0 0 0,0 0 0,-1 0 0,1 0 0,-1 1 0,1 5 0,0 9 35,0-1 0,-2 29 0,0-32-397,0-1 0,1 0 1,4 25-1,0-20-6463</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7-19T12:21:00.496"/>
    </inkml:context>
    <inkml:brush xml:id="br0">
      <inkml:brushProperty name="width" value="0.05" units="cm"/>
      <inkml:brushProperty name="height" value="0.05" units="cm"/>
      <inkml:brushProperty name="color" value="#E71224"/>
    </inkml:brush>
  </inkml:definitions>
  <inkml:trace contextRef="#ctx0" brushRef="#br0">1 1300 24575,'-1'-65'0,"4"-1"0,13-82 0,75-328 0,-84 439 0,1 0 0,3 1 0,1 0 0,28-60 0,-28 72 0,6-12 0,2 0 0,28-37 0,-33 52 0,-5 7 0,1 0 0,0 0 0,1 1 0,17-14 0,-23 23 0,-1 0 0,0 1 0,1 0 0,0 0 0,-1 0 0,1 1 0,0 0 0,0 0 0,1 1 0,-1-1 0,0 1 0,0 1 0,1-1 0,-1 1 0,11 1 0,-14 0 0,1 0 0,-1 0 0,0 0 0,0 0 0,0 0 0,0 1 0,0-1 0,-1 1 0,1 0 0,0 0 0,-1 0 0,1 0 0,-1 1 0,0-1 0,1 1 0,-1-1 0,0 1 0,-1 0 0,1 0 0,0 0 0,-1 0 0,0 0 0,0 0 0,2 6 0,2 10 0,0 0 0,4 37 0,-8-50 0,3 27 0,-1 0 0,-2 0 0,-3 34 0,1-53 0,-1-1 0,-1 1 0,0 0 0,0-1 0,-2 1 0,0-1 0,0 0 0,-1-1 0,-15 24 0,17-29 8,-2-1-1,1 0 1,-1 0-1,1 0 1,-2 0-1,1-1 1,-1 0-1,1 0 1,-1-1-1,-1 0 1,1 0-1,0-1 1,-1 0-1,0 0 1,-10 2-1,-5-1-304,0-1 0,0-1 0,-1-1 0,-24-2 0,23 0-6529</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9E2BD-D990-D984-B109-1BD70964AF9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E39790E-1589-0C0F-5376-20BDFFFAA4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86C3BE0-61D2-2DBB-8CCA-C16CBA465548}"/>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5" name="Footer Placeholder 4">
            <a:extLst>
              <a:ext uri="{FF2B5EF4-FFF2-40B4-BE49-F238E27FC236}">
                <a16:creationId xmlns:a16="http://schemas.microsoft.com/office/drawing/2014/main" id="{AFE23E01-5BDA-61A6-F758-D7E485CAA7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F8059B-B31E-A715-4582-0CC0E1288D83}"/>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3822042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3DF43-9441-6464-BE65-863B852E8F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29AE420-720F-CB8B-FB3D-B6283D9C109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A3DBAD-20A0-76B9-D302-C11EA7BD9C96}"/>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5" name="Footer Placeholder 4">
            <a:extLst>
              <a:ext uri="{FF2B5EF4-FFF2-40B4-BE49-F238E27FC236}">
                <a16:creationId xmlns:a16="http://schemas.microsoft.com/office/drawing/2014/main" id="{842CBA0B-C3B5-E5E5-4033-0CB56E8B04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5F3D6F-B0AD-06BB-94E7-0459643A2718}"/>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1727443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C583B-33DE-F1EA-819D-F71211076E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F0B6C6-275D-97A2-7803-A8E72747FA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4277ABD-0070-4269-6F4F-8498DC7FE6EC}"/>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5" name="Footer Placeholder 4">
            <a:extLst>
              <a:ext uri="{FF2B5EF4-FFF2-40B4-BE49-F238E27FC236}">
                <a16:creationId xmlns:a16="http://schemas.microsoft.com/office/drawing/2014/main" id="{C37C31A9-A7BD-0869-3473-27619E382C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D313C3-5F73-8100-C04E-567D1931C0AB}"/>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4135396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FD201-B65E-0EF8-A63E-C0CEB74C3B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73E3EC-3FF4-0BAA-72BF-FE39C831DDF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C4F2504-13AC-DA4D-E403-94DD9237717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3780F86-5887-6471-ADAB-F747984D497D}"/>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6" name="Footer Placeholder 5">
            <a:extLst>
              <a:ext uri="{FF2B5EF4-FFF2-40B4-BE49-F238E27FC236}">
                <a16:creationId xmlns:a16="http://schemas.microsoft.com/office/drawing/2014/main" id="{7B97AADD-30D3-776F-32FC-4680F25461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D39A40-E787-4A36-899C-9FB9B99D6A74}"/>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3514075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385CB-49D7-63D0-72AB-A8470D88A6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FE8070-0303-A623-BE78-E768319159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2CD1E3D-418B-F2F3-8F47-5989CB8DAE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E41F591-736C-DC74-BEE0-4E5F3A9069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7D23D0-1AAA-2CC6-056C-6957AA0FFE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4FFD2AA-03F6-CA4B-178A-6DB5E065A3EB}"/>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8" name="Footer Placeholder 7">
            <a:extLst>
              <a:ext uri="{FF2B5EF4-FFF2-40B4-BE49-F238E27FC236}">
                <a16:creationId xmlns:a16="http://schemas.microsoft.com/office/drawing/2014/main" id="{97E23FD7-3636-CBB0-3588-ABFB4DF0D7F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1ED5729-8D79-4C5D-88CE-622A6783C9E4}"/>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41116200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BFB07-0F9B-A6D2-279B-005B17D6138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8F846A6-6D92-58ED-B5C9-FCB3937039F2}"/>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4" name="Footer Placeholder 3">
            <a:extLst>
              <a:ext uri="{FF2B5EF4-FFF2-40B4-BE49-F238E27FC236}">
                <a16:creationId xmlns:a16="http://schemas.microsoft.com/office/drawing/2014/main" id="{B70E98D0-36D9-7810-FC86-1EB2171D11F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14DEB89-2F75-BAB7-74F2-E6231C43610C}"/>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1348187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E22611-C507-E3F8-0CB6-87A2EAFBE691}"/>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3" name="Footer Placeholder 2">
            <a:extLst>
              <a:ext uri="{FF2B5EF4-FFF2-40B4-BE49-F238E27FC236}">
                <a16:creationId xmlns:a16="http://schemas.microsoft.com/office/drawing/2014/main" id="{9E9F089E-8CC3-283C-6AA4-853E85CBF63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ED6C3F4-1598-FA3B-0A65-943C8A5B5BC3}"/>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3788805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676A-DA02-15B3-864B-A9C2C01A751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B8D2A78-3CEF-28A5-3754-CFF122A0DE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66CA7F4-C4A7-DD5D-5186-292B41F59D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EC8D05-53E5-8BAE-93CE-3DFB38D10C22}"/>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6" name="Footer Placeholder 5">
            <a:extLst>
              <a:ext uri="{FF2B5EF4-FFF2-40B4-BE49-F238E27FC236}">
                <a16:creationId xmlns:a16="http://schemas.microsoft.com/office/drawing/2014/main" id="{D64D84BD-9598-3F0D-4154-A5B5B0E871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050107-3BEF-9B7F-6649-6194F7E84F3D}"/>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411810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2BCCD-3E22-0AA4-CFE8-DDBEEF24E8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2CFD2F3-FF15-35D5-94BD-BBDE884B42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F926EC-FB5E-37E6-C5B5-3F3AC70B59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D94EC3-D230-A168-0B8F-A325996D1AA1}"/>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6" name="Footer Placeholder 5">
            <a:extLst>
              <a:ext uri="{FF2B5EF4-FFF2-40B4-BE49-F238E27FC236}">
                <a16:creationId xmlns:a16="http://schemas.microsoft.com/office/drawing/2014/main" id="{3644C3A6-B6AD-8AF7-7CAC-A99B8BDDC9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4AC52A-F5BF-001E-EA3A-2A28180DBFFC}"/>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1811626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6358E-D086-A16F-AFF0-515D68D4961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080E879-CF43-AF36-5BD0-4D756D99BA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0BEC9F-C9B0-73E8-C1EC-581F6ADD463C}"/>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5" name="Footer Placeholder 4">
            <a:extLst>
              <a:ext uri="{FF2B5EF4-FFF2-40B4-BE49-F238E27FC236}">
                <a16:creationId xmlns:a16="http://schemas.microsoft.com/office/drawing/2014/main" id="{30E5A214-CE41-C392-066F-B4170B428B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39ABDC-1634-B811-3F0D-920EEE0F2EC4}"/>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3977731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26C8CB7-1E6D-69C2-4892-0D45021E3E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A893DB-4D04-B1BE-E6F9-EF54882ACC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532235-2CD3-CE38-FD69-A2F112B40DA3}"/>
              </a:ext>
            </a:extLst>
          </p:cNvPr>
          <p:cNvSpPr>
            <a:spLocks noGrp="1"/>
          </p:cNvSpPr>
          <p:nvPr>
            <p:ph type="dt" sz="half" idx="10"/>
          </p:nvPr>
        </p:nvSpPr>
        <p:spPr/>
        <p:txBody>
          <a:bodyPr/>
          <a:lstStyle/>
          <a:p>
            <a:fld id="{4DFDB6B0-B4BB-4947-BB25-391547CF4661}" type="datetimeFigureOut">
              <a:rPr lang="en-GB" smtClean="0"/>
              <a:t>19/07/2024</a:t>
            </a:fld>
            <a:endParaRPr lang="en-GB"/>
          </a:p>
        </p:txBody>
      </p:sp>
      <p:sp>
        <p:nvSpPr>
          <p:cNvPr id="5" name="Footer Placeholder 4">
            <a:extLst>
              <a:ext uri="{FF2B5EF4-FFF2-40B4-BE49-F238E27FC236}">
                <a16:creationId xmlns:a16="http://schemas.microsoft.com/office/drawing/2014/main" id="{54382A3F-A95E-9CDB-6282-1DE2B6132B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525F88-3877-4350-6DD7-79C9B63A2A2F}"/>
              </a:ext>
            </a:extLst>
          </p:cNvPr>
          <p:cNvSpPr>
            <a:spLocks noGrp="1"/>
          </p:cNvSpPr>
          <p:nvPr>
            <p:ph type="sldNum" sz="quarter" idx="12"/>
          </p:nvPr>
        </p:nvSpPr>
        <p:spPr/>
        <p:txBody>
          <a:bodyPr/>
          <a:lstStyle/>
          <a:p>
            <a:fld id="{919FC585-46E6-4618-84EA-4BD349332376}" type="slidenum">
              <a:rPr lang="en-GB" smtClean="0"/>
              <a:t>‹#›</a:t>
            </a:fld>
            <a:endParaRPr lang="en-GB"/>
          </a:p>
        </p:txBody>
      </p:sp>
    </p:spTree>
    <p:extLst>
      <p:ext uri="{BB962C8B-B14F-4D97-AF65-F5344CB8AC3E}">
        <p14:creationId xmlns:p14="http://schemas.microsoft.com/office/powerpoint/2010/main" val="1862257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A9C1E1-2692-BB3F-8FA2-D692297B2A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B1BF82E-86C5-0AAE-86CA-FD39C3CADE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D8655D-FA61-1C87-F122-5376F30B22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DFDB6B0-B4BB-4947-BB25-391547CF4661}" type="datetimeFigureOut">
              <a:rPr lang="en-GB" smtClean="0"/>
              <a:t>19/07/2024</a:t>
            </a:fld>
            <a:endParaRPr lang="en-GB"/>
          </a:p>
        </p:txBody>
      </p:sp>
      <p:sp>
        <p:nvSpPr>
          <p:cNvPr id="5" name="Footer Placeholder 4">
            <a:extLst>
              <a:ext uri="{FF2B5EF4-FFF2-40B4-BE49-F238E27FC236}">
                <a16:creationId xmlns:a16="http://schemas.microsoft.com/office/drawing/2014/main" id="{4902A505-5DCB-3650-A731-01246B9BD4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B5CCF56-94A8-4E0A-E20B-A89E9E7005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19FC585-46E6-4618-84EA-4BD349332376}" type="slidenum">
              <a:rPr lang="en-GB" smtClean="0"/>
              <a:t>‹#›</a:t>
            </a:fld>
            <a:endParaRPr lang="en-GB"/>
          </a:p>
        </p:txBody>
      </p:sp>
    </p:spTree>
    <p:extLst>
      <p:ext uri="{BB962C8B-B14F-4D97-AF65-F5344CB8AC3E}">
        <p14:creationId xmlns:p14="http://schemas.microsoft.com/office/powerpoint/2010/main" val="3479503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customXml" Target="../ink/ink6.xml"/><Relationship Id="rId18" Type="http://schemas.openxmlformats.org/officeDocument/2006/relationships/image" Target="../media/image9.png"/><Relationship Id="rId3" Type="http://schemas.openxmlformats.org/officeDocument/2006/relationships/customXml" Target="../ink/ink1.xml"/><Relationship Id="rId7" Type="http://schemas.openxmlformats.org/officeDocument/2006/relationships/customXml" Target="../ink/ink3.xml"/><Relationship Id="rId12" Type="http://schemas.openxmlformats.org/officeDocument/2006/relationships/image" Target="../media/image6.png"/><Relationship Id="rId17" Type="http://schemas.openxmlformats.org/officeDocument/2006/relationships/customXml" Target="../ink/ink8.xml"/><Relationship Id="rId2" Type="http://schemas.openxmlformats.org/officeDocument/2006/relationships/image" Target="../media/image1.png"/><Relationship Id="rId16"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customXml" Target="../ink/ink5.xml"/><Relationship Id="rId5" Type="http://schemas.openxmlformats.org/officeDocument/2006/relationships/customXml" Target="../ink/ink2.xml"/><Relationship Id="rId15" Type="http://schemas.openxmlformats.org/officeDocument/2006/relationships/customXml" Target="../ink/ink7.xml"/><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customXml" Target="../ink/ink4.xml"/><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customXml" Target="../ink/ink15.xml"/><Relationship Id="rId18" Type="http://schemas.openxmlformats.org/officeDocument/2006/relationships/image" Target="../media/image20.png"/><Relationship Id="rId3" Type="http://schemas.openxmlformats.org/officeDocument/2006/relationships/customXml" Target="../ink/ink10.xml"/><Relationship Id="rId7" Type="http://schemas.openxmlformats.org/officeDocument/2006/relationships/customXml" Target="../ink/ink12.xml"/><Relationship Id="rId12" Type="http://schemas.openxmlformats.org/officeDocument/2006/relationships/image" Target="../media/image17.png"/><Relationship Id="rId17" Type="http://schemas.openxmlformats.org/officeDocument/2006/relationships/customXml" Target="../ink/ink17.xml"/><Relationship Id="rId2" Type="http://schemas.openxmlformats.org/officeDocument/2006/relationships/image" Target="../media/image12.png"/><Relationship Id="rId16"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customXml" Target="../ink/ink14.xml"/><Relationship Id="rId5" Type="http://schemas.openxmlformats.org/officeDocument/2006/relationships/customXml" Target="../ink/ink11.xml"/><Relationship Id="rId15" Type="http://schemas.openxmlformats.org/officeDocument/2006/relationships/customXml" Target="../ink/ink16.xml"/><Relationship Id="rId10" Type="http://schemas.openxmlformats.org/officeDocument/2006/relationships/image" Target="../media/image16.png"/><Relationship Id="rId4" Type="http://schemas.openxmlformats.org/officeDocument/2006/relationships/image" Target="../media/image13.png"/><Relationship Id="rId9" Type="http://schemas.openxmlformats.org/officeDocument/2006/relationships/customXml" Target="../ink/ink13.xml"/><Relationship Id="rId14" Type="http://schemas.openxmlformats.org/officeDocument/2006/relationships/image" Target="../media/image18.png"/></Relationships>
</file>

<file path=ppt/slides/_rels/slide5.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customXml" Target="../ink/ink23.xml"/><Relationship Id="rId18" Type="http://schemas.openxmlformats.org/officeDocument/2006/relationships/image" Target="../media/image29.png"/><Relationship Id="rId3" Type="http://schemas.openxmlformats.org/officeDocument/2006/relationships/customXml" Target="../ink/ink18.xml"/><Relationship Id="rId21" Type="http://schemas.openxmlformats.org/officeDocument/2006/relationships/customXml" Target="../ink/ink27.xml"/><Relationship Id="rId7" Type="http://schemas.openxmlformats.org/officeDocument/2006/relationships/customXml" Target="../ink/ink20.xml"/><Relationship Id="rId12" Type="http://schemas.openxmlformats.org/officeDocument/2006/relationships/image" Target="../media/image26.png"/><Relationship Id="rId17" Type="http://schemas.openxmlformats.org/officeDocument/2006/relationships/customXml" Target="../ink/ink25.xml"/><Relationship Id="rId2" Type="http://schemas.openxmlformats.org/officeDocument/2006/relationships/image" Target="../media/image21.png"/><Relationship Id="rId16" Type="http://schemas.openxmlformats.org/officeDocument/2006/relationships/image" Target="../media/image28.png"/><Relationship Id="rId20"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customXml" Target="../ink/ink22.xml"/><Relationship Id="rId24" Type="http://schemas.openxmlformats.org/officeDocument/2006/relationships/image" Target="../media/image32.png"/><Relationship Id="rId5" Type="http://schemas.openxmlformats.org/officeDocument/2006/relationships/customXml" Target="../ink/ink19.xml"/><Relationship Id="rId15" Type="http://schemas.openxmlformats.org/officeDocument/2006/relationships/customXml" Target="../ink/ink24.xml"/><Relationship Id="rId23" Type="http://schemas.openxmlformats.org/officeDocument/2006/relationships/customXml" Target="../ink/ink28.xml"/><Relationship Id="rId10" Type="http://schemas.openxmlformats.org/officeDocument/2006/relationships/image" Target="../media/image25.png"/><Relationship Id="rId19" Type="http://schemas.openxmlformats.org/officeDocument/2006/relationships/customXml" Target="../ink/ink26.xml"/><Relationship Id="rId4" Type="http://schemas.openxmlformats.org/officeDocument/2006/relationships/image" Target="../media/image22.png"/><Relationship Id="rId9" Type="http://schemas.openxmlformats.org/officeDocument/2006/relationships/customXml" Target="../ink/ink21.xml"/><Relationship Id="rId14" Type="http://schemas.openxmlformats.org/officeDocument/2006/relationships/image" Target="../media/image27.png"/><Relationship Id="rId22" Type="http://schemas.openxmlformats.org/officeDocument/2006/relationships/image" Target="../media/image3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doi.org/10.1080/14729679.2016.1244645.%20Accessed%2019%20July%20202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824ED-1A57-86BB-7D0F-C75FD7137CA2}"/>
              </a:ext>
            </a:extLst>
          </p:cNvPr>
          <p:cNvSpPr>
            <a:spLocks noGrp="1"/>
          </p:cNvSpPr>
          <p:nvPr>
            <p:ph type="ctrTitle"/>
          </p:nvPr>
        </p:nvSpPr>
        <p:spPr/>
        <p:txBody>
          <a:bodyPr/>
          <a:lstStyle/>
          <a:p>
            <a:r>
              <a:rPr lang="en-GB" dirty="0"/>
              <a:t>3 day hiking expedition in the Brecon beacons</a:t>
            </a:r>
          </a:p>
        </p:txBody>
      </p:sp>
      <p:sp>
        <p:nvSpPr>
          <p:cNvPr id="3" name="Subtitle 2">
            <a:extLst>
              <a:ext uri="{FF2B5EF4-FFF2-40B4-BE49-F238E27FC236}">
                <a16:creationId xmlns:a16="http://schemas.microsoft.com/office/drawing/2014/main" id="{9EF6E61D-6517-B019-B3BB-2E5F3F6F7C63}"/>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2171133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B99C7-2290-ADCC-B8C7-78F2D96DD47A}"/>
              </a:ext>
            </a:extLst>
          </p:cNvPr>
          <p:cNvSpPr>
            <a:spLocks noGrp="1"/>
          </p:cNvSpPr>
          <p:nvPr>
            <p:ph type="title"/>
          </p:nvPr>
        </p:nvSpPr>
        <p:spPr>
          <a:xfrm>
            <a:off x="838200" y="184150"/>
            <a:ext cx="10515600" cy="1325563"/>
          </a:xfrm>
        </p:spPr>
        <p:txBody>
          <a:bodyPr/>
          <a:lstStyle/>
          <a:p>
            <a:r>
              <a:rPr lang="en-GB" dirty="0"/>
              <a:t>The route</a:t>
            </a:r>
          </a:p>
        </p:txBody>
      </p:sp>
      <p:pic>
        <p:nvPicPr>
          <p:cNvPr id="6" name="Picture 5">
            <a:extLst>
              <a:ext uri="{FF2B5EF4-FFF2-40B4-BE49-F238E27FC236}">
                <a16:creationId xmlns:a16="http://schemas.microsoft.com/office/drawing/2014/main" id="{170817ED-25AC-4908-27E1-CDAA69DD2502}"/>
              </a:ext>
            </a:extLst>
          </p:cNvPr>
          <p:cNvPicPr>
            <a:picLocks noChangeAspect="1"/>
          </p:cNvPicPr>
          <p:nvPr/>
        </p:nvPicPr>
        <p:blipFill>
          <a:blip r:embed="rId2"/>
          <a:stretch>
            <a:fillRect/>
          </a:stretch>
        </p:blipFill>
        <p:spPr>
          <a:xfrm>
            <a:off x="725424" y="1358689"/>
            <a:ext cx="10628376" cy="5134186"/>
          </a:xfrm>
          <a:prstGeom prst="rect">
            <a:avLst/>
          </a:prstGeom>
        </p:spPr>
      </p:pic>
      <mc:AlternateContent xmlns:mc="http://schemas.openxmlformats.org/markup-compatibility/2006">
        <mc:Choice xmlns:p14="http://schemas.microsoft.com/office/powerpoint/2010/main" Requires="p14">
          <p:contentPart p14:bwMode="auto" r:id="rId3">
            <p14:nvContentPartPr>
              <p14:cNvPr id="9" name="Ink 8">
                <a:extLst>
                  <a:ext uri="{FF2B5EF4-FFF2-40B4-BE49-F238E27FC236}">
                    <a16:creationId xmlns:a16="http://schemas.microsoft.com/office/drawing/2014/main" id="{27FE9DB9-4BD1-5C1B-9C87-46E7F357F2D1}"/>
                  </a:ext>
                </a:extLst>
              </p14:cNvPr>
              <p14:cNvContentPartPr/>
              <p14:nvPr/>
            </p14:nvContentPartPr>
            <p14:xfrm>
              <a:off x="5638380" y="3303240"/>
              <a:ext cx="424800" cy="306720"/>
            </p14:xfrm>
          </p:contentPart>
        </mc:Choice>
        <mc:Fallback>
          <p:pic>
            <p:nvPicPr>
              <p:cNvPr id="9" name="Ink 8">
                <a:extLst>
                  <a:ext uri="{FF2B5EF4-FFF2-40B4-BE49-F238E27FC236}">
                    <a16:creationId xmlns:a16="http://schemas.microsoft.com/office/drawing/2014/main" id="{27FE9DB9-4BD1-5C1B-9C87-46E7F357F2D1}"/>
                  </a:ext>
                </a:extLst>
              </p:cNvPr>
              <p:cNvPicPr/>
              <p:nvPr/>
            </p:nvPicPr>
            <p:blipFill>
              <a:blip r:embed="rId4"/>
              <a:stretch>
                <a:fillRect/>
              </a:stretch>
            </p:blipFill>
            <p:spPr>
              <a:xfrm>
                <a:off x="5629740" y="3294600"/>
                <a:ext cx="442440" cy="324360"/>
              </a:xfrm>
              <a:prstGeom prst="rect">
                <a:avLst/>
              </a:prstGeom>
            </p:spPr>
          </p:pic>
        </mc:Fallback>
      </mc:AlternateContent>
      <p:grpSp>
        <p:nvGrpSpPr>
          <p:cNvPr id="13" name="Group 12">
            <a:extLst>
              <a:ext uri="{FF2B5EF4-FFF2-40B4-BE49-F238E27FC236}">
                <a16:creationId xmlns:a16="http://schemas.microsoft.com/office/drawing/2014/main" id="{2C353DF3-A272-2577-F2A1-4E6C6E90840F}"/>
              </a:ext>
            </a:extLst>
          </p:cNvPr>
          <p:cNvGrpSpPr/>
          <p:nvPr/>
        </p:nvGrpSpPr>
        <p:grpSpPr>
          <a:xfrm>
            <a:off x="6113940" y="2763240"/>
            <a:ext cx="495000" cy="563040"/>
            <a:chOff x="6113940" y="2763240"/>
            <a:chExt cx="495000" cy="563040"/>
          </a:xfrm>
        </p:grpSpPr>
        <mc:AlternateContent xmlns:mc="http://schemas.openxmlformats.org/markup-compatibility/2006">
          <mc:Choice xmlns:p14="http://schemas.microsoft.com/office/powerpoint/2010/main" Requires="p14">
            <p:contentPart p14:bwMode="auto" r:id="rId5">
              <p14:nvContentPartPr>
                <p14:cNvPr id="10" name="Ink 9">
                  <a:extLst>
                    <a:ext uri="{FF2B5EF4-FFF2-40B4-BE49-F238E27FC236}">
                      <a16:creationId xmlns:a16="http://schemas.microsoft.com/office/drawing/2014/main" id="{85788628-D446-3087-6AFD-EB09644B07D9}"/>
                    </a:ext>
                  </a:extLst>
                </p14:cNvPr>
                <p14:cNvContentPartPr/>
                <p14:nvPr/>
              </p14:nvContentPartPr>
              <p14:xfrm>
                <a:off x="6141660" y="2763240"/>
                <a:ext cx="467280" cy="563040"/>
              </p14:xfrm>
            </p:contentPart>
          </mc:Choice>
          <mc:Fallback>
            <p:pic>
              <p:nvPicPr>
                <p:cNvPr id="10" name="Ink 9">
                  <a:extLst>
                    <a:ext uri="{FF2B5EF4-FFF2-40B4-BE49-F238E27FC236}">
                      <a16:creationId xmlns:a16="http://schemas.microsoft.com/office/drawing/2014/main" id="{85788628-D446-3087-6AFD-EB09644B07D9}"/>
                    </a:ext>
                  </a:extLst>
                </p:cNvPr>
                <p:cNvPicPr/>
                <p:nvPr/>
              </p:nvPicPr>
              <p:blipFill>
                <a:blip r:embed="rId6"/>
                <a:stretch>
                  <a:fillRect/>
                </a:stretch>
              </p:blipFill>
              <p:spPr>
                <a:xfrm>
                  <a:off x="6132660" y="2754600"/>
                  <a:ext cx="484920" cy="58068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1" name="Ink 10">
                  <a:extLst>
                    <a:ext uri="{FF2B5EF4-FFF2-40B4-BE49-F238E27FC236}">
                      <a16:creationId xmlns:a16="http://schemas.microsoft.com/office/drawing/2014/main" id="{7C260F0D-4723-D90C-6034-F9F718776546}"/>
                    </a:ext>
                  </a:extLst>
                </p14:cNvPr>
                <p14:cNvContentPartPr/>
                <p14:nvPr/>
              </p14:nvContentPartPr>
              <p14:xfrm>
                <a:off x="6113940" y="3229800"/>
                <a:ext cx="20160" cy="84960"/>
              </p14:xfrm>
            </p:contentPart>
          </mc:Choice>
          <mc:Fallback>
            <p:pic>
              <p:nvPicPr>
                <p:cNvPr id="11" name="Ink 10">
                  <a:extLst>
                    <a:ext uri="{FF2B5EF4-FFF2-40B4-BE49-F238E27FC236}">
                      <a16:creationId xmlns:a16="http://schemas.microsoft.com/office/drawing/2014/main" id="{7C260F0D-4723-D90C-6034-F9F718776546}"/>
                    </a:ext>
                  </a:extLst>
                </p:cNvPr>
                <p:cNvPicPr/>
                <p:nvPr/>
              </p:nvPicPr>
              <p:blipFill>
                <a:blip r:embed="rId8"/>
                <a:stretch>
                  <a:fillRect/>
                </a:stretch>
              </p:blipFill>
              <p:spPr>
                <a:xfrm>
                  <a:off x="6105300" y="3221160"/>
                  <a:ext cx="37800" cy="1026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2" name="Ink 11">
                  <a:extLst>
                    <a:ext uri="{FF2B5EF4-FFF2-40B4-BE49-F238E27FC236}">
                      <a16:creationId xmlns:a16="http://schemas.microsoft.com/office/drawing/2014/main" id="{1BD9DE42-FEB6-A8EA-483A-131FADDC7AC9}"/>
                    </a:ext>
                  </a:extLst>
                </p14:cNvPr>
                <p14:cNvContentPartPr/>
                <p14:nvPr/>
              </p14:nvContentPartPr>
              <p14:xfrm>
                <a:off x="6164340" y="3221520"/>
                <a:ext cx="101880" cy="104760"/>
              </p14:xfrm>
            </p:contentPart>
          </mc:Choice>
          <mc:Fallback>
            <p:pic>
              <p:nvPicPr>
                <p:cNvPr id="12" name="Ink 11">
                  <a:extLst>
                    <a:ext uri="{FF2B5EF4-FFF2-40B4-BE49-F238E27FC236}">
                      <a16:creationId xmlns:a16="http://schemas.microsoft.com/office/drawing/2014/main" id="{1BD9DE42-FEB6-A8EA-483A-131FADDC7AC9}"/>
                    </a:ext>
                  </a:extLst>
                </p:cNvPr>
                <p:cNvPicPr/>
                <p:nvPr/>
              </p:nvPicPr>
              <p:blipFill>
                <a:blip r:embed="rId10"/>
                <a:stretch>
                  <a:fillRect/>
                </a:stretch>
              </p:blipFill>
              <p:spPr>
                <a:xfrm>
                  <a:off x="6155700" y="3212520"/>
                  <a:ext cx="119520" cy="122400"/>
                </a:xfrm>
                <a:prstGeom prst="rect">
                  <a:avLst/>
                </a:prstGeom>
              </p:spPr>
            </p:pic>
          </mc:Fallback>
        </mc:AlternateContent>
      </p:grpSp>
      <p:grpSp>
        <p:nvGrpSpPr>
          <p:cNvPr id="19" name="Group 18">
            <a:extLst>
              <a:ext uri="{FF2B5EF4-FFF2-40B4-BE49-F238E27FC236}">
                <a16:creationId xmlns:a16="http://schemas.microsoft.com/office/drawing/2014/main" id="{7CD656D7-AB75-CD8C-A533-A9DCB81DCB56}"/>
              </a:ext>
            </a:extLst>
          </p:cNvPr>
          <p:cNvGrpSpPr/>
          <p:nvPr/>
        </p:nvGrpSpPr>
        <p:grpSpPr>
          <a:xfrm>
            <a:off x="6779580" y="2502960"/>
            <a:ext cx="659160" cy="267120"/>
            <a:chOff x="6779580" y="2502960"/>
            <a:chExt cx="659160" cy="267120"/>
          </a:xfrm>
        </p:grpSpPr>
        <mc:AlternateContent xmlns:mc="http://schemas.openxmlformats.org/markup-compatibility/2006">
          <mc:Choice xmlns:p14="http://schemas.microsoft.com/office/powerpoint/2010/main" Requires="p14">
            <p:contentPart p14:bwMode="auto" r:id="rId11">
              <p14:nvContentPartPr>
                <p14:cNvPr id="14" name="Ink 13">
                  <a:extLst>
                    <a:ext uri="{FF2B5EF4-FFF2-40B4-BE49-F238E27FC236}">
                      <a16:creationId xmlns:a16="http://schemas.microsoft.com/office/drawing/2014/main" id="{B943D9C8-E4B4-8110-7208-E3CB15DCFA1D}"/>
                    </a:ext>
                  </a:extLst>
                </p14:cNvPr>
                <p14:cNvContentPartPr/>
                <p14:nvPr/>
              </p14:nvContentPartPr>
              <p14:xfrm>
                <a:off x="6779580" y="2613480"/>
                <a:ext cx="78480" cy="80280"/>
              </p14:xfrm>
            </p:contentPart>
          </mc:Choice>
          <mc:Fallback>
            <p:pic>
              <p:nvPicPr>
                <p:cNvPr id="14" name="Ink 13">
                  <a:extLst>
                    <a:ext uri="{FF2B5EF4-FFF2-40B4-BE49-F238E27FC236}">
                      <a16:creationId xmlns:a16="http://schemas.microsoft.com/office/drawing/2014/main" id="{B943D9C8-E4B4-8110-7208-E3CB15DCFA1D}"/>
                    </a:ext>
                  </a:extLst>
                </p:cNvPr>
                <p:cNvPicPr/>
                <p:nvPr/>
              </p:nvPicPr>
              <p:blipFill>
                <a:blip r:embed="rId12"/>
                <a:stretch>
                  <a:fillRect/>
                </a:stretch>
              </p:blipFill>
              <p:spPr>
                <a:xfrm>
                  <a:off x="6770940" y="2604840"/>
                  <a:ext cx="96120" cy="9792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5" name="Ink 14">
                  <a:extLst>
                    <a:ext uri="{FF2B5EF4-FFF2-40B4-BE49-F238E27FC236}">
                      <a16:creationId xmlns:a16="http://schemas.microsoft.com/office/drawing/2014/main" id="{247F562C-D8E4-E612-E7C8-E1165D30C83E}"/>
                    </a:ext>
                  </a:extLst>
                </p14:cNvPr>
                <p14:cNvContentPartPr/>
                <p14:nvPr/>
              </p14:nvContentPartPr>
              <p14:xfrm>
                <a:off x="6910620" y="2583960"/>
                <a:ext cx="103680" cy="60480"/>
              </p14:xfrm>
            </p:contentPart>
          </mc:Choice>
          <mc:Fallback>
            <p:pic>
              <p:nvPicPr>
                <p:cNvPr id="15" name="Ink 14">
                  <a:extLst>
                    <a:ext uri="{FF2B5EF4-FFF2-40B4-BE49-F238E27FC236}">
                      <a16:creationId xmlns:a16="http://schemas.microsoft.com/office/drawing/2014/main" id="{247F562C-D8E4-E612-E7C8-E1165D30C83E}"/>
                    </a:ext>
                  </a:extLst>
                </p:cNvPr>
                <p:cNvPicPr/>
                <p:nvPr/>
              </p:nvPicPr>
              <p:blipFill>
                <a:blip r:embed="rId14"/>
                <a:stretch>
                  <a:fillRect/>
                </a:stretch>
              </p:blipFill>
              <p:spPr>
                <a:xfrm>
                  <a:off x="6901980" y="2574960"/>
                  <a:ext cx="121320" cy="7812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7" name="Ink 16">
                  <a:extLst>
                    <a:ext uri="{FF2B5EF4-FFF2-40B4-BE49-F238E27FC236}">
                      <a16:creationId xmlns:a16="http://schemas.microsoft.com/office/drawing/2014/main" id="{A2E70500-E02F-93C9-80D2-58F4717220F8}"/>
                    </a:ext>
                  </a:extLst>
                </p14:cNvPr>
                <p14:cNvContentPartPr/>
                <p14:nvPr/>
              </p14:nvContentPartPr>
              <p14:xfrm>
                <a:off x="7089900" y="2509800"/>
                <a:ext cx="146880" cy="96480"/>
              </p14:xfrm>
            </p:contentPart>
          </mc:Choice>
          <mc:Fallback>
            <p:pic>
              <p:nvPicPr>
                <p:cNvPr id="17" name="Ink 16">
                  <a:extLst>
                    <a:ext uri="{FF2B5EF4-FFF2-40B4-BE49-F238E27FC236}">
                      <a16:creationId xmlns:a16="http://schemas.microsoft.com/office/drawing/2014/main" id="{A2E70500-E02F-93C9-80D2-58F4717220F8}"/>
                    </a:ext>
                  </a:extLst>
                </p:cNvPr>
                <p:cNvPicPr/>
                <p:nvPr/>
              </p:nvPicPr>
              <p:blipFill>
                <a:blip r:embed="rId16"/>
                <a:stretch>
                  <a:fillRect/>
                </a:stretch>
              </p:blipFill>
              <p:spPr>
                <a:xfrm>
                  <a:off x="7081260" y="2500800"/>
                  <a:ext cx="164520" cy="11412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18" name="Ink 17">
                  <a:extLst>
                    <a:ext uri="{FF2B5EF4-FFF2-40B4-BE49-F238E27FC236}">
                      <a16:creationId xmlns:a16="http://schemas.microsoft.com/office/drawing/2014/main" id="{02C2F281-F5F6-A349-24E6-4C6C5C2A679C}"/>
                    </a:ext>
                  </a:extLst>
                </p14:cNvPr>
                <p14:cNvContentPartPr/>
                <p14:nvPr/>
              </p14:nvContentPartPr>
              <p14:xfrm>
                <a:off x="7310220" y="2502960"/>
                <a:ext cx="128520" cy="267120"/>
              </p14:xfrm>
            </p:contentPart>
          </mc:Choice>
          <mc:Fallback>
            <p:pic>
              <p:nvPicPr>
                <p:cNvPr id="18" name="Ink 17">
                  <a:extLst>
                    <a:ext uri="{FF2B5EF4-FFF2-40B4-BE49-F238E27FC236}">
                      <a16:creationId xmlns:a16="http://schemas.microsoft.com/office/drawing/2014/main" id="{02C2F281-F5F6-A349-24E6-4C6C5C2A679C}"/>
                    </a:ext>
                  </a:extLst>
                </p:cNvPr>
                <p:cNvPicPr/>
                <p:nvPr/>
              </p:nvPicPr>
              <p:blipFill>
                <a:blip r:embed="rId18"/>
                <a:stretch>
                  <a:fillRect/>
                </a:stretch>
              </p:blipFill>
              <p:spPr>
                <a:xfrm>
                  <a:off x="7301580" y="2493960"/>
                  <a:ext cx="146160" cy="284760"/>
                </a:xfrm>
                <a:prstGeom prst="rect">
                  <a:avLst/>
                </a:prstGeom>
              </p:spPr>
            </p:pic>
          </mc:Fallback>
        </mc:AlternateContent>
      </p:grpSp>
    </p:spTree>
    <p:extLst>
      <p:ext uri="{BB962C8B-B14F-4D97-AF65-F5344CB8AC3E}">
        <p14:creationId xmlns:p14="http://schemas.microsoft.com/office/powerpoint/2010/main" val="341459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F73B86A-A009-5FD3-F21C-F6F49DE116EA}"/>
              </a:ext>
            </a:extLst>
          </p:cNvPr>
          <p:cNvPicPr>
            <a:picLocks noChangeAspect="1"/>
          </p:cNvPicPr>
          <p:nvPr/>
        </p:nvPicPr>
        <p:blipFill>
          <a:blip r:embed="rId2"/>
          <a:stretch>
            <a:fillRect/>
          </a:stretch>
        </p:blipFill>
        <p:spPr>
          <a:xfrm>
            <a:off x="259080" y="1081146"/>
            <a:ext cx="11533632" cy="5589514"/>
          </a:xfrm>
          <a:prstGeom prst="rect">
            <a:avLst/>
          </a:prstGeom>
        </p:spPr>
      </p:pic>
      <p:sp>
        <p:nvSpPr>
          <p:cNvPr id="3" name="Content Placeholder 2">
            <a:extLst>
              <a:ext uri="{FF2B5EF4-FFF2-40B4-BE49-F238E27FC236}">
                <a16:creationId xmlns:a16="http://schemas.microsoft.com/office/drawing/2014/main" id="{FA5BA9FB-86B7-19DB-331B-FE54F77D6B23}"/>
              </a:ext>
            </a:extLst>
          </p:cNvPr>
          <p:cNvSpPr>
            <a:spLocks noGrp="1"/>
          </p:cNvSpPr>
          <p:nvPr>
            <p:ph idx="1"/>
          </p:nvPr>
        </p:nvSpPr>
        <p:spPr>
          <a:xfrm>
            <a:off x="838200" y="640080"/>
            <a:ext cx="10515600" cy="5536883"/>
          </a:xfrm>
        </p:spPr>
        <p:txBody>
          <a:bodyPr/>
          <a:lstStyle/>
          <a:p>
            <a:endParaRPr lang="en-GB" dirty="0"/>
          </a:p>
          <a:p>
            <a:endParaRPr lang="en-GB" dirty="0"/>
          </a:p>
          <a:p>
            <a:endParaRPr lang="en-GB" dirty="0"/>
          </a:p>
        </p:txBody>
      </p:sp>
      <p:sp>
        <p:nvSpPr>
          <p:cNvPr id="4" name="TextBox 3">
            <a:extLst>
              <a:ext uri="{FF2B5EF4-FFF2-40B4-BE49-F238E27FC236}">
                <a16:creationId xmlns:a16="http://schemas.microsoft.com/office/drawing/2014/main" id="{6815A674-D520-E600-46A0-5D65F2CE3837}"/>
              </a:ext>
            </a:extLst>
          </p:cNvPr>
          <p:cNvSpPr txBox="1"/>
          <p:nvPr/>
        </p:nvSpPr>
        <p:spPr>
          <a:xfrm>
            <a:off x="8165671" y="1147763"/>
            <a:ext cx="3547872" cy="3970318"/>
          </a:xfrm>
          <a:prstGeom prst="rect">
            <a:avLst/>
          </a:prstGeom>
          <a:noFill/>
        </p:spPr>
        <p:txBody>
          <a:bodyPr wrap="square" rtlCol="0">
            <a:spAutoFit/>
          </a:bodyPr>
          <a:lstStyle/>
          <a:p>
            <a:pPr marL="285750" indent="-285750" algn="r">
              <a:buFont typeface="Arial" panose="020B0604020202020204" pitchFamily="34" charset="0"/>
              <a:buChar char="•"/>
            </a:pPr>
            <a:r>
              <a:rPr lang="en-GB" dirty="0">
                <a:highlight>
                  <a:srgbClr val="FFFF00"/>
                </a:highlight>
              </a:rPr>
              <a:t>08:00 Catch minibus from campus car park.</a:t>
            </a:r>
          </a:p>
          <a:p>
            <a:pPr marL="285750" indent="-285750" algn="r">
              <a:buFont typeface="Arial" panose="020B0604020202020204" pitchFamily="34" charset="0"/>
              <a:buChar char="•"/>
            </a:pPr>
            <a:r>
              <a:rPr lang="en-GB" dirty="0">
                <a:highlight>
                  <a:srgbClr val="FFFF00"/>
                </a:highlight>
              </a:rPr>
              <a:t>09:20 Arrive at Craig y Nos Country  Park.</a:t>
            </a:r>
          </a:p>
          <a:p>
            <a:pPr marL="285750" indent="-285750" algn="r">
              <a:buFont typeface="Arial" panose="020B0604020202020204" pitchFamily="34" charset="0"/>
              <a:buChar char="•"/>
            </a:pPr>
            <a:r>
              <a:rPr lang="en-GB" dirty="0">
                <a:highlight>
                  <a:srgbClr val="FFFF00"/>
                </a:highlight>
              </a:rPr>
              <a:t>09:30 Have Breakfast in the car park while we discuss the plan for the day.</a:t>
            </a:r>
          </a:p>
          <a:p>
            <a:pPr marL="285750" indent="-285750" algn="r">
              <a:buFont typeface="Arial" panose="020B0604020202020204" pitchFamily="34" charset="0"/>
              <a:buChar char="•"/>
            </a:pPr>
            <a:r>
              <a:rPr lang="en-GB" dirty="0">
                <a:highlight>
                  <a:srgbClr val="FFFF00"/>
                </a:highlight>
              </a:rPr>
              <a:t>10:00 Begin the hike </a:t>
            </a:r>
          </a:p>
          <a:p>
            <a:pPr marL="285750" indent="-285750" algn="r">
              <a:buFont typeface="Arial" panose="020B0604020202020204" pitchFamily="34" charset="0"/>
              <a:buChar char="•"/>
            </a:pPr>
            <a:r>
              <a:rPr lang="en-GB" dirty="0">
                <a:highlight>
                  <a:srgbClr val="FFFF00"/>
                </a:highlight>
              </a:rPr>
              <a:t>12:00/13:00 stop for lunch</a:t>
            </a:r>
          </a:p>
          <a:p>
            <a:pPr marL="285750" indent="-285750" algn="r">
              <a:buFont typeface="Arial" panose="020B0604020202020204" pitchFamily="34" charset="0"/>
              <a:buChar char="•"/>
            </a:pPr>
            <a:r>
              <a:rPr lang="en-GB" dirty="0">
                <a:highlight>
                  <a:srgbClr val="FFFF00"/>
                </a:highlight>
              </a:rPr>
              <a:t>16:00-1700 arrive at camp 1, set up camp</a:t>
            </a:r>
          </a:p>
          <a:p>
            <a:pPr marL="285750" indent="-285750" algn="r">
              <a:buFont typeface="Arial" panose="020B0604020202020204" pitchFamily="34" charset="0"/>
              <a:buChar char="•"/>
            </a:pPr>
            <a:r>
              <a:rPr lang="en-GB" dirty="0">
                <a:highlight>
                  <a:srgbClr val="FFFF00"/>
                </a:highlight>
              </a:rPr>
              <a:t>17:00-18:00 cook dinner </a:t>
            </a:r>
          </a:p>
          <a:p>
            <a:pPr marL="285750" indent="-285750" algn="r">
              <a:buFont typeface="Arial" panose="020B0604020202020204" pitchFamily="34" charset="0"/>
              <a:buChar char="•"/>
            </a:pPr>
            <a:r>
              <a:rPr lang="en-GB" dirty="0">
                <a:highlight>
                  <a:srgbClr val="FFFF00"/>
                </a:highlight>
              </a:rPr>
              <a:t> </a:t>
            </a:r>
          </a:p>
          <a:p>
            <a:pPr marL="285750" indent="-285750">
              <a:buFont typeface="Arial" panose="020B0604020202020204" pitchFamily="34" charset="0"/>
              <a:buChar char="•"/>
            </a:pPr>
            <a:endParaRPr lang="en-GB" dirty="0">
              <a:highlight>
                <a:srgbClr val="FFFF00"/>
              </a:highlight>
            </a:endParaRPr>
          </a:p>
        </p:txBody>
      </p:sp>
      <p:sp>
        <p:nvSpPr>
          <p:cNvPr id="5" name="TextBox 4">
            <a:extLst>
              <a:ext uri="{FF2B5EF4-FFF2-40B4-BE49-F238E27FC236}">
                <a16:creationId xmlns:a16="http://schemas.microsoft.com/office/drawing/2014/main" id="{E1421598-B2CF-462D-6EBB-8ACDB1A18187}"/>
              </a:ext>
            </a:extLst>
          </p:cNvPr>
          <p:cNvSpPr txBox="1"/>
          <p:nvPr/>
        </p:nvSpPr>
        <p:spPr>
          <a:xfrm>
            <a:off x="658368" y="496371"/>
            <a:ext cx="4773168" cy="584775"/>
          </a:xfrm>
          <a:prstGeom prst="rect">
            <a:avLst/>
          </a:prstGeom>
          <a:noFill/>
        </p:spPr>
        <p:txBody>
          <a:bodyPr wrap="square" rtlCol="0">
            <a:spAutoFit/>
          </a:bodyPr>
          <a:lstStyle/>
          <a:p>
            <a:r>
              <a:rPr lang="en-GB" sz="3200" dirty="0"/>
              <a:t>Day 1</a:t>
            </a:r>
          </a:p>
        </p:txBody>
      </p:sp>
      <mc:AlternateContent xmlns:mc="http://schemas.openxmlformats.org/markup-compatibility/2006">
        <mc:Choice xmlns:p14="http://schemas.microsoft.com/office/powerpoint/2010/main" Requires="p14">
          <p:contentPart p14:bwMode="auto" r:id="rId3">
            <p14:nvContentPartPr>
              <p14:cNvPr id="8" name="Ink 7">
                <a:extLst>
                  <a:ext uri="{FF2B5EF4-FFF2-40B4-BE49-F238E27FC236}">
                    <a16:creationId xmlns:a16="http://schemas.microsoft.com/office/drawing/2014/main" id="{085EA7CD-BAA5-3BFA-CAE2-09CDF6780C47}"/>
                  </a:ext>
                </a:extLst>
              </p14:cNvPr>
              <p14:cNvContentPartPr/>
              <p14:nvPr/>
            </p14:nvContentPartPr>
            <p14:xfrm>
              <a:off x="5762361" y="1720036"/>
              <a:ext cx="606240" cy="521280"/>
            </p14:xfrm>
          </p:contentPart>
        </mc:Choice>
        <mc:Fallback>
          <p:pic>
            <p:nvPicPr>
              <p:cNvPr id="8" name="Ink 7">
                <a:extLst>
                  <a:ext uri="{FF2B5EF4-FFF2-40B4-BE49-F238E27FC236}">
                    <a16:creationId xmlns:a16="http://schemas.microsoft.com/office/drawing/2014/main" id="{085EA7CD-BAA5-3BFA-CAE2-09CDF6780C47}"/>
                  </a:ext>
                </a:extLst>
              </p:cNvPr>
              <p:cNvPicPr/>
              <p:nvPr/>
            </p:nvPicPr>
            <p:blipFill>
              <a:blip r:embed="rId4"/>
              <a:stretch>
                <a:fillRect/>
              </a:stretch>
            </p:blipFill>
            <p:spPr>
              <a:xfrm>
                <a:off x="5753721" y="1711036"/>
                <a:ext cx="623880" cy="538920"/>
              </a:xfrm>
              <a:prstGeom prst="rect">
                <a:avLst/>
              </a:prstGeom>
            </p:spPr>
          </p:pic>
        </mc:Fallback>
      </mc:AlternateContent>
      <p:sp>
        <p:nvSpPr>
          <p:cNvPr id="12" name="TextBox 11">
            <a:extLst>
              <a:ext uri="{FF2B5EF4-FFF2-40B4-BE49-F238E27FC236}">
                <a16:creationId xmlns:a16="http://schemas.microsoft.com/office/drawing/2014/main" id="{8B0D9EF3-F225-FF64-353F-DD2B7D5DF1DA}"/>
              </a:ext>
            </a:extLst>
          </p:cNvPr>
          <p:cNvSpPr txBox="1"/>
          <p:nvPr/>
        </p:nvSpPr>
        <p:spPr>
          <a:xfrm>
            <a:off x="4687941" y="2826091"/>
            <a:ext cx="1271016" cy="369332"/>
          </a:xfrm>
          <a:prstGeom prst="rect">
            <a:avLst/>
          </a:prstGeom>
          <a:noFill/>
        </p:spPr>
        <p:txBody>
          <a:bodyPr wrap="square" rtlCol="0">
            <a:spAutoFit/>
          </a:bodyPr>
          <a:lstStyle/>
          <a:p>
            <a:r>
              <a:rPr lang="en-GB" dirty="0">
                <a:solidFill>
                  <a:srgbClr val="FF0000"/>
                </a:solidFill>
              </a:rPr>
              <a:t>Camp 1</a:t>
            </a:r>
          </a:p>
        </p:txBody>
      </p:sp>
      <p:cxnSp>
        <p:nvCxnSpPr>
          <p:cNvPr id="14" name="Straight Arrow Connector 13">
            <a:extLst>
              <a:ext uri="{FF2B5EF4-FFF2-40B4-BE49-F238E27FC236}">
                <a16:creationId xmlns:a16="http://schemas.microsoft.com/office/drawing/2014/main" id="{E00EB549-109E-94A0-8BF7-F68AE83B035F}"/>
              </a:ext>
            </a:extLst>
          </p:cNvPr>
          <p:cNvCxnSpPr>
            <a:cxnSpLocks/>
          </p:cNvCxnSpPr>
          <p:nvPr/>
        </p:nvCxnSpPr>
        <p:spPr>
          <a:xfrm flipV="1">
            <a:off x="5323449" y="1984843"/>
            <a:ext cx="662940" cy="841248"/>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0006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8B8B2B0-8B5D-230F-1B97-3D7EDF0B7B66}"/>
              </a:ext>
            </a:extLst>
          </p:cNvPr>
          <p:cNvPicPr>
            <a:picLocks noChangeAspect="1"/>
          </p:cNvPicPr>
          <p:nvPr/>
        </p:nvPicPr>
        <p:blipFill>
          <a:blip r:embed="rId2"/>
          <a:stretch>
            <a:fillRect/>
          </a:stretch>
        </p:blipFill>
        <p:spPr>
          <a:xfrm>
            <a:off x="549876" y="1287140"/>
            <a:ext cx="11092248" cy="5375607"/>
          </a:xfrm>
          <a:prstGeom prst="rect">
            <a:avLst/>
          </a:prstGeom>
        </p:spPr>
      </p:pic>
      <p:sp>
        <p:nvSpPr>
          <p:cNvPr id="2" name="Title 1">
            <a:extLst>
              <a:ext uri="{FF2B5EF4-FFF2-40B4-BE49-F238E27FC236}">
                <a16:creationId xmlns:a16="http://schemas.microsoft.com/office/drawing/2014/main" id="{D6E0D628-B470-819C-7FA0-DC355CDFE882}"/>
              </a:ext>
            </a:extLst>
          </p:cNvPr>
          <p:cNvSpPr>
            <a:spLocks noGrp="1"/>
          </p:cNvSpPr>
          <p:nvPr>
            <p:ph type="title"/>
          </p:nvPr>
        </p:nvSpPr>
        <p:spPr/>
        <p:txBody>
          <a:bodyPr/>
          <a:lstStyle/>
          <a:p>
            <a:r>
              <a:rPr lang="en-GB" dirty="0"/>
              <a:t>Day 2 </a:t>
            </a:r>
          </a:p>
        </p:txBody>
      </p:sp>
      <p:sp>
        <p:nvSpPr>
          <p:cNvPr id="7" name="Content Placeholder 6">
            <a:extLst>
              <a:ext uri="{FF2B5EF4-FFF2-40B4-BE49-F238E27FC236}">
                <a16:creationId xmlns:a16="http://schemas.microsoft.com/office/drawing/2014/main" id="{898E35EF-C763-CA2D-8385-9BAD67B4541D}"/>
              </a:ext>
            </a:extLst>
          </p:cNvPr>
          <p:cNvSpPr>
            <a:spLocks noGrp="1"/>
          </p:cNvSpPr>
          <p:nvPr>
            <p:ph idx="1"/>
          </p:nvPr>
        </p:nvSpPr>
        <p:spPr>
          <a:xfrm>
            <a:off x="8395716" y="1478153"/>
            <a:ext cx="3133344" cy="4351338"/>
          </a:xfrm>
        </p:spPr>
        <p:txBody>
          <a:bodyPr>
            <a:normAutofit/>
          </a:bodyPr>
          <a:lstStyle/>
          <a:p>
            <a:pPr algn="r"/>
            <a:r>
              <a:rPr lang="en-GB" sz="1800" dirty="0">
                <a:highlight>
                  <a:srgbClr val="FFFF00"/>
                </a:highlight>
              </a:rPr>
              <a:t>09:00 Breakfast and discuss the day</a:t>
            </a:r>
          </a:p>
          <a:p>
            <a:pPr algn="r"/>
            <a:r>
              <a:rPr lang="en-GB" sz="1800" dirty="0">
                <a:highlight>
                  <a:srgbClr val="FFFF00"/>
                </a:highlight>
              </a:rPr>
              <a:t>10:00 Pack up camp</a:t>
            </a:r>
          </a:p>
          <a:p>
            <a:pPr algn="r"/>
            <a:r>
              <a:rPr lang="en-GB" sz="1800" dirty="0">
                <a:highlight>
                  <a:srgbClr val="FFFF00"/>
                </a:highlight>
              </a:rPr>
              <a:t>10:30 set off</a:t>
            </a:r>
          </a:p>
          <a:p>
            <a:pPr algn="r"/>
            <a:r>
              <a:rPr lang="en-GB" sz="1800" dirty="0">
                <a:highlight>
                  <a:srgbClr val="FFFF00"/>
                </a:highlight>
              </a:rPr>
              <a:t>12:00 lunch and swim at Llyn y Fan </a:t>
            </a:r>
            <a:r>
              <a:rPr lang="en-GB" sz="1800" dirty="0" err="1">
                <a:highlight>
                  <a:srgbClr val="FFFF00"/>
                </a:highlight>
              </a:rPr>
              <a:t>Fach</a:t>
            </a:r>
            <a:endParaRPr lang="en-GB" sz="1800" dirty="0">
              <a:highlight>
                <a:srgbClr val="FFFF00"/>
              </a:highlight>
            </a:endParaRPr>
          </a:p>
          <a:p>
            <a:pPr algn="r"/>
            <a:r>
              <a:rPr lang="en-GB" sz="1800" dirty="0">
                <a:highlight>
                  <a:srgbClr val="FFFF00"/>
                </a:highlight>
              </a:rPr>
              <a:t>15:00/16:00 arrive back at camp, set up camp </a:t>
            </a:r>
          </a:p>
          <a:p>
            <a:pPr algn="r"/>
            <a:r>
              <a:rPr lang="en-GB" sz="1800" dirty="0">
                <a:highlight>
                  <a:srgbClr val="FFFF00"/>
                </a:highlight>
              </a:rPr>
              <a:t>16:00/17:00 cook dinner</a:t>
            </a:r>
          </a:p>
          <a:p>
            <a:pPr algn="r"/>
            <a:r>
              <a:rPr lang="en-GB" sz="1800" dirty="0">
                <a:highlight>
                  <a:srgbClr val="FFFF00"/>
                </a:highlight>
              </a:rPr>
              <a:t>17:00/18:00 reflect on the day</a:t>
            </a:r>
          </a:p>
        </p:txBody>
      </p:sp>
      <p:grpSp>
        <p:nvGrpSpPr>
          <p:cNvPr id="16" name="Group 15">
            <a:extLst>
              <a:ext uri="{FF2B5EF4-FFF2-40B4-BE49-F238E27FC236}">
                <a16:creationId xmlns:a16="http://schemas.microsoft.com/office/drawing/2014/main" id="{5C5C15E3-39D7-A904-F34A-0F76566E4A89}"/>
              </a:ext>
            </a:extLst>
          </p:cNvPr>
          <p:cNvGrpSpPr/>
          <p:nvPr/>
        </p:nvGrpSpPr>
        <p:grpSpPr>
          <a:xfrm>
            <a:off x="6628176" y="5360256"/>
            <a:ext cx="1932120" cy="1014480"/>
            <a:chOff x="6628176" y="5360256"/>
            <a:chExt cx="1932120" cy="1014480"/>
          </a:xfrm>
        </p:grpSpPr>
        <mc:AlternateContent xmlns:mc="http://schemas.openxmlformats.org/markup-compatibility/2006">
          <mc:Choice xmlns:p14="http://schemas.microsoft.com/office/powerpoint/2010/main" Requires="p14">
            <p:contentPart p14:bwMode="auto" r:id="rId3">
              <p14:nvContentPartPr>
                <p14:cNvPr id="10" name="Ink 9">
                  <a:extLst>
                    <a:ext uri="{FF2B5EF4-FFF2-40B4-BE49-F238E27FC236}">
                      <a16:creationId xmlns:a16="http://schemas.microsoft.com/office/drawing/2014/main" id="{9244487D-BE24-75CD-8DCD-6B6E82B49BA0}"/>
                    </a:ext>
                  </a:extLst>
                </p14:cNvPr>
                <p14:cNvContentPartPr/>
                <p14:nvPr/>
              </p14:nvContentPartPr>
              <p14:xfrm>
                <a:off x="6628176" y="5575896"/>
                <a:ext cx="898920" cy="798840"/>
              </p14:xfrm>
            </p:contentPart>
          </mc:Choice>
          <mc:Fallback>
            <p:pic>
              <p:nvPicPr>
                <p:cNvPr id="10" name="Ink 9">
                  <a:extLst>
                    <a:ext uri="{FF2B5EF4-FFF2-40B4-BE49-F238E27FC236}">
                      <a16:creationId xmlns:a16="http://schemas.microsoft.com/office/drawing/2014/main" id="{9244487D-BE24-75CD-8DCD-6B6E82B49BA0}"/>
                    </a:ext>
                  </a:extLst>
                </p:cNvPr>
                <p:cNvPicPr/>
                <p:nvPr/>
              </p:nvPicPr>
              <p:blipFill>
                <a:blip r:embed="rId4"/>
                <a:stretch>
                  <a:fillRect/>
                </a:stretch>
              </p:blipFill>
              <p:spPr>
                <a:xfrm>
                  <a:off x="6619176" y="5566896"/>
                  <a:ext cx="916560" cy="81648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1" name="Ink 10">
                  <a:extLst>
                    <a:ext uri="{FF2B5EF4-FFF2-40B4-BE49-F238E27FC236}">
                      <a16:creationId xmlns:a16="http://schemas.microsoft.com/office/drawing/2014/main" id="{BA5EA308-E4B7-F624-D6D6-FA9DA96F394A}"/>
                    </a:ext>
                  </a:extLst>
                </p14:cNvPr>
                <p14:cNvContentPartPr/>
                <p14:nvPr/>
              </p14:nvContentPartPr>
              <p14:xfrm>
                <a:off x="7571376" y="5360256"/>
                <a:ext cx="988920" cy="354960"/>
              </p14:xfrm>
            </p:contentPart>
          </mc:Choice>
          <mc:Fallback>
            <p:pic>
              <p:nvPicPr>
                <p:cNvPr id="11" name="Ink 10">
                  <a:extLst>
                    <a:ext uri="{FF2B5EF4-FFF2-40B4-BE49-F238E27FC236}">
                      <a16:creationId xmlns:a16="http://schemas.microsoft.com/office/drawing/2014/main" id="{BA5EA308-E4B7-F624-D6D6-FA9DA96F394A}"/>
                    </a:ext>
                  </a:extLst>
                </p:cNvPr>
                <p:cNvPicPr/>
                <p:nvPr/>
              </p:nvPicPr>
              <p:blipFill>
                <a:blip r:embed="rId6"/>
                <a:stretch>
                  <a:fillRect/>
                </a:stretch>
              </p:blipFill>
              <p:spPr>
                <a:xfrm>
                  <a:off x="7562376" y="5351616"/>
                  <a:ext cx="1006560" cy="37260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3" name="Ink 12">
                  <a:extLst>
                    <a:ext uri="{FF2B5EF4-FFF2-40B4-BE49-F238E27FC236}">
                      <a16:creationId xmlns:a16="http://schemas.microsoft.com/office/drawing/2014/main" id="{A60EA983-56E4-1D47-8DA9-6307CFEE6B65}"/>
                    </a:ext>
                  </a:extLst>
                </p14:cNvPr>
                <p14:cNvContentPartPr/>
                <p14:nvPr/>
              </p14:nvContentPartPr>
              <p14:xfrm>
                <a:off x="7542936" y="5505696"/>
                <a:ext cx="9360" cy="182160"/>
              </p14:xfrm>
            </p:contentPart>
          </mc:Choice>
          <mc:Fallback>
            <p:pic>
              <p:nvPicPr>
                <p:cNvPr id="13" name="Ink 12">
                  <a:extLst>
                    <a:ext uri="{FF2B5EF4-FFF2-40B4-BE49-F238E27FC236}">
                      <a16:creationId xmlns:a16="http://schemas.microsoft.com/office/drawing/2014/main" id="{A60EA983-56E4-1D47-8DA9-6307CFEE6B65}"/>
                    </a:ext>
                  </a:extLst>
                </p:cNvPr>
                <p:cNvPicPr/>
                <p:nvPr/>
              </p:nvPicPr>
              <p:blipFill>
                <a:blip r:embed="rId8"/>
                <a:stretch>
                  <a:fillRect/>
                </a:stretch>
              </p:blipFill>
              <p:spPr>
                <a:xfrm>
                  <a:off x="7533936" y="5496696"/>
                  <a:ext cx="27000" cy="1998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5" name="Ink 14">
                  <a:extLst>
                    <a:ext uri="{FF2B5EF4-FFF2-40B4-BE49-F238E27FC236}">
                      <a16:creationId xmlns:a16="http://schemas.microsoft.com/office/drawing/2014/main" id="{5175871F-845D-B90A-7FF2-FB181CFD344D}"/>
                    </a:ext>
                  </a:extLst>
                </p14:cNvPr>
                <p14:cNvContentPartPr/>
                <p14:nvPr/>
              </p14:nvContentPartPr>
              <p14:xfrm>
                <a:off x="7589376" y="5668056"/>
                <a:ext cx="182160" cy="47160"/>
              </p14:xfrm>
            </p:contentPart>
          </mc:Choice>
          <mc:Fallback>
            <p:pic>
              <p:nvPicPr>
                <p:cNvPr id="15" name="Ink 14">
                  <a:extLst>
                    <a:ext uri="{FF2B5EF4-FFF2-40B4-BE49-F238E27FC236}">
                      <a16:creationId xmlns:a16="http://schemas.microsoft.com/office/drawing/2014/main" id="{5175871F-845D-B90A-7FF2-FB181CFD344D}"/>
                    </a:ext>
                  </a:extLst>
                </p:cNvPr>
                <p:cNvPicPr/>
                <p:nvPr/>
              </p:nvPicPr>
              <p:blipFill>
                <a:blip r:embed="rId10"/>
                <a:stretch>
                  <a:fillRect/>
                </a:stretch>
              </p:blipFill>
              <p:spPr>
                <a:xfrm>
                  <a:off x="7580376" y="5659416"/>
                  <a:ext cx="199800" cy="64800"/>
                </a:xfrm>
                <a:prstGeom prst="rect">
                  <a:avLst/>
                </a:prstGeom>
              </p:spPr>
            </p:pic>
          </mc:Fallback>
        </mc:AlternateContent>
      </p:grpSp>
      <p:grpSp>
        <p:nvGrpSpPr>
          <p:cNvPr id="22" name="Group 21">
            <a:extLst>
              <a:ext uri="{FF2B5EF4-FFF2-40B4-BE49-F238E27FC236}">
                <a16:creationId xmlns:a16="http://schemas.microsoft.com/office/drawing/2014/main" id="{650F75E6-9643-28F1-9C29-1632D7A878C0}"/>
              </a:ext>
            </a:extLst>
          </p:cNvPr>
          <p:cNvGrpSpPr/>
          <p:nvPr/>
        </p:nvGrpSpPr>
        <p:grpSpPr>
          <a:xfrm>
            <a:off x="8428176" y="5925096"/>
            <a:ext cx="1194120" cy="539640"/>
            <a:chOff x="8428176" y="5925096"/>
            <a:chExt cx="1194120" cy="539640"/>
          </a:xfrm>
        </p:grpSpPr>
        <mc:AlternateContent xmlns:mc="http://schemas.openxmlformats.org/markup-compatibility/2006">
          <mc:Choice xmlns:p14="http://schemas.microsoft.com/office/powerpoint/2010/main" Requires="p14">
            <p:contentPart p14:bwMode="auto" r:id="rId11">
              <p14:nvContentPartPr>
                <p14:cNvPr id="17" name="Ink 16">
                  <a:extLst>
                    <a:ext uri="{FF2B5EF4-FFF2-40B4-BE49-F238E27FC236}">
                      <a16:creationId xmlns:a16="http://schemas.microsoft.com/office/drawing/2014/main" id="{799C87B7-3DAF-70AF-668F-A4A36DB8A166}"/>
                    </a:ext>
                  </a:extLst>
                </p14:cNvPr>
                <p14:cNvContentPartPr/>
                <p14:nvPr/>
              </p14:nvContentPartPr>
              <p14:xfrm>
                <a:off x="8428176" y="5925096"/>
                <a:ext cx="249840" cy="385920"/>
              </p14:xfrm>
            </p:contentPart>
          </mc:Choice>
          <mc:Fallback>
            <p:pic>
              <p:nvPicPr>
                <p:cNvPr id="17" name="Ink 16">
                  <a:extLst>
                    <a:ext uri="{FF2B5EF4-FFF2-40B4-BE49-F238E27FC236}">
                      <a16:creationId xmlns:a16="http://schemas.microsoft.com/office/drawing/2014/main" id="{799C87B7-3DAF-70AF-668F-A4A36DB8A166}"/>
                    </a:ext>
                  </a:extLst>
                </p:cNvPr>
                <p:cNvPicPr/>
                <p:nvPr/>
              </p:nvPicPr>
              <p:blipFill>
                <a:blip r:embed="rId12"/>
                <a:stretch>
                  <a:fillRect/>
                </a:stretch>
              </p:blipFill>
              <p:spPr>
                <a:xfrm>
                  <a:off x="8419176" y="5916096"/>
                  <a:ext cx="267480" cy="40356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8" name="Ink 17">
                  <a:extLst>
                    <a:ext uri="{FF2B5EF4-FFF2-40B4-BE49-F238E27FC236}">
                      <a16:creationId xmlns:a16="http://schemas.microsoft.com/office/drawing/2014/main" id="{32C4594B-3F7E-1461-2692-29341B47D12F}"/>
                    </a:ext>
                  </a:extLst>
                </p14:cNvPr>
                <p14:cNvContentPartPr/>
                <p14:nvPr/>
              </p14:nvContentPartPr>
              <p14:xfrm>
                <a:off x="8724816" y="6162696"/>
                <a:ext cx="198720" cy="118800"/>
              </p14:xfrm>
            </p:contentPart>
          </mc:Choice>
          <mc:Fallback>
            <p:pic>
              <p:nvPicPr>
                <p:cNvPr id="18" name="Ink 17">
                  <a:extLst>
                    <a:ext uri="{FF2B5EF4-FFF2-40B4-BE49-F238E27FC236}">
                      <a16:creationId xmlns:a16="http://schemas.microsoft.com/office/drawing/2014/main" id="{32C4594B-3F7E-1461-2692-29341B47D12F}"/>
                    </a:ext>
                  </a:extLst>
                </p:cNvPr>
                <p:cNvPicPr/>
                <p:nvPr/>
              </p:nvPicPr>
              <p:blipFill>
                <a:blip r:embed="rId14"/>
                <a:stretch>
                  <a:fillRect/>
                </a:stretch>
              </p:blipFill>
              <p:spPr>
                <a:xfrm>
                  <a:off x="8715816" y="6153696"/>
                  <a:ext cx="216360" cy="13644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20" name="Ink 19">
                  <a:extLst>
                    <a:ext uri="{FF2B5EF4-FFF2-40B4-BE49-F238E27FC236}">
                      <a16:creationId xmlns:a16="http://schemas.microsoft.com/office/drawing/2014/main" id="{6A9C385E-00CB-B8EC-6309-A3D466550526}"/>
                    </a:ext>
                  </a:extLst>
                </p14:cNvPr>
                <p14:cNvContentPartPr/>
                <p14:nvPr/>
              </p14:nvContentPartPr>
              <p14:xfrm>
                <a:off x="9042696" y="6008616"/>
                <a:ext cx="267840" cy="255240"/>
              </p14:xfrm>
            </p:contentPart>
          </mc:Choice>
          <mc:Fallback>
            <p:pic>
              <p:nvPicPr>
                <p:cNvPr id="20" name="Ink 19">
                  <a:extLst>
                    <a:ext uri="{FF2B5EF4-FFF2-40B4-BE49-F238E27FC236}">
                      <a16:creationId xmlns:a16="http://schemas.microsoft.com/office/drawing/2014/main" id="{6A9C385E-00CB-B8EC-6309-A3D466550526}"/>
                    </a:ext>
                  </a:extLst>
                </p:cNvPr>
                <p:cNvPicPr/>
                <p:nvPr/>
              </p:nvPicPr>
              <p:blipFill>
                <a:blip r:embed="rId16"/>
                <a:stretch>
                  <a:fillRect/>
                </a:stretch>
              </p:blipFill>
              <p:spPr>
                <a:xfrm>
                  <a:off x="9034056" y="5999616"/>
                  <a:ext cx="285480" cy="272880"/>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21" name="Ink 20">
                  <a:extLst>
                    <a:ext uri="{FF2B5EF4-FFF2-40B4-BE49-F238E27FC236}">
                      <a16:creationId xmlns:a16="http://schemas.microsoft.com/office/drawing/2014/main" id="{D346AA29-6181-C1E0-A6EC-FF82DB1E23D5}"/>
                    </a:ext>
                  </a:extLst>
                </p14:cNvPr>
                <p14:cNvContentPartPr/>
                <p14:nvPr/>
              </p14:nvContentPartPr>
              <p14:xfrm>
                <a:off x="9472896" y="6096816"/>
                <a:ext cx="149400" cy="367920"/>
              </p14:xfrm>
            </p:contentPart>
          </mc:Choice>
          <mc:Fallback>
            <p:pic>
              <p:nvPicPr>
                <p:cNvPr id="21" name="Ink 20">
                  <a:extLst>
                    <a:ext uri="{FF2B5EF4-FFF2-40B4-BE49-F238E27FC236}">
                      <a16:creationId xmlns:a16="http://schemas.microsoft.com/office/drawing/2014/main" id="{D346AA29-6181-C1E0-A6EC-FF82DB1E23D5}"/>
                    </a:ext>
                  </a:extLst>
                </p:cNvPr>
                <p:cNvPicPr/>
                <p:nvPr/>
              </p:nvPicPr>
              <p:blipFill>
                <a:blip r:embed="rId18"/>
                <a:stretch>
                  <a:fillRect/>
                </a:stretch>
              </p:blipFill>
              <p:spPr>
                <a:xfrm>
                  <a:off x="9463896" y="6088176"/>
                  <a:ext cx="167040" cy="385560"/>
                </a:xfrm>
                <a:prstGeom prst="rect">
                  <a:avLst/>
                </a:prstGeom>
              </p:spPr>
            </p:pic>
          </mc:Fallback>
        </mc:AlternateContent>
      </p:grpSp>
    </p:spTree>
    <p:extLst>
      <p:ext uri="{BB962C8B-B14F-4D97-AF65-F5344CB8AC3E}">
        <p14:creationId xmlns:p14="http://schemas.microsoft.com/office/powerpoint/2010/main" val="3964864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738CE-E2B0-CF5C-5FC6-E510CEF8CBEC}"/>
              </a:ext>
            </a:extLst>
          </p:cNvPr>
          <p:cNvSpPr>
            <a:spLocks noGrp="1"/>
          </p:cNvSpPr>
          <p:nvPr>
            <p:ph type="title"/>
          </p:nvPr>
        </p:nvSpPr>
        <p:spPr>
          <a:xfrm>
            <a:off x="838200" y="0"/>
            <a:ext cx="10515600" cy="1325563"/>
          </a:xfrm>
        </p:spPr>
        <p:txBody>
          <a:bodyPr/>
          <a:lstStyle/>
          <a:p>
            <a:r>
              <a:rPr lang="en-GB" dirty="0"/>
              <a:t>Day 3</a:t>
            </a:r>
          </a:p>
        </p:txBody>
      </p:sp>
      <p:pic>
        <p:nvPicPr>
          <p:cNvPr id="5" name="Content Placeholder 4">
            <a:extLst>
              <a:ext uri="{FF2B5EF4-FFF2-40B4-BE49-F238E27FC236}">
                <a16:creationId xmlns:a16="http://schemas.microsoft.com/office/drawing/2014/main" id="{84AC6B0C-4126-5670-B051-521A620B360C}"/>
              </a:ext>
            </a:extLst>
          </p:cNvPr>
          <p:cNvPicPr>
            <a:picLocks noGrp="1" noChangeAspect="1"/>
          </p:cNvPicPr>
          <p:nvPr>
            <p:ph idx="1"/>
          </p:nvPr>
        </p:nvPicPr>
        <p:blipFill>
          <a:blip r:embed="rId2"/>
          <a:stretch>
            <a:fillRect/>
          </a:stretch>
        </p:blipFill>
        <p:spPr>
          <a:xfrm>
            <a:off x="537455" y="1063406"/>
            <a:ext cx="11117090" cy="5376061"/>
          </a:xfrm>
        </p:spPr>
      </p:pic>
      <p:sp>
        <p:nvSpPr>
          <p:cNvPr id="7" name="TextBox 6">
            <a:extLst>
              <a:ext uri="{FF2B5EF4-FFF2-40B4-BE49-F238E27FC236}">
                <a16:creationId xmlns:a16="http://schemas.microsoft.com/office/drawing/2014/main" id="{56D8EE0B-B1D5-FB3C-B9AE-CA8A97EC3486}"/>
              </a:ext>
            </a:extLst>
          </p:cNvPr>
          <p:cNvSpPr txBox="1"/>
          <p:nvPr/>
        </p:nvSpPr>
        <p:spPr>
          <a:xfrm>
            <a:off x="8595359" y="1209245"/>
            <a:ext cx="2908813" cy="3416320"/>
          </a:xfrm>
          <a:prstGeom prst="rect">
            <a:avLst/>
          </a:prstGeom>
          <a:noFill/>
        </p:spPr>
        <p:txBody>
          <a:bodyPr wrap="square" rtlCol="0">
            <a:spAutoFit/>
          </a:bodyPr>
          <a:lstStyle/>
          <a:p>
            <a:pPr algn="r"/>
            <a:r>
              <a:rPr lang="en-GB" sz="1800" dirty="0">
                <a:highlight>
                  <a:srgbClr val="FFFF00"/>
                </a:highlight>
              </a:rPr>
              <a:t>09:00 Breakfast and discuss the day</a:t>
            </a:r>
          </a:p>
          <a:p>
            <a:pPr algn="r"/>
            <a:r>
              <a:rPr lang="en-GB" sz="1800" dirty="0">
                <a:highlight>
                  <a:srgbClr val="FFFF00"/>
                </a:highlight>
              </a:rPr>
              <a:t>10:00 Pack up camp</a:t>
            </a:r>
          </a:p>
          <a:p>
            <a:pPr algn="r"/>
            <a:r>
              <a:rPr lang="en-GB" sz="1800" dirty="0">
                <a:highlight>
                  <a:srgbClr val="FFFF00"/>
                </a:highlight>
              </a:rPr>
              <a:t>10:30 set off</a:t>
            </a:r>
          </a:p>
          <a:p>
            <a:pPr algn="r"/>
            <a:r>
              <a:rPr lang="en-GB" sz="1800" dirty="0">
                <a:highlight>
                  <a:srgbClr val="FFFF00"/>
                </a:highlight>
              </a:rPr>
              <a:t>13:00 have lunch</a:t>
            </a:r>
          </a:p>
          <a:p>
            <a:pPr algn="r"/>
            <a:r>
              <a:rPr lang="en-GB" dirty="0">
                <a:highlight>
                  <a:srgbClr val="FFFF00"/>
                </a:highlight>
              </a:rPr>
              <a:t>14:00 arrive at Craig Y Nos Country park </a:t>
            </a:r>
          </a:p>
          <a:p>
            <a:pPr algn="r"/>
            <a:r>
              <a:rPr lang="en-GB" dirty="0">
                <a:highlight>
                  <a:srgbClr val="FFFF00"/>
                </a:highlight>
              </a:rPr>
              <a:t>15:00 catch minibus back to campus</a:t>
            </a:r>
          </a:p>
          <a:p>
            <a:pPr algn="r"/>
            <a:r>
              <a:rPr lang="en-GB" dirty="0">
                <a:highlight>
                  <a:srgbClr val="FFFF00"/>
                </a:highlight>
              </a:rPr>
              <a:t>16:20 arrive back on campus  </a:t>
            </a:r>
          </a:p>
          <a:p>
            <a:pPr algn="r"/>
            <a:r>
              <a:rPr lang="en-GB" dirty="0">
                <a:highlight>
                  <a:srgbClr val="FFFF00"/>
                </a:highlight>
              </a:rPr>
              <a:t> </a:t>
            </a:r>
            <a:endParaRPr lang="en-GB" sz="1800" dirty="0">
              <a:highlight>
                <a:srgbClr val="FFFF00"/>
              </a:highlight>
            </a:endParaRPr>
          </a:p>
        </p:txBody>
      </p:sp>
      <p:grpSp>
        <p:nvGrpSpPr>
          <p:cNvPr id="14" name="Group 13">
            <a:extLst>
              <a:ext uri="{FF2B5EF4-FFF2-40B4-BE49-F238E27FC236}">
                <a16:creationId xmlns:a16="http://schemas.microsoft.com/office/drawing/2014/main" id="{7A5C5DC5-E095-D2DB-1FC1-EC9B01F8C304}"/>
              </a:ext>
            </a:extLst>
          </p:cNvPr>
          <p:cNvGrpSpPr/>
          <p:nvPr/>
        </p:nvGrpSpPr>
        <p:grpSpPr>
          <a:xfrm>
            <a:off x="4661856" y="1407096"/>
            <a:ext cx="933480" cy="552600"/>
            <a:chOff x="4661856" y="1407096"/>
            <a:chExt cx="933480" cy="552600"/>
          </a:xfrm>
        </p:grpSpPr>
        <mc:AlternateContent xmlns:mc="http://schemas.openxmlformats.org/markup-compatibility/2006">
          <mc:Choice xmlns:p14="http://schemas.microsoft.com/office/powerpoint/2010/main" Requires="p14">
            <p:contentPart p14:bwMode="auto" r:id="rId3">
              <p14:nvContentPartPr>
                <p14:cNvPr id="8" name="Ink 7">
                  <a:extLst>
                    <a:ext uri="{FF2B5EF4-FFF2-40B4-BE49-F238E27FC236}">
                      <a16:creationId xmlns:a16="http://schemas.microsoft.com/office/drawing/2014/main" id="{D09E2C42-E69C-2621-D94B-B068CF3B671C}"/>
                    </a:ext>
                  </a:extLst>
                </p14:cNvPr>
                <p14:cNvContentPartPr/>
                <p14:nvPr/>
              </p14:nvContentPartPr>
              <p14:xfrm>
                <a:off x="4661856" y="1627776"/>
                <a:ext cx="431640" cy="331920"/>
              </p14:xfrm>
            </p:contentPart>
          </mc:Choice>
          <mc:Fallback>
            <p:pic>
              <p:nvPicPr>
                <p:cNvPr id="8" name="Ink 7">
                  <a:extLst>
                    <a:ext uri="{FF2B5EF4-FFF2-40B4-BE49-F238E27FC236}">
                      <a16:creationId xmlns:a16="http://schemas.microsoft.com/office/drawing/2014/main" id="{D09E2C42-E69C-2621-D94B-B068CF3B671C}"/>
                    </a:ext>
                  </a:extLst>
                </p:cNvPr>
                <p:cNvPicPr/>
                <p:nvPr/>
              </p:nvPicPr>
              <p:blipFill>
                <a:blip r:embed="rId4"/>
                <a:stretch>
                  <a:fillRect/>
                </a:stretch>
              </p:blipFill>
              <p:spPr>
                <a:xfrm>
                  <a:off x="4652856" y="1619136"/>
                  <a:ext cx="449280" cy="3495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9" name="Ink 8">
                  <a:extLst>
                    <a:ext uri="{FF2B5EF4-FFF2-40B4-BE49-F238E27FC236}">
                      <a16:creationId xmlns:a16="http://schemas.microsoft.com/office/drawing/2014/main" id="{98385943-158E-F307-BA84-38A487461B56}"/>
                    </a:ext>
                  </a:extLst>
                </p14:cNvPr>
                <p14:cNvContentPartPr/>
                <p14:nvPr/>
              </p14:nvContentPartPr>
              <p14:xfrm>
                <a:off x="5211936" y="1407096"/>
                <a:ext cx="383400" cy="294120"/>
              </p14:xfrm>
            </p:contentPart>
          </mc:Choice>
          <mc:Fallback>
            <p:pic>
              <p:nvPicPr>
                <p:cNvPr id="9" name="Ink 8">
                  <a:extLst>
                    <a:ext uri="{FF2B5EF4-FFF2-40B4-BE49-F238E27FC236}">
                      <a16:creationId xmlns:a16="http://schemas.microsoft.com/office/drawing/2014/main" id="{98385943-158E-F307-BA84-38A487461B56}"/>
                    </a:ext>
                  </a:extLst>
                </p:cNvPr>
                <p:cNvPicPr/>
                <p:nvPr/>
              </p:nvPicPr>
              <p:blipFill>
                <a:blip r:embed="rId6"/>
                <a:stretch>
                  <a:fillRect/>
                </a:stretch>
              </p:blipFill>
              <p:spPr>
                <a:xfrm>
                  <a:off x="5202936" y="1398456"/>
                  <a:ext cx="401040" cy="31176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11" name="Ink 10">
                  <a:extLst>
                    <a:ext uri="{FF2B5EF4-FFF2-40B4-BE49-F238E27FC236}">
                      <a16:creationId xmlns:a16="http://schemas.microsoft.com/office/drawing/2014/main" id="{3EBCF9BB-8FC2-B417-FC14-604CCCA77399}"/>
                    </a:ext>
                  </a:extLst>
                </p14:cNvPr>
                <p14:cNvContentPartPr/>
                <p14:nvPr/>
              </p14:nvContentPartPr>
              <p14:xfrm>
                <a:off x="5129136" y="1464336"/>
                <a:ext cx="136800" cy="236880"/>
              </p14:xfrm>
            </p:contentPart>
          </mc:Choice>
          <mc:Fallback>
            <p:pic>
              <p:nvPicPr>
                <p:cNvPr id="11" name="Ink 10">
                  <a:extLst>
                    <a:ext uri="{FF2B5EF4-FFF2-40B4-BE49-F238E27FC236}">
                      <a16:creationId xmlns:a16="http://schemas.microsoft.com/office/drawing/2014/main" id="{3EBCF9BB-8FC2-B417-FC14-604CCCA77399}"/>
                    </a:ext>
                  </a:extLst>
                </p:cNvPr>
                <p:cNvPicPr/>
                <p:nvPr/>
              </p:nvPicPr>
              <p:blipFill>
                <a:blip r:embed="rId8"/>
                <a:stretch>
                  <a:fillRect/>
                </a:stretch>
              </p:blipFill>
              <p:spPr>
                <a:xfrm>
                  <a:off x="5120136" y="1455336"/>
                  <a:ext cx="154440" cy="25452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3" name="Ink 12">
                  <a:extLst>
                    <a:ext uri="{FF2B5EF4-FFF2-40B4-BE49-F238E27FC236}">
                      <a16:creationId xmlns:a16="http://schemas.microsoft.com/office/drawing/2014/main" id="{94B72E93-7755-4EBF-2F67-917CCA1445CF}"/>
                    </a:ext>
                  </a:extLst>
                </p14:cNvPr>
                <p14:cNvContentPartPr/>
                <p14:nvPr/>
              </p14:nvContentPartPr>
              <p14:xfrm>
                <a:off x="5157216" y="1595736"/>
                <a:ext cx="266400" cy="95760"/>
              </p14:xfrm>
            </p:contentPart>
          </mc:Choice>
          <mc:Fallback>
            <p:pic>
              <p:nvPicPr>
                <p:cNvPr id="13" name="Ink 12">
                  <a:extLst>
                    <a:ext uri="{FF2B5EF4-FFF2-40B4-BE49-F238E27FC236}">
                      <a16:creationId xmlns:a16="http://schemas.microsoft.com/office/drawing/2014/main" id="{94B72E93-7755-4EBF-2F67-917CCA1445CF}"/>
                    </a:ext>
                  </a:extLst>
                </p:cNvPr>
                <p:cNvPicPr/>
                <p:nvPr/>
              </p:nvPicPr>
              <p:blipFill>
                <a:blip r:embed="rId10"/>
                <a:stretch>
                  <a:fillRect/>
                </a:stretch>
              </p:blipFill>
              <p:spPr>
                <a:xfrm>
                  <a:off x="5148216" y="1587096"/>
                  <a:ext cx="284040" cy="113400"/>
                </a:xfrm>
                <a:prstGeom prst="rect">
                  <a:avLst/>
                </a:prstGeom>
              </p:spPr>
            </p:pic>
          </mc:Fallback>
        </mc:AlternateContent>
      </p:grpSp>
      <p:grpSp>
        <p:nvGrpSpPr>
          <p:cNvPr id="17" name="Group 16">
            <a:extLst>
              <a:ext uri="{FF2B5EF4-FFF2-40B4-BE49-F238E27FC236}">
                <a16:creationId xmlns:a16="http://schemas.microsoft.com/office/drawing/2014/main" id="{3274B16C-54B7-81EF-6320-4B73E8170EAB}"/>
              </a:ext>
            </a:extLst>
          </p:cNvPr>
          <p:cNvGrpSpPr/>
          <p:nvPr/>
        </p:nvGrpSpPr>
        <p:grpSpPr>
          <a:xfrm>
            <a:off x="5667920" y="1197800"/>
            <a:ext cx="385920" cy="317160"/>
            <a:chOff x="5667920" y="1197800"/>
            <a:chExt cx="385920" cy="317160"/>
          </a:xfrm>
        </p:grpSpPr>
        <mc:AlternateContent xmlns:mc="http://schemas.openxmlformats.org/markup-compatibility/2006">
          <mc:Choice xmlns:p14="http://schemas.microsoft.com/office/powerpoint/2010/main" Requires="p14">
            <p:contentPart p14:bwMode="auto" r:id="rId11">
              <p14:nvContentPartPr>
                <p14:cNvPr id="15" name="Ink 14">
                  <a:extLst>
                    <a:ext uri="{FF2B5EF4-FFF2-40B4-BE49-F238E27FC236}">
                      <a16:creationId xmlns:a16="http://schemas.microsoft.com/office/drawing/2014/main" id="{77367EC3-841B-38CA-E815-8E027A1358A3}"/>
                    </a:ext>
                  </a:extLst>
                </p14:cNvPr>
                <p14:cNvContentPartPr/>
                <p14:nvPr/>
              </p14:nvContentPartPr>
              <p14:xfrm>
                <a:off x="5667920" y="1197800"/>
                <a:ext cx="275760" cy="317160"/>
              </p14:xfrm>
            </p:contentPart>
          </mc:Choice>
          <mc:Fallback>
            <p:pic>
              <p:nvPicPr>
                <p:cNvPr id="15" name="Ink 14">
                  <a:extLst>
                    <a:ext uri="{FF2B5EF4-FFF2-40B4-BE49-F238E27FC236}">
                      <a16:creationId xmlns:a16="http://schemas.microsoft.com/office/drawing/2014/main" id="{77367EC3-841B-38CA-E815-8E027A1358A3}"/>
                    </a:ext>
                  </a:extLst>
                </p:cNvPr>
                <p:cNvPicPr/>
                <p:nvPr/>
              </p:nvPicPr>
              <p:blipFill>
                <a:blip r:embed="rId12"/>
                <a:stretch>
                  <a:fillRect/>
                </a:stretch>
              </p:blipFill>
              <p:spPr>
                <a:xfrm>
                  <a:off x="5658920" y="1188800"/>
                  <a:ext cx="293400" cy="33480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16" name="Ink 15">
                  <a:extLst>
                    <a:ext uri="{FF2B5EF4-FFF2-40B4-BE49-F238E27FC236}">
                      <a16:creationId xmlns:a16="http://schemas.microsoft.com/office/drawing/2014/main" id="{1756377F-A945-F7B5-A827-B609FD4918E8}"/>
                    </a:ext>
                  </a:extLst>
                </p14:cNvPr>
                <p14:cNvContentPartPr/>
                <p14:nvPr/>
              </p14:nvContentPartPr>
              <p14:xfrm>
                <a:off x="5910920" y="1402280"/>
                <a:ext cx="142920" cy="102960"/>
              </p14:xfrm>
            </p:contentPart>
          </mc:Choice>
          <mc:Fallback>
            <p:pic>
              <p:nvPicPr>
                <p:cNvPr id="16" name="Ink 15">
                  <a:extLst>
                    <a:ext uri="{FF2B5EF4-FFF2-40B4-BE49-F238E27FC236}">
                      <a16:creationId xmlns:a16="http://schemas.microsoft.com/office/drawing/2014/main" id="{1756377F-A945-F7B5-A827-B609FD4918E8}"/>
                    </a:ext>
                  </a:extLst>
                </p:cNvPr>
                <p:cNvPicPr/>
                <p:nvPr/>
              </p:nvPicPr>
              <p:blipFill>
                <a:blip r:embed="rId14"/>
                <a:stretch>
                  <a:fillRect/>
                </a:stretch>
              </p:blipFill>
              <p:spPr>
                <a:xfrm>
                  <a:off x="5901920" y="1393280"/>
                  <a:ext cx="160560" cy="120600"/>
                </a:xfrm>
                <a:prstGeom prst="rect">
                  <a:avLst/>
                </a:prstGeom>
              </p:spPr>
            </p:pic>
          </mc:Fallback>
        </mc:AlternateContent>
      </p:grpSp>
      <mc:AlternateContent xmlns:mc="http://schemas.openxmlformats.org/markup-compatibility/2006">
        <mc:Choice xmlns:p14="http://schemas.microsoft.com/office/powerpoint/2010/main" Requires="p14">
          <p:contentPart p14:bwMode="auto" r:id="rId15">
            <p14:nvContentPartPr>
              <p14:cNvPr id="18" name="Ink 17">
                <a:extLst>
                  <a:ext uri="{FF2B5EF4-FFF2-40B4-BE49-F238E27FC236}">
                    <a16:creationId xmlns:a16="http://schemas.microsoft.com/office/drawing/2014/main" id="{23D25C92-D0BF-0221-0535-3C879BAC3765}"/>
                  </a:ext>
                </a:extLst>
              </p14:cNvPr>
              <p14:cNvContentPartPr/>
              <p14:nvPr/>
            </p14:nvContentPartPr>
            <p14:xfrm>
              <a:off x="6146720" y="1359440"/>
              <a:ext cx="281160" cy="134280"/>
            </p14:xfrm>
          </p:contentPart>
        </mc:Choice>
        <mc:Fallback>
          <p:pic>
            <p:nvPicPr>
              <p:cNvPr id="18" name="Ink 17">
                <a:extLst>
                  <a:ext uri="{FF2B5EF4-FFF2-40B4-BE49-F238E27FC236}">
                    <a16:creationId xmlns:a16="http://schemas.microsoft.com/office/drawing/2014/main" id="{23D25C92-D0BF-0221-0535-3C879BAC3765}"/>
                  </a:ext>
                </a:extLst>
              </p:cNvPr>
              <p:cNvPicPr/>
              <p:nvPr/>
            </p:nvPicPr>
            <p:blipFill>
              <a:blip r:embed="rId16"/>
              <a:stretch>
                <a:fillRect/>
              </a:stretch>
            </p:blipFill>
            <p:spPr>
              <a:xfrm>
                <a:off x="6137720" y="1350440"/>
                <a:ext cx="298800" cy="151920"/>
              </a:xfrm>
              <a:prstGeom prst="rect">
                <a:avLst/>
              </a:prstGeom>
            </p:spPr>
          </p:pic>
        </mc:Fallback>
      </mc:AlternateContent>
      <p:grpSp>
        <p:nvGrpSpPr>
          <p:cNvPr id="21" name="Group 20">
            <a:extLst>
              <a:ext uri="{FF2B5EF4-FFF2-40B4-BE49-F238E27FC236}">
                <a16:creationId xmlns:a16="http://schemas.microsoft.com/office/drawing/2014/main" id="{5B5C9FB8-DF44-A490-DAFE-9FAED3BCB378}"/>
              </a:ext>
            </a:extLst>
          </p:cNvPr>
          <p:cNvGrpSpPr/>
          <p:nvPr/>
        </p:nvGrpSpPr>
        <p:grpSpPr>
          <a:xfrm>
            <a:off x="5667920" y="1197800"/>
            <a:ext cx="1038960" cy="478800"/>
            <a:chOff x="5667920" y="1197800"/>
            <a:chExt cx="1038960" cy="478800"/>
          </a:xfrm>
        </p:grpSpPr>
        <mc:AlternateContent xmlns:mc="http://schemas.openxmlformats.org/markup-compatibility/2006">
          <mc:Choice xmlns:p14="http://schemas.microsoft.com/office/powerpoint/2010/main" Requires="p14">
            <p:contentPart p14:bwMode="auto" r:id="rId17">
              <p14:nvContentPartPr>
                <p14:cNvPr id="3" name="Ink 2">
                  <a:extLst>
                    <a:ext uri="{FF2B5EF4-FFF2-40B4-BE49-F238E27FC236}">
                      <a16:creationId xmlns:a16="http://schemas.microsoft.com/office/drawing/2014/main" id="{77367EC3-841B-38CA-E815-8E027A1358A3}"/>
                    </a:ext>
                  </a:extLst>
                </p14:cNvPr>
                <p14:cNvContentPartPr/>
                <p14:nvPr/>
              </p14:nvContentPartPr>
              <p14:xfrm>
                <a:off x="5667920" y="1197800"/>
                <a:ext cx="275760" cy="317160"/>
              </p14:xfrm>
            </p:contentPart>
          </mc:Choice>
          <mc:Fallback>
            <p:pic>
              <p:nvPicPr>
                <p:cNvPr id="3" name="Ink 2">
                  <a:extLst>
                    <a:ext uri="{FF2B5EF4-FFF2-40B4-BE49-F238E27FC236}">
                      <a16:creationId xmlns:a16="http://schemas.microsoft.com/office/drawing/2014/main" id="{77367EC3-841B-38CA-E815-8E027A1358A3}"/>
                    </a:ext>
                  </a:extLst>
                </p:cNvPr>
                <p:cNvPicPr/>
                <p:nvPr/>
              </p:nvPicPr>
              <p:blipFill>
                <a:blip r:embed="rId18"/>
                <a:stretch>
                  <a:fillRect/>
                </a:stretch>
              </p:blipFill>
              <p:spPr>
                <a:xfrm>
                  <a:off x="5659280" y="1188800"/>
                  <a:ext cx="293400" cy="334800"/>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4" name="Ink 3">
                  <a:extLst>
                    <a:ext uri="{FF2B5EF4-FFF2-40B4-BE49-F238E27FC236}">
                      <a16:creationId xmlns:a16="http://schemas.microsoft.com/office/drawing/2014/main" id="{1756377F-A945-F7B5-A827-B609FD4918E8}"/>
                    </a:ext>
                  </a:extLst>
                </p14:cNvPr>
                <p14:cNvContentPartPr/>
                <p14:nvPr/>
              </p14:nvContentPartPr>
              <p14:xfrm>
                <a:off x="5910920" y="1402280"/>
                <a:ext cx="142920" cy="102960"/>
              </p14:xfrm>
            </p:contentPart>
          </mc:Choice>
          <mc:Fallback>
            <p:pic>
              <p:nvPicPr>
                <p:cNvPr id="4" name="Ink 3">
                  <a:extLst>
                    <a:ext uri="{FF2B5EF4-FFF2-40B4-BE49-F238E27FC236}">
                      <a16:creationId xmlns:a16="http://schemas.microsoft.com/office/drawing/2014/main" id="{1756377F-A945-F7B5-A827-B609FD4918E8}"/>
                    </a:ext>
                  </a:extLst>
                </p:cNvPr>
                <p:cNvPicPr/>
                <p:nvPr/>
              </p:nvPicPr>
              <p:blipFill>
                <a:blip r:embed="rId20"/>
                <a:stretch>
                  <a:fillRect/>
                </a:stretch>
              </p:blipFill>
              <p:spPr>
                <a:xfrm>
                  <a:off x="5902280" y="1393280"/>
                  <a:ext cx="160560" cy="12060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6" name="Ink 5">
                  <a:extLst>
                    <a:ext uri="{FF2B5EF4-FFF2-40B4-BE49-F238E27FC236}">
                      <a16:creationId xmlns:a16="http://schemas.microsoft.com/office/drawing/2014/main" id="{23D25C92-D0BF-0221-0535-3C879BAC3765}"/>
                    </a:ext>
                  </a:extLst>
                </p14:cNvPr>
                <p14:cNvContentPartPr/>
                <p14:nvPr/>
              </p14:nvContentPartPr>
              <p14:xfrm>
                <a:off x="6146720" y="1359440"/>
                <a:ext cx="281160" cy="134280"/>
              </p14:xfrm>
            </p:contentPart>
          </mc:Choice>
          <mc:Fallback>
            <p:pic>
              <p:nvPicPr>
                <p:cNvPr id="6" name="Ink 5">
                  <a:extLst>
                    <a:ext uri="{FF2B5EF4-FFF2-40B4-BE49-F238E27FC236}">
                      <a16:creationId xmlns:a16="http://schemas.microsoft.com/office/drawing/2014/main" id="{23D25C92-D0BF-0221-0535-3C879BAC3765}"/>
                    </a:ext>
                  </a:extLst>
                </p:cNvPr>
                <p:cNvPicPr/>
                <p:nvPr/>
              </p:nvPicPr>
              <p:blipFill>
                <a:blip r:embed="rId22"/>
                <a:stretch>
                  <a:fillRect/>
                </a:stretch>
              </p:blipFill>
              <p:spPr>
                <a:xfrm>
                  <a:off x="6137720" y="1350440"/>
                  <a:ext cx="298800" cy="151920"/>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20" name="Ink 19">
                  <a:extLst>
                    <a:ext uri="{FF2B5EF4-FFF2-40B4-BE49-F238E27FC236}">
                      <a16:creationId xmlns:a16="http://schemas.microsoft.com/office/drawing/2014/main" id="{E126413E-982A-1FB3-C37E-85936C39A37D}"/>
                    </a:ext>
                  </a:extLst>
                </p14:cNvPr>
                <p14:cNvContentPartPr/>
                <p14:nvPr/>
              </p14:nvContentPartPr>
              <p14:xfrm>
                <a:off x="6502040" y="1208240"/>
                <a:ext cx="204840" cy="468360"/>
              </p14:xfrm>
            </p:contentPart>
          </mc:Choice>
          <mc:Fallback>
            <p:pic>
              <p:nvPicPr>
                <p:cNvPr id="20" name="Ink 19">
                  <a:extLst>
                    <a:ext uri="{FF2B5EF4-FFF2-40B4-BE49-F238E27FC236}">
                      <a16:creationId xmlns:a16="http://schemas.microsoft.com/office/drawing/2014/main" id="{E126413E-982A-1FB3-C37E-85936C39A37D}"/>
                    </a:ext>
                  </a:extLst>
                </p:cNvPr>
                <p:cNvPicPr/>
                <p:nvPr/>
              </p:nvPicPr>
              <p:blipFill>
                <a:blip r:embed="rId24"/>
                <a:stretch>
                  <a:fillRect/>
                </a:stretch>
              </p:blipFill>
              <p:spPr>
                <a:xfrm>
                  <a:off x="6493040" y="1199240"/>
                  <a:ext cx="222480" cy="486000"/>
                </a:xfrm>
                <a:prstGeom prst="rect">
                  <a:avLst/>
                </a:prstGeom>
              </p:spPr>
            </p:pic>
          </mc:Fallback>
        </mc:AlternateContent>
      </p:grpSp>
    </p:spTree>
    <p:extLst>
      <p:ext uri="{BB962C8B-B14F-4D97-AF65-F5344CB8AC3E}">
        <p14:creationId xmlns:p14="http://schemas.microsoft.com/office/powerpoint/2010/main" val="2506812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24B0E-1AFC-6B00-282C-D74F6189F03E}"/>
              </a:ext>
            </a:extLst>
          </p:cNvPr>
          <p:cNvSpPr>
            <a:spLocks noGrp="1"/>
          </p:cNvSpPr>
          <p:nvPr>
            <p:ph type="title"/>
          </p:nvPr>
        </p:nvSpPr>
        <p:spPr/>
        <p:txBody>
          <a:bodyPr/>
          <a:lstStyle/>
          <a:p>
            <a:r>
              <a:rPr lang="en-GB" dirty="0"/>
              <a:t>Why are we doing this?</a:t>
            </a:r>
          </a:p>
        </p:txBody>
      </p:sp>
      <p:sp>
        <p:nvSpPr>
          <p:cNvPr id="3" name="Content Placeholder 2">
            <a:extLst>
              <a:ext uri="{FF2B5EF4-FFF2-40B4-BE49-F238E27FC236}">
                <a16:creationId xmlns:a16="http://schemas.microsoft.com/office/drawing/2014/main" id="{C27DA923-FE07-EAEC-6B5E-CD61A60186E8}"/>
              </a:ext>
            </a:extLst>
          </p:cNvPr>
          <p:cNvSpPr>
            <a:spLocks noGrp="1"/>
          </p:cNvSpPr>
          <p:nvPr>
            <p:ph idx="1"/>
          </p:nvPr>
        </p:nvSpPr>
        <p:spPr/>
        <p:txBody>
          <a:bodyPr>
            <a:normAutofit fontScale="92500"/>
          </a:bodyPr>
          <a:lstStyle/>
          <a:p>
            <a:r>
              <a:rPr lang="en-GB" dirty="0"/>
              <a:t>Getting out has proven to be great for mental health and wellbeing time and time again. It's like a natural reset button and helps put life into perspective. This Is why so many people take part in activities such as hiking, mountain biking and kayaking etc. However not everyone treats the environment with the respect it deserves.</a:t>
            </a:r>
          </a:p>
          <a:p>
            <a:r>
              <a:rPr lang="en-GB" dirty="0"/>
              <a:t>Driving long distances in planes or multiple cars, littering, contaminating water sources and unsustainable hunting and fishing practices are just a few ways we can have a negative impact on the environment. </a:t>
            </a:r>
          </a:p>
          <a:p>
            <a:r>
              <a:rPr lang="en-GB" dirty="0"/>
              <a:t> That is why when planning this trip, I have done everything I can to minimise negative environmental impacts and maximise sustainability. </a:t>
            </a:r>
          </a:p>
          <a:p>
            <a:endParaRPr lang="en-GB" dirty="0"/>
          </a:p>
        </p:txBody>
      </p:sp>
    </p:spTree>
    <p:extLst>
      <p:ext uri="{BB962C8B-B14F-4D97-AF65-F5344CB8AC3E}">
        <p14:creationId xmlns:p14="http://schemas.microsoft.com/office/powerpoint/2010/main" val="1550838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5C7CEE-2238-2154-509F-A756F3FE0E2E}"/>
              </a:ext>
            </a:extLst>
          </p:cNvPr>
          <p:cNvSpPr>
            <a:spLocks noGrp="1"/>
          </p:cNvSpPr>
          <p:nvPr>
            <p:ph idx="1"/>
          </p:nvPr>
        </p:nvSpPr>
        <p:spPr>
          <a:xfrm>
            <a:off x="838200" y="1270000"/>
            <a:ext cx="10515600" cy="4906963"/>
          </a:xfrm>
        </p:spPr>
        <p:txBody>
          <a:bodyPr>
            <a:normAutofit fontScale="92500" lnSpcReduction="10000"/>
          </a:bodyPr>
          <a:lstStyle/>
          <a:p>
            <a:r>
              <a:rPr lang="en-GB" dirty="0"/>
              <a:t>We will be travelling via minibus in order to minimise fuel wastage and co2 emissions.</a:t>
            </a:r>
          </a:p>
          <a:p>
            <a:r>
              <a:rPr lang="en-GB" dirty="0"/>
              <a:t>We will be travelling locally in order to cut down on fuel consumption and carbon emissions and because we have such beautiful mountain ranges within driving distance.</a:t>
            </a:r>
          </a:p>
          <a:p>
            <a:r>
              <a:rPr lang="en-GB" dirty="0"/>
              <a:t>We will be practising a leave no trace philosophy of camping meaning we will be leaving the campsite exactly how we find and taking any rubbish we generate with us including any waste.</a:t>
            </a:r>
          </a:p>
          <a:p>
            <a:r>
              <a:rPr lang="en-GB" dirty="0"/>
              <a:t>Should we need to go to the toilet we will be keeping a distance of at least 100m from any water source  in order to avoid contaminating said water sources. </a:t>
            </a:r>
          </a:p>
          <a:p>
            <a:r>
              <a:rPr lang="en-GB" dirty="0"/>
              <a:t>In totality the only fossil fuels we will be using will be the petrol it takes to get us there and back and the fuel to cook our food.</a:t>
            </a:r>
          </a:p>
        </p:txBody>
      </p:sp>
      <p:sp>
        <p:nvSpPr>
          <p:cNvPr id="4" name="TextBox 3">
            <a:extLst>
              <a:ext uri="{FF2B5EF4-FFF2-40B4-BE49-F238E27FC236}">
                <a16:creationId xmlns:a16="http://schemas.microsoft.com/office/drawing/2014/main" id="{5692E29A-64B8-9BCB-1636-966BBF2A68CC}"/>
              </a:ext>
            </a:extLst>
          </p:cNvPr>
          <p:cNvSpPr txBox="1"/>
          <p:nvPr/>
        </p:nvSpPr>
        <p:spPr>
          <a:xfrm>
            <a:off x="1005840" y="497840"/>
            <a:ext cx="3870960" cy="523220"/>
          </a:xfrm>
          <a:prstGeom prst="rect">
            <a:avLst/>
          </a:prstGeom>
          <a:noFill/>
        </p:spPr>
        <p:txBody>
          <a:bodyPr wrap="square" rtlCol="0">
            <a:spAutoFit/>
          </a:bodyPr>
          <a:lstStyle/>
          <a:p>
            <a:r>
              <a:rPr lang="en-GB" sz="2800" dirty="0"/>
              <a:t>Sustainability Measures </a:t>
            </a:r>
          </a:p>
        </p:txBody>
      </p:sp>
    </p:spTree>
    <p:extLst>
      <p:ext uri="{BB962C8B-B14F-4D97-AF65-F5344CB8AC3E}">
        <p14:creationId xmlns:p14="http://schemas.microsoft.com/office/powerpoint/2010/main" val="2575631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E90DA-2CA0-8B7F-C9CE-EDE22BC87675}"/>
              </a:ext>
            </a:extLst>
          </p:cNvPr>
          <p:cNvSpPr>
            <a:spLocks noGrp="1"/>
          </p:cNvSpPr>
          <p:nvPr>
            <p:ph type="title"/>
          </p:nvPr>
        </p:nvSpPr>
        <p:spPr/>
        <p:txBody>
          <a:bodyPr/>
          <a:lstStyle/>
          <a:p>
            <a:r>
              <a:rPr lang="en-GB" dirty="0"/>
              <a:t>What you will need </a:t>
            </a:r>
          </a:p>
        </p:txBody>
      </p:sp>
      <p:sp>
        <p:nvSpPr>
          <p:cNvPr id="3" name="Content Placeholder 2">
            <a:extLst>
              <a:ext uri="{FF2B5EF4-FFF2-40B4-BE49-F238E27FC236}">
                <a16:creationId xmlns:a16="http://schemas.microsoft.com/office/drawing/2014/main" id="{9FCCC28C-63E7-B1BD-761B-3EA317788A7D}"/>
              </a:ext>
            </a:extLst>
          </p:cNvPr>
          <p:cNvSpPr>
            <a:spLocks noGrp="1"/>
          </p:cNvSpPr>
          <p:nvPr>
            <p:ph idx="1"/>
          </p:nvPr>
        </p:nvSpPr>
        <p:spPr/>
        <p:txBody>
          <a:bodyPr>
            <a:normAutofit fontScale="77500" lnSpcReduction="20000"/>
          </a:bodyPr>
          <a:lstStyle/>
          <a:p>
            <a:r>
              <a:rPr lang="en-GB" sz="2400" dirty="0"/>
              <a:t>Tent (I recommend sharing a 2 or 3 man with others to save weight)</a:t>
            </a:r>
          </a:p>
          <a:p>
            <a:r>
              <a:rPr lang="en-GB" sz="2400" dirty="0"/>
              <a:t>Rucksack (I recommend at least 45 L)</a:t>
            </a:r>
          </a:p>
          <a:p>
            <a:r>
              <a:rPr lang="en-GB" sz="2400" dirty="0"/>
              <a:t>Water filter e.g. LifeStraw</a:t>
            </a:r>
          </a:p>
          <a:p>
            <a:r>
              <a:rPr lang="en-GB" sz="2400" dirty="0"/>
              <a:t>Trangia/burner for cooking </a:t>
            </a:r>
          </a:p>
          <a:p>
            <a:r>
              <a:rPr lang="en-GB" sz="2400" dirty="0"/>
              <a:t>Spare technical clothing (no cotton)</a:t>
            </a:r>
          </a:p>
          <a:p>
            <a:r>
              <a:rPr lang="en-GB" sz="2400" dirty="0"/>
              <a:t>Enough food for three (personal preference however you are carrying it so lighter the better)</a:t>
            </a:r>
          </a:p>
          <a:p>
            <a:r>
              <a:rPr lang="en-GB" sz="2400" dirty="0"/>
              <a:t>Head torch </a:t>
            </a:r>
          </a:p>
          <a:p>
            <a:r>
              <a:rPr lang="en-GB" sz="2400" dirty="0"/>
              <a:t>Sleeping bag and mat </a:t>
            </a:r>
          </a:p>
          <a:p>
            <a:r>
              <a:rPr lang="en-GB" sz="2400" dirty="0"/>
              <a:t>First aid kit </a:t>
            </a:r>
          </a:p>
          <a:p>
            <a:r>
              <a:rPr lang="en-GB" sz="2400" dirty="0"/>
              <a:t>Good hiking boots </a:t>
            </a:r>
          </a:p>
          <a:p>
            <a:r>
              <a:rPr lang="en-GB" sz="2400" dirty="0"/>
              <a:t>Water bottle </a:t>
            </a:r>
          </a:p>
          <a:p>
            <a:r>
              <a:rPr lang="en-GB" sz="2400" dirty="0"/>
              <a:t>Sun cream </a:t>
            </a:r>
          </a:p>
          <a:p>
            <a:r>
              <a:rPr lang="en-GB" sz="2400" dirty="0"/>
              <a:t>Eating utensils   </a:t>
            </a:r>
          </a:p>
          <a:p>
            <a:endParaRPr lang="en-GB" dirty="0"/>
          </a:p>
        </p:txBody>
      </p:sp>
    </p:spTree>
    <p:extLst>
      <p:ext uri="{BB962C8B-B14F-4D97-AF65-F5344CB8AC3E}">
        <p14:creationId xmlns:p14="http://schemas.microsoft.com/office/powerpoint/2010/main" val="2875659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7B25A-E43B-2F1D-290B-018D9E1A9404}"/>
              </a:ext>
            </a:extLst>
          </p:cNvPr>
          <p:cNvSpPr>
            <a:spLocks noGrp="1"/>
          </p:cNvSpPr>
          <p:nvPr>
            <p:ph type="title"/>
          </p:nvPr>
        </p:nvSpPr>
        <p:spPr/>
        <p:txBody>
          <a:bodyPr/>
          <a:lstStyle/>
          <a:p>
            <a:r>
              <a:rPr lang="en-GB" dirty="0"/>
              <a:t>The campsite </a:t>
            </a:r>
          </a:p>
        </p:txBody>
      </p:sp>
      <p:pic>
        <p:nvPicPr>
          <p:cNvPr id="5" name="Content Placeholder 4">
            <a:extLst>
              <a:ext uri="{FF2B5EF4-FFF2-40B4-BE49-F238E27FC236}">
                <a16:creationId xmlns:a16="http://schemas.microsoft.com/office/drawing/2014/main" id="{A3315846-387C-3FE4-923F-9F369526C778}"/>
              </a:ext>
            </a:extLst>
          </p:cNvPr>
          <p:cNvPicPr>
            <a:picLocks noGrp="1" noChangeAspect="1"/>
          </p:cNvPicPr>
          <p:nvPr>
            <p:ph idx="1"/>
          </p:nvPr>
        </p:nvPicPr>
        <p:blipFill>
          <a:blip r:embed="rId2"/>
          <a:stretch>
            <a:fillRect/>
          </a:stretch>
        </p:blipFill>
        <p:spPr>
          <a:xfrm>
            <a:off x="538480" y="1300212"/>
            <a:ext cx="11206479" cy="5446606"/>
          </a:xfrm>
        </p:spPr>
      </p:pic>
    </p:spTree>
    <p:extLst>
      <p:ext uri="{BB962C8B-B14F-4D97-AF65-F5344CB8AC3E}">
        <p14:creationId xmlns:p14="http://schemas.microsoft.com/office/powerpoint/2010/main" val="666061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50CB5-5B89-E888-F3F8-DEA968A4F827}"/>
              </a:ext>
            </a:extLst>
          </p:cNvPr>
          <p:cNvSpPr>
            <a:spLocks noGrp="1"/>
          </p:cNvSpPr>
          <p:nvPr>
            <p:ph type="title"/>
          </p:nvPr>
        </p:nvSpPr>
        <p:spPr/>
        <p:txBody>
          <a:bodyPr/>
          <a:lstStyle/>
          <a:p>
            <a:r>
              <a:rPr lang="en-GB" dirty="0"/>
              <a:t>References </a:t>
            </a:r>
          </a:p>
        </p:txBody>
      </p:sp>
      <p:sp>
        <p:nvSpPr>
          <p:cNvPr id="9" name="Content Placeholder 8">
            <a:extLst>
              <a:ext uri="{FF2B5EF4-FFF2-40B4-BE49-F238E27FC236}">
                <a16:creationId xmlns:a16="http://schemas.microsoft.com/office/drawing/2014/main" id="{34E0C9D7-CDA5-8247-9628-32EFB435E3AE}"/>
              </a:ext>
            </a:extLst>
          </p:cNvPr>
          <p:cNvSpPr>
            <a:spLocks noGrp="1"/>
          </p:cNvSpPr>
          <p:nvPr>
            <p:ph idx="1"/>
          </p:nvPr>
        </p:nvSpPr>
        <p:spPr>
          <a:xfrm>
            <a:off x="838200" y="1825625"/>
            <a:ext cx="10515600" cy="4667250"/>
          </a:xfrm>
        </p:spPr>
        <p:txBody>
          <a:bodyPr>
            <a:normAutofit fontScale="62500" lnSpcReduction="20000"/>
          </a:bodyPr>
          <a:lstStyle/>
          <a:p>
            <a:pPr marL="0" indent="0">
              <a:buNone/>
            </a:pPr>
            <a:r>
              <a:rPr lang="en-US" dirty="0"/>
              <a:t>Works Cited</a:t>
            </a:r>
          </a:p>
          <a:p>
            <a:pPr marL="0" indent="0">
              <a:buNone/>
            </a:pPr>
            <a:r>
              <a:rPr lang="en-US" dirty="0"/>
              <a:t>Horton, Peter, and Benjamin P. Horton. “Re-Defining Sustainability: Living in Harmony with Life on Earth.” One Earth, 20 Sept. 2019, pp. 86–94.midasiak. </a:t>
            </a:r>
          </a:p>
          <a:p>
            <a:pPr marL="0" indent="0">
              <a:buNone/>
            </a:pPr>
            <a:r>
              <a:rPr lang="en-US" dirty="0"/>
              <a:t>“A Beautiful Two Day Walk | OS </a:t>
            </a:r>
            <a:r>
              <a:rPr lang="en-US" dirty="0" err="1"/>
              <a:t>GetOutside</a:t>
            </a:r>
            <a:r>
              <a:rPr lang="en-US" dirty="0"/>
              <a:t>.” OS </a:t>
            </a:r>
            <a:r>
              <a:rPr lang="en-US" dirty="0" err="1"/>
              <a:t>GetOutside</a:t>
            </a:r>
            <a:r>
              <a:rPr lang="en-US" dirty="0"/>
              <a:t>, 15 July 2020, getoutside.ordnancesurvey.co.uk/guides/two-day-hike/. Accessed 19 July 2024</a:t>
            </a:r>
          </a:p>
          <a:p>
            <a:pPr marL="0" indent="0">
              <a:buNone/>
            </a:pPr>
            <a:r>
              <a:rPr lang="en-US" dirty="0"/>
              <a:t>.Ordnance Survey. “Detailed Maps &amp; Routes to Explore across the UK | OS Maps.” Osmaps.com, 2024, explore.osmaps.com/route/22517125/day-3-of-3-day-hiking-expedition?lat=51.840226&amp;lon=-3.717398&amp;zoom=12.3322&amp;style=</a:t>
            </a:r>
            <a:r>
              <a:rPr lang="en-US" dirty="0" err="1"/>
              <a:t>Standard&amp;type</a:t>
            </a:r>
            <a:r>
              <a:rPr lang="en-US" dirty="0"/>
              <a:t>=2d. Accessed 19 July 2024</a:t>
            </a:r>
          </a:p>
          <a:p>
            <a:pPr marL="0" indent="0">
              <a:buNone/>
            </a:pPr>
            <a:r>
              <a:rPr lang="en-US" dirty="0"/>
              <a:t>.Prince, Heather E. “Outdoor Experiences and Sustainability.” Journal of Adventure Education and Outdoor Learning, vol. 17, no. 2, 27 Oct. 2016, pp. 161–171, </a:t>
            </a:r>
            <a:r>
              <a:rPr lang="en-US" dirty="0">
                <a:hlinkClick r:id="rId2"/>
              </a:rPr>
              <a:t>https://doi.org/10.1080/14729679.2016.1244645. Accessed 19 July 2024</a:t>
            </a:r>
            <a:r>
              <a:rPr lang="en-US" dirty="0"/>
              <a:t>.</a:t>
            </a:r>
          </a:p>
          <a:p>
            <a:pPr marL="0" indent="0">
              <a:buNone/>
            </a:pPr>
            <a:r>
              <a:rPr lang="en-US" dirty="0"/>
              <a:t>Saunders, Rob, et al. Personal Transformation through Long-Distance Walking. 2014.Google.com, 2024, </a:t>
            </a:r>
          </a:p>
          <a:p>
            <a:pPr marL="0" indent="0">
              <a:buNone/>
            </a:pPr>
            <a:r>
              <a:rPr lang="en-US" dirty="0"/>
              <a:t>earth.google.com/web/search/</a:t>
            </a:r>
            <a:r>
              <a:rPr lang="en-US" dirty="0" err="1"/>
              <a:t>llyn+y+fan+fach</a:t>
            </a:r>
            <a:r>
              <a:rPr lang="en-US" dirty="0"/>
              <a:t>/@51.86343436,-3.74155866,456.9588432a,207.53973421d,35y,-53.09153008h,72.74489124t,0r/data=CigiJgokCaY38kU4C0pAEWtqfKtn30lAGWxqb-nW9w_AIcgJV8c5mBTAOgMKATA. Accessed 19 July 2024.</a:t>
            </a:r>
            <a:endParaRPr lang="en-GB" dirty="0"/>
          </a:p>
        </p:txBody>
      </p:sp>
    </p:spTree>
    <p:extLst>
      <p:ext uri="{BB962C8B-B14F-4D97-AF65-F5344CB8AC3E}">
        <p14:creationId xmlns:p14="http://schemas.microsoft.com/office/powerpoint/2010/main" val="42222529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267</TotalTime>
  <Words>746</Words>
  <Application>Microsoft Office PowerPoint</Application>
  <PresentationFormat>Widescreen</PresentationFormat>
  <Paragraphs>63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Aptos</vt:lpstr>
      <vt:lpstr>Aptos Display</vt:lpstr>
      <vt:lpstr>Arial</vt:lpstr>
      <vt:lpstr>Office Theme</vt:lpstr>
      <vt:lpstr>3 day hiking expedition in the Brecon beacons</vt:lpstr>
      <vt:lpstr>The route</vt:lpstr>
      <vt:lpstr>PowerPoint Presentation</vt:lpstr>
      <vt:lpstr>Day 2 </vt:lpstr>
      <vt:lpstr>Day 3</vt:lpstr>
      <vt:lpstr>Why are we doing this?</vt:lpstr>
      <vt:lpstr>PowerPoint Presentation</vt:lpstr>
      <vt:lpstr>What you will need </vt:lpstr>
      <vt:lpstr>The campsite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chris white</dc:creator>
  <cp:lastModifiedBy>CHRISTOPHER WHITE</cp:lastModifiedBy>
  <cp:revision>2</cp:revision>
  <dcterms:created xsi:type="dcterms:W3CDTF">2024-07-19T09:32:30Z</dcterms:created>
  <dcterms:modified xsi:type="dcterms:W3CDTF">2024-07-19T14:00:03Z</dcterms:modified>
</cp:coreProperties>
</file>