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7" r:id="rId2"/>
    <p:sldMasterId id="2147483653" r:id="rId3"/>
    <p:sldMasterId id="2147483655" r:id="rId4"/>
  </p:sldMasterIdLst>
  <p:notesMasterIdLst>
    <p:notesMasterId r:id="rId7"/>
  </p:notesMasterIdLst>
  <p:handoutMasterIdLst>
    <p:handoutMasterId r:id="rId8"/>
  </p:handoutMasterIdLst>
  <p:sldIdLst>
    <p:sldId id="287" r:id="rId5"/>
    <p:sldId id="288" r:id="rId6"/>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521415D9-36F7-43E2-AB2F-B90AF26B5E84}">
      <p14:sectionLst xmlns:p14="http://schemas.microsoft.com/office/powerpoint/2010/main">
        <p14:section name="Default Section" id="{CF5180C2-C02D-F64A-A112-06B3A15A8A30}">
          <p14:sldIdLst>
            <p14:sldId id="287"/>
          </p14:sldIdLst>
        </p14:section>
        <p14:section name="Untitled Section" id="{670CB9C0-6EE8-0148-B33A-A3432125E6FE}">
          <p14:sldIdLst>
            <p14:sldId id="288"/>
          </p14:sldIdLst>
        </p14:section>
      </p14:sectionLst>
    </p:ex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6313E6-FD23-214F-A78B-D770C9DBADD4}" v="84" dt="2021-01-11T00:27:13.5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70" autoAdjust="0"/>
    <p:restoredTop sz="94787" autoAdjust="0"/>
  </p:normalViewPr>
  <p:slideViewPr>
    <p:cSldViewPr snapToGrid="0" snapToObjects="1">
      <p:cViewPr>
        <p:scale>
          <a:sx n="25" d="100"/>
          <a:sy n="25" d="100"/>
        </p:scale>
        <p:origin x="496" y="144"/>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microsoft.com/office/2016/11/relationships/changesInfo" Target="changesInfos/changesInfo1.xml"/><Relationship Id="rId3" Type="http://schemas.openxmlformats.org/officeDocument/2006/relationships/slideMaster" Target="slideMasters/slideMaster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sy Thomas (1901897)" userId="fa391d4a-0ab1-4373-8085-6bd752ae5afe" providerId="ADAL" clId="{B56313E6-FD23-214F-A78B-D770C9DBADD4}"/>
    <pc:docChg chg="custSel addSld delSld modSld modSection">
      <pc:chgData name="Issy Thomas (1901897)" userId="fa391d4a-0ab1-4373-8085-6bd752ae5afe" providerId="ADAL" clId="{B56313E6-FD23-214F-A78B-D770C9DBADD4}" dt="2021-01-11T00:27:18.957" v="11202" actId="20577"/>
      <pc:docMkLst>
        <pc:docMk/>
      </pc:docMkLst>
      <pc:sldChg chg="del">
        <pc:chgData name="Issy Thomas (1901897)" userId="fa391d4a-0ab1-4373-8085-6bd752ae5afe" providerId="ADAL" clId="{B56313E6-FD23-214F-A78B-D770C9DBADD4}" dt="2021-01-07T10:57:53.456" v="0" actId="2696"/>
        <pc:sldMkLst>
          <pc:docMk/>
          <pc:sldMk cId="0" sldId="286"/>
        </pc:sldMkLst>
      </pc:sldChg>
      <pc:sldChg chg="addSp delSp modSp setBg">
        <pc:chgData name="Issy Thomas (1901897)" userId="fa391d4a-0ab1-4373-8085-6bd752ae5afe" providerId="ADAL" clId="{B56313E6-FD23-214F-A78B-D770C9DBADD4}" dt="2021-01-10T22:03:31.231" v="11192" actId="20577"/>
        <pc:sldMkLst>
          <pc:docMk/>
          <pc:sldMk cId="1272995534" sldId="287"/>
        </pc:sldMkLst>
        <pc:spChg chg="mod">
          <ac:chgData name="Issy Thomas (1901897)" userId="fa391d4a-0ab1-4373-8085-6bd752ae5afe" providerId="ADAL" clId="{B56313E6-FD23-214F-A78B-D770C9DBADD4}" dt="2021-01-09T20:23:54.438" v="4149" actId="20577"/>
          <ac:spMkLst>
            <pc:docMk/>
            <pc:sldMk cId="1272995534" sldId="287"/>
            <ac:spMk id="226" creationId="{C4AE82BD-7E8F-5C41-9EDC-C657B7BF4B4D}"/>
          </ac:spMkLst>
        </pc:spChg>
        <pc:spChg chg="del">
          <ac:chgData name="Issy Thomas (1901897)" userId="fa391d4a-0ab1-4373-8085-6bd752ae5afe" providerId="ADAL" clId="{B56313E6-FD23-214F-A78B-D770C9DBADD4}" dt="2021-01-07T11:02:08.967" v="19" actId="478"/>
          <ac:spMkLst>
            <pc:docMk/>
            <pc:sldMk cId="1272995534" sldId="287"/>
            <ac:spMk id="227" creationId="{60DBAE9F-615D-8142-96DE-5535EA159673}"/>
          </ac:spMkLst>
        </pc:spChg>
        <pc:spChg chg="mod">
          <ac:chgData name="Issy Thomas (1901897)" userId="fa391d4a-0ab1-4373-8085-6bd752ae5afe" providerId="ADAL" clId="{B56313E6-FD23-214F-A78B-D770C9DBADD4}" dt="2021-01-09T03:10:06.256" v="2415" actId="14100"/>
          <ac:spMkLst>
            <pc:docMk/>
            <pc:sldMk cId="1272995534" sldId="287"/>
            <ac:spMk id="228" creationId="{EAEE79BF-F9FE-1647-8230-90C68656B89F}"/>
          </ac:spMkLst>
        </pc:spChg>
        <pc:spChg chg="mod">
          <ac:chgData name="Issy Thomas (1901897)" userId="fa391d4a-0ab1-4373-8085-6bd752ae5afe" providerId="ADAL" clId="{B56313E6-FD23-214F-A78B-D770C9DBADD4}" dt="2021-01-09T19:07:26.590" v="3596" actId="20577"/>
          <ac:spMkLst>
            <pc:docMk/>
            <pc:sldMk cId="1272995534" sldId="287"/>
            <ac:spMk id="231" creationId="{4F5764A2-45F8-724A-9A53-0F833C1D35EB}"/>
          </ac:spMkLst>
        </pc:spChg>
        <pc:spChg chg="mod">
          <ac:chgData name="Issy Thomas (1901897)" userId="fa391d4a-0ab1-4373-8085-6bd752ae5afe" providerId="ADAL" clId="{B56313E6-FD23-214F-A78B-D770C9DBADD4}" dt="2021-01-10T19:33:29.196" v="11170" actId="20577"/>
          <ac:spMkLst>
            <pc:docMk/>
            <pc:sldMk cId="1272995534" sldId="287"/>
            <ac:spMk id="232" creationId="{3F5EF982-DFD7-B44B-B857-6FDD7E48DADE}"/>
          </ac:spMkLst>
        </pc:spChg>
        <pc:spChg chg="del mod">
          <ac:chgData name="Issy Thomas (1901897)" userId="fa391d4a-0ab1-4373-8085-6bd752ae5afe" providerId="ADAL" clId="{B56313E6-FD23-214F-A78B-D770C9DBADD4}" dt="2021-01-08T12:21:12.782" v="641" actId="478"/>
          <ac:spMkLst>
            <pc:docMk/>
            <pc:sldMk cId="1272995534" sldId="287"/>
            <ac:spMk id="233" creationId="{8A72732F-D16E-5340-9FCF-ECD998E76999}"/>
          </ac:spMkLst>
        </pc:spChg>
        <pc:spChg chg="mod">
          <ac:chgData name="Issy Thomas (1901897)" userId="fa391d4a-0ab1-4373-8085-6bd752ae5afe" providerId="ADAL" clId="{B56313E6-FD23-214F-A78B-D770C9DBADD4}" dt="2021-01-10T20:06:17.887" v="11171" actId="20577"/>
          <ac:spMkLst>
            <pc:docMk/>
            <pc:sldMk cId="1272995534" sldId="287"/>
            <ac:spMk id="234" creationId="{25BED7F0-356F-CF4B-B96D-30F5F0158A30}"/>
          </ac:spMkLst>
        </pc:spChg>
        <pc:spChg chg="mod">
          <ac:chgData name="Issy Thomas (1901897)" userId="fa391d4a-0ab1-4373-8085-6bd752ae5afe" providerId="ADAL" clId="{B56313E6-FD23-214F-A78B-D770C9DBADD4}" dt="2021-01-09T20:29:00.062" v="4168" actId="1076"/>
          <ac:spMkLst>
            <pc:docMk/>
            <pc:sldMk cId="1272995534" sldId="287"/>
            <ac:spMk id="235" creationId="{0BC4BE4A-8AB4-FA4B-B5DE-22632E318776}"/>
          </ac:spMkLst>
        </pc:spChg>
        <pc:spChg chg="mod">
          <ac:chgData name="Issy Thomas (1901897)" userId="fa391d4a-0ab1-4373-8085-6bd752ae5afe" providerId="ADAL" clId="{B56313E6-FD23-214F-A78B-D770C9DBADD4}" dt="2021-01-10T05:01:12.049" v="11136" actId="1076"/>
          <ac:spMkLst>
            <pc:docMk/>
            <pc:sldMk cId="1272995534" sldId="287"/>
            <ac:spMk id="236" creationId="{9F95F3E9-BD9B-CE4D-B928-797B7EDD18B9}"/>
          </ac:spMkLst>
        </pc:spChg>
        <pc:spChg chg="mod">
          <ac:chgData name="Issy Thomas (1901897)" userId="fa391d4a-0ab1-4373-8085-6bd752ae5afe" providerId="ADAL" clId="{B56313E6-FD23-214F-A78B-D770C9DBADD4}" dt="2021-01-10T22:03:31.231" v="11192" actId="20577"/>
          <ac:spMkLst>
            <pc:docMk/>
            <pc:sldMk cId="1272995534" sldId="287"/>
            <ac:spMk id="237" creationId="{F8B731BE-C8BF-CA4A-9ABB-07D15335795F}"/>
          </ac:spMkLst>
        </pc:spChg>
        <pc:spChg chg="del mod">
          <ac:chgData name="Issy Thomas (1901897)" userId="fa391d4a-0ab1-4373-8085-6bd752ae5afe" providerId="ADAL" clId="{B56313E6-FD23-214F-A78B-D770C9DBADD4}" dt="2021-01-09T01:08:23.028" v="1449" actId="478"/>
          <ac:spMkLst>
            <pc:docMk/>
            <pc:sldMk cId="1272995534" sldId="287"/>
            <ac:spMk id="238" creationId="{1AB06D44-8C8C-C941-96EE-FB4844234E3C}"/>
          </ac:spMkLst>
        </pc:spChg>
        <pc:spChg chg="del mod">
          <ac:chgData name="Issy Thomas (1901897)" userId="fa391d4a-0ab1-4373-8085-6bd752ae5afe" providerId="ADAL" clId="{B56313E6-FD23-214F-A78B-D770C9DBADD4}" dt="2021-01-09T01:14:41.928" v="1452" actId="478"/>
          <ac:spMkLst>
            <pc:docMk/>
            <pc:sldMk cId="1272995534" sldId="287"/>
            <ac:spMk id="239" creationId="{5005E844-9C8E-0240-9609-F198776AFD20}"/>
          </ac:spMkLst>
        </pc:spChg>
        <pc:spChg chg="del">
          <ac:chgData name="Issy Thomas (1901897)" userId="fa391d4a-0ab1-4373-8085-6bd752ae5afe" providerId="ADAL" clId="{B56313E6-FD23-214F-A78B-D770C9DBADD4}" dt="2021-01-09T01:08:28.335" v="1450" actId="478"/>
          <ac:spMkLst>
            <pc:docMk/>
            <pc:sldMk cId="1272995534" sldId="287"/>
            <ac:spMk id="240" creationId="{A3873716-FA19-A94A-9602-2654592F0606}"/>
          </ac:spMkLst>
        </pc:spChg>
        <pc:spChg chg="mod">
          <ac:chgData name="Issy Thomas (1901897)" userId="fa391d4a-0ab1-4373-8085-6bd752ae5afe" providerId="ADAL" clId="{B56313E6-FD23-214F-A78B-D770C9DBADD4}" dt="2021-01-10T16:39:08.319" v="11169" actId="20577"/>
          <ac:spMkLst>
            <pc:docMk/>
            <pc:sldMk cId="1272995534" sldId="287"/>
            <ac:spMk id="241" creationId="{154BD173-5441-004F-A796-E35169298183}"/>
          </ac:spMkLst>
        </pc:spChg>
        <pc:spChg chg="mod">
          <ac:chgData name="Issy Thomas (1901897)" userId="fa391d4a-0ab1-4373-8085-6bd752ae5afe" providerId="ADAL" clId="{B56313E6-FD23-214F-A78B-D770C9DBADD4}" dt="2021-01-10T04:16:32.326" v="9623" actId="14100"/>
          <ac:spMkLst>
            <pc:docMk/>
            <pc:sldMk cId="1272995534" sldId="287"/>
            <ac:spMk id="243" creationId="{B0CC79C0-607D-654F-A899-01885A189F83}"/>
          </ac:spMkLst>
        </pc:spChg>
        <pc:spChg chg="del mod">
          <ac:chgData name="Issy Thomas (1901897)" userId="fa391d4a-0ab1-4373-8085-6bd752ae5afe" providerId="ADAL" clId="{B56313E6-FD23-214F-A78B-D770C9DBADD4}" dt="2021-01-10T00:39:11.957" v="5602" actId="478"/>
          <ac:spMkLst>
            <pc:docMk/>
            <pc:sldMk cId="1272995534" sldId="287"/>
            <ac:spMk id="279" creationId="{E850A106-22C4-824A-A46B-C912F68EA8C1}"/>
          </ac:spMkLst>
        </pc:spChg>
        <pc:spChg chg="mod">
          <ac:chgData name="Issy Thomas (1901897)" userId="fa391d4a-0ab1-4373-8085-6bd752ae5afe" providerId="ADAL" clId="{B56313E6-FD23-214F-A78B-D770C9DBADD4}" dt="2021-01-09T02:12:52.921" v="1489" actId="20577"/>
          <ac:spMkLst>
            <pc:docMk/>
            <pc:sldMk cId="1272995534" sldId="287"/>
            <ac:spMk id="282" creationId="{B5418CD4-7234-BB42-B452-70283B3A3492}"/>
          </ac:spMkLst>
        </pc:spChg>
        <pc:spChg chg="add del mod">
          <ac:chgData name="Issy Thomas (1901897)" userId="fa391d4a-0ab1-4373-8085-6bd752ae5afe" providerId="ADAL" clId="{B56313E6-FD23-214F-A78B-D770C9DBADD4}" dt="2021-01-07T11:03:31.108" v="33"/>
          <ac:spMkLst>
            <pc:docMk/>
            <pc:sldMk cId="1272995534" sldId="287"/>
            <ac:spMk id="283" creationId="{05FF56C4-1652-D140-937C-DD61995CAA2E}"/>
          </ac:spMkLst>
        </pc:spChg>
        <pc:spChg chg="add del mod">
          <ac:chgData name="Issy Thomas (1901897)" userId="fa391d4a-0ab1-4373-8085-6bd752ae5afe" providerId="ADAL" clId="{B56313E6-FD23-214F-A78B-D770C9DBADD4}" dt="2021-01-07T11:04:04.658" v="42"/>
          <ac:spMkLst>
            <pc:docMk/>
            <pc:sldMk cId="1272995534" sldId="287"/>
            <ac:spMk id="284" creationId="{BA943669-4184-0647-A5C8-BFCBB5D96C7C}"/>
          </ac:spMkLst>
        </pc:spChg>
        <pc:spChg chg="add del mod">
          <ac:chgData name="Issy Thomas (1901897)" userId="fa391d4a-0ab1-4373-8085-6bd752ae5afe" providerId="ADAL" clId="{B56313E6-FD23-214F-A78B-D770C9DBADD4}" dt="2021-01-07T19:36:09.011" v="456" actId="478"/>
          <ac:spMkLst>
            <pc:docMk/>
            <pc:sldMk cId="1272995534" sldId="287"/>
            <ac:spMk id="285" creationId="{FC7E278C-CC18-0A44-B609-6418758D8C11}"/>
          </ac:spMkLst>
        </pc:spChg>
        <pc:spChg chg="add del mod">
          <ac:chgData name="Issy Thomas (1901897)" userId="fa391d4a-0ab1-4373-8085-6bd752ae5afe" providerId="ADAL" clId="{B56313E6-FD23-214F-A78B-D770C9DBADD4}" dt="2021-01-07T19:55:34.946" v="492"/>
          <ac:spMkLst>
            <pc:docMk/>
            <pc:sldMk cId="1272995534" sldId="287"/>
            <ac:spMk id="286" creationId="{790F1EF8-DF93-B749-A590-916359EF6EC4}"/>
          </ac:spMkLst>
        </pc:spChg>
        <pc:spChg chg="add del mod">
          <ac:chgData name="Issy Thomas (1901897)" userId="fa391d4a-0ab1-4373-8085-6bd752ae5afe" providerId="ADAL" clId="{B56313E6-FD23-214F-A78B-D770C9DBADD4}" dt="2021-01-07T19:57:29.178" v="496" actId="478"/>
          <ac:spMkLst>
            <pc:docMk/>
            <pc:sldMk cId="1272995534" sldId="287"/>
            <ac:spMk id="287" creationId="{CF4E4C96-57F2-2245-8A43-2EECBC87D304}"/>
          </ac:spMkLst>
        </pc:spChg>
        <pc:spChg chg="add del mod">
          <ac:chgData name="Issy Thomas (1901897)" userId="fa391d4a-0ab1-4373-8085-6bd752ae5afe" providerId="ADAL" clId="{B56313E6-FD23-214F-A78B-D770C9DBADD4}" dt="2021-01-07T19:57:37.830" v="499" actId="478"/>
          <ac:spMkLst>
            <pc:docMk/>
            <pc:sldMk cId="1272995534" sldId="287"/>
            <ac:spMk id="288" creationId="{0031464B-5A54-DC4D-8FBB-A5CCD33BEAC9}"/>
          </ac:spMkLst>
        </pc:spChg>
        <pc:spChg chg="add del mod">
          <ac:chgData name="Issy Thomas (1901897)" userId="fa391d4a-0ab1-4373-8085-6bd752ae5afe" providerId="ADAL" clId="{B56313E6-FD23-214F-A78B-D770C9DBADD4}" dt="2021-01-07T19:57:40.965" v="501" actId="478"/>
          <ac:spMkLst>
            <pc:docMk/>
            <pc:sldMk cId="1272995534" sldId="287"/>
            <ac:spMk id="289" creationId="{93BE3A5E-6327-5C4E-846C-F991182426A9}"/>
          </ac:spMkLst>
        </pc:spChg>
        <pc:spChg chg="add del mod">
          <ac:chgData name="Issy Thomas (1901897)" userId="fa391d4a-0ab1-4373-8085-6bd752ae5afe" providerId="ADAL" clId="{B56313E6-FD23-214F-A78B-D770C9DBADD4}" dt="2021-01-07T19:57:45.654" v="505" actId="478"/>
          <ac:spMkLst>
            <pc:docMk/>
            <pc:sldMk cId="1272995534" sldId="287"/>
            <ac:spMk id="290" creationId="{65585F4E-835A-9C4F-814D-CB8DB5D991ED}"/>
          </ac:spMkLst>
        </pc:spChg>
        <pc:spChg chg="add del mod">
          <ac:chgData name="Issy Thomas (1901897)" userId="fa391d4a-0ab1-4373-8085-6bd752ae5afe" providerId="ADAL" clId="{B56313E6-FD23-214F-A78B-D770C9DBADD4}" dt="2021-01-07T20:16:16.405" v="611"/>
          <ac:spMkLst>
            <pc:docMk/>
            <pc:sldMk cId="1272995534" sldId="287"/>
            <ac:spMk id="291" creationId="{12B2C217-0E89-DF44-BF77-FD3871E16F1A}"/>
          </ac:spMkLst>
        </pc:spChg>
        <pc:spChg chg="add del mod">
          <ac:chgData name="Issy Thomas (1901897)" userId="fa391d4a-0ab1-4373-8085-6bd752ae5afe" providerId="ADAL" clId="{B56313E6-FD23-214F-A78B-D770C9DBADD4}" dt="2021-01-08T12:20:09.434" v="635" actId="478"/>
          <ac:spMkLst>
            <pc:docMk/>
            <pc:sldMk cId="1272995534" sldId="287"/>
            <ac:spMk id="292" creationId="{D69DB95F-DB97-7D4E-A8A0-8DB6D1F9EA35}"/>
          </ac:spMkLst>
        </pc:spChg>
        <pc:spChg chg="add del mod">
          <ac:chgData name="Issy Thomas (1901897)" userId="fa391d4a-0ab1-4373-8085-6bd752ae5afe" providerId="ADAL" clId="{B56313E6-FD23-214F-A78B-D770C9DBADD4}" dt="2021-01-08T12:20:15.890" v="638" actId="478"/>
          <ac:spMkLst>
            <pc:docMk/>
            <pc:sldMk cId="1272995534" sldId="287"/>
            <ac:spMk id="293" creationId="{89924E05-97ED-0943-A3BB-CBDA608E9A5D}"/>
          </ac:spMkLst>
        </pc:spChg>
        <pc:spChg chg="add del mod">
          <ac:chgData name="Issy Thomas (1901897)" userId="fa391d4a-0ab1-4373-8085-6bd752ae5afe" providerId="ADAL" clId="{B56313E6-FD23-214F-A78B-D770C9DBADD4}" dt="2021-01-09T01:06:54.079" v="1432" actId="478"/>
          <ac:spMkLst>
            <pc:docMk/>
            <pc:sldMk cId="1272995534" sldId="287"/>
            <ac:spMk id="294" creationId="{B8874060-2111-2D40-8085-48DF66207239}"/>
          </ac:spMkLst>
        </pc:spChg>
        <pc:spChg chg="add del mod">
          <ac:chgData name="Issy Thomas (1901897)" userId="fa391d4a-0ab1-4373-8085-6bd752ae5afe" providerId="ADAL" clId="{B56313E6-FD23-214F-A78B-D770C9DBADD4}" dt="2021-01-09T01:07:11.764" v="1434" actId="478"/>
          <ac:spMkLst>
            <pc:docMk/>
            <pc:sldMk cId="1272995534" sldId="287"/>
            <ac:spMk id="295" creationId="{C4BA4027-82B4-5040-B527-72BE3C86FF64}"/>
          </ac:spMkLst>
        </pc:spChg>
        <pc:spChg chg="add del mod">
          <ac:chgData name="Issy Thomas (1901897)" userId="fa391d4a-0ab1-4373-8085-6bd752ae5afe" providerId="ADAL" clId="{B56313E6-FD23-214F-A78B-D770C9DBADD4}" dt="2021-01-09T01:07:15.131" v="1436" actId="478"/>
          <ac:spMkLst>
            <pc:docMk/>
            <pc:sldMk cId="1272995534" sldId="287"/>
            <ac:spMk id="296" creationId="{314DF3E1-8DE1-B743-A55E-BD0FFCE3448F}"/>
          </ac:spMkLst>
        </pc:spChg>
        <pc:spChg chg="add del mod">
          <ac:chgData name="Issy Thomas (1901897)" userId="fa391d4a-0ab1-4373-8085-6bd752ae5afe" providerId="ADAL" clId="{B56313E6-FD23-214F-A78B-D770C9DBADD4}" dt="2021-01-09T20:44:33.342" v="4202" actId="478"/>
          <ac:spMkLst>
            <pc:docMk/>
            <pc:sldMk cId="1272995534" sldId="287"/>
            <ac:spMk id="300" creationId="{54409EAE-785D-6444-9389-87BF778B9696}"/>
          </ac:spMkLst>
        </pc:spChg>
        <pc:spChg chg="add mod">
          <ac:chgData name="Issy Thomas (1901897)" userId="fa391d4a-0ab1-4373-8085-6bd752ae5afe" providerId="ADAL" clId="{B56313E6-FD23-214F-A78B-D770C9DBADD4}" dt="2021-01-10T00:39:11.957" v="5602" actId="478"/>
          <ac:spMkLst>
            <pc:docMk/>
            <pc:sldMk cId="1272995534" sldId="287"/>
            <ac:spMk id="303" creationId="{FEA459CF-4CA8-3347-9E14-B79449042A8F}"/>
          </ac:spMkLst>
        </pc:spChg>
        <pc:spChg chg="add mod">
          <ac:chgData name="Issy Thomas (1901897)" userId="fa391d4a-0ab1-4373-8085-6bd752ae5afe" providerId="ADAL" clId="{B56313E6-FD23-214F-A78B-D770C9DBADD4}" dt="2021-01-10T04:29:28.800" v="9686" actId="20577"/>
          <ac:spMkLst>
            <pc:docMk/>
            <pc:sldMk cId="1272995534" sldId="287"/>
            <ac:spMk id="304" creationId="{D395767E-A434-4B4F-9131-BA4E98C534F9}"/>
          </ac:spMkLst>
        </pc:spChg>
        <pc:spChg chg="add mod">
          <ac:chgData name="Issy Thomas (1901897)" userId="fa391d4a-0ab1-4373-8085-6bd752ae5afe" providerId="ADAL" clId="{B56313E6-FD23-214F-A78B-D770C9DBADD4}" dt="2021-01-10T04:27:14.029" v="9652" actId="20577"/>
          <ac:spMkLst>
            <pc:docMk/>
            <pc:sldMk cId="1272995534" sldId="287"/>
            <ac:spMk id="305" creationId="{90DAEC04-8F5E-2744-AE3E-5A9DD8D3B187}"/>
          </ac:spMkLst>
        </pc:spChg>
        <pc:spChg chg="add mod">
          <ac:chgData name="Issy Thomas (1901897)" userId="fa391d4a-0ab1-4373-8085-6bd752ae5afe" providerId="ADAL" clId="{B56313E6-FD23-214F-A78B-D770C9DBADD4}" dt="2021-01-10T05:01:36.257" v="11144" actId="20577"/>
          <ac:spMkLst>
            <pc:docMk/>
            <pc:sldMk cId="1272995534" sldId="287"/>
            <ac:spMk id="306" creationId="{349AC8C9-34F1-D14B-86B4-190BE6AF2ACF}"/>
          </ac:spMkLst>
        </pc:spChg>
        <pc:picChg chg="add del mod">
          <ac:chgData name="Issy Thomas (1901897)" userId="fa391d4a-0ab1-4373-8085-6bd752ae5afe" providerId="ADAL" clId="{B56313E6-FD23-214F-A78B-D770C9DBADD4}" dt="2021-01-09T03:05:55.675" v="2396" actId="478"/>
          <ac:picMkLst>
            <pc:docMk/>
            <pc:sldMk cId="1272995534" sldId="287"/>
            <ac:picMk id="297" creationId="{FE1659FF-A8AE-8A4C-A213-4D1286CF7367}"/>
          </ac:picMkLst>
        </pc:picChg>
        <pc:picChg chg="add del mod">
          <ac:chgData name="Issy Thomas (1901897)" userId="fa391d4a-0ab1-4373-8085-6bd752ae5afe" providerId="ADAL" clId="{B56313E6-FD23-214F-A78B-D770C9DBADD4}" dt="2021-01-09T03:06:44.201" v="2404" actId="478"/>
          <ac:picMkLst>
            <pc:docMk/>
            <pc:sldMk cId="1272995534" sldId="287"/>
            <ac:picMk id="298" creationId="{339223AE-600D-1640-977B-1DF2DDB698F6}"/>
          </ac:picMkLst>
        </pc:picChg>
        <pc:picChg chg="add mod">
          <ac:chgData name="Issy Thomas (1901897)" userId="fa391d4a-0ab1-4373-8085-6bd752ae5afe" providerId="ADAL" clId="{B56313E6-FD23-214F-A78B-D770C9DBADD4}" dt="2021-01-09T03:07:36.350" v="2411" actId="14100"/>
          <ac:picMkLst>
            <pc:docMk/>
            <pc:sldMk cId="1272995534" sldId="287"/>
            <ac:picMk id="299" creationId="{2BCF058A-F1F9-A946-A9C2-CBC0E1AA4451}"/>
          </ac:picMkLst>
        </pc:picChg>
        <pc:picChg chg="add mod">
          <ac:chgData name="Issy Thomas (1901897)" userId="fa391d4a-0ab1-4373-8085-6bd752ae5afe" providerId="ADAL" clId="{B56313E6-FD23-214F-A78B-D770C9DBADD4}" dt="2021-01-09T20:48:46.306" v="4254" actId="14100"/>
          <ac:picMkLst>
            <pc:docMk/>
            <pc:sldMk cId="1272995534" sldId="287"/>
            <ac:picMk id="301" creationId="{A184B868-D787-4F47-A489-34C7605BFF51}"/>
          </ac:picMkLst>
        </pc:picChg>
      </pc:sldChg>
      <pc:sldChg chg="addSp delSp modSp add mod">
        <pc:chgData name="Issy Thomas (1901897)" userId="fa391d4a-0ab1-4373-8085-6bd752ae5afe" providerId="ADAL" clId="{B56313E6-FD23-214F-A78B-D770C9DBADD4}" dt="2021-01-11T00:27:18.957" v="11202" actId="20577"/>
        <pc:sldMkLst>
          <pc:docMk/>
          <pc:sldMk cId="1848448832" sldId="288"/>
        </pc:sldMkLst>
        <pc:spChg chg="add mod">
          <ac:chgData name="Issy Thomas (1901897)" userId="fa391d4a-0ab1-4373-8085-6bd752ae5afe" providerId="ADAL" clId="{B56313E6-FD23-214F-A78B-D770C9DBADD4}" dt="2021-01-11T00:27:18.957" v="11202" actId="20577"/>
          <ac:spMkLst>
            <pc:docMk/>
            <pc:sldMk cId="1848448832" sldId="288"/>
            <ac:spMk id="2" creationId="{3D65A120-0176-1A41-BB87-BDDCF97166E3}"/>
          </ac:spMkLst>
        </pc:spChg>
        <pc:spChg chg="del mod">
          <ac:chgData name="Issy Thomas (1901897)" userId="fa391d4a-0ab1-4373-8085-6bd752ae5afe" providerId="ADAL" clId="{B56313E6-FD23-214F-A78B-D770C9DBADD4}" dt="2021-01-10T02:38:18.577" v="8317" actId="478"/>
          <ac:spMkLst>
            <pc:docMk/>
            <pc:sldMk cId="1848448832" sldId="288"/>
            <ac:spMk id="2" creationId="{B5C3A4DB-C615-A440-8028-37FAB9AB9836}"/>
          </ac:spMkLst>
        </pc:spChg>
        <pc:spChg chg="mod">
          <ac:chgData name="Issy Thomas (1901897)" userId="fa391d4a-0ab1-4373-8085-6bd752ae5afe" providerId="ADAL" clId="{B56313E6-FD23-214F-A78B-D770C9DBADD4}" dt="2021-01-10T04:26:45.340" v="9650" actId="2711"/>
          <ac:spMkLst>
            <pc:docMk/>
            <pc:sldMk cId="1848448832" sldId="288"/>
            <ac:spMk id="3" creationId="{5CBA85BF-AB16-F840-AA98-7890F2CF50D0}"/>
          </ac:spMkLst>
        </pc:spChg>
        <pc:spChg chg="mod">
          <ac:chgData name="Issy Thomas (1901897)" userId="fa391d4a-0ab1-4373-8085-6bd752ae5afe" providerId="ADAL" clId="{B56313E6-FD23-214F-A78B-D770C9DBADD4}" dt="2021-01-10T02:40:53.921" v="8382" actId="255"/>
          <ac:spMkLst>
            <pc:docMk/>
            <pc:sldMk cId="1848448832" sldId="288"/>
            <ac:spMk id="4" creationId="{5869757D-3457-9C4B-B191-E9C130E23C11}"/>
          </ac:spMkLst>
        </pc:spChg>
        <pc:spChg chg="del">
          <ac:chgData name="Issy Thomas (1901897)" userId="fa391d4a-0ab1-4373-8085-6bd752ae5afe" providerId="ADAL" clId="{B56313E6-FD23-214F-A78B-D770C9DBADD4}" dt="2021-01-10T02:38:10.079" v="8313" actId="478"/>
          <ac:spMkLst>
            <pc:docMk/>
            <pc:sldMk cId="1848448832" sldId="288"/>
            <ac:spMk id="5" creationId="{895DFF35-8128-4146-8730-B1A5219755F0}"/>
          </ac:spMkLst>
        </pc:spChg>
        <pc:spChg chg="del">
          <ac:chgData name="Issy Thomas (1901897)" userId="fa391d4a-0ab1-4373-8085-6bd752ae5afe" providerId="ADAL" clId="{B56313E6-FD23-214F-A78B-D770C9DBADD4}" dt="2021-01-10T03:40:00.188" v="9196" actId="478"/>
          <ac:spMkLst>
            <pc:docMk/>
            <pc:sldMk cId="1848448832" sldId="288"/>
            <ac:spMk id="6" creationId="{459A06C5-63B3-5749-A708-7D115569E088}"/>
          </ac:spMkLst>
        </pc:spChg>
        <pc:spChg chg="del">
          <ac:chgData name="Issy Thomas (1901897)" userId="fa391d4a-0ab1-4373-8085-6bd752ae5afe" providerId="ADAL" clId="{B56313E6-FD23-214F-A78B-D770C9DBADD4}" dt="2021-01-10T02:39:07.006" v="8364" actId="478"/>
          <ac:spMkLst>
            <pc:docMk/>
            <pc:sldMk cId="1848448832" sldId="288"/>
            <ac:spMk id="7" creationId="{811E87A2-10B8-914A-B9FA-1962B0870847}"/>
          </ac:spMkLst>
        </pc:spChg>
        <pc:spChg chg="mod">
          <ac:chgData name="Issy Thomas (1901897)" userId="fa391d4a-0ab1-4373-8085-6bd752ae5afe" providerId="ADAL" clId="{B56313E6-FD23-214F-A78B-D770C9DBADD4}" dt="2021-01-10T04:26:52.021" v="9651" actId="14100"/>
          <ac:spMkLst>
            <pc:docMk/>
            <pc:sldMk cId="1848448832" sldId="288"/>
            <ac:spMk id="8" creationId="{B5F72AB4-7DB4-F941-A21D-1FC892EDB748}"/>
          </ac:spMkLst>
        </pc:spChg>
        <pc:spChg chg="mod">
          <ac:chgData name="Issy Thomas (1901897)" userId="fa391d4a-0ab1-4373-8085-6bd752ae5afe" providerId="ADAL" clId="{B56313E6-FD23-214F-A78B-D770C9DBADD4}" dt="2021-01-10T02:44:10.292" v="8428" actId="313"/>
          <ac:spMkLst>
            <pc:docMk/>
            <pc:sldMk cId="1848448832" sldId="288"/>
            <ac:spMk id="9" creationId="{4134FBD9-485A-BE4F-BBF7-6C5E396F3AF8}"/>
          </ac:spMkLst>
        </pc:spChg>
        <pc:spChg chg="del">
          <ac:chgData name="Issy Thomas (1901897)" userId="fa391d4a-0ab1-4373-8085-6bd752ae5afe" providerId="ADAL" clId="{B56313E6-FD23-214F-A78B-D770C9DBADD4}" dt="2021-01-10T02:45:35.696" v="8441" actId="478"/>
          <ac:spMkLst>
            <pc:docMk/>
            <pc:sldMk cId="1848448832" sldId="288"/>
            <ac:spMk id="10" creationId="{8E3EF16C-5993-9541-A810-EECB5949248E}"/>
          </ac:spMkLst>
        </pc:spChg>
        <pc:spChg chg="del mod">
          <ac:chgData name="Issy Thomas (1901897)" userId="fa391d4a-0ab1-4373-8085-6bd752ae5afe" providerId="ADAL" clId="{B56313E6-FD23-214F-A78B-D770C9DBADD4}" dt="2021-01-10T02:45:39.316" v="8443" actId="478"/>
          <ac:spMkLst>
            <pc:docMk/>
            <pc:sldMk cId="1848448832" sldId="288"/>
            <ac:spMk id="11" creationId="{E5739ECC-1735-C44D-9E28-6A77B9E26A7A}"/>
          </ac:spMkLst>
        </pc:spChg>
        <pc:spChg chg="mod">
          <ac:chgData name="Issy Thomas (1901897)" userId="fa391d4a-0ab1-4373-8085-6bd752ae5afe" providerId="ADAL" clId="{B56313E6-FD23-214F-A78B-D770C9DBADD4}" dt="2021-01-10T16:31:23.749" v="11150" actId="20577"/>
          <ac:spMkLst>
            <pc:docMk/>
            <pc:sldMk cId="1848448832" sldId="288"/>
            <ac:spMk id="12" creationId="{6CDDB6E2-A172-1A47-B65C-A192D9239B25}"/>
          </ac:spMkLst>
        </pc:spChg>
        <pc:spChg chg="del">
          <ac:chgData name="Issy Thomas (1901897)" userId="fa391d4a-0ab1-4373-8085-6bd752ae5afe" providerId="ADAL" clId="{B56313E6-FD23-214F-A78B-D770C9DBADD4}" dt="2021-01-10T02:45:43.122" v="8444" actId="478"/>
          <ac:spMkLst>
            <pc:docMk/>
            <pc:sldMk cId="1848448832" sldId="288"/>
            <ac:spMk id="13" creationId="{A48DC870-B32F-D948-9E2F-9690196CBD60}"/>
          </ac:spMkLst>
        </pc:spChg>
        <pc:spChg chg="del">
          <ac:chgData name="Issy Thomas (1901897)" userId="fa391d4a-0ab1-4373-8085-6bd752ae5afe" providerId="ADAL" clId="{B56313E6-FD23-214F-A78B-D770C9DBADD4}" dt="2021-01-10T02:45:48.398" v="8448" actId="478"/>
          <ac:spMkLst>
            <pc:docMk/>
            <pc:sldMk cId="1848448832" sldId="288"/>
            <ac:spMk id="14" creationId="{206FDF7F-E174-0C4D-B557-5A9EFCA0C3CA}"/>
          </ac:spMkLst>
        </pc:spChg>
        <pc:spChg chg="del mod">
          <ac:chgData name="Issy Thomas (1901897)" userId="fa391d4a-0ab1-4373-8085-6bd752ae5afe" providerId="ADAL" clId="{B56313E6-FD23-214F-A78B-D770C9DBADD4}" dt="2021-01-10T02:45:47.157" v="8447" actId="478"/>
          <ac:spMkLst>
            <pc:docMk/>
            <pc:sldMk cId="1848448832" sldId="288"/>
            <ac:spMk id="15" creationId="{8356F795-3390-B64B-86CD-913D04CB0BD2}"/>
          </ac:spMkLst>
        </pc:spChg>
        <pc:spChg chg="del mod">
          <ac:chgData name="Issy Thomas (1901897)" userId="fa391d4a-0ab1-4373-8085-6bd752ae5afe" providerId="ADAL" clId="{B56313E6-FD23-214F-A78B-D770C9DBADD4}" dt="2021-01-10T02:47:31.530" v="8471" actId="478"/>
          <ac:spMkLst>
            <pc:docMk/>
            <pc:sldMk cId="1848448832" sldId="288"/>
            <ac:spMk id="16" creationId="{8039971B-93E4-1845-839D-5D9B0DADF29A}"/>
          </ac:spMkLst>
        </pc:spChg>
        <pc:spChg chg="del mod">
          <ac:chgData name="Issy Thomas (1901897)" userId="fa391d4a-0ab1-4373-8085-6bd752ae5afe" providerId="ADAL" clId="{B56313E6-FD23-214F-A78B-D770C9DBADD4}" dt="2021-01-10T02:47:35.855" v="8473" actId="478"/>
          <ac:spMkLst>
            <pc:docMk/>
            <pc:sldMk cId="1848448832" sldId="288"/>
            <ac:spMk id="17" creationId="{10C3A832-C6D2-B040-B413-59DA7DDA5BC4}"/>
          </ac:spMkLst>
        </pc:spChg>
        <pc:spChg chg="del mod">
          <ac:chgData name="Issy Thomas (1901897)" userId="fa391d4a-0ab1-4373-8085-6bd752ae5afe" providerId="ADAL" clId="{B56313E6-FD23-214F-A78B-D770C9DBADD4}" dt="2021-01-10T02:39:25.940" v="8380" actId="478"/>
          <ac:spMkLst>
            <pc:docMk/>
            <pc:sldMk cId="1848448832" sldId="288"/>
            <ac:spMk id="19" creationId="{634A1EAE-EF3B-5D44-9AD3-1FC8B0D9DF75}"/>
          </ac:spMkLst>
        </pc:spChg>
        <pc:spChg chg="del mod">
          <ac:chgData name="Issy Thomas (1901897)" userId="fa391d4a-0ab1-4373-8085-6bd752ae5afe" providerId="ADAL" clId="{B56313E6-FD23-214F-A78B-D770C9DBADD4}" dt="2021-01-10T02:38:47.017" v="8362" actId="478"/>
          <ac:spMkLst>
            <pc:docMk/>
            <pc:sldMk cId="1848448832" sldId="288"/>
            <ac:spMk id="56" creationId="{A792CFCE-750B-4941-B7DE-76D7F408D0EF}"/>
          </ac:spMkLst>
        </pc:spChg>
        <pc:spChg chg="mod">
          <ac:chgData name="Issy Thomas (1901897)" userId="fa391d4a-0ab1-4373-8085-6bd752ae5afe" providerId="ADAL" clId="{B56313E6-FD23-214F-A78B-D770C9DBADD4}" dt="2021-01-10T02:38:55.336" v="8363" actId="255"/>
          <ac:spMkLst>
            <pc:docMk/>
            <pc:sldMk cId="1848448832" sldId="288"/>
            <ac:spMk id="57" creationId="{AD8E42B1-A0B0-7B42-BF4A-35914974D7A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F9FCA8-62C7-1643-9AB1-FB08202B7126}"/>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E2654D06-D13D-2F43-AB3A-1F4BF76F6C0F}"/>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CE4662A5-B293-9243-A9B5-2EF0F606A9F5}" type="datetimeFigureOut">
              <a:rPr lang="en-US"/>
              <a:pPr>
                <a:defRPr/>
              </a:pPr>
              <a:t>1/11/21</a:t>
            </a:fld>
            <a:endParaRPr lang="en-US"/>
          </a:p>
        </p:txBody>
      </p:sp>
      <p:sp>
        <p:nvSpPr>
          <p:cNvPr id="4" name="Footer Placeholder 3">
            <a:extLst>
              <a:ext uri="{FF2B5EF4-FFF2-40B4-BE49-F238E27FC236}">
                <a16:creationId xmlns:a16="http://schemas.microsoft.com/office/drawing/2014/main" id="{0ADBEBBB-E98C-AE4D-8AE1-ADF53C8BFD2A}"/>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74E47230-D4FE-AB46-ACEA-B4FB80D3CB03}"/>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A3960B76-2A3C-6743-8DBF-5E3B2CCCF0C7}" type="slidenum">
              <a:rPr lang="en-US" altLang="en-US"/>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48BE2BB-84E1-7748-B57D-F369CDE2F932}"/>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4E9EDA08-FEEF-0E43-AF8C-F9F827FB8D8C}"/>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810915A6-7AB7-F745-A9C8-D3A86E3F4414}" type="datetimeFigureOut">
              <a:rPr lang="en-US"/>
              <a:pPr>
                <a:defRPr/>
              </a:pPr>
              <a:t>1/11/21</a:t>
            </a:fld>
            <a:endParaRPr lang="en-US" dirty="0"/>
          </a:p>
        </p:txBody>
      </p:sp>
      <p:sp>
        <p:nvSpPr>
          <p:cNvPr id="4" name="Slide Image Placeholder 3">
            <a:extLst>
              <a:ext uri="{FF2B5EF4-FFF2-40B4-BE49-F238E27FC236}">
                <a16:creationId xmlns:a16="http://schemas.microsoft.com/office/drawing/2014/main" id="{9487CD7D-CDD3-A04C-AE28-44572DBA7908}"/>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a:extLst>
              <a:ext uri="{FF2B5EF4-FFF2-40B4-BE49-F238E27FC236}">
                <a16:creationId xmlns:a16="http://schemas.microsoft.com/office/drawing/2014/main" id="{451F8A20-2136-B24E-9D28-ED3430E64BFD}"/>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E1ED3075-C5FE-184C-AD40-F4A4D5E9143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3B0EB606-2E83-5A43-8C16-80902AAC16DC}"/>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17485452-9DCE-0847-896C-314D8281FA45}"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1812137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54700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0597977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38596508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9ACF1CB2-733E-9847-A069-FAA39A7AC06C}"/>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01FD9ECB-4F9E-5440-9552-EBD3F52B7184}"/>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a:extLst>
              <a:ext uri="{FF2B5EF4-FFF2-40B4-BE49-F238E27FC236}">
                <a16:creationId xmlns:a16="http://schemas.microsoft.com/office/drawing/2014/main" id="{AE69F2E4-3DE5-1548-A230-52783F19EF4E}"/>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9" name="Rectangle 9">
            <a:extLst>
              <a:ext uri="{FF2B5EF4-FFF2-40B4-BE49-F238E27FC236}">
                <a16:creationId xmlns:a16="http://schemas.microsoft.com/office/drawing/2014/main" id="{524B5136-07DD-7145-8E41-85B2B312DF00}"/>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1030" name="Text Box 14">
            <a:extLst>
              <a:ext uri="{FF2B5EF4-FFF2-40B4-BE49-F238E27FC236}">
                <a16:creationId xmlns:a16="http://schemas.microsoft.com/office/drawing/2014/main" id="{CF2654FC-B98E-B547-BB65-04C4CF8FCF8A}"/>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a:extLst>
              <a:ext uri="{FF2B5EF4-FFF2-40B4-BE49-F238E27FC236}">
                <a16:creationId xmlns:a16="http://schemas.microsoft.com/office/drawing/2014/main" id="{E7ADB023-4AA4-5F47-A9B8-9BECB2DB58DD}"/>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a:extLst>
              <a:ext uri="{FF2B5EF4-FFF2-40B4-BE49-F238E27FC236}">
                <a16:creationId xmlns:a16="http://schemas.microsoft.com/office/drawing/2014/main" id="{1CB2B055-1A71-8146-A835-49D7C43093CE}"/>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a:extLst>
              <a:ext uri="{FF2B5EF4-FFF2-40B4-BE49-F238E27FC236}">
                <a16:creationId xmlns:a16="http://schemas.microsoft.com/office/drawing/2014/main" id="{029E9183-9130-4F49-9299-CD2D9194E982}"/>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a:extLst>
              <a:ext uri="{FF2B5EF4-FFF2-40B4-BE49-F238E27FC236}">
                <a16:creationId xmlns:a16="http://schemas.microsoft.com/office/drawing/2014/main" id="{92B2CA76-EDF2-5041-B0A9-005BB996571B}"/>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a:extLst>
              <a:ext uri="{FF2B5EF4-FFF2-40B4-BE49-F238E27FC236}">
                <a16:creationId xmlns:a16="http://schemas.microsoft.com/office/drawing/2014/main" id="{AAC27AE9-3A6E-5C4D-82E9-5588120E1FC4}"/>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1036" name="Picture 2">
            <a:extLst>
              <a:ext uri="{FF2B5EF4-FFF2-40B4-BE49-F238E27FC236}">
                <a16:creationId xmlns:a16="http://schemas.microsoft.com/office/drawing/2014/main" id="{BAD7970E-7DD4-B14A-8A9D-EB92161D13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973A72D1-F6A5-4041-B526-1FB76921F7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9006069F-8E24-E841-9BBD-677D29002DC5}"/>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8DA8D546-58C0-5C44-9412-C4587E3FAD51}"/>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775377C3-9DCC-E043-B397-FD968ADC99B8}"/>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descr="http://t2.gstatic.com/images?q=tbn:ANd9GcR4APHC6TT9w54M2zn_pvCiBxUNcspYPoVxirLRphBoJabfSvu7zw">
              <a:hlinkClick r:id="rId5"/>
              <a:extLst>
                <a:ext uri="{FF2B5EF4-FFF2-40B4-BE49-F238E27FC236}">
                  <a16:creationId xmlns:a16="http://schemas.microsoft.com/office/drawing/2014/main" id="{E9B2443F-99D5-5E44-81E9-B276984E9867}"/>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14DCED1A-37C5-4D46-B600-248829827D5E}"/>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43" name="Straight Connector 42">
            <a:extLst>
              <a:ext uri="{FF2B5EF4-FFF2-40B4-BE49-F238E27FC236}">
                <a16:creationId xmlns:a16="http://schemas.microsoft.com/office/drawing/2014/main" id="{5541B45F-4A11-2F40-8FE1-F943F3747B29}"/>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425141C-2B6A-9C4E-A7A5-30ACD3EC53C4}"/>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BB3283A-7F50-A64B-A16C-CB486D3F97EE}"/>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0CB2AE92-4679-DF41-80E3-81E5DEEF7FC7}"/>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1" name="Rectangle 33">
            <a:extLst>
              <a:ext uri="{FF2B5EF4-FFF2-40B4-BE49-F238E27FC236}">
                <a16:creationId xmlns:a16="http://schemas.microsoft.com/office/drawing/2014/main" id="{1BF7A99B-E1FD-A94E-BF69-3289D430D6D0}"/>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5C92CE05-069F-0349-9D37-B8653348C9D0}"/>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3" name="Text Box 14">
            <a:extLst>
              <a:ext uri="{FF2B5EF4-FFF2-40B4-BE49-F238E27FC236}">
                <a16:creationId xmlns:a16="http://schemas.microsoft.com/office/drawing/2014/main" id="{F8C4EC1C-B6E3-3D4C-9D67-CD0C73CCBAFB}"/>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a:extLst>
              <a:ext uri="{FF2B5EF4-FFF2-40B4-BE49-F238E27FC236}">
                <a16:creationId xmlns:a16="http://schemas.microsoft.com/office/drawing/2014/main" id="{3F20A560-791B-3942-A151-4D79A51DCAB2}"/>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a:extLst>
              <a:ext uri="{FF2B5EF4-FFF2-40B4-BE49-F238E27FC236}">
                <a16:creationId xmlns:a16="http://schemas.microsoft.com/office/drawing/2014/main" id="{1429FEC2-29DD-AC47-9237-8E01F6CD8282}"/>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82A3690F-23F8-0342-A9F0-C711B1C3C848}"/>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07088FF9-0D40-D44B-BE97-F8786DFC88E8}"/>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F96E189C-060A-DE41-86C6-8926DAC06E33}"/>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2059" name="Picture 2">
            <a:extLst>
              <a:ext uri="{FF2B5EF4-FFF2-40B4-BE49-F238E27FC236}">
                <a16:creationId xmlns:a16="http://schemas.microsoft.com/office/drawing/2014/main" id="{95B28B6E-AB9E-7A4F-84B0-6F97A8A8F9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71DC8B73-D886-A04C-84F4-D101406A15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0E71DA44-F535-AB43-9FD2-FC40BBB9B3C7}"/>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284C20D1-AF3C-A64B-BD30-A261A601C838}"/>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E250CDED-EF02-5748-9CA0-7D5879574533}"/>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descr="http://t2.gstatic.com/images?q=tbn:ANd9GcR4APHC6TT9w54M2zn_pvCiBxUNcspYPoVxirLRphBoJabfSvu7zw">
              <a:hlinkClick r:id="rId5"/>
              <a:extLst>
                <a:ext uri="{FF2B5EF4-FFF2-40B4-BE49-F238E27FC236}">
                  <a16:creationId xmlns:a16="http://schemas.microsoft.com/office/drawing/2014/main" id="{BF8F32EC-B404-504E-A485-644D2DE8FCDE}"/>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186BDCEA-20CF-254B-AAE9-E1A99412412B}"/>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7" name="Straight Connector 36">
            <a:extLst>
              <a:ext uri="{FF2B5EF4-FFF2-40B4-BE49-F238E27FC236}">
                <a16:creationId xmlns:a16="http://schemas.microsoft.com/office/drawing/2014/main" id="{A91E3EA7-2B1B-1349-95D5-6256B09FE700}"/>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4827B81-20D3-B44E-A4C8-326CCD2D0867}"/>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F70572D-EE57-CB42-B0A6-07DD1747E25E}"/>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63DD7106-CB9D-4A41-A9B8-96A0B092B13D}"/>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5" name="Rectangle 33">
            <a:extLst>
              <a:ext uri="{FF2B5EF4-FFF2-40B4-BE49-F238E27FC236}">
                <a16:creationId xmlns:a16="http://schemas.microsoft.com/office/drawing/2014/main" id="{05C6CAFA-ADBA-C149-AD06-2378E226AE9E}"/>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AB4A7932-AEAA-D849-A7DD-D9DF9B4E2BB3}"/>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7" name="Text Box 14">
            <a:extLst>
              <a:ext uri="{FF2B5EF4-FFF2-40B4-BE49-F238E27FC236}">
                <a16:creationId xmlns:a16="http://schemas.microsoft.com/office/drawing/2014/main" id="{8B709BF1-17E4-0640-848D-BEED40E56F54}"/>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a:extLst>
              <a:ext uri="{FF2B5EF4-FFF2-40B4-BE49-F238E27FC236}">
                <a16:creationId xmlns:a16="http://schemas.microsoft.com/office/drawing/2014/main" id="{8AF78FDA-B303-F241-A942-BE3D0646D385}"/>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a:extLst>
              <a:ext uri="{FF2B5EF4-FFF2-40B4-BE49-F238E27FC236}">
                <a16:creationId xmlns:a16="http://schemas.microsoft.com/office/drawing/2014/main" id="{5B438133-487D-904D-878B-CBB295CBF25A}"/>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C7AC0FE9-A714-D04F-BF96-4D7C66297731}"/>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BC402FFD-7C41-7841-8C19-2D7EBE970C5D}"/>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A52B8FD0-B2B8-FC4D-9E46-994735859E2F}"/>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3083" name="Picture 2">
            <a:extLst>
              <a:ext uri="{FF2B5EF4-FFF2-40B4-BE49-F238E27FC236}">
                <a16:creationId xmlns:a16="http://schemas.microsoft.com/office/drawing/2014/main" id="{E45C8E4A-2BB2-C84F-BF9A-D10267249F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B207469F-2BB5-144D-8D1E-931E4125EBB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FB9F12AC-2B5D-2342-A4C5-C7EE154ED854}"/>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4BA6F59F-9C31-7348-AF73-6BBE03523C0B}"/>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8C292541-3746-9541-BC94-5FEE6EFB8466}"/>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descr="http://t2.gstatic.com/images?q=tbn:ANd9GcR4APHC6TT9w54M2zn_pvCiBxUNcspYPoVxirLRphBoJabfSvu7zw">
              <a:hlinkClick r:id="rId5"/>
              <a:extLst>
                <a:ext uri="{FF2B5EF4-FFF2-40B4-BE49-F238E27FC236}">
                  <a16:creationId xmlns:a16="http://schemas.microsoft.com/office/drawing/2014/main" id="{D86736DE-52C5-9849-AE91-07A480D579D6}"/>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FC935845-87F4-E640-82AE-658A04E1687A}"/>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7" name="Straight Connector 36">
            <a:extLst>
              <a:ext uri="{FF2B5EF4-FFF2-40B4-BE49-F238E27FC236}">
                <a16:creationId xmlns:a16="http://schemas.microsoft.com/office/drawing/2014/main" id="{8EC3911E-C0ED-2542-A942-D24CCD461D8A}"/>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FF017D5-CC13-264B-B504-70AA6E6CC545}"/>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3C54026-CDB8-6C42-B46E-935021D3AE84}"/>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2365D8E3-F966-3D41-A3DE-BC180F598B34}"/>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dirty="0">
              <a:latin typeface="+mn-lt"/>
            </a:endParaRPr>
          </a:p>
        </p:txBody>
      </p:sp>
      <p:sp>
        <p:nvSpPr>
          <p:cNvPr id="4099" name="Rectangle 33">
            <a:extLst>
              <a:ext uri="{FF2B5EF4-FFF2-40B4-BE49-F238E27FC236}">
                <a16:creationId xmlns:a16="http://schemas.microsoft.com/office/drawing/2014/main" id="{7D0D7450-C8D6-BE4E-953C-5E8D2A31086D}"/>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361D3F64-D948-2B42-98E3-045AFA8BA408}"/>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4101" name="Text Box 14">
            <a:extLst>
              <a:ext uri="{FF2B5EF4-FFF2-40B4-BE49-F238E27FC236}">
                <a16:creationId xmlns:a16="http://schemas.microsoft.com/office/drawing/2014/main" id="{B4A60A6E-38DE-A048-8FB9-F84BD219AC93}"/>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a:extLst>
              <a:ext uri="{FF2B5EF4-FFF2-40B4-BE49-F238E27FC236}">
                <a16:creationId xmlns:a16="http://schemas.microsoft.com/office/drawing/2014/main" id="{C50F658B-E421-C947-8857-AAFFD8B2D39C}"/>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6" name="Rectangle 25">
            <a:extLst>
              <a:ext uri="{FF2B5EF4-FFF2-40B4-BE49-F238E27FC236}">
                <a16:creationId xmlns:a16="http://schemas.microsoft.com/office/drawing/2014/main" id="{968C34F1-1EC6-954C-8C0D-ED1B5C024118}"/>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ED38DC12-A65A-5044-A0CE-358957F4E955}"/>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8" name="Rectangle 27">
            <a:extLst>
              <a:ext uri="{FF2B5EF4-FFF2-40B4-BE49-F238E27FC236}">
                <a16:creationId xmlns:a16="http://schemas.microsoft.com/office/drawing/2014/main" id="{C5FD7E99-8730-0341-92EE-8E0D3900BF9C}"/>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4106" name="Picture 2">
            <a:extLst>
              <a:ext uri="{FF2B5EF4-FFF2-40B4-BE49-F238E27FC236}">
                <a16:creationId xmlns:a16="http://schemas.microsoft.com/office/drawing/2014/main" id="{B21D95A4-F77A-C34C-85B6-0B22B3A533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FEB6D901-8A50-F74A-B023-9B70119A72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B7CD9685-D72B-A349-8A79-186EC4106905}"/>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5ABD14DF-78C3-6144-B9EB-A88B556E86E1}"/>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0B4BE865-6E70-C945-B57A-BE660001B1BF}"/>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descr="http://t2.gstatic.com/images?q=tbn:ANd9GcR4APHC6TT9w54M2zn_pvCiBxUNcspYPoVxirLRphBoJabfSvu7zw">
              <a:hlinkClick r:id="rId5"/>
              <a:extLst>
                <a:ext uri="{FF2B5EF4-FFF2-40B4-BE49-F238E27FC236}">
                  <a16:creationId xmlns:a16="http://schemas.microsoft.com/office/drawing/2014/main" id="{261C8672-B7B6-784B-B1FA-88895CBBAA66}"/>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64D24ABD-4030-734C-9108-E4E88F2A6E35}"/>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6" name="Straight Connector 35">
            <a:extLst>
              <a:ext uri="{FF2B5EF4-FFF2-40B4-BE49-F238E27FC236}">
                <a16:creationId xmlns:a16="http://schemas.microsoft.com/office/drawing/2014/main" id="{91127A71-B40F-5447-AE71-C67F467D252D}"/>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515C6E0-E96E-C548-B6C3-C5F1412F2746}"/>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7FC0305-655C-5E4F-AF2C-159888E93549}"/>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hel-primo.hosted.exlibrisgroup.com/primo-explore/fulldisplay?docid=44UWTSD_ALMA51169194080002421&amp;context=L&amp;vid=44WHELF_UWTSD_VU1&amp;lang=en_US&amp;search_scope=CSCOP_EVERYTHING&amp;adaptor=Local%20Search%20Engine&amp;isFrbr=true&amp;tab=tab1&amp;query=any,contains,gypsy%20traveller%20%20%20schools&amp;sortby=date&amp;facet=frbrgroupid,include,380038781&amp;offset=0" TargetMode="External"/><Relationship Id="rId3" Type="http://schemas.openxmlformats.org/officeDocument/2006/relationships/hyperlink" Target="https://whel-primo.hosted.exlibrisgroup.com/primo-explore/fulldisplay?docid=TN_cdi_crossref_primary_10_1177_1354067X12446229&amp;context=PC&amp;vid=44WHELF_UWTSD_VU1&amp;lang=en_US&amp;search_scope=CSCOP_EVERYTHING&amp;adaptor=primo_central_multiple_fe&amp;tab=tab1&amp;query=any,contains,culture%20definitions" TargetMode="External"/><Relationship Id="rId7" Type="http://schemas.openxmlformats.org/officeDocument/2006/relationships/hyperlink" Target="https://www.bbc.co.uk/news/uk-wales-47774593" TargetMode="External"/><Relationship Id="rId2" Type="http://schemas.openxmlformats.org/officeDocument/2006/relationships/hyperlink" Target="https://moodle.uwtsd.ac.uk/course/view.php?id=2335" TargetMode="External"/><Relationship Id="rId1" Type="http://schemas.openxmlformats.org/officeDocument/2006/relationships/slideLayout" Target="../slideLayouts/slideLayout1.xml"/><Relationship Id="rId6" Type="http://schemas.openxmlformats.org/officeDocument/2006/relationships/hyperlink" Target="https://whel-primo.hosted.exlibrisgroup.com/primo-explore/fulldisplay?docid=TN_cdi_proquest_miscellaneous_1544323739&amp;context=PC&amp;vid=44WHELF_UWTSD_VU1&amp;lang=en_US&amp;search_scope=CSCOP_EVERYTHING&amp;adaptor=primo_central_multiple_fe&amp;tab=tab1&amp;query=any,contains,gypsy%20culture&amp;mode=basic" TargetMode="External"/><Relationship Id="rId11" Type="http://schemas.openxmlformats.org/officeDocument/2006/relationships/hyperlink" Target="https://web.microsoftstream.com/video/262442bc-5329-477c-aa13-5bad100b13d0" TargetMode="External"/><Relationship Id="rId5" Type="http://schemas.openxmlformats.org/officeDocument/2006/relationships/hyperlink" Target="https://www.travellerstimes.org.uk/news/2012/12/census-puts-gypsies-and-irish-travellers-map" TargetMode="External"/><Relationship Id="rId10" Type="http://schemas.openxmlformats.org/officeDocument/2006/relationships/hyperlink" Target="https://web-a-ebscohost-com.ezproxy.uwtsd.ac.uk/ehost/ebookviewer/ebook/bmxlYmtfXzY0NDI0MF9fQU41?sid=21885790-a388-4363-bd16-c14328f70c52@sdc-v-sessmgr01&amp;vid=0&amp;format=EB&amp;lpid=lp_23&amp;rid=0" TargetMode="External"/><Relationship Id="rId4" Type="http://schemas.openxmlformats.org/officeDocument/2006/relationships/hyperlink" Target="https://travellermovement.org.uk/about/gypsy-roma-traveller-history-and-culture#number" TargetMode="External"/><Relationship Id="rId9" Type="http://schemas.openxmlformats.org/officeDocument/2006/relationships/hyperlink" Target="https://whel-primo.hosted.exlibrisgroup.com/primo-explore/fulldisplay?docid=TN_cdi_crossref_primary_10_1177_0261018308091275&amp;context=PC&amp;vid=44WHELF_UWTSD_VU1&amp;lang=en_US&amp;search_scope=CSCOP_EVERYTHING&amp;adaptor=primo_central_multiple_fe&amp;tab=tab1&amp;query=any,contains,gypsy%20traveller%20%20%20schools&amp;facet=searchcreationdate,include,2000%7C,%7C2020&amp;offset=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6" name="Title 225">
            <a:extLst>
              <a:ext uri="{FF2B5EF4-FFF2-40B4-BE49-F238E27FC236}">
                <a16:creationId xmlns:a16="http://schemas.microsoft.com/office/drawing/2014/main" id="{C4AE82BD-7E8F-5C41-9EDC-C657B7BF4B4D}"/>
              </a:ext>
            </a:extLst>
          </p:cNvPr>
          <p:cNvSpPr>
            <a:spLocks noGrp="1"/>
          </p:cNvSpPr>
          <p:nvPr>
            <p:ph type="title"/>
          </p:nvPr>
        </p:nvSpPr>
        <p:spPr/>
        <p:txBody>
          <a:bodyPr/>
          <a:lstStyle/>
          <a:p>
            <a:r>
              <a:rPr lang="en-US" sz="9600" dirty="0"/>
              <a:t>Gypsy Traveler Culture – M5X02165</a:t>
            </a:r>
          </a:p>
        </p:txBody>
      </p:sp>
      <p:sp>
        <p:nvSpPr>
          <p:cNvPr id="228" name="Text Placeholder 227">
            <a:extLst>
              <a:ext uri="{FF2B5EF4-FFF2-40B4-BE49-F238E27FC236}">
                <a16:creationId xmlns:a16="http://schemas.microsoft.com/office/drawing/2014/main" id="{EAEE79BF-F9FE-1647-8230-90C68656B89F}"/>
              </a:ext>
            </a:extLst>
          </p:cNvPr>
          <p:cNvSpPr>
            <a:spLocks noGrp="1"/>
          </p:cNvSpPr>
          <p:nvPr>
            <p:ph type="body" sz="quarter" idx="11"/>
          </p:nvPr>
        </p:nvSpPr>
        <p:spPr>
          <a:xfrm>
            <a:off x="923926" y="4511056"/>
            <a:ext cx="10056813" cy="800211"/>
          </a:xfrm>
          <a:solidFill>
            <a:schemeClr val="accent5">
              <a:lumMod val="40000"/>
              <a:lumOff val="60000"/>
            </a:schemeClr>
          </a:solidFill>
        </p:spPr>
        <p:txBody>
          <a:bodyPr/>
          <a:lstStyle/>
          <a:p>
            <a:r>
              <a:rPr lang="en-US" sz="4000" dirty="0"/>
              <a:t>Introduction</a:t>
            </a:r>
            <a:r>
              <a:rPr lang="en-US" dirty="0"/>
              <a:t> </a:t>
            </a:r>
          </a:p>
        </p:txBody>
      </p:sp>
      <p:sp>
        <p:nvSpPr>
          <p:cNvPr id="231" name="Text Placeholder 230">
            <a:extLst>
              <a:ext uri="{FF2B5EF4-FFF2-40B4-BE49-F238E27FC236}">
                <a16:creationId xmlns:a16="http://schemas.microsoft.com/office/drawing/2014/main" id="{4F5764A2-45F8-724A-9A53-0F833C1D35EB}"/>
              </a:ext>
            </a:extLst>
          </p:cNvPr>
          <p:cNvSpPr>
            <a:spLocks noGrp="1"/>
          </p:cNvSpPr>
          <p:nvPr>
            <p:ph type="body" sz="quarter" idx="20"/>
          </p:nvPr>
        </p:nvSpPr>
        <p:spPr>
          <a:xfrm>
            <a:off x="906461" y="16059094"/>
            <a:ext cx="10050462" cy="800211"/>
          </a:xfrm>
          <a:solidFill>
            <a:schemeClr val="accent2">
              <a:lumMod val="40000"/>
              <a:lumOff val="60000"/>
            </a:schemeClr>
          </a:solidFill>
        </p:spPr>
        <p:txBody>
          <a:bodyPr/>
          <a:lstStyle/>
          <a:p>
            <a:r>
              <a:rPr lang="en-US" sz="4000" dirty="0"/>
              <a:t>Gypsy Traveller Culture</a:t>
            </a:r>
          </a:p>
        </p:txBody>
      </p:sp>
      <p:sp>
        <p:nvSpPr>
          <p:cNvPr id="232" name="Text Placeholder 231">
            <a:extLst>
              <a:ext uri="{FF2B5EF4-FFF2-40B4-BE49-F238E27FC236}">
                <a16:creationId xmlns:a16="http://schemas.microsoft.com/office/drawing/2014/main" id="{3F5EF982-DFD7-B44B-B857-6FDD7E48DADE}"/>
              </a:ext>
            </a:extLst>
          </p:cNvPr>
          <p:cNvSpPr>
            <a:spLocks noGrp="1"/>
          </p:cNvSpPr>
          <p:nvPr>
            <p:ph type="body" sz="quarter" idx="21"/>
          </p:nvPr>
        </p:nvSpPr>
        <p:spPr>
          <a:xfrm>
            <a:off x="11583988" y="5277917"/>
            <a:ext cx="10048874" cy="15727360"/>
          </a:xfrm>
        </p:spPr>
        <p:txBody>
          <a:bodyPr/>
          <a:lstStyle/>
          <a:p>
            <a:r>
              <a:rPr lang="en-US" sz="3200" dirty="0">
                <a:latin typeface="Arial" panose="020B0604020202020204" pitchFamily="34" charset="0"/>
                <a:cs typeface="Arial" panose="020B0604020202020204" pitchFamily="34" charset="0"/>
              </a:rPr>
              <a:t>According to (The Traveller Movement, 2021) While most Gypsy Travellers see travel as part of their culture they can choose to live in different ways some including:</a:t>
            </a:r>
          </a:p>
          <a:p>
            <a:pPr marL="457200" indent="-457200">
              <a:buFont typeface="Arial" panose="020B0604020202020204" pitchFamily="34" charset="0"/>
              <a:buChar char="•"/>
            </a:pPr>
            <a:r>
              <a:rPr lang="en-US" sz="3200" dirty="0">
                <a:latin typeface="Arial" panose="020B0604020202020204" pitchFamily="34" charset="0"/>
                <a:cs typeface="Arial" panose="020B0604020202020204" pitchFamily="34" charset="0"/>
              </a:rPr>
              <a:t>Moving around the country from place to place and being on the road.</a:t>
            </a:r>
          </a:p>
          <a:p>
            <a:pPr marL="457200" indent="-457200">
              <a:buFont typeface="Arial" panose="020B0604020202020204" pitchFamily="34" charset="0"/>
              <a:buChar char="•"/>
            </a:pPr>
            <a:r>
              <a:rPr lang="en-US" sz="3200" dirty="0">
                <a:latin typeface="Arial" panose="020B0604020202020204" pitchFamily="34" charset="0"/>
                <a:cs typeface="Arial" panose="020B0604020202020204" pitchFamily="34" charset="0"/>
              </a:rPr>
              <a:t>Living permeant in a caravan or a mobile home, on sites supported by the council or on private premises.</a:t>
            </a:r>
          </a:p>
          <a:p>
            <a:pPr marL="457200" indent="-457200">
              <a:buFont typeface="Arial" panose="020B0604020202020204" pitchFamily="34" charset="0"/>
              <a:buChar char="•"/>
            </a:pPr>
            <a:r>
              <a:rPr lang="en-US" sz="3200" dirty="0">
                <a:latin typeface="Arial" panose="020B0604020202020204" pitchFamily="34" charset="0"/>
                <a:cs typeface="Arial" panose="020B0604020202020204" pitchFamily="34" charset="0"/>
              </a:rPr>
              <a:t>Living in comfortable in an accommodation during winter or school season and traveling during the summer season.</a:t>
            </a:r>
          </a:p>
          <a:p>
            <a:pPr marL="457200" indent="-457200">
              <a:buFont typeface="Arial" panose="020B0604020202020204" pitchFamily="34" charset="0"/>
              <a:buChar char="•"/>
            </a:pPr>
            <a:r>
              <a:rPr lang="en-US" sz="3200" dirty="0">
                <a:latin typeface="Arial" panose="020B0604020202020204" pitchFamily="34" charset="0"/>
                <a:cs typeface="Arial" panose="020B0604020202020204" pitchFamily="34" charset="0"/>
              </a:rPr>
              <a:t>Living in ‘bricks and mortar’ housing, settled together whilst keeping a deep commitment to the culture of Gypsy Travellers. </a:t>
            </a:r>
          </a:p>
          <a:p>
            <a:r>
              <a:rPr lang="en-US" sz="3200" dirty="0">
                <a:latin typeface="Arial" panose="020B0604020202020204" pitchFamily="34" charset="0"/>
                <a:cs typeface="Arial" panose="020B0604020202020204" pitchFamily="34" charset="0"/>
              </a:rPr>
              <a:t>Gypsy Traveller culture has always evolved to thrive and continues to do so today. Rapid economic transition, some unemployment and the steady dismantling of the ‘grey’ economy has pushed many Gypsy Traveller families into rough times. Gypsy traveller men are the primary wage earner and sometimes they work away form early morning until late at night and as well as working away for long periods of time. Whereas traveler wives and daughters are expected to dedicate themselves to looking after family, cleaning and cooking. The construction of the gypsy traveller cultural identity often involves additional obligations for the preparation of social events, in which their ethnic community stays alive (</a:t>
            </a:r>
            <a:r>
              <a:rPr lang="en-US" sz="3200" dirty="0" err="1">
                <a:latin typeface="Arial" panose="020B0604020202020204" pitchFamily="34" charset="0"/>
                <a:cs typeface="Arial" panose="020B0604020202020204" pitchFamily="34" charset="0"/>
              </a:rPr>
              <a:t>Rionach</a:t>
            </a:r>
            <a:r>
              <a:rPr lang="en-US" sz="3200" dirty="0">
                <a:latin typeface="Arial" panose="020B0604020202020204" pitchFamily="34" charset="0"/>
                <a:cs typeface="Arial" panose="020B0604020202020204" pitchFamily="34" charset="0"/>
              </a:rPr>
              <a:t>, 2014). </a:t>
            </a:r>
          </a:p>
        </p:txBody>
      </p:sp>
      <p:sp>
        <p:nvSpPr>
          <p:cNvPr id="234" name="Text Placeholder 233">
            <a:extLst>
              <a:ext uri="{FF2B5EF4-FFF2-40B4-BE49-F238E27FC236}">
                <a16:creationId xmlns:a16="http://schemas.microsoft.com/office/drawing/2014/main" id="{25BED7F0-356F-CF4B-B96D-30F5F0158A30}"/>
              </a:ext>
            </a:extLst>
          </p:cNvPr>
          <p:cNvSpPr>
            <a:spLocks noGrp="1"/>
          </p:cNvSpPr>
          <p:nvPr>
            <p:ph type="body" sz="quarter" idx="23"/>
          </p:nvPr>
        </p:nvSpPr>
        <p:spPr>
          <a:xfrm>
            <a:off x="11583988" y="21677908"/>
            <a:ext cx="10048874" cy="10310493"/>
          </a:xfrm>
        </p:spPr>
        <p:txBody>
          <a:bodyPr/>
          <a:lstStyle/>
          <a:p>
            <a:r>
              <a:rPr lang="en-US" sz="3200" dirty="0">
                <a:latin typeface="Arial" panose="020B0604020202020204" pitchFamily="34" charset="0"/>
                <a:cs typeface="Arial" panose="020B0604020202020204" pitchFamily="34" charset="0"/>
              </a:rPr>
              <a:t>According to (Holmes &amp; O’Hanlon, 2004) The open-door strategy of the 1950’s and 1960’s, where schools were if you needed them, failed Gypsy traveller children miserably. There are many adults in the traveller culture who attest to prejudice, hostility and exclusion they have encountered in the schools at this time, even though they have managed to overcome to barriers to school entry at all. Some parents of non-gypsy traveller culture “</a:t>
            </a:r>
            <a:r>
              <a:rPr lang="en-US" sz="3200" i="1" dirty="0">
                <a:latin typeface="Arial" panose="020B0604020202020204" pitchFamily="34" charset="0"/>
                <a:cs typeface="Arial" panose="020B0604020202020204" pitchFamily="34" charset="0"/>
              </a:rPr>
              <a:t>withdrew their children from school because they didn’t want them mixing with </a:t>
            </a:r>
            <a:r>
              <a:rPr lang="en-US" sz="3200" dirty="0">
                <a:latin typeface="Arial" panose="020B0604020202020204" pitchFamily="34" charset="0"/>
                <a:cs typeface="Arial" panose="020B0604020202020204" pitchFamily="34" charset="0"/>
              </a:rPr>
              <a:t>Gypsies”.  However, if Gypsy children did manage to register, several schools would encourage that they would be educated separate to the non-gypsy children, they would start and finish different times and they would also have their break and play times a different time. This has now changed, and now the schools in todays centaury are now equal to all the children in the school and do not change the routine for the gypsy traveller children, the teachers treat them the same to the non-gypsy children.</a:t>
            </a:r>
          </a:p>
        </p:txBody>
      </p:sp>
      <p:sp>
        <p:nvSpPr>
          <p:cNvPr id="235" name="Text Placeholder 234">
            <a:extLst>
              <a:ext uri="{FF2B5EF4-FFF2-40B4-BE49-F238E27FC236}">
                <a16:creationId xmlns:a16="http://schemas.microsoft.com/office/drawing/2014/main" id="{0BC4BE4A-8AB4-FA4B-B5DE-22632E318776}"/>
              </a:ext>
            </a:extLst>
          </p:cNvPr>
          <p:cNvSpPr>
            <a:spLocks noGrp="1"/>
          </p:cNvSpPr>
          <p:nvPr>
            <p:ph type="body" sz="quarter" idx="24"/>
          </p:nvPr>
        </p:nvSpPr>
        <p:spPr>
          <a:xfrm>
            <a:off x="11574462" y="20882778"/>
            <a:ext cx="10058400" cy="754045"/>
          </a:xfrm>
          <a:solidFill>
            <a:schemeClr val="accent6">
              <a:lumMod val="60000"/>
              <a:lumOff val="40000"/>
            </a:schemeClr>
          </a:solidFill>
        </p:spPr>
        <p:txBody>
          <a:bodyPr/>
          <a:lstStyle/>
          <a:p>
            <a:r>
              <a:rPr lang="en-US" dirty="0"/>
              <a:t>Education</a:t>
            </a:r>
          </a:p>
        </p:txBody>
      </p:sp>
      <p:sp>
        <p:nvSpPr>
          <p:cNvPr id="236" name="Text Placeholder 235">
            <a:extLst>
              <a:ext uri="{FF2B5EF4-FFF2-40B4-BE49-F238E27FC236}">
                <a16:creationId xmlns:a16="http://schemas.microsoft.com/office/drawing/2014/main" id="{9F95F3E9-BD9B-CE4D-B928-797B7EDD18B9}"/>
              </a:ext>
            </a:extLst>
          </p:cNvPr>
          <p:cNvSpPr>
            <a:spLocks noGrp="1"/>
          </p:cNvSpPr>
          <p:nvPr>
            <p:ph type="body" sz="quarter" idx="25"/>
          </p:nvPr>
        </p:nvSpPr>
        <p:spPr>
          <a:xfrm>
            <a:off x="32944072" y="24187755"/>
            <a:ext cx="10047018" cy="800211"/>
          </a:xfrm>
          <a:solidFill>
            <a:schemeClr val="accent3">
              <a:lumMod val="60000"/>
              <a:lumOff val="40000"/>
            </a:schemeClr>
          </a:solidFill>
        </p:spPr>
        <p:txBody>
          <a:bodyPr/>
          <a:lstStyle/>
          <a:p>
            <a:r>
              <a:rPr lang="en-US" sz="4000" dirty="0"/>
              <a:t>Conclusion</a:t>
            </a:r>
          </a:p>
        </p:txBody>
      </p:sp>
      <p:sp>
        <p:nvSpPr>
          <p:cNvPr id="237" name="Text Placeholder 236">
            <a:extLst>
              <a:ext uri="{FF2B5EF4-FFF2-40B4-BE49-F238E27FC236}">
                <a16:creationId xmlns:a16="http://schemas.microsoft.com/office/drawing/2014/main" id="{F8B731BE-C8BF-CA4A-9ABB-07D15335795F}"/>
              </a:ext>
            </a:extLst>
          </p:cNvPr>
          <p:cNvSpPr>
            <a:spLocks noGrp="1"/>
          </p:cNvSpPr>
          <p:nvPr>
            <p:ph type="body" sz="quarter" idx="26"/>
          </p:nvPr>
        </p:nvSpPr>
        <p:spPr>
          <a:xfrm>
            <a:off x="33000293" y="5311268"/>
            <a:ext cx="10047018" cy="19174458"/>
          </a:xfrm>
        </p:spPr>
        <p:txBody>
          <a:bodyPr/>
          <a:lstStyle/>
          <a:p>
            <a:r>
              <a:rPr lang="en-US" sz="3200" dirty="0">
                <a:latin typeface="Arial" panose="020B0604020202020204" pitchFamily="34" charset="0"/>
                <a:cs typeface="Arial" panose="020B0604020202020204" pitchFamily="34" charset="0"/>
              </a:rPr>
              <a:t>According to (Cudworth, 2008) Concerns over the underachievement of Gypsy traveller children in the UK school system and the commitment to strengthen the provision of the children has been </a:t>
            </a:r>
            <a:r>
              <a:rPr lang="en-US" sz="3200" dirty="0" err="1">
                <a:latin typeface="Arial" panose="020B0604020202020204" pitchFamily="34" charset="0"/>
                <a:cs typeface="Arial" panose="020B0604020202020204" pitchFamily="34" charset="0"/>
              </a:rPr>
              <a:t>recognised</a:t>
            </a:r>
            <a:r>
              <a:rPr lang="en-US" sz="3200" dirty="0">
                <a:latin typeface="Arial" panose="020B0604020202020204" pitchFamily="34" charset="0"/>
                <a:cs typeface="Arial" panose="020B0604020202020204" pitchFamily="34" charset="0"/>
              </a:rPr>
              <a:t> in a variety of governments reviews and other resources over the last 40 years. But given this dedication and rhetoric around equality of opportunities and inclusion </a:t>
            </a:r>
            <a:r>
              <a:rPr lang="en-US" sz="3200">
                <a:latin typeface="Arial" panose="020B0604020202020204" pitchFamily="34" charset="0"/>
                <a:cs typeface="Arial" panose="020B0604020202020204" pitchFamily="34" charset="0"/>
              </a:rPr>
              <a:t>in the which </a:t>
            </a:r>
            <a:r>
              <a:rPr lang="en-US" sz="3200" dirty="0">
                <a:latin typeface="Arial" panose="020B0604020202020204" pitchFamily="34" charset="0"/>
                <a:cs typeface="Arial" panose="020B0604020202020204" pitchFamily="34" charset="0"/>
              </a:rPr>
              <a:t>‘Every Child Matters’ policy, however children from Gypsy traveller groups continue to face discrimination and remain the worst performing minority community in the UK education system.</a:t>
            </a:r>
            <a:r>
              <a:rPr lang="en-US" sz="3200" i="1" dirty="0">
                <a:latin typeface="Arial" panose="020B0604020202020204" pitchFamily="34" charset="0"/>
                <a:cs typeface="Arial" panose="020B0604020202020204" pitchFamily="34" charset="0"/>
              </a:rPr>
              <a:t> </a:t>
            </a:r>
            <a:r>
              <a:rPr lang="en-US" sz="3200" dirty="0">
                <a:latin typeface="Arial" panose="020B0604020202020204" pitchFamily="34" charset="0"/>
                <a:cs typeface="Arial" panose="020B0604020202020204" pitchFamily="34" charset="0"/>
              </a:rPr>
              <a:t>“</a:t>
            </a:r>
            <a:r>
              <a:rPr lang="en-US" sz="3200" i="1" dirty="0">
                <a:latin typeface="Arial" panose="020B0604020202020204" pitchFamily="34" charset="0"/>
                <a:cs typeface="Arial" panose="020B0604020202020204" pitchFamily="34" charset="0"/>
              </a:rPr>
              <a:t>Furthermore according to the report by the commission for the Racal Equality, the discrimination that Gypsy children face in UK schools is worse than any other minority ethnic population” </a:t>
            </a:r>
            <a:r>
              <a:rPr lang="en-US" sz="3200" dirty="0">
                <a:latin typeface="Arial" panose="020B0604020202020204" pitchFamily="34" charset="0"/>
                <a:cs typeface="Arial" panose="020B0604020202020204" pitchFamily="34" charset="0"/>
              </a:rPr>
              <a:t>(Cudworth, 2008) the discrimination that the children get from the other children can make the Gypsy children feel insecure and upset making them not wanting to go to school  because they are being bullied by their classroom peers therefore the Gypsy children will be missing out on school because they are scared to go in as they are being bullied by others by this they are missing out on an education. In addition to this “</a:t>
            </a:r>
            <a:r>
              <a:rPr lang="en-GB" sz="3200" dirty="0">
                <a:latin typeface="Arial" panose="020B0604020202020204" pitchFamily="34" charset="0"/>
                <a:cs typeface="Arial" panose="020B0604020202020204" pitchFamily="34" charset="0"/>
              </a:rPr>
              <a:t>Organisation of support and relay of information is often agreed through the expertise of a special educational needs co-ordinator (</a:t>
            </a:r>
            <a:r>
              <a:rPr lang="en-GB" sz="3200" dirty="0" err="1">
                <a:latin typeface="Arial" panose="020B0604020202020204" pitchFamily="34" charset="0"/>
                <a:cs typeface="Arial" panose="020B0604020202020204" pitchFamily="34" charset="0"/>
              </a:rPr>
              <a:t>Senco</a:t>
            </a:r>
            <a:r>
              <a:rPr lang="en-GB" sz="3200" dirty="0">
                <a:latin typeface="Arial" panose="020B0604020202020204" pitchFamily="34" charset="0"/>
                <a:cs typeface="Arial" panose="020B0604020202020204" pitchFamily="34" charset="0"/>
              </a:rPr>
              <a:t>) or pastoral head of support” (Tyler, 2005) the gypsy children or subject teacher has the back up to seek an educational starting point, the school has to evaluate the child’s intellectual ability so the teacher can decide on an appropriate curriculum for the Gypsy child, this is a common practice that is vital for traveller children so they can endure a education like every other child. As well as teachers traveller children get involved in setting and monitoring their own targets to learn from the set targets this is an educational experience for the child to receive feedback and gain praise for meeting the targets.</a:t>
            </a:r>
            <a:endParaRPr lang="en-US" sz="3200" dirty="0">
              <a:latin typeface="Arial" panose="020B0604020202020204" pitchFamily="34" charset="0"/>
              <a:cs typeface="Arial" panose="020B0604020202020204" pitchFamily="34" charset="0"/>
            </a:endParaRPr>
          </a:p>
        </p:txBody>
      </p:sp>
      <p:sp>
        <p:nvSpPr>
          <p:cNvPr id="241" name="Text Placeholder 240">
            <a:extLst>
              <a:ext uri="{FF2B5EF4-FFF2-40B4-BE49-F238E27FC236}">
                <a16:creationId xmlns:a16="http://schemas.microsoft.com/office/drawing/2014/main" id="{154BD173-5441-004F-A796-E35169298183}"/>
              </a:ext>
            </a:extLst>
          </p:cNvPr>
          <p:cNvSpPr>
            <a:spLocks noGrp="1"/>
          </p:cNvSpPr>
          <p:nvPr>
            <p:ph type="body" sz="quarter" idx="30"/>
          </p:nvPr>
        </p:nvSpPr>
        <p:spPr>
          <a:xfrm>
            <a:off x="906461" y="5068236"/>
            <a:ext cx="10052050" cy="11590843"/>
          </a:xfrm>
        </p:spPr>
        <p:txBody>
          <a:bodyPr/>
          <a:lstStyle/>
          <a:p>
            <a:r>
              <a:rPr lang="en-US" sz="3200" dirty="0">
                <a:latin typeface="Arial" panose="020B0604020202020204" pitchFamily="34" charset="0"/>
                <a:cs typeface="Arial" panose="020B0604020202020204" pitchFamily="34" charset="0"/>
              </a:rPr>
              <a:t>In this poster the writer will provide information about what Culture is, gypsy traveller culture is and the relationship that gypsy’s have with education and how their culture has a affect their education, there will be information including theory views, policy and practice.  </a:t>
            </a:r>
          </a:p>
          <a:p>
            <a:endParaRPr lang="en-US" sz="3200" dirty="0">
              <a:latin typeface="Arial" panose="020B0604020202020204" pitchFamily="34" charset="0"/>
              <a:cs typeface="Arial" panose="020B0604020202020204" pitchFamily="34" charset="0"/>
            </a:endParaRPr>
          </a:p>
          <a:p>
            <a:r>
              <a:rPr lang="en-US" sz="3200" dirty="0">
                <a:latin typeface="Arial" panose="020B0604020202020204" pitchFamily="34" charset="0"/>
                <a:cs typeface="Arial" panose="020B0604020202020204" pitchFamily="34" charset="0"/>
              </a:rPr>
              <a:t>The writer considers that culture is beliefs, values or roles that a person has and how they act and the way in life (Murphy, 2020). Raymond Williams is a theorist  who believes that culture is “</a:t>
            </a:r>
            <a:r>
              <a:rPr lang="en-GB" sz="3200" i="1" dirty="0">
                <a:solidFill>
                  <a:srgbClr val="000000"/>
                </a:solidFill>
                <a:latin typeface="Arial" panose="020B0604020202020204" pitchFamily="34" charset="0"/>
                <a:cs typeface="Arial" panose="020B0604020202020204" pitchFamily="34" charset="0"/>
              </a:rPr>
              <a:t>The ‘ideal’ which describes culture as a ‘state or process of human perfection’. He later went on to amend this definition and change the term perfection to evolution</a:t>
            </a:r>
            <a:r>
              <a:rPr lang="en-GB" sz="3200" dirty="0">
                <a:solidFill>
                  <a:srgbClr val="000000"/>
                </a:solidFill>
                <a:latin typeface="Arial" panose="020B0604020202020204" pitchFamily="34" charset="0"/>
                <a:cs typeface="Arial" panose="020B0604020202020204" pitchFamily="34" charset="0"/>
              </a:rPr>
              <a:t>” </a:t>
            </a:r>
            <a:r>
              <a:rPr lang="en-US" sz="3200" dirty="0">
                <a:latin typeface="Arial" panose="020B0604020202020204" pitchFamily="34" charset="0"/>
                <a:cs typeface="Arial" panose="020B0604020202020204" pitchFamily="34" charset="0"/>
              </a:rPr>
              <a:t>(Murphy, 2020). Another definition from another writer suggests that culture </a:t>
            </a:r>
            <a:r>
              <a:rPr lang="en-GB" sz="3200" dirty="0">
                <a:latin typeface="Arial" panose="020B0604020202020204" pitchFamily="34" charset="0"/>
                <a:cs typeface="Arial" panose="020B0604020202020204" pitchFamily="34" charset="0"/>
              </a:rPr>
              <a:t>is made up of patterns, explicit and implicit, of and for acquired behaviour, and transmitted by symbols which constitute the distinctive achievement of human groups, including their embodiments in artefacts the core of culture is its essence (Gustav, 2012). </a:t>
            </a:r>
            <a:endParaRPr lang="en-GB" sz="3200" dirty="0">
              <a:solidFill>
                <a:srgbClr val="000000"/>
              </a:solidFill>
              <a:latin typeface="Arial" panose="020B0604020202020204" pitchFamily="34" charset="0"/>
              <a:cs typeface="Arial" panose="020B0604020202020204" pitchFamily="34" charset="0"/>
            </a:endParaRPr>
          </a:p>
          <a:p>
            <a:endParaRPr lang="en-US" sz="3200" dirty="0"/>
          </a:p>
        </p:txBody>
      </p:sp>
      <p:sp>
        <p:nvSpPr>
          <p:cNvPr id="242" name="Text Placeholder 241">
            <a:extLst>
              <a:ext uri="{FF2B5EF4-FFF2-40B4-BE49-F238E27FC236}">
                <a16:creationId xmlns:a16="http://schemas.microsoft.com/office/drawing/2014/main" id="{5CA76DFF-DCAA-9F4B-9BD6-3ACE662EB572}"/>
              </a:ext>
            </a:extLst>
          </p:cNvPr>
          <p:cNvSpPr>
            <a:spLocks noGrp="1"/>
          </p:cNvSpPr>
          <p:nvPr>
            <p:ph type="body" sz="quarter" idx="95"/>
          </p:nvPr>
        </p:nvSpPr>
        <p:spPr/>
        <p:txBody>
          <a:bodyPr/>
          <a:lstStyle/>
          <a:p>
            <a:endParaRPr lang="en-US"/>
          </a:p>
        </p:txBody>
      </p:sp>
      <p:sp>
        <p:nvSpPr>
          <p:cNvPr id="243" name="Text Placeholder 242">
            <a:extLst>
              <a:ext uri="{FF2B5EF4-FFF2-40B4-BE49-F238E27FC236}">
                <a16:creationId xmlns:a16="http://schemas.microsoft.com/office/drawing/2014/main" id="{B0CC79C0-607D-654F-A899-01885A189F83}"/>
              </a:ext>
            </a:extLst>
          </p:cNvPr>
          <p:cNvSpPr>
            <a:spLocks noGrp="1"/>
          </p:cNvSpPr>
          <p:nvPr>
            <p:ph type="body" sz="quarter" idx="96"/>
          </p:nvPr>
        </p:nvSpPr>
        <p:spPr>
          <a:xfrm>
            <a:off x="900110" y="16859305"/>
            <a:ext cx="10056813" cy="7568238"/>
          </a:xfrm>
        </p:spPr>
        <p:txBody>
          <a:bodyPr/>
          <a:lstStyle/>
          <a:p>
            <a:r>
              <a:rPr lang="en-US" sz="3200" dirty="0">
                <a:latin typeface="Arial" panose="020B0604020202020204" pitchFamily="34" charset="0"/>
                <a:cs typeface="Arial" panose="020B0604020202020204" pitchFamily="34" charset="0"/>
              </a:rPr>
              <a:t>According to (The Traveller Movement, 2021) Gypsy Travellers are minority ethnic groups who have contributed to British culture for decades. Their distinctive way of life and customs express itself in nomadism, the centrality of their extended families, their special languages and their creative economy. It is estimated that there is around 300,000 gypsy travellers in the UK, and they are one of the most disadvantaged groups. In 2011 Census included a “Gypsy and Irish Traveller” category for the first time, they combined Gypsy and Irish Traveller population in England and Wales as 57,680 which was </a:t>
            </a:r>
            <a:r>
              <a:rPr lang="en-US" sz="3200" dirty="0" err="1">
                <a:latin typeface="Arial" panose="020B0604020202020204" pitchFamily="34" charset="0"/>
                <a:cs typeface="Arial" panose="020B0604020202020204" pitchFamily="34" charset="0"/>
              </a:rPr>
              <a:t>recognised</a:t>
            </a:r>
            <a:r>
              <a:rPr lang="en-US" sz="3200" dirty="0">
                <a:latin typeface="Arial" panose="020B0604020202020204" pitchFamily="34" charset="0"/>
                <a:cs typeface="Arial" panose="020B0604020202020204" pitchFamily="34" charset="0"/>
              </a:rPr>
              <a:t> highly underestimated however other estimations of the population is as high as a range between 120,000 to 300,000. </a:t>
            </a:r>
          </a:p>
          <a:p>
            <a:endParaRPr lang="en-US" sz="3200" dirty="0"/>
          </a:p>
          <a:p>
            <a:endParaRPr lang="en-US" sz="3200" dirty="0"/>
          </a:p>
        </p:txBody>
      </p:sp>
      <p:sp>
        <p:nvSpPr>
          <p:cNvPr id="244" name="Text Placeholder 243">
            <a:extLst>
              <a:ext uri="{FF2B5EF4-FFF2-40B4-BE49-F238E27FC236}">
                <a16:creationId xmlns:a16="http://schemas.microsoft.com/office/drawing/2014/main" id="{F86FC92B-0FBD-8E40-9BF6-520DF2A76E66}"/>
              </a:ext>
            </a:extLst>
          </p:cNvPr>
          <p:cNvSpPr>
            <a:spLocks noGrp="1"/>
          </p:cNvSpPr>
          <p:nvPr>
            <p:ph type="body" sz="quarter" idx="107"/>
          </p:nvPr>
        </p:nvSpPr>
        <p:spPr/>
        <p:txBody>
          <a:bodyPr/>
          <a:lstStyle/>
          <a:p>
            <a:endParaRPr lang="en-US"/>
          </a:p>
        </p:txBody>
      </p:sp>
      <p:sp>
        <p:nvSpPr>
          <p:cNvPr id="246" name="Text Placeholder 245">
            <a:extLst>
              <a:ext uri="{FF2B5EF4-FFF2-40B4-BE49-F238E27FC236}">
                <a16:creationId xmlns:a16="http://schemas.microsoft.com/office/drawing/2014/main" id="{11212BA2-97C9-0A4C-9BF8-76773EB94E28}"/>
              </a:ext>
            </a:extLst>
          </p:cNvPr>
          <p:cNvSpPr>
            <a:spLocks noGrp="1"/>
          </p:cNvSpPr>
          <p:nvPr>
            <p:ph type="body" sz="quarter" idx="116"/>
          </p:nvPr>
        </p:nvSpPr>
        <p:spPr/>
        <p:txBody>
          <a:bodyPr/>
          <a:lstStyle/>
          <a:p>
            <a:endParaRPr lang="en-US"/>
          </a:p>
        </p:txBody>
      </p:sp>
      <p:sp>
        <p:nvSpPr>
          <p:cNvPr id="247" name="Text Placeholder 246">
            <a:extLst>
              <a:ext uri="{FF2B5EF4-FFF2-40B4-BE49-F238E27FC236}">
                <a16:creationId xmlns:a16="http://schemas.microsoft.com/office/drawing/2014/main" id="{B12D91F2-9957-1940-A6F2-B8D693F254BE}"/>
              </a:ext>
            </a:extLst>
          </p:cNvPr>
          <p:cNvSpPr>
            <a:spLocks noGrp="1"/>
          </p:cNvSpPr>
          <p:nvPr>
            <p:ph type="body" sz="quarter" idx="117"/>
          </p:nvPr>
        </p:nvSpPr>
        <p:spPr/>
        <p:txBody>
          <a:bodyPr/>
          <a:lstStyle/>
          <a:p>
            <a:endParaRPr lang="en-US"/>
          </a:p>
        </p:txBody>
      </p:sp>
      <p:sp>
        <p:nvSpPr>
          <p:cNvPr id="248" name="Text Placeholder 247">
            <a:extLst>
              <a:ext uri="{FF2B5EF4-FFF2-40B4-BE49-F238E27FC236}">
                <a16:creationId xmlns:a16="http://schemas.microsoft.com/office/drawing/2014/main" id="{10CB8E16-56BE-3143-B92B-E744F11679BB}"/>
              </a:ext>
            </a:extLst>
          </p:cNvPr>
          <p:cNvSpPr>
            <a:spLocks noGrp="1"/>
          </p:cNvSpPr>
          <p:nvPr>
            <p:ph type="body" sz="quarter" idx="118"/>
          </p:nvPr>
        </p:nvSpPr>
        <p:spPr/>
        <p:txBody>
          <a:bodyPr/>
          <a:lstStyle/>
          <a:p>
            <a:endParaRPr lang="en-US"/>
          </a:p>
        </p:txBody>
      </p:sp>
      <p:sp>
        <p:nvSpPr>
          <p:cNvPr id="249" name="Text Placeholder 248">
            <a:extLst>
              <a:ext uri="{FF2B5EF4-FFF2-40B4-BE49-F238E27FC236}">
                <a16:creationId xmlns:a16="http://schemas.microsoft.com/office/drawing/2014/main" id="{026313C8-0DC1-B04E-9F1D-D465298A2238}"/>
              </a:ext>
            </a:extLst>
          </p:cNvPr>
          <p:cNvSpPr>
            <a:spLocks noGrp="1"/>
          </p:cNvSpPr>
          <p:nvPr>
            <p:ph type="body" sz="quarter" idx="119"/>
          </p:nvPr>
        </p:nvSpPr>
        <p:spPr/>
        <p:txBody>
          <a:bodyPr/>
          <a:lstStyle/>
          <a:p>
            <a:endParaRPr lang="en-US"/>
          </a:p>
        </p:txBody>
      </p:sp>
      <p:sp>
        <p:nvSpPr>
          <p:cNvPr id="250" name="Text Placeholder 249">
            <a:extLst>
              <a:ext uri="{FF2B5EF4-FFF2-40B4-BE49-F238E27FC236}">
                <a16:creationId xmlns:a16="http://schemas.microsoft.com/office/drawing/2014/main" id="{8113CEBC-780A-D647-A230-EE317FFFB796}"/>
              </a:ext>
            </a:extLst>
          </p:cNvPr>
          <p:cNvSpPr>
            <a:spLocks noGrp="1"/>
          </p:cNvSpPr>
          <p:nvPr>
            <p:ph type="body" sz="quarter" idx="120"/>
          </p:nvPr>
        </p:nvSpPr>
        <p:spPr/>
        <p:txBody>
          <a:bodyPr/>
          <a:lstStyle/>
          <a:p>
            <a:endParaRPr lang="en-US"/>
          </a:p>
        </p:txBody>
      </p:sp>
      <p:sp>
        <p:nvSpPr>
          <p:cNvPr id="251" name="Text Placeholder 250">
            <a:extLst>
              <a:ext uri="{FF2B5EF4-FFF2-40B4-BE49-F238E27FC236}">
                <a16:creationId xmlns:a16="http://schemas.microsoft.com/office/drawing/2014/main" id="{9093290A-630B-6243-860A-AF253008757A}"/>
              </a:ext>
            </a:extLst>
          </p:cNvPr>
          <p:cNvSpPr>
            <a:spLocks noGrp="1"/>
          </p:cNvSpPr>
          <p:nvPr>
            <p:ph type="body" sz="quarter" idx="121"/>
          </p:nvPr>
        </p:nvSpPr>
        <p:spPr/>
        <p:txBody>
          <a:bodyPr/>
          <a:lstStyle/>
          <a:p>
            <a:endParaRPr lang="en-US"/>
          </a:p>
        </p:txBody>
      </p:sp>
      <p:sp>
        <p:nvSpPr>
          <p:cNvPr id="252" name="Text Placeholder 251">
            <a:extLst>
              <a:ext uri="{FF2B5EF4-FFF2-40B4-BE49-F238E27FC236}">
                <a16:creationId xmlns:a16="http://schemas.microsoft.com/office/drawing/2014/main" id="{458714D1-5B95-8B4A-B0E9-DDB1F5438498}"/>
              </a:ext>
            </a:extLst>
          </p:cNvPr>
          <p:cNvSpPr>
            <a:spLocks noGrp="1"/>
          </p:cNvSpPr>
          <p:nvPr>
            <p:ph type="body" sz="quarter" idx="122"/>
          </p:nvPr>
        </p:nvSpPr>
        <p:spPr/>
        <p:txBody>
          <a:bodyPr/>
          <a:lstStyle/>
          <a:p>
            <a:endParaRPr lang="en-US"/>
          </a:p>
        </p:txBody>
      </p:sp>
      <p:sp>
        <p:nvSpPr>
          <p:cNvPr id="253" name="Text Placeholder 252">
            <a:extLst>
              <a:ext uri="{FF2B5EF4-FFF2-40B4-BE49-F238E27FC236}">
                <a16:creationId xmlns:a16="http://schemas.microsoft.com/office/drawing/2014/main" id="{FD1FFD50-A7DE-E44C-8083-D168AC162065}"/>
              </a:ext>
            </a:extLst>
          </p:cNvPr>
          <p:cNvSpPr>
            <a:spLocks noGrp="1"/>
          </p:cNvSpPr>
          <p:nvPr>
            <p:ph type="body" sz="quarter" idx="123"/>
          </p:nvPr>
        </p:nvSpPr>
        <p:spPr/>
        <p:txBody>
          <a:bodyPr/>
          <a:lstStyle/>
          <a:p>
            <a:endParaRPr lang="en-US"/>
          </a:p>
        </p:txBody>
      </p:sp>
      <p:sp>
        <p:nvSpPr>
          <p:cNvPr id="254" name="Text Placeholder 253">
            <a:extLst>
              <a:ext uri="{FF2B5EF4-FFF2-40B4-BE49-F238E27FC236}">
                <a16:creationId xmlns:a16="http://schemas.microsoft.com/office/drawing/2014/main" id="{0A370CAC-9C43-9B47-9384-ACC2F98E3A43}"/>
              </a:ext>
            </a:extLst>
          </p:cNvPr>
          <p:cNvSpPr>
            <a:spLocks noGrp="1"/>
          </p:cNvSpPr>
          <p:nvPr>
            <p:ph type="body" sz="quarter" idx="124"/>
          </p:nvPr>
        </p:nvSpPr>
        <p:spPr/>
        <p:txBody>
          <a:bodyPr/>
          <a:lstStyle/>
          <a:p>
            <a:endParaRPr lang="en-US"/>
          </a:p>
        </p:txBody>
      </p:sp>
      <p:sp>
        <p:nvSpPr>
          <p:cNvPr id="255" name="Text Placeholder 254">
            <a:extLst>
              <a:ext uri="{FF2B5EF4-FFF2-40B4-BE49-F238E27FC236}">
                <a16:creationId xmlns:a16="http://schemas.microsoft.com/office/drawing/2014/main" id="{980E1C4E-543D-B042-BA37-4F3E9082111B}"/>
              </a:ext>
            </a:extLst>
          </p:cNvPr>
          <p:cNvSpPr>
            <a:spLocks noGrp="1"/>
          </p:cNvSpPr>
          <p:nvPr>
            <p:ph type="body" sz="quarter" idx="125"/>
          </p:nvPr>
        </p:nvSpPr>
        <p:spPr/>
        <p:txBody>
          <a:bodyPr/>
          <a:lstStyle/>
          <a:p>
            <a:endParaRPr lang="en-US"/>
          </a:p>
        </p:txBody>
      </p:sp>
      <p:sp>
        <p:nvSpPr>
          <p:cNvPr id="245" name="Picture Placeholder 244">
            <a:extLst>
              <a:ext uri="{FF2B5EF4-FFF2-40B4-BE49-F238E27FC236}">
                <a16:creationId xmlns:a16="http://schemas.microsoft.com/office/drawing/2014/main" id="{16191863-6432-1048-99D5-1D7BC61659BC}"/>
              </a:ext>
            </a:extLst>
          </p:cNvPr>
          <p:cNvSpPr>
            <a:spLocks noGrp="1"/>
          </p:cNvSpPr>
          <p:nvPr>
            <p:ph type="pic" sz="quarter" idx="115"/>
          </p:nvPr>
        </p:nvSpPr>
        <p:spPr/>
      </p:sp>
      <p:sp>
        <p:nvSpPr>
          <p:cNvPr id="256" name="Picture Placeholder 255">
            <a:extLst>
              <a:ext uri="{FF2B5EF4-FFF2-40B4-BE49-F238E27FC236}">
                <a16:creationId xmlns:a16="http://schemas.microsoft.com/office/drawing/2014/main" id="{758C22FA-7376-4C4F-B6E9-8881C6B94540}"/>
              </a:ext>
            </a:extLst>
          </p:cNvPr>
          <p:cNvSpPr>
            <a:spLocks noGrp="1"/>
          </p:cNvSpPr>
          <p:nvPr>
            <p:ph type="pic" sz="quarter" idx="126"/>
          </p:nvPr>
        </p:nvSpPr>
        <p:spPr/>
      </p:sp>
      <p:sp>
        <p:nvSpPr>
          <p:cNvPr id="257" name="Picture Placeholder 256">
            <a:extLst>
              <a:ext uri="{FF2B5EF4-FFF2-40B4-BE49-F238E27FC236}">
                <a16:creationId xmlns:a16="http://schemas.microsoft.com/office/drawing/2014/main" id="{037B251E-BE23-B344-B761-F83B32216618}"/>
              </a:ext>
            </a:extLst>
          </p:cNvPr>
          <p:cNvSpPr>
            <a:spLocks noGrp="1"/>
          </p:cNvSpPr>
          <p:nvPr>
            <p:ph type="pic" sz="quarter" idx="127"/>
          </p:nvPr>
        </p:nvSpPr>
        <p:spPr/>
      </p:sp>
      <p:sp>
        <p:nvSpPr>
          <p:cNvPr id="258" name="Picture Placeholder 257">
            <a:extLst>
              <a:ext uri="{FF2B5EF4-FFF2-40B4-BE49-F238E27FC236}">
                <a16:creationId xmlns:a16="http://schemas.microsoft.com/office/drawing/2014/main" id="{EA32321C-9E12-8845-A12E-5D1451BD2BC2}"/>
              </a:ext>
            </a:extLst>
          </p:cNvPr>
          <p:cNvSpPr>
            <a:spLocks noGrp="1"/>
          </p:cNvSpPr>
          <p:nvPr>
            <p:ph type="pic" sz="quarter" idx="128"/>
          </p:nvPr>
        </p:nvSpPr>
        <p:spPr/>
      </p:sp>
      <p:sp>
        <p:nvSpPr>
          <p:cNvPr id="259" name="Picture Placeholder 258">
            <a:extLst>
              <a:ext uri="{FF2B5EF4-FFF2-40B4-BE49-F238E27FC236}">
                <a16:creationId xmlns:a16="http://schemas.microsoft.com/office/drawing/2014/main" id="{2C627E15-5640-CD4D-B629-FAE6C03CB435}"/>
              </a:ext>
            </a:extLst>
          </p:cNvPr>
          <p:cNvSpPr>
            <a:spLocks noGrp="1"/>
          </p:cNvSpPr>
          <p:nvPr>
            <p:ph type="pic" sz="quarter" idx="129"/>
          </p:nvPr>
        </p:nvSpPr>
        <p:spPr/>
      </p:sp>
      <p:sp>
        <p:nvSpPr>
          <p:cNvPr id="260" name="Picture Placeholder 259">
            <a:extLst>
              <a:ext uri="{FF2B5EF4-FFF2-40B4-BE49-F238E27FC236}">
                <a16:creationId xmlns:a16="http://schemas.microsoft.com/office/drawing/2014/main" id="{D06D771D-01C6-0145-A5E1-2A55EE9F8B10}"/>
              </a:ext>
            </a:extLst>
          </p:cNvPr>
          <p:cNvSpPr>
            <a:spLocks noGrp="1"/>
          </p:cNvSpPr>
          <p:nvPr>
            <p:ph type="pic" sz="quarter" idx="130"/>
          </p:nvPr>
        </p:nvSpPr>
        <p:spPr/>
      </p:sp>
      <p:sp>
        <p:nvSpPr>
          <p:cNvPr id="261" name="Picture Placeholder 260">
            <a:extLst>
              <a:ext uri="{FF2B5EF4-FFF2-40B4-BE49-F238E27FC236}">
                <a16:creationId xmlns:a16="http://schemas.microsoft.com/office/drawing/2014/main" id="{4D25D1B2-0585-374C-A6B8-892094D82A86}"/>
              </a:ext>
            </a:extLst>
          </p:cNvPr>
          <p:cNvSpPr>
            <a:spLocks noGrp="1"/>
          </p:cNvSpPr>
          <p:nvPr>
            <p:ph type="pic" sz="quarter" idx="131"/>
          </p:nvPr>
        </p:nvSpPr>
        <p:spPr/>
      </p:sp>
      <p:sp>
        <p:nvSpPr>
          <p:cNvPr id="262" name="Picture Placeholder 261">
            <a:extLst>
              <a:ext uri="{FF2B5EF4-FFF2-40B4-BE49-F238E27FC236}">
                <a16:creationId xmlns:a16="http://schemas.microsoft.com/office/drawing/2014/main" id="{70234CA7-9B4B-D046-814B-90669DF2CF82}"/>
              </a:ext>
            </a:extLst>
          </p:cNvPr>
          <p:cNvSpPr>
            <a:spLocks noGrp="1"/>
          </p:cNvSpPr>
          <p:nvPr>
            <p:ph type="pic" sz="quarter" idx="132"/>
          </p:nvPr>
        </p:nvSpPr>
        <p:spPr/>
      </p:sp>
      <p:sp>
        <p:nvSpPr>
          <p:cNvPr id="263" name="Picture Placeholder 262">
            <a:extLst>
              <a:ext uri="{FF2B5EF4-FFF2-40B4-BE49-F238E27FC236}">
                <a16:creationId xmlns:a16="http://schemas.microsoft.com/office/drawing/2014/main" id="{0221D3CC-D60E-EE40-8D0F-453F163F94B5}"/>
              </a:ext>
            </a:extLst>
          </p:cNvPr>
          <p:cNvSpPr>
            <a:spLocks noGrp="1"/>
          </p:cNvSpPr>
          <p:nvPr>
            <p:ph type="pic" sz="quarter" idx="133"/>
          </p:nvPr>
        </p:nvSpPr>
        <p:spPr/>
      </p:sp>
      <p:sp>
        <p:nvSpPr>
          <p:cNvPr id="264" name="Picture Placeholder 263">
            <a:extLst>
              <a:ext uri="{FF2B5EF4-FFF2-40B4-BE49-F238E27FC236}">
                <a16:creationId xmlns:a16="http://schemas.microsoft.com/office/drawing/2014/main" id="{149A1E34-1C9A-6141-8F75-A67E7B8628DA}"/>
              </a:ext>
            </a:extLst>
          </p:cNvPr>
          <p:cNvSpPr>
            <a:spLocks noGrp="1"/>
          </p:cNvSpPr>
          <p:nvPr>
            <p:ph type="pic" sz="quarter" idx="134"/>
          </p:nvPr>
        </p:nvSpPr>
        <p:spPr/>
      </p:sp>
      <p:sp>
        <p:nvSpPr>
          <p:cNvPr id="265" name="Picture Placeholder 264">
            <a:extLst>
              <a:ext uri="{FF2B5EF4-FFF2-40B4-BE49-F238E27FC236}">
                <a16:creationId xmlns:a16="http://schemas.microsoft.com/office/drawing/2014/main" id="{41F4EAA3-AD19-3D4B-B440-4BFE597E7489}"/>
              </a:ext>
            </a:extLst>
          </p:cNvPr>
          <p:cNvSpPr>
            <a:spLocks noGrp="1"/>
          </p:cNvSpPr>
          <p:nvPr>
            <p:ph type="pic" sz="quarter" idx="135"/>
          </p:nvPr>
        </p:nvSpPr>
        <p:spPr/>
      </p:sp>
      <p:sp>
        <p:nvSpPr>
          <p:cNvPr id="266" name="Text Placeholder 265">
            <a:extLst>
              <a:ext uri="{FF2B5EF4-FFF2-40B4-BE49-F238E27FC236}">
                <a16:creationId xmlns:a16="http://schemas.microsoft.com/office/drawing/2014/main" id="{E007A4C4-3B7C-3843-BCDC-827CABAABBDF}"/>
              </a:ext>
            </a:extLst>
          </p:cNvPr>
          <p:cNvSpPr>
            <a:spLocks noGrp="1"/>
          </p:cNvSpPr>
          <p:nvPr>
            <p:ph type="body" sz="quarter" idx="136"/>
          </p:nvPr>
        </p:nvSpPr>
        <p:spPr/>
        <p:txBody>
          <a:bodyPr/>
          <a:lstStyle/>
          <a:p>
            <a:endParaRPr lang="en-US"/>
          </a:p>
        </p:txBody>
      </p:sp>
      <p:sp>
        <p:nvSpPr>
          <p:cNvPr id="267" name="Text Placeholder 266">
            <a:extLst>
              <a:ext uri="{FF2B5EF4-FFF2-40B4-BE49-F238E27FC236}">
                <a16:creationId xmlns:a16="http://schemas.microsoft.com/office/drawing/2014/main" id="{266201EA-75FF-D84E-8D03-0B2F213B9867}"/>
              </a:ext>
            </a:extLst>
          </p:cNvPr>
          <p:cNvSpPr>
            <a:spLocks noGrp="1"/>
          </p:cNvSpPr>
          <p:nvPr>
            <p:ph type="body" sz="quarter" idx="137"/>
          </p:nvPr>
        </p:nvSpPr>
        <p:spPr/>
        <p:txBody>
          <a:bodyPr/>
          <a:lstStyle/>
          <a:p>
            <a:endParaRPr lang="en-US"/>
          </a:p>
        </p:txBody>
      </p:sp>
      <p:sp>
        <p:nvSpPr>
          <p:cNvPr id="268" name="Text Placeholder 267">
            <a:extLst>
              <a:ext uri="{FF2B5EF4-FFF2-40B4-BE49-F238E27FC236}">
                <a16:creationId xmlns:a16="http://schemas.microsoft.com/office/drawing/2014/main" id="{D48257C7-D5B5-424C-ACF8-64FF91B715AC}"/>
              </a:ext>
            </a:extLst>
          </p:cNvPr>
          <p:cNvSpPr>
            <a:spLocks noGrp="1"/>
          </p:cNvSpPr>
          <p:nvPr>
            <p:ph type="body" sz="quarter" idx="138"/>
          </p:nvPr>
        </p:nvSpPr>
        <p:spPr/>
        <p:txBody>
          <a:bodyPr/>
          <a:lstStyle/>
          <a:p>
            <a:endParaRPr lang="en-US"/>
          </a:p>
        </p:txBody>
      </p:sp>
      <p:sp>
        <p:nvSpPr>
          <p:cNvPr id="269" name="Text Placeholder 268">
            <a:extLst>
              <a:ext uri="{FF2B5EF4-FFF2-40B4-BE49-F238E27FC236}">
                <a16:creationId xmlns:a16="http://schemas.microsoft.com/office/drawing/2014/main" id="{98C93B0E-788E-3A47-8B03-B214367ADD34}"/>
              </a:ext>
            </a:extLst>
          </p:cNvPr>
          <p:cNvSpPr>
            <a:spLocks noGrp="1"/>
          </p:cNvSpPr>
          <p:nvPr>
            <p:ph type="body" sz="quarter" idx="139"/>
          </p:nvPr>
        </p:nvSpPr>
        <p:spPr/>
        <p:txBody>
          <a:bodyPr/>
          <a:lstStyle/>
          <a:p>
            <a:endParaRPr lang="en-US"/>
          </a:p>
        </p:txBody>
      </p:sp>
      <p:sp>
        <p:nvSpPr>
          <p:cNvPr id="270" name="Text Placeholder 269">
            <a:extLst>
              <a:ext uri="{FF2B5EF4-FFF2-40B4-BE49-F238E27FC236}">
                <a16:creationId xmlns:a16="http://schemas.microsoft.com/office/drawing/2014/main" id="{C3527219-8CE4-764D-83EB-CB298A21A5D6}"/>
              </a:ext>
            </a:extLst>
          </p:cNvPr>
          <p:cNvSpPr>
            <a:spLocks noGrp="1"/>
          </p:cNvSpPr>
          <p:nvPr>
            <p:ph type="body" sz="quarter" idx="140"/>
          </p:nvPr>
        </p:nvSpPr>
        <p:spPr/>
        <p:txBody>
          <a:bodyPr/>
          <a:lstStyle/>
          <a:p>
            <a:endParaRPr lang="en-US"/>
          </a:p>
        </p:txBody>
      </p:sp>
      <p:sp>
        <p:nvSpPr>
          <p:cNvPr id="271" name="Text Placeholder 270">
            <a:extLst>
              <a:ext uri="{FF2B5EF4-FFF2-40B4-BE49-F238E27FC236}">
                <a16:creationId xmlns:a16="http://schemas.microsoft.com/office/drawing/2014/main" id="{C7D5337A-D1EA-A74D-98B7-AF0E943F2A1E}"/>
              </a:ext>
            </a:extLst>
          </p:cNvPr>
          <p:cNvSpPr>
            <a:spLocks noGrp="1"/>
          </p:cNvSpPr>
          <p:nvPr>
            <p:ph type="body" sz="quarter" idx="141"/>
          </p:nvPr>
        </p:nvSpPr>
        <p:spPr/>
        <p:txBody>
          <a:bodyPr/>
          <a:lstStyle/>
          <a:p>
            <a:endParaRPr lang="en-US"/>
          </a:p>
        </p:txBody>
      </p:sp>
      <p:sp>
        <p:nvSpPr>
          <p:cNvPr id="272" name="Text Placeholder 271">
            <a:extLst>
              <a:ext uri="{FF2B5EF4-FFF2-40B4-BE49-F238E27FC236}">
                <a16:creationId xmlns:a16="http://schemas.microsoft.com/office/drawing/2014/main" id="{9776DEA6-8318-2E41-814F-C45888F2844B}"/>
              </a:ext>
            </a:extLst>
          </p:cNvPr>
          <p:cNvSpPr>
            <a:spLocks noGrp="1"/>
          </p:cNvSpPr>
          <p:nvPr>
            <p:ph type="body" sz="quarter" idx="142"/>
          </p:nvPr>
        </p:nvSpPr>
        <p:spPr/>
        <p:txBody>
          <a:bodyPr/>
          <a:lstStyle/>
          <a:p>
            <a:endParaRPr lang="en-US"/>
          </a:p>
        </p:txBody>
      </p:sp>
      <p:sp>
        <p:nvSpPr>
          <p:cNvPr id="273" name="Text Placeholder 272">
            <a:extLst>
              <a:ext uri="{FF2B5EF4-FFF2-40B4-BE49-F238E27FC236}">
                <a16:creationId xmlns:a16="http://schemas.microsoft.com/office/drawing/2014/main" id="{3160BBA4-8CFB-8B4C-8A4E-1F56D0FBBD66}"/>
              </a:ext>
            </a:extLst>
          </p:cNvPr>
          <p:cNvSpPr>
            <a:spLocks noGrp="1"/>
          </p:cNvSpPr>
          <p:nvPr>
            <p:ph type="body" sz="quarter" idx="143"/>
          </p:nvPr>
        </p:nvSpPr>
        <p:spPr/>
        <p:txBody>
          <a:bodyPr/>
          <a:lstStyle/>
          <a:p>
            <a:endParaRPr lang="en-US"/>
          </a:p>
        </p:txBody>
      </p:sp>
      <p:sp>
        <p:nvSpPr>
          <p:cNvPr id="274" name="Text Placeholder 273">
            <a:extLst>
              <a:ext uri="{FF2B5EF4-FFF2-40B4-BE49-F238E27FC236}">
                <a16:creationId xmlns:a16="http://schemas.microsoft.com/office/drawing/2014/main" id="{A6C76CB6-752E-B041-ACD2-719B5D2B2C79}"/>
              </a:ext>
            </a:extLst>
          </p:cNvPr>
          <p:cNvSpPr>
            <a:spLocks noGrp="1"/>
          </p:cNvSpPr>
          <p:nvPr>
            <p:ph type="body" sz="quarter" idx="144"/>
          </p:nvPr>
        </p:nvSpPr>
        <p:spPr/>
        <p:txBody>
          <a:bodyPr/>
          <a:lstStyle/>
          <a:p>
            <a:endParaRPr lang="en-US"/>
          </a:p>
        </p:txBody>
      </p:sp>
      <p:sp>
        <p:nvSpPr>
          <p:cNvPr id="275" name="Text Placeholder 274">
            <a:extLst>
              <a:ext uri="{FF2B5EF4-FFF2-40B4-BE49-F238E27FC236}">
                <a16:creationId xmlns:a16="http://schemas.microsoft.com/office/drawing/2014/main" id="{B7234D82-42EC-C74B-90A2-8F18DD4622C6}"/>
              </a:ext>
            </a:extLst>
          </p:cNvPr>
          <p:cNvSpPr>
            <a:spLocks noGrp="1"/>
          </p:cNvSpPr>
          <p:nvPr>
            <p:ph type="body" sz="quarter" idx="145"/>
          </p:nvPr>
        </p:nvSpPr>
        <p:spPr/>
        <p:txBody>
          <a:bodyPr/>
          <a:lstStyle/>
          <a:p>
            <a:endParaRPr lang="en-US"/>
          </a:p>
        </p:txBody>
      </p:sp>
      <p:sp>
        <p:nvSpPr>
          <p:cNvPr id="276" name="Text Placeholder 275">
            <a:extLst>
              <a:ext uri="{FF2B5EF4-FFF2-40B4-BE49-F238E27FC236}">
                <a16:creationId xmlns:a16="http://schemas.microsoft.com/office/drawing/2014/main" id="{7D7D64A6-6867-0A47-93B5-44D0369000AD}"/>
              </a:ext>
            </a:extLst>
          </p:cNvPr>
          <p:cNvSpPr>
            <a:spLocks noGrp="1"/>
          </p:cNvSpPr>
          <p:nvPr>
            <p:ph type="body" sz="quarter" idx="146"/>
          </p:nvPr>
        </p:nvSpPr>
        <p:spPr/>
        <p:txBody>
          <a:bodyPr/>
          <a:lstStyle/>
          <a:p>
            <a:endParaRPr lang="en-US"/>
          </a:p>
        </p:txBody>
      </p:sp>
      <p:sp>
        <p:nvSpPr>
          <p:cNvPr id="277" name="Text Placeholder 276">
            <a:extLst>
              <a:ext uri="{FF2B5EF4-FFF2-40B4-BE49-F238E27FC236}">
                <a16:creationId xmlns:a16="http://schemas.microsoft.com/office/drawing/2014/main" id="{40073634-3324-E844-8BE4-E16C6BABB495}"/>
              </a:ext>
            </a:extLst>
          </p:cNvPr>
          <p:cNvSpPr>
            <a:spLocks noGrp="1"/>
          </p:cNvSpPr>
          <p:nvPr>
            <p:ph type="body" sz="quarter" idx="147"/>
          </p:nvPr>
        </p:nvSpPr>
        <p:spPr/>
        <p:txBody>
          <a:bodyPr/>
          <a:lstStyle/>
          <a:p>
            <a:endParaRPr lang="en-US"/>
          </a:p>
        </p:txBody>
      </p:sp>
      <p:sp>
        <p:nvSpPr>
          <p:cNvPr id="278" name="Text Placeholder 277">
            <a:extLst>
              <a:ext uri="{FF2B5EF4-FFF2-40B4-BE49-F238E27FC236}">
                <a16:creationId xmlns:a16="http://schemas.microsoft.com/office/drawing/2014/main" id="{CCC3621A-1EB0-AD43-B2BE-46E7925ED4AD}"/>
              </a:ext>
            </a:extLst>
          </p:cNvPr>
          <p:cNvSpPr>
            <a:spLocks noGrp="1"/>
          </p:cNvSpPr>
          <p:nvPr>
            <p:ph type="body" sz="quarter" idx="148"/>
          </p:nvPr>
        </p:nvSpPr>
        <p:spPr/>
        <p:txBody>
          <a:bodyPr/>
          <a:lstStyle/>
          <a:p>
            <a:endParaRPr lang="en-US"/>
          </a:p>
        </p:txBody>
      </p:sp>
      <p:sp>
        <p:nvSpPr>
          <p:cNvPr id="282" name="Title 225">
            <a:extLst>
              <a:ext uri="{FF2B5EF4-FFF2-40B4-BE49-F238E27FC236}">
                <a16:creationId xmlns:a16="http://schemas.microsoft.com/office/drawing/2014/main" id="{B5418CD4-7234-BB42-B452-70283B3A3492}"/>
              </a:ext>
            </a:extLst>
          </p:cNvPr>
          <p:cNvSpPr txBox="1">
            <a:spLocks/>
          </p:cNvSpPr>
          <p:nvPr/>
        </p:nvSpPr>
        <p:spPr>
          <a:xfrm>
            <a:off x="6013826" y="2532126"/>
            <a:ext cx="32009976" cy="1447800"/>
          </a:xfrm>
          <a:prstGeom prst="rect">
            <a:avLst/>
          </a:prstGeom>
        </p:spPr>
        <p:txBody>
          <a:bodyPr lIns="91436" tIns="45717" rIns="91436" bIns="45717" anchor="ctr" anchorCtr="0"/>
          <a:lstStyle>
            <a:lvl1pPr algn="ctr" defTabSz="4387850" rtl="0" eaLnBrk="0" fontAlgn="base" hangingPunct="0">
              <a:spcBef>
                <a:spcPct val="0"/>
              </a:spcBef>
              <a:spcAft>
                <a:spcPct val="0"/>
              </a:spcAft>
              <a:defRPr sz="8800" b="1"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a:lstStyle>
          <a:p>
            <a:r>
              <a:rPr lang="en-US" sz="8000" dirty="0"/>
              <a:t>Isabel Thomas: Student Number-1901897</a:t>
            </a:r>
          </a:p>
        </p:txBody>
      </p:sp>
      <p:pic>
        <p:nvPicPr>
          <p:cNvPr id="299" name="Picture 298">
            <a:extLst>
              <a:ext uri="{FF2B5EF4-FFF2-40B4-BE49-F238E27FC236}">
                <a16:creationId xmlns:a16="http://schemas.microsoft.com/office/drawing/2014/main" id="{2BCF058A-F1F9-A946-A9C2-CBC0E1AA4451}"/>
              </a:ext>
            </a:extLst>
          </p:cNvPr>
          <p:cNvPicPr>
            <a:picLocks noChangeAspect="1"/>
          </p:cNvPicPr>
          <p:nvPr/>
        </p:nvPicPr>
        <p:blipFill>
          <a:blip r:embed="rId2"/>
          <a:stretch>
            <a:fillRect/>
          </a:stretch>
        </p:blipFill>
        <p:spPr>
          <a:xfrm>
            <a:off x="1208314" y="24667994"/>
            <a:ext cx="9764487" cy="7270692"/>
          </a:xfrm>
          <a:prstGeom prst="rect">
            <a:avLst/>
          </a:prstGeom>
        </p:spPr>
      </p:pic>
      <p:pic>
        <p:nvPicPr>
          <p:cNvPr id="301" name="Picture 300">
            <a:extLst>
              <a:ext uri="{FF2B5EF4-FFF2-40B4-BE49-F238E27FC236}">
                <a16:creationId xmlns:a16="http://schemas.microsoft.com/office/drawing/2014/main" id="{A184B868-D787-4F47-A489-34C7605BFF51}"/>
              </a:ext>
            </a:extLst>
          </p:cNvPr>
          <p:cNvPicPr>
            <a:picLocks noChangeAspect="1"/>
          </p:cNvPicPr>
          <p:nvPr/>
        </p:nvPicPr>
        <p:blipFill>
          <a:blip r:embed="rId3"/>
          <a:stretch>
            <a:fillRect/>
          </a:stretch>
        </p:blipFill>
        <p:spPr>
          <a:xfrm>
            <a:off x="22291346" y="5277917"/>
            <a:ext cx="9810625" cy="9319826"/>
          </a:xfrm>
          <a:prstGeom prst="rect">
            <a:avLst/>
          </a:prstGeom>
        </p:spPr>
      </p:pic>
      <p:sp>
        <p:nvSpPr>
          <p:cNvPr id="303" name="Text Placeholder 302">
            <a:extLst>
              <a:ext uri="{FF2B5EF4-FFF2-40B4-BE49-F238E27FC236}">
                <a16:creationId xmlns:a16="http://schemas.microsoft.com/office/drawing/2014/main" id="{FEA459CF-4CA8-3347-9E14-B79449042A8F}"/>
              </a:ext>
            </a:extLst>
          </p:cNvPr>
          <p:cNvSpPr>
            <a:spLocks noGrp="1"/>
          </p:cNvSpPr>
          <p:nvPr>
            <p:ph type="body" sz="quarter" idx="149"/>
          </p:nvPr>
        </p:nvSpPr>
        <p:spPr/>
        <p:txBody>
          <a:bodyPr/>
          <a:lstStyle/>
          <a:p>
            <a:endParaRPr lang="en-US"/>
          </a:p>
        </p:txBody>
      </p:sp>
      <p:sp>
        <p:nvSpPr>
          <p:cNvPr id="304" name="Text Placeholder 233">
            <a:extLst>
              <a:ext uri="{FF2B5EF4-FFF2-40B4-BE49-F238E27FC236}">
                <a16:creationId xmlns:a16="http://schemas.microsoft.com/office/drawing/2014/main" id="{D395767E-A434-4B4F-9131-BA4E98C534F9}"/>
              </a:ext>
            </a:extLst>
          </p:cNvPr>
          <p:cNvSpPr txBox="1">
            <a:spLocks/>
          </p:cNvSpPr>
          <p:nvPr/>
        </p:nvSpPr>
        <p:spPr>
          <a:xfrm>
            <a:off x="22236111" y="14597743"/>
            <a:ext cx="10048874" cy="17795619"/>
          </a:xfrm>
          <a:prstGeom prst="rect">
            <a:avLst/>
          </a:prstGeom>
        </p:spPr>
        <p:txBody>
          <a:bodyPr wrap="square" lIns="228589" tIns="228589" rIns="228589" bIns="228589">
            <a:spAutoFit/>
          </a:bodyPr>
          <a:lstStyle>
            <a:lvl1pPr marL="0" indent="0" algn="l" defTabSz="4387850" rtl="0" eaLnBrk="0" fontAlgn="base" hangingPunct="0">
              <a:spcBef>
                <a:spcPct val="20000"/>
              </a:spcBef>
              <a:spcAft>
                <a:spcPct val="0"/>
              </a:spcAft>
              <a:buFont typeface="Arial" panose="020B0604020202020204" pitchFamily="34" charset="0"/>
              <a:buNone/>
              <a:defRPr sz="2500" kern="1200">
                <a:solidFill>
                  <a:schemeClr val="tx1"/>
                </a:solidFill>
                <a:latin typeface="Trebuchet MS" pitchFamily="34" charset="0"/>
                <a:ea typeface="+mn-ea"/>
                <a:cs typeface="+mn-cs"/>
              </a:defRPr>
            </a:lvl1pPr>
            <a:lvl2pPr marL="1485825" indent="-571471"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2pPr>
            <a:lvl3pPr marL="2057297" indent="-571471"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3pPr>
            <a:lvl4pPr marL="2685916" indent="-628619"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4pPr>
            <a:lvl5pPr marL="3143093" indent="-457177"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US" sz="3200" dirty="0">
                <a:latin typeface="Arial" panose="020B0604020202020204" pitchFamily="34" charset="0"/>
                <a:cs typeface="Arial" panose="020B0604020202020204" pitchFamily="34" charset="0"/>
              </a:rPr>
              <a:t>Inspectors say that more children from Gypsy, Roma and Traveller families in Wales are going to school, however still only half of these children will go into secondary education after school. Although results have improved from Gypsy students in their GCSES. However, the pupils are still the lowest achievers in school. In 2011 the numbers attending have increased by 35% in secondary and 41% in primary schools (BBC NEWS, 2019). The lack of attendance from the gypsy children can have a great affect on their school work and learning, this can trouble their ability to pass tests and they will fail because they miss out on a lot of work an information they need for the tests. However, some of the students may find it hard to get to school because of lack of transport and this is a major issue because if there is no transport available then the children will miss out on school and miss out on their education. In addition to this the writer believes another reason how Gypsys may have a bad relationship with education is because of the lack of facilities they have for example Gypsys do not have WIFI at their homes, and this can be an issue because if the child has to do research for homework then they are unable to do so, another explanation may be that if the parents lack in money they are unable to have the essentials such as Pens, Pencils, Rubbers, etc. For the child to do their work also another reason can be that the child's parent may lack in knowledge and is unable to support the child with their homework. It is more than likely gypsy boys will tend to leave school or any education when they are old enough to work with their father in construction, scrap metal and fruit picking so that they have an earning to provide for their family. </a:t>
            </a:r>
          </a:p>
        </p:txBody>
      </p:sp>
      <p:sp>
        <p:nvSpPr>
          <p:cNvPr id="305" name="Text Placeholder 242">
            <a:extLst>
              <a:ext uri="{FF2B5EF4-FFF2-40B4-BE49-F238E27FC236}">
                <a16:creationId xmlns:a16="http://schemas.microsoft.com/office/drawing/2014/main" id="{90DAEC04-8F5E-2744-AE3E-5A9DD8D3B187}"/>
              </a:ext>
            </a:extLst>
          </p:cNvPr>
          <p:cNvSpPr txBox="1">
            <a:spLocks/>
          </p:cNvSpPr>
          <p:nvPr/>
        </p:nvSpPr>
        <p:spPr>
          <a:xfrm>
            <a:off x="32944072" y="23144979"/>
            <a:ext cx="10056813" cy="1545016"/>
          </a:xfrm>
          <a:prstGeom prst="rect">
            <a:avLst/>
          </a:prstGeom>
        </p:spPr>
        <p:txBody>
          <a:bodyPr wrap="square" lIns="228589" tIns="228589" rIns="228589" bIns="228589">
            <a:spAutoFit/>
          </a:bodyPr>
          <a:lstStyle>
            <a:lvl1pPr marL="0" indent="0" algn="l" defTabSz="4387850" rtl="0" eaLnBrk="0" fontAlgn="base" hangingPunct="0">
              <a:spcBef>
                <a:spcPct val="20000"/>
              </a:spcBef>
              <a:spcAft>
                <a:spcPct val="0"/>
              </a:spcAft>
              <a:buFont typeface="Arial" panose="020B0604020202020204" pitchFamily="34" charset="0"/>
              <a:buNone/>
              <a:defRPr sz="2500" kern="1200">
                <a:solidFill>
                  <a:schemeClr val="tx1"/>
                </a:solidFill>
                <a:latin typeface="Trebuchet MS" pitchFamily="34" charset="0"/>
                <a:ea typeface="+mn-ea"/>
                <a:cs typeface="+mn-cs"/>
              </a:defRPr>
            </a:lvl1pPr>
            <a:lvl2pPr marL="1485825" indent="-571471"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2pPr>
            <a:lvl3pPr marL="2057297" indent="-571471"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3pPr>
            <a:lvl4pPr marL="2685916" indent="-628619"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4pPr>
            <a:lvl5pPr marL="3143093" indent="-457177"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endParaRPr lang="en-US" sz="3200" dirty="0"/>
          </a:p>
          <a:p>
            <a:endParaRPr lang="en-US" sz="3200" dirty="0"/>
          </a:p>
        </p:txBody>
      </p:sp>
      <p:sp>
        <p:nvSpPr>
          <p:cNvPr id="306" name="TextBox 305">
            <a:extLst>
              <a:ext uri="{FF2B5EF4-FFF2-40B4-BE49-F238E27FC236}">
                <a16:creationId xmlns:a16="http://schemas.microsoft.com/office/drawing/2014/main" id="{349AC8C9-34F1-D14B-86B4-190BE6AF2ACF}"/>
              </a:ext>
            </a:extLst>
          </p:cNvPr>
          <p:cNvSpPr txBox="1"/>
          <p:nvPr/>
        </p:nvSpPr>
        <p:spPr>
          <a:xfrm>
            <a:off x="33000293" y="25001873"/>
            <a:ext cx="10056813" cy="6986528"/>
          </a:xfrm>
          <a:prstGeom prst="rect">
            <a:avLst/>
          </a:prstGeom>
          <a:noFill/>
        </p:spPr>
        <p:txBody>
          <a:bodyPr wrap="square" rtlCol="0">
            <a:spAutoFit/>
          </a:bodyPr>
          <a:lstStyle/>
          <a:p>
            <a:r>
              <a:rPr lang="en-US" sz="3200" dirty="0"/>
              <a:t>The writer has discussed a variety of resources and information on culture, gypsy culture and the education that Gypsy children have. There is multiple of policies included within this poster and explained in depth on education factors that is upon Gypsy children. From the information within the poster Gypsy children have many issues relating to their education ranging from not wanting an education to having issues with getting to school because they want an education. The education factor within the Gypsy culture is a very broad subject with many more different views and opinions from other writers and different views from other people who may work or have been to school with Gypsies.</a:t>
            </a:r>
          </a:p>
        </p:txBody>
      </p:sp>
    </p:spTree>
    <p:extLst>
      <p:ext uri="{BB962C8B-B14F-4D97-AF65-F5344CB8AC3E}">
        <p14:creationId xmlns:p14="http://schemas.microsoft.com/office/powerpoint/2010/main" val="12729955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CBA85BF-AB16-F840-AA98-7890F2CF50D0}"/>
              </a:ext>
            </a:extLst>
          </p:cNvPr>
          <p:cNvSpPr>
            <a:spLocks noGrp="1"/>
          </p:cNvSpPr>
          <p:nvPr>
            <p:ph type="body" sz="quarter" idx="10"/>
          </p:nvPr>
        </p:nvSpPr>
        <p:spPr>
          <a:xfrm>
            <a:off x="904188" y="6004405"/>
            <a:ext cx="10056813" cy="26296407"/>
          </a:xfrm>
        </p:spPr>
        <p:txBody>
          <a:bodyPr/>
          <a:lstStyle/>
          <a:p>
            <a:r>
              <a:rPr lang="en-GB" sz="3600" dirty="0">
                <a:latin typeface="Arial" panose="020B0604020202020204" pitchFamily="34" charset="0"/>
                <a:cs typeface="Arial" panose="020B0604020202020204" pitchFamily="34" charset="0"/>
              </a:rPr>
              <a:t>Alison Murphy (2020) Culture, Identity &amp; Education. Culture is a contested notion. Available From: </a:t>
            </a:r>
            <a:r>
              <a:rPr lang="en-GB" sz="3600" dirty="0">
                <a:latin typeface="Arial" panose="020B0604020202020204" pitchFamily="34" charset="0"/>
                <a:cs typeface="Arial" panose="020B0604020202020204" pitchFamily="34" charset="0"/>
                <a:hlinkClick r:id="rId2"/>
              </a:rPr>
              <a:t>https://moodle.uwtsd.ac.uk/course/view.php?id=2335</a:t>
            </a:r>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Jahoda, G. (2012). Critical reflections on some recent definitions of “culture” Culture &amp; Psychology, 18(3), 289–303. Available From: </a:t>
            </a:r>
            <a:r>
              <a:rPr lang="en-GB" sz="3600" dirty="0">
                <a:latin typeface="Arial" panose="020B0604020202020204" pitchFamily="34" charset="0"/>
                <a:cs typeface="Arial" panose="020B0604020202020204" pitchFamily="34" charset="0"/>
                <a:hlinkClick r:id="rId3"/>
              </a:rPr>
              <a:t>https://whel-primo.hosted.exlibrisgroup.com/primo-explore/fulldisplay?docid=TN_cdi_crossref_primary_10_1177_1354067X12446229&amp;context=PC&amp;vid=44WHELF_UWTSD_VU1&amp;lang=en_US&amp;search_scope=CSCOP_EVERYTHING&amp;adaptor=primo_central_multiple_fe&amp;tab=tab1&amp;query=any,contains,culture%20definitions</a:t>
            </a:r>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The Traveller Movement (2021) Gypsy Roma Traveller History and Culture. The Traveller Movement. Available From: </a:t>
            </a:r>
            <a:r>
              <a:rPr lang="en-GB" sz="3600" dirty="0">
                <a:latin typeface="Arial" panose="020B0604020202020204" pitchFamily="34" charset="0"/>
                <a:cs typeface="Arial" panose="020B0604020202020204" pitchFamily="34" charset="0"/>
                <a:hlinkClick r:id="rId4"/>
              </a:rPr>
              <a:t>https://travellermovement.org.uk/about/gypsy-roma-traveller-history-and-culture#number</a:t>
            </a:r>
            <a:endParaRPr lang="en-GB" sz="3600" dirty="0">
              <a:latin typeface="Arial" panose="020B0604020202020204" pitchFamily="34" charset="0"/>
              <a:cs typeface="Arial" panose="020B0604020202020204" pitchFamily="34" charset="0"/>
            </a:endParaRPr>
          </a:p>
          <a:p>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Travellers Times (2012) Census puts Gypsies and Irish Travellers on the map. Travellers Times. Available From: </a:t>
            </a:r>
            <a:r>
              <a:rPr lang="en-GB" sz="3600" dirty="0">
                <a:latin typeface="Arial" panose="020B0604020202020204" pitchFamily="34" charset="0"/>
                <a:cs typeface="Arial" panose="020B0604020202020204" pitchFamily="34" charset="0"/>
                <a:hlinkClick r:id="rId5"/>
              </a:rPr>
              <a:t>https://www.travellerstimes.org.uk/news/2012/12/census-puts-gypsies-and-irish-travellers-map</a:t>
            </a:r>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Casey, R. (2014). 'Caravan wives' and 'decent girls': Gypsy-Traveller women's perceptions of gender, culture and morality in the North of England. </a:t>
            </a:r>
            <a:r>
              <a:rPr lang="en-GB" sz="3600" i="1" dirty="0">
                <a:latin typeface="Arial" panose="020B0604020202020204" pitchFamily="34" charset="0"/>
                <a:cs typeface="Arial" panose="020B0604020202020204" pitchFamily="34" charset="0"/>
              </a:rPr>
              <a:t>Culture, Health &amp; Sexuality</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16</a:t>
            </a:r>
            <a:r>
              <a:rPr lang="en-GB" sz="3600" dirty="0">
                <a:latin typeface="Arial" panose="020B0604020202020204" pitchFamily="34" charset="0"/>
                <a:cs typeface="Arial" panose="020B0604020202020204" pitchFamily="34" charset="0"/>
              </a:rPr>
              <a:t>(7), 806–819. Available From: </a:t>
            </a:r>
            <a:r>
              <a:rPr lang="en-GB" sz="3600" dirty="0">
                <a:latin typeface="Arial" panose="020B0604020202020204" pitchFamily="34" charset="0"/>
                <a:cs typeface="Arial" panose="020B0604020202020204" pitchFamily="34" charset="0"/>
                <a:hlinkClick r:id="rId6"/>
              </a:rPr>
              <a:t>https://whel-primo.hosted.exlibrisgroup.com/primo-explore/fulldisplay?docid=TN_cdi_proquest_miscellaneous_1544323739&amp;context=PC&amp;vid=44WHELF_UWTSD_VU1&amp;lang=en_US&amp;search_scope=CSCOP_EVERYTHING&amp;adaptor=primo_central_multiple_fe&amp;tab=tab1&amp;query=any,contains,gypsy%20culture&amp;mode=basic</a:t>
            </a:r>
            <a:endParaRPr lang="en-GB" sz="3600" dirty="0">
              <a:latin typeface="Arial" panose="020B0604020202020204" pitchFamily="34" charset="0"/>
              <a:cs typeface="Arial" panose="020B0604020202020204" pitchFamily="34" charset="0"/>
            </a:endParaRPr>
          </a:p>
          <a:p>
            <a:endParaRPr lang="en-GB" sz="3600" dirty="0"/>
          </a:p>
          <a:p>
            <a:endParaRPr lang="en-GB" sz="3600" dirty="0">
              <a:latin typeface="Arial" panose="020B0604020202020204" pitchFamily="34" charset="0"/>
              <a:cs typeface="Arial" panose="020B0604020202020204" pitchFamily="34" charset="0"/>
            </a:endParaRPr>
          </a:p>
          <a:p>
            <a:endParaRPr lang="en-US" dirty="0"/>
          </a:p>
        </p:txBody>
      </p:sp>
      <p:sp>
        <p:nvSpPr>
          <p:cNvPr id="4" name="Text Placeholder 3">
            <a:extLst>
              <a:ext uri="{FF2B5EF4-FFF2-40B4-BE49-F238E27FC236}">
                <a16:creationId xmlns:a16="http://schemas.microsoft.com/office/drawing/2014/main" id="{5869757D-3457-9C4B-B191-E9C130E23C11}"/>
              </a:ext>
            </a:extLst>
          </p:cNvPr>
          <p:cNvSpPr>
            <a:spLocks noGrp="1"/>
          </p:cNvSpPr>
          <p:nvPr>
            <p:ph type="body" sz="quarter" idx="11"/>
          </p:nvPr>
        </p:nvSpPr>
        <p:spPr>
          <a:xfrm>
            <a:off x="922341" y="5211879"/>
            <a:ext cx="10048875" cy="861766"/>
          </a:xfrm>
        </p:spPr>
        <p:txBody>
          <a:bodyPr/>
          <a:lstStyle/>
          <a:p>
            <a:r>
              <a:rPr lang="en-US" sz="4400" dirty="0"/>
              <a:t>Reference List</a:t>
            </a:r>
          </a:p>
        </p:txBody>
      </p:sp>
      <p:sp>
        <p:nvSpPr>
          <p:cNvPr id="8" name="Text Placeholder 7">
            <a:extLst>
              <a:ext uri="{FF2B5EF4-FFF2-40B4-BE49-F238E27FC236}">
                <a16:creationId xmlns:a16="http://schemas.microsoft.com/office/drawing/2014/main" id="{B5F72AB4-7DB4-F941-A21D-1FC892EDB748}"/>
              </a:ext>
            </a:extLst>
          </p:cNvPr>
          <p:cNvSpPr>
            <a:spLocks noGrp="1"/>
          </p:cNvSpPr>
          <p:nvPr>
            <p:ph type="body" sz="quarter" idx="21"/>
          </p:nvPr>
        </p:nvSpPr>
        <p:spPr>
          <a:xfrm>
            <a:off x="11587165" y="5996467"/>
            <a:ext cx="10048874" cy="26007533"/>
          </a:xfrm>
        </p:spPr>
        <p:txBody>
          <a:bodyPr/>
          <a:lstStyle/>
          <a:p>
            <a:r>
              <a:rPr lang="en-GB" sz="3600" dirty="0">
                <a:latin typeface="Arial" panose="020B0604020202020204" pitchFamily="34" charset="0"/>
                <a:cs typeface="Arial" panose="020B0604020202020204" pitchFamily="34" charset="0"/>
              </a:rPr>
              <a:t>BBC NEWS (2019) More Gypsy and Traveller pupils </a:t>
            </a:r>
            <a:r>
              <a:rPr lang="en-GB" sz="3600" dirty="0" err="1">
                <a:latin typeface="Arial" panose="020B0604020202020204" pitchFamily="34" charset="0"/>
                <a:cs typeface="Arial" panose="020B0604020202020204" pitchFamily="34" charset="0"/>
              </a:rPr>
              <a:t>goto</a:t>
            </a:r>
            <a:r>
              <a:rPr lang="en-GB" sz="3600" dirty="0">
                <a:latin typeface="Arial" panose="020B0604020202020204" pitchFamily="34" charset="0"/>
                <a:cs typeface="Arial" panose="020B0604020202020204" pitchFamily="34" charset="0"/>
              </a:rPr>
              <a:t> school in Wales.  BBC WALES. Available From: </a:t>
            </a:r>
            <a:r>
              <a:rPr lang="en-GB" sz="3600" dirty="0">
                <a:latin typeface="Arial" panose="020B0604020202020204" pitchFamily="34" charset="0"/>
                <a:cs typeface="Arial" panose="020B0604020202020204" pitchFamily="34" charset="0"/>
                <a:hlinkClick r:id="rId7"/>
              </a:rPr>
              <a:t>https://www.bbc.co.uk/news/uk-wales-47774593</a:t>
            </a:r>
            <a:endParaRPr lang="en-GB" sz="3600" dirty="0">
              <a:latin typeface="Arial" panose="020B0604020202020204" pitchFamily="34" charset="0"/>
              <a:cs typeface="Arial" panose="020B0604020202020204" pitchFamily="34" charset="0"/>
            </a:endParaRPr>
          </a:p>
          <a:p>
            <a:endParaRPr lang="en-US"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O'Hanlon, Holmes, &amp; Holmes, Pat. (2004). </a:t>
            </a:r>
            <a:r>
              <a:rPr lang="en-GB" sz="3600" i="1" dirty="0">
                <a:latin typeface="Arial" panose="020B0604020202020204" pitchFamily="34" charset="0"/>
                <a:cs typeface="Arial" panose="020B0604020202020204" pitchFamily="34" charset="0"/>
              </a:rPr>
              <a:t>The education of gypsy and traveller children : towards inclusion and educational achievement</a:t>
            </a:r>
            <a:r>
              <a:rPr lang="en-GB" sz="3600" dirty="0">
                <a:latin typeface="Arial" panose="020B0604020202020204" pitchFamily="34" charset="0"/>
                <a:cs typeface="Arial" panose="020B0604020202020204" pitchFamily="34" charset="0"/>
              </a:rPr>
              <a:t>. Available From: </a:t>
            </a:r>
            <a:r>
              <a:rPr lang="en-GB" sz="3600" dirty="0">
                <a:latin typeface="Arial" panose="020B0604020202020204" pitchFamily="34" charset="0"/>
                <a:cs typeface="Arial" panose="020B0604020202020204" pitchFamily="34" charset="0"/>
                <a:hlinkClick r:id="rId8"/>
              </a:rPr>
              <a:t>https://whel-primo.hosted.exlibrisgroup.com/primo-explore/fulldisplay?docid=44UWTSD_ALMA51169194080002421&amp;context=L&amp;vid=44WHELF_UWTSD_VU1&amp;lang=en_US&amp;search_scope=CSCOP_EVERYTHING&amp;adaptor=Local%20Search%20Engine&amp;isFrbr=true&amp;tab=tab1&amp;query=any,contains,gypsy%20traveller%20%20%20schools&amp;sortby=date&amp;facet=frbrgroupid,include,380038781&amp;offset=0</a:t>
            </a:r>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Cudworth, D. (2008). There is a little bit more than just delivering the stuff': Policy, pedagogy and the education of Gypsy/Traveller children. </a:t>
            </a:r>
            <a:r>
              <a:rPr lang="en-GB" sz="3600" i="1" dirty="0">
                <a:latin typeface="Arial" panose="020B0604020202020204" pitchFamily="34" charset="0"/>
                <a:cs typeface="Arial" panose="020B0604020202020204" pitchFamily="34" charset="0"/>
              </a:rPr>
              <a:t>Critical Social Policy</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28</a:t>
            </a:r>
            <a:r>
              <a:rPr lang="en-GB" sz="3600" dirty="0">
                <a:latin typeface="Arial" panose="020B0604020202020204" pitchFamily="34" charset="0"/>
                <a:cs typeface="Arial" panose="020B0604020202020204" pitchFamily="34" charset="0"/>
              </a:rPr>
              <a:t>(3), 361–377. Available From: </a:t>
            </a:r>
            <a:r>
              <a:rPr lang="en-GB" sz="3600" dirty="0">
                <a:latin typeface="Arial" panose="020B0604020202020204" pitchFamily="34" charset="0"/>
                <a:cs typeface="Arial" panose="020B0604020202020204" pitchFamily="34" charset="0"/>
                <a:hlinkClick r:id="rId9"/>
              </a:rPr>
              <a:t>https://whel-primo.hosted.exlibrisgroup.com/primo-explore/fulldisplay?docid=TN_cdi_crossref_primary_10_1177_0261018308091275&amp;context=PC&amp;vid=44WHELF_UWTSD_VU1&amp;lang=en_US&amp;search_scope=CSCOP_EVERYTHING&amp;adaptor=primo_central_multiple_fe&amp;tab=tab1&amp;query=any,contains,gypsy%20traveller%20%20%20schools&amp;facet=searchcreationdate,include,2000%7C,%7C2020&amp;offset=0</a:t>
            </a:r>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Autor: Chris Tyler (2005). </a:t>
            </a:r>
            <a:r>
              <a:rPr lang="en-GB" sz="3600" i="1" dirty="0">
                <a:latin typeface="Arial" panose="020B0604020202020204" pitchFamily="34" charset="0"/>
                <a:cs typeface="Arial" panose="020B0604020202020204" pitchFamily="34" charset="0"/>
              </a:rPr>
              <a:t>Traveller education : accounts of good practice</a:t>
            </a:r>
            <a:r>
              <a:rPr lang="en-GB" sz="3600" dirty="0">
                <a:latin typeface="Arial" panose="020B0604020202020204" pitchFamily="34" charset="0"/>
                <a:cs typeface="Arial" panose="020B0604020202020204" pitchFamily="34" charset="0"/>
              </a:rPr>
              <a:t>. Editorial: Stoke-On-Trent: Trentham. </a:t>
            </a:r>
            <a:r>
              <a:rPr lang="en-GB" sz="3600" dirty="0" err="1">
                <a:latin typeface="Arial" panose="020B0604020202020204" pitchFamily="34" charset="0"/>
                <a:cs typeface="Arial" panose="020B0604020202020204" pitchFamily="34" charset="0"/>
              </a:rPr>
              <a:t>pg</a:t>
            </a:r>
            <a:r>
              <a:rPr lang="en-GB" sz="3600" dirty="0">
                <a:latin typeface="Arial" panose="020B0604020202020204" pitchFamily="34" charset="0"/>
                <a:cs typeface="Arial" panose="020B0604020202020204" pitchFamily="34" charset="0"/>
              </a:rPr>
              <a:t> 24. Available From: </a:t>
            </a:r>
            <a:r>
              <a:rPr lang="en-GB" sz="3600" dirty="0">
                <a:latin typeface="Arial" panose="020B0604020202020204" pitchFamily="34" charset="0"/>
                <a:cs typeface="Arial" panose="020B0604020202020204" pitchFamily="34" charset="0"/>
                <a:hlinkClick r:id="rId10"/>
              </a:rPr>
              <a:t>https://web-a-ebscohost-com.ezproxy.uwtsd.ac.uk/ehost/ebookviewer/ebook/bmxlYmtfXzY0NDI0MF9fQU41?sid=21885790-a388-4363-bd16-c14328f70c52@sdc-v-sessmgr01&amp;vid=0&amp;format=EB&amp;lpid=lp_23&amp;rid=0</a:t>
            </a:r>
            <a:endParaRPr lang="en-GB" sz="3600" dirty="0">
              <a:latin typeface="Arial" panose="020B0604020202020204" pitchFamily="34" charset="0"/>
              <a:cs typeface="Arial" panose="020B0604020202020204" pitchFamily="34" charset="0"/>
            </a:endParaRPr>
          </a:p>
          <a:p>
            <a:br>
              <a:rPr lang="en-GB" dirty="0"/>
            </a:br>
            <a:endParaRPr lang="en-GB" dirty="0"/>
          </a:p>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US" sz="3600" dirty="0"/>
          </a:p>
        </p:txBody>
      </p:sp>
      <p:sp>
        <p:nvSpPr>
          <p:cNvPr id="9" name="Text Placeholder 8">
            <a:extLst>
              <a:ext uri="{FF2B5EF4-FFF2-40B4-BE49-F238E27FC236}">
                <a16:creationId xmlns:a16="http://schemas.microsoft.com/office/drawing/2014/main" id="{4134FBD9-485A-BE4F-BBF7-6C5E396F3AF8}"/>
              </a:ext>
            </a:extLst>
          </p:cNvPr>
          <p:cNvSpPr>
            <a:spLocks noGrp="1"/>
          </p:cNvSpPr>
          <p:nvPr>
            <p:ph type="body" sz="quarter" idx="22"/>
          </p:nvPr>
        </p:nvSpPr>
        <p:spPr>
          <a:xfrm>
            <a:off x="11587166" y="5211879"/>
            <a:ext cx="10048875" cy="861766"/>
          </a:xfrm>
        </p:spPr>
        <p:txBody>
          <a:bodyPr/>
          <a:lstStyle/>
          <a:p>
            <a:r>
              <a:rPr lang="en-US" sz="4400" dirty="0"/>
              <a:t>Reference List</a:t>
            </a:r>
          </a:p>
        </p:txBody>
      </p:sp>
      <p:sp>
        <p:nvSpPr>
          <p:cNvPr id="12" name="Text Placeholder 11">
            <a:extLst>
              <a:ext uri="{FF2B5EF4-FFF2-40B4-BE49-F238E27FC236}">
                <a16:creationId xmlns:a16="http://schemas.microsoft.com/office/drawing/2014/main" id="{6CDDB6E2-A172-1A47-B65C-A192D9239B25}"/>
              </a:ext>
            </a:extLst>
          </p:cNvPr>
          <p:cNvSpPr>
            <a:spLocks noGrp="1"/>
          </p:cNvSpPr>
          <p:nvPr>
            <p:ph type="body" sz="quarter" idx="25"/>
          </p:nvPr>
        </p:nvSpPr>
        <p:spPr>
          <a:xfrm>
            <a:off x="32924750" y="5242656"/>
            <a:ext cx="10047018" cy="800211"/>
          </a:xfrm>
        </p:spPr>
        <p:txBody>
          <a:bodyPr/>
          <a:lstStyle/>
          <a:p>
            <a:r>
              <a:rPr lang="en-US" sz="4000" dirty="0"/>
              <a:t>Link to Presentation Video</a:t>
            </a:r>
          </a:p>
        </p:txBody>
      </p:sp>
      <p:sp>
        <p:nvSpPr>
          <p:cNvPr id="18" name="Text Placeholder 17">
            <a:extLst>
              <a:ext uri="{FF2B5EF4-FFF2-40B4-BE49-F238E27FC236}">
                <a16:creationId xmlns:a16="http://schemas.microsoft.com/office/drawing/2014/main" id="{71E2CA80-68FF-524A-9DE5-FD1E78D8A014}"/>
              </a:ext>
            </a:extLst>
          </p:cNvPr>
          <p:cNvSpPr>
            <a:spLocks noGrp="1"/>
          </p:cNvSpPr>
          <p:nvPr>
            <p:ph type="body" sz="quarter" idx="95"/>
          </p:nvPr>
        </p:nvSpPr>
        <p:spPr/>
        <p:txBody>
          <a:bodyPr/>
          <a:lstStyle/>
          <a:p>
            <a:endParaRPr lang="en-US"/>
          </a:p>
        </p:txBody>
      </p:sp>
      <p:sp>
        <p:nvSpPr>
          <p:cNvPr id="20" name="Text Placeholder 19">
            <a:extLst>
              <a:ext uri="{FF2B5EF4-FFF2-40B4-BE49-F238E27FC236}">
                <a16:creationId xmlns:a16="http://schemas.microsoft.com/office/drawing/2014/main" id="{C74BCC8A-C3C8-3148-9FF1-FFFB59DA4349}"/>
              </a:ext>
            </a:extLst>
          </p:cNvPr>
          <p:cNvSpPr>
            <a:spLocks noGrp="1"/>
          </p:cNvSpPr>
          <p:nvPr>
            <p:ph type="body" sz="quarter" idx="107"/>
          </p:nvPr>
        </p:nvSpPr>
        <p:spPr/>
        <p:txBody>
          <a:bodyPr/>
          <a:lstStyle/>
          <a:p>
            <a:endParaRPr lang="en-US"/>
          </a:p>
        </p:txBody>
      </p:sp>
      <p:sp>
        <p:nvSpPr>
          <p:cNvPr id="21" name="Text Placeholder 20">
            <a:extLst>
              <a:ext uri="{FF2B5EF4-FFF2-40B4-BE49-F238E27FC236}">
                <a16:creationId xmlns:a16="http://schemas.microsoft.com/office/drawing/2014/main" id="{67AD6966-174F-E947-9A1E-27E2EC6BE6A6}"/>
              </a:ext>
            </a:extLst>
          </p:cNvPr>
          <p:cNvSpPr>
            <a:spLocks noGrp="1"/>
          </p:cNvSpPr>
          <p:nvPr>
            <p:ph type="body" sz="quarter" idx="116"/>
          </p:nvPr>
        </p:nvSpPr>
        <p:spPr/>
        <p:txBody>
          <a:bodyPr/>
          <a:lstStyle/>
          <a:p>
            <a:endParaRPr lang="en-US"/>
          </a:p>
        </p:txBody>
      </p:sp>
      <p:sp>
        <p:nvSpPr>
          <p:cNvPr id="22" name="Text Placeholder 21">
            <a:extLst>
              <a:ext uri="{FF2B5EF4-FFF2-40B4-BE49-F238E27FC236}">
                <a16:creationId xmlns:a16="http://schemas.microsoft.com/office/drawing/2014/main" id="{D0A79C80-A293-8E48-B64E-6D88524B3988}"/>
              </a:ext>
            </a:extLst>
          </p:cNvPr>
          <p:cNvSpPr>
            <a:spLocks noGrp="1"/>
          </p:cNvSpPr>
          <p:nvPr>
            <p:ph type="body" sz="quarter" idx="117"/>
          </p:nvPr>
        </p:nvSpPr>
        <p:spPr/>
        <p:txBody>
          <a:bodyPr/>
          <a:lstStyle/>
          <a:p>
            <a:endParaRPr lang="en-US"/>
          </a:p>
        </p:txBody>
      </p:sp>
      <p:sp>
        <p:nvSpPr>
          <p:cNvPr id="23" name="Text Placeholder 22">
            <a:extLst>
              <a:ext uri="{FF2B5EF4-FFF2-40B4-BE49-F238E27FC236}">
                <a16:creationId xmlns:a16="http://schemas.microsoft.com/office/drawing/2014/main" id="{67288597-8E93-484A-9E3E-44B592CE80B8}"/>
              </a:ext>
            </a:extLst>
          </p:cNvPr>
          <p:cNvSpPr>
            <a:spLocks noGrp="1"/>
          </p:cNvSpPr>
          <p:nvPr>
            <p:ph type="body" sz="quarter" idx="118"/>
          </p:nvPr>
        </p:nvSpPr>
        <p:spPr/>
        <p:txBody>
          <a:bodyPr/>
          <a:lstStyle/>
          <a:p>
            <a:endParaRPr lang="en-US"/>
          </a:p>
        </p:txBody>
      </p:sp>
      <p:sp>
        <p:nvSpPr>
          <p:cNvPr id="24" name="Text Placeholder 23">
            <a:extLst>
              <a:ext uri="{FF2B5EF4-FFF2-40B4-BE49-F238E27FC236}">
                <a16:creationId xmlns:a16="http://schemas.microsoft.com/office/drawing/2014/main" id="{A1A7FFA5-5E34-264B-81D3-B5DD3A6CE2AC}"/>
              </a:ext>
            </a:extLst>
          </p:cNvPr>
          <p:cNvSpPr>
            <a:spLocks noGrp="1"/>
          </p:cNvSpPr>
          <p:nvPr>
            <p:ph type="body" sz="quarter" idx="119"/>
          </p:nvPr>
        </p:nvSpPr>
        <p:spPr/>
        <p:txBody>
          <a:bodyPr/>
          <a:lstStyle/>
          <a:p>
            <a:endParaRPr lang="en-US"/>
          </a:p>
        </p:txBody>
      </p:sp>
      <p:sp>
        <p:nvSpPr>
          <p:cNvPr id="25" name="Text Placeholder 24">
            <a:extLst>
              <a:ext uri="{FF2B5EF4-FFF2-40B4-BE49-F238E27FC236}">
                <a16:creationId xmlns:a16="http://schemas.microsoft.com/office/drawing/2014/main" id="{1AFACFC5-CEF6-1E42-BC6D-60143AF52C29}"/>
              </a:ext>
            </a:extLst>
          </p:cNvPr>
          <p:cNvSpPr>
            <a:spLocks noGrp="1"/>
          </p:cNvSpPr>
          <p:nvPr>
            <p:ph type="body" sz="quarter" idx="120"/>
          </p:nvPr>
        </p:nvSpPr>
        <p:spPr/>
        <p:txBody>
          <a:bodyPr/>
          <a:lstStyle/>
          <a:p>
            <a:endParaRPr lang="en-US"/>
          </a:p>
        </p:txBody>
      </p:sp>
      <p:sp>
        <p:nvSpPr>
          <p:cNvPr id="26" name="Text Placeholder 25">
            <a:extLst>
              <a:ext uri="{FF2B5EF4-FFF2-40B4-BE49-F238E27FC236}">
                <a16:creationId xmlns:a16="http://schemas.microsoft.com/office/drawing/2014/main" id="{70574E3C-DA99-3846-A9CC-A8E974DC5F9E}"/>
              </a:ext>
            </a:extLst>
          </p:cNvPr>
          <p:cNvSpPr>
            <a:spLocks noGrp="1"/>
          </p:cNvSpPr>
          <p:nvPr>
            <p:ph type="body" sz="quarter" idx="121"/>
          </p:nvPr>
        </p:nvSpPr>
        <p:spPr/>
        <p:txBody>
          <a:bodyPr/>
          <a:lstStyle/>
          <a:p>
            <a:endParaRPr lang="en-US"/>
          </a:p>
        </p:txBody>
      </p:sp>
      <p:sp>
        <p:nvSpPr>
          <p:cNvPr id="27" name="Text Placeholder 26">
            <a:extLst>
              <a:ext uri="{FF2B5EF4-FFF2-40B4-BE49-F238E27FC236}">
                <a16:creationId xmlns:a16="http://schemas.microsoft.com/office/drawing/2014/main" id="{16B25BE2-9493-6940-B764-FA0B0CDD82AD}"/>
              </a:ext>
            </a:extLst>
          </p:cNvPr>
          <p:cNvSpPr>
            <a:spLocks noGrp="1"/>
          </p:cNvSpPr>
          <p:nvPr>
            <p:ph type="body" sz="quarter" idx="122"/>
          </p:nvPr>
        </p:nvSpPr>
        <p:spPr/>
        <p:txBody>
          <a:bodyPr/>
          <a:lstStyle/>
          <a:p>
            <a:endParaRPr lang="en-US"/>
          </a:p>
        </p:txBody>
      </p:sp>
      <p:sp>
        <p:nvSpPr>
          <p:cNvPr id="28" name="Text Placeholder 27">
            <a:extLst>
              <a:ext uri="{FF2B5EF4-FFF2-40B4-BE49-F238E27FC236}">
                <a16:creationId xmlns:a16="http://schemas.microsoft.com/office/drawing/2014/main" id="{550E92A0-C56C-BE45-A2D6-304336AEC698}"/>
              </a:ext>
            </a:extLst>
          </p:cNvPr>
          <p:cNvSpPr>
            <a:spLocks noGrp="1"/>
          </p:cNvSpPr>
          <p:nvPr>
            <p:ph type="body" sz="quarter" idx="123"/>
          </p:nvPr>
        </p:nvSpPr>
        <p:spPr/>
        <p:txBody>
          <a:bodyPr/>
          <a:lstStyle/>
          <a:p>
            <a:endParaRPr lang="en-US"/>
          </a:p>
        </p:txBody>
      </p:sp>
      <p:sp>
        <p:nvSpPr>
          <p:cNvPr id="29" name="Text Placeholder 28">
            <a:extLst>
              <a:ext uri="{FF2B5EF4-FFF2-40B4-BE49-F238E27FC236}">
                <a16:creationId xmlns:a16="http://schemas.microsoft.com/office/drawing/2014/main" id="{03B3CA38-F08A-9E47-BB5D-C668F5741B4D}"/>
              </a:ext>
            </a:extLst>
          </p:cNvPr>
          <p:cNvSpPr>
            <a:spLocks noGrp="1"/>
          </p:cNvSpPr>
          <p:nvPr>
            <p:ph type="body" sz="quarter" idx="124"/>
          </p:nvPr>
        </p:nvSpPr>
        <p:spPr/>
        <p:txBody>
          <a:bodyPr/>
          <a:lstStyle/>
          <a:p>
            <a:endParaRPr lang="en-US"/>
          </a:p>
        </p:txBody>
      </p:sp>
      <p:sp>
        <p:nvSpPr>
          <p:cNvPr id="30" name="Text Placeholder 29">
            <a:extLst>
              <a:ext uri="{FF2B5EF4-FFF2-40B4-BE49-F238E27FC236}">
                <a16:creationId xmlns:a16="http://schemas.microsoft.com/office/drawing/2014/main" id="{E818CEBB-63FD-954E-A8A0-2ED3003796BD}"/>
              </a:ext>
            </a:extLst>
          </p:cNvPr>
          <p:cNvSpPr>
            <a:spLocks noGrp="1"/>
          </p:cNvSpPr>
          <p:nvPr>
            <p:ph type="body" sz="quarter" idx="125"/>
          </p:nvPr>
        </p:nvSpPr>
        <p:spPr/>
        <p:txBody>
          <a:bodyPr/>
          <a:lstStyle/>
          <a:p>
            <a:endParaRPr lang="en-US"/>
          </a:p>
        </p:txBody>
      </p:sp>
      <p:sp>
        <p:nvSpPr>
          <p:cNvPr id="31" name="Picture Placeholder 30">
            <a:extLst>
              <a:ext uri="{FF2B5EF4-FFF2-40B4-BE49-F238E27FC236}">
                <a16:creationId xmlns:a16="http://schemas.microsoft.com/office/drawing/2014/main" id="{A21EE6D9-606E-CB43-AE52-CF502D67F051}"/>
              </a:ext>
            </a:extLst>
          </p:cNvPr>
          <p:cNvSpPr>
            <a:spLocks noGrp="1"/>
          </p:cNvSpPr>
          <p:nvPr>
            <p:ph type="pic" sz="quarter" idx="115"/>
          </p:nvPr>
        </p:nvSpPr>
        <p:spPr/>
      </p:sp>
      <p:sp>
        <p:nvSpPr>
          <p:cNvPr id="32" name="Picture Placeholder 31">
            <a:extLst>
              <a:ext uri="{FF2B5EF4-FFF2-40B4-BE49-F238E27FC236}">
                <a16:creationId xmlns:a16="http://schemas.microsoft.com/office/drawing/2014/main" id="{CB432B5F-60F5-2C49-93A9-00F270B902D8}"/>
              </a:ext>
            </a:extLst>
          </p:cNvPr>
          <p:cNvSpPr>
            <a:spLocks noGrp="1"/>
          </p:cNvSpPr>
          <p:nvPr>
            <p:ph type="pic" sz="quarter" idx="126"/>
          </p:nvPr>
        </p:nvSpPr>
        <p:spPr/>
      </p:sp>
      <p:sp>
        <p:nvSpPr>
          <p:cNvPr id="33" name="Picture Placeholder 32">
            <a:extLst>
              <a:ext uri="{FF2B5EF4-FFF2-40B4-BE49-F238E27FC236}">
                <a16:creationId xmlns:a16="http://schemas.microsoft.com/office/drawing/2014/main" id="{4C7274F6-E18A-CF4C-AA9C-34D1C8724831}"/>
              </a:ext>
            </a:extLst>
          </p:cNvPr>
          <p:cNvSpPr>
            <a:spLocks noGrp="1"/>
          </p:cNvSpPr>
          <p:nvPr>
            <p:ph type="pic" sz="quarter" idx="127"/>
          </p:nvPr>
        </p:nvSpPr>
        <p:spPr/>
      </p:sp>
      <p:sp>
        <p:nvSpPr>
          <p:cNvPr id="34" name="Picture Placeholder 33">
            <a:extLst>
              <a:ext uri="{FF2B5EF4-FFF2-40B4-BE49-F238E27FC236}">
                <a16:creationId xmlns:a16="http://schemas.microsoft.com/office/drawing/2014/main" id="{3D3276EC-7BF7-C146-B9DB-046D6115118E}"/>
              </a:ext>
            </a:extLst>
          </p:cNvPr>
          <p:cNvSpPr>
            <a:spLocks noGrp="1"/>
          </p:cNvSpPr>
          <p:nvPr>
            <p:ph type="pic" sz="quarter" idx="128"/>
          </p:nvPr>
        </p:nvSpPr>
        <p:spPr/>
      </p:sp>
      <p:sp>
        <p:nvSpPr>
          <p:cNvPr id="35" name="Picture Placeholder 34">
            <a:extLst>
              <a:ext uri="{FF2B5EF4-FFF2-40B4-BE49-F238E27FC236}">
                <a16:creationId xmlns:a16="http://schemas.microsoft.com/office/drawing/2014/main" id="{DB538EFA-7E11-204B-8669-93B575E85D17}"/>
              </a:ext>
            </a:extLst>
          </p:cNvPr>
          <p:cNvSpPr>
            <a:spLocks noGrp="1"/>
          </p:cNvSpPr>
          <p:nvPr>
            <p:ph type="pic" sz="quarter" idx="129"/>
          </p:nvPr>
        </p:nvSpPr>
        <p:spPr/>
      </p:sp>
      <p:sp>
        <p:nvSpPr>
          <p:cNvPr id="36" name="Picture Placeholder 35">
            <a:extLst>
              <a:ext uri="{FF2B5EF4-FFF2-40B4-BE49-F238E27FC236}">
                <a16:creationId xmlns:a16="http://schemas.microsoft.com/office/drawing/2014/main" id="{DABA8880-F31F-2644-8E35-A0095F9BD816}"/>
              </a:ext>
            </a:extLst>
          </p:cNvPr>
          <p:cNvSpPr>
            <a:spLocks noGrp="1"/>
          </p:cNvSpPr>
          <p:nvPr>
            <p:ph type="pic" sz="quarter" idx="130"/>
          </p:nvPr>
        </p:nvSpPr>
        <p:spPr/>
      </p:sp>
      <p:sp>
        <p:nvSpPr>
          <p:cNvPr id="37" name="Picture Placeholder 36">
            <a:extLst>
              <a:ext uri="{FF2B5EF4-FFF2-40B4-BE49-F238E27FC236}">
                <a16:creationId xmlns:a16="http://schemas.microsoft.com/office/drawing/2014/main" id="{8B89695A-04F1-C841-B8AC-BAF1693BEF22}"/>
              </a:ext>
            </a:extLst>
          </p:cNvPr>
          <p:cNvSpPr>
            <a:spLocks noGrp="1"/>
          </p:cNvSpPr>
          <p:nvPr>
            <p:ph type="pic" sz="quarter" idx="131"/>
          </p:nvPr>
        </p:nvSpPr>
        <p:spPr/>
      </p:sp>
      <p:sp>
        <p:nvSpPr>
          <p:cNvPr id="38" name="Picture Placeholder 37">
            <a:extLst>
              <a:ext uri="{FF2B5EF4-FFF2-40B4-BE49-F238E27FC236}">
                <a16:creationId xmlns:a16="http://schemas.microsoft.com/office/drawing/2014/main" id="{7E06CE2E-ED7E-AA41-A339-3AEA3EC7B839}"/>
              </a:ext>
            </a:extLst>
          </p:cNvPr>
          <p:cNvSpPr>
            <a:spLocks noGrp="1"/>
          </p:cNvSpPr>
          <p:nvPr>
            <p:ph type="pic" sz="quarter" idx="132"/>
          </p:nvPr>
        </p:nvSpPr>
        <p:spPr/>
      </p:sp>
      <p:sp>
        <p:nvSpPr>
          <p:cNvPr id="39" name="Picture Placeholder 38">
            <a:extLst>
              <a:ext uri="{FF2B5EF4-FFF2-40B4-BE49-F238E27FC236}">
                <a16:creationId xmlns:a16="http://schemas.microsoft.com/office/drawing/2014/main" id="{851AE80D-16D4-0F45-A7E3-5FAD52855576}"/>
              </a:ext>
            </a:extLst>
          </p:cNvPr>
          <p:cNvSpPr>
            <a:spLocks noGrp="1"/>
          </p:cNvSpPr>
          <p:nvPr>
            <p:ph type="pic" sz="quarter" idx="133"/>
          </p:nvPr>
        </p:nvSpPr>
        <p:spPr/>
      </p:sp>
      <p:sp>
        <p:nvSpPr>
          <p:cNvPr id="40" name="Picture Placeholder 39">
            <a:extLst>
              <a:ext uri="{FF2B5EF4-FFF2-40B4-BE49-F238E27FC236}">
                <a16:creationId xmlns:a16="http://schemas.microsoft.com/office/drawing/2014/main" id="{9D9CF772-4DE1-CA40-9F22-3C6023522801}"/>
              </a:ext>
            </a:extLst>
          </p:cNvPr>
          <p:cNvSpPr>
            <a:spLocks noGrp="1"/>
          </p:cNvSpPr>
          <p:nvPr>
            <p:ph type="pic" sz="quarter" idx="134"/>
          </p:nvPr>
        </p:nvSpPr>
        <p:spPr/>
      </p:sp>
      <p:sp>
        <p:nvSpPr>
          <p:cNvPr id="41" name="Picture Placeholder 40">
            <a:extLst>
              <a:ext uri="{FF2B5EF4-FFF2-40B4-BE49-F238E27FC236}">
                <a16:creationId xmlns:a16="http://schemas.microsoft.com/office/drawing/2014/main" id="{1F1BD411-DE16-5048-B51F-DC18C5D93266}"/>
              </a:ext>
            </a:extLst>
          </p:cNvPr>
          <p:cNvSpPr>
            <a:spLocks noGrp="1"/>
          </p:cNvSpPr>
          <p:nvPr>
            <p:ph type="pic" sz="quarter" idx="135"/>
          </p:nvPr>
        </p:nvSpPr>
        <p:spPr/>
      </p:sp>
      <p:sp>
        <p:nvSpPr>
          <p:cNvPr id="42" name="Text Placeholder 41">
            <a:extLst>
              <a:ext uri="{FF2B5EF4-FFF2-40B4-BE49-F238E27FC236}">
                <a16:creationId xmlns:a16="http://schemas.microsoft.com/office/drawing/2014/main" id="{CB23F33D-53D2-1648-A642-F1E6C39EF827}"/>
              </a:ext>
            </a:extLst>
          </p:cNvPr>
          <p:cNvSpPr>
            <a:spLocks noGrp="1"/>
          </p:cNvSpPr>
          <p:nvPr>
            <p:ph type="body" sz="quarter" idx="136"/>
          </p:nvPr>
        </p:nvSpPr>
        <p:spPr/>
        <p:txBody>
          <a:bodyPr/>
          <a:lstStyle/>
          <a:p>
            <a:endParaRPr lang="en-US"/>
          </a:p>
        </p:txBody>
      </p:sp>
      <p:sp>
        <p:nvSpPr>
          <p:cNvPr id="43" name="Text Placeholder 42">
            <a:extLst>
              <a:ext uri="{FF2B5EF4-FFF2-40B4-BE49-F238E27FC236}">
                <a16:creationId xmlns:a16="http://schemas.microsoft.com/office/drawing/2014/main" id="{B095A7A6-03A6-3340-B09C-CD7D1F3C8FCD}"/>
              </a:ext>
            </a:extLst>
          </p:cNvPr>
          <p:cNvSpPr>
            <a:spLocks noGrp="1"/>
          </p:cNvSpPr>
          <p:nvPr>
            <p:ph type="body" sz="quarter" idx="137"/>
          </p:nvPr>
        </p:nvSpPr>
        <p:spPr/>
        <p:txBody>
          <a:bodyPr/>
          <a:lstStyle/>
          <a:p>
            <a:endParaRPr lang="en-US"/>
          </a:p>
        </p:txBody>
      </p:sp>
      <p:sp>
        <p:nvSpPr>
          <p:cNvPr id="44" name="Text Placeholder 43">
            <a:extLst>
              <a:ext uri="{FF2B5EF4-FFF2-40B4-BE49-F238E27FC236}">
                <a16:creationId xmlns:a16="http://schemas.microsoft.com/office/drawing/2014/main" id="{F84C0287-690A-1644-898F-CEB00DA7C76A}"/>
              </a:ext>
            </a:extLst>
          </p:cNvPr>
          <p:cNvSpPr>
            <a:spLocks noGrp="1"/>
          </p:cNvSpPr>
          <p:nvPr>
            <p:ph type="body" sz="quarter" idx="138"/>
          </p:nvPr>
        </p:nvSpPr>
        <p:spPr/>
        <p:txBody>
          <a:bodyPr/>
          <a:lstStyle/>
          <a:p>
            <a:endParaRPr lang="en-US"/>
          </a:p>
        </p:txBody>
      </p:sp>
      <p:sp>
        <p:nvSpPr>
          <p:cNvPr id="45" name="Text Placeholder 44">
            <a:extLst>
              <a:ext uri="{FF2B5EF4-FFF2-40B4-BE49-F238E27FC236}">
                <a16:creationId xmlns:a16="http://schemas.microsoft.com/office/drawing/2014/main" id="{28370882-4F9E-B841-97E1-D097017E0D8B}"/>
              </a:ext>
            </a:extLst>
          </p:cNvPr>
          <p:cNvSpPr>
            <a:spLocks noGrp="1"/>
          </p:cNvSpPr>
          <p:nvPr>
            <p:ph type="body" sz="quarter" idx="139"/>
          </p:nvPr>
        </p:nvSpPr>
        <p:spPr/>
        <p:txBody>
          <a:bodyPr/>
          <a:lstStyle/>
          <a:p>
            <a:endParaRPr lang="en-US"/>
          </a:p>
        </p:txBody>
      </p:sp>
      <p:sp>
        <p:nvSpPr>
          <p:cNvPr id="46" name="Text Placeholder 45">
            <a:extLst>
              <a:ext uri="{FF2B5EF4-FFF2-40B4-BE49-F238E27FC236}">
                <a16:creationId xmlns:a16="http://schemas.microsoft.com/office/drawing/2014/main" id="{EFD422FF-0669-CE45-9057-DFDA7CD055ED}"/>
              </a:ext>
            </a:extLst>
          </p:cNvPr>
          <p:cNvSpPr>
            <a:spLocks noGrp="1"/>
          </p:cNvSpPr>
          <p:nvPr>
            <p:ph type="body" sz="quarter" idx="140"/>
          </p:nvPr>
        </p:nvSpPr>
        <p:spPr/>
        <p:txBody>
          <a:bodyPr/>
          <a:lstStyle/>
          <a:p>
            <a:endParaRPr lang="en-US"/>
          </a:p>
        </p:txBody>
      </p:sp>
      <p:sp>
        <p:nvSpPr>
          <p:cNvPr id="47" name="Text Placeholder 46">
            <a:extLst>
              <a:ext uri="{FF2B5EF4-FFF2-40B4-BE49-F238E27FC236}">
                <a16:creationId xmlns:a16="http://schemas.microsoft.com/office/drawing/2014/main" id="{F2E1100F-A8B0-F941-B2C2-5FB055BD07E2}"/>
              </a:ext>
            </a:extLst>
          </p:cNvPr>
          <p:cNvSpPr>
            <a:spLocks noGrp="1"/>
          </p:cNvSpPr>
          <p:nvPr>
            <p:ph type="body" sz="quarter" idx="141"/>
          </p:nvPr>
        </p:nvSpPr>
        <p:spPr/>
        <p:txBody>
          <a:bodyPr/>
          <a:lstStyle/>
          <a:p>
            <a:endParaRPr lang="en-US"/>
          </a:p>
        </p:txBody>
      </p:sp>
      <p:sp>
        <p:nvSpPr>
          <p:cNvPr id="48" name="Text Placeholder 47">
            <a:extLst>
              <a:ext uri="{FF2B5EF4-FFF2-40B4-BE49-F238E27FC236}">
                <a16:creationId xmlns:a16="http://schemas.microsoft.com/office/drawing/2014/main" id="{CE69BEC1-962E-FF44-A5F6-57F6B56EF8DC}"/>
              </a:ext>
            </a:extLst>
          </p:cNvPr>
          <p:cNvSpPr>
            <a:spLocks noGrp="1"/>
          </p:cNvSpPr>
          <p:nvPr>
            <p:ph type="body" sz="quarter" idx="142"/>
          </p:nvPr>
        </p:nvSpPr>
        <p:spPr/>
        <p:txBody>
          <a:bodyPr/>
          <a:lstStyle/>
          <a:p>
            <a:endParaRPr lang="en-US"/>
          </a:p>
        </p:txBody>
      </p:sp>
      <p:sp>
        <p:nvSpPr>
          <p:cNvPr id="49" name="Text Placeholder 48">
            <a:extLst>
              <a:ext uri="{FF2B5EF4-FFF2-40B4-BE49-F238E27FC236}">
                <a16:creationId xmlns:a16="http://schemas.microsoft.com/office/drawing/2014/main" id="{C13A3931-70E4-4249-8BA1-A7BE950DF5BE}"/>
              </a:ext>
            </a:extLst>
          </p:cNvPr>
          <p:cNvSpPr>
            <a:spLocks noGrp="1"/>
          </p:cNvSpPr>
          <p:nvPr>
            <p:ph type="body" sz="quarter" idx="143"/>
          </p:nvPr>
        </p:nvSpPr>
        <p:spPr/>
        <p:txBody>
          <a:bodyPr/>
          <a:lstStyle/>
          <a:p>
            <a:endParaRPr lang="en-US"/>
          </a:p>
        </p:txBody>
      </p:sp>
      <p:sp>
        <p:nvSpPr>
          <p:cNvPr id="50" name="Text Placeholder 49">
            <a:extLst>
              <a:ext uri="{FF2B5EF4-FFF2-40B4-BE49-F238E27FC236}">
                <a16:creationId xmlns:a16="http://schemas.microsoft.com/office/drawing/2014/main" id="{88B821C6-DE70-034B-8C4C-09D3CEAD0016}"/>
              </a:ext>
            </a:extLst>
          </p:cNvPr>
          <p:cNvSpPr>
            <a:spLocks noGrp="1"/>
          </p:cNvSpPr>
          <p:nvPr>
            <p:ph type="body" sz="quarter" idx="144"/>
          </p:nvPr>
        </p:nvSpPr>
        <p:spPr/>
        <p:txBody>
          <a:bodyPr/>
          <a:lstStyle/>
          <a:p>
            <a:endParaRPr lang="en-US"/>
          </a:p>
        </p:txBody>
      </p:sp>
      <p:sp>
        <p:nvSpPr>
          <p:cNvPr id="51" name="Text Placeholder 50">
            <a:extLst>
              <a:ext uri="{FF2B5EF4-FFF2-40B4-BE49-F238E27FC236}">
                <a16:creationId xmlns:a16="http://schemas.microsoft.com/office/drawing/2014/main" id="{22407D68-74B3-C841-84C4-50EA8D6BA894}"/>
              </a:ext>
            </a:extLst>
          </p:cNvPr>
          <p:cNvSpPr>
            <a:spLocks noGrp="1"/>
          </p:cNvSpPr>
          <p:nvPr>
            <p:ph type="body" sz="quarter" idx="145"/>
          </p:nvPr>
        </p:nvSpPr>
        <p:spPr/>
        <p:txBody>
          <a:bodyPr/>
          <a:lstStyle/>
          <a:p>
            <a:endParaRPr lang="en-US"/>
          </a:p>
        </p:txBody>
      </p:sp>
      <p:sp>
        <p:nvSpPr>
          <p:cNvPr id="52" name="Text Placeholder 51">
            <a:extLst>
              <a:ext uri="{FF2B5EF4-FFF2-40B4-BE49-F238E27FC236}">
                <a16:creationId xmlns:a16="http://schemas.microsoft.com/office/drawing/2014/main" id="{66FD3CA6-AE00-5642-9871-7C04CFFD29E3}"/>
              </a:ext>
            </a:extLst>
          </p:cNvPr>
          <p:cNvSpPr>
            <a:spLocks noGrp="1"/>
          </p:cNvSpPr>
          <p:nvPr>
            <p:ph type="body" sz="quarter" idx="146"/>
          </p:nvPr>
        </p:nvSpPr>
        <p:spPr/>
        <p:txBody>
          <a:bodyPr/>
          <a:lstStyle/>
          <a:p>
            <a:endParaRPr lang="en-US"/>
          </a:p>
        </p:txBody>
      </p:sp>
      <p:sp>
        <p:nvSpPr>
          <p:cNvPr id="53" name="Text Placeholder 52">
            <a:extLst>
              <a:ext uri="{FF2B5EF4-FFF2-40B4-BE49-F238E27FC236}">
                <a16:creationId xmlns:a16="http://schemas.microsoft.com/office/drawing/2014/main" id="{18CA7E51-BDCB-4F43-AD1E-C34169B1A295}"/>
              </a:ext>
            </a:extLst>
          </p:cNvPr>
          <p:cNvSpPr>
            <a:spLocks noGrp="1"/>
          </p:cNvSpPr>
          <p:nvPr>
            <p:ph type="body" sz="quarter" idx="147"/>
          </p:nvPr>
        </p:nvSpPr>
        <p:spPr/>
        <p:txBody>
          <a:bodyPr/>
          <a:lstStyle/>
          <a:p>
            <a:endParaRPr lang="en-US"/>
          </a:p>
        </p:txBody>
      </p:sp>
      <p:sp>
        <p:nvSpPr>
          <p:cNvPr id="54" name="Text Placeholder 53">
            <a:extLst>
              <a:ext uri="{FF2B5EF4-FFF2-40B4-BE49-F238E27FC236}">
                <a16:creationId xmlns:a16="http://schemas.microsoft.com/office/drawing/2014/main" id="{023E4A5A-85F0-144C-892A-E9A58D7990D8}"/>
              </a:ext>
            </a:extLst>
          </p:cNvPr>
          <p:cNvSpPr>
            <a:spLocks noGrp="1"/>
          </p:cNvSpPr>
          <p:nvPr>
            <p:ph type="body" sz="quarter" idx="148"/>
          </p:nvPr>
        </p:nvSpPr>
        <p:spPr/>
        <p:txBody>
          <a:bodyPr/>
          <a:lstStyle/>
          <a:p>
            <a:endParaRPr lang="en-US"/>
          </a:p>
        </p:txBody>
      </p:sp>
      <p:sp>
        <p:nvSpPr>
          <p:cNvPr id="55" name="Text Placeholder 54">
            <a:extLst>
              <a:ext uri="{FF2B5EF4-FFF2-40B4-BE49-F238E27FC236}">
                <a16:creationId xmlns:a16="http://schemas.microsoft.com/office/drawing/2014/main" id="{692EC450-65CA-7B4F-B73A-D92B6220B382}"/>
              </a:ext>
            </a:extLst>
          </p:cNvPr>
          <p:cNvSpPr>
            <a:spLocks noGrp="1"/>
          </p:cNvSpPr>
          <p:nvPr>
            <p:ph type="body" sz="quarter" idx="149"/>
          </p:nvPr>
        </p:nvSpPr>
        <p:spPr/>
        <p:txBody>
          <a:bodyPr/>
          <a:lstStyle/>
          <a:p>
            <a:endParaRPr lang="en-US"/>
          </a:p>
        </p:txBody>
      </p:sp>
      <p:sp>
        <p:nvSpPr>
          <p:cNvPr id="57" name="Text Placeholder 56">
            <a:extLst>
              <a:ext uri="{FF2B5EF4-FFF2-40B4-BE49-F238E27FC236}">
                <a16:creationId xmlns:a16="http://schemas.microsoft.com/office/drawing/2014/main" id="{AD8E42B1-A0B0-7B42-BF4A-35914974D7AD}"/>
              </a:ext>
            </a:extLst>
          </p:cNvPr>
          <p:cNvSpPr>
            <a:spLocks noGrp="1"/>
          </p:cNvSpPr>
          <p:nvPr>
            <p:ph type="body" sz="quarter" idx="151"/>
          </p:nvPr>
        </p:nvSpPr>
        <p:spPr/>
        <p:txBody>
          <a:bodyPr/>
          <a:lstStyle/>
          <a:p>
            <a:r>
              <a:rPr lang="en-US" sz="8000" dirty="0"/>
              <a:t>Reference List and Link to Presentation</a:t>
            </a:r>
          </a:p>
        </p:txBody>
      </p:sp>
      <p:sp>
        <p:nvSpPr>
          <p:cNvPr id="2" name="TextBox 1">
            <a:extLst>
              <a:ext uri="{FF2B5EF4-FFF2-40B4-BE49-F238E27FC236}">
                <a16:creationId xmlns:a16="http://schemas.microsoft.com/office/drawing/2014/main" id="{3D65A120-0176-1A41-BB87-BDDCF97166E3}"/>
              </a:ext>
            </a:extLst>
          </p:cNvPr>
          <p:cNvSpPr txBox="1"/>
          <p:nvPr/>
        </p:nvSpPr>
        <p:spPr>
          <a:xfrm>
            <a:off x="32924750" y="6502400"/>
            <a:ext cx="10047018" cy="3416320"/>
          </a:xfrm>
          <a:prstGeom prst="rect">
            <a:avLst/>
          </a:prstGeom>
          <a:noFill/>
        </p:spPr>
        <p:txBody>
          <a:bodyPr wrap="square" rtlCol="0">
            <a:spAutoFit/>
          </a:bodyPr>
          <a:lstStyle/>
          <a:p>
            <a:r>
              <a:rPr lang="en-US" sz="3600" dirty="0">
                <a:hlinkClick r:id="rId11"/>
              </a:rPr>
              <a:t>https://web.microsoftstream.com/video/262442bc-5329-477c-aa13-5bad100b13d0</a:t>
            </a:r>
            <a:endParaRPr lang="en-US" sz="3600" dirty="0"/>
          </a:p>
          <a:p>
            <a:endParaRPr lang="en-US" sz="3600" dirty="0"/>
          </a:p>
          <a:p>
            <a:endParaRPr lang="en-US" sz="3600" dirty="0"/>
          </a:p>
          <a:p>
            <a:endParaRPr lang="en-US" sz="3600" dirty="0"/>
          </a:p>
          <a:p>
            <a:endParaRPr lang="en-US" sz="3600" dirty="0"/>
          </a:p>
        </p:txBody>
      </p:sp>
    </p:spTree>
    <p:extLst>
      <p:ext uri="{BB962C8B-B14F-4D97-AF65-F5344CB8AC3E}">
        <p14:creationId xmlns:p14="http://schemas.microsoft.com/office/powerpoint/2010/main" val="1848448832"/>
      </p:ext>
    </p:extLst>
  </p:cSld>
  <p:clrMapOvr>
    <a:masterClrMapping/>
  </p:clrMapOvr>
</p:sld>
</file>

<file path=ppt/theme/theme1.xml><?xml version="1.0" encoding="utf-8"?>
<a:theme xmlns:a="http://schemas.openxmlformats.org/drawingml/2006/main" name="PosterPresentations.com-36x48-Template-V2b">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PosterPresentations.com-36x48-Template-V2b</Template>
  <TotalTime>5000</TotalTime>
  <Words>2252</Words>
  <Application>Microsoft Macintosh PowerPoint</Application>
  <PresentationFormat>Custom</PresentationFormat>
  <Paragraphs>48</Paragraphs>
  <Slides>2</Slides>
  <Notes>0</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2</vt:i4>
      </vt:variant>
    </vt:vector>
  </HeadingPairs>
  <TitlesOfParts>
    <vt:vector size="9" baseType="lpstr">
      <vt:lpstr>Arial</vt:lpstr>
      <vt:lpstr>Calibri</vt:lpstr>
      <vt:lpstr>Trebuchet MS</vt:lpstr>
      <vt:lpstr>PosterPresentations.com-36x48-Template-V2b</vt:lpstr>
      <vt:lpstr>1_Classic 3 Columns</vt:lpstr>
      <vt:lpstr>Classic - Wide Center</vt:lpstr>
      <vt:lpstr>Right Highlight</vt:lpstr>
      <vt:lpstr>Gypsy Traveler Culture – M5X02165</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lastModifiedBy>Issy Thomas (1901897)</cp:lastModifiedBy>
  <cp:revision>3</cp:revision>
  <dcterms:created xsi:type="dcterms:W3CDTF">2011-04-21T17:08:10Z</dcterms:created>
  <dcterms:modified xsi:type="dcterms:W3CDTF">2021-01-11T00:27:39Z</dcterms:modified>
</cp:coreProperties>
</file>