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133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659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310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992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057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085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271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938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790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03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150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7421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8950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00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4314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2802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3461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307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9D8669D-C9AA-4705-B5DA-56F08A3C110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51DABB1-8550-48F9-AC16-F842350B5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397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hi.ac.uk/projects/criminal-tattoos/" TargetMode="External"/><Relationship Id="rId2" Type="http://schemas.openxmlformats.org/officeDocument/2006/relationships/hyperlink" Target="https://criminaltattoos.github.io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gitalpanopticon.org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gitalpanopticon.org/Ttd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A190B-039B-4375-B59D-386235D934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3785" y="1380068"/>
            <a:ext cx="5428432" cy="26161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 dirty="0"/>
              <a:t>Digital Humanities Project: Criminal Tattoos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B3F3B6-1014-41AD-9458-29B6CF4B61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1573" y="3996267"/>
            <a:ext cx="4530644" cy="1139151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D3076C-9447-4619-9D46-825ACD9E5B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639" r="9010"/>
          <a:stretch/>
        </p:blipFill>
        <p:spPr>
          <a:xfrm>
            <a:off x="8256336" y="0"/>
            <a:ext cx="4064001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75B76C-20EE-462C-9FBB-5473892A7199}"/>
              </a:ext>
            </a:extLst>
          </p:cNvPr>
          <p:cNvSpPr txBox="1"/>
          <p:nvPr/>
        </p:nvSpPr>
        <p:spPr>
          <a:xfrm>
            <a:off x="8416757" y="6396325"/>
            <a:ext cx="39035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Illustrated Sydney News, "Convict Life", 1886, p. 8 &lt;https://trove.nla.gov.au/newspaper/article/63620371?searchTerm=convict%20tattoos&amp;searchLimits=l-illustrated=true&gt; [Accessed 5 February 2021].</a:t>
            </a:r>
          </a:p>
        </p:txBody>
      </p:sp>
    </p:spTree>
    <p:extLst>
      <p:ext uri="{BB962C8B-B14F-4D97-AF65-F5344CB8AC3E}">
        <p14:creationId xmlns:p14="http://schemas.microsoft.com/office/powerpoint/2010/main" val="1805819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B7254-A934-497C-8C22-C62A9BD02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Nineteenth-Century Criminal Tattoos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023A5-6412-4A39-B2B6-5433B4FA17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Project originates from University of Sheffield with a partnership with the University of Liverpool.</a:t>
            </a:r>
          </a:p>
          <a:p>
            <a:r>
              <a:rPr lang="en-GB" dirty="0"/>
              <a:t>Prof. Robert Shoemaker, Dr Zoe Alker, Dr Sharon Howard, and Jamie McLaughlin.</a:t>
            </a:r>
          </a:p>
          <a:p>
            <a:r>
              <a:rPr lang="en-GB" dirty="0"/>
              <a:t>Project site: </a:t>
            </a:r>
            <a:r>
              <a:rPr lang="en-GB" dirty="0">
                <a:hlinkClick r:id="rId2"/>
              </a:rPr>
              <a:t>https://criminaltattoos.github.io/</a:t>
            </a:r>
            <a:r>
              <a:rPr lang="en-GB" dirty="0"/>
              <a:t> </a:t>
            </a:r>
          </a:p>
          <a:p>
            <a:r>
              <a:rPr lang="en-GB" dirty="0"/>
              <a:t>University of Sheffield site: </a:t>
            </a:r>
            <a:r>
              <a:rPr lang="en-GB" dirty="0">
                <a:hlinkClick r:id="rId3"/>
              </a:rPr>
              <a:t>https://www.dhi.ac.uk/projects/criminal-tattoos/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457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29104-B833-4B3E-BEAF-A69DE43B4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1034" y="905933"/>
            <a:ext cx="6481989" cy="965200"/>
          </a:xfrm>
        </p:spPr>
        <p:txBody>
          <a:bodyPr>
            <a:normAutofit/>
          </a:bodyPr>
          <a:lstStyle/>
          <a:p>
            <a:r>
              <a:rPr lang="en-GB" dirty="0"/>
              <a:t>What is the project?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5C0110-AD36-44A4-9842-9F936AFCCF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365" b="4"/>
          <a:stretch/>
        </p:blipFill>
        <p:spPr>
          <a:xfrm>
            <a:off x="1641021" y="1069522"/>
            <a:ext cx="3102428" cy="456383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00EAD-BE91-4DA9-A7AA-00FBADF084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1035" y="1998133"/>
            <a:ext cx="6481987" cy="3793067"/>
          </a:xfrm>
        </p:spPr>
        <p:txBody>
          <a:bodyPr>
            <a:normAutofit/>
          </a:bodyPr>
          <a:lstStyle/>
          <a:p>
            <a:r>
              <a:rPr lang="en-GB" dirty="0"/>
              <a:t>Analysis of over 60,000 convicts from Britain and Australia who were described as having tattoos.</a:t>
            </a:r>
          </a:p>
          <a:p>
            <a:r>
              <a:rPr lang="en-GB" dirty="0"/>
              <a:t>Attempt to understand the culture of criminal tattooing. </a:t>
            </a:r>
          </a:p>
          <a:p>
            <a:r>
              <a:rPr lang="en-GB" dirty="0"/>
              <a:t>Studies of tattooing have been undertaken before, but as stated by the project has been made difficult due to incomplete data sets.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630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4C39A5A-6D63-4FAC-B6C2-D37778B97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80E46C4F-3514-46CB-AE42-CB6078352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E5084902-5C24-45E2-B5A3-092541E3C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37FA1E91-A8BC-48A2-AC9A-E89FD9612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764E3167-8F97-4F74-BF1C-06B09CB712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7008DBEC-8AE7-4A3E-92FB-A56EDF90D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04160F-52CD-4394-AAF9-EE7B5A1F47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C07B5E3-3D3F-4293-B207-55CB5EAA4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3496" y="685800"/>
            <a:ext cx="2543201" cy="1752599"/>
          </a:xfrm>
        </p:spPr>
        <p:txBody>
          <a:bodyPr anchor="b">
            <a:normAutofit/>
          </a:bodyPr>
          <a:lstStyle/>
          <a:p>
            <a:pPr algn="l"/>
            <a:r>
              <a:rPr lang="en-GB" sz="3200"/>
              <a:t>Data Sets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056AB-0D8D-4857-9551-E6E6F1A5B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2812387" cy="3124201"/>
          </a:xfrm>
        </p:spPr>
        <p:txBody>
          <a:bodyPr anchor="t">
            <a:normAutofit/>
          </a:bodyPr>
          <a:lstStyle/>
          <a:p>
            <a:r>
              <a:rPr lang="en-GB" sz="1800" dirty="0"/>
              <a:t>Using the </a:t>
            </a:r>
            <a:r>
              <a:rPr lang="en-GB" sz="1800" dirty="0">
                <a:hlinkClick r:id="rId3"/>
              </a:rPr>
              <a:t>Digital Panopticon </a:t>
            </a:r>
            <a:r>
              <a:rPr lang="en-GB" sz="1800" dirty="0"/>
              <a:t>as an already completed set.</a:t>
            </a:r>
          </a:p>
          <a:p>
            <a:r>
              <a:rPr lang="en-GB" sz="1800" dirty="0"/>
              <a:t>Digital Panopticon uses over 50 data sets of criminal justice records.</a:t>
            </a:r>
          </a:p>
          <a:p>
            <a:r>
              <a:rPr lang="en-GB" sz="1800" dirty="0"/>
              <a:t>If the data is there, why is there a need for the project?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55599FE3-8CCE-4364-9F89-0C11699C4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9595ED-328C-4FB3-A775-E1158C73F88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395" r="14441" b="2"/>
          <a:stretch/>
        </p:blipFill>
        <p:spPr>
          <a:xfrm>
            <a:off x="4941202" y="1011765"/>
            <a:ext cx="6237359" cy="4546708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6A2E5A1-146B-4840-8639-D032235E5F93}"/>
              </a:ext>
            </a:extLst>
          </p:cNvPr>
          <p:cNvSpPr/>
          <p:nvPr/>
        </p:nvSpPr>
        <p:spPr>
          <a:xfrm>
            <a:off x="457200" y="430274"/>
            <a:ext cx="11277600" cy="5778795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i="1" dirty="0"/>
              <a:t>There are approximately 60,000 descriptions of tattooed convicts in the Digital Panopticon, but </a:t>
            </a:r>
            <a:r>
              <a:rPr lang="en-GB" sz="2800" b="1" i="1" u="sng" dirty="0"/>
              <a:t>the information is not currently systematically accessible</a:t>
            </a:r>
            <a:r>
              <a:rPr lang="en-GB" sz="2800" i="1" dirty="0"/>
              <a:t>, as it is intermixed with other physical details, such as eye colour, scars, bodily shape and physical infirmities, </a:t>
            </a:r>
            <a:r>
              <a:rPr lang="en-GB" sz="2800" b="1" i="1" u="sng" dirty="0"/>
              <a:t>often using extensive abbreviations and inconsistent punctuation….</a:t>
            </a:r>
          </a:p>
          <a:p>
            <a:endParaRPr lang="en-GB" sz="2800" i="1" dirty="0"/>
          </a:p>
          <a:p>
            <a:endParaRPr lang="en-GB" sz="2800" i="1" dirty="0"/>
          </a:p>
          <a:p>
            <a:r>
              <a:rPr lang="en-GB" sz="2800" i="1" dirty="0"/>
              <a:t>…. a second technical challenge exists in coping with the </a:t>
            </a:r>
            <a:r>
              <a:rPr lang="en-GB" sz="2800" b="1" i="1" u="sng" dirty="0"/>
              <a:t>complexity of the multiple variables available, and in summarising such voluminous and diverse data.</a:t>
            </a:r>
          </a:p>
        </p:txBody>
      </p:sp>
    </p:spTree>
    <p:extLst>
      <p:ext uri="{BB962C8B-B14F-4D97-AF65-F5344CB8AC3E}">
        <p14:creationId xmlns:p14="http://schemas.microsoft.com/office/powerpoint/2010/main" val="195008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8A947-2530-4090-A9A6-0C4EC2462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7763" y="1158548"/>
            <a:ext cx="3333495" cy="1504335"/>
          </a:xfrm>
        </p:spPr>
        <p:txBody>
          <a:bodyPr>
            <a:normAutofit/>
          </a:bodyPr>
          <a:lstStyle/>
          <a:p>
            <a:r>
              <a:rPr lang="en-GB" sz="2400" dirty="0"/>
              <a:t>Contribution of 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125AA-77E9-452C-8939-7DDF5FC8B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274" y="2575251"/>
            <a:ext cx="3333496" cy="3124201"/>
          </a:xfrm>
        </p:spPr>
        <p:txBody>
          <a:bodyPr anchor="t">
            <a:normAutofit/>
          </a:bodyPr>
          <a:lstStyle/>
          <a:p>
            <a:r>
              <a:rPr lang="en-GB" sz="1600" dirty="0"/>
              <a:t>Along with public release in December 2020, the data has been now implemented into the Digital Panopticon. </a:t>
            </a:r>
          </a:p>
          <a:p>
            <a:r>
              <a:rPr lang="en-GB" sz="1600" dirty="0"/>
              <a:t>Project within Digital Panopticon: </a:t>
            </a:r>
            <a:r>
              <a:rPr lang="en-GB" sz="1600" dirty="0">
                <a:hlinkClick r:id="rId3"/>
              </a:rPr>
              <a:t>https://www.digitalpanopticon.org/Ttd</a:t>
            </a:r>
            <a:endParaRPr lang="en-GB" sz="1600" dirty="0"/>
          </a:p>
          <a:p>
            <a:r>
              <a:rPr lang="en-GB" sz="1600" dirty="0"/>
              <a:t>Importance of Digital Humanities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50A881-6141-4B2D-8D97-6B16A68EE5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587" y="1679944"/>
            <a:ext cx="6240990" cy="3120495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192644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699CE-DC04-4F9B-9024-0F89A5069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141435"/>
            <a:ext cx="10018713" cy="1752599"/>
          </a:xfrm>
        </p:spPr>
        <p:txBody>
          <a:bodyPr/>
          <a:lstStyle/>
          <a:p>
            <a:r>
              <a:rPr lang="en-GB" dirty="0"/>
              <a:t>How was the project completed? Tools &amp; 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3F164-F2BB-483C-A695-2FF78080E8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9370" y="1562099"/>
            <a:ext cx="10018713" cy="3124201"/>
          </a:xfrm>
        </p:spPr>
        <p:txBody>
          <a:bodyPr/>
          <a:lstStyle/>
          <a:p>
            <a:r>
              <a:rPr lang="en-GB" dirty="0"/>
              <a:t>The project was completed using the programming language of ‘R’ with other key components and open source software such as </a:t>
            </a:r>
            <a:r>
              <a:rPr lang="en-GB" dirty="0" err="1"/>
              <a:t>Rstudio</a:t>
            </a:r>
            <a:r>
              <a:rPr lang="en-GB" dirty="0"/>
              <a:t>, </a:t>
            </a:r>
            <a:r>
              <a:rPr lang="en-GB" dirty="0" err="1"/>
              <a:t>TheTidyverse</a:t>
            </a:r>
            <a:r>
              <a:rPr lang="en-GB" dirty="0"/>
              <a:t> (a collection of packages designed for data science and </a:t>
            </a:r>
            <a:r>
              <a:rPr lang="en-GB" dirty="0" err="1"/>
              <a:t>Rmarkdown</a:t>
            </a:r>
            <a:r>
              <a:rPr lang="en-GB" dirty="0"/>
              <a:t> for writing. </a:t>
            </a:r>
          </a:p>
          <a:p>
            <a:endParaRPr lang="en-GB" dirty="0"/>
          </a:p>
          <a:p>
            <a:r>
              <a:rPr lang="en-GB" dirty="0"/>
              <a:t>Assigning keywords to descriptors of tattoos allows for the computers to visualise data sets in a more explicit way.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F017D7-5E49-4C34-AA7C-86CCA45C1C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7833" y="4851195"/>
            <a:ext cx="5363683" cy="1865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24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E30B6-CF6F-4362-89DC-5F20E5D8F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0785" y="2475613"/>
            <a:ext cx="3333496" cy="3124201"/>
          </a:xfrm>
        </p:spPr>
        <p:txBody>
          <a:bodyPr anchor="t">
            <a:normAutofit/>
          </a:bodyPr>
          <a:lstStyle/>
          <a:p>
            <a:r>
              <a:rPr lang="en-GB" sz="1600" dirty="0"/>
              <a:t>The projects site uses GitHub as its developmental platform.</a:t>
            </a:r>
          </a:p>
          <a:p>
            <a:r>
              <a:rPr lang="en-GB" sz="1600" dirty="0"/>
              <a:t> An IO website that allows teams to contribute to a project as a team.</a:t>
            </a:r>
          </a:p>
          <a:p>
            <a:r>
              <a:rPr lang="en-GB" sz="1600" dirty="0"/>
              <a:t>The project utilises Really Simple Syndication (RSS), a computer readable way into which users can access website updates.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32B61B-87D2-499F-9458-03F1335894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9533" y="2019095"/>
            <a:ext cx="7093866" cy="281981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EAB914-8C55-413D-AFDB-48A464578DB9}"/>
              </a:ext>
            </a:extLst>
          </p:cNvPr>
          <p:cNvSpPr txBox="1"/>
          <p:nvPr/>
        </p:nvSpPr>
        <p:spPr>
          <a:xfrm>
            <a:off x="6496493" y="4838905"/>
            <a:ext cx="54651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RSS feed for Criminal Tattoos project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58429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E07B4-6BDF-465B-9AC6-D6DCD5939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6398" y="685800"/>
            <a:ext cx="10018713" cy="1185333"/>
          </a:xfrm>
        </p:spPr>
        <p:txBody>
          <a:bodyPr>
            <a:normAutofit/>
          </a:bodyPr>
          <a:lstStyle/>
          <a:p>
            <a:r>
              <a:rPr lang="en-GB" dirty="0"/>
              <a:t>Final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98DDD-5413-4F8E-97EB-BD39084C5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998131"/>
            <a:ext cx="6797299" cy="3793069"/>
          </a:xfrm>
        </p:spPr>
        <p:txBody>
          <a:bodyPr>
            <a:normAutofit/>
          </a:bodyPr>
          <a:lstStyle/>
          <a:p>
            <a:r>
              <a:rPr lang="en-GB" dirty="0"/>
              <a:t>The Criminal Tattoos project is intended to allow a better understanding of tattooing culture amongst 19</a:t>
            </a:r>
            <a:r>
              <a:rPr lang="en-GB" baseline="30000" dirty="0"/>
              <a:t>th</a:t>
            </a:r>
            <a:r>
              <a:rPr lang="en-GB" dirty="0"/>
              <a:t> century convicts. </a:t>
            </a:r>
          </a:p>
          <a:p>
            <a:r>
              <a:rPr lang="en-GB" dirty="0"/>
              <a:t>The project main aim was to visualise the data sets from the Digital Panopticon in a way which could further help academics.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F0EC1E-DF7C-40A3-A307-1925EFB13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6622" y="685800"/>
            <a:ext cx="3625406" cy="261029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A74F29E-234E-4E57-A833-032B96CD9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6622" y="3706923"/>
            <a:ext cx="3625406" cy="246527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4091083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025019D-9903-4AA2-BBB4-23A5FCF31F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9011"/>
          <a:stretch/>
        </p:blipFill>
        <p:spPr bwMode="auto"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74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7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8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D4F112DC-D88F-4C94-A6F5-FB129A82A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1C23A-7728-42AC-92CA-4405C746E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/>
              <a:t>“ The cultural authority of digital technology is still claimed by the fields that design the platforms and protocols on which we work. These are largely fields in which </a:t>
            </a:r>
            <a:r>
              <a:rPr lang="en-GB" sz="2000" b="1" u="sng"/>
              <a:t>quantative, engineering, and computational sensibilities prevail</a:t>
            </a:r>
            <a:r>
              <a:rPr lang="en-GB" sz="2000"/>
              <a:t>”.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/>
              <a:t>- Johanna Drucker, "Humanistic Theory And Digital Scholarship", in </a:t>
            </a:r>
            <a:r>
              <a:rPr lang="en-GB" sz="2000" i="1"/>
              <a:t>Debates In The Digital Humanities</a:t>
            </a:r>
            <a:r>
              <a:rPr lang="en-GB" sz="2000"/>
              <a:t> (London: University of Minnesota Press, 2012), p. 85. </a:t>
            </a:r>
          </a:p>
        </p:txBody>
      </p:sp>
    </p:spTree>
    <p:extLst>
      <p:ext uri="{BB962C8B-B14F-4D97-AF65-F5344CB8AC3E}">
        <p14:creationId xmlns:p14="http://schemas.microsoft.com/office/powerpoint/2010/main" val="2638525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88F4C-B54C-4379-9F61-268DE33E5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5CD13-73F9-474B-A3BC-F5B8B55BEC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2587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568</Words>
  <Application>Microsoft Office PowerPoint</Application>
  <PresentationFormat>Widescreen</PresentationFormat>
  <Paragraphs>37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Corbel</vt:lpstr>
      <vt:lpstr>Parallax</vt:lpstr>
      <vt:lpstr>Digital Humanities Project: Criminal Tattoos</vt:lpstr>
      <vt:lpstr>Nineteenth-Century Criminal Tattoos</vt:lpstr>
      <vt:lpstr>What is the project?</vt:lpstr>
      <vt:lpstr>Data Sets</vt:lpstr>
      <vt:lpstr>Contribution of the project</vt:lpstr>
      <vt:lpstr>How was the project completed? Tools &amp; Methodology </vt:lpstr>
      <vt:lpstr>PowerPoint Presentation</vt:lpstr>
      <vt:lpstr>Final project</vt:lpstr>
      <vt:lpstr>PowerPoint Presentation</vt:lpstr>
      <vt:lpstr>Fin.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Humanities Project: Criminal Tattoos</dc:title>
  <dc:creator>Scott Smith</dc:creator>
  <cp:lastModifiedBy>Scott Smith</cp:lastModifiedBy>
  <cp:revision>2</cp:revision>
  <dcterms:created xsi:type="dcterms:W3CDTF">2021-02-08T05:35:41Z</dcterms:created>
  <dcterms:modified xsi:type="dcterms:W3CDTF">2021-02-08T05:46:06Z</dcterms:modified>
</cp:coreProperties>
</file>