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35" r:id="rId1"/>
  </p:sldMasterIdLst>
  <p:sldIdLst>
    <p:sldId id="256" r:id="rId2"/>
    <p:sldId id="257" r:id="rId3"/>
    <p:sldId id="258" r:id="rId4"/>
    <p:sldId id="270" r:id="rId5"/>
    <p:sldId id="259" r:id="rId6"/>
    <p:sldId id="265" r:id="rId7"/>
    <p:sldId id="263" r:id="rId8"/>
    <p:sldId id="266" r:id="rId9"/>
    <p:sldId id="268" r:id="rId10"/>
    <p:sldId id="269" r:id="rId11"/>
    <p:sldId id="271" r:id="rId12"/>
    <p:sldId id="272"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30545F-ADAC-8849-0D49-F4A520AAE630}" v="95" dt="2025-11-06T14:18:53.490"/>
    <p1510:client id="{A2163670-ACCB-1BF1-99AD-F104CA54DDD8}" v="1" dt="2025-11-06T14:34:01.947"/>
    <p1510:client id="{E0C049F2-3550-593C-3D09-39A3F5C032F6}" v="48" dt="2025-11-06T14:28:15.14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aneh Mohajer Solaimani (2428421)" userId="S::2428421@student.uwtsd.ac.uk::a7d62f63-ce8c-44ec-87c4-0e1e03d4a855" providerId="AD" clId="Web-{E0C049F2-3550-593C-3D09-39A3F5C032F6}"/>
    <pc:docChg chg="addSld modSld">
      <pc:chgData name="Samaneh Mohajer Solaimani (2428421)" userId="S::2428421@student.uwtsd.ac.uk::a7d62f63-ce8c-44ec-87c4-0e1e03d4a855" providerId="AD" clId="Web-{E0C049F2-3550-593C-3D09-39A3F5C032F6}" dt="2025-11-06T14:28:10.158" v="58" actId="20577"/>
      <pc:docMkLst>
        <pc:docMk/>
      </pc:docMkLst>
      <pc:sldChg chg="addSp delSp modSp new mod modTransition modClrScheme chgLayout">
        <pc:chgData name="Samaneh Mohajer Solaimani (2428421)" userId="S::2428421@student.uwtsd.ac.uk::a7d62f63-ce8c-44ec-87c4-0e1e03d4a855" providerId="AD" clId="Web-{E0C049F2-3550-593C-3D09-39A3F5C032F6}" dt="2025-11-06T14:25:03.172" v="25"/>
        <pc:sldMkLst>
          <pc:docMk/>
          <pc:sldMk cId="3858979206" sldId="270"/>
        </pc:sldMkLst>
        <pc:spChg chg="mod">
          <ac:chgData name="Samaneh Mohajer Solaimani (2428421)" userId="S::2428421@student.uwtsd.ac.uk::a7d62f63-ce8c-44ec-87c4-0e1e03d4a855" providerId="AD" clId="Web-{E0C049F2-3550-593C-3D09-39A3F5C032F6}" dt="2025-11-06T14:24:45.609" v="24"/>
          <ac:spMkLst>
            <pc:docMk/>
            <pc:sldMk cId="3858979206" sldId="270"/>
            <ac:spMk id="2" creationId="{83A06081-F04C-0B4C-EF03-B74DA2CAA284}"/>
          </ac:spMkLst>
        </pc:spChg>
        <pc:spChg chg="add del mod">
          <ac:chgData name="Samaneh Mohajer Solaimani (2428421)" userId="S::2428421@student.uwtsd.ac.uk::a7d62f63-ce8c-44ec-87c4-0e1e03d4a855" providerId="AD" clId="Web-{E0C049F2-3550-593C-3D09-39A3F5C032F6}" dt="2025-11-06T14:24:45.609" v="24"/>
          <ac:spMkLst>
            <pc:docMk/>
            <pc:sldMk cId="3858979206" sldId="270"/>
            <ac:spMk id="3" creationId="{E340D271-6B06-00F1-D1D9-002C2834DB45}"/>
          </ac:spMkLst>
        </pc:spChg>
        <pc:spChg chg="mod">
          <ac:chgData name="Samaneh Mohajer Solaimani (2428421)" userId="S::2428421@student.uwtsd.ac.uk::a7d62f63-ce8c-44ec-87c4-0e1e03d4a855" providerId="AD" clId="Web-{E0C049F2-3550-593C-3D09-39A3F5C032F6}" dt="2025-11-06T14:24:45.609" v="24"/>
          <ac:spMkLst>
            <pc:docMk/>
            <pc:sldMk cId="3858979206" sldId="270"/>
            <ac:spMk id="4" creationId="{83220AAC-E6D3-C645-99EE-D2B127752D08}"/>
          </ac:spMkLst>
        </pc:spChg>
        <pc:spChg chg="mod">
          <ac:chgData name="Samaneh Mohajer Solaimani (2428421)" userId="S::2428421@student.uwtsd.ac.uk::a7d62f63-ce8c-44ec-87c4-0e1e03d4a855" providerId="AD" clId="Web-{E0C049F2-3550-593C-3D09-39A3F5C032F6}" dt="2025-11-06T14:24:45.609" v="24"/>
          <ac:spMkLst>
            <pc:docMk/>
            <pc:sldMk cId="3858979206" sldId="270"/>
            <ac:spMk id="5" creationId="{D5F74128-657C-8CA0-F798-4CC1A1F80CED}"/>
          </ac:spMkLst>
        </pc:spChg>
        <pc:spChg chg="mod">
          <ac:chgData name="Samaneh Mohajer Solaimani (2428421)" userId="S::2428421@student.uwtsd.ac.uk::a7d62f63-ce8c-44ec-87c4-0e1e03d4a855" providerId="AD" clId="Web-{E0C049F2-3550-593C-3D09-39A3F5C032F6}" dt="2025-11-06T14:24:45.609" v="24"/>
          <ac:spMkLst>
            <pc:docMk/>
            <pc:sldMk cId="3858979206" sldId="270"/>
            <ac:spMk id="6" creationId="{324DD4C9-DA1D-D801-3E2E-091940AAC614}"/>
          </ac:spMkLst>
        </pc:spChg>
        <pc:spChg chg="add del mod">
          <ac:chgData name="Samaneh Mohajer Solaimani (2428421)" userId="S::2428421@student.uwtsd.ac.uk::a7d62f63-ce8c-44ec-87c4-0e1e03d4a855" providerId="AD" clId="Web-{E0C049F2-3550-593C-3D09-39A3F5C032F6}" dt="2025-11-06T14:24:08.625" v="19"/>
          <ac:spMkLst>
            <pc:docMk/>
            <pc:sldMk cId="3858979206" sldId="270"/>
            <ac:spMk id="12" creationId="{FC30C324-4466-71E7-8BCF-63641BEB3542}"/>
          </ac:spMkLst>
        </pc:spChg>
        <pc:graphicFrameChg chg="add del mod">
          <ac:chgData name="Samaneh Mohajer Solaimani (2428421)" userId="S::2428421@student.uwtsd.ac.uk::a7d62f63-ce8c-44ec-87c4-0e1e03d4a855" providerId="AD" clId="Web-{E0C049F2-3550-593C-3D09-39A3F5C032F6}" dt="2025-11-06T14:24:08.625" v="19"/>
          <ac:graphicFrameMkLst>
            <pc:docMk/>
            <pc:sldMk cId="3858979206" sldId="270"/>
            <ac:graphicFrameMk id="8" creationId="{5870B62F-BCF9-7F70-BE5B-061CAF933EC8}"/>
          </ac:graphicFrameMkLst>
        </pc:graphicFrameChg>
        <pc:graphicFrameChg chg="add del">
          <ac:chgData name="Samaneh Mohajer Solaimani (2428421)" userId="S::2428421@student.uwtsd.ac.uk::a7d62f63-ce8c-44ec-87c4-0e1e03d4a855" providerId="AD" clId="Web-{E0C049F2-3550-593C-3D09-39A3F5C032F6}" dt="2025-11-06T14:24:18.250" v="21"/>
          <ac:graphicFrameMkLst>
            <pc:docMk/>
            <pc:sldMk cId="3858979206" sldId="270"/>
            <ac:graphicFrameMk id="14" creationId="{990F1300-9345-9C27-F050-4BBA172BBF48}"/>
          </ac:graphicFrameMkLst>
        </pc:graphicFrameChg>
        <pc:graphicFrameChg chg="add del">
          <ac:chgData name="Samaneh Mohajer Solaimani (2428421)" userId="S::2428421@student.uwtsd.ac.uk::a7d62f63-ce8c-44ec-87c4-0e1e03d4a855" providerId="AD" clId="Web-{E0C049F2-3550-593C-3D09-39A3F5C032F6}" dt="2025-11-06T14:24:45.563" v="23"/>
          <ac:graphicFrameMkLst>
            <pc:docMk/>
            <pc:sldMk cId="3858979206" sldId="270"/>
            <ac:graphicFrameMk id="16" creationId="{93159E15-1949-773B-8981-E502A2CD2A23}"/>
          </ac:graphicFrameMkLst>
        </pc:graphicFrameChg>
        <pc:graphicFrameChg chg="add">
          <ac:chgData name="Samaneh Mohajer Solaimani (2428421)" userId="S::2428421@student.uwtsd.ac.uk::a7d62f63-ce8c-44ec-87c4-0e1e03d4a855" providerId="AD" clId="Web-{E0C049F2-3550-593C-3D09-39A3F5C032F6}" dt="2025-11-06T14:24:45.609" v="24"/>
          <ac:graphicFrameMkLst>
            <pc:docMk/>
            <pc:sldMk cId="3858979206" sldId="270"/>
            <ac:graphicFrameMk id="18" creationId="{990F1300-9345-9C27-F050-4BBA172BBF48}"/>
          </ac:graphicFrameMkLst>
        </pc:graphicFrameChg>
      </pc:sldChg>
      <pc:sldChg chg="addSp modSp new mod modTransition modClrScheme chgLayout">
        <pc:chgData name="Samaneh Mohajer Solaimani (2428421)" userId="S::2428421@student.uwtsd.ac.uk::a7d62f63-ce8c-44ec-87c4-0e1e03d4a855" providerId="AD" clId="Web-{E0C049F2-3550-593C-3D09-39A3F5C032F6}" dt="2025-11-06T14:25:44.454" v="36"/>
        <pc:sldMkLst>
          <pc:docMk/>
          <pc:sldMk cId="2473605484" sldId="271"/>
        </pc:sldMkLst>
        <pc:spChg chg="mod">
          <ac:chgData name="Samaneh Mohajer Solaimani (2428421)" userId="S::2428421@student.uwtsd.ac.uk::a7d62f63-ce8c-44ec-87c4-0e1e03d4a855" providerId="AD" clId="Web-{E0C049F2-3550-593C-3D09-39A3F5C032F6}" dt="2025-11-06T14:25:34.313" v="35"/>
          <ac:spMkLst>
            <pc:docMk/>
            <pc:sldMk cId="2473605484" sldId="271"/>
            <ac:spMk id="2" creationId="{1D03B481-3ED3-D94C-05C7-2531138853AF}"/>
          </ac:spMkLst>
        </pc:spChg>
        <pc:spChg chg="mod">
          <ac:chgData name="Samaneh Mohajer Solaimani (2428421)" userId="S::2428421@student.uwtsd.ac.uk::a7d62f63-ce8c-44ec-87c4-0e1e03d4a855" providerId="AD" clId="Web-{E0C049F2-3550-593C-3D09-39A3F5C032F6}" dt="2025-11-06T14:25:34.313" v="35"/>
          <ac:spMkLst>
            <pc:docMk/>
            <pc:sldMk cId="2473605484" sldId="271"/>
            <ac:spMk id="3" creationId="{2C8D53ED-F121-EBA8-AD21-182A5779006E}"/>
          </ac:spMkLst>
        </pc:spChg>
        <pc:spChg chg="mod">
          <ac:chgData name="Samaneh Mohajer Solaimani (2428421)" userId="S::2428421@student.uwtsd.ac.uk::a7d62f63-ce8c-44ec-87c4-0e1e03d4a855" providerId="AD" clId="Web-{E0C049F2-3550-593C-3D09-39A3F5C032F6}" dt="2025-11-06T14:25:34.313" v="35"/>
          <ac:spMkLst>
            <pc:docMk/>
            <pc:sldMk cId="2473605484" sldId="271"/>
            <ac:spMk id="4" creationId="{7B647047-617A-9A0D-A06E-4B954490D59E}"/>
          </ac:spMkLst>
        </pc:spChg>
        <pc:spChg chg="mod">
          <ac:chgData name="Samaneh Mohajer Solaimani (2428421)" userId="S::2428421@student.uwtsd.ac.uk::a7d62f63-ce8c-44ec-87c4-0e1e03d4a855" providerId="AD" clId="Web-{E0C049F2-3550-593C-3D09-39A3F5C032F6}" dt="2025-11-06T14:25:34.313" v="35"/>
          <ac:spMkLst>
            <pc:docMk/>
            <pc:sldMk cId="2473605484" sldId="271"/>
            <ac:spMk id="5" creationId="{6896CAA2-B50B-0CAB-544A-540798884BDE}"/>
          </ac:spMkLst>
        </pc:spChg>
        <pc:picChg chg="add">
          <ac:chgData name="Samaneh Mohajer Solaimani (2428421)" userId="S::2428421@student.uwtsd.ac.uk::a7d62f63-ce8c-44ec-87c4-0e1e03d4a855" providerId="AD" clId="Web-{E0C049F2-3550-593C-3D09-39A3F5C032F6}" dt="2025-11-06T14:25:34.313" v="35"/>
          <ac:picMkLst>
            <pc:docMk/>
            <pc:sldMk cId="2473605484" sldId="271"/>
            <ac:picMk id="7" creationId="{1CDCD0DA-C3FA-CB7B-5C8E-B67B37A28BEA}"/>
          </ac:picMkLst>
        </pc:picChg>
      </pc:sldChg>
      <pc:sldChg chg="addSp delSp modSp new mod modClrScheme chgLayout">
        <pc:chgData name="Samaneh Mohajer Solaimani (2428421)" userId="S::2428421@student.uwtsd.ac.uk::a7d62f63-ce8c-44ec-87c4-0e1e03d4a855" providerId="AD" clId="Web-{E0C049F2-3550-593C-3D09-39A3F5C032F6}" dt="2025-11-06T14:28:10.158" v="58" actId="20577"/>
        <pc:sldMkLst>
          <pc:docMk/>
          <pc:sldMk cId="3641834185" sldId="272"/>
        </pc:sldMkLst>
        <pc:spChg chg="mod">
          <ac:chgData name="Samaneh Mohajer Solaimani (2428421)" userId="S::2428421@student.uwtsd.ac.uk::a7d62f63-ce8c-44ec-87c4-0e1e03d4a855" providerId="AD" clId="Web-{E0C049F2-3550-593C-3D09-39A3F5C032F6}" dt="2025-11-06T14:28:10.158" v="58" actId="20577"/>
          <ac:spMkLst>
            <pc:docMk/>
            <pc:sldMk cId="3641834185" sldId="272"/>
            <ac:spMk id="2" creationId="{6A53A984-1ECB-21F2-11DE-24748AAB79C2}"/>
          </ac:spMkLst>
        </pc:spChg>
        <pc:spChg chg="add del mod">
          <ac:chgData name="Samaneh Mohajer Solaimani (2428421)" userId="S::2428421@student.uwtsd.ac.uk::a7d62f63-ce8c-44ec-87c4-0e1e03d4a855" providerId="AD" clId="Web-{E0C049F2-3550-593C-3D09-39A3F5C032F6}" dt="2025-11-06T14:27:17.127" v="53"/>
          <ac:spMkLst>
            <pc:docMk/>
            <pc:sldMk cId="3641834185" sldId="272"/>
            <ac:spMk id="3" creationId="{6C08DF5D-E41D-549C-38C6-BC1262FCAEAD}"/>
          </ac:spMkLst>
        </pc:spChg>
        <pc:spChg chg="mod">
          <ac:chgData name="Samaneh Mohajer Solaimani (2428421)" userId="S::2428421@student.uwtsd.ac.uk::a7d62f63-ce8c-44ec-87c4-0e1e03d4a855" providerId="AD" clId="Web-{E0C049F2-3550-593C-3D09-39A3F5C032F6}" dt="2025-11-06T14:27:17.127" v="53"/>
          <ac:spMkLst>
            <pc:docMk/>
            <pc:sldMk cId="3641834185" sldId="272"/>
            <ac:spMk id="4" creationId="{AE315FB0-86A5-0AE2-1C7F-EB06C0C2FA01}"/>
          </ac:spMkLst>
        </pc:spChg>
        <pc:spChg chg="mod">
          <ac:chgData name="Samaneh Mohajer Solaimani (2428421)" userId="S::2428421@student.uwtsd.ac.uk::a7d62f63-ce8c-44ec-87c4-0e1e03d4a855" providerId="AD" clId="Web-{E0C049F2-3550-593C-3D09-39A3F5C032F6}" dt="2025-11-06T14:27:17.127" v="53"/>
          <ac:spMkLst>
            <pc:docMk/>
            <pc:sldMk cId="3641834185" sldId="272"/>
            <ac:spMk id="5" creationId="{70108236-861A-46A1-39EA-2BAFBC45319D}"/>
          </ac:spMkLst>
        </pc:spChg>
        <pc:spChg chg="mod">
          <ac:chgData name="Samaneh Mohajer Solaimani (2428421)" userId="S::2428421@student.uwtsd.ac.uk::a7d62f63-ce8c-44ec-87c4-0e1e03d4a855" providerId="AD" clId="Web-{E0C049F2-3550-593C-3D09-39A3F5C032F6}" dt="2025-11-06T14:27:17.127" v="53"/>
          <ac:spMkLst>
            <pc:docMk/>
            <pc:sldMk cId="3641834185" sldId="272"/>
            <ac:spMk id="6" creationId="{F3390BC2-093D-7D59-5C35-9F423BC31B88}"/>
          </ac:spMkLst>
        </pc:spChg>
        <pc:spChg chg="add del mod">
          <ac:chgData name="Samaneh Mohajer Solaimani (2428421)" userId="S::2428421@student.uwtsd.ac.uk::a7d62f63-ce8c-44ec-87c4-0e1e03d4a855" providerId="AD" clId="Web-{E0C049F2-3550-593C-3D09-39A3F5C032F6}" dt="2025-11-06T14:27:17.111" v="52"/>
          <ac:spMkLst>
            <pc:docMk/>
            <pc:sldMk cId="3641834185" sldId="272"/>
            <ac:spMk id="11" creationId="{4E859651-BEBC-EECB-D246-90DB7D0E1105}"/>
          </ac:spMkLst>
        </pc:spChg>
        <pc:spChg chg="add del mod">
          <ac:chgData name="Samaneh Mohajer Solaimani (2428421)" userId="S::2428421@student.uwtsd.ac.uk::a7d62f63-ce8c-44ec-87c4-0e1e03d4a855" providerId="AD" clId="Web-{E0C049F2-3550-593C-3D09-39A3F5C032F6}" dt="2025-11-06T14:27:17.111" v="52"/>
          <ac:spMkLst>
            <pc:docMk/>
            <pc:sldMk cId="3641834185" sldId="272"/>
            <ac:spMk id="13" creationId="{C4100406-F98E-F3F6-1132-2F8394AE063C}"/>
          </ac:spMkLst>
        </pc:spChg>
        <pc:spChg chg="add del mod">
          <ac:chgData name="Samaneh Mohajer Solaimani (2428421)" userId="S::2428421@student.uwtsd.ac.uk::a7d62f63-ce8c-44ec-87c4-0e1e03d4a855" providerId="AD" clId="Web-{E0C049F2-3550-593C-3D09-39A3F5C032F6}" dt="2025-11-06T14:27:17.111" v="52"/>
          <ac:spMkLst>
            <pc:docMk/>
            <pc:sldMk cId="3641834185" sldId="272"/>
            <ac:spMk id="15" creationId="{554240FE-4A53-D9A8-4113-8DE6F948E8AC}"/>
          </ac:spMkLst>
        </pc:spChg>
        <pc:spChg chg="add del mod">
          <ac:chgData name="Samaneh Mohajer Solaimani (2428421)" userId="S::2428421@student.uwtsd.ac.uk::a7d62f63-ce8c-44ec-87c4-0e1e03d4a855" providerId="AD" clId="Web-{E0C049F2-3550-593C-3D09-39A3F5C032F6}" dt="2025-11-06T14:27:17.111" v="52"/>
          <ac:spMkLst>
            <pc:docMk/>
            <pc:sldMk cId="3641834185" sldId="272"/>
            <ac:spMk id="17" creationId="{D1B61432-D8EF-464D-B0C2-18DB11FFD5BC}"/>
          </ac:spMkLst>
        </pc:spChg>
        <pc:spChg chg="add mod">
          <ac:chgData name="Samaneh Mohajer Solaimani (2428421)" userId="S::2428421@student.uwtsd.ac.uk::a7d62f63-ce8c-44ec-87c4-0e1e03d4a855" providerId="AD" clId="Web-{E0C049F2-3550-593C-3D09-39A3F5C032F6}" dt="2025-11-06T14:27:28.705" v="57" actId="14100"/>
          <ac:spMkLst>
            <pc:docMk/>
            <pc:sldMk cId="3641834185" sldId="272"/>
            <ac:spMk id="19" creationId="{EB309E95-DC3A-D122-1FFD-52D775EEC58D}"/>
          </ac:spMkLst>
        </pc:spChg>
      </pc:sldChg>
    </pc:docChg>
  </pc:docChgLst>
  <pc:docChgLst>
    <pc:chgData name="Samaneh Mohajer Solaimani (2428421)" userId="a7d62f63-ce8c-44ec-87c4-0e1e03d4a855" providerId="ADAL" clId="{6C121DF9-21ED-432D-AC59-36D7238A8049}"/>
    <pc:docChg chg="custSel modSld">
      <pc:chgData name="Samaneh Mohajer Solaimani (2428421)" userId="a7d62f63-ce8c-44ec-87c4-0e1e03d4a855" providerId="ADAL" clId="{6C121DF9-21ED-432D-AC59-36D7238A8049}" dt="2025-11-06T14:32:57.273" v="8" actId="478"/>
      <pc:docMkLst>
        <pc:docMk/>
      </pc:docMkLst>
      <pc:sldChg chg="delSp mod">
        <pc:chgData name="Samaneh Mohajer Solaimani (2428421)" userId="a7d62f63-ce8c-44ec-87c4-0e1e03d4a855" providerId="ADAL" clId="{6C121DF9-21ED-432D-AC59-36D7238A8049}" dt="2025-11-06T14:32:35.065" v="3" actId="478"/>
        <pc:sldMkLst>
          <pc:docMk/>
          <pc:sldMk cId="1011462357" sldId="263"/>
        </pc:sldMkLst>
        <pc:spChg chg="del">
          <ac:chgData name="Samaneh Mohajer Solaimani (2428421)" userId="a7d62f63-ce8c-44ec-87c4-0e1e03d4a855" providerId="ADAL" clId="{6C121DF9-21ED-432D-AC59-36D7238A8049}" dt="2025-11-06T14:32:35.065" v="3" actId="478"/>
          <ac:spMkLst>
            <pc:docMk/>
            <pc:sldMk cId="1011462357" sldId="263"/>
            <ac:spMk id="5" creationId="{CFBE363B-C282-69CA-8943-3BBA16EC9263}"/>
          </ac:spMkLst>
        </pc:spChg>
      </pc:sldChg>
      <pc:sldChg chg="delSp modSp mod">
        <pc:chgData name="Samaneh Mohajer Solaimani (2428421)" userId="a7d62f63-ce8c-44ec-87c4-0e1e03d4a855" providerId="ADAL" clId="{6C121DF9-21ED-432D-AC59-36D7238A8049}" dt="2025-11-06T14:32:30.814" v="2" actId="478"/>
        <pc:sldMkLst>
          <pc:docMk/>
          <pc:sldMk cId="797948683" sldId="265"/>
        </pc:sldMkLst>
        <pc:spChg chg="del mod">
          <ac:chgData name="Samaneh Mohajer Solaimani (2428421)" userId="a7d62f63-ce8c-44ec-87c4-0e1e03d4a855" providerId="ADAL" clId="{6C121DF9-21ED-432D-AC59-36D7238A8049}" dt="2025-11-06T14:32:30.814" v="2" actId="478"/>
          <ac:spMkLst>
            <pc:docMk/>
            <pc:sldMk cId="797948683" sldId="265"/>
            <ac:spMk id="4" creationId="{ADBA4127-650F-F06B-346E-41B67CDF1671}"/>
          </ac:spMkLst>
        </pc:spChg>
      </pc:sldChg>
      <pc:sldChg chg="delSp mod">
        <pc:chgData name="Samaneh Mohajer Solaimani (2428421)" userId="a7d62f63-ce8c-44ec-87c4-0e1e03d4a855" providerId="ADAL" clId="{6C121DF9-21ED-432D-AC59-36D7238A8049}" dt="2025-11-06T14:32:39.117" v="4" actId="478"/>
        <pc:sldMkLst>
          <pc:docMk/>
          <pc:sldMk cId="40167263" sldId="266"/>
        </pc:sldMkLst>
        <pc:spChg chg="del">
          <ac:chgData name="Samaneh Mohajer Solaimani (2428421)" userId="a7d62f63-ce8c-44ec-87c4-0e1e03d4a855" providerId="ADAL" clId="{6C121DF9-21ED-432D-AC59-36D7238A8049}" dt="2025-11-06T14:32:39.117" v="4" actId="478"/>
          <ac:spMkLst>
            <pc:docMk/>
            <pc:sldMk cId="40167263" sldId="266"/>
            <ac:spMk id="2" creationId="{8423E24C-E663-2EA8-F97D-E1DE2821D3AB}"/>
          </ac:spMkLst>
        </pc:spChg>
      </pc:sldChg>
      <pc:sldChg chg="delSp mod">
        <pc:chgData name="Samaneh Mohajer Solaimani (2428421)" userId="a7d62f63-ce8c-44ec-87c4-0e1e03d4a855" providerId="ADAL" clId="{6C121DF9-21ED-432D-AC59-36D7238A8049}" dt="2025-11-06T14:32:42.963" v="5" actId="478"/>
        <pc:sldMkLst>
          <pc:docMk/>
          <pc:sldMk cId="2136239510" sldId="268"/>
        </pc:sldMkLst>
        <pc:spChg chg="del">
          <ac:chgData name="Samaneh Mohajer Solaimani (2428421)" userId="a7d62f63-ce8c-44ec-87c4-0e1e03d4a855" providerId="ADAL" clId="{6C121DF9-21ED-432D-AC59-36D7238A8049}" dt="2025-11-06T14:32:42.963" v="5" actId="478"/>
          <ac:spMkLst>
            <pc:docMk/>
            <pc:sldMk cId="2136239510" sldId="268"/>
            <ac:spMk id="4" creationId="{3D88CF46-43B7-CE80-383E-73E01B8130B0}"/>
          </ac:spMkLst>
        </pc:spChg>
      </pc:sldChg>
      <pc:sldChg chg="delSp mod">
        <pc:chgData name="Samaneh Mohajer Solaimani (2428421)" userId="a7d62f63-ce8c-44ec-87c4-0e1e03d4a855" providerId="ADAL" clId="{6C121DF9-21ED-432D-AC59-36D7238A8049}" dt="2025-11-06T14:32:47.476" v="6" actId="478"/>
        <pc:sldMkLst>
          <pc:docMk/>
          <pc:sldMk cId="2331217083" sldId="269"/>
        </pc:sldMkLst>
        <pc:spChg chg="del">
          <ac:chgData name="Samaneh Mohajer Solaimani (2428421)" userId="a7d62f63-ce8c-44ec-87c4-0e1e03d4a855" providerId="ADAL" clId="{6C121DF9-21ED-432D-AC59-36D7238A8049}" dt="2025-11-06T14:32:47.476" v="6" actId="478"/>
          <ac:spMkLst>
            <pc:docMk/>
            <pc:sldMk cId="2331217083" sldId="269"/>
            <ac:spMk id="5" creationId="{F50E6FE2-98A1-7300-E54A-05D0B9CC26A0}"/>
          </ac:spMkLst>
        </pc:spChg>
      </pc:sldChg>
      <pc:sldChg chg="delSp mod">
        <pc:chgData name="Samaneh Mohajer Solaimani (2428421)" userId="a7d62f63-ce8c-44ec-87c4-0e1e03d4a855" providerId="ADAL" clId="{6C121DF9-21ED-432D-AC59-36D7238A8049}" dt="2025-11-06T14:32:24.325" v="0" actId="478"/>
        <pc:sldMkLst>
          <pc:docMk/>
          <pc:sldMk cId="3858979206" sldId="270"/>
        </pc:sldMkLst>
        <pc:spChg chg="del">
          <ac:chgData name="Samaneh Mohajer Solaimani (2428421)" userId="a7d62f63-ce8c-44ec-87c4-0e1e03d4a855" providerId="ADAL" clId="{6C121DF9-21ED-432D-AC59-36D7238A8049}" dt="2025-11-06T14:32:24.325" v="0" actId="478"/>
          <ac:spMkLst>
            <pc:docMk/>
            <pc:sldMk cId="3858979206" sldId="270"/>
            <ac:spMk id="4" creationId="{83220AAC-E6D3-C645-99EE-D2B127752D08}"/>
          </ac:spMkLst>
        </pc:spChg>
      </pc:sldChg>
      <pc:sldChg chg="delSp mod">
        <pc:chgData name="Samaneh Mohajer Solaimani (2428421)" userId="a7d62f63-ce8c-44ec-87c4-0e1e03d4a855" providerId="ADAL" clId="{6C121DF9-21ED-432D-AC59-36D7238A8049}" dt="2025-11-06T14:32:52.916" v="7" actId="478"/>
        <pc:sldMkLst>
          <pc:docMk/>
          <pc:sldMk cId="2473605484" sldId="271"/>
        </pc:sldMkLst>
        <pc:spChg chg="del">
          <ac:chgData name="Samaneh Mohajer Solaimani (2428421)" userId="a7d62f63-ce8c-44ec-87c4-0e1e03d4a855" providerId="ADAL" clId="{6C121DF9-21ED-432D-AC59-36D7238A8049}" dt="2025-11-06T14:32:52.916" v="7" actId="478"/>
          <ac:spMkLst>
            <pc:docMk/>
            <pc:sldMk cId="2473605484" sldId="271"/>
            <ac:spMk id="3" creationId="{2C8D53ED-F121-EBA8-AD21-182A5779006E}"/>
          </ac:spMkLst>
        </pc:spChg>
      </pc:sldChg>
      <pc:sldChg chg="delSp mod">
        <pc:chgData name="Samaneh Mohajer Solaimani (2428421)" userId="a7d62f63-ce8c-44ec-87c4-0e1e03d4a855" providerId="ADAL" clId="{6C121DF9-21ED-432D-AC59-36D7238A8049}" dt="2025-11-06T14:32:57.273" v="8" actId="478"/>
        <pc:sldMkLst>
          <pc:docMk/>
          <pc:sldMk cId="3641834185" sldId="272"/>
        </pc:sldMkLst>
        <pc:spChg chg="del">
          <ac:chgData name="Samaneh Mohajer Solaimani (2428421)" userId="a7d62f63-ce8c-44ec-87c4-0e1e03d4a855" providerId="ADAL" clId="{6C121DF9-21ED-432D-AC59-36D7238A8049}" dt="2025-11-06T14:32:57.273" v="8" actId="478"/>
          <ac:spMkLst>
            <pc:docMk/>
            <pc:sldMk cId="3641834185" sldId="272"/>
            <ac:spMk id="4" creationId="{AE315FB0-86A5-0AE2-1C7F-EB06C0C2FA01}"/>
          </ac:spMkLst>
        </pc:spChg>
      </pc:sldChg>
    </pc:docChg>
  </pc:docChgLst>
  <pc:docChgLst>
    <pc:chgData name="Samaneh Mohajer Solaimani (2428421)" userId="S::2428421@student.uwtsd.ac.uk::a7d62f63-ce8c-44ec-87c4-0e1e03d4a855" providerId="AD" clId="Web-{A2163670-ACCB-1BF1-99AD-F104CA54DDD8}"/>
    <pc:docChg chg="modSld">
      <pc:chgData name="Samaneh Mohajer Solaimani (2428421)" userId="S::2428421@student.uwtsd.ac.uk::a7d62f63-ce8c-44ec-87c4-0e1e03d4a855" providerId="AD" clId="Web-{A2163670-ACCB-1BF1-99AD-F104CA54DDD8}" dt="2025-11-06T14:34:01.947" v="0"/>
      <pc:docMkLst>
        <pc:docMk/>
      </pc:docMkLst>
      <pc:sldChg chg="modTransition">
        <pc:chgData name="Samaneh Mohajer Solaimani (2428421)" userId="S::2428421@student.uwtsd.ac.uk::a7d62f63-ce8c-44ec-87c4-0e1e03d4a855" providerId="AD" clId="Web-{A2163670-ACCB-1BF1-99AD-F104CA54DDD8}" dt="2025-11-06T14:34:01.947" v="0"/>
        <pc:sldMkLst>
          <pc:docMk/>
          <pc:sldMk cId="3641834185" sldId="272"/>
        </pc:sldMkLst>
      </pc:sldChg>
    </pc:docChg>
  </pc:docChgLst>
  <pc:docChgLst>
    <pc:chgData name="Samaneh Mohajer Solaimani (2428421)" userId="S::2428421@student.uwtsd.ac.uk::a7d62f63-ce8c-44ec-87c4-0e1e03d4a855" providerId="AD" clId="Web-{6AE99573-15A9-9FF5-A9F0-0706635AB07F}"/>
    <pc:docChg chg="addSld delSld modSld">
      <pc:chgData name="Samaneh Mohajer Solaimani (2428421)" userId="S::2428421@student.uwtsd.ac.uk::a7d62f63-ce8c-44ec-87c4-0e1e03d4a855" providerId="AD" clId="Web-{6AE99573-15A9-9FF5-A9F0-0706635AB07F}" dt="2025-10-30T15:40:11.045" v="105"/>
      <pc:docMkLst>
        <pc:docMk/>
      </pc:docMkLst>
      <pc:sldChg chg="addSp delSp modSp new mod modTransition modClrScheme chgLayout">
        <pc:chgData name="Samaneh Mohajer Solaimani (2428421)" userId="S::2428421@student.uwtsd.ac.uk::a7d62f63-ce8c-44ec-87c4-0e1e03d4a855" providerId="AD" clId="Web-{6AE99573-15A9-9FF5-A9F0-0706635AB07F}" dt="2025-10-30T15:33:37.137" v="60"/>
        <pc:sldMkLst>
          <pc:docMk/>
          <pc:sldMk cId="1011462357" sldId="263"/>
        </pc:sldMkLst>
        <pc:spChg chg="mod ord">
          <ac:chgData name="Samaneh Mohajer Solaimani (2428421)" userId="S::2428421@student.uwtsd.ac.uk::a7d62f63-ce8c-44ec-87c4-0e1e03d4a855" providerId="AD" clId="Web-{6AE99573-15A9-9FF5-A9F0-0706635AB07F}" dt="2025-10-30T15:33:24.980" v="59" actId="20577"/>
          <ac:spMkLst>
            <pc:docMk/>
            <pc:sldMk cId="1011462357" sldId="263"/>
            <ac:spMk id="2" creationId="{B93D305D-DCF2-404C-8C1A-6B948740CB5D}"/>
          </ac:spMkLst>
        </pc:spChg>
        <pc:spChg chg="mod ord">
          <ac:chgData name="Samaneh Mohajer Solaimani (2428421)" userId="S::2428421@student.uwtsd.ac.uk::a7d62f63-ce8c-44ec-87c4-0e1e03d4a855" providerId="AD" clId="Web-{6AE99573-15A9-9FF5-A9F0-0706635AB07F}" dt="2025-10-30T15:32:16.979" v="45"/>
          <ac:spMkLst>
            <pc:docMk/>
            <pc:sldMk cId="1011462357" sldId="263"/>
            <ac:spMk id="5" creationId="{CFBE363B-C282-69CA-8943-3BBA16EC9263}"/>
          </ac:spMkLst>
        </pc:spChg>
        <pc:spChg chg="mod ord">
          <ac:chgData name="Samaneh Mohajer Solaimani (2428421)" userId="S::2428421@student.uwtsd.ac.uk::a7d62f63-ce8c-44ec-87c4-0e1e03d4a855" providerId="AD" clId="Web-{6AE99573-15A9-9FF5-A9F0-0706635AB07F}" dt="2025-10-30T15:32:16.979" v="45"/>
          <ac:spMkLst>
            <pc:docMk/>
            <pc:sldMk cId="1011462357" sldId="263"/>
            <ac:spMk id="6" creationId="{0F33AE18-11CF-1C25-780E-F420B8B0D50A}"/>
          </ac:spMkLst>
        </pc:spChg>
        <pc:spChg chg="mod ord">
          <ac:chgData name="Samaneh Mohajer Solaimani (2428421)" userId="S::2428421@student.uwtsd.ac.uk::a7d62f63-ce8c-44ec-87c4-0e1e03d4a855" providerId="AD" clId="Web-{6AE99573-15A9-9FF5-A9F0-0706635AB07F}" dt="2025-10-30T15:32:16.979" v="45"/>
          <ac:spMkLst>
            <pc:docMk/>
            <pc:sldMk cId="1011462357" sldId="263"/>
            <ac:spMk id="7" creationId="{0BBCA9AF-9C13-870A-5E71-27B7190762D3}"/>
          </ac:spMkLst>
        </pc:spChg>
        <pc:picChg chg="add">
          <ac:chgData name="Samaneh Mohajer Solaimani (2428421)" userId="S::2428421@student.uwtsd.ac.uk::a7d62f63-ce8c-44ec-87c4-0e1e03d4a855" providerId="AD" clId="Web-{6AE99573-15A9-9FF5-A9F0-0706635AB07F}" dt="2025-10-30T15:32:16.979" v="45"/>
          <ac:picMkLst>
            <pc:docMk/>
            <pc:sldMk cId="1011462357" sldId="263"/>
            <ac:picMk id="9" creationId="{A581C7C4-B1C7-6328-15AF-C05E42414B9E}"/>
          </ac:picMkLst>
        </pc:picChg>
      </pc:sldChg>
      <pc:sldChg chg="addSp modSp new mod modClrScheme chgLayout">
        <pc:chgData name="Samaneh Mohajer Solaimani (2428421)" userId="S::2428421@student.uwtsd.ac.uk::a7d62f63-ce8c-44ec-87c4-0e1e03d4a855" providerId="AD" clId="Web-{6AE99573-15A9-9FF5-A9F0-0706635AB07F}" dt="2025-10-30T15:39:58.325" v="104" actId="20577"/>
        <pc:sldMkLst>
          <pc:docMk/>
          <pc:sldMk cId="797948683" sldId="265"/>
        </pc:sldMkLst>
        <pc:spChg chg="mod ord">
          <ac:chgData name="Samaneh Mohajer Solaimani (2428421)" userId="S::2428421@student.uwtsd.ac.uk::a7d62f63-ce8c-44ec-87c4-0e1e03d4a855" providerId="AD" clId="Web-{6AE99573-15A9-9FF5-A9F0-0706635AB07F}" dt="2025-10-30T15:38:48.880" v="90"/>
          <ac:spMkLst>
            <pc:docMk/>
            <pc:sldMk cId="797948683" sldId="265"/>
            <ac:spMk id="2" creationId="{620CFD70-10AB-C9E8-1F25-FED7E0E22827}"/>
          </ac:spMkLst>
        </pc:spChg>
        <pc:spChg chg="mod ord">
          <ac:chgData name="Samaneh Mohajer Solaimani (2428421)" userId="S::2428421@student.uwtsd.ac.uk::a7d62f63-ce8c-44ec-87c4-0e1e03d4a855" providerId="AD" clId="Web-{6AE99573-15A9-9FF5-A9F0-0706635AB07F}" dt="2025-10-30T15:39:58.325" v="104" actId="20577"/>
          <ac:spMkLst>
            <pc:docMk/>
            <pc:sldMk cId="797948683" sldId="265"/>
            <ac:spMk id="3" creationId="{5A8CE463-B592-82DF-2A95-2D29925531C8}"/>
          </ac:spMkLst>
        </pc:spChg>
        <pc:spChg chg="mod ord">
          <ac:chgData name="Samaneh Mohajer Solaimani (2428421)" userId="S::2428421@student.uwtsd.ac.uk::a7d62f63-ce8c-44ec-87c4-0e1e03d4a855" providerId="AD" clId="Web-{6AE99573-15A9-9FF5-A9F0-0706635AB07F}" dt="2025-10-30T15:38:48.880" v="90"/>
          <ac:spMkLst>
            <pc:docMk/>
            <pc:sldMk cId="797948683" sldId="265"/>
            <ac:spMk id="4" creationId="{ADBA4127-650F-F06B-346E-41B67CDF1671}"/>
          </ac:spMkLst>
        </pc:spChg>
        <pc:spChg chg="mod ord">
          <ac:chgData name="Samaneh Mohajer Solaimani (2428421)" userId="S::2428421@student.uwtsd.ac.uk::a7d62f63-ce8c-44ec-87c4-0e1e03d4a855" providerId="AD" clId="Web-{6AE99573-15A9-9FF5-A9F0-0706635AB07F}" dt="2025-10-30T15:38:48.880" v="90"/>
          <ac:spMkLst>
            <pc:docMk/>
            <pc:sldMk cId="797948683" sldId="265"/>
            <ac:spMk id="5" creationId="{0D1BCB4B-FEEC-8A7E-4D97-6D5C19FC894A}"/>
          </ac:spMkLst>
        </pc:spChg>
        <pc:spChg chg="mod ord">
          <ac:chgData name="Samaneh Mohajer Solaimani (2428421)" userId="S::2428421@student.uwtsd.ac.uk::a7d62f63-ce8c-44ec-87c4-0e1e03d4a855" providerId="AD" clId="Web-{6AE99573-15A9-9FF5-A9F0-0706635AB07F}" dt="2025-10-30T15:38:48.880" v="90"/>
          <ac:spMkLst>
            <pc:docMk/>
            <pc:sldMk cId="797948683" sldId="265"/>
            <ac:spMk id="6" creationId="{DE25BA36-C850-C370-BBF2-11B3FE3F8F12}"/>
          </ac:spMkLst>
        </pc:spChg>
        <pc:spChg chg="add mod ord">
          <ac:chgData name="Samaneh Mohajer Solaimani (2428421)" userId="S::2428421@student.uwtsd.ac.uk::a7d62f63-ce8c-44ec-87c4-0e1e03d4a855" providerId="AD" clId="Web-{6AE99573-15A9-9FF5-A9F0-0706635AB07F}" dt="2025-10-30T15:39:29.541" v="100" actId="14100"/>
          <ac:spMkLst>
            <pc:docMk/>
            <pc:sldMk cId="797948683" sldId="265"/>
            <ac:spMk id="7" creationId="{6A16DE1B-75F3-8F7B-CE48-05C42303F476}"/>
          </ac:spMkLst>
        </pc:spChg>
        <pc:spChg chg="add mod ord">
          <ac:chgData name="Samaneh Mohajer Solaimani (2428421)" userId="S::2428421@student.uwtsd.ac.uk::a7d62f63-ce8c-44ec-87c4-0e1e03d4a855" providerId="AD" clId="Web-{6AE99573-15A9-9FF5-A9F0-0706635AB07F}" dt="2025-10-30T15:39:29.541" v="100" actId="14100"/>
          <ac:spMkLst>
            <pc:docMk/>
            <pc:sldMk cId="797948683" sldId="265"/>
            <ac:spMk id="8" creationId="{9F2E25E0-2413-3AD6-6CE8-1D748F81361D}"/>
          </ac:spMkLst>
        </pc:spChg>
        <pc:spChg chg="add mod ord">
          <ac:chgData name="Samaneh Mohajer Solaimani (2428421)" userId="S::2428421@student.uwtsd.ac.uk::a7d62f63-ce8c-44ec-87c4-0e1e03d4a855" providerId="AD" clId="Web-{6AE99573-15A9-9FF5-A9F0-0706635AB07F}" dt="2025-10-30T15:39:13.930" v="98" actId="20577"/>
          <ac:spMkLst>
            <pc:docMk/>
            <pc:sldMk cId="797948683" sldId="265"/>
            <ac:spMk id="9" creationId="{9C28EC80-EE51-3087-7FDF-E31033245D87}"/>
          </ac:spMkLst>
        </pc:spChg>
      </pc:sldChg>
    </pc:docChg>
  </pc:docChgLst>
  <pc:docChgLst>
    <pc:chgData name="Samaneh Mohajer Solaimani (2428421)" userId="S::2428421@student.uwtsd.ac.uk::a7d62f63-ce8c-44ec-87c4-0e1e03d4a855" providerId="AD" clId="Web-{2B30545F-ADAC-8849-0D49-F4A520AAE630}"/>
    <pc:docChg chg="mod addSld delSld modSld addMainMaster delMainMaster">
      <pc:chgData name="Samaneh Mohajer Solaimani (2428421)" userId="S::2428421@student.uwtsd.ac.uk::a7d62f63-ce8c-44ec-87c4-0e1e03d4a855" providerId="AD" clId="Web-{2B30545F-ADAC-8849-0D49-F4A520AAE630}" dt="2025-11-06T14:18:53.490" v="118"/>
      <pc:docMkLst>
        <pc:docMk/>
      </pc:docMkLst>
      <pc:sldChg chg="addSp delSp modSp mod setBg modClrScheme chgLayout">
        <pc:chgData name="Samaneh Mohajer Solaimani (2428421)" userId="S::2428421@student.uwtsd.ac.uk::a7d62f63-ce8c-44ec-87c4-0e1e03d4a855" providerId="AD" clId="Web-{2B30545F-ADAC-8849-0D49-F4A520AAE630}" dt="2025-11-06T14:16:36.513" v="93"/>
        <pc:sldMkLst>
          <pc:docMk/>
          <pc:sldMk cId="109857222" sldId="256"/>
        </pc:sldMkLst>
        <pc:spChg chg="mod ord">
          <ac:chgData name="Samaneh Mohajer Solaimani (2428421)" userId="S::2428421@student.uwtsd.ac.uk::a7d62f63-ce8c-44ec-87c4-0e1e03d4a855" providerId="AD" clId="Web-{2B30545F-ADAC-8849-0D49-F4A520AAE630}" dt="2025-11-06T14:16:36.513" v="93"/>
          <ac:spMkLst>
            <pc:docMk/>
            <pc:sldMk cId="109857222" sldId="256"/>
            <ac:spMk id="2" creationId="{00000000-0000-0000-0000-000000000000}"/>
          </ac:spMkLst>
        </pc:spChg>
        <pc:spChg chg="add del mod">
          <ac:chgData name="Samaneh Mohajer Solaimani (2428421)" userId="S::2428421@student.uwtsd.ac.uk::a7d62f63-ce8c-44ec-87c4-0e1e03d4a855" providerId="AD" clId="Web-{2B30545F-ADAC-8849-0D49-F4A520AAE630}" dt="2025-11-06T14:15:43.869" v="78"/>
          <ac:spMkLst>
            <pc:docMk/>
            <pc:sldMk cId="109857222" sldId="256"/>
            <ac:spMk id="9" creationId="{4733619A-0114-4E1E-8030-D87E9ECE4AA9}"/>
          </ac:spMkLst>
        </pc:spChg>
        <pc:spChg chg="add del mod">
          <ac:chgData name="Samaneh Mohajer Solaimani (2428421)" userId="S::2428421@student.uwtsd.ac.uk::a7d62f63-ce8c-44ec-87c4-0e1e03d4a855" providerId="AD" clId="Web-{2B30545F-ADAC-8849-0D49-F4A520AAE630}" dt="2025-11-06T14:15:43.869" v="78"/>
          <ac:spMkLst>
            <pc:docMk/>
            <pc:sldMk cId="109857222" sldId="256"/>
            <ac:spMk id="11" creationId="{68E92B6B-DFBD-0DE9-80F8-CB4D81AB03BF}"/>
          </ac:spMkLst>
        </pc:spChg>
        <pc:spChg chg="add del mod">
          <ac:chgData name="Samaneh Mohajer Solaimani (2428421)" userId="S::2428421@student.uwtsd.ac.uk::a7d62f63-ce8c-44ec-87c4-0e1e03d4a855" providerId="AD" clId="Web-{2B30545F-ADAC-8849-0D49-F4A520AAE630}" dt="2025-11-06T14:15:43.869" v="78"/>
          <ac:spMkLst>
            <pc:docMk/>
            <pc:sldMk cId="109857222" sldId="256"/>
            <ac:spMk id="13" creationId="{8B53993B-DDC7-EDB1-D0DE-CFFC769E1FEF}"/>
          </ac:spMkLst>
        </pc:spChg>
        <pc:spChg chg="add del mod">
          <ac:chgData name="Samaneh Mohajer Solaimani (2428421)" userId="S::2428421@student.uwtsd.ac.uk::a7d62f63-ce8c-44ec-87c4-0e1e03d4a855" providerId="AD" clId="Web-{2B30545F-ADAC-8849-0D49-F4A520AAE630}" dt="2025-11-06T14:15:43.869" v="78"/>
          <ac:spMkLst>
            <pc:docMk/>
            <pc:sldMk cId="109857222" sldId="256"/>
            <ac:spMk id="15" creationId="{C8417FBE-D50D-3CE6-902C-9FBAB1F2C0D2}"/>
          </ac:spMkLst>
        </pc:spChg>
        <pc:spChg chg="add del mod">
          <ac:chgData name="Samaneh Mohajer Solaimani (2428421)" userId="S::2428421@student.uwtsd.ac.uk::a7d62f63-ce8c-44ec-87c4-0e1e03d4a855" providerId="AD" clId="Web-{2B30545F-ADAC-8849-0D49-F4A520AAE630}" dt="2025-11-06T14:15:46.635" v="80"/>
          <ac:spMkLst>
            <pc:docMk/>
            <pc:sldMk cId="109857222" sldId="256"/>
            <ac:spMk id="17" creationId="{8CEAFB17-56CC-7084-5AEF-8B859C5C1C29}"/>
          </ac:spMkLst>
        </pc:spChg>
        <pc:spChg chg="add del mod">
          <ac:chgData name="Samaneh Mohajer Solaimani (2428421)" userId="S::2428421@student.uwtsd.ac.uk::a7d62f63-ce8c-44ec-87c4-0e1e03d4a855" providerId="AD" clId="Web-{2B30545F-ADAC-8849-0D49-F4A520AAE630}" dt="2025-11-06T14:15:46.635" v="80"/>
          <ac:spMkLst>
            <pc:docMk/>
            <pc:sldMk cId="109857222" sldId="256"/>
            <ac:spMk id="18" creationId="{B55F4FC8-D475-48F2-7AF7-38BCAF65A02C}"/>
          </ac:spMkLst>
        </pc:spChg>
        <pc:spChg chg="add del mod">
          <ac:chgData name="Samaneh Mohajer Solaimani (2428421)" userId="S::2428421@student.uwtsd.ac.uk::a7d62f63-ce8c-44ec-87c4-0e1e03d4a855" providerId="AD" clId="Web-{2B30545F-ADAC-8849-0D49-F4A520AAE630}" dt="2025-11-06T14:15:46.635" v="80"/>
          <ac:spMkLst>
            <pc:docMk/>
            <pc:sldMk cId="109857222" sldId="256"/>
            <ac:spMk id="19" creationId="{05B24E20-88C7-20EE-4538-73334731BD72}"/>
          </ac:spMkLst>
        </pc:spChg>
        <pc:spChg chg="add del mod">
          <ac:chgData name="Samaneh Mohajer Solaimani (2428421)" userId="S::2428421@student.uwtsd.ac.uk::a7d62f63-ce8c-44ec-87c4-0e1e03d4a855" providerId="AD" clId="Web-{2B30545F-ADAC-8849-0D49-F4A520AAE630}" dt="2025-11-06T14:15:46.635" v="80"/>
          <ac:spMkLst>
            <pc:docMk/>
            <pc:sldMk cId="109857222" sldId="256"/>
            <ac:spMk id="20" creationId="{DA372522-D48E-9C63-5B9C-50E81C197802}"/>
          </ac:spMkLst>
        </pc:spChg>
        <pc:spChg chg="add del mod">
          <ac:chgData name="Samaneh Mohajer Solaimani (2428421)" userId="S::2428421@student.uwtsd.ac.uk::a7d62f63-ce8c-44ec-87c4-0e1e03d4a855" providerId="AD" clId="Web-{2B30545F-ADAC-8849-0D49-F4A520AAE630}" dt="2025-11-06T14:15:49.447" v="82"/>
          <ac:spMkLst>
            <pc:docMk/>
            <pc:sldMk cId="109857222" sldId="256"/>
            <ac:spMk id="22" creationId="{172F4F74-0A4B-6D90-49D7-B6ABE19EE13E}"/>
          </ac:spMkLst>
        </pc:spChg>
        <pc:spChg chg="add del mod">
          <ac:chgData name="Samaneh Mohajer Solaimani (2428421)" userId="S::2428421@student.uwtsd.ac.uk::a7d62f63-ce8c-44ec-87c4-0e1e03d4a855" providerId="AD" clId="Web-{2B30545F-ADAC-8849-0D49-F4A520AAE630}" dt="2025-11-06T14:15:49.447" v="82"/>
          <ac:spMkLst>
            <pc:docMk/>
            <pc:sldMk cId="109857222" sldId="256"/>
            <ac:spMk id="23" creationId="{CB606895-1F96-E6D8-D05E-BC4CD4A7F6D6}"/>
          </ac:spMkLst>
        </pc:spChg>
        <pc:spChg chg="add del mod">
          <ac:chgData name="Samaneh Mohajer Solaimani (2428421)" userId="S::2428421@student.uwtsd.ac.uk::a7d62f63-ce8c-44ec-87c4-0e1e03d4a855" providerId="AD" clId="Web-{2B30545F-ADAC-8849-0D49-F4A520AAE630}" dt="2025-11-06T14:15:49.447" v="82"/>
          <ac:spMkLst>
            <pc:docMk/>
            <pc:sldMk cId="109857222" sldId="256"/>
            <ac:spMk id="24" creationId="{70F34AD8-9A12-053C-4CE1-691755828AEE}"/>
          </ac:spMkLst>
        </pc:spChg>
        <pc:spChg chg="add del mod">
          <ac:chgData name="Samaneh Mohajer Solaimani (2428421)" userId="S::2428421@student.uwtsd.ac.uk::a7d62f63-ce8c-44ec-87c4-0e1e03d4a855" providerId="AD" clId="Web-{2B30545F-ADAC-8849-0D49-F4A520AAE630}" dt="2025-11-06T14:16:08.824" v="84"/>
          <ac:spMkLst>
            <pc:docMk/>
            <pc:sldMk cId="109857222" sldId="256"/>
            <ac:spMk id="26" creationId="{A10E2A37-D334-3E4F-31AF-2806CED6C818}"/>
          </ac:spMkLst>
        </pc:spChg>
        <pc:spChg chg="add del mod">
          <ac:chgData name="Samaneh Mohajer Solaimani (2428421)" userId="S::2428421@student.uwtsd.ac.uk::a7d62f63-ce8c-44ec-87c4-0e1e03d4a855" providerId="AD" clId="Web-{2B30545F-ADAC-8849-0D49-F4A520AAE630}" dt="2025-11-06T14:16:08.824" v="84"/>
          <ac:spMkLst>
            <pc:docMk/>
            <pc:sldMk cId="109857222" sldId="256"/>
            <ac:spMk id="27" creationId="{F9AFB6E7-813C-3FE2-A8F3-4A0CD592C69B}"/>
          </ac:spMkLst>
        </pc:spChg>
        <pc:spChg chg="add del mod">
          <ac:chgData name="Samaneh Mohajer Solaimani (2428421)" userId="S::2428421@student.uwtsd.ac.uk::a7d62f63-ce8c-44ec-87c4-0e1e03d4a855" providerId="AD" clId="Web-{2B30545F-ADAC-8849-0D49-F4A520AAE630}" dt="2025-11-06T14:16:08.824" v="84"/>
          <ac:spMkLst>
            <pc:docMk/>
            <pc:sldMk cId="109857222" sldId="256"/>
            <ac:spMk id="28" creationId="{10187132-CB99-392D-DD66-8325E4B8B610}"/>
          </ac:spMkLst>
        </pc:spChg>
        <pc:spChg chg="add del mod">
          <ac:chgData name="Samaneh Mohajer Solaimani (2428421)" userId="S::2428421@student.uwtsd.ac.uk::a7d62f63-ce8c-44ec-87c4-0e1e03d4a855" providerId="AD" clId="Web-{2B30545F-ADAC-8849-0D49-F4A520AAE630}" dt="2025-11-06T14:16:08.824" v="84"/>
          <ac:spMkLst>
            <pc:docMk/>
            <pc:sldMk cId="109857222" sldId="256"/>
            <ac:spMk id="29" creationId="{E9E4AFD6-400C-B6A5-9F29-AC6B58EE3C2E}"/>
          </ac:spMkLst>
        </pc:spChg>
        <pc:picChg chg="mod">
          <ac:chgData name="Samaneh Mohajer Solaimani (2428421)" userId="S::2428421@student.uwtsd.ac.uk::a7d62f63-ce8c-44ec-87c4-0e1e03d4a855" providerId="AD" clId="Web-{2B30545F-ADAC-8849-0D49-F4A520AAE630}" dt="2025-11-06T14:16:08.824" v="84"/>
          <ac:picMkLst>
            <pc:docMk/>
            <pc:sldMk cId="109857222" sldId="256"/>
            <ac:picMk id="4" creationId="{5FB268DD-192F-CB8F-A66B-190F387EE255}"/>
          </ac:picMkLst>
        </pc:picChg>
      </pc:sldChg>
      <pc:sldChg chg="modSp mod modClrScheme chgLayout">
        <pc:chgData name="Samaneh Mohajer Solaimani (2428421)" userId="S::2428421@student.uwtsd.ac.uk::a7d62f63-ce8c-44ec-87c4-0e1e03d4a855" providerId="AD" clId="Web-{2B30545F-ADAC-8849-0D49-F4A520AAE630}" dt="2025-11-06T14:16:36.513" v="93"/>
        <pc:sldMkLst>
          <pc:docMk/>
          <pc:sldMk cId="2856197679" sldId="257"/>
        </pc:sldMkLst>
        <pc:spChg chg="mod ord">
          <ac:chgData name="Samaneh Mohajer Solaimani (2428421)" userId="S::2428421@student.uwtsd.ac.uk::a7d62f63-ce8c-44ec-87c4-0e1e03d4a855" providerId="AD" clId="Web-{2B30545F-ADAC-8849-0D49-F4A520AAE630}" dt="2025-11-06T14:16:36.513" v="93"/>
          <ac:spMkLst>
            <pc:docMk/>
            <pc:sldMk cId="2856197679" sldId="257"/>
            <ac:spMk id="2" creationId="{AE9D4F0C-2D75-E802-0CC5-2A1C35F1A340}"/>
          </ac:spMkLst>
        </pc:spChg>
        <pc:spChg chg="mod ord">
          <ac:chgData name="Samaneh Mohajer Solaimani (2428421)" userId="S::2428421@student.uwtsd.ac.uk::a7d62f63-ce8c-44ec-87c4-0e1e03d4a855" providerId="AD" clId="Web-{2B30545F-ADAC-8849-0D49-F4A520AAE630}" dt="2025-11-06T14:16:36.513" v="93"/>
          <ac:spMkLst>
            <pc:docMk/>
            <pc:sldMk cId="2856197679" sldId="257"/>
            <ac:spMk id="3" creationId="{810114A1-0073-97EE-AEC7-49678CD106E2}"/>
          </ac:spMkLst>
        </pc:spChg>
      </pc:sldChg>
      <pc:sldChg chg="modSp mod modClrScheme chgLayout">
        <pc:chgData name="Samaneh Mohajer Solaimani (2428421)" userId="S::2428421@student.uwtsd.ac.uk::a7d62f63-ce8c-44ec-87c4-0e1e03d4a855" providerId="AD" clId="Web-{2B30545F-ADAC-8849-0D49-F4A520AAE630}" dt="2025-11-06T14:16:36.513" v="93"/>
        <pc:sldMkLst>
          <pc:docMk/>
          <pc:sldMk cId="1367675316" sldId="258"/>
        </pc:sldMkLst>
        <pc:spChg chg="mod ord">
          <ac:chgData name="Samaneh Mohajer Solaimani (2428421)" userId="S::2428421@student.uwtsd.ac.uk::a7d62f63-ce8c-44ec-87c4-0e1e03d4a855" providerId="AD" clId="Web-{2B30545F-ADAC-8849-0D49-F4A520AAE630}" dt="2025-11-06T14:16:36.513" v="93"/>
          <ac:spMkLst>
            <pc:docMk/>
            <pc:sldMk cId="1367675316" sldId="258"/>
            <ac:spMk id="2" creationId="{B1B78A1B-46B4-42EB-2859-28CC65AD13B8}"/>
          </ac:spMkLst>
        </pc:spChg>
        <pc:graphicFrameChg chg="mod ord">
          <ac:chgData name="Samaneh Mohajer Solaimani (2428421)" userId="S::2428421@student.uwtsd.ac.uk::a7d62f63-ce8c-44ec-87c4-0e1e03d4a855" providerId="AD" clId="Web-{2B30545F-ADAC-8849-0D49-F4A520AAE630}" dt="2025-11-06T14:16:36.513" v="93"/>
          <ac:graphicFrameMkLst>
            <pc:docMk/>
            <pc:sldMk cId="1367675316" sldId="258"/>
            <ac:graphicFrameMk id="49" creationId="{34884FD4-6C38-A88F-B0C9-FD3AEE3BB316}"/>
          </ac:graphicFrameMkLst>
        </pc:graphicFrameChg>
      </pc:sldChg>
      <pc:sldChg chg="modSp mod modClrScheme chgLayout">
        <pc:chgData name="Samaneh Mohajer Solaimani (2428421)" userId="S::2428421@student.uwtsd.ac.uk::a7d62f63-ce8c-44ec-87c4-0e1e03d4a855" providerId="AD" clId="Web-{2B30545F-ADAC-8849-0D49-F4A520AAE630}" dt="2025-11-06T14:16:36.513" v="93"/>
        <pc:sldMkLst>
          <pc:docMk/>
          <pc:sldMk cId="4274509756" sldId="259"/>
        </pc:sldMkLst>
        <pc:spChg chg="mod ord">
          <ac:chgData name="Samaneh Mohajer Solaimani (2428421)" userId="S::2428421@student.uwtsd.ac.uk::a7d62f63-ce8c-44ec-87c4-0e1e03d4a855" providerId="AD" clId="Web-{2B30545F-ADAC-8849-0D49-F4A520AAE630}" dt="2025-11-06T14:16:36.513" v="93"/>
          <ac:spMkLst>
            <pc:docMk/>
            <pc:sldMk cId="4274509756" sldId="259"/>
            <ac:spMk id="2" creationId="{6D4CC489-F0F3-9285-E372-C14FEC7484E9}"/>
          </ac:spMkLst>
        </pc:spChg>
        <pc:spChg chg="mod ord">
          <ac:chgData name="Samaneh Mohajer Solaimani (2428421)" userId="S::2428421@student.uwtsd.ac.uk::a7d62f63-ce8c-44ec-87c4-0e1e03d4a855" providerId="AD" clId="Web-{2B30545F-ADAC-8849-0D49-F4A520AAE630}" dt="2025-11-06T14:16:36.513" v="93"/>
          <ac:spMkLst>
            <pc:docMk/>
            <pc:sldMk cId="4274509756" sldId="259"/>
            <ac:spMk id="3" creationId="{7822705C-254C-60C8-2B6C-8ADB4E806C09}"/>
          </ac:spMkLst>
        </pc:spChg>
      </pc:sldChg>
      <pc:sldChg chg="addSp delSp modSp mod modClrScheme chgLayout">
        <pc:chgData name="Samaneh Mohajer Solaimani (2428421)" userId="S::2428421@student.uwtsd.ac.uk::a7d62f63-ce8c-44ec-87c4-0e1e03d4a855" providerId="AD" clId="Web-{2B30545F-ADAC-8849-0D49-F4A520AAE630}" dt="2025-11-06T14:16:48.170" v="94"/>
        <pc:sldMkLst>
          <pc:docMk/>
          <pc:sldMk cId="1011462357" sldId="263"/>
        </pc:sldMkLst>
        <pc:spChg chg="mod ord">
          <ac:chgData name="Samaneh Mohajer Solaimani (2428421)" userId="S::2428421@student.uwtsd.ac.uk::a7d62f63-ce8c-44ec-87c4-0e1e03d4a855" providerId="AD" clId="Web-{2B30545F-ADAC-8849-0D49-F4A520AAE630}" dt="2025-11-06T14:16:36.513" v="93"/>
          <ac:spMkLst>
            <pc:docMk/>
            <pc:sldMk cId="1011462357" sldId="263"/>
            <ac:spMk id="2" creationId="{B93D305D-DCF2-404C-8C1A-6B948740CB5D}"/>
          </ac:spMkLst>
        </pc:spChg>
        <pc:spChg chg="mod ord">
          <ac:chgData name="Samaneh Mohajer Solaimani (2428421)" userId="S::2428421@student.uwtsd.ac.uk::a7d62f63-ce8c-44ec-87c4-0e1e03d4a855" providerId="AD" clId="Web-{2B30545F-ADAC-8849-0D49-F4A520AAE630}" dt="2025-11-06T14:16:36.513" v="93"/>
          <ac:spMkLst>
            <pc:docMk/>
            <pc:sldMk cId="1011462357" sldId="263"/>
            <ac:spMk id="5" creationId="{CFBE363B-C282-69CA-8943-3BBA16EC9263}"/>
          </ac:spMkLst>
        </pc:spChg>
        <pc:spChg chg="mod ord">
          <ac:chgData name="Samaneh Mohajer Solaimani (2428421)" userId="S::2428421@student.uwtsd.ac.uk::a7d62f63-ce8c-44ec-87c4-0e1e03d4a855" providerId="AD" clId="Web-{2B30545F-ADAC-8849-0D49-F4A520AAE630}" dt="2025-11-06T14:16:36.513" v="93"/>
          <ac:spMkLst>
            <pc:docMk/>
            <pc:sldMk cId="1011462357" sldId="263"/>
            <ac:spMk id="6" creationId="{0F33AE18-11CF-1C25-780E-F420B8B0D50A}"/>
          </ac:spMkLst>
        </pc:spChg>
        <pc:spChg chg="mod ord">
          <ac:chgData name="Samaneh Mohajer Solaimani (2428421)" userId="S::2428421@student.uwtsd.ac.uk::a7d62f63-ce8c-44ec-87c4-0e1e03d4a855" providerId="AD" clId="Web-{2B30545F-ADAC-8849-0D49-F4A520AAE630}" dt="2025-11-06T14:16:36.513" v="93"/>
          <ac:spMkLst>
            <pc:docMk/>
            <pc:sldMk cId="1011462357" sldId="263"/>
            <ac:spMk id="7" creationId="{0BBCA9AF-9C13-870A-5E71-27B7190762D3}"/>
          </ac:spMkLst>
        </pc:spChg>
        <pc:spChg chg="add del mod ord">
          <ac:chgData name="Samaneh Mohajer Solaimani (2428421)" userId="S::2428421@student.uwtsd.ac.uk::a7d62f63-ce8c-44ec-87c4-0e1e03d4a855" providerId="AD" clId="Web-{2B30545F-ADAC-8849-0D49-F4A520AAE630}" dt="2025-11-06T14:16:48.170" v="94"/>
          <ac:spMkLst>
            <pc:docMk/>
            <pc:sldMk cId="1011462357" sldId="263"/>
            <ac:spMk id="14" creationId="{488F81D7-E64B-2444-D3D9-C922EEC1BF0B}"/>
          </ac:spMkLst>
        </pc:spChg>
        <pc:picChg chg="mod ord">
          <ac:chgData name="Samaneh Mohajer Solaimani (2428421)" userId="S::2428421@student.uwtsd.ac.uk::a7d62f63-ce8c-44ec-87c4-0e1e03d4a855" providerId="AD" clId="Web-{2B30545F-ADAC-8849-0D49-F4A520AAE630}" dt="2025-11-06T14:14:09.188" v="68"/>
          <ac:picMkLst>
            <pc:docMk/>
            <pc:sldMk cId="1011462357" sldId="263"/>
            <ac:picMk id="9" creationId="{A581C7C4-B1C7-6328-15AF-C05E42414B9E}"/>
          </ac:picMkLst>
        </pc:picChg>
      </pc:sldChg>
      <pc:sldChg chg="addSp delSp modSp del">
        <pc:chgData name="Samaneh Mohajer Solaimani (2428421)" userId="S::2428421@student.uwtsd.ac.uk::a7d62f63-ce8c-44ec-87c4-0e1e03d4a855" providerId="AD" clId="Web-{2B30545F-ADAC-8849-0D49-F4A520AAE630}" dt="2025-11-06T14:07:47.885" v="9"/>
        <pc:sldMkLst>
          <pc:docMk/>
          <pc:sldMk cId="3654758566" sldId="264"/>
        </pc:sldMkLst>
        <pc:spChg chg="del">
          <ac:chgData name="Samaneh Mohajer Solaimani (2428421)" userId="S::2428421@student.uwtsd.ac.uk::a7d62f63-ce8c-44ec-87c4-0e1e03d4a855" providerId="AD" clId="Web-{2B30545F-ADAC-8849-0D49-F4A520AAE630}" dt="2025-11-06T14:05:34.053" v="0"/>
          <ac:spMkLst>
            <pc:docMk/>
            <pc:sldMk cId="3654758566" sldId="264"/>
            <ac:spMk id="2" creationId="{AA67E17F-282B-434F-F0B1-BED7B9EA540D}"/>
          </ac:spMkLst>
        </pc:spChg>
        <pc:spChg chg="del">
          <ac:chgData name="Samaneh Mohajer Solaimani (2428421)" userId="S::2428421@student.uwtsd.ac.uk::a7d62f63-ce8c-44ec-87c4-0e1e03d4a855" providerId="AD" clId="Web-{2B30545F-ADAC-8849-0D49-F4A520AAE630}" dt="2025-11-06T14:05:37.819" v="1"/>
          <ac:spMkLst>
            <pc:docMk/>
            <pc:sldMk cId="3654758566" sldId="264"/>
            <ac:spMk id="3" creationId="{435029FE-9D66-22A1-76DE-57544BF3E2B4}"/>
          </ac:spMkLst>
        </pc:spChg>
        <pc:graphicFrameChg chg="add mod ord modGraphic">
          <ac:chgData name="Samaneh Mohajer Solaimani (2428421)" userId="S::2428421@student.uwtsd.ac.uk::a7d62f63-ce8c-44ec-87c4-0e1e03d4a855" providerId="AD" clId="Web-{2B30545F-ADAC-8849-0D49-F4A520AAE630}" dt="2025-11-06T14:06:27.930" v="8"/>
          <ac:graphicFrameMkLst>
            <pc:docMk/>
            <pc:sldMk cId="3654758566" sldId="264"/>
            <ac:graphicFrameMk id="8" creationId="{C064CA39-F170-D039-F200-86DC36CACEA1}"/>
          </ac:graphicFrameMkLst>
        </pc:graphicFrameChg>
      </pc:sldChg>
      <pc:sldChg chg="modSp mod modTransition modClrScheme chgLayout">
        <pc:chgData name="Samaneh Mohajer Solaimani (2428421)" userId="S::2428421@student.uwtsd.ac.uk::a7d62f63-ce8c-44ec-87c4-0e1e03d4a855" providerId="AD" clId="Web-{2B30545F-ADAC-8849-0D49-F4A520AAE630}" dt="2025-11-06T14:18:01.690" v="103"/>
        <pc:sldMkLst>
          <pc:docMk/>
          <pc:sldMk cId="797948683" sldId="265"/>
        </pc:sldMkLst>
        <pc:spChg chg="mod ord">
          <ac:chgData name="Samaneh Mohajer Solaimani (2428421)" userId="S::2428421@student.uwtsd.ac.uk::a7d62f63-ce8c-44ec-87c4-0e1e03d4a855" providerId="AD" clId="Web-{2B30545F-ADAC-8849-0D49-F4A520AAE630}" dt="2025-11-06T14:16:36.513" v="93"/>
          <ac:spMkLst>
            <pc:docMk/>
            <pc:sldMk cId="797948683" sldId="265"/>
            <ac:spMk id="2" creationId="{620CFD70-10AB-C9E8-1F25-FED7E0E22827}"/>
          </ac:spMkLst>
        </pc:spChg>
        <pc:spChg chg="mod ord">
          <ac:chgData name="Samaneh Mohajer Solaimani (2428421)" userId="S::2428421@student.uwtsd.ac.uk::a7d62f63-ce8c-44ec-87c4-0e1e03d4a855" providerId="AD" clId="Web-{2B30545F-ADAC-8849-0D49-F4A520AAE630}" dt="2025-11-06T14:16:36.513" v="93"/>
          <ac:spMkLst>
            <pc:docMk/>
            <pc:sldMk cId="797948683" sldId="265"/>
            <ac:spMk id="3" creationId="{5A8CE463-B592-82DF-2A95-2D29925531C8}"/>
          </ac:spMkLst>
        </pc:spChg>
        <pc:spChg chg="mod ord">
          <ac:chgData name="Samaneh Mohajer Solaimani (2428421)" userId="S::2428421@student.uwtsd.ac.uk::a7d62f63-ce8c-44ec-87c4-0e1e03d4a855" providerId="AD" clId="Web-{2B30545F-ADAC-8849-0D49-F4A520AAE630}" dt="2025-11-06T14:16:36.513" v="93"/>
          <ac:spMkLst>
            <pc:docMk/>
            <pc:sldMk cId="797948683" sldId="265"/>
            <ac:spMk id="4" creationId="{ADBA4127-650F-F06B-346E-41B67CDF1671}"/>
          </ac:spMkLst>
        </pc:spChg>
        <pc:spChg chg="mod ord">
          <ac:chgData name="Samaneh Mohajer Solaimani (2428421)" userId="S::2428421@student.uwtsd.ac.uk::a7d62f63-ce8c-44ec-87c4-0e1e03d4a855" providerId="AD" clId="Web-{2B30545F-ADAC-8849-0D49-F4A520AAE630}" dt="2025-11-06T14:16:36.513" v="93"/>
          <ac:spMkLst>
            <pc:docMk/>
            <pc:sldMk cId="797948683" sldId="265"/>
            <ac:spMk id="5" creationId="{0D1BCB4B-FEEC-8A7E-4D97-6D5C19FC894A}"/>
          </ac:spMkLst>
        </pc:spChg>
        <pc:spChg chg="mod ord">
          <ac:chgData name="Samaneh Mohajer Solaimani (2428421)" userId="S::2428421@student.uwtsd.ac.uk::a7d62f63-ce8c-44ec-87c4-0e1e03d4a855" providerId="AD" clId="Web-{2B30545F-ADAC-8849-0D49-F4A520AAE630}" dt="2025-11-06T14:16:36.513" v="93"/>
          <ac:spMkLst>
            <pc:docMk/>
            <pc:sldMk cId="797948683" sldId="265"/>
            <ac:spMk id="6" creationId="{DE25BA36-C850-C370-BBF2-11B3FE3F8F12}"/>
          </ac:spMkLst>
        </pc:spChg>
        <pc:spChg chg="mod ord">
          <ac:chgData name="Samaneh Mohajer Solaimani (2428421)" userId="S::2428421@student.uwtsd.ac.uk::a7d62f63-ce8c-44ec-87c4-0e1e03d4a855" providerId="AD" clId="Web-{2B30545F-ADAC-8849-0D49-F4A520AAE630}" dt="2025-11-06T14:16:36.513" v="93"/>
          <ac:spMkLst>
            <pc:docMk/>
            <pc:sldMk cId="797948683" sldId="265"/>
            <ac:spMk id="7" creationId="{6A16DE1B-75F3-8F7B-CE48-05C42303F476}"/>
          </ac:spMkLst>
        </pc:spChg>
        <pc:spChg chg="mod ord">
          <ac:chgData name="Samaneh Mohajer Solaimani (2428421)" userId="S::2428421@student.uwtsd.ac.uk::a7d62f63-ce8c-44ec-87c4-0e1e03d4a855" providerId="AD" clId="Web-{2B30545F-ADAC-8849-0D49-F4A520AAE630}" dt="2025-11-06T14:16:36.513" v="93"/>
          <ac:spMkLst>
            <pc:docMk/>
            <pc:sldMk cId="797948683" sldId="265"/>
            <ac:spMk id="8" creationId="{9F2E25E0-2413-3AD6-6CE8-1D748F81361D}"/>
          </ac:spMkLst>
        </pc:spChg>
        <pc:spChg chg="mod ord">
          <ac:chgData name="Samaneh Mohajer Solaimani (2428421)" userId="S::2428421@student.uwtsd.ac.uk::a7d62f63-ce8c-44ec-87c4-0e1e03d4a855" providerId="AD" clId="Web-{2B30545F-ADAC-8849-0D49-F4A520AAE630}" dt="2025-11-06T14:16:36.513" v="93"/>
          <ac:spMkLst>
            <pc:docMk/>
            <pc:sldMk cId="797948683" sldId="265"/>
            <ac:spMk id="9" creationId="{9C28EC80-EE51-3087-7FDF-E31033245D87}"/>
          </ac:spMkLst>
        </pc:spChg>
      </pc:sldChg>
      <pc:sldChg chg="addSp delSp modSp new mod modTransition modClrScheme chgLayout">
        <pc:chgData name="Samaneh Mohajer Solaimani (2428421)" userId="S::2428421@student.uwtsd.ac.uk::a7d62f63-ce8c-44ec-87c4-0e1e03d4a855" providerId="AD" clId="Web-{2B30545F-ADAC-8849-0D49-F4A520AAE630}" dt="2025-11-06T14:18:05.065" v="104"/>
        <pc:sldMkLst>
          <pc:docMk/>
          <pc:sldMk cId="40167263" sldId="266"/>
        </pc:sldMkLst>
        <pc:spChg chg="mod ord">
          <ac:chgData name="Samaneh Mohajer Solaimani (2428421)" userId="S::2428421@student.uwtsd.ac.uk::a7d62f63-ce8c-44ec-87c4-0e1e03d4a855" providerId="AD" clId="Web-{2B30545F-ADAC-8849-0D49-F4A520AAE630}" dt="2025-11-06T14:16:36.513" v="93"/>
          <ac:spMkLst>
            <pc:docMk/>
            <pc:sldMk cId="40167263" sldId="266"/>
            <ac:spMk id="2" creationId="{8423E24C-E663-2EA8-F97D-E1DE2821D3AB}"/>
          </ac:spMkLst>
        </pc:spChg>
        <pc:spChg chg="mod ord">
          <ac:chgData name="Samaneh Mohajer Solaimani (2428421)" userId="S::2428421@student.uwtsd.ac.uk::a7d62f63-ce8c-44ec-87c4-0e1e03d4a855" providerId="AD" clId="Web-{2B30545F-ADAC-8849-0D49-F4A520AAE630}" dt="2025-11-06T14:16:36.513" v="93"/>
          <ac:spMkLst>
            <pc:docMk/>
            <pc:sldMk cId="40167263" sldId="266"/>
            <ac:spMk id="3" creationId="{04863AE7-5084-544F-3380-7C30DCB163EB}"/>
          </ac:spMkLst>
        </pc:spChg>
        <pc:spChg chg="mod ord">
          <ac:chgData name="Samaneh Mohajer Solaimani (2428421)" userId="S::2428421@student.uwtsd.ac.uk::a7d62f63-ce8c-44ec-87c4-0e1e03d4a855" providerId="AD" clId="Web-{2B30545F-ADAC-8849-0D49-F4A520AAE630}" dt="2025-11-06T14:16:36.513" v="93"/>
          <ac:spMkLst>
            <pc:docMk/>
            <pc:sldMk cId="40167263" sldId="266"/>
            <ac:spMk id="4" creationId="{10B8602F-31CB-86F5-94CC-B84E7D4A9117}"/>
          </ac:spMkLst>
        </pc:spChg>
        <pc:spChg chg="add del mod">
          <ac:chgData name="Samaneh Mohajer Solaimani (2428421)" userId="S::2428421@student.uwtsd.ac.uk::a7d62f63-ce8c-44ec-87c4-0e1e03d4a855" providerId="AD" clId="Web-{2B30545F-ADAC-8849-0D49-F4A520AAE630}" dt="2025-11-06T14:09:45.871" v="13"/>
          <ac:spMkLst>
            <pc:docMk/>
            <pc:sldMk cId="40167263" sldId="266"/>
            <ac:spMk id="10" creationId="{E216C56B-4279-8C27-7C45-B65F573F05CB}"/>
          </ac:spMkLst>
        </pc:spChg>
        <pc:spChg chg="add del mod">
          <ac:chgData name="Samaneh Mohajer Solaimani (2428421)" userId="S::2428421@student.uwtsd.ac.uk::a7d62f63-ce8c-44ec-87c4-0e1e03d4a855" providerId="AD" clId="Web-{2B30545F-ADAC-8849-0D49-F4A520AAE630}" dt="2025-11-06T14:09:45.871" v="13"/>
          <ac:spMkLst>
            <pc:docMk/>
            <pc:sldMk cId="40167263" sldId="266"/>
            <ac:spMk id="12" creationId="{BA5746B3-3B50-5CE8-BB00-9FF3C114D058}"/>
          </ac:spMkLst>
        </pc:spChg>
        <pc:spChg chg="add del mod">
          <ac:chgData name="Samaneh Mohajer Solaimani (2428421)" userId="S::2428421@student.uwtsd.ac.uk::a7d62f63-ce8c-44ec-87c4-0e1e03d4a855" providerId="AD" clId="Web-{2B30545F-ADAC-8849-0D49-F4A520AAE630}" dt="2025-11-06T14:09:48.246" v="15"/>
          <ac:spMkLst>
            <pc:docMk/>
            <pc:sldMk cId="40167263" sldId="266"/>
            <ac:spMk id="14" creationId="{137B02B9-C6B6-9E0E-45EF-5E7A8E0A6913}"/>
          </ac:spMkLst>
        </pc:spChg>
        <pc:spChg chg="add del mod">
          <ac:chgData name="Samaneh Mohajer Solaimani (2428421)" userId="S::2428421@student.uwtsd.ac.uk::a7d62f63-ce8c-44ec-87c4-0e1e03d4a855" providerId="AD" clId="Web-{2B30545F-ADAC-8849-0D49-F4A520AAE630}" dt="2025-11-06T14:09:50.684" v="17"/>
          <ac:spMkLst>
            <pc:docMk/>
            <pc:sldMk cId="40167263" sldId="266"/>
            <ac:spMk id="16" creationId="{F285B84C-C8C8-8E69-FAAA-C6F84FF4D5A8}"/>
          </ac:spMkLst>
        </pc:spChg>
        <pc:spChg chg="add del mod">
          <ac:chgData name="Samaneh Mohajer Solaimani (2428421)" userId="S::2428421@student.uwtsd.ac.uk::a7d62f63-ce8c-44ec-87c4-0e1e03d4a855" providerId="AD" clId="Web-{2B30545F-ADAC-8849-0D49-F4A520AAE630}" dt="2025-11-06T14:09:50.684" v="17"/>
          <ac:spMkLst>
            <pc:docMk/>
            <pc:sldMk cId="40167263" sldId="266"/>
            <ac:spMk id="17" creationId="{5CC84739-C1D8-771B-5068-2222409AFCBE}"/>
          </ac:spMkLst>
        </pc:spChg>
        <pc:spChg chg="add mod ord">
          <ac:chgData name="Samaneh Mohajer Solaimani (2428421)" userId="S::2428421@student.uwtsd.ac.uk::a7d62f63-ce8c-44ec-87c4-0e1e03d4a855" providerId="AD" clId="Web-{2B30545F-ADAC-8849-0D49-F4A520AAE630}" dt="2025-11-06T14:16:36.513" v="93"/>
          <ac:spMkLst>
            <pc:docMk/>
            <pc:sldMk cId="40167263" sldId="266"/>
            <ac:spMk id="19" creationId="{AAF9CEDD-A6F6-34BD-9BDB-0FDA3E915305}"/>
          </ac:spMkLst>
        </pc:spChg>
        <pc:spChg chg="add del mod">
          <ac:chgData name="Samaneh Mohajer Solaimani (2428421)" userId="S::2428421@student.uwtsd.ac.uk::a7d62f63-ce8c-44ec-87c4-0e1e03d4a855" providerId="AD" clId="Web-{2B30545F-ADAC-8849-0D49-F4A520AAE630}" dt="2025-11-06T14:10:09.434" v="22"/>
          <ac:spMkLst>
            <pc:docMk/>
            <pc:sldMk cId="40167263" sldId="266"/>
            <ac:spMk id="20" creationId="{ECC2EF46-1D96-9086-1BA5-1307E8C12015}"/>
          </ac:spMkLst>
        </pc:spChg>
        <pc:spChg chg="add del mod">
          <ac:chgData name="Samaneh Mohajer Solaimani (2428421)" userId="S::2428421@student.uwtsd.ac.uk::a7d62f63-ce8c-44ec-87c4-0e1e03d4a855" providerId="AD" clId="Web-{2B30545F-ADAC-8849-0D49-F4A520AAE630}" dt="2025-11-06T14:10:19.809" v="26"/>
          <ac:spMkLst>
            <pc:docMk/>
            <pc:sldMk cId="40167263" sldId="266"/>
            <ac:spMk id="24" creationId="{D3C4E4BD-1DD2-69B0-991A-6533CF30ACB8}"/>
          </ac:spMkLst>
        </pc:spChg>
        <pc:spChg chg="add mod ord">
          <ac:chgData name="Samaneh Mohajer Solaimani (2428421)" userId="S::2428421@student.uwtsd.ac.uk::a7d62f63-ce8c-44ec-87c4-0e1e03d4a855" providerId="AD" clId="Web-{2B30545F-ADAC-8849-0D49-F4A520AAE630}" dt="2025-11-06T14:16:36.513" v="93"/>
          <ac:spMkLst>
            <pc:docMk/>
            <pc:sldMk cId="40167263" sldId="266"/>
            <ac:spMk id="26" creationId="{44180553-9F3C-BA68-0E1E-F38916BE5BBC}"/>
          </ac:spMkLst>
        </pc:spChg>
        <pc:picChg chg="add mod ord">
          <ac:chgData name="Samaneh Mohajer Solaimani (2428421)" userId="S::2428421@student.uwtsd.ac.uk::a7d62f63-ce8c-44ec-87c4-0e1e03d4a855" providerId="AD" clId="Web-{2B30545F-ADAC-8849-0D49-F4A520AAE630}" dt="2025-11-06T14:10:29.466" v="30" actId="14100"/>
          <ac:picMkLst>
            <pc:docMk/>
            <pc:sldMk cId="40167263" sldId="266"/>
            <ac:picMk id="5" creationId="{1DB46527-5D2A-B3A7-2D1F-7C38666C3EA3}"/>
          </ac:picMkLst>
        </pc:picChg>
      </pc:sldChg>
      <pc:sldChg chg="new del">
        <pc:chgData name="Samaneh Mohajer Solaimani (2428421)" userId="S::2428421@student.uwtsd.ac.uk::a7d62f63-ce8c-44ec-87c4-0e1e03d4a855" providerId="AD" clId="Web-{2B30545F-ADAC-8849-0D49-F4A520AAE630}" dt="2025-11-06T14:11:29.810" v="38"/>
        <pc:sldMkLst>
          <pc:docMk/>
          <pc:sldMk cId="1827077551" sldId="267"/>
        </pc:sldMkLst>
      </pc:sldChg>
      <pc:sldChg chg="addSp delSp modSp new mod modTransition modClrScheme chgLayout">
        <pc:chgData name="Samaneh Mohajer Solaimani (2428421)" userId="S::2428421@student.uwtsd.ac.uk::a7d62f63-ce8c-44ec-87c4-0e1e03d4a855" providerId="AD" clId="Web-{2B30545F-ADAC-8849-0D49-F4A520AAE630}" dt="2025-11-06T14:18:10.660" v="105"/>
        <pc:sldMkLst>
          <pc:docMk/>
          <pc:sldMk cId="2136239510" sldId="268"/>
        </pc:sldMkLst>
        <pc:spChg chg="mod ord">
          <ac:chgData name="Samaneh Mohajer Solaimani (2428421)" userId="S::2428421@student.uwtsd.ac.uk::a7d62f63-ce8c-44ec-87c4-0e1e03d4a855" providerId="AD" clId="Web-{2B30545F-ADAC-8849-0D49-F4A520AAE630}" dt="2025-11-06T14:17:35.251" v="100"/>
          <ac:spMkLst>
            <pc:docMk/>
            <pc:sldMk cId="2136239510" sldId="268"/>
            <ac:spMk id="2" creationId="{81D2D826-4AB7-A5E4-0099-EEC5186051E7}"/>
          </ac:spMkLst>
        </pc:spChg>
        <pc:spChg chg="mod ord">
          <ac:chgData name="Samaneh Mohajer Solaimani (2428421)" userId="S::2428421@student.uwtsd.ac.uk::a7d62f63-ce8c-44ec-87c4-0e1e03d4a855" providerId="AD" clId="Web-{2B30545F-ADAC-8849-0D49-F4A520AAE630}" dt="2025-11-06T14:17:53.612" v="102" actId="14100"/>
          <ac:spMkLst>
            <pc:docMk/>
            <pc:sldMk cId="2136239510" sldId="268"/>
            <ac:spMk id="3" creationId="{EA8B1DA4-DAB2-C786-9A08-3338FB8ACAD5}"/>
          </ac:spMkLst>
        </pc:spChg>
        <pc:spChg chg="mod ord">
          <ac:chgData name="Samaneh Mohajer Solaimani (2428421)" userId="S::2428421@student.uwtsd.ac.uk::a7d62f63-ce8c-44ec-87c4-0e1e03d4a855" providerId="AD" clId="Web-{2B30545F-ADAC-8849-0D49-F4A520AAE630}" dt="2025-11-06T14:17:35.251" v="100"/>
          <ac:spMkLst>
            <pc:docMk/>
            <pc:sldMk cId="2136239510" sldId="268"/>
            <ac:spMk id="4" creationId="{3D88CF46-43B7-CE80-383E-73E01B8130B0}"/>
          </ac:spMkLst>
        </pc:spChg>
        <pc:spChg chg="mod ord">
          <ac:chgData name="Samaneh Mohajer Solaimani (2428421)" userId="S::2428421@student.uwtsd.ac.uk::a7d62f63-ce8c-44ec-87c4-0e1e03d4a855" providerId="AD" clId="Web-{2B30545F-ADAC-8849-0D49-F4A520AAE630}" dt="2025-11-06T14:17:35.251" v="100"/>
          <ac:spMkLst>
            <pc:docMk/>
            <pc:sldMk cId="2136239510" sldId="268"/>
            <ac:spMk id="5" creationId="{7B803E8C-97D3-A0A5-698F-F6FF7FF790A5}"/>
          </ac:spMkLst>
        </pc:spChg>
        <pc:spChg chg="mod ord">
          <ac:chgData name="Samaneh Mohajer Solaimani (2428421)" userId="S::2428421@student.uwtsd.ac.uk::a7d62f63-ce8c-44ec-87c4-0e1e03d4a855" providerId="AD" clId="Web-{2B30545F-ADAC-8849-0D49-F4A520AAE630}" dt="2025-11-06T14:17:35.251" v="100"/>
          <ac:spMkLst>
            <pc:docMk/>
            <pc:sldMk cId="2136239510" sldId="268"/>
            <ac:spMk id="6" creationId="{7BB147AB-6EFF-B27B-6BDE-E12790067B15}"/>
          </ac:spMkLst>
        </pc:spChg>
        <pc:spChg chg="add del mod ord">
          <ac:chgData name="Samaneh Mohajer Solaimani (2428421)" userId="S::2428421@student.uwtsd.ac.uk::a7d62f63-ce8c-44ec-87c4-0e1e03d4a855" providerId="AD" clId="Web-{2B30545F-ADAC-8849-0D49-F4A520AAE630}" dt="2025-11-06T14:17:08.328" v="95"/>
          <ac:spMkLst>
            <pc:docMk/>
            <pc:sldMk cId="2136239510" sldId="268"/>
            <ac:spMk id="11" creationId="{2F440223-E597-FE85-81D8-9CCC2B1C6CEA}"/>
          </ac:spMkLst>
        </pc:spChg>
        <pc:picChg chg="add del mod">
          <ac:chgData name="Samaneh Mohajer Solaimani (2428421)" userId="S::2428421@student.uwtsd.ac.uk::a7d62f63-ce8c-44ec-87c4-0e1e03d4a855" providerId="AD" clId="Web-{2B30545F-ADAC-8849-0D49-F4A520AAE630}" dt="2025-11-06T14:16:13.043" v="92"/>
          <ac:picMkLst>
            <pc:docMk/>
            <pc:sldMk cId="2136239510" sldId="268"/>
            <ac:picMk id="7" creationId="{9A1F285E-4173-4AF6-38F5-E2596E3E949A}"/>
          </ac:picMkLst>
        </pc:picChg>
        <pc:picChg chg="add mod ord">
          <ac:chgData name="Samaneh Mohajer Solaimani (2428421)" userId="S::2428421@student.uwtsd.ac.uk::a7d62f63-ce8c-44ec-87c4-0e1e03d4a855" providerId="AD" clId="Web-{2B30545F-ADAC-8849-0D49-F4A520AAE630}" dt="2025-11-06T14:17:35.251" v="100"/>
          <ac:picMkLst>
            <pc:docMk/>
            <pc:sldMk cId="2136239510" sldId="268"/>
            <ac:picMk id="8" creationId="{C4CD4D61-0FBA-0AA0-CBBB-8B673404B29A}"/>
          </ac:picMkLst>
        </pc:picChg>
      </pc:sldChg>
      <pc:sldChg chg="addSp delSp modSp new mod modTransition modClrScheme chgLayout">
        <pc:chgData name="Samaneh Mohajer Solaimani (2428421)" userId="S::2428421@student.uwtsd.ac.uk::a7d62f63-ce8c-44ec-87c4-0e1e03d4a855" providerId="AD" clId="Web-{2B30545F-ADAC-8849-0D49-F4A520AAE630}" dt="2025-11-06T14:18:53.490" v="118"/>
        <pc:sldMkLst>
          <pc:docMk/>
          <pc:sldMk cId="2331217083" sldId="269"/>
        </pc:sldMkLst>
        <pc:spChg chg="mod">
          <ac:chgData name="Samaneh Mohajer Solaimani (2428421)" userId="S::2428421@student.uwtsd.ac.uk::a7d62f63-ce8c-44ec-87c4-0e1e03d4a855" providerId="AD" clId="Web-{2B30545F-ADAC-8849-0D49-F4A520AAE630}" dt="2025-11-06T14:18:45.552" v="117"/>
          <ac:spMkLst>
            <pc:docMk/>
            <pc:sldMk cId="2331217083" sldId="269"/>
            <ac:spMk id="2" creationId="{ADD99E01-F51D-14B0-D736-0D061A337B20}"/>
          </ac:spMkLst>
        </pc:spChg>
        <pc:spChg chg="del">
          <ac:chgData name="Samaneh Mohajer Solaimani (2428421)" userId="S::2428421@student.uwtsd.ac.uk::a7d62f63-ce8c-44ec-87c4-0e1e03d4a855" providerId="AD" clId="Web-{2B30545F-ADAC-8849-0D49-F4A520AAE630}" dt="2025-11-06T14:18:45.552" v="117"/>
          <ac:spMkLst>
            <pc:docMk/>
            <pc:sldMk cId="2331217083" sldId="269"/>
            <ac:spMk id="3" creationId="{D826CB19-EB62-1A80-387F-0E86CDE93FBA}"/>
          </ac:spMkLst>
        </pc:spChg>
        <pc:spChg chg="del">
          <ac:chgData name="Samaneh Mohajer Solaimani (2428421)" userId="S::2428421@student.uwtsd.ac.uk::a7d62f63-ce8c-44ec-87c4-0e1e03d4a855" providerId="AD" clId="Web-{2B30545F-ADAC-8849-0D49-F4A520AAE630}" dt="2025-11-06T14:18:45.552" v="117"/>
          <ac:spMkLst>
            <pc:docMk/>
            <pc:sldMk cId="2331217083" sldId="269"/>
            <ac:spMk id="4" creationId="{A9F84DC3-25BC-F973-460D-628D20733871}"/>
          </ac:spMkLst>
        </pc:spChg>
        <pc:spChg chg="mod">
          <ac:chgData name="Samaneh Mohajer Solaimani (2428421)" userId="S::2428421@student.uwtsd.ac.uk::a7d62f63-ce8c-44ec-87c4-0e1e03d4a855" providerId="AD" clId="Web-{2B30545F-ADAC-8849-0D49-F4A520AAE630}" dt="2025-11-06T14:18:45.552" v="117"/>
          <ac:spMkLst>
            <pc:docMk/>
            <pc:sldMk cId="2331217083" sldId="269"/>
            <ac:spMk id="5" creationId="{F50E6FE2-98A1-7300-E54A-05D0B9CC26A0}"/>
          </ac:spMkLst>
        </pc:spChg>
        <pc:spChg chg="mod">
          <ac:chgData name="Samaneh Mohajer Solaimani (2428421)" userId="S::2428421@student.uwtsd.ac.uk::a7d62f63-ce8c-44ec-87c4-0e1e03d4a855" providerId="AD" clId="Web-{2B30545F-ADAC-8849-0D49-F4A520AAE630}" dt="2025-11-06T14:18:45.552" v="117"/>
          <ac:spMkLst>
            <pc:docMk/>
            <pc:sldMk cId="2331217083" sldId="269"/>
            <ac:spMk id="6" creationId="{C7EC7FC3-9358-4DEB-FC05-85BC06B17195}"/>
          </ac:spMkLst>
        </pc:spChg>
        <pc:spChg chg="mod">
          <ac:chgData name="Samaneh Mohajer Solaimani (2428421)" userId="S::2428421@student.uwtsd.ac.uk::a7d62f63-ce8c-44ec-87c4-0e1e03d4a855" providerId="AD" clId="Web-{2B30545F-ADAC-8849-0D49-F4A520AAE630}" dt="2025-11-06T14:18:45.552" v="117"/>
          <ac:spMkLst>
            <pc:docMk/>
            <pc:sldMk cId="2331217083" sldId="269"/>
            <ac:spMk id="7" creationId="{99CE51AF-F4B1-2FEF-4069-C00C5DC21798}"/>
          </ac:spMkLst>
        </pc:spChg>
        <pc:picChg chg="add">
          <ac:chgData name="Samaneh Mohajer Solaimani (2428421)" userId="S::2428421@student.uwtsd.ac.uk::a7d62f63-ce8c-44ec-87c4-0e1e03d4a855" providerId="AD" clId="Web-{2B30545F-ADAC-8849-0D49-F4A520AAE630}" dt="2025-11-06T14:18:45.552" v="117"/>
          <ac:picMkLst>
            <pc:docMk/>
            <pc:sldMk cId="2331217083" sldId="269"/>
            <ac:picMk id="9" creationId="{68956D72-5B08-FF1A-1144-D9CA97AE44C4}"/>
          </ac:picMkLst>
        </pc:picChg>
      </pc:sldChg>
      <pc:sldMasterChg chg="del delSldLayout">
        <pc:chgData name="Samaneh Mohajer Solaimani (2428421)" userId="S::2428421@student.uwtsd.ac.uk::a7d62f63-ce8c-44ec-87c4-0e1e03d4a855" providerId="AD" clId="Web-{2B30545F-ADAC-8849-0D49-F4A520AAE630}" dt="2025-11-06T14:13:31.140" v="64"/>
        <pc:sldMasterMkLst>
          <pc:docMk/>
          <pc:sldMasterMk cId="4242303319" sldId="2147483887"/>
        </pc:sldMasterMkLst>
        <pc:sldLayoutChg chg="del">
          <pc:chgData name="Samaneh Mohajer Solaimani (2428421)" userId="S::2428421@student.uwtsd.ac.uk::a7d62f63-ce8c-44ec-87c4-0e1e03d4a855" providerId="AD" clId="Web-{2B30545F-ADAC-8849-0D49-F4A520AAE630}" dt="2025-11-06T14:13:31.140" v="64"/>
          <pc:sldLayoutMkLst>
            <pc:docMk/>
            <pc:sldMasterMk cId="4242303319" sldId="2147483887"/>
            <pc:sldLayoutMk cId="3723610776" sldId="2147483888"/>
          </pc:sldLayoutMkLst>
        </pc:sldLayoutChg>
        <pc:sldLayoutChg chg="del">
          <pc:chgData name="Samaneh Mohajer Solaimani (2428421)" userId="S::2428421@student.uwtsd.ac.uk::a7d62f63-ce8c-44ec-87c4-0e1e03d4a855" providerId="AD" clId="Web-{2B30545F-ADAC-8849-0D49-F4A520AAE630}" dt="2025-11-06T14:13:31.140" v="64"/>
          <pc:sldLayoutMkLst>
            <pc:docMk/>
            <pc:sldMasterMk cId="4242303319" sldId="2147483887"/>
            <pc:sldLayoutMk cId="1217992944" sldId="2147483889"/>
          </pc:sldLayoutMkLst>
        </pc:sldLayoutChg>
        <pc:sldLayoutChg chg="del">
          <pc:chgData name="Samaneh Mohajer Solaimani (2428421)" userId="S::2428421@student.uwtsd.ac.uk::a7d62f63-ce8c-44ec-87c4-0e1e03d4a855" providerId="AD" clId="Web-{2B30545F-ADAC-8849-0D49-F4A520AAE630}" dt="2025-11-06T14:13:31.140" v="64"/>
          <pc:sldLayoutMkLst>
            <pc:docMk/>
            <pc:sldMasterMk cId="4242303319" sldId="2147483887"/>
            <pc:sldLayoutMk cId="1197973238" sldId="2147483890"/>
          </pc:sldLayoutMkLst>
        </pc:sldLayoutChg>
        <pc:sldLayoutChg chg="del">
          <pc:chgData name="Samaneh Mohajer Solaimani (2428421)" userId="S::2428421@student.uwtsd.ac.uk::a7d62f63-ce8c-44ec-87c4-0e1e03d4a855" providerId="AD" clId="Web-{2B30545F-ADAC-8849-0D49-F4A520AAE630}" dt="2025-11-06T14:13:31.140" v="64"/>
          <pc:sldLayoutMkLst>
            <pc:docMk/>
            <pc:sldMasterMk cId="4242303319" sldId="2147483887"/>
            <pc:sldLayoutMk cId="2095710680" sldId="2147483891"/>
          </pc:sldLayoutMkLst>
        </pc:sldLayoutChg>
        <pc:sldLayoutChg chg="del">
          <pc:chgData name="Samaneh Mohajer Solaimani (2428421)" userId="S::2428421@student.uwtsd.ac.uk::a7d62f63-ce8c-44ec-87c4-0e1e03d4a855" providerId="AD" clId="Web-{2B30545F-ADAC-8849-0D49-F4A520AAE630}" dt="2025-11-06T14:13:31.140" v="64"/>
          <pc:sldLayoutMkLst>
            <pc:docMk/>
            <pc:sldMasterMk cId="4242303319" sldId="2147483887"/>
            <pc:sldLayoutMk cId="3808281583" sldId="2147483892"/>
          </pc:sldLayoutMkLst>
        </pc:sldLayoutChg>
        <pc:sldLayoutChg chg="del">
          <pc:chgData name="Samaneh Mohajer Solaimani (2428421)" userId="S::2428421@student.uwtsd.ac.uk::a7d62f63-ce8c-44ec-87c4-0e1e03d4a855" providerId="AD" clId="Web-{2B30545F-ADAC-8849-0D49-F4A520AAE630}" dt="2025-11-06T14:13:31.140" v="64"/>
          <pc:sldLayoutMkLst>
            <pc:docMk/>
            <pc:sldMasterMk cId="4242303319" sldId="2147483887"/>
            <pc:sldLayoutMk cId="732390179" sldId="2147483893"/>
          </pc:sldLayoutMkLst>
        </pc:sldLayoutChg>
        <pc:sldLayoutChg chg="del">
          <pc:chgData name="Samaneh Mohajer Solaimani (2428421)" userId="S::2428421@student.uwtsd.ac.uk::a7d62f63-ce8c-44ec-87c4-0e1e03d4a855" providerId="AD" clId="Web-{2B30545F-ADAC-8849-0D49-F4A520AAE630}" dt="2025-11-06T14:13:31.140" v="64"/>
          <pc:sldLayoutMkLst>
            <pc:docMk/>
            <pc:sldMasterMk cId="4242303319" sldId="2147483887"/>
            <pc:sldLayoutMk cId="939987016" sldId="2147483894"/>
          </pc:sldLayoutMkLst>
        </pc:sldLayoutChg>
        <pc:sldLayoutChg chg="del">
          <pc:chgData name="Samaneh Mohajer Solaimani (2428421)" userId="S::2428421@student.uwtsd.ac.uk::a7d62f63-ce8c-44ec-87c4-0e1e03d4a855" providerId="AD" clId="Web-{2B30545F-ADAC-8849-0D49-F4A520AAE630}" dt="2025-11-06T14:13:31.140" v="64"/>
          <pc:sldLayoutMkLst>
            <pc:docMk/>
            <pc:sldMasterMk cId="4242303319" sldId="2147483887"/>
            <pc:sldLayoutMk cId="2770280277" sldId="2147483895"/>
          </pc:sldLayoutMkLst>
        </pc:sldLayoutChg>
        <pc:sldLayoutChg chg="del">
          <pc:chgData name="Samaneh Mohajer Solaimani (2428421)" userId="S::2428421@student.uwtsd.ac.uk::a7d62f63-ce8c-44ec-87c4-0e1e03d4a855" providerId="AD" clId="Web-{2B30545F-ADAC-8849-0D49-F4A520AAE630}" dt="2025-11-06T14:13:31.140" v="64"/>
          <pc:sldLayoutMkLst>
            <pc:docMk/>
            <pc:sldMasterMk cId="4242303319" sldId="2147483887"/>
            <pc:sldLayoutMk cId="1963249760" sldId="2147483896"/>
          </pc:sldLayoutMkLst>
        </pc:sldLayoutChg>
        <pc:sldLayoutChg chg="del">
          <pc:chgData name="Samaneh Mohajer Solaimani (2428421)" userId="S::2428421@student.uwtsd.ac.uk::a7d62f63-ce8c-44ec-87c4-0e1e03d4a855" providerId="AD" clId="Web-{2B30545F-ADAC-8849-0D49-F4A520AAE630}" dt="2025-11-06T14:13:31.140" v="64"/>
          <pc:sldLayoutMkLst>
            <pc:docMk/>
            <pc:sldMasterMk cId="4242303319" sldId="2147483887"/>
            <pc:sldLayoutMk cId="2849546157" sldId="2147483897"/>
          </pc:sldLayoutMkLst>
        </pc:sldLayoutChg>
        <pc:sldLayoutChg chg="del">
          <pc:chgData name="Samaneh Mohajer Solaimani (2428421)" userId="S::2428421@student.uwtsd.ac.uk::a7d62f63-ce8c-44ec-87c4-0e1e03d4a855" providerId="AD" clId="Web-{2B30545F-ADAC-8849-0D49-F4A520AAE630}" dt="2025-11-06T14:13:31.140" v="64"/>
          <pc:sldLayoutMkLst>
            <pc:docMk/>
            <pc:sldMasterMk cId="4242303319" sldId="2147483887"/>
            <pc:sldLayoutMk cId="3552309712" sldId="2147483898"/>
          </pc:sldLayoutMkLst>
        </pc:sldLayoutChg>
      </pc:sldMasterChg>
      <pc:sldMasterChg chg="add del addSldLayout delSldLayout modSldLayout">
        <pc:chgData name="Samaneh Mohajer Solaimani (2428421)" userId="S::2428421@student.uwtsd.ac.uk::a7d62f63-ce8c-44ec-87c4-0e1e03d4a855" providerId="AD" clId="Web-{2B30545F-ADAC-8849-0D49-F4A520AAE630}" dt="2025-11-06T14:13:40.328" v="65"/>
        <pc:sldMasterMkLst>
          <pc:docMk/>
          <pc:sldMasterMk cId="2720781270" sldId="2147483899"/>
        </pc:sldMasterMkLst>
        <pc:sldLayoutChg chg="add del mod replId">
          <pc:chgData name="Samaneh Mohajer Solaimani (2428421)" userId="S::2428421@student.uwtsd.ac.uk::a7d62f63-ce8c-44ec-87c4-0e1e03d4a855" providerId="AD" clId="Web-{2B30545F-ADAC-8849-0D49-F4A520AAE630}" dt="2025-11-06T14:13:40.328" v="65"/>
          <pc:sldLayoutMkLst>
            <pc:docMk/>
            <pc:sldMasterMk cId="2720781270" sldId="2147483899"/>
            <pc:sldLayoutMk cId="1360474242" sldId="2147483900"/>
          </pc:sldLayoutMkLst>
        </pc:sldLayoutChg>
        <pc:sldLayoutChg chg="add del mod replId">
          <pc:chgData name="Samaneh Mohajer Solaimani (2428421)" userId="S::2428421@student.uwtsd.ac.uk::a7d62f63-ce8c-44ec-87c4-0e1e03d4a855" providerId="AD" clId="Web-{2B30545F-ADAC-8849-0D49-F4A520AAE630}" dt="2025-11-06T14:13:40.328" v="65"/>
          <pc:sldLayoutMkLst>
            <pc:docMk/>
            <pc:sldMasterMk cId="2720781270" sldId="2147483899"/>
            <pc:sldLayoutMk cId="2667910573" sldId="2147483901"/>
          </pc:sldLayoutMkLst>
        </pc:sldLayoutChg>
        <pc:sldLayoutChg chg="add del mod replId">
          <pc:chgData name="Samaneh Mohajer Solaimani (2428421)" userId="S::2428421@student.uwtsd.ac.uk::a7d62f63-ce8c-44ec-87c4-0e1e03d4a855" providerId="AD" clId="Web-{2B30545F-ADAC-8849-0D49-F4A520AAE630}" dt="2025-11-06T14:13:40.328" v="65"/>
          <pc:sldLayoutMkLst>
            <pc:docMk/>
            <pc:sldMasterMk cId="2720781270" sldId="2147483899"/>
            <pc:sldLayoutMk cId="3683762118" sldId="2147483902"/>
          </pc:sldLayoutMkLst>
        </pc:sldLayoutChg>
        <pc:sldLayoutChg chg="add del mod replId">
          <pc:chgData name="Samaneh Mohajer Solaimani (2428421)" userId="S::2428421@student.uwtsd.ac.uk::a7d62f63-ce8c-44ec-87c4-0e1e03d4a855" providerId="AD" clId="Web-{2B30545F-ADAC-8849-0D49-F4A520AAE630}" dt="2025-11-06T14:13:40.328" v="65"/>
          <pc:sldLayoutMkLst>
            <pc:docMk/>
            <pc:sldMasterMk cId="2720781270" sldId="2147483899"/>
            <pc:sldLayoutMk cId="3654747718" sldId="2147483903"/>
          </pc:sldLayoutMkLst>
        </pc:sldLayoutChg>
        <pc:sldLayoutChg chg="add del mod replId">
          <pc:chgData name="Samaneh Mohajer Solaimani (2428421)" userId="S::2428421@student.uwtsd.ac.uk::a7d62f63-ce8c-44ec-87c4-0e1e03d4a855" providerId="AD" clId="Web-{2B30545F-ADAC-8849-0D49-F4A520AAE630}" dt="2025-11-06T14:13:40.328" v="65"/>
          <pc:sldLayoutMkLst>
            <pc:docMk/>
            <pc:sldMasterMk cId="2720781270" sldId="2147483899"/>
            <pc:sldLayoutMk cId="3504529475" sldId="2147483904"/>
          </pc:sldLayoutMkLst>
        </pc:sldLayoutChg>
        <pc:sldLayoutChg chg="add del mod replId">
          <pc:chgData name="Samaneh Mohajer Solaimani (2428421)" userId="S::2428421@student.uwtsd.ac.uk::a7d62f63-ce8c-44ec-87c4-0e1e03d4a855" providerId="AD" clId="Web-{2B30545F-ADAC-8849-0D49-F4A520AAE630}" dt="2025-11-06T14:13:40.328" v="65"/>
          <pc:sldLayoutMkLst>
            <pc:docMk/>
            <pc:sldMasterMk cId="2720781270" sldId="2147483899"/>
            <pc:sldLayoutMk cId="3794087362" sldId="2147483905"/>
          </pc:sldLayoutMkLst>
        </pc:sldLayoutChg>
        <pc:sldLayoutChg chg="add del mod replId">
          <pc:chgData name="Samaneh Mohajer Solaimani (2428421)" userId="S::2428421@student.uwtsd.ac.uk::a7d62f63-ce8c-44ec-87c4-0e1e03d4a855" providerId="AD" clId="Web-{2B30545F-ADAC-8849-0D49-F4A520AAE630}" dt="2025-11-06T14:13:40.328" v="65"/>
          <pc:sldLayoutMkLst>
            <pc:docMk/>
            <pc:sldMasterMk cId="2720781270" sldId="2147483899"/>
            <pc:sldLayoutMk cId="374810392" sldId="2147483906"/>
          </pc:sldLayoutMkLst>
        </pc:sldLayoutChg>
        <pc:sldLayoutChg chg="add del mod replId">
          <pc:chgData name="Samaneh Mohajer Solaimani (2428421)" userId="S::2428421@student.uwtsd.ac.uk::a7d62f63-ce8c-44ec-87c4-0e1e03d4a855" providerId="AD" clId="Web-{2B30545F-ADAC-8849-0D49-F4A520AAE630}" dt="2025-11-06T14:13:40.328" v="65"/>
          <pc:sldLayoutMkLst>
            <pc:docMk/>
            <pc:sldMasterMk cId="2720781270" sldId="2147483899"/>
            <pc:sldLayoutMk cId="1894174522" sldId="2147483907"/>
          </pc:sldLayoutMkLst>
        </pc:sldLayoutChg>
        <pc:sldLayoutChg chg="add del mod replId">
          <pc:chgData name="Samaneh Mohajer Solaimani (2428421)" userId="S::2428421@student.uwtsd.ac.uk::a7d62f63-ce8c-44ec-87c4-0e1e03d4a855" providerId="AD" clId="Web-{2B30545F-ADAC-8849-0D49-F4A520AAE630}" dt="2025-11-06T14:13:40.328" v="65"/>
          <pc:sldLayoutMkLst>
            <pc:docMk/>
            <pc:sldMasterMk cId="2720781270" sldId="2147483899"/>
            <pc:sldLayoutMk cId="1003490388" sldId="2147483908"/>
          </pc:sldLayoutMkLst>
        </pc:sldLayoutChg>
        <pc:sldLayoutChg chg="add del mod replId">
          <pc:chgData name="Samaneh Mohajer Solaimani (2428421)" userId="S::2428421@student.uwtsd.ac.uk::a7d62f63-ce8c-44ec-87c4-0e1e03d4a855" providerId="AD" clId="Web-{2B30545F-ADAC-8849-0D49-F4A520AAE630}" dt="2025-11-06T14:13:40.328" v="65"/>
          <pc:sldLayoutMkLst>
            <pc:docMk/>
            <pc:sldMasterMk cId="2720781270" sldId="2147483899"/>
            <pc:sldLayoutMk cId="758661295" sldId="2147483909"/>
          </pc:sldLayoutMkLst>
        </pc:sldLayoutChg>
        <pc:sldLayoutChg chg="add del mod replId">
          <pc:chgData name="Samaneh Mohajer Solaimani (2428421)" userId="S::2428421@student.uwtsd.ac.uk::a7d62f63-ce8c-44ec-87c4-0e1e03d4a855" providerId="AD" clId="Web-{2B30545F-ADAC-8849-0D49-F4A520AAE630}" dt="2025-11-06T14:13:40.328" v="65"/>
          <pc:sldLayoutMkLst>
            <pc:docMk/>
            <pc:sldMasterMk cId="2720781270" sldId="2147483899"/>
            <pc:sldLayoutMk cId="3603654042" sldId="2147483910"/>
          </pc:sldLayoutMkLst>
        </pc:sldLayoutChg>
      </pc:sldMasterChg>
      <pc:sldMasterChg chg="add del addSldLayout delSldLayout modSldLayout">
        <pc:chgData name="Samaneh Mohajer Solaimani (2428421)" userId="S::2428421@student.uwtsd.ac.uk::a7d62f63-ce8c-44ec-87c4-0e1e03d4a855" providerId="AD" clId="Web-{2B30545F-ADAC-8849-0D49-F4A520AAE630}" dt="2025-11-06T14:13:53.469" v="66"/>
        <pc:sldMasterMkLst>
          <pc:docMk/>
          <pc:sldMasterMk cId="4201982869" sldId="2147483911"/>
        </pc:sldMasterMkLst>
        <pc:sldLayoutChg chg="add del mod replId">
          <pc:chgData name="Samaneh Mohajer Solaimani (2428421)" userId="S::2428421@student.uwtsd.ac.uk::a7d62f63-ce8c-44ec-87c4-0e1e03d4a855" providerId="AD" clId="Web-{2B30545F-ADAC-8849-0D49-F4A520AAE630}" dt="2025-11-06T14:13:53.469" v="66"/>
          <pc:sldLayoutMkLst>
            <pc:docMk/>
            <pc:sldMasterMk cId="4201982869" sldId="2147483911"/>
            <pc:sldLayoutMk cId="1096954035" sldId="2147483912"/>
          </pc:sldLayoutMkLst>
        </pc:sldLayoutChg>
        <pc:sldLayoutChg chg="add del mod replId">
          <pc:chgData name="Samaneh Mohajer Solaimani (2428421)" userId="S::2428421@student.uwtsd.ac.uk::a7d62f63-ce8c-44ec-87c4-0e1e03d4a855" providerId="AD" clId="Web-{2B30545F-ADAC-8849-0D49-F4A520AAE630}" dt="2025-11-06T14:13:53.469" v="66"/>
          <pc:sldLayoutMkLst>
            <pc:docMk/>
            <pc:sldMasterMk cId="4201982869" sldId="2147483911"/>
            <pc:sldLayoutMk cId="3541649225" sldId="2147483913"/>
          </pc:sldLayoutMkLst>
        </pc:sldLayoutChg>
        <pc:sldLayoutChg chg="add del mod replId">
          <pc:chgData name="Samaneh Mohajer Solaimani (2428421)" userId="S::2428421@student.uwtsd.ac.uk::a7d62f63-ce8c-44ec-87c4-0e1e03d4a855" providerId="AD" clId="Web-{2B30545F-ADAC-8849-0D49-F4A520AAE630}" dt="2025-11-06T14:13:53.469" v="66"/>
          <pc:sldLayoutMkLst>
            <pc:docMk/>
            <pc:sldMasterMk cId="4201982869" sldId="2147483911"/>
            <pc:sldLayoutMk cId="183483059" sldId="2147483914"/>
          </pc:sldLayoutMkLst>
        </pc:sldLayoutChg>
        <pc:sldLayoutChg chg="add del mod replId">
          <pc:chgData name="Samaneh Mohajer Solaimani (2428421)" userId="S::2428421@student.uwtsd.ac.uk::a7d62f63-ce8c-44ec-87c4-0e1e03d4a855" providerId="AD" clId="Web-{2B30545F-ADAC-8849-0D49-F4A520AAE630}" dt="2025-11-06T14:13:53.469" v="66"/>
          <pc:sldLayoutMkLst>
            <pc:docMk/>
            <pc:sldMasterMk cId="4201982869" sldId="2147483911"/>
            <pc:sldLayoutMk cId="301171162" sldId="2147483915"/>
          </pc:sldLayoutMkLst>
        </pc:sldLayoutChg>
        <pc:sldLayoutChg chg="add del mod replId">
          <pc:chgData name="Samaneh Mohajer Solaimani (2428421)" userId="S::2428421@student.uwtsd.ac.uk::a7d62f63-ce8c-44ec-87c4-0e1e03d4a855" providerId="AD" clId="Web-{2B30545F-ADAC-8849-0D49-F4A520AAE630}" dt="2025-11-06T14:13:53.469" v="66"/>
          <pc:sldLayoutMkLst>
            <pc:docMk/>
            <pc:sldMasterMk cId="4201982869" sldId="2147483911"/>
            <pc:sldLayoutMk cId="375041048" sldId="2147483916"/>
          </pc:sldLayoutMkLst>
        </pc:sldLayoutChg>
        <pc:sldLayoutChg chg="add del mod replId">
          <pc:chgData name="Samaneh Mohajer Solaimani (2428421)" userId="S::2428421@student.uwtsd.ac.uk::a7d62f63-ce8c-44ec-87c4-0e1e03d4a855" providerId="AD" clId="Web-{2B30545F-ADAC-8849-0D49-F4A520AAE630}" dt="2025-11-06T14:13:53.469" v="66"/>
          <pc:sldLayoutMkLst>
            <pc:docMk/>
            <pc:sldMasterMk cId="4201982869" sldId="2147483911"/>
            <pc:sldLayoutMk cId="1218781402" sldId="2147483917"/>
          </pc:sldLayoutMkLst>
        </pc:sldLayoutChg>
        <pc:sldLayoutChg chg="add del mod replId">
          <pc:chgData name="Samaneh Mohajer Solaimani (2428421)" userId="S::2428421@student.uwtsd.ac.uk::a7d62f63-ce8c-44ec-87c4-0e1e03d4a855" providerId="AD" clId="Web-{2B30545F-ADAC-8849-0D49-F4A520AAE630}" dt="2025-11-06T14:13:53.469" v="66"/>
          <pc:sldLayoutMkLst>
            <pc:docMk/>
            <pc:sldMasterMk cId="4201982869" sldId="2147483911"/>
            <pc:sldLayoutMk cId="1828184835" sldId="2147483918"/>
          </pc:sldLayoutMkLst>
        </pc:sldLayoutChg>
        <pc:sldLayoutChg chg="add del mod replId">
          <pc:chgData name="Samaneh Mohajer Solaimani (2428421)" userId="S::2428421@student.uwtsd.ac.uk::a7d62f63-ce8c-44ec-87c4-0e1e03d4a855" providerId="AD" clId="Web-{2B30545F-ADAC-8849-0D49-F4A520AAE630}" dt="2025-11-06T14:13:53.469" v="66"/>
          <pc:sldLayoutMkLst>
            <pc:docMk/>
            <pc:sldMasterMk cId="4201982869" sldId="2147483911"/>
            <pc:sldLayoutMk cId="3789734165" sldId="2147483919"/>
          </pc:sldLayoutMkLst>
        </pc:sldLayoutChg>
        <pc:sldLayoutChg chg="add del mod replId">
          <pc:chgData name="Samaneh Mohajer Solaimani (2428421)" userId="S::2428421@student.uwtsd.ac.uk::a7d62f63-ce8c-44ec-87c4-0e1e03d4a855" providerId="AD" clId="Web-{2B30545F-ADAC-8849-0D49-F4A520AAE630}" dt="2025-11-06T14:13:53.469" v="66"/>
          <pc:sldLayoutMkLst>
            <pc:docMk/>
            <pc:sldMasterMk cId="4201982869" sldId="2147483911"/>
            <pc:sldLayoutMk cId="2071882955" sldId="2147483920"/>
          </pc:sldLayoutMkLst>
        </pc:sldLayoutChg>
        <pc:sldLayoutChg chg="add del mod replId">
          <pc:chgData name="Samaneh Mohajer Solaimani (2428421)" userId="S::2428421@student.uwtsd.ac.uk::a7d62f63-ce8c-44ec-87c4-0e1e03d4a855" providerId="AD" clId="Web-{2B30545F-ADAC-8849-0D49-F4A520AAE630}" dt="2025-11-06T14:13:53.469" v="66"/>
          <pc:sldLayoutMkLst>
            <pc:docMk/>
            <pc:sldMasterMk cId="4201982869" sldId="2147483911"/>
            <pc:sldLayoutMk cId="737075243" sldId="2147483921"/>
          </pc:sldLayoutMkLst>
        </pc:sldLayoutChg>
        <pc:sldLayoutChg chg="add del mod replId">
          <pc:chgData name="Samaneh Mohajer Solaimani (2428421)" userId="S::2428421@student.uwtsd.ac.uk::a7d62f63-ce8c-44ec-87c4-0e1e03d4a855" providerId="AD" clId="Web-{2B30545F-ADAC-8849-0D49-F4A520AAE630}" dt="2025-11-06T14:13:53.469" v="66"/>
          <pc:sldLayoutMkLst>
            <pc:docMk/>
            <pc:sldMasterMk cId="4201982869" sldId="2147483911"/>
            <pc:sldLayoutMk cId="937059226" sldId="2147483922"/>
          </pc:sldLayoutMkLst>
        </pc:sldLayoutChg>
      </pc:sldMasterChg>
      <pc:sldMasterChg chg="add del addSldLayout delSldLayout modSldLayout">
        <pc:chgData name="Samaneh Mohajer Solaimani (2428421)" userId="S::2428421@student.uwtsd.ac.uk::a7d62f63-ce8c-44ec-87c4-0e1e03d4a855" providerId="AD" clId="Web-{2B30545F-ADAC-8849-0D49-F4A520AAE630}" dt="2025-11-06T14:16:36.513" v="93"/>
        <pc:sldMasterMkLst>
          <pc:docMk/>
          <pc:sldMasterMk cId="3516482128" sldId="2147483923"/>
        </pc:sldMasterMkLst>
        <pc:sldLayoutChg chg="add del mod replId">
          <pc:chgData name="Samaneh Mohajer Solaimani (2428421)" userId="S::2428421@student.uwtsd.ac.uk::a7d62f63-ce8c-44ec-87c4-0e1e03d4a855" providerId="AD" clId="Web-{2B30545F-ADAC-8849-0D49-F4A520AAE630}" dt="2025-11-06T14:16:36.513" v="93"/>
          <pc:sldLayoutMkLst>
            <pc:docMk/>
            <pc:sldMasterMk cId="3516482128" sldId="2147483923"/>
            <pc:sldLayoutMk cId="31830635" sldId="2147483924"/>
          </pc:sldLayoutMkLst>
        </pc:sldLayoutChg>
        <pc:sldLayoutChg chg="add del mod replId">
          <pc:chgData name="Samaneh Mohajer Solaimani (2428421)" userId="S::2428421@student.uwtsd.ac.uk::a7d62f63-ce8c-44ec-87c4-0e1e03d4a855" providerId="AD" clId="Web-{2B30545F-ADAC-8849-0D49-F4A520AAE630}" dt="2025-11-06T14:16:36.513" v="93"/>
          <pc:sldLayoutMkLst>
            <pc:docMk/>
            <pc:sldMasterMk cId="3516482128" sldId="2147483923"/>
            <pc:sldLayoutMk cId="2271960857" sldId="2147483925"/>
          </pc:sldLayoutMkLst>
        </pc:sldLayoutChg>
        <pc:sldLayoutChg chg="add del mod replId">
          <pc:chgData name="Samaneh Mohajer Solaimani (2428421)" userId="S::2428421@student.uwtsd.ac.uk::a7d62f63-ce8c-44ec-87c4-0e1e03d4a855" providerId="AD" clId="Web-{2B30545F-ADAC-8849-0D49-F4A520AAE630}" dt="2025-11-06T14:16:36.513" v="93"/>
          <pc:sldLayoutMkLst>
            <pc:docMk/>
            <pc:sldMasterMk cId="3516482128" sldId="2147483923"/>
            <pc:sldLayoutMk cId="3901976418" sldId="2147483926"/>
          </pc:sldLayoutMkLst>
        </pc:sldLayoutChg>
        <pc:sldLayoutChg chg="add del mod replId">
          <pc:chgData name="Samaneh Mohajer Solaimani (2428421)" userId="S::2428421@student.uwtsd.ac.uk::a7d62f63-ce8c-44ec-87c4-0e1e03d4a855" providerId="AD" clId="Web-{2B30545F-ADAC-8849-0D49-F4A520AAE630}" dt="2025-11-06T14:16:36.513" v="93"/>
          <pc:sldLayoutMkLst>
            <pc:docMk/>
            <pc:sldMasterMk cId="3516482128" sldId="2147483923"/>
            <pc:sldLayoutMk cId="2997527006" sldId="2147483927"/>
          </pc:sldLayoutMkLst>
        </pc:sldLayoutChg>
        <pc:sldLayoutChg chg="add del mod replId">
          <pc:chgData name="Samaneh Mohajer Solaimani (2428421)" userId="S::2428421@student.uwtsd.ac.uk::a7d62f63-ce8c-44ec-87c4-0e1e03d4a855" providerId="AD" clId="Web-{2B30545F-ADAC-8849-0D49-F4A520AAE630}" dt="2025-11-06T14:16:36.513" v="93"/>
          <pc:sldLayoutMkLst>
            <pc:docMk/>
            <pc:sldMasterMk cId="3516482128" sldId="2147483923"/>
            <pc:sldLayoutMk cId="1962084466" sldId="2147483928"/>
          </pc:sldLayoutMkLst>
        </pc:sldLayoutChg>
        <pc:sldLayoutChg chg="add del mod replId">
          <pc:chgData name="Samaneh Mohajer Solaimani (2428421)" userId="S::2428421@student.uwtsd.ac.uk::a7d62f63-ce8c-44ec-87c4-0e1e03d4a855" providerId="AD" clId="Web-{2B30545F-ADAC-8849-0D49-F4A520AAE630}" dt="2025-11-06T14:16:36.513" v="93"/>
          <pc:sldLayoutMkLst>
            <pc:docMk/>
            <pc:sldMasterMk cId="3516482128" sldId="2147483923"/>
            <pc:sldLayoutMk cId="2863532018" sldId="2147483929"/>
          </pc:sldLayoutMkLst>
        </pc:sldLayoutChg>
        <pc:sldLayoutChg chg="add del mod replId">
          <pc:chgData name="Samaneh Mohajer Solaimani (2428421)" userId="S::2428421@student.uwtsd.ac.uk::a7d62f63-ce8c-44ec-87c4-0e1e03d4a855" providerId="AD" clId="Web-{2B30545F-ADAC-8849-0D49-F4A520AAE630}" dt="2025-11-06T14:16:36.513" v="93"/>
          <pc:sldLayoutMkLst>
            <pc:docMk/>
            <pc:sldMasterMk cId="3516482128" sldId="2147483923"/>
            <pc:sldLayoutMk cId="3088305666" sldId="2147483930"/>
          </pc:sldLayoutMkLst>
        </pc:sldLayoutChg>
        <pc:sldLayoutChg chg="add del mod replId">
          <pc:chgData name="Samaneh Mohajer Solaimani (2428421)" userId="S::2428421@student.uwtsd.ac.uk::a7d62f63-ce8c-44ec-87c4-0e1e03d4a855" providerId="AD" clId="Web-{2B30545F-ADAC-8849-0D49-F4A520AAE630}" dt="2025-11-06T14:16:36.513" v="93"/>
          <pc:sldLayoutMkLst>
            <pc:docMk/>
            <pc:sldMasterMk cId="3516482128" sldId="2147483923"/>
            <pc:sldLayoutMk cId="1130376902" sldId="2147483931"/>
          </pc:sldLayoutMkLst>
        </pc:sldLayoutChg>
        <pc:sldLayoutChg chg="add del mod replId">
          <pc:chgData name="Samaneh Mohajer Solaimani (2428421)" userId="S::2428421@student.uwtsd.ac.uk::a7d62f63-ce8c-44ec-87c4-0e1e03d4a855" providerId="AD" clId="Web-{2B30545F-ADAC-8849-0D49-F4A520AAE630}" dt="2025-11-06T14:16:36.513" v="93"/>
          <pc:sldLayoutMkLst>
            <pc:docMk/>
            <pc:sldMasterMk cId="3516482128" sldId="2147483923"/>
            <pc:sldLayoutMk cId="1349864823" sldId="2147483932"/>
          </pc:sldLayoutMkLst>
        </pc:sldLayoutChg>
        <pc:sldLayoutChg chg="add del mod replId">
          <pc:chgData name="Samaneh Mohajer Solaimani (2428421)" userId="S::2428421@student.uwtsd.ac.uk::a7d62f63-ce8c-44ec-87c4-0e1e03d4a855" providerId="AD" clId="Web-{2B30545F-ADAC-8849-0D49-F4A520AAE630}" dt="2025-11-06T14:16:36.513" v="93"/>
          <pc:sldLayoutMkLst>
            <pc:docMk/>
            <pc:sldMasterMk cId="3516482128" sldId="2147483923"/>
            <pc:sldLayoutMk cId="2219392310" sldId="2147483933"/>
          </pc:sldLayoutMkLst>
        </pc:sldLayoutChg>
        <pc:sldLayoutChg chg="add del mod replId">
          <pc:chgData name="Samaneh Mohajer Solaimani (2428421)" userId="S::2428421@student.uwtsd.ac.uk::a7d62f63-ce8c-44ec-87c4-0e1e03d4a855" providerId="AD" clId="Web-{2B30545F-ADAC-8849-0D49-F4A520AAE630}" dt="2025-11-06T14:16:36.513" v="93"/>
          <pc:sldLayoutMkLst>
            <pc:docMk/>
            <pc:sldMasterMk cId="3516482128" sldId="2147483923"/>
            <pc:sldLayoutMk cId="3003218508" sldId="2147483934"/>
          </pc:sldLayoutMkLst>
        </pc:sldLayoutChg>
      </pc:sldMasterChg>
      <pc:sldMasterChg chg="add addSldLayout modSldLayout">
        <pc:chgData name="Samaneh Mohajer Solaimani (2428421)" userId="S::2428421@student.uwtsd.ac.uk::a7d62f63-ce8c-44ec-87c4-0e1e03d4a855" providerId="AD" clId="Web-{2B30545F-ADAC-8849-0D49-F4A520AAE630}" dt="2025-11-06T14:16:36.513" v="93"/>
        <pc:sldMasterMkLst>
          <pc:docMk/>
          <pc:sldMasterMk cId="852039724" sldId="2147483935"/>
        </pc:sldMasterMkLst>
        <pc:sldLayoutChg chg="add mod replId">
          <pc:chgData name="Samaneh Mohajer Solaimani (2428421)" userId="S::2428421@student.uwtsd.ac.uk::a7d62f63-ce8c-44ec-87c4-0e1e03d4a855" providerId="AD" clId="Web-{2B30545F-ADAC-8849-0D49-F4A520AAE630}" dt="2025-11-06T14:16:36.513" v="93"/>
          <pc:sldLayoutMkLst>
            <pc:docMk/>
            <pc:sldMasterMk cId="852039724" sldId="2147483935"/>
            <pc:sldLayoutMk cId="2174312148" sldId="2147483936"/>
          </pc:sldLayoutMkLst>
        </pc:sldLayoutChg>
        <pc:sldLayoutChg chg="add mod replId">
          <pc:chgData name="Samaneh Mohajer Solaimani (2428421)" userId="S::2428421@student.uwtsd.ac.uk::a7d62f63-ce8c-44ec-87c4-0e1e03d4a855" providerId="AD" clId="Web-{2B30545F-ADAC-8849-0D49-F4A520AAE630}" dt="2025-11-06T14:16:36.513" v="93"/>
          <pc:sldLayoutMkLst>
            <pc:docMk/>
            <pc:sldMasterMk cId="852039724" sldId="2147483935"/>
            <pc:sldLayoutMk cId="3940993787" sldId="2147483937"/>
          </pc:sldLayoutMkLst>
        </pc:sldLayoutChg>
        <pc:sldLayoutChg chg="add mod replId">
          <pc:chgData name="Samaneh Mohajer Solaimani (2428421)" userId="S::2428421@student.uwtsd.ac.uk::a7d62f63-ce8c-44ec-87c4-0e1e03d4a855" providerId="AD" clId="Web-{2B30545F-ADAC-8849-0D49-F4A520AAE630}" dt="2025-11-06T14:16:36.513" v="93"/>
          <pc:sldLayoutMkLst>
            <pc:docMk/>
            <pc:sldMasterMk cId="852039724" sldId="2147483935"/>
            <pc:sldLayoutMk cId="244878666" sldId="2147483938"/>
          </pc:sldLayoutMkLst>
        </pc:sldLayoutChg>
        <pc:sldLayoutChg chg="add mod replId">
          <pc:chgData name="Samaneh Mohajer Solaimani (2428421)" userId="S::2428421@student.uwtsd.ac.uk::a7d62f63-ce8c-44ec-87c4-0e1e03d4a855" providerId="AD" clId="Web-{2B30545F-ADAC-8849-0D49-F4A520AAE630}" dt="2025-11-06T14:16:36.513" v="93"/>
          <pc:sldLayoutMkLst>
            <pc:docMk/>
            <pc:sldMasterMk cId="852039724" sldId="2147483935"/>
            <pc:sldLayoutMk cId="4227378142" sldId="2147483939"/>
          </pc:sldLayoutMkLst>
        </pc:sldLayoutChg>
        <pc:sldLayoutChg chg="add mod replId">
          <pc:chgData name="Samaneh Mohajer Solaimani (2428421)" userId="S::2428421@student.uwtsd.ac.uk::a7d62f63-ce8c-44ec-87c4-0e1e03d4a855" providerId="AD" clId="Web-{2B30545F-ADAC-8849-0D49-F4A520AAE630}" dt="2025-11-06T14:16:36.513" v="93"/>
          <pc:sldLayoutMkLst>
            <pc:docMk/>
            <pc:sldMasterMk cId="852039724" sldId="2147483935"/>
            <pc:sldLayoutMk cId="2078444275" sldId="2147483940"/>
          </pc:sldLayoutMkLst>
        </pc:sldLayoutChg>
        <pc:sldLayoutChg chg="add mod replId">
          <pc:chgData name="Samaneh Mohajer Solaimani (2428421)" userId="S::2428421@student.uwtsd.ac.uk::a7d62f63-ce8c-44ec-87c4-0e1e03d4a855" providerId="AD" clId="Web-{2B30545F-ADAC-8849-0D49-F4A520AAE630}" dt="2025-11-06T14:16:36.513" v="93"/>
          <pc:sldLayoutMkLst>
            <pc:docMk/>
            <pc:sldMasterMk cId="852039724" sldId="2147483935"/>
            <pc:sldLayoutMk cId="3269349012" sldId="2147483941"/>
          </pc:sldLayoutMkLst>
        </pc:sldLayoutChg>
        <pc:sldLayoutChg chg="add mod replId">
          <pc:chgData name="Samaneh Mohajer Solaimani (2428421)" userId="S::2428421@student.uwtsd.ac.uk::a7d62f63-ce8c-44ec-87c4-0e1e03d4a855" providerId="AD" clId="Web-{2B30545F-ADAC-8849-0D49-F4A520AAE630}" dt="2025-11-06T14:16:36.513" v="93"/>
          <pc:sldLayoutMkLst>
            <pc:docMk/>
            <pc:sldMasterMk cId="852039724" sldId="2147483935"/>
            <pc:sldLayoutMk cId="1730662153" sldId="2147483942"/>
          </pc:sldLayoutMkLst>
        </pc:sldLayoutChg>
        <pc:sldLayoutChg chg="add mod replId">
          <pc:chgData name="Samaneh Mohajer Solaimani (2428421)" userId="S::2428421@student.uwtsd.ac.uk::a7d62f63-ce8c-44ec-87c4-0e1e03d4a855" providerId="AD" clId="Web-{2B30545F-ADAC-8849-0D49-F4A520AAE630}" dt="2025-11-06T14:16:36.513" v="93"/>
          <pc:sldLayoutMkLst>
            <pc:docMk/>
            <pc:sldMasterMk cId="852039724" sldId="2147483935"/>
            <pc:sldLayoutMk cId="1039359275" sldId="2147483943"/>
          </pc:sldLayoutMkLst>
        </pc:sldLayoutChg>
        <pc:sldLayoutChg chg="add mod replId">
          <pc:chgData name="Samaneh Mohajer Solaimani (2428421)" userId="S::2428421@student.uwtsd.ac.uk::a7d62f63-ce8c-44ec-87c4-0e1e03d4a855" providerId="AD" clId="Web-{2B30545F-ADAC-8849-0D49-F4A520AAE630}" dt="2025-11-06T14:16:36.513" v="93"/>
          <pc:sldLayoutMkLst>
            <pc:docMk/>
            <pc:sldMasterMk cId="852039724" sldId="2147483935"/>
            <pc:sldLayoutMk cId="549172812" sldId="2147483944"/>
          </pc:sldLayoutMkLst>
        </pc:sldLayoutChg>
        <pc:sldLayoutChg chg="add mod replId">
          <pc:chgData name="Samaneh Mohajer Solaimani (2428421)" userId="S::2428421@student.uwtsd.ac.uk::a7d62f63-ce8c-44ec-87c4-0e1e03d4a855" providerId="AD" clId="Web-{2B30545F-ADAC-8849-0D49-F4A520AAE630}" dt="2025-11-06T14:16:36.513" v="93"/>
          <pc:sldLayoutMkLst>
            <pc:docMk/>
            <pc:sldMasterMk cId="852039724" sldId="2147483935"/>
            <pc:sldLayoutMk cId="2471277587" sldId="2147483945"/>
          </pc:sldLayoutMkLst>
        </pc:sldLayoutChg>
        <pc:sldLayoutChg chg="add mod replId">
          <pc:chgData name="Samaneh Mohajer Solaimani (2428421)" userId="S::2428421@student.uwtsd.ac.uk::a7d62f63-ce8c-44ec-87c4-0e1e03d4a855" providerId="AD" clId="Web-{2B30545F-ADAC-8849-0D49-F4A520AAE630}" dt="2025-11-06T14:16:36.513" v="93"/>
          <pc:sldLayoutMkLst>
            <pc:docMk/>
            <pc:sldMasterMk cId="852039724" sldId="2147483935"/>
            <pc:sldLayoutMk cId="4151573037" sldId="2147483946"/>
          </pc:sldLayoutMkLst>
        </pc:sldLayoutChg>
      </pc:sldMasterChg>
    </pc:docChg>
  </pc:docChgLst>
  <pc:docChgLst>
    <pc:chgData name="Samaneh Mohajer Solaimani (2428421)" userId="S::2428421@student.uwtsd.ac.uk::a7d62f63-ce8c-44ec-87c4-0e1e03d4a855" providerId="AD" clId="Web-{42778233-6BAA-2DEF-722E-5C8AC2D025F0}"/>
    <pc:docChg chg="mod addSld delSld modSld addMainMaster delMainMaster">
      <pc:chgData name="Samaneh Mohajer Solaimani (2428421)" userId="S::2428421@student.uwtsd.ac.uk::a7d62f63-ce8c-44ec-87c4-0e1e03d4a855" providerId="AD" clId="Web-{42778233-6BAA-2DEF-722E-5C8AC2D025F0}" dt="2025-10-30T15:02:49.209" v="294"/>
      <pc:docMkLst>
        <pc:docMk/>
      </pc:docMkLst>
      <pc:sldChg chg="addSp delSp modSp mod modTransition setBg modClrScheme delDesignElem chgLayout">
        <pc:chgData name="Samaneh Mohajer Solaimani (2428421)" userId="S::2428421@student.uwtsd.ac.uk::a7d62f63-ce8c-44ec-87c4-0e1e03d4a855" providerId="AD" clId="Web-{42778233-6BAA-2DEF-722E-5C8AC2D025F0}" dt="2025-10-30T14:59:17.894" v="269"/>
        <pc:sldMkLst>
          <pc:docMk/>
          <pc:sldMk cId="109857222" sldId="256"/>
        </pc:sldMkLst>
        <pc:spChg chg="mod ord">
          <ac:chgData name="Samaneh Mohajer Solaimani (2428421)" userId="S::2428421@student.uwtsd.ac.uk::a7d62f63-ce8c-44ec-87c4-0e1e03d4a855" providerId="AD" clId="Web-{42778233-6BAA-2DEF-722E-5C8AC2D025F0}" dt="2025-10-30T14:59:17.894" v="269"/>
          <ac:spMkLst>
            <pc:docMk/>
            <pc:sldMk cId="109857222" sldId="256"/>
            <ac:spMk id="2" creationId="{00000000-0000-0000-0000-000000000000}"/>
          </ac:spMkLst>
        </pc:spChg>
        <pc:picChg chg="add mod">
          <ac:chgData name="Samaneh Mohajer Solaimani (2428421)" userId="S::2428421@student.uwtsd.ac.uk::a7d62f63-ce8c-44ec-87c4-0e1e03d4a855" providerId="AD" clId="Web-{42778233-6BAA-2DEF-722E-5C8AC2D025F0}" dt="2025-10-30T14:41:14.736" v="90"/>
          <ac:picMkLst>
            <pc:docMk/>
            <pc:sldMk cId="109857222" sldId="256"/>
            <ac:picMk id="4" creationId="{5FB268DD-192F-CB8F-A66B-190F387EE255}"/>
          </ac:picMkLst>
        </pc:picChg>
      </pc:sldChg>
      <pc:sldChg chg="addSp delSp modSp new mod modTransition setBg modClrScheme delDesignElem chgLayout">
        <pc:chgData name="Samaneh Mohajer Solaimani (2428421)" userId="S::2428421@student.uwtsd.ac.uk::a7d62f63-ce8c-44ec-87c4-0e1e03d4a855" providerId="AD" clId="Web-{42778233-6BAA-2DEF-722E-5C8AC2D025F0}" dt="2025-10-30T14:59:17.894" v="269"/>
        <pc:sldMkLst>
          <pc:docMk/>
          <pc:sldMk cId="2856197679" sldId="257"/>
        </pc:sldMkLst>
        <pc:spChg chg="mod ord">
          <ac:chgData name="Samaneh Mohajer Solaimani (2428421)" userId="S::2428421@student.uwtsd.ac.uk::a7d62f63-ce8c-44ec-87c4-0e1e03d4a855" providerId="AD" clId="Web-{42778233-6BAA-2DEF-722E-5C8AC2D025F0}" dt="2025-10-30T14:59:17.894" v="269"/>
          <ac:spMkLst>
            <pc:docMk/>
            <pc:sldMk cId="2856197679" sldId="257"/>
            <ac:spMk id="2" creationId="{AE9D4F0C-2D75-E802-0CC5-2A1C35F1A340}"/>
          </ac:spMkLst>
        </pc:spChg>
        <pc:spChg chg="mod ord">
          <ac:chgData name="Samaneh Mohajer Solaimani (2428421)" userId="S::2428421@student.uwtsd.ac.uk::a7d62f63-ce8c-44ec-87c4-0e1e03d4a855" providerId="AD" clId="Web-{42778233-6BAA-2DEF-722E-5C8AC2D025F0}" dt="2025-10-30T14:59:17.894" v="269"/>
          <ac:spMkLst>
            <pc:docMk/>
            <pc:sldMk cId="2856197679" sldId="257"/>
            <ac:spMk id="3" creationId="{810114A1-0073-97EE-AEC7-49678CD106E2}"/>
          </ac:spMkLst>
        </pc:spChg>
        <pc:picChg chg="add">
          <ac:chgData name="Samaneh Mohajer Solaimani (2428421)" userId="S::2428421@student.uwtsd.ac.uk::a7d62f63-ce8c-44ec-87c4-0e1e03d4a855" providerId="AD" clId="Web-{42778233-6BAA-2DEF-722E-5C8AC2D025F0}" dt="2025-10-30T14:39:49.970" v="89"/>
          <ac:picMkLst>
            <pc:docMk/>
            <pc:sldMk cId="2856197679" sldId="257"/>
            <ac:picMk id="5" creationId="{69AC101B-CB4C-8DB0-48F0-41584A72E99A}"/>
          </ac:picMkLst>
        </pc:picChg>
      </pc:sldChg>
      <pc:sldChg chg="addSp delSp modSp new mod modTransition setBg modClrScheme delDesignElem chgLayout">
        <pc:chgData name="Samaneh Mohajer Solaimani (2428421)" userId="S::2428421@student.uwtsd.ac.uk::a7d62f63-ce8c-44ec-87c4-0e1e03d4a855" providerId="AD" clId="Web-{42778233-6BAA-2DEF-722E-5C8AC2D025F0}" dt="2025-10-30T14:59:17.894" v="269"/>
        <pc:sldMkLst>
          <pc:docMk/>
          <pc:sldMk cId="1367675316" sldId="258"/>
        </pc:sldMkLst>
        <pc:spChg chg="mod ord">
          <ac:chgData name="Samaneh Mohajer Solaimani (2428421)" userId="S::2428421@student.uwtsd.ac.uk::a7d62f63-ce8c-44ec-87c4-0e1e03d4a855" providerId="AD" clId="Web-{42778233-6BAA-2DEF-722E-5C8AC2D025F0}" dt="2025-10-30T14:59:17.894" v="269"/>
          <ac:spMkLst>
            <pc:docMk/>
            <pc:sldMk cId="1367675316" sldId="258"/>
            <ac:spMk id="2" creationId="{B1B78A1B-46B4-42EB-2859-28CC65AD13B8}"/>
          </ac:spMkLst>
        </pc:spChg>
        <pc:graphicFrameChg chg="add mod ord">
          <ac:chgData name="Samaneh Mohajer Solaimani (2428421)" userId="S::2428421@student.uwtsd.ac.uk::a7d62f63-ce8c-44ec-87c4-0e1e03d4a855" providerId="AD" clId="Web-{42778233-6BAA-2DEF-722E-5C8AC2D025F0}" dt="2025-10-30T14:59:17.894" v="269"/>
          <ac:graphicFrameMkLst>
            <pc:docMk/>
            <pc:sldMk cId="1367675316" sldId="258"/>
            <ac:graphicFrameMk id="49" creationId="{34884FD4-6C38-A88F-B0C9-FD3AEE3BB316}"/>
          </ac:graphicFrameMkLst>
        </pc:graphicFrameChg>
      </pc:sldChg>
      <pc:sldChg chg="addSp delSp modSp new mod modTransition setBg modClrScheme delDesignElem chgLayout">
        <pc:chgData name="Samaneh Mohajer Solaimani (2428421)" userId="S::2428421@student.uwtsd.ac.uk::a7d62f63-ce8c-44ec-87c4-0e1e03d4a855" providerId="AD" clId="Web-{42778233-6BAA-2DEF-722E-5C8AC2D025F0}" dt="2025-10-30T14:59:17.894" v="269"/>
        <pc:sldMkLst>
          <pc:docMk/>
          <pc:sldMk cId="4274509756" sldId="259"/>
        </pc:sldMkLst>
        <pc:spChg chg="mod ord">
          <ac:chgData name="Samaneh Mohajer Solaimani (2428421)" userId="S::2428421@student.uwtsd.ac.uk::a7d62f63-ce8c-44ec-87c4-0e1e03d4a855" providerId="AD" clId="Web-{42778233-6BAA-2DEF-722E-5C8AC2D025F0}" dt="2025-10-30T14:59:17.894" v="269"/>
          <ac:spMkLst>
            <pc:docMk/>
            <pc:sldMk cId="4274509756" sldId="259"/>
            <ac:spMk id="2" creationId="{6D4CC489-F0F3-9285-E372-C14FEC7484E9}"/>
          </ac:spMkLst>
        </pc:spChg>
        <pc:spChg chg="mod ord">
          <ac:chgData name="Samaneh Mohajer Solaimani (2428421)" userId="S::2428421@student.uwtsd.ac.uk::a7d62f63-ce8c-44ec-87c4-0e1e03d4a855" providerId="AD" clId="Web-{42778233-6BAA-2DEF-722E-5C8AC2D025F0}" dt="2025-10-30T14:59:17.894" v="269"/>
          <ac:spMkLst>
            <pc:docMk/>
            <pc:sldMk cId="4274509756" sldId="259"/>
            <ac:spMk id="3" creationId="{7822705C-254C-60C8-2B6C-8ADB4E806C09}"/>
          </ac:spMkLst>
        </pc:spChg>
        <pc:picChg chg="add">
          <ac:chgData name="Samaneh Mohajer Solaimani (2428421)" userId="S::2428421@student.uwtsd.ac.uk::a7d62f63-ce8c-44ec-87c4-0e1e03d4a855" providerId="AD" clId="Web-{42778233-6BAA-2DEF-722E-5C8AC2D025F0}" dt="2025-10-30T14:51:37.369" v="118"/>
          <ac:picMkLst>
            <pc:docMk/>
            <pc:sldMk cId="4274509756" sldId="259"/>
            <ac:picMk id="5" creationId="{E288F476-2CD1-124E-CF5F-A7C56543E59B}"/>
          </ac:picMkLst>
        </pc:pic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ADF490A-7720-44B7-BFCA-8517AB80CEB4}"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021D8A18-D40A-4DAE-9B7D-01B582250458}">
      <dgm:prSet/>
      <dgm:spPr/>
      <dgm:t>
        <a:bodyPr/>
        <a:lstStyle/>
        <a:p>
          <a:r>
            <a:rPr lang="en-US"/>
            <a:t>Frozen &amp; fresh meats</a:t>
          </a:r>
        </a:p>
      </dgm:t>
    </dgm:pt>
    <dgm:pt modelId="{6C5AF23A-AEC3-45D3-A6D7-EC51255195FB}" type="parTrans" cxnId="{BC493191-FDEC-4E1D-8CF2-C7DDEFE26920}">
      <dgm:prSet/>
      <dgm:spPr/>
      <dgm:t>
        <a:bodyPr/>
        <a:lstStyle/>
        <a:p>
          <a:endParaRPr lang="en-US"/>
        </a:p>
      </dgm:t>
    </dgm:pt>
    <dgm:pt modelId="{4EEDB4AE-5789-496B-9674-60D641E360DA}" type="sibTrans" cxnId="{BC493191-FDEC-4E1D-8CF2-C7DDEFE26920}">
      <dgm:prSet/>
      <dgm:spPr/>
      <dgm:t>
        <a:bodyPr/>
        <a:lstStyle/>
        <a:p>
          <a:endParaRPr lang="en-US"/>
        </a:p>
      </dgm:t>
    </dgm:pt>
    <dgm:pt modelId="{06B29C6C-7E08-4F5A-B335-185B90A75F57}">
      <dgm:prSet/>
      <dgm:spPr/>
      <dgm:t>
        <a:bodyPr/>
        <a:lstStyle/>
        <a:p>
          <a:r>
            <a:rPr lang="en-US"/>
            <a:t>Bakery items</a:t>
          </a:r>
        </a:p>
      </dgm:t>
    </dgm:pt>
    <dgm:pt modelId="{6026F5FC-ABF8-4625-8EF3-AA92AF844BF2}" type="parTrans" cxnId="{7F4DC452-7336-40C3-86B7-09F5B2DABE2A}">
      <dgm:prSet/>
      <dgm:spPr/>
      <dgm:t>
        <a:bodyPr/>
        <a:lstStyle/>
        <a:p>
          <a:endParaRPr lang="en-US"/>
        </a:p>
      </dgm:t>
    </dgm:pt>
    <dgm:pt modelId="{44CD62AE-685F-4A61-A18E-14DC63F313C9}" type="sibTrans" cxnId="{7F4DC452-7336-40C3-86B7-09F5B2DABE2A}">
      <dgm:prSet/>
      <dgm:spPr/>
      <dgm:t>
        <a:bodyPr/>
        <a:lstStyle/>
        <a:p>
          <a:endParaRPr lang="en-US"/>
        </a:p>
      </dgm:t>
    </dgm:pt>
    <dgm:pt modelId="{81499485-C71A-48B1-B0FB-5808874F9446}">
      <dgm:prSet/>
      <dgm:spPr/>
      <dgm:t>
        <a:bodyPr/>
        <a:lstStyle/>
        <a:p>
          <a:r>
            <a:rPr lang="en-US"/>
            <a:t>Sauces &amp; condiments</a:t>
          </a:r>
        </a:p>
      </dgm:t>
    </dgm:pt>
    <dgm:pt modelId="{AF409032-3160-45B4-AF83-25BBF3A8BC12}" type="parTrans" cxnId="{BD15FCA9-225C-4C46-B242-DE9855BD973A}">
      <dgm:prSet/>
      <dgm:spPr/>
      <dgm:t>
        <a:bodyPr/>
        <a:lstStyle/>
        <a:p>
          <a:endParaRPr lang="en-US"/>
        </a:p>
      </dgm:t>
    </dgm:pt>
    <dgm:pt modelId="{492684B8-F61E-4EEA-A783-9E1C09D2E9B4}" type="sibTrans" cxnId="{BD15FCA9-225C-4C46-B242-DE9855BD973A}">
      <dgm:prSet/>
      <dgm:spPr/>
      <dgm:t>
        <a:bodyPr/>
        <a:lstStyle/>
        <a:p>
          <a:endParaRPr lang="en-US"/>
        </a:p>
      </dgm:t>
    </dgm:pt>
    <dgm:pt modelId="{4666087F-C633-42D1-A6ED-B81663744F84}">
      <dgm:prSet/>
      <dgm:spPr/>
      <dgm:t>
        <a:bodyPr/>
        <a:lstStyle/>
        <a:p>
          <a:r>
            <a:rPr lang="en-US"/>
            <a:t>Fresh vegetables</a:t>
          </a:r>
        </a:p>
      </dgm:t>
    </dgm:pt>
    <dgm:pt modelId="{CCBECDE3-D0AA-46D9-B354-7BA95C5C3DDD}" type="parTrans" cxnId="{8D37B0B8-35AC-4C7C-A5CB-DD0D156C2D07}">
      <dgm:prSet/>
      <dgm:spPr/>
      <dgm:t>
        <a:bodyPr/>
        <a:lstStyle/>
        <a:p>
          <a:endParaRPr lang="en-US"/>
        </a:p>
      </dgm:t>
    </dgm:pt>
    <dgm:pt modelId="{81B08349-A2CC-4F29-9C9A-5E4C28B995CC}" type="sibTrans" cxnId="{8D37B0B8-35AC-4C7C-A5CB-DD0D156C2D07}">
      <dgm:prSet/>
      <dgm:spPr/>
      <dgm:t>
        <a:bodyPr/>
        <a:lstStyle/>
        <a:p>
          <a:endParaRPr lang="en-US"/>
        </a:p>
      </dgm:t>
    </dgm:pt>
    <dgm:pt modelId="{7C70920D-9BB3-467D-9CC0-806DB5C2B70B}">
      <dgm:prSet/>
      <dgm:spPr/>
      <dgm:t>
        <a:bodyPr/>
        <a:lstStyle/>
        <a:p>
          <a:r>
            <a:rPr lang="en-US"/>
            <a:t>Cooking oil</a:t>
          </a:r>
        </a:p>
      </dgm:t>
    </dgm:pt>
    <dgm:pt modelId="{169061B0-F82C-435F-9EED-CC7802B67CD5}" type="parTrans" cxnId="{F9FF9646-31EA-47B2-8698-87DCD81030B4}">
      <dgm:prSet/>
      <dgm:spPr/>
      <dgm:t>
        <a:bodyPr/>
        <a:lstStyle/>
        <a:p>
          <a:endParaRPr lang="en-US"/>
        </a:p>
      </dgm:t>
    </dgm:pt>
    <dgm:pt modelId="{CA790539-FA21-4D3C-8D5E-C67FDFEB08F2}" type="sibTrans" cxnId="{F9FF9646-31EA-47B2-8698-87DCD81030B4}">
      <dgm:prSet/>
      <dgm:spPr/>
      <dgm:t>
        <a:bodyPr/>
        <a:lstStyle/>
        <a:p>
          <a:endParaRPr lang="en-US"/>
        </a:p>
      </dgm:t>
    </dgm:pt>
    <dgm:pt modelId="{35668E63-DADF-4826-8EF6-7F919A1AAB2E}">
      <dgm:prSet/>
      <dgm:spPr/>
      <dgm:t>
        <a:bodyPr/>
        <a:lstStyle/>
        <a:p>
          <a:r>
            <a:rPr lang="en-US"/>
            <a:t>Disposable packaging</a:t>
          </a:r>
        </a:p>
      </dgm:t>
    </dgm:pt>
    <dgm:pt modelId="{1E3D3974-05C5-45AA-9B8D-69DD766EF569}" type="parTrans" cxnId="{9E513973-C1F5-42D9-9114-FC65E3190F42}">
      <dgm:prSet/>
      <dgm:spPr/>
      <dgm:t>
        <a:bodyPr/>
        <a:lstStyle/>
        <a:p>
          <a:endParaRPr lang="en-US"/>
        </a:p>
      </dgm:t>
    </dgm:pt>
    <dgm:pt modelId="{F53E4124-AB07-4200-B437-26D98DCA449A}" type="sibTrans" cxnId="{9E513973-C1F5-42D9-9114-FC65E3190F42}">
      <dgm:prSet/>
      <dgm:spPr/>
      <dgm:t>
        <a:bodyPr/>
        <a:lstStyle/>
        <a:p>
          <a:endParaRPr lang="en-US"/>
        </a:p>
      </dgm:t>
    </dgm:pt>
    <dgm:pt modelId="{1E5A714F-AC10-4E73-B066-22FDFEF63248}" type="pres">
      <dgm:prSet presAssocID="{5ADF490A-7720-44B7-BFCA-8517AB80CEB4}" presName="diagram" presStyleCnt="0">
        <dgm:presLayoutVars>
          <dgm:dir/>
          <dgm:resizeHandles val="exact"/>
        </dgm:presLayoutVars>
      </dgm:prSet>
      <dgm:spPr/>
    </dgm:pt>
    <dgm:pt modelId="{E917F6DD-BA70-49F8-905C-DD1F82CA968A}" type="pres">
      <dgm:prSet presAssocID="{021D8A18-D40A-4DAE-9B7D-01B582250458}" presName="node" presStyleLbl="node1" presStyleIdx="0" presStyleCnt="6">
        <dgm:presLayoutVars>
          <dgm:bulletEnabled val="1"/>
        </dgm:presLayoutVars>
      </dgm:prSet>
      <dgm:spPr/>
    </dgm:pt>
    <dgm:pt modelId="{181DA7EB-5AB5-47A9-92C8-3E650787AF9F}" type="pres">
      <dgm:prSet presAssocID="{4EEDB4AE-5789-496B-9674-60D641E360DA}" presName="sibTrans" presStyleCnt="0"/>
      <dgm:spPr/>
    </dgm:pt>
    <dgm:pt modelId="{3F86C9FB-424F-4CF6-8493-999FF33E7E67}" type="pres">
      <dgm:prSet presAssocID="{06B29C6C-7E08-4F5A-B335-185B90A75F57}" presName="node" presStyleLbl="node1" presStyleIdx="1" presStyleCnt="6">
        <dgm:presLayoutVars>
          <dgm:bulletEnabled val="1"/>
        </dgm:presLayoutVars>
      </dgm:prSet>
      <dgm:spPr/>
    </dgm:pt>
    <dgm:pt modelId="{246C275B-2F25-4C74-85B3-6DC32CCDEBEE}" type="pres">
      <dgm:prSet presAssocID="{44CD62AE-685F-4A61-A18E-14DC63F313C9}" presName="sibTrans" presStyleCnt="0"/>
      <dgm:spPr/>
    </dgm:pt>
    <dgm:pt modelId="{7795E4AE-A0DF-4596-A9DB-000FDE074AC4}" type="pres">
      <dgm:prSet presAssocID="{81499485-C71A-48B1-B0FB-5808874F9446}" presName="node" presStyleLbl="node1" presStyleIdx="2" presStyleCnt="6">
        <dgm:presLayoutVars>
          <dgm:bulletEnabled val="1"/>
        </dgm:presLayoutVars>
      </dgm:prSet>
      <dgm:spPr/>
    </dgm:pt>
    <dgm:pt modelId="{BFE962DD-B6DD-4488-829A-DA530C41D21B}" type="pres">
      <dgm:prSet presAssocID="{492684B8-F61E-4EEA-A783-9E1C09D2E9B4}" presName="sibTrans" presStyleCnt="0"/>
      <dgm:spPr/>
    </dgm:pt>
    <dgm:pt modelId="{17A8CBA3-C4AB-42A2-B5C9-42E0ECB1F3E6}" type="pres">
      <dgm:prSet presAssocID="{4666087F-C633-42D1-A6ED-B81663744F84}" presName="node" presStyleLbl="node1" presStyleIdx="3" presStyleCnt="6">
        <dgm:presLayoutVars>
          <dgm:bulletEnabled val="1"/>
        </dgm:presLayoutVars>
      </dgm:prSet>
      <dgm:spPr/>
    </dgm:pt>
    <dgm:pt modelId="{333E9592-37A4-41D7-B979-85600549E27F}" type="pres">
      <dgm:prSet presAssocID="{81B08349-A2CC-4F29-9C9A-5E4C28B995CC}" presName="sibTrans" presStyleCnt="0"/>
      <dgm:spPr/>
    </dgm:pt>
    <dgm:pt modelId="{1B055FE6-A01B-49B5-BA70-EE744FB1BF25}" type="pres">
      <dgm:prSet presAssocID="{7C70920D-9BB3-467D-9CC0-806DB5C2B70B}" presName="node" presStyleLbl="node1" presStyleIdx="4" presStyleCnt="6">
        <dgm:presLayoutVars>
          <dgm:bulletEnabled val="1"/>
        </dgm:presLayoutVars>
      </dgm:prSet>
      <dgm:spPr/>
    </dgm:pt>
    <dgm:pt modelId="{548E4AC8-0F94-4FDB-BAAA-FF50FD262D9B}" type="pres">
      <dgm:prSet presAssocID="{CA790539-FA21-4D3C-8D5E-C67FDFEB08F2}" presName="sibTrans" presStyleCnt="0"/>
      <dgm:spPr/>
    </dgm:pt>
    <dgm:pt modelId="{E6BEDFD2-1E54-4B38-8785-EFE7E89F8326}" type="pres">
      <dgm:prSet presAssocID="{35668E63-DADF-4826-8EF6-7F919A1AAB2E}" presName="node" presStyleLbl="node1" presStyleIdx="5" presStyleCnt="6">
        <dgm:presLayoutVars>
          <dgm:bulletEnabled val="1"/>
        </dgm:presLayoutVars>
      </dgm:prSet>
      <dgm:spPr/>
    </dgm:pt>
  </dgm:ptLst>
  <dgm:cxnLst>
    <dgm:cxn modelId="{3E4E700C-ED24-4D1B-AE46-0103751F4CCF}" type="presOf" srcId="{7C70920D-9BB3-467D-9CC0-806DB5C2B70B}" destId="{1B055FE6-A01B-49B5-BA70-EE744FB1BF25}" srcOrd="0" destOrd="0" presId="urn:microsoft.com/office/officeart/2005/8/layout/default"/>
    <dgm:cxn modelId="{E398F516-B49C-4376-BBD0-E919AE6A451A}" type="presOf" srcId="{06B29C6C-7E08-4F5A-B335-185B90A75F57}" destId="{3F86C9FB-424F-4CF6-8493-999FF33E7E67}" srcOrd="0" destOrd="0" presId="urn:microsoft.com/office/officeart/2005/8/layout/default"/>
    <dgm:cxn modelId="{13D0DE20-D120-40E7-BB66-270A8DFA8777}" type="presOf" srcId="{35668E63-DADF-4826-8EF6-7F919A1AAB2E}" destId="{E6BEDFD2-1E54-4B38-8785-EFE7E89F8326}" srcOrd="0" destOrd="0" presId="urn:microsoft.com/office/officeart/2005/8/layout/default"/>
    <dgm:cxn modelId="{F9FF9646-31EA-47B2-8698-87DCD81030B4}" srcId="{5ADF490A-7720-44B7-BFCA-8517AB80CEB4}" destId="{7C70920D-9BB3-467D-9CC0-806DB5C2B70B}" srcOrd="4" destOrd="0" parTransId="{169061B0-F82C-435F-9EED-CC7802B67CD5}" sibTransId="{CA790539-FA21-4D3C-8D5E-C67FDFEB08F2}"/>
    <dgm:cxn modelId="{5E5C354B-3A23-447D-8450-415D0C13BD41}" type="presOf" srcId="{5ADF490A-7720-44B7-BFCA-8517AB80CEB4}" destId="{1E5A714F-AC10-4E73-B066-22FDFEF63248}" srcOrd="0" destOrd="0" presId="urn:microsoft.com/office/officeart/2005/8/layout/default"/>
    <dgm:cxn modelId="{7F4DC452-7336-40C3-86B7-09F5B2DABE2A}" srcId="{5ADF490A-7720-44B7-BFCA-8517AB80CEB4}" destId="{06B29C6C-7E08-4F5A-B335-185B90A75F57}" srcOrd="1" destOrd="0" parTransId="{6026F5FC-ABF8-4625-8EF3-AA92AF844BF2}" sibTransId="{44CD62AE-685F-4A61-A18E-14DC63F313C9}"/>
    <dgm:cxn modelId="{9E513973-C1F5-42D9-9114-FC65E3190F42}" srcId="{5ADF490A-7720-44B7-BFCA-8517AB80CEB4}" destId="{35668E63-DADF-4826-8EF6-7F919A1AAB2E}" srcOrd="5" destOrd="0" parTransId="{1E3D3974-05C5-45AA-9B8D-69DD766EF569}" sibTransId="{F53E4124-AB07-4200-B437-26D98DCA449A}"/>
    <dgm:cxn modelId="{F4074777-F252-4636-B584-EEC8C46DB33E}" type="presOf" srcId="{81499485-C71A-48B1-B0FB-5808874F9446}" destId="{7795E4AE-A0DF-4596-A9DB-000FDE074AC4}" srcOrd="0" destOrd="0" presId="urn:microsoft.com/office/officeart/2005/8/layout/default"/>
    <dgm:cxn modelId="{BC493191-FDEC-4E1D-8CF2-C7DDEFE26920}" srcId="{5ADF490A-7720-44B7-BFCA-8517AB80CEB4}" destId="{021D8A18-D40A-4DAE-9B7D-01B582250458}" srcOrd="0" destOrd="0" parTransId="{6C5AF23A-AEC3-45D3-A6D7-EC51255195FB}" sibTransId="{4EEDB4AE-5789-496B-9674-60D641E360DA}"/>
    <dgm:cxn modelId="{D543869E-B6C9-4939-B31D-0533FCBEC007}" type="presOf" srcId="{4666087F-C633-42D1-A6ED-B81663744F84}" destId="{17A8CBA3-C4AB-42A2-B5C9-42E0ECB1F3E6}" srcOrd="0" destOrd="0" presId="urn:microsoft.com/office/officeart/2005/8/layout/default"/>
    <dgm:cxn modelId="{D6E44AA2-B2E5-4B98-80BD-991C81C8E7BD}" type="presOf" srcId="{021D8A18-D40A-4DAE-9B7D-01B582250458}" destId="{E917F6DD-BA70-49F8-905C-DD1F82CA968A}" srcOrd="0" destOrd="0" presId="urn:microsoft.com/office/officeart/2005/8/layout/default"/>
    <dgm:cxn modelId="{BD15FCA9-225C-4C46-B242-DE9855BD973A}" srcId="{5ADF490A-7720-44B7-BFCA-8517AB80CEB4}" destId="{81499485-C71A-48B1-B0FB-5808874F9446}" srcOrd="2" destOrd="0" parTransId="{AF409032-3160-45B4-AF83-25BBF3A8BC12}" sibTransId="{492684B8-F61E-4EEA-A783-9E1C09D2E9B4}"/>
    <dgm:cxn modelId="{8D37B0B8-35AC-4C7C-A5CB-DD0D156C2D07}" srcId="{5ADF490A-7720-44B7-BFCA-8517AB80CEB4}" destId="{4666087F-C633-42D1-A6ED-B81663744F84}" srcOrd="3" destOrd="0" parTransId="{CCBECDE3-D0AA-46D9-B354-7BA95C5C3DDD}" sibTransId="{81B08349-A2CC-4F29-9C9A-5E4C28B995CC}"/>
    <dgm:cxn modelId="{C3C1C72D-46BD-4758-976C-42E636B19F9E}" type="presParOf" srcId="{1E5A714F-AC10-4E73-B066-22FDFEF63248}" destId="{E917F6DD-BA70-49F8-905C-DD1F82CA968A}" srcOrd="0" destOrd="0" presId="urn:microsoft.com/office/officeart/2005/8/layout/default"/>
    <dgm:cxn modelId="{0EDA1245-3A23-4C1F-BE7A-74E3D0983DDB}" type="presParOf" srcId="{1E5A714F-AC10-4E73-B066-22FDFEF63248}" destId="{181DA7EB-5AB5-47A9-92C8-3E650787AF9F}" srcOrd="1" destOrd="0" presId="urn:microsoft.com/office/officeart/2005/8/layout/default"/>
    <dgm:cxn modelId="{2C11FC77-5A7B-40C9-AFBC-4A59C940C2DC}" type="presParOf" srcId="{1E5A714F-AC10-4E73-B066-22FDFEF63248}" destId="{3F86C9FB-424F-4CF6-8493-999FF33E7E67}" srcOrd="2" destOrd="0" presId="urn:microsoft.com/office/officeart/2005/8/layout/default"/>
    <dgm:cxn modelId="{27138DF9-9FD8-48FB-926D-C280C91D7441}" type="presParOf" srcId="{1E5A714F-AC10-4E73-B066-22FDFEF63248}" destId="{246C275B-2F25-4C74-85B3-6DC32CCDEBEE}" srcOrd="3" destOrd="0" presId="urn:microsoft.com/office/officeart/2005/8/layout/default"/>
    <dgm:cxn modelId="{44E90610-8790-4D08-AAA1-BD4898EAC34A}" type="presParOf" srcId="{1E5A714F-AC10-4E73-B066-22FDFEF63248}" destId="{7795E4AE-A0DF-4596-A9DB-000FDE074AC4}" srcOrd="4" destOrd="0" presId="urn:microsoft.com/office/officeart/2005/8/layout/default"/>
    <dgm:cxn modelId="{FEC1BC35-BE02-4FC8-B983-07676AAEA329}" type="presParOf" srcId="{1E5A714F-AC10-4E73-B066-22FDFEF63248}" destId="{BFE962DD-B6DD-4488-829A-DA530C41D21B}" srcOrd="5" destOrd="0" presId="urn:microsoft.com/office/officeart/2005/8/layout/default"/>
    <dgm:cxn modelId="{0BC692AB-3D77-45B2-A99A-6FABBCD2F1FF}" type="presParOf" srcId="{1E5A714F-AC10-4E73-B066-22FDFEF63248}" destId="{17A8CBA3-C4AB-42A2-B5C9-42E0ECB1F3E6}" srcOrd="6" destOrd="0" presId="urn:microsoft.com/office/officeart/2005/8/layout/default"/>
    <dgm:cxn modelId="{AF367F73-27CD-4389-A5CE-0BE44D31E127}" type="presParOf" srcId="{1E5A714F-AC10-4E73-B066-22FDFEF63248}" destId="{333E9592-37A4-41D7-B979-85600549E27F}" srcOrd="7" destOrd="0" presId="urn:microsoft.com/office/officeart/2005/8/layout/default"/>
    <dgm:cxn modelId="{2E8E9398-7A99-44CA-BAFF-9CCF81A64E53}" type="presParOf" srcId="{1E5A714F-AC10-4E73-B066-22FDFEF63248}" destId="{1B055FE6-A01B-49B5-BA70-EE744FB1BF25}" srcOrd="8" destOrd="0" presId="urn:microsoft.com/office/officeart/2005/8/layout/default"/>
    <dgm:cxn modelId="{EE95701D-78F6-4B7C-AD28-040EF82F8EFB}" type="presParOf" srcId="{1E5A714F-AC10-4E73-B066-22FDFEF63248}" destId="{548E4AC8-0F94-4FDB-BAAA-FF50FD262D9B}" srcOrd="9" destOrd="0" presId="urn:microsoft.com/office/officeart/2005/8/layout/default"/>
    <dgm:cxn modelId="{367636AB-3C6E-4955-9616-6F96B0A2A303}" type="presParOf" srcId="{1E5A714F-AC10-4E73-B066-22FDFEF63248}" destId="{E6BEDFD2-1E54-4B38-8785-EFE7E89F8326}"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BB33857-5E93-4D7F-89D6-A9EB1AD62723}"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E890232E-F3F5-4481-9E5A-55AF24F68601}">
      <dgm:prSet/>
      <dgm:spPr/>
      <dgm:t>
        <a:bodyPr/>
        <a:lstStyle/>
        <a:p>
          <a:r>
            <a:rPr lang="en-US"/>
            <a:t>Fresh Produce will be formed as a Private Limited Company (Ltd). By providing its owners with limited liability protection, this legal framework makes sure that personal assets are safeguarded against business defaults or liabilities (Freedman, J., 2000).</a:t>
          </a:r>
        </a:p>
      </dgm:t>
    </dgm:pt>
    <dgm:pt modelId="{8BB41741-D388-4906-A2C8-80D219F890BA}" type="parTrans" cxnId="{19CA5C23-3AC1-4A4F-9074-CB3CE05B3B88}">
      <dgm:prSet/>
      <dgm:spPr/>
      <dgm:t>
        <a:bodyPr/>
        <a:lstStyle/>
        <a:p>
          <a:endParaRPr lang="en-US"/>
        </a:p>
      </dgm:t>
    </dgm:pt>
    <dgm:pt modelId="{7994CE51-863C-446C-A9E6-65177F1D689F}" type="sibTrans" cxnId="{19CA5C23-3AC1-4A4F-9074-CB3CE05B3B88}">
      <dgm:prSet/>
      <dgm:spPr/>
      <dgm:t>
        <a:bodyPr/>
        <a:lstStyle/>
        <a:p>
          <a:endParaRPr lang="en-US"/>
        </a:p>
      </dgm:t>
    </dgm:pt>
    <dgm:pt modelId="{DA2EDB7B-B818-494A-A8E5-B6438E91E764}">
      <dgm:prSet/>
      <dgm:spPr/>
      <dgm:t>
        <a:bodyPr/>
        <a:lstStyle/>
        <a:p>
          <a:r>
            <a:rPr lang="en-US"/>
            <a:t>Being a Private Limited Company, Fresh Produce Ltd will be able to function independently, possess property, and enter contracts because it will have a distinct legal identity from its owners. The company's shares will not be traded on a public stock exchange; instead, they will be privately held.</a:t>
          </a:r>
        </a:p>
      </dgm:t>
    </dgm:pt>
    <dgm:pt modelId="{6E1BFAB2-4E79-4497-889C-0F081184242B}" type="parTrans" cxnId="{07955EC3-6ED7-4804-A7AD-F4F98D4693E9}">
      <dgm:prSet/>
      <dgm:spPr/>
      <dgm:t>
        <a:bodyPr/>
        <a:lstStyle/>
        <a:p>
          <a:endParaRPr lang="en-US"/>
        </a:p>
      </dgm:t>
    </dgm:pt>
    <dgm:pt modelId="{3AB278EC-6370-467F-93A1-B774270338C7}" type="sibTrans" cxnId="{07955EC3-6ED7-4804-A7AD-F4F98D4693E9}">
      <dgm:prSet/>
      <dgm:spPr/>
      <dgm:t>
        <a:bodyPr/>
        <a:lstStyle/>
        <a:p>
          <a:endParaRPr lang="en-US"/>
        </a:p>
      </dgm:t>
    </dgm:pt>
    <dgm:pt modelId="{C2091C59-B838-43F3-BCE2-6BB1256D6DBC}" type="pres">
      <dgm:prSet presAssocID="{0BB33857-5E93-4D7F-89D6-A9EB1AD62723}" presName="root" presStyleCnt="0">
        <dgm:presLayoutVars>
          <dgm:dir/>
          <dgm:resizeHandles val="exact"/>
        </dgm:presLayoutVars>
      </dgm:prSet>
      <dgm:spPr/>
    </dgm:pt>
    <dgm:pt modelId="{C355084E-D432-4F24-BEB9-FC2AAEC1F003}" type="pres">
      <dgm:prSet presAssocID="{E890232E-F3F5-4481-9E5A-55AF24F68601}" presName="compNode" presStyleCnt="0"/>
      <dgm:spPr/>
    </dgm:pt>
    <dgm:pt modelId="{4371F0E2-C8E9-469D-B761-2EB498493968}" type="pres">
      <dgm:prSet presAssocID="{E890232E-F3F5-4481-9E5A-55AF24F68601}" presName="bgRect" presStyleLbl="bgShp" presStyleIdx="0" presStyleCnt="2"/>
      <dgm:spPr/>
    </dgm:pt>
    <dgm:pt modelId="{59E47628-AB74-4DD5-8377-AA9B145F2A15}" type="pres">
      <dgm:prSet presAssocID="{E890232E-F3F5-4481-9E5A-55AF24F6860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32735553-CE6D-4115-9DA4-C59B38EA570C}" type="pres">
      <dgm:prSet presAssocID="{E890232E-F3F5-4481-9E5A-55AF24F68601}" presName="spaceRect" presStyleCnt="0"/>
      <dgm:spPr/>
    </dgm:pt>
    <dgm:pt modelId="{003A2748-995D-45EF-AA13-DD2BB1A71635}" type="pres">
      <dgm:prSet presAssocID="{E890232E-F3F5-4481-9E5A-55AF24F68601}" presName="parTx" presStyleLbl="revTx" presStyleIdx="0" presStyleCnt="2">
        <dgm:presLayoutVars>
          <dgm:chMax val="0"/>
          <dgm:chPref val="0"/>
        </dgm:presLayoutVars>
      </dgm:prSet>
      <dgm:spPr/>
    </dgm:pt>
    <dgm:pt modelId="{8EAFD116-DEC5-4EA3-9366-70C069CA59BB}" type="pres">
      <dgm:prSet presAssocID="{7994CE51-863C-446C-A9E6-65177F1D689F}" presName="sibTrans" presStyleCnt="0"/>
      <dgm:spPr/>
    </dgm:pt>
    <dgm:pt modelId="{A7EA10C5-9A00-42B2-8D5C-6BDFDEA2E76F}" type="pres">
      <dgm:prSet presAssocID="{DA2EDB7B-B818-494A-A8E5-B6438E91E764}" presName="compNode" presStyleCnt="0"/>
      <dgm:spPr/>
    </dgm:pt>
    <dgm:pt modelId="{21048200-34B9-4866-866A-F8AE0CBB81D2}" type="pres">
      <dgm:prSet presAssocID="{DA2EDB7B-B818-494A-A8E5-B6438E91E764}" presName="bgRect" presStyleLbl="bgShp" presStyleIdx="1" presStyleCnt="2"/>
      <dgm:spPr/>
    </dgm:pt>
    <dgm:pt modelId="{C12AC5C9-1939-46A0-92E5-7035E559E61F}" type="pres">
      <dgm:prSet presAssocID="{DA2EDB7B-B818-494A-A8E5-B6438E91E76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nk"/>
        </a:ext>
      </dgm:extLst>
    </dgm:pt>
    <dgm:pt modelId="{71B633A3-A483-4277-A7F2-B73134097FC3}" type="pres">
      <dgm:prSet presAssocID="{DA2EDB7B-B818-494A-A8E5-B6438E91E764}" presName="spaceRect" presStyleCnt="0"/>
      <dgm:spPr/>
    </dgm:pt>
    <dgm:pt modelId="{82741341-53E8-48B6-9168-6A5765BE240A}" type="pres">
      <dgm:prSet presAssocID="{DA2EDB7B-B818-494A-A8E5-B6438E91E764}" presName="parTx" presStyleLbl="revTx" presStyleIdx="1" presStyleCnt="2">
        <dgm:presLayoutVars>
          <dgm:chMax val="0"/>
          <dgm:chPref val="0"/>
        </dgm:presLayoutVars>
      </dgm:prSet>
      <dgm:spPr/>
    </dgm:pt>
  </dgm:ptLst>
  <dgm:cxnLst>
    <dgm:cxn modelId="{19CA5C23-3AC1-4A4F-9074-CB3CE05B3B88}" srcId="{0BB33857-5E93-4D7F-89D6-A9EB1AD62723}" destId="{E890232E-F3F5-4481-9E5A-55AF24F68601}" srcOrd="0" destOrd="0" parTransId="{8BB41741-D388-4906-A2C8-80D219F890BA}" sibTransId="{7994CE51-863C-446C-A9E6-65177F1D689F}"/>
    <dgm:cxn modelId="{19E9304C-17D9-4A33-B643-3C682C176136}" type="presOf" srcId="{DA2EDB7B-B818-494A-A8E5-B6438E91E764}" destId="{82741341-53E8-48B6-9168-6A5765BE240A}" srcOrd="0" destOrd="0" presId="urn:microsoft.com/office/officeart/2018/2/layout/IconVerticalSolidList"/>
    <dgm:cxn modelId="{C541C1AA-F4E9-4AFF-9D2D-FE8EEA6BDD02}" type="presOf" srcId="{0BB33857-5E93-4D7F-89D6-A9EB1AD62723}" destId="{C2091C59-B838-43F3-BCE2-6BB1256D6DBC}" srcOrd="0" destOrd="0" presId="urn:microsoft.com/office/officeart/2018/2/layout/IconVerticalSolidList"/>
    <dgm:cxn modelId="{07955EC3-6ED7-4804-A7AD-F4F98D4693E9}" srcId="{0BB33857-5E93-4D7F-89D6-A9EB1AD62723}" destId="{DA2EDB7B-B818-494A-A8E5-B6438E91E764}" srcOrd="1" destOrd="0" parTransId="{6E1BFAB2-4E79-4497-889C-0F081184242B}" sibTransId="{3AB278EC-6370-467F-93A1-B774270338C7}"/>
    <dgm:cxn modelId="{6DF133C4-3C87-4FE7-ACE8-26442148FAD4}" type="presOf" srcId="{E890232E-F3F5-4481-9E5A-55AF24F68601}" destId="{003A2748-995D-45EF-AA13-DD2BB1A71635}" srcOrd="0" destOrd="0" presId="urn:microsoft.com/office/officeart/2018/2/layout/IconVerticalSolidList"/>
    <dgm:cxn modelId="{56378D2F-9946-45A9-A418-B6DAC940615E}" type="presParOf" srcId="{C2091C59-B838-43F3-BCE2-6BB1256D6DBC}" destId="{C355084E-D432-4F24-BEB9-FC2AAEC1F003}" srcOrd="0" destOrd="0" presId="urn:microsoft.com/office/officeart/2018/2/layout/IconVerticalSolidList"/>
    <dgm:cxn modelId="{2D0C1C13-2535-4336-866A-B85BCB2C2BF8}" type="presParOf" srcId="{C355084E-D432-4F24-BEB9-FC2AAEC1F003}" destId="{4371F0E2-C8E9-469D-B761-2EB498493968}" srcOrd="0" destOrd="0" presId="urn:microsoft.com/office/officeart/2018/2/layout/IconVerticalSolidList"/>
    <dgm:cxn modelId="{943B8AC3-9583-4B3A-8A6E-36B44FB7F675}" type="presParOf" srcId="{C355084E-D432-4F24-BEB9-FC2AAEC1F003}" destId="{59E47628-AB74-4DD5-8377-AA9B145F2A15}" srcOrd="1" destOrd="0" presId="urn:microsoft.com/office/officeart/2018/2/layout/IconVerticalSolidList"/>
    <dgm:cxn modelId="{C502B4B8-3E6F-4420-9BA7-E7B34707A8C1}" type="presParOf" srcId="{C355084E-D432-4F24-BEB9-FC2AAEC1F003}" destId="{32735553-CE6D-4115-9DA4-C59B38EA570C}" srcOrd="2" destOrd="0" presId="urn:microsoft.com/office/officeart/2018/2/layout/IconVerticalSolidList"/>
    <dgm:cxn modelId="{60504D1A-DA49-4E1F-8CA7-66E1377DB3BC}" type="presParOf" srcId="{C355084E-D432-4F24-BEB9-FC2AAEC1F003}" destId="{003A2748-995D-45EF-AA13-DD2BB1A71635}" srcOrd="3" destOrd="0" presId="urn:microsoft.com/office/officeart/2018/2/layout/IconVerticalSolidList"/>
    <dgm:cxn modelId="{5022A973-8296-4439-9CDD-ED55C473367C}" type="presParOf" srcId="{C2091C59-B838-43F3-BCE2-6BB1256D6DBC}" destId="{8EAFD116-DEC5-4EA3-9366-70C069CA59BB}" srcOrd="1" destOrd="0" presId="urn:microsoft.com/office/officeart/2018/2/layout/IconVerticalSolidList"/>
    <dgm:cxn modelId="{4983F296-8424-41ED-908C-631DCC1BE67F}" type="presParOf" srcId="{C2091C59-B838-43F3-BCE2-6BB1256D6DBC}" destId="{A7EA10C5-9A00-42B2-8D5C-6BDFDEA2E76F}" srcOrd="2" destOrd="0" presId="urn:microsoft.com/office/officeart/2018/2/layout/IconVerticalSolidList"/>
    <dgm:cxn modelId="{25FA89A9-2D60-4835-9482-F01A527AFB0D}" type="presParOf" srcId="{A7EA10C5-9A00-42B2-8D5C-6BDFDEA2E76F}" destId="{21048200-34B9-4866-866A-F8AE0CBB81D2}" srcOrd="0" destOrd="0" presId="urn:microsoft.com/office/officeart/2018/2/layout/IconVerticalSolidList"/>
    <dgm:cxn modelId="{7510026C-E719-484A-AE0B-85A12FC12638}" type="presParOf" srcId="{A7EA10C5-9A00-42B2-8D5C-6BDFDEA2E76F}" destId="{C12AC5C9-1939-46A0-92E5-7035E559E61F}" srcOrd="1" destOrd="0" presId="urn:microsoft.com/office/officeart/2018/2/layout/IconVerticalSolidList"/>
    <dgm:cxn modelId="{EBB3CFD8-827C-47BA-9495-71EADD4072CB}" type="presParOf" srcId="{A7EA10C5-9A00-42B2-8D5C-6BDFDEA2E76F}" destId="{71B633A3-A483-4277-A7F2-B73134097FC3}" srcOrd="2" destOrd="0" presId="urn:microsoft.com/office/officeart/2018/2/layout/IconVerticalSolidList"/>
    <dgm:cxn modelId="{327FD9C6-58A5-47E3-B6C9-0E88B551E50D}" type="presParOf" srcId="{A7EA10C5-9A00-42B2-8D5C-6BDFDEA2E76F}" destId="{82741341-53E8-48B6-9168-6A5765BE240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17F6DD-BA70-49F8-905C-DD1F82CA968A}">
      <dsp:nvSpPr>
        <dsp:cNvPr id="0" name=""/>
        <dsp:cNvSpPr/>
      </dsp:nvSpPr>
      <dsp:spPr>
        <a:xfrm>
          <a:off x="492055" y="2776"/>
          <a:ext cx="2919059" cy="175143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US" sz="3700" kern="1200"/>
            <a:t>Frozen &amp; fresh meats</a:t>
          </a:r>
        </a:p>
      </dsp:txBody>
      <dsp:txXfrm>
        <a:off x="492055" y="2776"/>
        <a:ext cx="2919059" cy="1751435"/>
      </dsp:txXfrm>
    </dsp:sp>
    <dsp:sp modelId="{3F86C9FB-424F-4CF6-8493-999FF33E7E67}">
      <dsp:nvSpPr>
        <dsp:cNvPr id="0" name=""/>
        <dsp:cNvSpPr/>
      </dsp:nvSpPr>
      <dsp:spPr>
        <a:xfrm>
          <a:off x="3703020" y="2776"/>
          <a:ext cx="2919059" cy="1751435"/>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US" sz="3700" kern="1200"/>
            <a:t>Bakery items</a:t>
          </a:r>
        </a:p>
      </dsp:txBody>
      <dsp:txXfrm>
        <a:off x="3703020" y="2776"/>
        <a:ext cx="2919059" cy="1751435"/>
      </dsp:txXfrm>
    </dsp:sp>
    <dsp:sp modelId="{7795E4AE-A0DF-4596-A9DB-000FDE074AC4}">
      <dsp:nvSpPr>
        <dsp:cNvPr id="0" name=""/>
        <dsp:cNvSpPr/>
      </dsp:nvSpPr>
      <dsp:spPr>
        <a:xfrm>
          <a:off x="6913985" y="2776"/>
          <a:ext cx="2919059" cy="1751435"/>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US" sz="3700" kern="1200"/>
            <a:t>Sauces &amp; condiments</a:t>
          </a:r>
        </a:p>
      </dsp:txBody>
      <dsp:txXfrm>
        <a:off x="6913985" y="2776"/>
        <a:ext cx="2919059" cy="1751435"/>
      </dsp:txXfrm>
    </dsp:sp>
    <dsp:sp modelId="{17A8CBA3-C4AB-42A2-B5C9-42E0ECB1F3E6}">
      <dsp:nvSpPr>
        <dsp:cNvPr id="0" name=""/>
        <dsp:cNvSpPr/>
      </dsp:nvSpPr>
      <dsp:spPr>
        <a:xfrm>
          <a:off x="492055" y="2046117"/>
          <a:ext cx="2919059" cy="1751435"/>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US" sz="3700" kern="1200"/>
            <a:t>Fresh vegetables</a:t>
          </a:r>
        </a:p>
      </dsp:txBody>
      <dsp:txXfrm>
        <a:off x="492055" y="2046117"/>
        <a:ext cx="2919059" cy="1751435"/>
      </dsp:txXfrm>
    </dsp:sp>
    <dsp:sp modelId="{1B055FE6-A01B-49B5-BA70-EE744FB1BF25}">
      <dsp:nvSpPr>
        <dsp:cNvPr id="0" name=""/>
        <dsp:cNvSpPr/>
      </dsp:nvSpPr>
      <dsp:spPr>
        <a:xfrm>
          <a:off x="3703020" y="2046117"/>
          <a:ext cx="2919059" cy="1751435"/>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US" sz="3700" kern="1200"/>
            <a:t>Cooking oil</a:t>
          </a:r>
        </a:p>
      </dsp:txBody>
      <dsp:txXfrm>
        <a:off x="3703020" y="2046117"/>
        <a:ext cx="2919059" cy="1751435"/>
      </dsp:txXfrm>
    </dsp:sp>
    <dsp:sp modelId="{E6BEDFD2-1E54-4B38-8785-EFE7E89F8326}">
      <dsp:nvSpPr>
        <dsp:cNvPr id="0" name=""/>
        <dsp:cNvSpPr/>
      </dsp:nvSpPr>
      <dsp:spPr>
        <a:xfrm>
          <a:off x="6913985" y="2046117"/>
          <a:ext cx="2919059" cy="175143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US" sz="3700" kern="1200"/>
            <a:t>Disposable packaging</a:t>
          </a:r>
        </a:p>
      </dsp:txBody>
      <dsp:txXfrm>
        <a:off x="6913985" y="2046117"/>
        <a:ext cx="2919059" cy="17514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71F0E2-C8E9-469D-B761-2EB498493968}">
      <dsp:nvSpPr>
        <dsp:cNvPr id="0" name=""/>
        <dsp:cNvSpPr/>
      </dsp:nvSpPr>
      <dsp:spPr>
        <a:xfrm>
          <a:off x="0" y="746497"/>
          <a:ext cx="10653579" cy="137814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E47628-AB74-4DD5-8377-AA9B145F2A15}">
      <dsp:nvSpPr>
        <dsp:cNvPr id="0" name=""/>
        <dsp:cNvSpPr/>
      </dsp:nvSpPr>
      <dsp:spPr>
        <a:xfrm>
          <a:off x="416889" y="1056580"/>
          <a:ext cx="757981" cy="75798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03A2748-995D-45EF-AA13-DD2BB1A71635}">
      <dsp:nvSpPr>
        <dsp:cNvPr id="0" name=""/>
        <dsp:cNvSpPr/>
      </dsp:nvSpPr>
      <dsp:spPr>
        <a:xfrm>
          <a:off x="1591761" y="746497"/>
          <a:ext cx="9061817" cy="13781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854" tIns="145854" rIns="145854" bIns="145854" numCol="1" spcCol="1270" anchor="ctr" anchorCtr="0">
          <a:noAutofit/>
        </a:bodyPr>
        <a:lstStyle/>
        <a:p>
          <a:pPr marL="0" lvl="0" indent="0" algn="l" defTabSz="844550">
            <a:lnSpc>
              <a:spcPct val="90000"/>
            </a:lnSpc>
            <a:spcBef>
              <a:spcPct val="0"/>
            </a:spcBef>
            <a:spcAft>
              <a:spcPct val="35000"/>
            </a:spcAft>
            <a:buNone/>
          </a:pPr>
          <a:r>
            <a:rPr lang="en-US" sz="1900" kern="1200"/>
            <a:t>Fresh Produce will be formed as a Private Limited Company (Ltd). By providing its owners with limited liability protection, this legal framework makes sure that personal assets are safeguarded against business defaults or liabilities (Freedman, J., 2000).</a:t>
          </a:r>
        </a:p>
      </dsp:txBody>
      <dsp:txXfrm>
        <a:off x="1591761" y="746497"/>
        <a:ext cx="9061817" cy="1378148"/>
      </dsp:txXfrm>
    </dsp:sp>
    <dsp:sp modelId="{21048200-34B9-4866-866A-F8AE0CBB81D2}">
      <dsp:nvSpPr>
        <dsp:cNvPr id="0" name=""/>
        <dsp:cNvSpPr/>
      </dsp:nvSpPr>
      <dsp:spPr>
        <a:xfrm>
          <a:off x="0" y="2469182"/>
          <a:ext cx="10653579" cy="137814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2AC5C9-1939-46A0-92E5-7035E559E61F}">
      <dsp:nvSpPr>
        <dsp:cNvPr id="0" name=""/>
        <dsp:cNvSpPr/>
      </dsp:nvSpPr>
      <dsp:spPr>
        <a:xfrm>
          <a:off x="416889" y="2779265"/>
          <a:ext cx="757981" cy="75798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2741341-53E8-48B6-9168-6A5765BE240A}">
      <dsp:nvSpPr>
        <dsp:cNvPr id="0" name=""/>
        <dsp:cNvSpPr/>
      </dsp:nvSpPr>
      <dsp:spPr>
        <a:xfrm>
          <a:off x="1591761" y="2469182"/>
          <a:ext cx="9061817" cy="13781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854" tIns="145854" rIns="145854" bIns="145854" numCol="1" spcCol="1270" anchor="ctr" anchorCtr="0">
          <a:noAutofit/>
        </a:bodyPr>
        <a:lstStyle/>
        <a:p>
          <a:pPr marL="0" lvl="0" indent="0" algn="l" defTabSz="844550">
            <a:lnSpc>
              <a:spcPct val="90000"/>
            </a:lnSpc>
            <a:spcBef>
              <a:spcPct val="0"/>
            </a:spcBef>
            <a:spcAft>
              <a:spcPct val="35000"/>
            </a:spcAft>
            <a:buNone/>
          </a:pPr>
          <a:r>
            <a:rPr lang="en-US" sz="1900" kern="1200"/>
            <a:t>Being a Private Limited Company, Fresh Produce Ltd will be able to function independently, possess property, and enter contracts because it will have a distinct legal identity from its owners. The company's shares will not be traded on a public stock exchange; instead, they will be privately held.</a:t>
          </a:r>
        </a:p>
      </dsp:txBody>
      <dsp:txXfrm>
        <a:off x="1591761" y="2469182"/>
        <a:ext cx="9061817" cy="137814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7CA0979-F579-4E9B-A675-1F5ABBFF00DB}" type="datetimeFigureOut">
              <a:rPr lang="en-US" dirty="0"/>
              <a:t>11/6/2025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17431214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3E7156E-175E-4DBA-9D21-B772C320F342}" type="datetimeFigureOut">
              <a:rPr lang="en-US" dirty="0"/>
              <a:t>11/6/2025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39409937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04895F6E-3D02-4292-95D1-C62B3126321B}" type="datetimeFigureOut">
              <a:rPr lang="en-US" dirty="0"/>
              <a:t>11/6/2025</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448786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DCB5ACB-D10C-44A8-9570-124370F4CB38}" type="datetimeFigureOut">
              <a:rPr lang="en-US" dirty="0"/>
              <a:t>11/6/2025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42273781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AB8D84F4-0E7A-4BDE-98C6-AE68FB974645}" type="datetimeFigureOut">
              <a:rPr lang="en-US" dirty="0"/>
              <a:t>11/6/2025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0784442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CBEFF1D8-9801-4C4B-92F3-66C9A863BD74}" type="datetimeFigureOut">
              <a:rPr lang="en-US" dirty="0"/>
              <a:t>11/6/2025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32693490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961FE8FD-B23E-4E1A-83EF-0847EBEA0105}" type="datetimeFigureOut">
              <a:rPr lang="en-US" dirty="0"/>
              <a:t>11/6/2025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7306621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8DDF891E-A7C2-465C-AD39-8EDCB0F58E3C}" type="datetimeFigureOut">
              <a:rPr lang="en-US" dirty="0"/>
              <a:t>11/6/2025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0393592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noChangeAspect="1"/>
          </p:cNvSpPr>
          <p:nvPr>
            <p:ph type="pic" idx="1"/>
          </p:nvPr>
        </p:nvSpPr>
        <p:spPr>
          <a:xfrm>
            <a:off x="5063319" y="657103"/>
            <a:ext cx="6483687" cy="555590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F39F93E5-AFB6-485C-8E3C-32F92A07875F}" type="datetimeFigureOut">
              <a:rPr lang="en-US" dirty="0"/>
              <a:t>11/6/2025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5491728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F7E76D0F-5A12-4D0A-80B0-1A6122B61E7B}" type="datetimeFigureOut">
              <a:rPr lang="en-US" dirty="0"/>
              <a:t>11/6/2025</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4712775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8B9E8C84-89CA-44AB-B0BE-5C91BAF75478}" type="datetimeFigureOut">
              <a:rPr lang="en-US" dirty="0"/>
              <a:t>11/6/2025</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41515730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3A332BE1-279E-4118-9FE3-7952B079A510}" type="datetimeFigureOut">
              <a:rPr lang="en-US" dirty="0"/>
              <a:t>11/6/2025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r>
              <a:rPr lang="en-US"/>
              <a:t>
              </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dirty="0"/>
              <a:t>‹#›</a:t>
            </a:fld>
            <a:endParaRPr lang="en-US"/>
          </a:p>
        </p:txBody>
      </p:sp>
    </p:spTree>
    <p:extLst>
      <p:ext uri="{BB962C8B-B14F-4D97-AF65-F5344CB8AC3E}">
        <p14:creationId xmlns:p14="http://schemas.microsoft.com/office/powerpoint/2010/main" val="852039724"/>
      </p:ext>
    </p:extLst>
  </p:cSld>
  <p:clrMap bg1="lt1" tx1="dk1" bg2="lt2" tx2="dk2" accent1="accent1" accent2="accent2" accent3="accent3" accent4="accent4" accent5="accent5" accent6="accent6" hlink="hlink" folHlink="folHlink"/>
  <p:sldLayoutIdLst>
    <p:sldLayoutId id="2147483936" r:id="rId1"/>
    <p:sldLayoutId id="2147483937" r:id="rId2"/>
    <p:sldLayoutId id="2147483938" r:id="rId3"/>
    <p:sldLayoutId id="2147483939" r:id="rId4"/>
    <p:sldLayoutId id="2147483940" r:id="rId5"/>
    <p:sldLayoutId id="2147483941" r:id="rId6"/>
    <p:sldLayoutId id="2147483942" r:id="rId7"/>
    <p:sldLayoutId id="2147483943" r:id="rId8"/>
    <p:sldLayoutId id="2147483944" r:id="rId9"/>
    <p:sldLayoutId id="2147483945" r:id="rId10"/>
    <p:sldLayoutId id="2147483946" r:id="rId11"/>
  </p:sldLayoutIdLst>
  <p:hf hdr="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31788" y="746840"/>
            <a:ext cx="6033486" cy="5272694"/>
          </a:xfrm>
        </p:spPr>
        <p:txBody>
          <a:bodyPr>
            <a:normAutofit fontScale="90000"/>
          </a:bodyPr>
          <a:lstStyle/>
          <a:p>
            <a:pPr algn="ctr">
              <a:lnSpc>
                <a:spcPts val="4163"/>
              </a:lnSpc>
              <a:spcBef>
                <a:spcPts val="0"/>
              </a:spcBef>
            </a:pPr>
            <a:r>
              <a:rPr lang="en-US" sz="2400" b="1">
                <a:solidFill>
                  <a:schemeClr val="tx1"/>
                </a:solidFill>
                <a:latin typeface="Arial"/>
                <a:cs typeface="Arial"/>
              </a:rPr>
              <a:t>Program study:</a:t>
            </a:r>
            <a:r>
              <a:rPr lang="en-US" sz="2400">
                <a:solidFill>
                  <a:schemeClr val="tx1"/>
                </a:solidFill>
                <a:latin typeface="Arial"/>
                <a:cs typeface="Arial"/>
              </a:rPr>
              <a:t> Business skills for workplace </a:t>
            </a:r>
          </a:p>
          <a:p>
            <a:pPr algn="ctr">
              <a:lnSpc>
                <a:spcPts val="4163"/>
              </a:lnSpc>
              <a:spcBef>
                <a:spcPts val="0"/>
              </a:spcBef>
            </a:pPr>
            <a:r>
              <a:rPr lang="en-US" sz="2400" b="1">
                <a:solidFill>
                  <a:schemeClr val="tx1"/>
                </a:solidFill>
                <a:latin typeface="Arial"/>
                <a:cs typeface="Arial"/>
              </a:rPr>
              <a:t>Module code:</a:t>
            </a:r>
            <a:r>
              <a:rPr lang="en-US" sz="2400">
                <a:solidFill>
                  <a:schemeClr val="tx1"/>
                </a:solidFill>
                <a:latin typeface="Arial"/>
                <a:cs typeface="Arial"/>
              </a:rPr>
              <a:t> LCLM4006 </a:t>
            </a:r>
          </a:p>
          <a:p>
            <a:pPr algn="ctr">
              <a:lnSpc>
                <a:spcPts val="4163"/>
              </a:lnSpc>
              <a:spcBef>
                <a:spcPts val="0"/>
              </a:spcBef>
            </a:pPr>
            <a:r>
              <a:rPr lang="en-US" sz="2400" b="1">
                <a:solidFill>
                  <a:schemeClr val="tx1"/>
                </a:solidFill>
                <a:latin typeface="Arial"/>
                <a:cs typeface="Arial"/>
              </a:rPr>
              <a:t>Module name</a:t>
            </a:r>
            <a:r>
              <a:rPr lang="en-US" sz="2400">
                <a:solidFill>
                  <a:schemeClr val="tx1"/>
                </a:solidFill>
                <a:latin typeface="Arial"/>
                <a:cs typeface="Arial"/>
              </a:rPr>
              <a:t>: Enterprise &amp; Entrepreneurship </a:t>
            </a:r>
          </a:p>
          <a:p>
            <a:pPr algn="ctr">
              <a:lnSpc>
                <a:spcPts val="4163"/>
              </a:lnSpc>
              <a:spcBef>
                <a:spcPts val="0"/>
              </a:spcBef>
            </a:pPr>
            <a:r>
              <a:rPr lang="en-US" sz="2400" b="1">
                <a:solidFill>
                  <a:schemeClr val="tx1"/>
                </a:solidFill>
                <a:latin typeface="Arial"/>
                <a:cs typeface="Arial"/>
              </a:rPr>
              <a:t>Lecturer Name:</a:t>
            </a:r>
            <a:r>
              <a:rPr lang="en-US" sz="2400">
                <a:solidFill>
                  <a:schemeClr val="tx1"/>
                </a:solidFill>
                <a:latin typeface="Arial"/>
                <a:cs typeface="Arial"/>
              </a:rPr>
              <a:t> Trinh Nguyen </a:t>
            </a:r>
            <a:r>
              <a:rPr lang="en-US" sz="2400" err="1">
                <a:solidFill>
                  <a:schemeClr val="tx1"/>
                </a:solidFill>
                <a:latin typeface="Arial"/>
                <a:cs typeface="Arial"/>
              </a:rPr>
              <a:t>Thi</a:t>
            </a:r>
            <a:r>
              <a:rPr lang="en-US" sz="2400">
                <a:solidFill>
                  <a:schemeClr val="tx1"/>
                </a:solidFill>
                <a:latin typeface="Arial"/>
                <a:cs typeface="Arial"/>
              </a:rPr>
              <a:t> Ngoc </a:t>
            </a:r>
          </a:p>
          <a:p>
            <a:pPr algn="ctr">
              <a:lnSpc>
                <a:spcPts val="4163"/>
              </a:lnSpc>
              <a:spcBef>
                <a:spcPts val="0"/>
              </a:spcBef>
            </a:pPr>
            <a:r>
              <a:rPr lang="en-US" sz="2400" b="1">
                <a:solidFill>
                  <a:schemeClr val="tx1"/>
                </a:solidFill>
                <a:latin typeface="Arial"/>
                <a:cs typeface="Arial"/>
              </a:rPr>
              <a:t>Student Name</a:t>
            </a:r>
            <a:r>
              <a:rPr lang="en-US" sz="2400">
                <a:solidFill>
                  <a:schemeClr val="tx1"/>
                </a:solidFill>
                <a:latin typeface="Arial"/>
                <a:cs typeface="Arial"/>
              </a:rPr>
              <a:t>: Samaneh Mohajer </a:t>
            </a:r>
            <a:r>
              <a:rPr lang="en-US" sz="2400" err="1">
                <a:solidFill>
                  <a:schemeClr val="tx1"/>
                </a:solidFill>
                <a:latin typeface="Arial"/>
                <a:cs typeface="Arial"/>
              </a:rPr>
              <a:t>Solaimani</a:t>
            </a:r>
            <a:r>
              <a:rPr lang="en-US" sz="2400">
                <a:solidFill>
                  <a:schemeClr val="tx1"/>
                </a:solidFill>
                <a:latin typeface="Arial"/>
                <a:cs typeface="Arial"/>
              </a:rPr>
              <a:t> </a:t>
            </a:r>
          </a:p>
          <a:p>
            <a:pPr algn="ctr">
              <a:lnSpc>
                <a:spcPts val="4163"/>
              </a:lnSpc>
              <a:spcBef>
                <a:spcPts val="0"/>
              </a:spcBef>
            </a:pPr>
            <a:r>
              <a:rPr lang="en-US" sz="2400" b="1">
                <a:solidFill>
                  <a:schemeClr val="tx1"/>
                </a:solidFill>
                <a:latin typeface="Arial"/>
                <a:cs typeface="Arial"/>
              </a:rPr>
              <a:t>Student number</a:t>
            </a:r>
            <a:r>
              <a:rPr lang="en-US" sz="2400">
                <a:solidFill>
                  <a:schemeClr val="tx1"/>
                </a:solidFill>
                <a:latin typeface="Arial"/>
                <a:cs typeface="Arial"/>
              </a:rPr>
              <a:t>: 2428421 </a:t>
            </a:r>
          </a:p>
          <a:p>
            <a:pPr algn="ctr">
              <a:lnSpc>
                <a:spcPts val="4163"/>
              </a:lnSpc>
              <a:spcBef>
                <a:spcPts val="0"/>
              </a:spcBef>
            </a:pPr>
            <a:r>
              <a:rPr lang="en-US" sz="2400" b="1">
                <a:solidFill>
                  <a:schemeClr val="tx1"/>
                </a:solidFill>
                <a:latin typeface="Arial"/>
                <a:cs typeface="Arial"/>
              </a:rPr>
              <a:t>Assignment Title</a:t>
            </a:r>
            <a:r>
              <a:rPr lang="en-US" sz="2400">
                <a:solidFill>
                  <a:schemeClr val="tx1"/>
                </a:solidFill>
                <a:latin typeface="Arial"/>
                <a:cs typeface="Arial"/>
              </a:rPr>
              <a:t>: Business Plan </a:t>
            </a:r>
            <a:endParaRPr lang="en-US">
              <a:solidFill>
                <a:schemeClr val="tx1"/>
              </a:solidFill>
            </a:endParaRPr>
          </a:p>
        </p:txBody>
      </p:sp>
      <p:pic>
        <p:nvPicPr>
          <p:cNvPr id="4" name="Picture 3" descr="Abstract red geometric pattern">
            <a:extLst>
              <a:ext uri="{FF2B5EF4-FFF2-40B4-BE49-F238E27FC236}">
                <a16:creationId xmlns:a16="http://schemas.microsoft.com/office/drawing/2014/main" id="{5FB268DD-192F-CB8F-A66B-190F387EE255}"/>
              </a:ext>
            </a:extLst>
          </p:cNvPr>
          <p:cNvPicPr>
            <a:picLocks noChangeAspect="1"/>
          </p:cNvPicPr>
          <p:nvPr/>
        </p:nvPicPr>
        <p:blipFill>
          <a:blip r:embed="rId2"/>
          <a:srcRect l="20251" r="20251"/>
          <a:stretch>
            <a:fillRect/>
          </a:stretch>
        </p:blipFill>
        <p:spPr>
          <a:xfrm>
            <a:off x="6062050" y="-1554"/>
            <a:ext cx="6120571" cy="6857999"/>
          </a:xfrm>
          <a:custGeom>
            <a:avLst/>
            <a:gdLst/>
            <a:ahLst/>
            <a:cxnLst/>
            <a:rect l="l" t="t" r="r" b="b"/>
            <a:pathLst>
              <a:path w="6129950" h="6861439">
                <a:moveTo>
                  <a:pt x="1687527" y="0"/>
                </a:moveTo>
                <a:lnTo>
                  <a:pt x="6129950" y="0"/>
                </a:lnTo>
                <a:lnTo>
                  <a:pt x="6129950" y="6858000"/>
                </a:lnTo>
                <a:lnTo>
                  <a:pt x="5040333" y="6858000"/>
                </a:lnTo>
                <a:lnTo>
                  <a:pt x="5040333" y="6861439"/>
                </a:lnTo>
                <a:lnTo>
                  <a:pt x="272442" y="6861439"/>
                </a:lnTo>
                <a:lnTo>
                  <a:pt x="196402" y="6549696"/>
                </a:lnTo>
                <a:cubicBezTo>
                  <a:pt x="-517926" y="3427393"/>
                  <a:pt x="946083" y="3323532"/>
                  <a:pt x="946083" y="1"/>
                </a:cubicBezTo>
                <a:lnTo>
                  <a:pt x="1687527" y="1"/>
                </a:lnTo>
                <a:close/>
              </a:path>
            </a:pathLst>
          </a:cu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9D4F0C-2D75-E802-0CC5-2A1C35F1A340}"/>
              </a:ext>
            </a:extLst>
          </p:cNvPr>
          <p:cNvSpPr>
            <a:spLocks noGrp="1"/>
          </p:cNvSpPr>
          <p:nvPr>
            <p:ph type="title"/>
          </p:nvPr>
        </p:nvSpPr>
        <p:spPr>
          <a:xfrm>
            <a:off x="691079" y="725951"/>
            <a:ext cx="4927425" cy="1938525"/>
          </a:xfrm>
        </p:spPr>
        <p:txBody>
          <a:bodyPr>
            <a:normAutofit/>
          </a:bodyPr>
          <a:lstStyle/>
          <a:p>
            <a:r>
              <a:rPr lang="en-US"/>
              <a:t>Overview of Business Plan Idea</a:t>
            </a:r>
          </a:p>
        </p:txBody>
      </p:sp>
      <p:sp>
        <p:nvSpPr>
          <p:cNvPr id="3" name="Content Placeholder 2">
            <a:extLst>
              <a:ext uri="{FF2B5EF4-FFF2-40B4-BE49-F238E27FC236}">
                <a16:creationId xmlns:a16="http://schemas.microsoft.com/office/drawing/2014/main" id="{810114A1-0073-97EE-AEC7-49678CD106E2}"/>
              </a:ext>
            </a:extLst>
          </p:cNvPr>
          <p:cNvSpPr>
            <a:spLocks noGrp="1"/>
          </p:cNvSpPr>
          <p:nvPr>
            <p:ph idx="1"/>
          </p:nvPr>
        </p:nvSpPr>
        <p:spPr>
          <a:xfrm>
            <a:off x="691079" y="2886116"/>
            <a:ext cx="4927425" cy="3245931"/>
          </a:xfrm>
        </p:spPr>
        <p:txBody>
          <a:bodyPr vert="horz" lIns="91440" tIns="45720" rIns="91440" bIns="45720" rtlCol="0">
            <a:normAutofit/>
          </a:bodyPr>
          <a:lstStyle/>
          <a:p>
            <a:pPr>
              <a:lnSpc>
                <a:spcPct val="100000"/>
              </a:lnSpc>
            </a:pPr>
            <a:r>
              <a:rPr lang="en-US" sz="1300">
                <a:latin typeface="Arial"/>
                <a:cs typeface="Arial"/>
              </a:rPr>
              <a:t>B2B Wholesale ingredient supplier </a:t>
            </a:r>
          </a:p>
          <a:p>
            <a:pPr>
              <a:lnSpc>
                <a:spcPct val="100000"/>
              </a:lnSpc>
              <a:buClr>
                <a:srgbClr val="8D87A6"/>
              </a:buClr>
            </a:pPr>
            <a:r>
              <a:rPr lang="en-US" sz="1300">
                <a:latin typeface="Arial"/>
                <a:cs typeface="Arial"/>
              </a:rPr>
              <a:t>Location: Lichfield (UK)</a:t>
            </a:r>
          </a:p>
          <a:p>
            <a:pPr>
              <a:lnSpc>
                <a:spcPct val="100000"/>
              </a:lnSpc>
              <a:buClr>
                <a:srgbClr val="8D87A6"/>
              </a:buClr>
            </a:pPr>
            <a:r>
              <a:rPr lang="en-US" sz="1300">
                <a:latin typeface="Arial"/>
                <a:cs typeface="Arial"/>
              </a:rPr>
              <a:t>To deliver high quality, safe &amp; fresh ingredients to Fast Food chain &amp; quick service restaurants</a:t>
            </a:r>
          </a:p>
          <a:p>
            <a:pPr>
              <a:lnSpc>
                <a:spcPct val="100000"/>
              </a:lnSpc>
              <a:buClr>
                <a:srgbClr val="8D87A6"/>
              </a:buClr>
            </a:pPr>
            <a:r>
              <a:rPr lang="en-US" sz="1300">
                <a:latin typeface="Arial"/>
                <a:cs typeface="Arial"/>
              </a:rPr>
              <a:t>To become UK leading Fast Food ingredient supplier by 2035, known for freshness, reliability &amp; value-added services</a:t>
            </a:r>
          </a:p>
          <a:p>
            <a:pPr>
              <a:lnSpc>
                <a:spcPct val="100000"/>
              </a:lnSpc>
              <a:buClr>
                <a:srgbClr val="8D87A6"/>
              </a:buClr>
            </a:pPr>
            <a:r>
              <a:rPr lang="en-US" sz="1300">
                <a:latin typeface="Arial"/>
                <a:cs typeface="Arial"/>
              </a:rPr>
              <a:t>Despite the growth of local shops and fast-food chains, many of them face challenges sourcing reliable, hygienic and affordable ingredients</a:t>
            </a:r>
          </a:p>
          <a:p>
            <a:pPr>
              <a:lnSpc>
                <a:spcPct val="100000"/>
              </a:lnSpc>
              <a:buClr>
                <a:srgbClr val="8D87A6"/>
              </a:buClr>
            </a:pPr>
            <a:r>
              <a:rPr lang="en-US" sz="1300">
                <a:latin typeface="Arial"/>
                <a:cs typeface="Arial"/>
              </a:rPr>
              <a:t>Our facility in Lichfield includes a cold storage unit, dry storage and freezer</a:t>
            </a:r>
          </a:p>
        </p:txBody>
      </p:sp>
      <p:pic>
        <p:nvPicPr>
          <p:cNvPr id="5" name="Picture 4" descr="Fruits and vegetables in bags">
            <a:extLst>
              <a:ext uri="{FF2B5EF4-FFF2-40B4-BE49-F238E27FC236}">
                <a16:creationId xmlns:a16="http://schemas.microsoft.com/office/drawing/2014/main" id="{69AC101B-CB4C-8DB0-48F0-41584A72E99A}"/>
              </a:ext>
            </a:extLst>
          </p:cNvPr>
          <p:cNvPicPr>
            <a:picLocks noChangeAspect="1"/>
          </p:cNvPicPr>
          <p:nvPr/>
        </p:nvPicPr>
        <p:blipFill>
          <a:blip r:embed="rId2"/>
          <a:srcRect l="35621" r="7078" b="-5"/>
          <a:stretch>
            <a:fillRect/>
          </a:stretch>
        </p:blipFill>
        <p:spPr>
          <a:xfrm>
            <a:off x="6309311" y="1"/>
            <a:ext cx="5899302" cy="6862230"/>
          </a:xfrm>
          <a:custGeom>
            <a:avLst/>
            <a:gdLst/>
            <a:ahLst/>
            <a:cxnLst/>
            <a:rect l="l" t="t" r="r" b="b"/>
            <a:pathLst>
              <a:path w="5923149" h="6857997">
                <a:moveTo>
                  <a:pt x="320173" y="0"/>
                </a:moveTo>
                <a:lnTo>
                  <a:pt x="5923149" y="0"/>
                </a:lnTo>
                <a:lnTo>
                  <a:pt x="5923149" y="6857997"/>
                </a:lnTo>
                <a:lnTo>
                  <a:pt x="1111789" y="6857997"/>
                </a:lnTo>
                <a:lnTo>
                  <a:pt x="1106562" y="6546368"/>
                </a:lnTo>
                <a:cubicBezTo>
                  <a:pt x="1000021" y="3425651"/>
                  <a:pt x="-688878" y="3321843"/>
                  <a:pt x="320173" y="0"/>
                </a:cubicBezTo>
                <a:close/>
              </a:path>
            </a:pathLst>
          </a:custGeom>
        </p:spPr>
      </p:pic>
    </p:spTree>
    <p:extLst>
      <p:ext uri="{BB962C8B-B14F-4D97-AF65-F5344CB8AC3E}">
        <p14:creationId xmlns:p14="http://schemas.microsoft.com/office/powerpoint/2010/main" val="285619767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wind"/>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78A1B-46B4-42EB-2859-28CC65AD13B8}"/>
              </a:ext>
            </a:extLst>
          </p:cNvPr>
          <p:cNvSpPr>
            <a:spLocks noGrp="1"/>
          </p:cNvSpPr>
          <p:nvPr>
            <p:ph type="title"/>
          </p:nvPr>
        </p:nvSpPr>
        <p:spPr>
          <a:xfrm>
            <a:off x="691079" y="725951"/>
            <a:ext cx="10325000" cy="1380515"/>
          </a:xfrm>
        </p:spPr>
        <p:txBody>
          <a:bodyPr>
            <a:normAutofit/>
          </a:bodyPr>
          <a:lstStyle/>
          <a:p>
            <a:r>
              <a:rPr lang="en-US"/>
              <a:t>Our Services Include</a:t>
            </a:r>
          </a:p>
        </p:txBody>
      </p:sp>
      <p:graphicFrame>
        <p:nvGraphicFramePr>
          <p:cNvPr id="49" name="Content Placeholder 2">
            <a:extLst>
              <a:ext uri="{FF2B5EF4-FFF2-40B4-BE49-F238E27FC236}">
                <a16:creationId xmlns:a16="http://schemas.microsoft.com/office/drawing/2014/main" id="{34884FD4-6C38-A88F-B0C9-FD3AEE3BB316}"/>
              </a:ext>
            </a:extLst>
          </p:cNvPr>
          <p:cNvGraphicFramePr>
            <a:graphicFrameLocks noGrp="1"/>
          </p:cNvGraphicFramePr>
          <p:nvPr>
            <p:ph idx="1"/>
            <p:extLst>
              <p:ext uri="{D42A27DB-BD31-4B8C-83A1-F6EECF244321}">
                <p14:modId xmlns:p14="http://schemas.microsoft.com/office/powerpoint/2010/main" val="3470306819"/>
              </p:ext>
            </p:extLst>
          </p:nvPr>
        </p:nvGraphicFramePr>
        <p:xfrm>
          <a:off x="690563" y="2339974"/>
          <a:ext cx="10325100" cy="38003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67675316"/>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06081-F04C-0B4C-EF03-B74DA2CAA284}"/>
              </a:ext>
            </a:extLst>
          </p:cNvPr>
          <p:cNvSpPr>
            <a:spLocks noGrp="1"/>
          </p:cNvSpPr>
          <p:nvPr>
            <p:ph type="title"/>
          </p:nvPr>
        </p:nvSpPr>
        <p:spPr>
          <a:xfrm>
            <a:off x="612648" y="548640"/>
            <a:ext cx="10653578" cy="1132258"/>
          </a:xfrm>
        </p:spPr>
        <p:txBody>
          <a:bodyPr anchor="t">
            <a:normAutofit/>
          </a:bodyPr>
          <a:lstStyle/>
          <a:p>
            <a:r>
              <a:rPr lang="en-US"/>
              <a:t>Legal Format</a:t>
            </a:r>
          </a:p>
        </p:txBody>
      </p:sp>
      <p:sp>
        <p:nvSpPr>
          <p:cNvPr id="5" name="Footer Placeholder 4">
            <a:extLst>
              <a:ext uri="{FF2B5EF4-FFF2-40B4-BE49-F238E27FC236}">
                <a16:creationId xmlns:a16="http://schemas.microsoft.com/office/drawing/2014/main" id="{D5F74128-657C-8CA0-F798-4CC1A1F80CED}"/>
              </a:ext>
            </a:extLst>
          </p:cNvPr>
          <p:cNvSpPr>
            <a:spLocks noGrp="1"/>
          </p:cNvSpPr>
          <p:nvPr>
            <p:ph type="ftr" sz="quarter" idx="11"/>
          </p:nvPr>
        </p:nvSpPr>
        <p:spPr>
          <a:xfrm>
            <a:off x="8876521" y="6453002"/>
            <a:ext cx="2805405"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324DD4C9-DA1D-D801-3E2E-091940AAC614}"/>
              </a:ext>
            </a:extLst>
          </p:cNvPr>
          <p:cNvSpPr>
            <a:spLocks noGrp="1"/>
          </p:cNvSpPr>
          <p:nvPr>
            <p:ph type="sldNum" sz="quarter" idx="12"/>
          </p:nvPr>
        </p:nvSpPr>
        <p:spPr>
          <a:xfrm>
            <a:off x="11632162" y="6453002"/>
            <a:ext cx="429207" cy="365125"/>
          </a:xfrm>
        </p:spPr>
        <p:txBody>
          <a:bodyPr anchor="ctr">
            <a:normAutofit/>
          </a:bodyPr>
          <a:lstStyle/>
          <a:p>
            <a:pPr>
              <a:spcAft>
                <a:spcPts val="600"/>
              </a:spcAft>
            </a:pPr>
            <a:fld id="{CC057153-B650-4DEB-B370-79DDCFDCE934}" type="slidenum">
              <a:rPr lang="en-US" dirty="0"/>
              <a:pPr>
                <a:spcAft>
                  <a:spcPts val="600"/>
                </a:spcAft>
              </a:pPr>
              <a:t>4</a:t>
            </a:fld>
            <a:endParaRPr lang="en-US"/>
          </a:p>
        </p:txBody>
      </p:sp>
      <p:graphicFrame>
        <p:nvGraphicFramePr>
          <p:cNvPr id="18" name="Content Placeholder 2">
            <a:extLst>
              <a:ext uri="{FF2B5EF4-FFF2-40B4-BE49-F238E27FC236}">
                <a16:creationId xmlns:a16="http://schemas.microsoft.com/office/drawing/2014/main" id="{990F1300-9345-9C27-F050-4BBA172BBF48}"/>
              </a:ext>
            </a:extLst>
          </p:cNvPr>
          <p:cNvGraphicFramePr>
            <a:graphicFrameLocks noGrp="1"/>
          </p:cNvGraphicFramePr>
          <p:nvPr>
            <p:ph idx="1"/>
            <p:extLst>
              <p:ext uri="{D42A27DB-BD31-4B8C-83A1-F6EECF244321}">
                <p14:modId xmlns:p14="http://schemas.microsoft.com/office/powerpoint/2010/main" val="4153502103"/>
              </p:ext>
            </p:extLst>
          </p:nvPr>
        </p:nvGraphicFramePr>
        <p:xfrm>
          <a:off x="612647" y="1715532"/>
          <a:ext cx="10653579" cy="45938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5897920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prestige"/>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4CC489-F0F3-9285-E372-C14FEC7484E9}"/>
              </a:ext>
            </a:extLst>
          </p:cNvPr>
          <p:cNvSpPr>
            <a:spLocks noGrp="1"/>
          </p:cNvSpPr>
          <p:nvPr>
            <p:ph type="title"/>
          </p:nvPr>
        </p:nvSpPr>
        <p:spPr>
          <a:xfrm>
            <a:off x="6088653" y="725951"/>
            <a:ext cx="4927425" cy="1938525"/>
          </a:xfrm>
        </p:spPr>
        <p:txBody>
          <a:bodyPr>
            <a:normAutofit/>
          </a:bodyPr>
          <a:lstStyle/>
          <a:p>
            <a:r>
              <a:rPr lang="en-US"/>
              <a:t>PESTEL ANALYSIS</a:t>
            </a:r>
          </a:p>
        </p:txBody>
      </p:sp>
      <p:sp>
        <p:nvSpPr>
          <p:cNvPr id="3" name="Content Placeholder 2">
            <a:extLst>
              <a:ext uri="{FF2B5EF4-FFF2-40B4-BE49-F238E27FC236}">
                <a16:creationId xmlns:a16="http://schemas.microsoft.com/office/drawing/2014/main" id="{7822705C-254C-60C8-2B6C-8ADB4E806C09}"/>
              </a:ext>
            </a:extLst>
          </p:cNvPr>
          <p:cNvSpPr>
            <a:spLocks noGrp="1"/>
          </p:cNvSpPr>
          <p:nvPr>
            <p:ph idx="1"/>
          </p:nvPr>
        </p:nvSpPr>
        <p:spPr>
          <a:xfrm>
            <a:off x="6088653" y="2886116"/>
            <a:ext cx="4927425" cy="3245931"/>
          </a:xfrm>
        </p:spPr>
        <p:txBody>
          <a:bodyPr vert="horz" lIns="91440" tIns="45720" rIns="91440" bIns="45720" rtlCol="0" anchor="t">
            <a:normAutofit/>
          </a:bodyPr>
          <a:lstStyle/>
          <a:p>
            <a:r>
              <a:rPr lang="en-US">
                <a:latin typeface="Arial"/>
                <a:cs typeface="Arial"/>
              </a:rPr>
              <a:t>Political:- Trade policies &amp; traffic </a:t>
            </a:r>
          </a:p>
          <a:p>
            <a:pPr>
              <a:buClr>
                <a:srgbClr val="8D87A6"/>
              </a:buClr>
            </a:pPr>
            <a:r>
              <a:rPr lang="en-US">
                <a:latin typeface="Arial"/>
                <a:cs typeface="Arial"/>
              </a:rPr>
              <a:t>Economics:- Inflation &amp; food prices</a:t>
            </a:r>
          </a:p>
          <a:p>
            <a:pPr>
              <a:buClr>
                <a:srgbClr val="8D87A6"/>
              </a:buClr>
            </a:pPr>
            <a:r>
              <a:rPr lang="en-US">
                <a:latin typeface="Arial"/>
                <a:cs typeface="Arial"/>
              </a:rPr>
              <a:t>Sociological:- Health &amp; wellness trends</a:t>
            </a:r>
          </a:p>
          <a:p>
            <a:pPr>
              <a:buClr>
                <a:srgbClr val="8D87A6"/>
              </a:buClr>
            </a:pPr>
            <a:r>
              <a:rPr lang="en-US">
                <a:latin typeface="Arial"/>
                <a:cs typeface="Arial"/>
              </a:rPr>
              <a:t>Technological:- Supply chain tech and Social media marketing</a:t>
            </a:r>
          </a:p>
          <a:p>
            <a:pPr>
              <a:buClr>
                <a:srgbClr val="8D87A6"/>
              </a:buClr>
            </a:pPr>
            <a:r>
              <a:rPr lang="en-US">
                <a:latin typeface="Arial"/>
                <a:cs typeface="Arial"/>
              </a:rPr>
              <a:t>Environmental:- Food waste reduction</a:t>
            </a:r>
          </a:p>
          <a:p>
            <a:pPr>
              <a:buClr>
                <a:srgbClr val="8D87A6"/>
              </a:buClr>
            </a:pPr>
            <a:r>
              <a:rPr lang="en-US">
                <a:latin typeface="Arial"/>
                <a:cs typeface="Arial"/>
              </a:rPr>
              <a:t>Legal:- Food safety labeling &amp; law</a:t>
            </a:r>
          </a:p>
        </p:txBody>
      </p:sp>
      <p:pic>
        <p:nvPicPr>
          <p:cNvPr id="5" name="Picture 4" descr="Sample being pipetted into a petri dish">
            <a:extLst>
              <a:ext uri="{FF2B5EF4-FFF2-40B4-BE49-F238E27FC236}">
                <a16:creationId xmlns:a16="http://schemas.microsoft.com/office/drawing/2014/main" id="{E288F476-2CD1-124E-CF5F-A7C56543E59B}"/>
              </a:ext>
            </a:extLst>
          </p:cNvPr>
          <p:cNvPicPr>
            <a:picLocks noChangeAspect="1"/>
          </p:cNvPicPr>
          <p:nvPr/>
        </p:nvPicPr>
        <p:blipFill>
          <a:blip r:embed="rId2"/>
          <a:srcRect l="36182" r="-9" b="-9"/>
          <a:stretch>
            <a:fillRect/>
          </a:stretch>
        </p:blipFill>
        <p:spPr>
          <a:xfrm>
            <a:off x="1" y="10"/>
            <a:ext cx="5854890" cy="6857990"/>
          </a:xfrm>
          <a:custGeom>
            <a:avLst/>
            <a:gdLst/>
            <a:ahLst/>
            <a:cxnLst/>
            <a:rect l="l" t="t" r="r" b="b"/>
            <a:pathLst>
              <a:path w="6036633" h="6858000">
                <a:moveTo>
                  <a:pt x="0" y="0"/>
                </a:moveTo>
                <a:lnTo>
                  <a:pt x="5782584" y="0"/>
                </a:lnTo>
                <a:lnTo>
                  <a:pt x="5847735" y="280891"/>
                </a:lnTo>
                <a:cubicBezTo>
                  <a:pt x="6512611" y="3337011"/>
                  <a:pt x="5215360" y="3533975"/>
                  <a:pt x="5130974" y="6590095"/>
                </a:cubicBezTo>
                <a:lnTo>
                  <a:pt x="5127340" y="6858000"/>
                </a:lnTo>
                <a:lnTo>
                  <a:pt x="0" y="6858000"/>
                </a:lnTo>
                <a:close/>
              </a:path>
            </a:pathLst>
          </a:custGeom>
        </p:spPr>
      </p:pic>
    </p:spTree>
    <p:extLst>
      <p:ext uri="{BB962C8B-B14F-4D97-AF65-F5344CB8AC3E}">
        <p14:creationId xmlns:p14="http://schemas.microsoft.com/office/powerpoint/2010/main" val="4274509756"/>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0CFD70-10AB-C9E8-1F25-FED7E0E22827}"/>
              </a:ext>
            </a:extLst>
          </p:cNvPr>
          <p:cNvSpPr>
            <a:spLocks noGrp="1"/>
          </p:cNvSpPr>
          <p:nvPr>
            <p:ph type="title"/>
          </p:nvPr>
        </p:nvSpPr>
        <p:spPr/>
        <p:txBody>
          <a:bodyPr/>
          <a:lstStyle/>
          <a:p>
            <a:r>
              <a:rPr lang="en-US"/>
              <a:t>Marketing Strategies</a:t>
            </a:r>
            <a:endParaRPr lang="en-US" b="0"/>
          </a:p>
          <a:p>
            <a:endParaRPr lang="en-US" b="0"/>
          </a:p>
          <a:p>
            <a:endParaRPr lang="en-US"/>
          </a:p>
        </p:txBody>
      </p:sp>
      <p:sp>
        <p:nvSpPr>
          <p:cNvPr id="7" name="Text Placeholder 6">
            <a:extLst>
              <a:ext uri="{FF2B5EF4-FFF2-40B4-BE49-F238E27FC236}">
                <a16:creationId xmlns:a16="http://schemas.microsoft.com/office/drawing/2014/main" id="{6A16DE1B-75F3-8F7B-CE48-05C42303F476}"/>
              </a:ext>
            </a:extLst>
          </p:cNvPr>
          <p:cNvSpPr>
            <a:spLocks noGrp="1"/>
          </p:cNvSpPr>
          <p:nvPr>
            <p:ph type="body" idx="1"/>
          </p:nvPr>
        </p:nvSpPr>
        <p:spPr/>
        <p:txBody>
          <a:bodyPr>
            <a:normAutofit/>
          </a:bodyPr>
          <a:lstStyle/>
          <a:p>
            <a:r>
              <a:rPr lang="en-US" b="0"/>
              <a:t>Market Segmentation:</a:t>
            </a:r>
            <a:endParaRPr lang="en-US"/>
          </a:p>
        </p:txBody>
      </p:sp>
      <p:sp>
        <p:nvSpPr>
          <p:cNvPr id="3" name="Content Placeholder 2">
            <a:extLst>
              <a:ext uri="{FF2B5EF4-FFF2-40B4-BE49-F238E27FC236}">
                <a16:creationId xmlns:a16="http://schemas.microsoft.com/office/drawing/2014/main" id="{5A8CE463-B592-82DF-2A95-2D29925531C8}"/>
              </a:ext>
            </a:extLst>
          </p:cNvPr>
          <p:cNvSpPr>
            <a:spLocks noGrp="1"/>
          </p:cNvSpPr>
          <p:nvPr>
            <p:ph sz="half" idx="2"/>
          </p:nvPr>
        </p:nvSpPr>
        <p:spPr>
          <a:xfrm>
            <a:off x="609600" y="1492814"/>
            <a:ext cx="5157787" cy="4659169"/>
          </a:xfrm>
        </p:spPr>
        <p:txBody>
          <a:bodyPr vert="horz" lIns="91440" tIns="45720" rIns="91440" bIns="45720" rtlCol="0" anchor="t">
            <a:normAutofit/>
          </a:bodyPr>
          <a:lstStyle/>
          <a:p>
            <a:pPr>
              <a:buNone/>
            </a:pPr>
            <a:endParaRPr lang="en-US" cap="all"/>
          </a:p>
          <a:p>
            <a:pPr marL="0" indent="0">
              <a:buNone/>
            </a:pPr>
            <a:endParaRPr lang="en-US"/>
          </a:p>
          <a:p>
            <a:pPr>
              <a:buFont typeface="Arial"/>
            </a:pPr>
            <a:r>
              <a:rPr lang="en-US"/>
              <a:t>Classifying business-to-business (B2B) customers based on their characteristics or demands, such as wholesalers, eateries, supermarkets, or institutions (such schools or hospitals).</a:t>
            </a:r>
          </a:p>
          <a:p>
            <a:pPr>
              <a:buFont typeface="Arial"/>
            </a:pPr>
            <a:endParaRPr lang="en-US">
              <a:solidFill>
                <a:srgbClr val="000000"/>
              </a:solidFill>
              <a:latin typeface="Neue Haas Grotesk Text Pro"/>
              <a:ea typeface="Calibri"/>
              <a:cs typeface="Calibri"/>
            </a:endParaRPr>
          </a:p>
          <a:p>
            <a:pPr>
              <a:buFont typeface="Arial"/>
              <a:buChar char="•"/>
            </a:pPr>
            <a:endParaRPr lang="en-US"/>
          </a:p>
          <a:p>
            <a:pPr>
              <a:buFont typeface="Arial"/>
              <a:buChar char="•"/>
            </a:pPr>
            <a:endParaRPr lang="en-US"/>
          </a:p>
          <a:p>
            <a:pPr marL="0" indent="0">
              <a:buNone/>
            </a:pPr>
            <a:endParaRPr lang="en-US"/>
          </a:p>
        </p:txBody>
      </p:sp>
      <p:sp>
        <p:nvSpPr>
          <p:cNvPr id="8" name="Text Placeholder 7">
            <a:extLst>
              <a:ext uri="{FF2B5EF4-FFF2-40B4-BE49-F238E27FC236}">
                <a16:creationId xmlns:a16="http://schemas.microsoft.com/office/drawing/2014/main" id="{9F2E25E0-2413-3AD6-6CE8-1D748F81361D}"/>
              </a:ext>
            </a:extLst>
          </p:cNvPr>
          <p:cNvSpPr>
            <a:spLocks noGrp="1"/>
          </p:cNvSpPr>
          <p:nvPr>
            <p:ph type="body" sz="quarter" idx="3"/>
          </p:nvPr>
        </p:nvSpPr>
        <p:spPr>
          <a:xfrm>
            <a:off x="6172200" y="1716215"/>
            <a:ext cx="5183188" cy="671594"/>
          </a:xfrm>
        </p:spPr>
        <p:txBody>
          <a:bodyPr>
            <a:normAutofit/>
          </a:bodyPr>
          <a:lstStyle/>
          <a:p>
            <a:r>
              <a:rPr lang="en-US" b="0"/>
              <a:t>The priorities of each segment vary:</a:t>
            </a:r>
            <a:endParaRPr lang="en-US"/>
          </a:p>
        </p:txBody>
      </p:sp>
      <p:sp>
        <p:nvSpPr>
          <p:cNvPr id="9" name="Content Placeholder 8">
            <a:extLst>
              <a:ext uri="{FF2B5EF4-FFF2-40B4-BE49-F238E27FC236}">
                <a16:creationId xmlns:a16="http://schemas.microsoft.com/office/drawing/2014/main" id="{9C28EC80-EE51-3087-7FDF-E31033245D87}"/>
              </a:ext>
            </a:extLst>
          </p:cNvPr>
          <p:cNvSpPr>
            <a:spLocks noGrp="1"/>
          </p:cNvSpPr>
          <p:nvPr>
            <p:ph sz="quarter" idx="4"/>
          </p:nvPr>
        </p:nvSpPr>
        <p:spPr/>
        <p:txBody>
          <a:bodyPr vert="horz" lIns="91440" tIns="45720" rIns="91440" bIns="45720" rtlCol="0" anchor="t">
            <a:normAutofit/>
          </a:bodyPr>
          <a:lstStyle/>
          <a:p>
            <a:pPr marL="342900" lvl="1" indent="-342900"/>
            <a:r>
              <a:rPr lang="en-US"/>
              <a:t>Fast delivery, freshness, and variety are what restaurants desire.</a:t>
            </a:r>
          </a:p>
          <a:p>
            <a:pPr marL="342900" lvl="1" indent="-342900"/>
            <a:r>
              <a:rPr lang="en-US"/>
              <a:t>Grocery stores are concerned about packaging and shelf life.</a:t>
            </a:r>
          </a:p>
          <a:p>
            <a:pPr marL="342900" lvl="1" indent="-342900"/>
            <a:r>
              <a:rPr lang="en-US"/>
              <a:t>Safety, traceability, and uniformity are given top priority by institutions.</a:t>
            </a:r>
          </a:p>
          <a:p>
            <a:pPr marL="457200"/>
            <a:endParaRPr lang="en-US"/>
          </a:p>
          <a:p>
            <a:endParaRPr lang="en-US"/>
          </a:p>
        </p:txBody>
      </p:sp>
      <p:sp>
        <p:nvSpPr>
          <p:cNvPr id="5" name="Footer Placeholder 4">
            <a:extLst>
              <a:ext uri="{FF2B5EF4-FFF2-40B4-BE49-F238E27FC236}">
                <a16:creationId xmlns:a16="http://schemas.microsoft.com/office/drawing/2014/main" id="{0D1BCB4B-FEEC-8A7E-4D97-6D5C19FC894A}"/>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DE25BA36-C850-C370-BBF2-11B3FE3F8F12}"/>
              </a:ext>
            </a:extLst>
          </p:cNvPr>
          <p:cNvSpPr>
            <a:spLocks noGrp="1"/>
          </p:cNvSpPr>
          <p:nvPr>
            <p:ph type="sldNum" sz="quarter" idx="12"/>
          </p:nvPr>
        </p:nvSpPr>
        <p:spPr/>
        <p:txBody>
          <a:bodyPr/>
          <a:lstStyle/>
          <a:p>
            <a:fld id="{CC057153-B650-4DEB-B370-79DDCFDCE934}" type="slidenum">
              <a:rPr lang="en-US" dirty="0"/>
              <a:t>6</a:t>
            </a:fld>
            <a:endParaRPr lang="en-US"/>
          </a:p>
        </p:txBody>
      </p:sp>
    </p:spTree>
    <p:extLst>
      <p:ext uri="{BB962C8B-B14F-4D97-AF65-F5344CB8AC3E}">
        <p14:creationId xmlns:p14="http://schemas.microsoft.com/office/powerpoint/2010/main" val="797948683"/>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3D305D-DCF2-404C-8C1A-6B948740CB5D}"/>
              </a:ext>
            </a:extLst>
          </p:cNvPr>
          <p:cNvSpPr>
            <a:spLocks noGrp="1"/>
          </p:cNvSpPr>
          <p:nvPr>
            <p:ph type="title"/>
          </p:nvPr>
        </p:nvSpPr>
        <p:spPr/>
        <p:txBody>
          <a:bodyPr anchor="t">
            <a:normAutofit/>
          </a:bodyPr>
          <a:lstStyle/>
          <a:p>
            <a:r>
              <a:rPr lang="en-US"/>
              <a:t>Funding &amp; Initial Costs</a:t>
            </a:r>
          </a:p>
        </p:txBody>
      </p:sp>
      <p:sp>
        <p:nvSpPr>
          <p:cNvPr id="6" name="Footer Placeholder 5">
            <a:extLst>
              <a:ext uri="{FF2B5EF4-FFF2-40B4-BE49-F238E27FC236}">
                <a16:creationId xmlns:a16="http://schemas.microsoft.com/office/drawing/2014/main" id="{0F33AE18-11CF-1C25-780E-F420B8B0D50A}"/>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7" name="Slide Number Placeholder 6">
            <a:extLst>
              <a:ext uri="{FF2B5EF4-FFF2-40B4-BE49-F238E27FC236}">
                <a16:creationId xmlns:a16="http://schemas.microsoft.com/office/drawing/2014/main" id="{0BBCA9AF-9C13-870A-5E71-27B7190762D3}"/>
              </a:ext>
            </a:extLst>
          </p:cNvPr>
          <p:cNvSpPr>
            <a:spLocks noGrp="1"/>
          </p:cNvSpPr>
          <p:nvPr>
            <p:ph type="sldNum" sz="quarter" idx="12"/>
          </p:nvPr>
        </p:nvSpPr>
        <p:spPr/>
        <p:txBody>
          <a:bodyPr anchor="ctr">
            <a:normAutofit/>
          </a:bodyPr>
          <a:lstStyle/>
          <a:p>
            <a:pPr>
              <a:spcAft>
                <a:spcPts val="600"/>
              </a:spcAft>
            </a:pPr>
            <a:fld id="{CC057153-B650-4DEB-B370-79DDCFDCE934}" type="slidenum">
              <a:rPr lang="en-US" dirty="0"/>
              <a:pPr>
                <a:spcAft>
                  <a:spcPts val="600"/>
                </a:spcAft>
              </a:pPr>
              <a:t>7</a:t>
            </a:fld>
            <a:endParaRPr lang="en-US"/>
          </a:p>
        </p:txBody>
      </p:sp>
      <p:pic>
        <p:nvPicPr>
          <p:cNvPr id="9" name="Picture 8" descr="A black umbrella over a piggybank">
            <a:extLst>
              <a:ext uri="{FF2B5EF4-FFF2-40B4-BE49-F238E27FC236}">
                <a16:creationId xmlns:a16="http://schemas.microsoft.com/office/drawing/2014/main" id="{A581C7C4-B1C7-6328-15AF-C05E42414B9E}"/>
              </a:ext>
            </a:extLst>
          </p:cNvPr>
          <p:cNvPicPr>
            <a:picLocks noChangeAspect="1"/>
          </p:cNvPicPr>
          <p:nvPr/>
        </p:nvPicPr>
        <p:blipFill>
          <a:blip r:embed="rId2"/>
          <a:srcRect t="1912" r="3" b="3"/>
          <a:stretch>
            <a:fillRect/>
          </a:stretch>
        </p:blipFill>
        <p:spPr>
          <a:xfrm>
            <a:off x="5183188" y="987425"/>
            <a:ext cx="6172200" cy="4873625"/>
          </a:xfrm>
          <a:prstGeom prst="rect">
            <a:avLst/>
          </a:prstGeom>
          <a:noFill/>
        </p:spPr>
      </p:pic>
    </p:spTree>
    <p:extLst>
      <p:ext uri="{BB962C8B-B14F-4D97-AF65-F5344CB8AC3E}">
        <p14:creationId xmlns:p14="http://schemas.microsoft.com/office/powerpoint/2010/main" val="1011462357"/>
      </p:ext>
    </p:extLst>
  </p:cSld>
  <p:clrMapOvr>
    <a:masterClrMapping/>
  </p:clrMapOvr>
  <mc:AlternateContent xmlns:mc="http://schemas.openxmlformats.org/markup-compatibility/2006">
    <mc:Choice xmlns:p14="http://schemas.microsoft.com/office/powerpoint/2010/main" Requires="p14">
      <p:transition spd="slow" p14:dur="4000">
        <p14:vortex dir="r"/>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itle 1">
            <a:extLst>
              <a:ext uri="{FF2B5EF4-FFF2-40B4-BE49-F238E27FC236}">
                <a16:creationId xmlns:a16="http://schemas.microsoft.com/office/drawing/2014/main" id="{AAF9CEDD-A6F6-34BD-9BDB-0FDA3E915305}"/>
              </a:ext>
            </a:extLst>
          </p:cNvPr>
          <p:cNvSpPr>
            <a:spLocks noGrp="1"/>
          </p:cNvSpPr>
          <p:nvPr>
            <p:ph type="title"/>
          </p:nvPr>
        </p:nvSpPr>
        <p:spPr/>
        <p:txBody>
          <a:bodyPr anchor="t">
            <a:normAutofit/>
          </a:bodyPr>
          <a:lstStyle/>
          <a:p>
            <a:r>
              <a:rPr lang="en-US"/>
              <a:t>Cash flow</a:t>
            </a:r>
          </a:p>
        </p:txBody>
      </p:sp>
      <p:sp>
        <p:nvSpPr>
          <p:cNvPr id="26" name="Text Placeholder 3">
            <a:extLst>
              <a:ext uri="{FF2B5EF4-FFF2-40B4-BE49-F238E27FC236}">
                <a16:creationId xmlns:a16="http://schemas.microsoft.com/office/drawing/2014/main" id="{44180553-9F3C-BA68-0E1E-F38916BE5BBC}"/>
              </a:ext>
            </a:extLst>
          </p:cNvPr>
          <p:cNvSpPr>
            <a:spLocks noGrp="1"/>
          </p:cNvSpPr>
          <p:nvPr>
            <p:ph type="body" sz="half" idx="2"/>
          </p:nvPr>
        </p:nvSpPr>
        <p:spPr/>
        <p:txBody>
          <a:bodyPr>
            <a:noAutofit/>
          </a:bodyPr>
          <a:lstStyle/>
          <a:p>
            <a:r>
              <a:rPr lang="en-US" sz="1600">
                <a:latin typeface="Arial"/>
                <a:cs typeface="Arial"/>
              </a:rPr>
              <a:t>To get money to set up my business, I will get business loan for £100,000. With this money, I will be able to launch my firm without the investors or a loan from friends or family. Advantage of getting the money from bank is to access large amount to expand operations and buy more equipment and hire more staff.</a:t>
            </a:r>
          </a:p>
        </p:txBody>
      </p:sp>
      <p:sp>
        <p:nvSpPr>
          <p:cNvPr id="3" name="Footer Placeholder 2">
            <a:extLst>
              <a:ext uri="{FF2B5EF4-FFF2-40B4-BE49-F238E27FC236}">
                <a16:creationId xmlns:a16="http://schemas.microsoft.com/office/drawing/2014/main" id="{04863AE7-5084-544F-3380-7C30DCB163EB}"/>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4" name="Slide Number Placeholder 3">
            <a:extLst>
              <a:ext uri="{FF2B5EF4-FFF2-40B4-BE49-F238E27FC236}">
                <a16:creationId xmlns:a16="http://schemas.microsoft.com/office/drawing/2014/main" id="{10B8602F-31CB-86F5-94CC-B84E7D4A9117}"/>
              </a:ext>
            </a:extLst>
          </p:cNvPr>
          <p:cNvSpPr>
            <a:spLocks noGrp="1"/>
          </p:cNvSpPr>
          <p:nvPr>
            <p:ph type="sldNum" sz="quarter" idx="12"/>
          </p:nvPr>
        </p:nvSpPr>
        <p:spPr/>
        <p:txBody>
          <a:bodyPr anchor="ctr">
            <a:normAutofit/>
          </a:bodyPr>
          <a:lstStyle/>
          <a:p>
            <a:pPr>
              <a:spcAft>
                <a:spcPts val="600"/>
              </a:spcAft>
            </a:pPr>
            <a:fld id="{CC057153-B650-4DEB-B370-79DDCFDCE934}" type="slidenum">
              <a:rPr lang="en-US" dirty="0"/>
              <a:pPr>
                <a:spcAft>
                  <a:spcPts val="600"/>
                </a:spcAft>
              </a:pPr>
              <a:t>8</a:t>
            </a:fld>
            <a:endParaRPr lang="en-US"/>
          </a:p>
        </p:txBody>
      </p:sp>
      <p:pic>
        <p:nvPicPr>
          <p:cNvPr id="5" name="Picture 4" descr="A screenshot of a calculator&#10;&#10;AI-generated content may be incorrect.">
            <a:extLst>
              <a:ext uri="{FF2B5EF4-FFF2-40B4-BE49-F238E27FC236}">
                <a16:creationId xmlns:a16="http://schemas.microsoft.com/office/drawing/2014/main" id="{1DB46527-5D2A-B3A7-2D1F-7C38666C3EA3}"/>
              </a:ext>
            </a:extLst>
          </p:cNvPr>
          <p:cNvPicPr>
            <a:picLocks noChangeAspect="1"/>
          </p:cNvPicPr>
          <p:nvPr/>
        </p:nvPicPr>
        <p:blipFill>
          <a:blip r:embed="rId2"/>
          <a:stretch>
            <a:fillRect/>
          </a:stretch>
        </p:blipFill>
        <p:spPr>
          <a:xfrm>
            <a:off x="5809875" y="276525"/>
            <a:ext cx="5008575" cy="6535386"/>
          </a:xfrm>
          <a:prstGeom prst="rect">
            <a:avLst/>
          </a:prstGeom>
          <a:noFill/>
        </p:spPr>
      </p:pic>
    </p:spTree>
    <p:extLst>
      <p:ext uri="{BB962C8B-B14F-4D97-AF65-F5344CB8AC3E}">
        <p14:creationId xmlns:p14="http://schemas.microsoft.com/office/powerpoint/2010/main" val="40167263"/>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D2D826-4AB7-A5E4-0099-EEC5186051E7}"/>
              </a:ext>
            </a:extLst>
          </p:cNvPr>
          <p:cNvSpPr>
            <a:spLocks noGrp="1"/>
          </p:cNvSpPr>
          <p:nvPr>
            <p:ph type="title"/>
          </p:nvPr>
        </p:nvSpPr>
        <p:spPr>
          <a:xfrm>
            <a:off x="612648" y="548640"/>
            <a:ext cx="10741152" cy="1132258"/>
          </a:xfrm>
        </p:spPr>
        <p:txBody>
          <a:bodyPr anchor="t">
            <a:normAutofit/>
          </a:bodyPr>
          <a:lstStyle/>
          <a:p>
            <a:r>
              <a:rPr lang="en-US"/>
              <a:t>Conclusions</a:t>
            </a:r>
            <a:endParaRPr lang="en-US" b="0"/>
          </a:p>
        </p:txBody>
      </p:sp>
      <p:pic>
        <p:nvPicPr>
          <p:cNvPr id="8" name="Picture 7" descr="A sandwich with meat and vegetables&#10;&#10;AI-generated content may be incorrect.">
            <a:extLst>
              <a:ext uri="{FF2B5EF4-FFF2-40B4-BE49-F238E27FC236}">
                <a16:creationId xmlns:a16="http://schemas.microsoft.com/office/drawing/2014/main" id="{C4CD4D61-0FBA-0AA0-CBBB-8B673404B29A}"/>
              </a:ext>
            </a:extLst>
          </p:cNvPr>
          <p:cNvPicPr>
            <a:picLocks noChangeAspect="1"/>
          </p:cNvPicPr>
          <p:nvPr/>
        </p:nvPicPr>
        <p:blipFill>
          <a:blip r:embed="rId2"/>
          <a:stretch>
            <a:fillRect/>
          </a:stretch>
        </p:blipFill>
        <p:spPr>
          <a:xfrm>
            <a:off x="612648" y="2271935"/>
            <a:ext cx="5181600" cy="3458718"/>
          </a:xfrm>
          <a:prstGeom prst="rect">
            <a:avLst/>
          </a:prstGeom>
          <a:noFill/>
        </p:spPr>
      </p:pic>
      <p:sp>
        <p:nvSpPr>
          <p:cNvPr id="3" name="Content Placeholder 2">
            <a:extLst>
              <a:ext uri="{FF2B5EF4-FFF2-40B4-BE49-F238E27FC236}">
                <a16:creationId xmlns:a16="http://schemas.microsoft.com/office/drawing/2014/main" id="{EA8B1DA4-DAB2-C786-9A08-3338FB8ACAD5}"/>
              </a:ext>
            </a:extLst>
          </p:cNvPr>
          <p:cNvSpPr>
            <a:spLocks noGrp="1"/>
          </p:cNvSpPr>
          <p:nvPr>
            <p:ph sz="half" idx="2"/>
          </p:nvPr>
        </p:nvSpPr>
        <p:spPr>
          <a:xfrm>
            <a:off x="6112824" y="2162092"/>
            <a:ext cx="5240976" cy="4014871"/>
          </a:xfrm>
        </p:spPr>
        <p:txBody>
          <a:bodyPr vert="horz" lIns="91440" tIns="45720" rIns="91440" bIns="45720" rtlCol="0" anchor="t">
            <a:normAutofit/>
          </a:bodyPr>
          <a:lstStyle/>
          <a:p>
            <a:pPr marL="0" indent="0" algn="just">
              <a:lnSpc>
                <a:spcPct val="110000"/>
              </a:lnSpc>
              <a:buNone/>
            </a:pPr>
            <a:r>
              <a:rPr lang="en-US" sz="1600"/>
              <a:t>In the worldwide food supply chain, the fresh produce B2B wholesale sector is essential because it links growers with distributors, retailers, and foodservice providers. Effective logistics, high-quality products, transparent pricing, and solid supplier relationships are essential to its success. B2B wholesalers need to adjust by adopting digital platforms, upgrading cold chain infrastructure, and boosting traceability as consumer demand for locally produced, sustainably sourced, and fresh goods rise. Given the circumstances, sustaining competitiveness and satisfying the changing demands of contemporary consumers depend heavily on innovation, flexibility, and supply chain cooperation.</a:t>
            </a:r>
            <a:endParaRPr lang="en-US"/>
          </a:p>
        </p:txBody>
      </p:sp>
      <p:sp>
        <p:nvSpPr>
          <p:cNvPr id="5" name="Footer Placeholder 4">
            <a:extLst>
              <a:ext uri="{FF2B5EF4-FFF2-40B4-BE49-F238E27FC236}">
                <a16:creationId xmlns:a16="http://schemas.microsoft.com/office/drawing/2014/main" id="{7B803E8C-97D3-A0A5-698F-F6FF7FF790A5}"/>
              </a:ext>
            </a:extLst>
          </p:cNvPr>
          <p:cNvSpPr>
            <a:spLocks noGrp="1"/>
          </p:cNvSpPr>
          <p:nvPr>
            <p:ph type="ftr" sz="quarter" idx="11"/>
          </p:nvPr>
        </p:nvSpPr>
        <p:spPr>
          <a:xfrm>
            <a:off x="8876521" y="6453002"/>
            <a:ext cx="2805405"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7BB147AB-6EFF-B27B-6BDE-E12790067B15}"/>
              </a:ext>
            </a:extLst>
          </p:cNvPr>
          <p:cNvSpPr>
            <a:spLocks noGrp="1"/>
          </p:cNvSpPr>
          <p:nvPr>
            <p:ph type="sldNum" sz="quarter" idx="12"/>
          </p:nvPr>
        </p:nvSpPr>
        <p:spPr>
          <a:xfrm>
            <a:off x="11632162" y="6453002"/>
            <a:ext cx="429207" cy="365125"/>
          </a:xfrm>
        </p:spPr>
        <p:txBody>
          <a:bodyPr anchor="ctr">
            <a:normAutofit/>
          </a:bodyPr>
          <a:lstStyle/>
          <a:p>
            <a:pPr>
              <a:spcAft>
                <a:spcPts val="600"/>
              </a:spcAft>
            </a:pPr>
            <a:fld id="{CC057153-B650-4DEB-B370-79DDCFDCE934}" type="slidenum">
              <a:rPr lang="en-US" dirty="0"/>
              <a:pPr>
                <a:spcAft>
                  <a:spcPts val="600"/>
                </a:spcAft>
              </a:pPr>
              <a:t>9</a:t>
            </a:fld>
            <a:endParaRPr lang="en-US"/>
          </a:p>
        </p:txBody>
      </p:sp>
    </p:spTree>
    <p:extLst>
      <p:ext uri="{BB962C8B-B14F-4D97-AF65-F5344CB8AC3E}">
        <p14:creationId xmlns:p14="http://schemas.microsoft.com/office/powerpoint/2010/main" val="2136239510"/>
      </p:ext>
    </p:extLst>
  </p:cSld>
  <p:clrMapOvr>
    <a:masterClrMapping/>
  </p:clrMapOvr>
  <p:transition spd="slow">
    <p:randomBar dir="vert"/>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99E01-F51D-14B0-D736-0D061A337B20}"/>
              </a:ext>
            </a:extLst>
          </p:cNvPr>
          <p:cNvSpPr>
            <a:spLocks noGrp="1"/>
          </p:cNvSpPr>
          <p:nvPr>
            <p:ph type="title"/>
          </p:nvPr>
        </p:nvSpPr>
        <p:spPr>
          <a:xfrm>
            <a:off x="612648" y="548640"/>
            <a:ext cx="10653578" cy="1132258"/>
          </a:xfrm>
        </p:spPr>
        <p:txBody>
          <a:bodyPr anchor="t">
            <a:normAutofit/>
          </a:bodyPr>
          <a:lstStyle/>
          <a:p>
            <a:r>
              <a:rPr lang="en-US"/>
              <a:t>Any Questions?</a:t>
            </a:r>
          </a:p>
        </p:txBody>
      </p:sp>
      <p:pic>
        <p:nvPicPr>
          <p:cNvPr id="9" name="Picture 8" descr="Yellow question mark">
            <a:extLst>
              <a:ext uri="{FF2B5EF4-FFF2-40B4-BE49-F238E27FC236}">
                <a16:creationId xmlns:a16="http://schemas.microsoft.com/office/drawing/2014/main" id="{68956D72-5B08-FF1A-1144-D9CA97AE44C4}"/>
              </a:ext>
            </a:extLst>
          </p:cNvPr>
          <p:cNvPicPr>
            <a:picLocks noChangeAspect="1"/>
          </p:cNvPicPr>
          <p:nvPr/>
        </p:nvPicPr>
        <p:blipFill>
          <a:blip r:embed="rId2"/>
          <a:srcRect t="4600" r="1" b="23546"/>
          <a:stretch>
            <a:fillRect/>
          </a:stretch>
        </p:blipFill>
        <p:spPr>
          <a:xfrm>
            <a:off x="612647" y="1715532"/>
            <a:ext cx="10653579" cy="4593828"/>
          </a:xfrm>
          <a:prstGeom prst="rect">
            <a:avLst/>
          </a:prstGeom>
          <a:noFill/>
        </p:spPr>
      </p:pic>
      <p:sp>
        <p:nvSpPr>
          <p:cNvPr id="6" name="Footer Placeholder 5">
            <a:extLst>
              <a:ext uri="{FF2B5EF4-FFF2-40B4-BE49-F238E27FC236}">
                <a16:creationId xmlns:a16="http://schemas.microsoft.com/office/drawing/2014/main" id="{C7EC7FC3-9358-4DEB-FC05-85BC06B17195}"/>
              </a:ext>
            </a:extLst>
          </p:cNvPr>
          <p:cNvSpPr>
            <a:spLocks noGrp="1"/>
          </p:cNvSpPr>
          <p:nvPr>
            <p:ph type="ftr" sz="quarter" idx="11"/>
          </p:nvPr>
        </p:nvSpPr>
        <p:spPr>
          <a:xfrm>
            <a:off x="8876521" y="6453002"/>
            <a:ext cx="2805405" cy="365125"/>
          </a:xfrm>
        </p:spPr>
        <p:txBody>
          <a:bodyPr anchor="ctr">
            <a:normAutofit/>
          </a:bodyPr>
          <a:lstStyle/>
          <a:p>
            <a:pPr>
              <a:lnSpc>
                <a:spcPct val="90000"/>
              </a:lnSpc>
              <a:spcAft>
                <a:spcPts val="600"/>
              </a:spcAft>
            </a:pPr>
            <a:r>
              <a:rPr lang="en-US" sz="700"/>
              <a:t>
              </a:t>
            </a:r>
          </a:p>
        </p:txBody>
      </p:sp>
      <p:sp>
        <p:nvSpPr>
          <p:cNvPr id="7" name="Slide Number Placeholder 6">
            <a:extLst>
              <a:ext uri="{FF2B5EF4-FFF2-40B4-BE49-F238E27FC236}">
                <a16:creationId xmlns:a16="http://schemas.microsoft.com/office/drawing/2014/main" id="{99CE51AF-F4B1-2FEF-4069-C00C5DC21798}"/>
              </a:ext>
            </a:extLst>
          </p:cNvPr>
          <p:cNvSpPr>
            <a:spLocks noGrp="1"/>
          </p:cNvSpPr>
          <p:nvPr>
            <p:ph type="sldNum" sz="quarter" idx="12"/>
          </p:nvPr>
        </p:nvSpPr>
        <p:spPr>
          <a:xfrm>
            <a:off x="11632162" y="6453002"/>
            <a:ext cx="429207" cy="365125"/>
          </a:xfrm>
        </p:spPr>
        <p:txBody>
          <a:bodyPr anchor="ctr">
            <a:normAutofit/>
          </a:bodyPr>
          <a:lstStyle/>
          <a:p>
            <a:pPr>
              <a:spcAft>
                <a:spcPts val="600"/>
              </a:spcAft>
            </a:pPr>
            <a:fld id="{CC057153-B650-4DEB-B370-79DDCFDCE934}" type="slidenum">
              <a:rPr lang="en-US" dirty="0"/>
              <a:pPr>
                <a:spcAft>
                  <a:spcPts val="600"/>
                </a:spcAft>
              </a:pPr>
              <a:t>10</a:t>
            </a:fld>
            <a:endParaRPr lang="en-US"/>
          </a:p>
        </p:txBody>
      </p:sp>
    </p:spTree>
    <p:extLst>
      <p:ext uri="{BB962C8B-B14F-4D97-AF65-F5344CB8AC3E}">
        <p14:creationId xmlns:p14="http://schemas.microsoft.com/office/powerpoint/2010/main" val="233121708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03B481-3ED3-D94C-05C7-2531138853AF}"/>
              </a:ext>
            </a:extLst>
          </p:cNvPr>
          <p:cNvSpPr>
            <a:spLocks noGrp="1"/>
          </p:cNvSpPr>
          <p:nvPr>
            <p:ph type="title"/>
          </p:nvPr>
        </p:nvSpPr>
        <p:spPr>
          <a:xfrm>
            <a:off x="612648" y="548640"/>
            <a:ext cx="10653578" cy="1132258"/>
          </a:xfrm>
        </p:spPr>
        <p:txBody>
          <a:bodyPr anchor="t">
            <a:normAutofit/>
          </a:bodyPr>
          <a:lstStyle/>
          <a:p>
            <a:r>
              <a:rPr lang="en-US"/>
              <a:t>Thank you for listening</a:t>
            </a:r>
          </a:p>
        </p:txBody>
      </p:sp>
      <p:pic>
        <p:nvPicPr>
          <p:cNvPr id="7" name="Picture 6" descr="Close up image of hands applauding">
            <a:extLst>
              <a:ext uri="{FF2B5EF4-FFF2-40B4-BE49-F238E27FC236}">
                <a16:creationId xmlns:a16="http://schemas.microsoft.com/office/drawing/2014/main" id="{1CDCD0DA-C3FA-CB7B-5C8E-B67B37A28BEA}"/>
              </a:ext>
            </a:extLst>
          </p:cNvPr>
          <p:cNvPicPr>
            <a:picLocks noChangeAspect="1"/>
          </p:cNvPicPr>
          <p:nvPr/>
        </p:nvPicPr>
        <p:blipFill>
          <a:blip r:embed="rId2"/>
          <a:srcRect t="8279" r="1" b="27120"/>
          <a:stretch>
            <a:fillRect/>
          </a:stretch>
        </p:blipFill>
        <p:spPr>
          <a:xfrm>
            <a:off x="612647" y="1715532"/>
            <a:ext cx="10653579" cy="4593828"/>
          </a:xfrm>
          <a:prstGeom prst="rect">
            <a:avLst/>
          </a:prstGeom>
          <a:noFill/>
        </p:spPr>
      </p:pic>
      <p:sp>
        <p:nvSpPr>
          <p:cNvPr id="4" name="Footer Placeholder 3">
            <a:extLst>
              <a:ext uri="{FF2B5EF4-FFF2-40B4-BE49-F238E27FC236}">
                <a16:creationId xmlns:a16="http://schemas.microsoft.com/office/drawing/2014/main" id="{7B647047-617A-9A0D-A06E-4B954490D59E}"/>
              </a:ext>
            </a:extLst>
          </p:cNvPr>
          <p:cNvSpPr>
            <a:spLocks noGrp="1"/>
          </p:cNvSpPr>
          <p:nvPr>
            <p:ph type="ftr" sz="quarter" idx="11"/>
          </p:nvPr>
        </p:nvSpPr>
        <p:spPr>
          <a:xfrm>
            <a:off x="8876521" y="6453002"/>
            <a:ext cx="2805405" cy="365125"/>
          </a:xfrm>
        </p:spPr>
        <p:txBody>
          <a:bodyPr anchor="ctr">
            <a:normAutofit/>
          </a:bodyPr>
          <a:lstStyle/>
          <a:p>
            <a:pPr>
              <a:lnSpc>
                <a:spcPct val="90000"/>
              </a:lnSpc>
              <a:spcAft>
                <a:spcPts val="600"/>
              </a:spcAft>
            </a:pPr>
            <a:r>
              <a:rPr lang="en-US" sz="700"/>
              <a:t>
              </a:t>
            </a:r>
          </a:p>
        </p:txBody>
      </p:sp>
      <p:sp>
        <p:nvSpPr>
          <p:cNvPr id="5" name="Slide Number Placeholder 4">
            <a:extLst>
              <a:ext uri="{FF2B5EF4-FFF2-40B4-BE49-F238E27FC236}">
                <a16:creationId xmlns:a16="http://schemas.microsoft.com/office/drawing/2014/main" id="{6896CAA2-B50B-0CAB-544A-540798884BDE}"/>
              </a:ext>
            </a:extLst>
          </p:cNvPr>
          <p:cNvSpPr>
            <a:spLocks noGrp="1"/>
          </p:cNvSpPr>
          <p:nvPr>
            <p:ph type="sldNum" sz="quarter" idx="12"/>
          </p:nvPr>
        </p:nvSpPr>
        <p:spPr>
          <a:xfrm>
            <a:off x="11632162" y="6453002"/>
            <a:ext cx="429207" cy="365125"/>
          </a:xfrm>
        </p:spPr>
        <p:txBody>
          <a:bodyPr anchor="ctr">
            <a:normAutofit/>
          </a:bodyPr>
          <a:lstStyle/>
          <a:p>
            <a:pPr>
              <a:spcAft>
                <a:spcPts val="600"/>
              </a:spcAft>
            </a:pPr>
            <a:fld id="{CC057153-B650-4DEB-B370-79DDCFDCE934}" type="slidenum">
              <a:rPr lang="en-US" dirty="0"/>
              <a:pPr>
                <a:spcAft>
                  <a:spcPts val="600"/>
                </a:spcAft>
              </a:pPr>
              <a:t>11</a:t>
            </a:fld>
            <a:endParaRPr lang="en-US"/>
          </a:p>
        </p:txBody>
      </p:sp>
    </p:spTree>
    <p:extLst>
      <p:ext uri="{BB962C8B-B14F-4D97-AF65-F5344CB8AC3E}">
        <p14:creationId xmlns:p14="http://schemas.microsoft.com/office/powerpoint/2010/main" val="2473605484"/>
      </p:ext>
    </p:extLst>
  </p:cSld>
  <p:clrMapOvr>
    <a:masterClrMapping/>
  </p:clrMapOvr>
  <mc:AlternateContent xmlns:mc="http://schemas.openxmlformats.org/markup-compatibility/2006">
    <mc:Choice xmlns:p14="http://schemas.microsoft.com/office/powerpoint/2010/main" Requires="p14">
      <p:transition spd="slow" p14:dur="800">
        <p14:flythrough/>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3A984-1ECB-21F2-11DE-24748AAB79C2}"/>
              </a:ext>
            </a:extLst>
          </p:cNvPr>
          <p:cNvSpPr>
            <a:spLocks noGrp="1"/>
          </p:cNvSpPr>
          <p:nvPr>
            <p:ph type="title"/>
          </p:nvPr>
        </p:nvSpPr>
        <p:spPr>
          <a:xfrm>
            <a:off x="603381" y="553616"/>
            <a:ext cx="8273140" cy="4008859"/>
          </a:xfrm>
        </p:spPr>
        <p:txBody>
          <a:bodyPr anchor="t">
            <a:normAutofit/>
          </a:bodyPr>
          <a:lstStyle/>
          <a:p>
            <a:r>
              <a:rPr lang="en-US"/>
              <a:t>References</a:t>
            </a:r>
          </a:p>
        </p:txBody>
      </p:sp>
      <p:sp>
        <p:nvSpPr>
          <p:cNvPr id="19" name="Text Placeholder 2">
            <a:extLst>
              <a:ext uri="{FF2B5EF4-FFF2-40B4-BE49-F238E27FC236}">
                <a16:creationId xmlns:a16="http://schemas.microsoft.com/office/drawing/2014/main" id="{EB309E95-DC3A-D122-1FFD-52D775EEC58D}"/>
              </a:ext>
            </a:extLst>
          </p:cNvPr>
          <p:cNvSpPr>
            <a:spLocks noGrp="1"/>
          </p:cNvSpPr>
          <p:nvPr>
            <p:ph type="body" idx="1"/>
          </p:nvPr>
        </p:nvSpPr>
        <p:spPr>
          <a:xfrm>
            <a:off x="603380" y="1624807"/>
            <a:ext cx="8273140" cy="4349273"/>
          </a:xfrm>
        </p:spPr>
        <p:txBody>
          <a:bodyPr>
            <a:normAutofit/>
          </a:bodyPr>
          <a:lstStyle/>
          <a:p>
            <a:pPr algn="just"/>
            <a:r>
              <a:rPr lang="en-US" sz="1200">
                <a:latin typeface="Arial"/>
                <a:cs typeface="Arial"/>
              </a:rPr>
              <a:t>Banting, P.M. and Blenkhorn, D.L., 1974. The role of industrial trade shows. </a:t>
            </a:r>
            <a:r>
              <a:rPr lang="en-US" sz="1200" i="1">
                <a:latin typeface="Arial"/>
                <a:cs typeface="Arial"/>
              </a:rPr>
              <a:t>Industrial Marketing Management</a:t>
            </a:r>
            <a:r>
              <a:rPr lang="en-US" sz="1200">
                <a:latin typeface="Arial"/>
                <a:cs typeface="Arial"/>
              </a:rPr>
              <a:t>, </a:t>
            </a:r>
            <a:r>
              <a:rPr lang="en-US" sz="1200" i="1">
                <a:latin typeface="Arial"/>
                <a:cs typeface="Arial"/>
              </a:rPr>
              <a:t>3</a:t>
            </a:r>
            <a:r>
              <a:rPr lang="en-US" sz="1200">
                <a:latin typeface="Arial"/>
                <a:cs typeface="Arial"/>
              </a:rPr>
              <a:t>(5), pp.285-295.</a:t>
            </a:r>
          </a:p>
          <a:p>
            <a:pPr algn="just"/>
            <a:r>
              <a:rPr lang="en-US" sz="1200">
                <a:latin typeface="Arial"/>
                <a:cs typeface="Arial"/>
              </a:rPr>
              <a:t>Berman, B., 2016. Referral marketing: Harnessing the power of your customers. </a:t>
            </a:r>
            <a:r>
              <a:rPr lang="en-US" sz="1200" i="1">
                <a:latin typeface="Arial"/>
                <a:cs typeface="Arial"/>
              </a:rPr>
              <a:t>Business Horizons</a:t>
            </a:r>
            <a:r>
              <a:rPr lang="en-US" sz="1200">
                <a:latin typeface="Arial"/>
                <a:cs typeface="Arial"/>
              </a:rPr>
              <a:t>, </a:t>
            </a:r>
            <a:r>
              <a:rPr lang="en-US" sz="1200" i="1">
                <a:latin typeface="Arial"/>
                <a:cs typeface="Arial"/>
              </a:rPr>
              <a:t>59</a:t>
            </a:r>
            <a:r>
              <a:rPr lang="en-US" sz="1200">
                <a:latin typeface="Arial"/>
                <a:cs typeface="Arial"/>
              </a:rPr>
              <a:t>(1), pp.19-28.</a:t>
            </a:r>
          </a:p>
          <a:p>
            <a:pPr algn="just"/>
            <a:r>
              <a:rPr lang="en-US" sz="1200">
                <a:latin typeface="Arial"/>
                <a:cs typeface="Arial"/>
              </a:rPr>
              <a:t>Freedman, J., 2000. Limited liability: large company theory and small firms. </a:t>
            </a:r>
            <a:r>
              <a:rPr lang="en-US" sz="1200" i="1">
                <a:latin typeface="Arial"/>
                <a:cs typeface="Arial"/>
              </a:rPr>
              <a:t>The Modern Law Review</a:t>
            </a:r>
            <a:r>
              <a:rPr lang="en-US" sz="1200">
                <a:latin typeface="Arial"/>
                <a:cs typeface="Arial"/>
              </a:rPr>
              <a:t>, </a:t>
            </a:r>
            <a:r>
              <a:rPr lang="en-US" sz="1200" i="1">
                <a:latin typeface="Arial"/>
                <a:cs typeface="Arial"/>
              </a:rPr>
              <a:t>63</a:t>
            </a:r>
            <a:r>
              <a:rPr lang="en-US" sz="1200">
                <a:latin typeface="Arial"/>
                <a:cs typeface="Arial"/>
              </a:rPr>
              <a:t>(3), pp.317-354.</a:t>
            </a:r>
          </a:p>
          <a:p>
            <a:pPr algn="just"/>
            <a:r>
              <a:rPr lang="en-US" sz="1200">
                <a:latin typeface="Arial"/>
                <a:cs typeface="Arial"/>
              </a:rPr>
              <a:t>Pawłowski, M. and Pastuszak, Z., 2017. B2B customers buying behavior. </a:t>
            </a:r>
            <a:r>
              <a:rPr lang="en-US" sz="1200" i="1">
                <a:latin typeface="Arial"/>
                <a:cs typeface="Arial"/>
              </a:rPr>
              <a:t>International Journal of Synergy and Research</a:t>
            </a:r>
            <a:r>
              <a:rPr lang="en-US" sz="1200">
                <a:latin typeface="Arial"/>
                <a:cs typeface="Arial"/>
              </a:rPr>
              <a:t>, </a:t>
            </a:r>
            <a:r>
              <a:rPr lang="en-US" sz="1200" i="1">
                <a:latin typeface="Arial"/>
                <a:cs typeface="Arial"/>
              </a:rPr>
              <a:t>5</a:t>
            </a:r>
            <a:r>
              <a:rPr lang="en-US" sz="1200">
                <a:latin typeface="Arial"/>
                <a:cs typeface="Arial"/>
              </a:rPr>
              <a:t>, p.19.</a:t>
            </a:r>
          </a:p>
          <a:p>
            <a:pPr algn="just"/>
            <a:r>
              <a:rPr lang="en-US" sz="1200" err="1">
                <a:latin typeface="Arial"/>
                <a:cs typeface="Arial"/>
              </a:rPr>
              <a:t>Ulubeyli</a:t>
            </a:r>
            <a:r>
              <a:rPr lang="en-US" sz="1200">
                <a:latin typeface="Arial"/>
                <a:cs typeface="Arial"/>
              </a:rPr>
              <a:t>, S., </a:t>
            </a:r>
            <a:r>
              <a:rPr lang="en-US" sz="1200" err="1">
                <a:latin typeface="Arial"/>
                <a:cs typeface="Arial"/>
              </a:rPr>
              <a:t>Kazancı</a:t>
            </a:r>
            <a:r>
              <a:rPr lang="en-US" sz="1200">
                <a:latin typeface="Arial"/>
                <a:cs typeface="Arial"/>
              </a:rPr>
              <a:t>, O., Kazaz, A. and Arslan, V., 2019. Strategic factors affecting green building industry: A macro-environmental analysis using PESTEL framework. </a:t>
            </a:r>
            <a:r>
              <a:rPr lang="en-US" sz="1200" i="1">
                <a:latin typeface="Arial"/>
                <a:cs typeface="Arial"/>
              </a:rPr>
              <a:t>Sakarya University Journal of Science</a:t>
            </a:r>
            <a:r>
              <a:rPr lang="en-US" sz="1200">
                <a:latin typeface="Arial"/>
                <a:cs typeface="Arial"/>
              </a:rPr>
              <a:t>, </a:t>
            </a:r>
            <a:r>
              <a:rPr lang="en-US" sz="1200" i="1">
                <a:latin typeface="Arial"/>
                <a:cs typeface="Arial"/>
              </a:rPr>
              <a:t>23</a:t>
            </a:r>
            <a:r>
              <a:rPr lang="en-US" sz="1200">
                <a:latin typeface="Arial"/>
                <a:cs typeface="Arial"/>
              </a:rPr>
              <a:t>(6), pp.1042-1055.</a:t>
            </a:r>
          </a:p>
          <a:p>
            <a:endParaRPr lang="en-US"/>
          </a:p>
        </p:txBody>
      </p:sp>
      <p:sp>
        <p:nvSpPr>
          <p:cNvPr id="5" name="Footer Placeholder 4">
            <a:extLst>
              <a:ext uri="{FF2B5EF4-FFF2-40B4-BE49-F238E27FC236}">
                <a16:creationId xmlns:a16="http://schemas.microsoft.com/office/drawing/2014/main" id="{70108236-861A-46A1-39EA-2BAFBC45319D}"/>
              </a:ext>
            </a:extLst>
          </p:cNvPr>
          <p:cNvSpPr>
            <a:spLocks noGrp="1"/>
          </p:cNvSpPr>
          <p:nvPr>
            <p:ph type="ftr" sz="quarter" idx="11"/>
          </p:nvPr>
        </p:nvSpPr>
        <p:spPr>
          <a:xfrm>
            <a:off x="8876521" y="6453002"/>
            <a:ext cx="2805405"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F3390BC2-093D-7D59-5C35-9F423BC31B88}"/>
              </a:ext>
            </a:extLst>
          </p:cNvPr>
          <p:cNvSpPr>
            <a:spLocks noGrp="1"/>
          </p:cNvSpPr>
          <p:nvPr>
            <p:ph type="sldNum" sz="quarter" idx="12"/>
          </p:nvPr>
        </p:nvSpPr>
        <p:spPr>
          <a:xfrm>
            <a:off x="11632162" y="6453002"/>
            <a:ext cx="429207" cy="365125"/>
          </a:xfrm>
        </p:spPr>
        <p:txBody>
          <a:bodyPr anchor="ctr">
            <a:normAutofit/>
          </a:bodyPr>
          <a:lstStyle/>
          <a:p>
            <a:pPr>
              <a:spcAft>
                <a:spcPts val="600"/>
              </a:spcAft>
            </a:pPr>
            <a:fld id="{CC057153-B650-4DEB-B370-79DDCFDCE934}" type="slidenum">
              <a:rPr lang="en-US" dirty="0"/>
              <a:pPr>
                <a:spcAft>
                  <a:spcPts val="600"/>
                </a:spcAft>
              </a:pPr>
              <a:t>12</a:t>
            </a:fld>
            <a:endParaRPr lang="en-US"/>
          </a:p>
        </p:txBody>
      </p:sp>
    </p:spTree>
    <p:extLst>
      <p:ext uri="{BB962C8B-B14F-4D97-AF65-F5344CB8AC3E}">
        <p14:creationId xmlns:p14="http://schemas.microsoft.com/office/powerpoint/2010/main" val="3641834185"/>
      </p:ext>
    </p:extLst>
  </p:cSld>
  <p:clrMapOvr>
    <a:masterClrMapping/>
  </p:clrMapOvr>
  <mc:AlternateContent xmlns:mc="http://schemas.openxmlformats.org/markup-compatibility/2006">
    <mc:Choice xmlns:p14="http://schemas.microsoft.com/office/powerpoint/2010/main" Requires="p14">
      <p:transition spd="slow" p14:dur="1300">
        <p14:pan dir="u"/>
      </p:transition>
    </mc:Choice>
    <mc:Fallback>
      <p:transition spd="slow">
        <p:fade/>
      </p:transition>
    </mc:Fallback>
  </mc:AlternateContent>
</p:sld>
</file>

<file path=ppt/theme/theme1.xml><?xml version="1.0" encoding="utf-8"?>
<a:theme xmlns:a="http://schemas.openxmlformats.org/drawingml/2006/main" name="VanillaVTI">
  <a:themeElements>
    <a:clrScheme name="VanillaVTI">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VanillaVTI">
      <a:majorFont>
        <a:latin typeface="Neue Haas Grotesk Text Pro"/>
        <a:ea typeface=""/>
        <a:cs typeface=""/>
      </a:majorFont>
      <a:minorFont>
        <a:latin typeface="Neue Haas Grotesk Text Pro"/>
        <a:ea typeface=""/>
        <a:cs typeface=""/>
      </a:minorFont>
    </a:fontScheme>
    <a:fmtScheme name="Vanilla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AACC6CF0-9F86-48CC-9C4E-CA578EE0A0A0}" vid="{3BDE51FE-56D6-4100-AFB5-5B4AEDCE2EF6}"/>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VanillaVTI</vt:lpstr>
      <vt:lpstr>Program study: Business skills for workplace  Module code: LCLM4006  Module name: Enterprise &amp; Entrepreneurship  Lecturer Name: Trinh Nguyen Thi Ngoc  Student Name: Samaneh Mohajer Solaimani  Student number: 2428421  Assignment Title: Business Plan </vt:lpstr>
      <vt:lpstr>Overview of Business Plan Idea</vt:lpstr>
      <vt:lpstr>Our Services Include</vt:lpstr>
      <vt:lpstr>Legal Format</vt:lpstr>
      <vt:lpstr>PESTEL ANALYSIS</vt:lpstr>
      <vt:lpstr>Marketing Strategies  </vt:lpstr>
      <vt:lpstr>Funding &amp; Initial Costs</vt:lpstr>
      <vt:lpstr>Cash flow</vt:lpstr>
      <vt:lpstr>Conclusions</vt:lpstr>
      <vt:lpstr>Any Questions?</vt:lpstr>
      <vt:lpstr>Thank you for listening</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2025-10-30T14:23:55Z</dcterms:created>
  <dcterms:modified xsi:type="dcterms:W3CDTF">2025-11-06T14:34:38Z</dcterms:modified>
</cp:coreProperties>
</file>