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3F6076B-1CA8-4742-A5DF-06D321327A94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779507C-3520-4434-9995-AC13AE6A084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RFU Strategic Plan</a:t>
            </a:r>
            <a:br>
              <a:rPr lang="en-GB" dirty="0" smtClean="0"/>
            </a:br>
            <a:r>
              <a:rPr lang="en-GB" dirty="0" smtClean="0"/>
              <a:t>RWC England 2015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703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/>
          <a:lstStyle/>
          <a:p>
            <a:r>
              <a:rPr lang="en-GB" dirty="0"/>
              <a:t>G</a:t>
            </a:r>
            <a:r>
              <a:rPr lang="en-GB" dirty="0" smtClean="0"/>
              <a:t>uide the game in England up to and beyond Rugby World Cup 2015. </a:t>
            </a:r>
          </a:p>
          <a:p>
            <a:r>
              <a:rPr lang="en-GB" dirty="0" smtClean="0"/>
              <a:t>The Plan's five strategic priorities aim to help the Union achieve major goals and to operate as a world-class business and governing body.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RFU Strategic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04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“</a:t>
            </a:r>
            <a:r>
              <a:rPr lang="en-GB" dirty="0" smtClean="0"/>
              <a:t>Hosting Rugby World Cup 2015 on home soil means we </a:t>
            </a:r>
            <a:r>
              <a:rPr lang="en-GB" dirty="0"/>
              <a:t>have </a:t>
            </a:r>
            <a:r>
              <a:rPr lang="en-GB" dirty="0" smtClean="0"/>
              <a:t>a once </a:t>
            </a:r>
            <a:r>
              <a:rPr lang="en-GB" dirty="0"/>
              <a:t>in </a:t>
            </a:r>
            <a:r>
              <a:rPr lang="en-GB" dirty="0" smtClean="0"/>
              <a:t>a generation opportunity to create a lasting legacy.”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Bill Beaumont RFU Chair (2012)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Chairman’s Address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73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/>
          <a:lstStyle/>
          <a:p>
            <a:r>
              <a:rPr lang="en-GB" b="1" dirty="0"/>
              <a:t>“RWC 2015 represented the biggest opportunity for English Rugby since William Webb Ellis picked up the ball – it would re define the way the game is seen in this country</a:t>
            </a:r>
            <a:r>
              <a:rPr lang="en-GB" b="1" dirty="0" smtClean="0"/>
              <a:t>.”</a:t>
            </a:r>
          </a:p>
          <a:p>
            <a:pPr marL="109728" indent="0">
              <a:buNone/>
            </a:pPr>
            <a:endParaRPr lang="en-GB" b="1" dirty="0" smtClean="0"/>
          </a:p>
          <a:p>
            <a:pPr marL="109728" indent="0">
              <a:buNone/>
            </a:pPr>
            <a:r>
              <a:rPr lang="en-GB" b="1" dirty="0" smtClean="0"/>
              <a:t>                                 Ian Richie, RFU (2012)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Chief Executive’s Comment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11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73365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Building </a:t>
            </a:r>
            <a:r>
              <a:rPr lang="en-GB" dirty="0"/>
              <a:t>the RFU’s </a:t>
            </a:r>
            <a:r>
              <a:rPr lang="en-GB" dirty="0" smtClean="0"/>
              <a:t>brand</a:t>
            </a:r>
            <a:endParaRPr lang="en-GB" dirty="0"/>
          </a:p>
          <a:p>
            <a:r>
              <a:rPr lang="en-GB" dirty="0" smtClean="0"/>
              <a:t>Reputation </a:t>
            </a:r>
            <a:r>
              <a:rPr lang="en-GB" dirty="0"/>
              <a:t>and </a:t>
            </a:r>
            <a:r>
              <a:rPr lang="en-GB" dirty="0" smtClean="0"/>
              <a:t>relationships</a:t>
            </a:r>
            <a:endParaRPr lang="en-GB" dirty="0"/>
          </a:p>
          <a:p>
            <a:r>
              <a:rPr lang="en-GB" dirty="0" smtClean="0"/>
              <a:t>Establishing </a:t>
            </a:r>
            <a:r>
              <a:rPr lang="en-GB" dirty="0"/>
              <a:t>rugby union as </a:t>
            </a:r>
            <a:r>
              <a:rPr lang="en-GB" dirty="0" smtClean="0"/>
              <a:t>a sport </a:t>
            </a:r>
            <a:r>
              <a:rPr lang="en-GB" dirty="0"/>
              <a:t>for </a:t>
            </a:r>
            <a:r>
              <a:rPr lang="en-GB" dirty="0" smtClean="0"/>
              <a:t>everyone</a:t>
            </a:r>
          </a:p>
          <a:p>
            <a:r>
              <a:rPr lang="en-GB" dirty="0" smtClean="0"/>
              <a:t>Optimising the </a:t>
            </a:r>
            <a:r>
              <a:rPr lang="en-GB" dirty="0"/>
              <a:t>Union’s revenue for the</a:t>
            </a:r>
          </a:p>
          <a:p>
            <a:r>
              <a:rPr lang="en-GB" dirty="0" smtClean="0"/>
              <a:t>Game</a:t>
            </a:r>
          </a:p>
          <a:p>
            <a:r>
              <a:rPr lang="en-GB" dirty="0"/>
              <a:t>S</a:t>
            </a:r>
            <a:r>
              <a:rPr lang="en-GB" dirty="0" smtClean="0"/>
              <a:t>ecuring </a:t>
            </a:r>
            <a:r>
              <a:rPr lang="en-GB" dirty="0"/>
              <a:t>success </a:t>
            </a:r>
            <a:r>
              <a:rPr lang="en-GB" dirty="0" smtClean="0"/>
              <a:t>for our </a:t>
            </a:r>
            <a:r>
              <a:rPr lang="en-GB" dirty="0"/>
              <a:t>representative teams </a:t>
            </a:r>
          </a:p>
          <a:p>
            <a:r>
              <a:rPr lang="en-GB" dirty="0" smtClean="0"/>
              <a:t>Delivering </a:t>
            </a:r>
            <a:r>
              <a:rPr lang="en-GB" dirty="0"/>
              <a:t>the most </a:t>
            </a:r>
            <a:r>
              <a:rPr lang="en-GB" dirty="0" smtClean="0"/>
              <a:t>inspiring Rugby </a:t>
            </a:r>
            <a:r>
              <a:rPr lang="en-GB" dirty="0"/>
              <a:t>World Cup ever.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Five Strategic Priorities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6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Respect</a:t>
            </a:r>
          </a:p>
          <a:p>
            <a:r>
              <a:rPr lang="en-GB" dirty="0" smtClean="0"/>
              <a:t>Discipline</a:t>
            </a:r>
          </a:p>
          <a:p>
            <a:r>
              <a:rPr lang="en-GB" dirty="0" smtClean="0"/>
              <a:t>Teamwork</a:t>
            </a:r>
          </a:p>
          <a:p>
            <a:r>
              <a:rPr lang="en-GB" dirty="0" smtClean="0"/>
              <a:t>Enjoyment</a:t>
            </a:r>
          </a:p>
          <a:p>
            <a:r>
              <a:rPr lang="en-GB" dirty="0" err="1" smtClean="0"/>
              <a:t>Sportmanship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7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7848872" cy="482453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Spectator experiences enjoyed in full venues throughout the country, </a:t>
            </a:r>
            <a:r>
              <a:rPr lang="en-GB" dirty="0" smtClean="0"/>
              <a:t>with supporters </a:t>
            </a:r>
            <a:r>
              <a:rPr lang="en-GB" dirty="0"/>
              <a:t>and proud volunteers part of an inspiring festival of </a:t>
            </a:r>
            <a:r>
              <a:rPr lang="en-GB" dirty="0" smtClean="0"/>
              <a:t>rugby</a:t>
            </a:r>
          </a:p>
          <a:p>
            <a:endParaRPr lang="en-GB" dirty="0"/>
          </a:p>
          <a:p>
            <a:r>
              <a:rPr lang="en-GB" dirty="0"/>
              <a:t>Connecting with new and existing audiences, whether the 4 billion </a:t>
            </a:r>
            <a:r>
              <a:rPr lang="en-GB" dirty="0" smtClean="0"/>
              <a:t>global TV </a:t>
            </a:r>
            <a:r>
              <a:rPr lang="en-GB" dirty="0"/>
              <a:t>audience or local school children, through a digital era </a:t>
            </a:r>
            <a:r>
              <a:rPr lang="en-GB" dirty="0" smtClean="0"/>
              <a:t>tournament</a:t>
            </a:r>
          </a:p>
          <a:p>
            <a:endParaRPr lang="en-GB" dirty="0"/>
          </a:p>
          <a:p>
            <a:r>
              <a:rPr lang="en-GB" dirty="0"/>
              <a:t>Rugby at the tournament’s heart - with players and the sport </a:t>
            </a:r>
            <a:r>
              <a:rPr lang="en-GB" dirty="0" smtClean="0"/>
              <a:t>central</a:t>
            </a:r>
          </a:p>
          <a:p>
            <a:endParaRPr lang="en-GB" dirty="0"/>
          </a:p>
          <a:p>
            <a:r>
              <a:rPr lang="en-GB" dirty="0"/>
              <a:t>England as a rugby nation and players as heroes and role </a:t>
            </a:r>
            <a:r>
              <a:rPr lang="en-GB" dirty="0" smtClean="0"/>
              <a:t>models</a:t>
            </a:r>
          </a:p>
          <a:p>
            <a:endParaRPr lang="en-GB" dirty="0"/>
          </a:p>
          <a:p>
            <a:r>
              <a:rPr lang="en-GB" dirty="0"/>
              <a:t>Unforgettable celebrations and matches creating lifelong memories </a:t>
            </a:r>
            <a:r>
              <a:rPr lang="en-GB" dirty="0" smtClean="0"/>
              <a:t>and big </a:t>
            </a:r>
            <a:r>
              <a:rPr lang="en-GB" dirty="0"/>
              <a:t>TV moments for the watching </a:t>
            </a:r>
            <a:r>
              <a:rPr lang="en-GB" dirty="0" smtClean="0"/>
              <a:t>world</a:t>
            </a:r>
          </a:p>
          <a:p>
            <a:endParaRPr lang="en-GB" dirty="0"/>
          </a:p>
          <a:p>
            <a:r>
              <a:rPr lang="en-GB" dirty="0"/>
              <a:t>More than a tournament, with its planned and lasting legacy </a:t>
            </a:r>
            <a:r>
              <a:rPr lang="en-GB" dirty="0" smtClean="0"/>
              <a:t>extending well </a:t>
            </a:r>
            <a:r>
              <a:rPr lang="en-GB" dirty="0"/>
              <a:t>beyond the event, helping to promote rugby and creating a </a:t>
            </a:r>
            <a:r>
              <a:rPr lang="en-GB" dirty="0" smtClean="0"/>
              <a:t>worldwide legacy </a:t>
            </a:r>
            <a:r>
              <a:rPr lang="en-GB" dirty="0"/>
              <a:t>for the game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unforgettable and financially successful Festival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47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08720"/>
            <a:ext cx="8424936" cy="5328592"/>
          </a:xfrm>
        </p:spPr>
        <p:txBody>
          <a:bodyPr>
            <a:normAutofit fontScale="62500" lnSpcReduction="20000"/>
          </a:bodyPr>
          <a:lstStyle/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Our culture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How we deliver our strategy will be critical to our performance. We will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develop strong leadership to support and guide us in its execution, while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living our core values.</a:t>
            </a:r>
          </a:p>
          <a:p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Alignment of our organisation and strategy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align the Union’s structures with our strategy to develop a high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performing organisation.</a:t>
            </a:r>
          </a:p>
          <a:p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Organisational efficiency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undertake a comprehensive review of the RFU’s systems and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processes, benchmarking current operations and making objective,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informed decisions on existing practices. As we embed new systems,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quality of delivery will be key to how we measure ourselves and our work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on behalf of the game.</a:t>
            </a:r>
          </a:p>
          <a:p>
            <a:endParaRPr lang="en-GB" b="0" i="0" u="none" strike="noStrike" baseline="0" dirty="0" smtClean="0">
              <a:solidFill>
                <a:srgbClr val="000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High performing people and individual contribution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aim to continuously develop our organisation and the people within it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through: shared common goals, a clear strategy, strong leadership and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accountability. We will create clarity of roles and objectives, and recognise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individual contributions through: recruitment, performance management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and development.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859216" cy="4320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Culture and 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47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8496944" cy="4752528"/>
          </a:xfrm>
        </p:spPr>
        <p:txBody>
          <a:bodyPr>
            <a:normAutofit fontScale="55000" lnSpcReduction="20000"/>
          </a:bodyPr>
          <a:lstStyle/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RFU.com personalised and responsive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connect with everyone involved in rugby through a robust RFU.com,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enhance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in-house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content and delivery, optimise revenues and create a personalised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experience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and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revitalised supporter’s club.</a:t>
            </a:r>
          </a:p>
          <a:p>
            <a:endParaRPr lang="en-GB" b="0" i="0" u="none" strike="noStrike" baseline="0" dirty="0" smtClean="0">
              <a:solidFill>
                <a:srgbClr val="000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Broader social media footprint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connect with a broader fan base through social media, expand our media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channels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and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areas of the business covered to grow our network further.</a:t>
            </a:r>
          </a:p>
          <a:p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Enhanced IT backbone &amp; digital </a:t>
            </a:r>
            <a:r>
              <a:rPr lang="en-GB" b="0" i="0" u="none" strike="noStrike" baseline="0" dirty="0" err="1" smtClean="0">
                <a:solidFill>
                  <a:srgbClr val="004000"/>
                </a:solidFill>
                <a:latin typeface="AvantGardeITCbyBT-Medium"/>
              </a:rPr>
              <a:t>matchday</a:t>
            </a:r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 experience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enhance fans’ experience via a world-leading technologically advanced stadium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which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provides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hi-density </a:t>
            </a:r>
            <a:r>
              <a:rPr lang="en-GB" b="0" i="0" u="none" strike="noStrike" baseline="0" dirty="0" err="1" smtClean="0">
                <a:solidFill>
                  <a:srgbClr val="000000"/>
                </a:solidFill>
                <a:latin typeface="AvantGardeITCbyBT-Book"/>
              </a:rPr>
              <a:t>wifi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 and unlimited web access to engage supporters both within and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outside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the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stadium.</a:t>
            </a:r>
          </a:p>
          <a:p>
            <a:endParaRPr lang="en-GB" b="0" i="0" u="none" strike="noStrike" baseline="0" dirty="0" smtClean="0">
              <a:solidFill>
                <a:srgbClr val="000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IT and systems redesign and business integration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rationalise systems, reduce volunteers’ administrative workload and provide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valuable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data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, while improve participant and supporter engagement with the RFU and integrate all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core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business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systems regionally and at HQ.</a:t>
            </a:r>
          </a:p>
          <a:p>
            <a:endParaRPr lang="en-GB" b="0" i="0" u="none" strike="noStrike" baseline="0" dirty="0" smtClean="0">
              <a:solidFill>
                <a:srgbClr val="000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Customer Relationship Management (CRM)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maximise our understanding of participants and supporters, capture and leverage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data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to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improve our insight and consequently our interaction with both group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0" y="274638"/>
            <a:ext cx="627504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DIGITAL, IT</a:t>
            </a:r>
            <a:br>
              <a:rPr lang="en-GB" dirty="0"/>
            </a:br>
            <a:r>
              <a:rPr lang="en-GB" dirty="0"/>
              <a:t>CUSTOMER RELATIONSHIP MANAGEMENT</a:t>
            </a:r>
          </a:p>
        </p:txBody>
      </p:sp>
    </p:spTree>
    <p:extLst>
      <p:ext uri="{BB962C8B-B14F-4D97-AF65-F5344CB8AC3E}">
        <p14:creationId xmlns:p14="http://schemas.microsoft.com/office/powerpoint/2010/main" val="157808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640960" cy="5256584"/>
          </a:xfrm>
        </p:spPr>
        <p:txBody>
          <a:bodyPr>
            <a:normAutofit fontScale="70000" lnSpcReduction="20000"/>
          </a:bodyPr>
          <a:lstStyle/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Upgrade stadium infrastructure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ensure that the stadium infrastructure and facilities support our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aspiration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to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create a world class and resilient stadium with a world class experience for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all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supporters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and visitors.</a:t>
            </a:r>
          </a:p>
          <a:p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Improve ticket buyers’ experience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develop our ticketing technology to better communicate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and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engage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with customers, providing information to enhance their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overall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err="1" smtClean="0">
                <a:solidFill>
                  <a:srgbClr val="000000"/>
                </a:solidFill>
                <a:latin typeface="AvantGardeITCbyBT-Book"/>
              </a:rPr>
              <a:t>matchday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experience</a:t>
            </a:r>
            <a:r>
              <a:rPr lang="en-GB" b="0" i="0" u="none" strike="noStrike" baseline="0" dirty="0" smtClean="0">
                <a:solidFill>
                  <a:srgbClr val="004000"/>
                </a:solidFill>
                <a:latin typeface="AvantGardeITCbyBT-Book"/>
              </a:rPr>
              <a:t>.</a:t>
            </a:r>
          </a:p>
          <a:p>
            <a:endParaRPr lang="en-GB" b="0" i="0" u="none" strike="noStrike" baseline="0" dirty="0" smtClean="0">
              <a:solidFill>
                <a:srgbClr val="004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World class fan experience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establish consistently excellent standards across all areas of our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match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day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operations and across all events, and maximise the opportunity to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connect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with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our fans and provide them with enhanced services that will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deliver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memorable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events.</a:t>
            </a:r>
          </a:p>
          <a:p>
            <a:endParaRPr lang="en-GB" b="0" i="0" u="none" strike="noStrike" baseline="0" dirty="0" smtClean="0">
              <a:solidFill>
                <a:srgbClr val="000000"/>
              </a:solidFill>
              <a:latin typeface="AvantGardeITCbyBT-Book"/>
            </a:endParaRPr>
          </a:p>
          <a:p>
            <a:r>
              <a:rPr lang="en-GB" b="1" i="0" u="none" strike="noStrike" baseline="0" dirty="0" smtClean="0">
                <a:solidFill>
                  <a:srgbClr val="004000"/>
                </a:solidFill>
                <a:latin typeface="AvantGardeITCbyBT-Medium"/>
              </a:rPr>
              <a:t>Operational planning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We will undertake ongoing reviews of our stadium operational plans, focusing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on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vantGardeITCbyBT-Book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service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vantGardeITCbyBT-Book"/>
              </a:rPr>
              <a:t>excellence in sustainability, transport, safety and security.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State of the Art Stadium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</TotalTime>
  <Words>778</Words>
  <Application>Microsoft Office PowerPoint</Application>
  <PresentationFormat>On-screen Show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RFU Strategic Plan RWC England 2015</vt:lpstr>
      <vt:lpstr>RFU Strategic Plan</vt:lpstr>
      <vt:lpstr>Chairman’s Address</vt:lpstr>
      <vt:lpstr>Chief Executive’s Comment</vt:lpstr>
      <vt:lpstr>Five Strategic Priorities</vt:lpstr>
      <vt:lpstr>Core Values</vt:lpstr>
      <vt:lpstr>An unforgettable and financially successful Festival</vt:lpstr>
      <vt:lpstr>Culture and Performance</vt:lpstr>
      <vt:lpstr>DIGITAL, IT CUSTOMER RELATIONSHIP MANAGEMENT</vt:lpstr>
      <vt:lpstr>A State of the Art Stadium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RFU Strategic Plan RWC England 2015</dc:title>
  <dc:creator>Administrator</dc:creator>
  <cp:lastModifiedBy>Administrator</cp:lastModifiedBy>
  <cp:revision>3</cp:revision>
  <dcterms:created xsi:type="dcterms:W3CDTF">2016-03-09T15:36:00Z</dcterms:created>
  <dcterms:modified xsi:type="dcterms:W3CDTF">2016-03-09T16:05:58Z</dcterms:modified>
</cp:coreProperties>
</file>