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9" r:id="rId2"/>
    <p:sldId id="260" r:id="rId3"/>
    <p:sldId id="273" r:id="rId4"/>
    <p:sldId id="274" r:id="rId5"/>
    <p:sldId id="267" r:id="rId6"/>
    <p:sldId id="269" r:id="rId7"/>
    <p:sldId id="268" r:id="rId8"/>
    <p:sldId id="270" r:id="rId9"/>
    <p:sldId id="271" r:id="rId10"/>
    <p:sldId id="272" r:id="rId11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35FD801E-4BD7-9822-1B77-FA2004736F27}" v="32" dt="2025-12-01T22:28:51.534"/>
    <p1510:client id="{B5804B19-BBEF-4DCA-825E-0EA863000433}" v="302" dt="2025-12-02T05:40:39.695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4995" autoAdjust="0"/>
    <p:restoredTop sz="94660"/>
  </p:normalViewPr>
  <p:slideViewPr>
    <p:cSldViewPr snapToGrid="0">
      <p:cViewPr varScale="1">
        <p:scale>
          <a:sx n="57" d="100"/>
          <a:sy n="57" d="100"/>
        </p:scale>
        <p:origin x="48" y="416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presProps" Target="presProps.xml"/><Relationship Id="rId17" Type="http://schemas.microsoft.com/office/2015/10/relationships/revisionInfo" Target="revisionInfo.xml"/><Relationship Id="rId2" Type="http://schemas.openxmlformats.org/officeDocument/2006/relationships/slide" Target="slides/slide1.xml"/><Relationship Id="rId16" Type="http://schemas.microsoft.com/office/2016/11/relationships/changesInfo" Target="changesInfos/changesInfo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ableStyles" Target="tableStyle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heme" Target="theme/theme1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Dre Steele (2332005)" userId="7d70d621-7461-4c42-a146-f3381a3ff65e" providerId="ADAL" clId="{7EEE9375-52BB-47A9-82B3-A3379F6FD4E9}"/>
    <pc:docChg chg="undo custSel addSld delSld modSld sldOrd">
      <pc:chgData name="Dre Steele (2332005)" userId="7d70d621-7461-4c42-a146-f3381a3ff65e" providerId="ADAL" clId="{7EEE9375-52BB-47A9-82B3-A3379F6FD4E9}" dt="2025-12-02T05:42:27.695" v="3308" actId="20577"/>
      <pc:docMkLst>
        <pc:docMk/>
      </pc:docMkLst>
      <pc:sldChg chg="modSp mod">
        <pc:chgData name="Dre Steele (2332005)" userId="7d70d621-7461-4c42-a146-f3381a3ff65e" providerId="ADAL" clId="{7EEE9375-52BB-47A9-82B3-A3379F6FD4E9}" dt="2025-12-01T23:16:16.694" v="2393" actId="20577"/>
        <pc:sldMkLst>
          <pc:docMk/>
          <pc:sldMk cId="489473331" sldId="259"/>
        </pc:sldMkLst>
        <pc:spChg chg="mod">
          <ac:chgData name="Dre Steele (2332005)" userId="7d70d621-7461-4c42-a146-f3381a3ff65e" providerId="ADAL" clId="{7EEE9375-52BB-47A9-82B3-A3379F6FD4E9}" dt="2025-12-01T23:16:16.694" v="2393" actId="20577"/>
          <ac:spMkLst>
            <pc:docMk/>
            <pc:sldMk cId="489473331" sldId="259"/>
            <ac:spMk id="2" creationId="{627BD745-59A5-4DD0-AF0F-6C05CB50099A}"/>
          </ac:spMkLst>
        </pc:spChg>
      </pc:sldChg>
      <pc:sldChg chg="modSp mod">
        <pc:chgData name="Dre Steele (2332005)" userId="7d70d621-7461-4c42-a146-f3381a3ff65e" providerId="ADAL" clId="{7EEE9375-52BB-47A9-82B3-A3379F6FD4E9}" dt="2025-12-02T05:15:15.564" v="3278" actId="14100"/>
        <pc:sldMkLst>
          <pc:docMk/>
          <pc:sldMk cId="2743629357" sldId="260"/>
        </pc:sldMkLst>
        <pc:spChg chg="mod">
          <ac:chgData name="Dre Steele (2332005)" userId="7d70d621-7461-4c42-a146-f3381a3ff65e" providerId="ADAL" clId="{7EEE9375-52BB-47A9-82B3-A3379F6FD4E9}" dt="2025-12-02T05:15:06.350" v="3275" actId="14100"/>
          <ac:spMkLst>
            <pc:docMk/>
            <pc:sldMk cId="2743629357" sldId="260"/>
            <ac:spMk id="2" creationId="{017395AD-7522-4AD1-A5E0-4007F001BB4C}"/>
          </ac:spMkLst>
        </pc:spChg>
        <pc:spChg chg="mod">
          <ac:chgData name="Dre Steele (2332005)" userId="7d70d621-7461-4c42-a146-f3381a3ff65e" providerId="ADAL" clId="{7EEE9375-52BB-47A9-82B3-A3379F6FD4E9}" dt="2025-12-02T05:15:15.564" v="3278" actId="14100"/>
          <ac:spMkLst>
            <pc:docMk/>
            <pc:sldMk cId="2743629357" sldId="260"/>
            <ac:spMk id="3" creationId="{92126645-EC34-461F-9C93-33A380536989}"/>
          </ac:spMkLst>
        </pc:spChg>
      </pc:sldChg>
      <pc:sldChg chg="modSp del mod">
        <pc:chgData name="Dre Steele (2332005)" userId="7d70d621-7461-4c42-a146-f3381a3ff65e" providerId="ADAL" clId="{7EEE9375-52BB-47A9-82B3-A3379F6FD4E9}" dt="2025-12-02T03:56:58.099" v="2434" actId="2696"/>
        <pc:sldMkLst>
          <pc:docMk/>
          <pc:sldMk cId="2462698502" sldId="261"/>
        </pc:sldMkLst>
        <pc:spChg chg="mod">
          <ac:chgData name="Dre Steele (2332005)" userId="7d70d621-7461-4c42-a146-f3381a3ff65e" providerId="ADAL" clId="{7EEE9375-52BB-47A9-82B3-A3379F6FD4E9}" dt="2025-12-01T22:30:38.242" v="2058" actId="122"/>
          <ac:spMkLst>
            <pc:docMk/>
            <pc:sldMk cId="2462698502" sldId="261"/>
            <ac:spMk id="2" creationId="{F6430C08-6D3B-454C-81E3-C51984255E1A}"/>
          </ac:spMkLst>
        </pc:spChg>
      </pc:sldChg>
      <pc:sldChg chg="del">
        <pc:chgData name="Dre Steele (2332005)" userId="7d70d621-7461-4c42-a146-f3381a3ff65e" providerId="ADAL" clId="{7EEE9375-52BB-47A9-82B3-A3379F6FD4E9}" dt="2025-12-01T23:35:02.531" v="2430" actId="2696"/>
        <pc:sldMkLst>
          <pc:docMk/>
          <pc:sldMk cId="2826644277" sldId="262"/>
        </pc:sldMkLst>
      </pc:sldChg>
      <pc:sldChg chg="modSp del mod">
        <pc:chgData name="Dre Steele (2332005)" userId="7d70d621-7461-4c42-a146-f3381a3ff65e" providerId="ADAL" clId="{7EEE9375-52BB-47A9-82B3-A3379F6FD4E9}" dt="2025-12-01T23:35:16.691" v="2432" actId="2696"/>
        <pc:sldMkLst>
          <pc:docMk/>
          <pc:sldMk cId="299737206" sldId="263"/>
        </pc:sldMkLst>
        <pc:spChg chg="mod">
          <ac:chgData name="Dre Steele (2332005)" userId="7d70d621-7461-4c42-a146-f3381a3ff65e" providerId="ADAL" clId="{7EEE9375-52BB-47A9-82B3-A3379F6FD4E9}" dt="2025-12-01T22:31:08.051" v="2119" actId="5793"/>
          <ac:spMkLst>
            <pc:docMk/>
            <pc:sldMk cId="299737206" sldId="263"/>
            <ac:spMk id="3" creationId="{7AC943D0-1AA0-4CAF-9FDA-63EEFB017A6E}"/>
          </ac:spMkLst>
        </pc:spChg>
      </pc:sldChg>
      <pc:sldChg chg="del">
        <pc:chgData name="Dre Steele (2332005)" userId="7d70d621-7461-4c42-a146-f3381a3ff65e" providerId="ADAL" clId="{7EEE9375-52BB-47A9-82B3-A3379F6FD4E9}" dt="2025-12-02T03:57:41.169" v="2435" actId="2696"/>
        <pc:sldMkLst>
          <pc:docMk/>
          <pc:sldMk cId="3196394822" sldId="264"/>
        </pc:sldMkLst>
      </pc:sldChg>
      <pc:sldChg chg="del">
        <pc:chgData name="Dre Steele (2332005)" userId="7d70d621-7461-4c42-a146-f3381a3ff65e" providerId="ADAL" clId="{7EEE9375-52BB-47A9-82B3-A3379F6FD4E9}" dt="2025-12-02T03:57:53.405" v="2436" actId="2696"/>
        <pc:sldMkLst>
          <pc:docMk/>
          <pc:sldMk cId="1802966248" sldId="265"/>
        </pc:sldMkLst>
      </pc:sldChg>
      <pc:sldChg chg="modSp new del mod">
        <pc:chgData name="Dre Steele (2332005)" userId="7d70d621-7461-4c42-a146-f3381a3ff65e" providerId="ADAL" clId="{7EEE9375-52BB-47A9-82B3-A3379F6FD4E9}" dt="2025-12-01T22:14:50.920" v="1735" actId="2696"/>
        <pc:sldMkLst>
          <pc:docMk/>
          <pc:sldMk cId="3097804719" sldId="266"/>
        </pc:sldMkLst>
        <pc:spChg chg="mod">
          <ac:chgData name="Dre Steele (2332005)" userId="7d70d621-7461-4c42-a146-f3381a3ff65e" providerId="ADAL" clId="{7EEE9375-52BB-47A9-82B3-A3379F6FD4E9}" dt="2025-12-01T20:47:13.765" v="52" actId="20577"/>
          <ac:spMkLst>
            <pc:docMk/>
            <pc:sldMk cId="3097804719" sldId="266"/>
            <ac:spMk id="2" creationId="{C0ABAD7C-71A2-AEE7-DFF5-59D2649110BE}"/>
          </ac:spMkLst>
        </pc:spChg>
        <pc:spChg chg="mod">
          <ac:chgData name="Dre Steele (2332005)" userId="7d70d621-7461-4c42-a146-f3381a3ff65e" providerId="ADAL" clId="{7EEE9375-52BB-47A9-82B3-A3379F6FD4E9}" dt="2025-12-01T20:48:24.980" v="157"/>
          <ac:spMkLst>
            <pc:docMk/>
            <pc:sldMk cId="3097804719" sldId="266"/>
            <ac:spMk id="3" creationId="{284D2BCE-0721-E0E2-278B-CF3D7BB835CF}"/>
          </ac:spMkLst>
        </pc:spChg>
      </pc:sldChg>
      <pc:sldChg chg="modSp new mod">
        <pc:chgData name="Dre Steele (2332005)" userId="7d70d621-7461-4c42-a146-f3381a3ff65e" providerId="ADAL" clId="{7EEE9375-52BB-47A9-82B3-A3379F6FD4E9}" dt="2025-12-01T21:05:03.637" v="505" actId="20577"/>
        <pc:sldMkLst>
          <pc:docMk/>
          <pc:sldMk cId="733901377" sldId="267"/>
        </pc:sldMkLst>
        <pc:spChg chg="mod">
          <ac:chgData name="Dre Steele (2332005)" userId="7d70d621-7461-4c42-a146-f3381a3ff65e" providerId="ADAL" clId="{7EEE9375-52BB-47A9-82B3-A3379F6FD4E9}" dt="2025-12-01T20:50:43.083" v="207" actId="20577"/>
          <ac:spMkLst>
            <pc:docMk/>
            <pc:sldMk cId="733901377" sldId="267"/>
            <ac:spMk id="2" creationId="{24A14877-9FAE-85D4-D7D6-85E7651B1F06}"/>
          </ac:spMkLst>
        </pc:spChg>
        <pc:spChg chg="mod">
          <ac:chgData name="Dre Steele (2332005)" userId="7d70d621-7461-4c42-a146-f3381a3ff65e" providerId="ADAL" clId="{7EEE9375-52BB-47A9-82B3-A3379F6FD4E9}" dt="2025-12-01T21:05:03.637" v="505" actId="20577"/>
          <ac:spMkLst>
            <pc:docMk/>
            <pc:sldMk cId="733901377" sldId="267"/>
            <ac:spMk id="3" creationId="{0CF953AA-4F3C-5394-CFCE-FDE9C2C5DFE7}"/>
          </ac:spMkLst>
        </pc:spChg>
      </pc:sldChg>
      <pc:sldChg chg="modSp new mod">
        <pc:chgData name="Dre Steele (2332005)" userId="7d70d621-7461-4c42-a146-f3381a3ff65e" providerId="ADAL" clId="{7EEE9375-52BB-47A9-82B3-A3379F6FD4E9}" dt="2025-12-01T22:56:12.795" v="2285" actId="13926"/>
        <pc:sldMkLst>
          <pc:docMk/>
          <pc:sldMk cId="3435234923" sldId="268"/>
        </pc:sldMkLst>
        <pc:spChg chg="mod">
          <ac:chgData name="Dre Steele (2332005)" userId="7d70d621-7461-4c42-a146-f3381a3ff65e" providerId="ADAL" clId="{7EEE9375-52BB-47A9-82B3-A3379F6FD4E9}" dt="2025-12-01T22:56:12.795" v="2285" actId="13926"/>
          <ac:spMkLst>
            <pc:docMk/>
            <pc:sldMk cId="3435234923" sldId="268"/>
            <ac:spMk id="2" creationId="{3AE647E4-5718-C26F-F51A-DC86343667DF}"/>
          </ac:spMkLst>
        </pc:spChg>
        <pc:spChg chg="mod">
          <ac:chgData name="Dre Steele (2332005)" userId="7d70d621-7461-4c42-a146-f3381a3ff65e" providerId="ADAL" clId="{7EEE9375-52BB-47A9-82B3-A3379F6FD4E9}" dt="2025-12-01T22:54:13.240" v="2215" actId="20577"/>
          <ac:spMkLst>
            <pc:docMk/>
            <pc:sldMk cId="3435234923" sldId="268"/>
            <ac:spMk id="3" creationId="{AA6A2045-E5FC-0BE2-4B82-04C59654EDEF}"/>
          </ac:spMkLst>
        </pc:spChg>
      </pc:sldChg>
      <pc:sldChg chg="modSp new mod ord">
        <pc:chgData name="Dre Steele (2332005)" userId="7d70d621-7461-4c42-a146-f3381a3ff65e" providerId="ADAL" clId="{7EEE9375-52BB-47A9-82B3-A3379F6FD4E9}" dt="2025-12-01T23:26:37.815" v="2429"/>
        <pc:sldMkLst>
          <pc:docMk/>
          <pc:sldMk cId="3706742659" sldId="269"/>
        </pc:sldMkLst>
        <pc:spChg chg="mod">
          <ac:chgData name="Dre Steele (2332005)" userId="7d70d621-7461-4c42-a146-f3381a3ff65e" providerId="ADAL" clId="{7EEE9375-52BB-47A9-82B3-A3379F6FD4E9}" dt="2025-12-01T22:57:27.081" v="2307" actId="13926"/>
          <ac:spMkLst>
            <pc:docMk/>
            <pc:sldMk cId="3706742659" sldId="269"/>
            <ac:spMk id="2" creationId="{455B1443-8A16-2AD7-F1FA-76C3B7A2C81A}"/>
          </ac:spMkLst>
        </pc:spChg>
        <pc:spChg chg="mod">
          <ac:chgData name="Dre Steele (2332005)" userId="7d70d621-7461-4c42-a146-f3381a3ff65e" providerId="ADAL" clId="{7EEE9375-52BB-47A9-82B3-A3379F6FD4E9}" dt="2025-12-01T21:55:32.273" v="1430"/>
          <ac:spMkLst>
            <pc:docMk/>
            <pc:sldMk cId="3706742659" sldId="269"/>
            <ac:spMk id="3" creationId="{A5DE847D-8767-A6C8-4D6F-635A188FB173}"/>
          </ac:spMkLst>
        </pc:spChg>
      </pc:sldChg>
      <pc:sldChg chg="modSp new mod">
        <pc:chgData name="Dre Steele (2332005)" userId="7d70d621-7461-4c42-a146-f3381a3ff65e" providerId="ADAL" clId="{7EEE9375-52BB-47A9-82B3-A3379F6FD4E9}" dt="2025-12-01T22:41:30.829" v="2126" actId="20577"/>
        <pc:sldMkLst>
          <pc:docMk/>
          <pc:sldMk cId="1697749555" sldId="270"/>
        </pc:sldMkLst>
        <pc:spChg chg="mod">
          <ac:chgData name="Dre Steele (2332005)" userId="7d70d621-7461-4c42-a146-f3381a3ff65e" providerId="ADAL" clId="{7EEE9375-52BB-47A9-82B3-A3379F6FD4E9}" dt="2025-12-01T22:05:01.352" v="1479" actId="20577"/>
          <ac:spMkLst>
            <pc:docMk/>
            <pc:sldMk cId="1697749555" sldId="270"/>
            <ac:spMk id="2" creationId="{96D08D6D-DF54-51D8-91B2-483C4F03B2AC}"/>
          </ac:spMkLst>
        </pc:spChg>
        <pc:spChg chg="mod">
          <ac:chgData name="Dre Steele (2332005)" userId="7d70d621-7461-4c42-a146-f3381a3ff65e" providerId="ADAL" clId="{7EEE9375-52BB-47A9-82B3-A3379F6FD4E9}" dt="2025-12-01T22:41:30.829" v="2126" actId="20577"/>
          <ac:spMkLst>
            <pc:docMk/>
            <pc:sldMk cId="1697749555" sldId="270"/>
            <ac:spMk id="3" creationId="{82F59E51-45F2-B507-E437-C02E88682BC4}"/>
          </ac:spMkLst>
        </pc:spChg>
      </pc:sldChg>
      <pc:sldChg chg="modSp new mod ord">
        <pc:chgData name="Dre Steele (2332005)" userId="7d70d621-7461-4c42-a146-f3381a3ff65e" providerId="ADAL" clId="{7EEE9375-52BB-47A9-82B3-A3379F6FD4E9}" dt="2025-12-01T22:53:52.785" v="2211"/>
        <pc:sldMkLst>
          <pc:docMk/>
          <pc:sldMk cId="379221924" sldId="271"/>
        </pc:sldMkLst>
        <pc:spChg chg="mod">
          <ac:chgData name="Dre Steele (2332005)" userId="7d70d621-7461-4c42-a146-f3381a3ff65e" providerId="ADAL" clId="{7EEE9375-52BB-47A9-82B3-A3379F6FD4E9}" dt="2025-12-01T22:16:36.030" v="1764" actId="20577"/>
          <ac:spMkLst>
            <pc:docMk/>
            <pc:sldMk cId="379221924" sldId="271"/>
            <ac:spMk id="2" creationId="{5B10327C-F4B8-B7CB-A33E-366966AFA764}"/>
          </ac:spMkLst>
        </pc:spChg>
        <pc:spChg chg="mod">
          <ac:chgData name="Dre Steele (2332005)" userId="7d70d621-7461-4c42-a146-f3381a3ff65e" providerId="ADAL" clId="{7EEE9375-52BB-47A9-82B3-A3379F6FD4E9}" dt="2025-12-01T22:20:31.864" v="1999" actId="20577"/>
          <ac:spMkLst>
            <pc:docMk/>
            <pc:sldMk cId="379221924" sldId="271"/>
            <ac:spMk id="3" creationId="{46D6E996-90C1-6660-CAB2-4FCECB75C08D}"/>
          </ac:spMkLst>
        </pc:spChg>
      </pc:sldChg>
      <pc:sldChg chg="modSp new mod">
        <pc:chgData name="Dre Steele (2332005)" userId="7d70d621-7461-4c42-a146-f3381a3ff65e" providerId="ADAL" clId="{7EEE9375-52BB-47A9-82B3-A3379F6FD4E9}" dt="2025-12-02T05:40:45.751" v="3304" actId="20577"/>
        <pc:sldMkLst>
          <pc:docMk/>
          <pc:sldMk cId="959765507" sldId="272"/>
        </pc:sldMkLst>
        <pc:spChg chg="mod">
          <ac:chgData name="Dre Steele (2332005)" userId="7d70d621-7461-4c42-a146-f3381a3ff65e" providerId="ADAL" clId="{7EEE9375-52BB-47A9-82B3-A3379F6FD4E9}" dt="2025-12-01T22:48:26.243" v="2175" actId="122"/>
          <ac:spMkLst>
            <pc:docMk/>
            <pc:sldMk cId="959765507" sldId="272"/>
            <ac:spMk id="2" creationId="{7A505623-8776-ACDA-6FD7-7866278574D8}"/>
          </ac:spMkLst>
        </pc:spChg>
        <pc:spChg chg="mod">
          <ac:chgData name="Dre Steele (2332005)" userId="7d70d621-7461-4c42-a146-f3381a3ff65e" providerId="ADAL" clId="{7EEE9375-52BB-47A9-82B3-A3379F6FD4E9}" dt="2025-12-02T05:40:45.751" v="3304" actId="20577"/>
          <ac:spMkLst>
            <pc:docMk/>
            <pc:sldMk cId="959765507" sldId="272"/>
            <ac:spMk id="3" creationId="{A43E9FDC-2EB3-BBBF-16D4-A7252A3D08E5}"/>
          </ac:spMkLst>
        </pc:spChg>
      </pc:sldChg>
      <pc:sldChg chg="new del">
        <pc:chgData name="Dre Steele (2332005)" userId="7d70d621-7461-4c42-a146-f3381a3ff65e" providerId="ADAL" clId="{7EEE9375-52BB-47A9-82B3-A3379F6FD4E9}" dt="2025-12-01T22:25:03.604" v="2001" actId="2696"/>
        <pc:sldMkLst>
          <pc:docMk/>
          <pc:sldMk cId="1822417806" sldId="272"/>
        </pc:sldMkLst>
      </pc:sldChg>
      <pc:sldChg chg="modSp new mod">
        <pc:chgData name="Dre Steele (2332005)" userId="7d70d621-7461-4c42-a146-f3381a3ff65e" providerId="ADAL" clId="{7EEE9375-52BB-47A9-82B3-A3379F6FD4E9}" dt="2025-12-02T05:42:27.695" v="3308" actId="20577"/>
        <pc:sldMkLst>
          <pc:docMk/>
          <pc:sldMk cId="3416059688" sldId="273"/>
        </pc:sldMkLst>
        <pc:spChg chg="mod">
          <ac:chgData name="Dre Steele (2332005)" userId="7d70d621-7461-4c42-a146-f3381a3ff65e" providerId="ADAL" clId="{7EEE9375-52BB-47A9-82B3-A3379F6FD4E9}" dt="2025-12-02T04:03:25.780" v="2492" actId="20577"/>
          <ac:spMkLst>
            <pc:docMk/>
            <pc:sldMk cId="3416059688" sldId="273"/>
            <ac:spMk id="2" creationId="{31D1719C-2CB3-1CB9-4748-188880F1E0DE}"/>
          </ac:spMkLst>
        </pc:spChg>
        <pc:spChg chg="mod">
          <ac:chgData name="Dre Steele (2332005)" userId="7d70d621-7461-4c42-a146-f3381a3ff65e" providerId="ADAL" clId="{7EEE9375-52BB-47A9-82B3-A3379F6FD4E9}" dt="2025-12-02T05:42:27.695" v="3308" actId="20577"/>
          <ac:spMkLst>
            <pc:docMk/>
            <pc:sldMk cId="3416059688" sldId="273"/>
            <ac:spMk id="3" creationId="{51E176E0-9907-DAF0-799F-DF1E9D6E49E0}"/>
          </ac:spMkLst>
        </pc:spChg>
      </pc:sldChg>
      <pc:sldChg chg="add del">
        <pc:chgData name="Dre Steele (2332005)" userId="7d70d621-7461-4c42-a146-f3381a3ff65e" providerId="ADAL" clId="{7EEE9375-52BB-47A9-82B3-A3379F6FD4E9}" dt="2025-12-01T23:35:28.708" v="2433" actId="2696"/>
        <pc:sldMkLst>
          <pc:docMk/>
          <pc:sldMk cId="4023852818" sldId="273"/>
        </pc:sldMkLst>
      </pc:sldChg>
      <pc:sldChg chg="modSp new mod">
        <pc:chgData name="Dre Steele (2332005)" userId="7d70d621-7461-4c42-a146-f3381a3ff65e" providerId="ADAL" clId="{7EEE9375-52BB-47A9-82B3-A3379F6FD4E9}" dt="2025-12-02T04:56:44.675" v="3131" actId="20577"/>
        <pc:sldMkLst>
          <pc:docMk/>
          <pc:sldMk cId="3963037918" sldId="274"/>
        </pc:sldMkLst>
        <pc:spChg chg="mod">
          <ac:chgData name="Dre Steele (2332005)" userId="7d70d621-7461-4c42-a146-f3381a3ff65e" providerId="ADAL" clId="{7EEE9375-52BB-47A9-82B3-A3379F6FD4E9}" dt="2025-12-02T04:37:59.982" v="2649" actId="122"/>
          <ac:spMkLst>
            <pc:docMk/>
            <pc:sldMk cId="3963037918" sldId="274"/>
            <ac:spMk id="2" creationId="{937C36FB-A85C-EC50-540A-D44CFCB8A9F3}"/>
          </ac:spMkLst>
        </pc:spChg>
        <pc:spChg chg="mod">
          <ac:chgData name="Dre Steele (2332005)" userId="7d70d621-7461-4c42-a146-f3381a3ff65e" providerId="ADAL" clId="{7EEE9375-52BB-47A9-82B3-A3379F6FD4E9}" dt="2025-12-02T04:56:44.675" v="3131" actId="20577"/>
          <ac:spMkLst>
            <pc:docMk/>
            <pc:sldMk cId="3963037918" sldId="274"/>
            <ac:spMk id="3" creationId="{6C645CB5-82E4-2540-4DC3-454A05850E20}"/>
          </ac:spMkLst>
        </pc:spChg>
      </pc:sldChg>
    </pc:docChg>
  </pc:docChgLst>
  <pc:docChgLst>
    <pc:chgData name="Dre Steele (2332005)" userId="S::2332005@student.uwtsd.ac.uk::7d70d621-7461-4c42-a146-f3381a3ff65e" providerId="AD" clId="Web-{35FD801E-4BD7-9822-1B77-FA2004736F27}"/>
    <pc:docChg chg="modSld">
      <pc:chgData name="Dre Steele (2332005)" userId="S::2332005@student.uwtsd.ac.uk::7d70d621-7461-4c42-a146-f3381a3ff65e" providerId="AD" clId="Web-{35FD801E-4BD7-9822-1B77-FA2004736F27}" dt="2025-12-01T22:28:51.534" v="30" actId="20577"/>
      <pc:docMkLst>
        <pc:docMk/>
      </pc:docMkLst>
      <pc:sldChg chg="modSp">
        <pc:chgData name="Dre Steele (2332005)" userId="S::2332005@student.uwtsd.ac.uk::7d70d621-7461-4c42-a146-f3381a3ff65e" providerId="AD" clId="Web-{35FD801E-4BD7-9822-1B77-FA2004736F27}" dt="2025-12-01T22:27:59.799" v="8" actId="20577"/>
        <pc:sldMkLst>
          <pc:docMk/>
          <pc:sldMk cId="489473331" sldId="259"/>
        </pc:sldMkLst>
        <pc:spChg chg="mod">
          <ac:chgData name="Dre Steele (2332005)" userId="S::2332005@student.uwtsd.ac.uk::7d70d621-7461-4c42-a146-f3381a3ff65e" providerId="AD" clId="Web-{35FD801E-4BD7-9822-1B77-FA2004736F27}" dt="2025-12-01T22:27:59.799" v="8" actId="20577"/>
          <ac:spMkLst>
            <pc:docMk/>
            <pc:sldMk cId="489473331" sldId="259"/>
            <ac:spMk id="2" creationId="{627BD745-59A5-4DD0-AF0F-6C05CB50099A}"/>
          </ac:spMkLst>
        </pc:spChg>
      </pc:sldChg>
      <pc:sldChg chg="modSp">
        <pc:chgData name="Dre Steele (2332005)" userId="S::2332005@student.uwtsd.ac.uk::7d70d621-7461-4c42-a146-f3381a3ff65e" providerId="AD" clId="Web-{35FD801E-4BD7-9822-1B77-FA2004736F27}" dt="2025-12-01T22:28:51.534" v="30" actId="20577"/>
        <pc:sldMkLst>
          <pc:docMk/>
          <pc:sldMk cId="2743629357" sldId="260"/>
        </pc:sldMkLst>
        <pc:spChg chg="mod">
          <ac:chgData name="Dre Steele (2332005)" userId="S::2332005@student.uwtsd.ac.uk::7d70d621-7461-4c42-a146-f3381a3ff65e" providerId="AD" clId="Web-{35FD801E-4BD7-9822-1B77-FA2004736F27}" dt="2025-12-01T22:28:51.534" v="30" actId="20577"/>
          <ac:spMkLst>
            <pc:docMk/>
            <pc:sldMk cId="2743629357" sldId="260"/>
            <ac:spMk id="2" creationId="{017395AD-7522-4AD1-A5E0-4007F001BB4C}"/>
          </ac:spMkLst>
        </pc:spChg>
      </pc:sldChg>
    </pc:docChg>
  </pc:docChgLst>
</pc:chgInfo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9062561-C7CA-44F1-8F2A-22BEF4079524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15C82B44-41CD-44C6-96DE-58234782812E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C17230CC-B432-42AE-8A55-24A653B9696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808A513-1EF3-41CB-B193-88BDC3DBD076}" type="datetimeFigureOut">
              <a:rPr lang="en-GB" smtClean="0"/>
              <a:t>01/12/2025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5975CFB9-E421-4487-8A09-75C7F38B6B2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89D8992-74C0-4D3E-BB80-3FAEEFDBFD3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50D21DE-44D2-4871-B244-6B3AC2F54AB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224719523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9BF83A6-2D7C-4F55-8B14-C0B4FBB0959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E7A4C21-EF35-4228-ABDB-4C24BB261770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8312D479-812C-453E-8907-43FEAC198A0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808A513-1EF3-41CB-B193-88BDC3DBD076}" type="datetimeFigureOut">
              <a:rPr lang="en-GB" smtClean="0"/>
              <a:t>01/12/2025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FF3E9E26-8B49-4C98-ACCA-28F48B5D1B5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0A20AB82-78FE-42F1-B278-27DA7098B90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50D21DE-44D2-4871-B244-6B3AC2F54AB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73782395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EE7CAC4-A64B-42F7-844B-F57F66FE231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D84DCAD9-83EB-4598-A6BA-190F517B6BEC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E2E01400-D08B-486B-8135-7E7DDADDA63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808A513-1EF3-41CB-B193-88BDC3DBD076}" type="datetimeFigureOut">
              <a:rPr lang="en-GB" smtClean="0"/>
              <a:t>01/12/2025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BE6D1DE6-7351-4400-955B-C8672F80473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70A9408F-8F16-40E4-A876-EB070CC1F93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50D21DE-44D2-4871-B244-6B3AC2F54AB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89204318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4485D2F-FFE1-4C8D-9507-A32DD022AF7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2ED9264-154C-436D-A2CB-594F9147983E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689E4DBB-DC8E-4897-A826-3D99E6CD1F16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57986C3F-E80F-445E-9FCF-F4255462EEF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808A513-1EF3-41CB-B193-88BDC3DBD076}" type="datetimeFigureOut">
              <a:rPr lang="en-GB" smtClean="0"/>
              <a:t>01/12/2025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93387E13-E230-4974-B9D5-B97B7CEE1E9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FCB49A04-FB4D-451A-B091-60E28A9A3D7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50D21DE-44D2-4871-B244-6B3AC2F54AB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521807318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6F2C382-5822-4E35-AFC9-932D2524D5C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32569093-6741-4367-8C3E-15026DAC29E0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A4701EF4-B1AD-4873-83FC-8A2F2F88B4FC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580BF623-5A42-4DF8-B609-325F196A058E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C1D02226-718A-4A44-8121-C11603CB5560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5034AA68-AAB4-4E67-B39C-B4A6640F5BC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808A513-1EF3-41CB-B193-88BDC3DBD076}" type="datetimeFigureOut">
              <a:rPr lang="en-GB" smtClean="0"/>
              <a:t>01/12/2025</a:t>
            </a:fld>
            <a:endParaRPr lang="en-GB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9CB6B19E-2D20-4C11-8BBE-65769C47DBE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69D917A7-CDBF-4463-909A-14173028105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50D21DE-44D2-4871-B244-6B3AC2F54AB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802947471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30F76D2-2FB1-49BE-9D34-22288281C75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49B85057-A89A-4E21-8024-EB6E47946E8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808A513-1EF3-41CB-B193-88BDC3DBD076}" type="datetimeFigureOut">
              <a:rPr lang="en-GB" smtClean="0"/>
              <a:t>01/12/2025</a:t>
            </a:fld>
            <a:endParaRPr lang="en-GB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EB1A52A3-E323-4912-8B46-B049F4A118B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E40194B8-69D1-41A5-BE45-BB91A12F4CC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50D21DE-44D2-4871-B244-6B3AC2F54AB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757470737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49E57BBF-18D1-48FB-BD06-4C4CFCAC3D4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808A513-1EF3-41CB-B193-88BDC3DBD076}" type="datetimeFigureOut">
              <a:rPr lang="en-GB" smtClean="0"/>
              <a:t>01/12/2025</a:t>
            </a:fld>
            <a:endParaRPr lang="en-GB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631E0631-9C99-417F-B3F4-9D86F458F9A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EBB51D88-81B9-41D2-A83B-B914EED335E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50D21DE-44D2-4871-B244-6B3AC2F54AB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99019245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F9DB1E0-ABE0-451E-9FD0-E42F9569EE6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F1885F5-CF23-444E-86EA-2A19642F53B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C07B0E95-CAC2-4C4B-9899-469A231D6D67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0328648B-8E8F-4AC8-9A5E-169CB85C76A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808A513-1EF3-41CB-B193-88BDC3DBD076}" type="datetimeFigureOut">
              <a:rPr lang="en-GB" smtClean="0"/>
              <a:t>01/12/2025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FB8C37C6-ACD6-436A-93A2-96DC4E48D32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623C991A-DD19-4C33-B6BA-0F9F697D7B2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50D21DE-44D2-4871-B244-6B3AC2F54AB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435432677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40C6602-078B-412B-A106-67EE2D31D7D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8AF2DDCE-36D1-4D6E-A8E2-8EE84F2C5DCB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CD929979-53C2-4219-82F1-754D387CDEAE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61C26497-BCF7-4617-9595-344CE5A4A8F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808A513-1EF3-41CB-B193-88BDC3DBD076}" type="datetimeFigureOut">
              <a:rPr lang="en-GB" smtClean="0"/>
              <a:t>01/12/2025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91678F8D-4240-4AE2-BC3A-6D27E27033D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E47A446B-2C6C-4285-B551-BFD268D4FE5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50D21DE-44D2-4871-B244-6B3AC2F54AB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89048239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8E66EAE-8A5E-4BEF-AA35-82EBF964D66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58B7FE0B-616F-4540-8BAB-3BF19458D362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FC40A9A3-BE66-4E82-9B36-5CA94BCC6F5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808A513-1EF3-41CB-B193-88BDC3DBD076}" type="datetimeFigureOut">
              <a:rPr lang="en-GB" smtClean="0"/>
              <a:t>01/12/2025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D489E4F6-39E6-4933-AA45-3D52E6F8F69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6EBB3250-D1D2-461F-8869-93E328DB405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50D21DE-44D2-4871-B244-6B3AC2F54AB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23189937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7480A0FC-4A4A-4FCF-9746-1CDCA978DD09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45F99F1D-A47E-4FFC-BD02-F0F0B4BAECB6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EA909745-58CA-4D7C-92D9-6454CDD730D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808A513-1EF3-41CB-B193-88BDC3DBD076}" type="datetimeFigureOut">
              <a:rPr lang="en-GB" smtClean="0"/>
              <a:t>01/12/2025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D6F92A0F-E64B-4212-B3C0-1D700CEBF6D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F6F3318A-C300-4ABF-87EC-CBDF81B0039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50D21DE-44D2-4871-B244-6B3AC2F54AB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893475378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D4A4EBB8-164A-48EC-9152-8FA21E62A6A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5E5ED0C5-F9CB-456D-AF9C-348A3D4D9A4B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6CF19BDB-9BDC-413A-8C7B-BA84BCEDBFEA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808A513-1EF3-41CB-B193-88BDC3DBD076}" type="datetimeFigureOut">
              <a:rPr lang="en-GB" smtClean="0"/>
              <a:t>01/12/2025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400B0A83-281F-4838-B687-5E8E4A3471B2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B603B847-DC19-451A-987A-50689E63AF96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050D21DE-44D2-4871-B244-6B3AC2F54AB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243538983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hyperlink" Target="https://doi.org/10.54155/jbs.42.1.26-35" TargetMode="External"/><Relationship Id="rId2" Type="http://schemas.openxmlformats.org/officeDocument/2006/relationships/hyperlink" Target="https://doi.org/10.1080/09585192.2017.1375963" TargetMode="External"/><Relationship Id="rId1" Type="http://schemas.openxmlformats.org/officeDocument/2006/relationships/slideLayout" Target="../slideLayouts/slideLayout2.xml"/><Relationship Id="rId6" Type="http://schemas.openxmlformats.org/officeDocument/2006/relationships/hyperlink" Target="https://doi.org/10.11118/ejobsat.v4i1.129" TargetMode="External"/><Relationship Id="rId5" Type="http://schemas.openxmlformats.org/officeDocument/2006/relationships/hyperlink" Target="https://www.ebsco.com/research-starters/business-and-management/flat-organizational-structure" TargetMode="External"/><Relationship Id="rId4" Type="http://schemas.openxmlformats.org/officeDocument/2006/relationships/hyperlink" Target="https://doi.org/10.1007/s41469-022-00132-8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27BD745-59A5-4DD0-AF0F-6C05CB50099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GB" dirty="0"/>
              <a:t>BRIGHTWAVE SERVICE LTD OVERVIEW</a:t>
            </a:r>
            <a:br>
              <a:rPr lang="en-GB" dirty="0"/>
            </a:b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77F507B-5BA5-40E2-8503-D2C25BE689D6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buFont typeface="Arial" panose="020B0604020202020204" pitchFamily="34" charset="0"/>
              <a:buChar char="•"/>
            </a:pPr>
            <a:r>
              <a:rPr lang="en-GB" dirty="0"/>
              <a:t>Medium-sized facilities management company based in Swansea, South Wales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 dirty="0"/>
              <a:t>350 employees across three divisions: building maintenance, cleaning services, and workplace support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 dirty="0"/>
              <a:t>Key clients Schools, NHS hospitals, and local councils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 dirty="0"/>
              <a:t>Significant growth through public-sector contracts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489473331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17395AD-7522-4AD1-A5E0-4007F001BB4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1"/>
            <a:ext cx="10515600" cy="947853"/>
          </a:xfrm>
        </p:spPr>
        <p:txBody>
          <a:bodyPr/>
          <a:lstStyle/>
          <a:p>
            <a:pPr algn="ctr"/>
            <a:r>
              <a:rPr lang="en-GB" dirty="0">
                <a:ea typeface="Calibri Light"/>
                <a:cs typeface="Calibri Light"/>
              </a:rPr>
              <a:t>BRIGHTWAVE ORGANISATION CONTEXT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2126645-EC34-461F-9C93-33A38053698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0" y="814038"/>
            <a:ext cx="10515600" cy="6043961"/>
          </a:xfrm>
        </p:spPr>
        <p:txBody>
          <a:bodyPr>
            <a:normAutofit/>
          </a:bodyPr>
          <a:lstStyle/>
          <a:p>
            <a:pPr>
              <a:buFont typeface="Arial" panose="020B0604020202020204" pitchFamily="34" charset="0"/>
              <a:buChar char="•"/>
            </a:pPr>
            <a:r>
              <a:rPr lang="en-GB" dirty="0"/>
              <a:t>Flat organisational structure with centralised senior management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 dirty="0"/>
              <a:t>Dispersed workforce across multiple sites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 dirty="0"/>
              <a:t>Gap between head office and frontline operations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 dirty="0"/>
              <a:t>Limited career progression pathways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 dirty="0"/>
              <a:t>Flat organisations are particularly popular among small to medium-sized firms focused on innovation and efficiency.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 dirty="0"/>
              <a:t>Pros Faster decision making. Cons No clear guidance </a:t>
            </a:r>
          </a:p>
          <a:p>
            <a:r>
              <a:rPr lang="en-GB" dirty="0"/>
              <a:t>Flat organisations work in stable conditions but struggle with innovation, scalability, and longevity in fast-paced situations McCaffrey, M. (2023).</a:t>
            </a:r>
          </a:p>
        </p:txBody>
      </p:sp>
    </p:spTree>
    <p:extLst>
      <p:ext uri="{BB962C8B-B14F-4D97-AF65-F5344CB8AC3E}">
        <p14:creationId xmlns:p14="http://schemas.microsoft.com/office/powerpoint/2010/main" val="2743629357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1D1719C-2CB3-1CB9-4748-188880F1E0D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GB" dirty="0"/>
              <a:t>BRIGHT CURRENT HR STRATEGY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1E176E0-9907-DAF0-799F-DF1E9D6E49E0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Training and Development, formal management training is absent.</a:t>
            </a:r>
          </a:p>
          <a:p>
            <a:r>
              <a:rPr lang="en-GB" dirty="0"/>
              <a:t> Onboarding, there’s no induction, leaving new hires without guidance on progression.</a:t>
            </a:r>
          </a:p>
          <a:p>
            <a:r>
              <a:rPr lang="en-GB" dirty="0"/>
              <a:t>Promotion promotes from within based purely on technical expertise rather than management potential or people skills. </a:t>
            </a:r>
          </a:p>
          <a:p>
            <a:r>
              <a:rPr lang="en-GB" dirty="0"/>
              <a:t>Scepticism actively resists initiatives like flexible scheduling or wellbeing programs, Ayesha Amjad and Muqqadas Rehman (2018)</a:t>
            </a:r>
          </a:p>
          <a:p>
            <a:endParaRPr lang="en-GB" dirty="0"/>
          </a:p>
          <a:p>
            <a:endParaRPr lang="en-GB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416059688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37C36FB-A85C-EC50-540A-D44CFCB8A9F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GB" dirty="0"/>
              <a:t>BRIGHTWAVE CURRENT CULTURE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C645CB5-82E4-2540-4DC3-454A05850E20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Cost Efficiency Culture </a:t>
            </a:r>
          </a:p>
          <a:p>
            <a:r>
              <a:rPr lang="en-GB" dirty="0"/>
              <a:t>Numbers First Mentally, middle management focuses on scheduling, cost control, and compliance reporting.</a:t>
            </a:r>
          </a:p>
          <a:p>
            <a:r>
              <a:rPr lang="en-GB" dirty="0"/>
              <a:t> Task-driven, purely focusing on getting the task done, lacks employee well-being motivation and recognition.</a:t>
            </a:r>
          </a:p>
          <a:p>
            <a:r>
              <a:rPr lang="en-GB" dirty="0"/>
              <a:t>Conflict Avoidance Supervisors avoid confrontation for short-term peace, risking fairness and long-term performance.</a:t>
            </a:r>
          </a:p>
          <a:p>
            <a:r>
              <a:rPr lang="en-GB" dirty="0"/>
              <a:t>Tolerance of Underperformance, allowing underperformance to persist, leading to resentment</a:t>
            </a:r>
          </a:p>
        </p:txBody>
      </p:sp>
    </p:spTree>
    <p:extLst>
      <p:ext uri="{BB962C8B-B14F-4D97-AF65-F5344CB8AC3E}">
        <p14:creationId xmlns:p14="http://schemas.microsoft.com/office/powerpoint/2010/main" val="3963037918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4A14877-9FAE-85D4-D7D6-85E7651B1F0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err="1"/>
              <a:t>BrightWave</a:t>
            </a:r>
            <a:r>
              <a:rPr lang="en-GB" dirty="0"/>
              <a:t> People Management Challenges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CF953AA-4F3C-5394-CFCE-FDE9C2C5DFE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0" y="1492370"/>
            <a:ext cx="10515600" cy="5365630"/>
          </a:xfrm>
        </p:spPr>
        <p:txBody>
          <a:bodyPr/>
          <a:lstStyle/>
          <a:p>
            <a:r>
              <a:rPr lang="en-GB" dirty="0"/>
              <a:t>Performance Management Gaps	</a:t>
            </a:r>
          </a:p>
          <a:p>
            <a:r>
              <a:rPr lang="en-GB" dirty="0"/>
              <a:t>Managerial Skills Gap</a:t>
            </a:r>
          </a:p>
          <a:p>
            <a:r>
              <a:rPr lang="en-GB" dirty="0"/>
              <a:t>Engagement and Retention</a:t>
            </a:r>
          </a:p>
          <a:p>
            <a:r>
              <a:rPr lang="en-GB" dirty="0"/>
              <a:t>Organisational Culture</a:t>
            </a:r>
          </a:p>
          <a:p>
            <a:r>
              <a:rPr lang="en-GB" dirty="0"/>
              <a:t>External Pressures</a:t>
            </a:r>
          </a:p>
          <a:p>
            <a:endParaRPr lang="en-GB" dirty="0"/>
          </a:p>
          <a:p>
            <a:r>
              <a:rPr lang="en-GB" dirty="0"/>
              <a:t>People management is about leading and developing employees through HR practices to improve organisational performance and employee well-being </a:t>
            </a:r>
            <a:r>
              <a:rPr lang="nl-NL" dirty="0"/>
              <a:t>Knies, E., Leisink, P. and van de Schoot, R. (2020).</a:t>
            </a:r>
            <a:endParaRPr lang="en-GB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733901377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55B1443-8A16-2AD7-F1FA-76C3B7A2C81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GB" dirty="0"/>
              <a:t> </a:t>
            </a:r>
            <a:r>
              <a:rPr lang="en-GB" dirty="0">
                <a:highlight>
                  <a:srgbClr val="FF00FF"/>
                </a:highlight>
              </a:rPr>
              <a:t>Improve Current Challenges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5DE847D-8767-A6C8-4D6F-635A188FB173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Approach performance discussions as valuable "coaching sessions" to support growth and development.</a:t>
            </a:r>
          </a:p>
          <a:p>
            <a:r>
              <a:rPr lang="en-GB" dirty="0"/>
              <a:t>Encourage managers to offer clear and constructive feedback that is specific and objective.</a:t>
            </a:r>
          </a:p>
          <a:p>
            <a:r>
              <a:rPr lang="en-GB" dirty="0"/>
              <a:t>Ensure every employee understands exactly what "good performance" looks like from day one.</a:t>
            </a:r>
          </a:p>
        </p:txBody>
      </p:sp>
    </p:spTree>
    <p:extLst>
      <p:ext uri="{BB962C8B-B14F-4D97-AF65-F5344CB8AC3E}">
        <p14:creationId xmlns:p14="http://schemas.microsoft.com/office/powerpoint/2010/main" val="3706742659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AE647E4-5718-C26F-F51A-DC86343667D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 rot="10800000" flipV="1">
            <a:off x="838200" y="-412594"/>
            <a:ext cx="10515600" cy="1538868"/>
          </a:xfrm>
        </p:spPr>
        <p:txBody>
          <a:bodyPr>
            <a:normAutofit/>
          </a:bodyPr>
          <a:lstStyle/>
          <a:p>
            <a:pPr algn="ctr"/>
            <a:r>
              <a:rPr lang="en-GB" dirty="0">
                <a:highlight>
                  <a:srgbClr val="00FF00"/>
                </a:highlight>
              </a:rPr>
              <a:t>BRIGHTWAVE CULTURE IMPROVEMENT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A6A2045-E5FC-0BE2-4B82-04C59654EDE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0" y="1550020"/>
            <a:ext cx="10515600" cy="4626943"/>
          </a:xfrm>
        </p:spPr>
        <p:txBody>
          <a:bodyPr>
            <a:normAutofit fontScale="92500" lnSpcReduction="20000"/>
          </a:bodyPr>
          <a:lstStyle/>
          <a:p>
            <a:r>
              <a:rPr lang="en-GB" dirty="0"/>
              <a:t>First, senior management should commit to and implement a new people-centred vision for the company.</a:t>
            </a:r>
          </a:p>
          <a:p>
            <a:r>
              <a:rPr lang="en-GB" dirty="0"/>
              <a:t>Frontline managers’ Training to provide regular positive recognition to staff to make them feel valued.</a:t>
            </a:r>
          </a:p>
          <a:p>
            <a:r>
              <a:rPr lang="en-GB" dirty="0"/>
              <a:t>People Management Training is mandatory for all supervisors and Frontline managers.</a:t>
            </a:r>
          </a:p>
          <a:p>
            <a:r>
              <a:rPr lang="en-GB" dirty="0"/>
              <a:t>Provide frontline managers with the skills and confidence needed to tackle underperformance.</a:t>
            </a:r>
          </a:p>
          <a:p>
            <a:r>
              <a:rPr lang="en-GB" dirty="0"/>
              <a:t>Senior leaders must undergo training to show the new behaviours. </a:t>
            </a:r>
          </a:p>
          <a:p>
            <a:r>
              <a:rPr lang="en-GB" dirty="0"/>
              <a:t>Conduct a cultural audit.</a:t>
            </a:r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r>
              <a:rPr lang="en-GB" dirty="0"/>
              <a:t>Organisational culture is shaped by various components that define the workplace environment Watts, A. (2025).</a:t>
            </a:r>
          </a:p>
        </p:txBody>
      </p:sp>
    </p:spTree>
    <p:extLst>
      <p:ext uri="{BB962C8B-B14F-4D97-AF65-F5344CB8AC3E}">
        <p14:creationId xmlns:p14="http://schemas.microsoft.com/office/powerpoint/2010/main" val="3435234923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6D08D6D-DF54-51D8-91B2-483C4F03B2A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Recommendation for future HR </a:t>
            </a:r>
            <a:r>
              <a:rPr lang="en-GB" dirty="0" err="1"/>
              <a:t>Stratergies</a:t>
            </a: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2F59E51-45F2-B507-E437-C02E88682BC4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People Management Training Create a training program for managers that focuses on four key areas coaching, conflict resolution, feedback, and motivation.</a:t>
            </a:r>
          </a:p>
          <a:p>
            <a:r>
              <a:rPr lang="en-GB" dirty="0"/>
              <a:t>Promotion Criteria interviews feedback from peers and direct reports, ensuring management potential is assessed before promotion.</a:t>
            </a:r>
          </a:p>
          <a:p>
            <a:r>
              <a:rPr lang="en-GB" dirty="0"/>
              <a:t>Employee Voice implements an anonymous platform where employees can suggest flexible scheduling or wellbeing initiatives.</a:t>
            </a:r>
          </a:p>
          <a:p>
            <a:r>
              <a:rPr lang="en-GB" dirty="0"/>
              <a:t>Career Development Program Individual development plans for all employees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697749555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B10327C-F4B8-B7CB-A33E-366966AFA76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GB" dirty="0"/>
              <a:t>Summary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6D6E996-90C1-6660-CAB2-4FCECB75C08D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Bright Wave must Shift From an efficiency-driven approach to a more balanced strategy that prioritises employee development and strong leadership to sustain growth and retention.</a:t>
            </a:r>
          </a:p>
        </p:txBody>
      </p:sp>
    </p:spTree>
    <p:extLst>
      <p:ext uri="{BB962C8B-B14F-4D97-AF65-F5344CB8AC3E}">
        <p14:creationId xmlns:p14="http://schemas.microsoft.com/office/powerpoint/2010/main" val="379221924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A505623-8776-ACDA-6FD7-7866278574D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GB" dirty="0"/>
              <a:t>References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43E9FDC-2EB3-BBBF-16D4-A7252A3D08E5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fontScale="77500" lnSpcReduction="20000"/>
          </a:bodyPr>
          <a:lstStyle/>
          <a:p>
            <a:r>
              <a:rPr lang="en-GB" dirty="0"/>
              <a:t>Knies, E., </a:t>
            </a:r>
            <a:r>
              <a:rPr lang="en-GB" dirty="0" err="1"/>
              <a:t>Leisink</a:t>
            </a:r>
            <a:r>
              <a:rPr lang="en-GB" dirty="0"/>
              <a:t>, P. and van de </a:t>
            </a:r>
            <a:r>
              <a:rPr lang="en-GB" dirty="0" err="1"/>
              <a:t>Schoot</a:t>
            </a:r>
            <a:r>
              <a:rPr lang="en-GB" dirty="0"/>
              <a:t>, R. (2020) ‘People management: developing and testing a measurement scale’, </a:t>
            </a:r>
            <a:r>
              <a:rPr lang="en-GB" i="1" dirty="0"/>
              <a:t>International journal of human resource management</a:t>
            </a:r>
            <a:r>
              <a:rPr lang="en-GB" dirty="0"/>
              <a:t>, 31(6), pp. 705–737. Available at: </a:t>
            </a:r>
            <a:r>
              <a:rPr lang="en-GB" dirty="0">
                <a:hlinkClick r:id="rId2"/>
              </a:rPr>
              <a:t>https://doi.org/10.1080/09585192.2017.1375963</a:t>
            </a:r>
            <a:r>
              <a:rPr lang="en-GB" dirty="0"/>
              <a:t>.</a:t>
            </a:r>
          </a:p>
          <a:p>
            <a:r>
              <a:rPr lang="en-GB" dirty="0"/>
              <a:t>Watts, A. (2025) ‘Defining, Assessing, and Improving: A Standardized Approach to Organizational Workplace Culture’, </a:t>
            </a:r>
            <a:r>
              <a:rPr lang="en-GB" i="1" dirty="0"/>
              <a:t>Journal of business strategies</a:t>
            </a:r>
            <a:r>
              <a:rPr lang="en-GB" dirty="0"/>
              <a:t>, 42(1), pp. 26–35. Available at: </a:t>
            </a:r>
            <a:r>
              <a:rPr lang="en-GB" dirty="0">
                <a:hlinkClick r:id="rId3"/>
              </a:rPr>
              <a:t>https://doi.org/10.54155/jbs.42.1.26-35</a:t>
            </a:r>
            <a:r>
              <a:rPr lang="en-GB" dirty="0"/>
              <a:t>.</a:t>
            </a:r>
          </a:p>
          <a:p>
            <a:r>
              <a:rPr lang="en-GB" dirty="0"/>
              <a:t>McCaffrey, M. (2023) ‘Who’s the boss? The persistence of entrepreneurial hierarchy in flat organizations’, </a:t>
            </a:r>
            <a:r>
              <a:rPr lang="en-GB" i="1" dirty="0"/>
              <a:t>Journal of organization design (Aarhus)</a:t>
            </a:r>
            <a:r>
              <a:rPr lang="en-GB" dirty="0"/>
              <a:t>, 12(1–2), pp. 37–40. Available at: </a:t>
            </a:r>
            <a:r>
              <a:rPr lang="en-GB" dirty="0">
                <a:hlinkClick r:id="rId4"/>
              </a:rPr>
              <a:t>https://doi.org/10.1007/s41469-022-00132-8</a:t>
            </a:r>
            <a:r>
              <a:rPr lang="en-GB" dirty="0"/>
              <a:t>.</a:t>
            </a:r>
          </a:p>
          <a:p>
            <a:r>
              <a:rPr lang="en-GB" dirty="0">
                <a:hlinkClick r:id="rId5"/>
              </a:rPr>
              <a:t>https://www.ebsco.com/research-starters/business-and-management/flat-organizational-structure</a:t>
            </a:r>
            <a:endParaRPr lang="en-GB" dirty="0"/>
          </a:p>
          <a:p>
            <a:r>
              <a:rPr lang="en-GB" dirty="0"/>
              <a:t>Ayesha Amjad and Muqqadas Rehman (2018) ‘Resistance to Change in Public Organisation: Reasons and How to Overcome It’, </a:t>
            </a:r>
            <a:r>
              <a:rPr lang="en-GB" i="1" dirty="0"/>
              <a:t>European Journal of Business Science and Technology</a:t>
            </a:r>
            <a:r>
              <a:rPr lang="en-GB" dirty="0"/>
              <a:t>, 4(1), pp. 56–68. Available at: </a:t>
            </a:r>
            <a:r>
              <a:rPr lang="en-GB" dirty="0">
                <a:hlinkClick r:id="rId6"/>
              </a:rPr>
              <a:t>https://doi.org/10.11118/ejobsat.v4i1.129</a:t>
            </a:r>
            <a:r>
              <a:rPr lang="en-GB" dirty="0"/>
              <a:t>.</a:t>
            </a:r>
          </a:p>
          <a:p>
            <a:endParaRPr lang="en-GB" dirty="0"/>
          </a:p>
          <a:p>
            <a:endParaRPr lang="en-GB" dirty="0"/>
          </a:p>
          <a:p>
            <a:endParaRPr lang="en-GB" dirty="0"/>
          </a:p>
          <a:p>
            <a:endParaRPr lang="en-GB" dirty="0"/>
          </a:p>
          <a:p>
            <a:endParaRPr lang="en-GB" dirty="0"/>
          </a:p>
          <a:p>
            <a:endParaRPr lang="en-GB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959765507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996</TotalTime>
  <Words>769</Words>
  <Application>Microsoft Office PowerPoint</Application>
  <PresentationFormat>Widescreen</PresentationFormat>
  <Paragraphs>64</Paragraphs>
  <Slides>10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10</vt:i4>
      </vt:variant>
    </vt:vector>
  </HeadingPairs>
  <TitlesOfParts>
    <vt:vector size="14" baseType="lpstr">
      <vt:lpstr>Arial</vt:lpstr>
      <vt:lpstr>Calibri</vt:lpstr>
      <vt:lpstr>Calibri Light</vt:lpstr>
      <vt:lpstr>Office Theme</vt:lpstr>
      <vt:lpstr>BRIGHTWAVE SERVICE LTD OVERVIEW </vt:lpstr>
      <vt:lpstr>BRIGHTWAVE ORGANISATION CONTEXT</vt:lpstr>
      <vt:lpstr>BRIGHT CURRENT HR STRATEGY </vt:lpstr>
      <vt:lpstr>BRIGHTWAVE CURRENT CULTURE </vt:lpstr>
      <vt:lpstr>BrightWave People Management Challenges</vt:lpstr>
      <vt:lpstr> Improve Current Challenges</vt:lpstr>
      <vt:lpstr>BRIGHTWAVE CULTURE IMPROVEMENT</vt:lpstr>
      <vt:lpstr>Recommendation for future HR Stratergies</vt:lpstr>
      <vt:lpstr>Summary </vt:lpstr>
      <vt:lpstr>References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People Management at Bright Wave</dc:title>
  <dc:creator>Steele, Quason</dc:creator>
  <cp:lastModifiedBy>Dre Steele (2332005)</cp:lastModifiedBy>
  <cp:revision>15</cp:revision>
  <dcterms:created xsi:type="dcterms:W3CDTF">2025-11-29T21:10:35Z</dcterms:created>
  <dcterms:modified xsi:type="dcterms:W3CDTF">2025-12-02T05:42:31Z</dcterms:modified>
</cp:coreProperties>
</file>