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72" r:id="rId3"/>
    <p:sldId id="257" r:id="rId4"/>
    <p:sldId id="258" r:id="rId5"/>
    <p:sldId id="270" r:id="rId6"/>
    <p:sldId id="271" r:id="rId7"/>
    <p:sldId id="273" r:id="rId8"/>
    <p:sldId id="268" r:id="rId9"/>
    <p:sldId id="259" r:id="rId10"/>
    <p:sldId id="261" r:id="rId11"/>
    <p:sldId id="269"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68941B-7672-871D-CF72-73B9E7756000}" v="59" dt="2024-12-18T13:15:26.163"/>
    <p1510:client id="{91A4349F-CE28-40EB-A57C-E1DDCE524452}" v="10" dt="2024-12-18T14:53:14.825"/>
    <p1510:client id="{9F55FA38-1DDE-7364-5BAC-A4C5D87FEBDE}" v="2" dt="2024-12-18T14:43:23.421"/>
    <p1510:client id="{9FF7CA69-3103-CEB3-ED20-A6EEA5B34BE4}" v="63" dt="2024-12-18T14:32:20.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 Chadwick (2406192)" userId="S::2406192@student.uwtsd.ac.uk::423f8328-99dd-41a7-94df-5ed483a4cb73" providerId="AD" clId="Web-{6568941B-7672-871D-CF72-73B9E7756000}"/>
    <pc:docChg chg="modSld">
      <pc:chgData name="Carol Chadwick (2406192)" userId="S::2406192@student.uwtsd.ac.uk::423f8328-99dd-41a7-94df-5ed483a4cb73" providerId="AD" clId="Web-{6568941B-7672-871D-CF72-73B9E7756000}" dt="2024-12-18T13:15:26.163" v="61" actId="20577"/>
      <pc:docMkLst>
        <pc:docMk/>
      </pc:docMkLst>
      <pc:sldChg chg="modSp">
        <pc:chgData name="Carol Chadwick (2406192)" userId="S::2406192@student.uwtsd.ac.uk::423f8328-99dd-41a7-94df-5ed483a4cb73" providerId="AD" clId="Web-{6568941B-7672-871D-CF72-73B9E7756000}" dt="2024-12-18T13:10:53.201" v="23" actId="14100"/>
        <pc:sldMkLst>
          <pc:docMk/>
          <pc:sldMk cId="1604034581" sldId="258"/>
        </pc:sldMkLst>
        <pc:spChg chg="mod">
          <ac:chgData name="Carol Chadwick (2406192)" userId="S::2406192@student.uwtsd.ac.uk::423f8328-99dd-41a7-94df-5ed483a4cb73" providerId="AD" clId="Web-{6568941B-7672-871D-CF72-73B9E7756000}" dt="2024-12-18T13:10:17.309" v="16" actId="14100"/>
          <ac:spMkLst>
            <pc:docMk/>
            <pc:sldMk cId="1604034581" sldId="258"/>
            <ac:spMk id="2" creationId="{FF9CE3C1-7013-C382-E1D6-4F40F1471032}"/>
          </ac:spMkLst>
        </pc:spChg>
        <pc:spChg chg="mod">
          <ac:chgData name="Carol Chadwick (2406192)" userId="S::2406192@student.uwtsd.ac.uk::423f8328-99dd-41a7-94df-5ed483a4cb73" providerId="AD" clId="Web-{6568941B-7672-871D-CF72-73B9E7756000}" dt="2024-12-18T13:10:53.201" v="23" actId="14100"/>
          <ac:spMkLst>
            <pc:docMk/>
            <pc:sldMk cId="1604034581" sldId="258"/>
            <ac:spMk id="3" creationId="{CDFCCC26-B321-CA4F-7E29-5E5344B3C3EF}"/>
          </ac:spMkLst>
        </pc:spChg>
      </pc:sldChg>
      <pc:sldChg chg="modSp">
        <pc:chgData name="Carol Chadwick (2406192)" userId="S::2406192@student.uwtsd.ac.uk::423f8328-99dd-41a7-94df-5ed483a4cb73" providerId="AD" clId="Web-{6568941B-7672-871D-CF72-73B9E7756000}" dt="2024-12-18T13:14:41.724" v="55" actId="14100"/>
        <pc:sldMkLst>
          <pc:docMk/>
          <pc:sldMk cId="845834551" sldId="268"/>
        </pc:sldMkLst>
        <pc:spChg chg="mod">
          <ac:chgData name="Carol Chadwick (2406192)" userId="S::2406192@student.uwtsd.ac.uk::423f8328-99dd-41a7-94df-5ed483a4cb73" providerId="AD" clId="Web-{6568941B-7672-871D-CF72-73B9E7756000}" dt="2024-12-18T13:14:29.020" v="54" actId="14100"/>
          <ac:spMkLst>
            <pc:docMk/>
            <pc:sldMk cId="845834551" sldId="268"/>
            <ac:spMk id="2" creationId="{5C8FFB8C-B956-3B48-F072-8CAA6162479C}"/>
          </ac:spMkLst>
        </pc:spChg>
        <pc:graphicFrameChg chg="mod">
          <ac:chgData name="Carol Chadwick (2406192)" userId="S::2406192@student.uwtsd.ac.uk::423f8328-99dd-41a7-94df-5ed483a4cb73" providerId="AD" clId="Web-{6568941B-7672-871D-CF72-73B9E7756000}" dt="2024-12-18T13:14:41.724" v="55" actId="14100"/>
          <ac:graphicFrameMkLst>
            <pc:docMk/>
            <pc:sldMk cId="845834551" sldId="268"/>
            <ac:graphicFrameMk id="31" creationId="{B431AEBC-8E1B-7AEB-7E6B-C4C354B1F0F9}"/>
          </ac:graphicFrameMkLst>
        </pc:graphicFrameChg>
      </pc:sldChg>
      <pc:sldChg chg="modSp">
        <pc:chgData name="Carol Chadwick (2406192)" userId="S::2406192@student.uwtsd.ac.uk::423f8328-99dd-41a7-94df-5ed483a4cb73" providerId="AD" clId="Web-{6568941B-7672-871D-CF72-73B9E7756000}" dt="2024-12-18T13:15:26.163" v="61" actId="20577"/>
        <pc:sldMkLst>
          <pc:docMk/>
          <pc:sldMk cId="2735921065" sldId="269"/>
        </pc:sldMkLst>
        <pc:spChg chg="mod">
          <ac:chgData name="Carol Chadwick (2406192)" userId="S::2406192@student.uwtsd.ac.uk::423f8328-99dd-41a7-94df-5ed483a4cb73" providerId="AD" clId="Web-{6568941B-7672-871D-CF72-73B9E7756000}" dt="2024-12-18T13:15:26.163" v="61" actId="20577"/>
          <ac:spMkLst>
            <pc:docMk/>
            <pc:sldMk cId="2735921065" sldId="269"/>
            <ac:spMk id="2" creationId="{5D93AC7A-4A22-F3D0-76E7-3D92681FA5B8}"/>
          </ac:spMkLst>
        </pc:spChg>
      </pc:sldChg>
      <pc:sldChg chg="modSp">
        <pc:chgData name="Carol Chadwick (2406192)" userId="S::2406192@student.uwtsd.ac.uk::423f8328-99dd-41a7-94df-5ed483a4cb73" providerId="AD" clId="Web-{6568941B-7672-871D-CF72-73B9E7756000}" dt="2024-12-18T13:11:41.030" v="27" actId="14100"/>
        <pc:sldMkLst>
          <pc:docMk/>
          <pc:sldMk cId="4016519436" sldId="270"/>
        </pc:sldMkLst>
        <pc:spChg chg="mod">
          <ac:chgData name="Carol Chadwick (2406192)" userId="S::2406192@student.uwtsd.ac.uk::423f8328-99dd-41a7-94df-5ed483a4cb73" providerId="AD" clId="Web-{6568941B-7672-871D-CF72-73B9E7756000}" dt="2024-12-18T13:11:41.030" v="27" actId="14100"/>
          <ac:spMkLst>
            <pc:docMk/>
            <pc:sldMk cId="4016519436" sldId="270"/>
            <ac:spMk id="2" creationId="{5226968D-7F6F-6F2A-E17A-7867899E614F}"/>
          </ac:spMkLst>
        </pc:spChg>
        <pc:spChg chg="mod">
          <ac:chgData name="Carol Chadwick (2406192)" userId="S::2406192@student.uwtsd.ac.uk::423f8328-99dd-41a7-94df-5ed483a4cb73" providerId="AD" clId="Web-{6568941B-7672-871D-CF72-73B9E7756000}" dt="2024-12-18T13:11:29.389" v="26" actId="14100"/>
          <ac:spMkLst>
            <pc:docMk/>
            <pc:sldMk cId="4016519436" sldId="270"/>
            <ac:spMk id="3" creationId="{A331DF5F-C617-1332-7325-D1E6D393C385}"/>
          </ac:spMkLst>
        </pc:spChg>
      </pc:sldChg>
      <pc:sldChg chg="modSp">
        <pc:chgData name="Carol Chadwick (2406192)" userId="S::2406192@student.uwtsd.ac.uk::423f8328-99dd-41a7-94df-5ed483a4cb73" providerId="AD" clId="Web-{6568941B-7672-871D-CF72-73B9E7756000}" dt="2024-12-18T13:09:36.417" v="13" actId="20577"/>
        <pc:sldMkLst>
          <pc:docMk/>
          <pc:sldMk cId="907963085" sldId="273"/>
        </pc:sldMkLst>
        <pc:spChg chg="mod">
          <ac:chgData name="Carol Chadwick (2406192)" userId="S::2406192@student.uwtsd.ac.uk::423f8328-99dd-41a7-94df-5ed483a4cb73" providerId="AD" clId="Web-{6568941B-7672-871D-CF72-73B9E7756000}" dt="2024-12-18T13:09:16.760" v="9" actId="14100"/>
          <ac:spMkLst>
            <pc:docMk/>
            <pc:sldMk cId="907963085" sldId="273"/>
            <ac:spMk id="2" creationId="{DA435396-28A7-9679-4105-E99A902FABDA}"/>
          </ac:spMkLst>
        </pc:spChg>
        <pc:spChg chg="mod">
          <ac:chgData name="Carol Chadwick (2406192)" userId="S::2406192@student.uwtsd.ac.uk::423f8328-99dd-41a7-94df-5ed483a4cb73" providerId="AD" clId="Web-{6568941B-7672-871D-CF72-73B9E7756000}" dt="2024-12-18T13:09:36.417" v="13" actId="20577"/>
          <ac:spMkLst>
            <pc:docMk/>
            <pc:sldMk cId="907963085" sldId="273"/>
            <ac:spMk id="3" creationId="{7A8436FF-B962-EEB6-C7EF-A2D6B748F0EB}"/>
          </ac:spMkLst>
        </pc:spChg>
      </pc:sldChg>
    </pc:docChg>
  </pc:docChgLst>
  <pc:docChgLst>
    <pc:chgData name="Carol Chadwick (2406192)" userId="S::2406192@student.uwtsd.ac.uk::423f8328-99dd-41a7-94df-5ed483a4cb73" providerId="AD" clId="Web-{6814C88E-1F80-BCC7-01FD-29E890AD397E}"/>
    <pc:docChg chg="modSld">
      <pc:chgData name="Carol Chadwick (2406192)" userId="S::2406192@student.uwtsd.ac.uk::423f8328-99dd-41a7-94df-5ed483a4cb73" providerId="AD" clId="Web-{6814C88E-1F80-BCC7-01FD-29E890AD397E}" dt="2024-12-09T09:59:37.063" v="8" actId="14100"/>
      <pc:docMkLst>
        <pc:docMk/>
      </pc:docMkLst>
      <pc:sldChg chg="modSp">
        <pc:chgData name="Carol Chadwick (2406192)" userId="S::2406192@student.uwtsd.ac.uk::423f8328-99dd-41a7-94df-5ed483a4cb73" providerId="AD" clId="Web-{6814C88E-1F80-BCC7-01FD-29E890AD397E}" dt="2024-12-09T09:59:37.063" v="8" actId="14100"/>
        <pc:sldMkLst>
          <pc:docMk/>
          <pc:sldMk cId="2735921065" sldId="269"/>
        </pc:sldMkLst>
        <pc:spChg chg="mod">
          <ac:chgData name="Carol Chadwick (2406192)" userId="S::2406192@student.uwtsd.ac.uk::423f8328-99dd-41a7-94df-5ed483a4cb73" providerId="AD" clId="Web-{6814C88E-1F80-BCC7-01FD-29E890AD397E}" dt="2024-12-09T09:59:27.532" v="5" actId="14100"/>
          <ac:spMkLst>
            <pc:docMk/>
            <pc:sldMk cId="2735921065" sldId="269"/>
            <ac:spMk id="3" creationId="{7168F669-D244-A107-66C9-C494CEB4AD19}"/>
          </ac:spMkLst>
        </pc:spChg>
        <pc:picChg chg="mod">
          <ac:chgData name="Carol Chadwick (2406192)" userId="S::2406192@student.uwtsd.ac.uk::423f8328-99dd-41a7-94df-5ed483a4cb73" providerId="AD" clId="Web-{6814C88E-1F80-BCC7-01FD-29E890AD397E}" dt="2024-12-09T09:59:37.063" v="8" actId="14100"/>
          <ac:picMkLst>
            <pc:docMk/>
            <pc:sldMk cId="2735921065" sldId="269"/>
            <ac:picMk id="5" creationId="{85EC04DE-E933-D365-6847-6812FA96B3C0}"/>
          </ac:picMkLst>
        </pc:picChg>
      </pc:sldChg>
    </pc:docChg>
  </pc:docChgLst>
  <pc:docChgLst>
    <pc:chgData name="Carol Chadwick (2406192)" userId="S::2406192@student.uwtsd.ac.uk::423f8328-99dd-41a7-94df-5ed483a4cb73" providerId="AD" clId="Web-{1013F523-1C07-E3C4-F326-2AC6E9D98178}"/>
    <pc:docChg chg="addSld modSld sldOrd">
      <pc:chgData name="Carol Chadwick (2406192)" userId="S::2406192@student.uwtsd.ac.uk::423f8328-99dd-41a7-94df-5ed483a4cb73" providerId="AD" clId="Web-{1013F523-1C07-E3C4-F326-2AC6E9D98178}" dt="2024-12-06T12:22:33.360" v="893" actId="20577"/>
      <pc:docMkLst>
        <pc:docMk/>
      </pc:docMkLst>
      <pc:sldChg chg="ord">
        <pc:chgData name="Carol Chadwick (2406192)" userId="S::2406192@student.uwtsd.ac.uk::423f8328-99dd-41a7-94df-5ed483a4cb73" providerId="AD" clId="Web-{1013F523-1C07-E3C4-F326-2AC6E9D98178}" dt="2024-12-06T12:12:21.360" v="819"/>
        <pc:sldMkLst>
          <pc:docMk/>
          <pc:sldMk cId="1604034581" sldId="258"/>
        </pc:sldMkLst>
      </pc:sldChg>
      <pc:sldChg chg="modSp">
        <pc:chgData name="Carol Chadwick (2406192)" userId="S::2406192@student.uwtsd.ac.uk::423f8328-99dd-41a7-94df-5ed483a4cb73" providerId="AD" clId="Web-{1013F523-1C07-E3C4-F326-2AC6E9D98178}" dt="2024-12-06T11:20:59.076" v="55" actId="20577"/>
        <pc:sldMkLst>
          <pc:docMk/>
          <pc:sldMk cId="3599942890" sldId="262"/>
        </pc:sldMkLst>
        <pc:spChg chg="mod">
          <ac:chgData name="Carol Chadwick (2406192)" userId="S::2406192@student.uwtsd.ac.uk::423f8328-99dd-41a7-94df-5ed483a4cb73" providerId="AD" clId="Web-{1013F523-1C07-E3C4-F326-2AC6E9D98178}" dt="2024-12-06T11:20:55.654" v="54" actId="14100"/>
          <ac:spMkLst>
            <pc:docMk/>
            <pc:sldMk cId="3599942890" sldId="262"/>
            <ac:spMk id="2" creationId="{57CE698E-3C7A-948F-DAF2-182B74121C0B}"/>
          </ac:spMkLst>
        </pc:spChg>
        <pc:spChg chg="mod">
          <ac:chgData name="Carol Chadwick (2406192)" userId="S::2406192@student.uwtsd.ac.uk::423f8328-99dd-41a7-94df-5ed483a4cb73" providerId="AD" clId="Web-{1013F523-1C07-E3C4-F326-2AC6E9D98178}" dt="2024-12-06T11:20:59.076" v="55" actId="20577"/>
          <ac:spMkLst>
            <pc:docMk/>
            <pc:sldMk cId="3599942890" sldId="262"/>
            <ac:spMk id="3" creationId="{005F44CC-8D5E-BA32-280A-7C66E00EFFF7}"/>
          </ac:spMkLst>
        </pc:spChg>
      </pc:sldChg>
      <pc:sldChg chg="modSp new ord">
        <pc:chgData name="Carol Chadwick (2406192)" userId="S::2406192@student.uwtsd.ac.uk::423f8328-99dd-41a7-94df-5ed483a4cb73" providerId="AD" clId="Web-{1013F523-1C07-E3C4-F326-2AC6E9D98178}" dt="2024-12-06T12:21:55.484" v="887" actId="20577"/>
        <pc:sldMkLst>
          <pc:docMk/>
          <pc:sldMk cId="845834551" sldId="268"/>
        </pc:sldMkLst>
        <pc:spChg chg="mod">
          <ac:chgData name="Carol Chadwick (2406192)" userId="S::2406192@student.uwtsd.ac.uk::423f8328-99dd-41a7-94df-5ed483a4cb73" providerId="AD" clId="Web-{1013F523-1C07-E3C4-F326-2AC6E9D98178}" dt="2024-12-06T11:19:26.261" v="15" actId="20577"/>
          <ac:spMkLst>
            <pc:docMk/>
            <pc:sldMk cId="845834551" sldId="268"/>
            <ac:spMk id="2" creationId="{5C8FFB8C-B956-3B48-F072-8CAA6162479C}"/>
          </ac:spMkLst>
        </pc:spChg>
      </pc:sldChg>
      <pc:sldChg chg="modSp new">
        <pc:chgData name="Carol Chadwick (2406192)" userId="S::2406192@student.uwtsd.ac.uk::423f8328-99dd-41a7-94df-5ed483a4cb73" providerId="AD" clId="Web-{1013F523-1C07-E3C4-F326-2AC6E9D98178}" dt="2024-12-06T12:22:33.360" v="893" actId="20577"/>
        <pc:sldMkLst>
          <pc:docMk/>
          <pc:sldMk cId="2735921065" sldId="269"/>
        </pc:sldMkLst>
        <pc:spChg chg="mod">
          <ac:chgData name="Carol Chadwick (2406192)" userId="S::2406192@student.uwtsd.ac.uk::423f8328-99dd-41a7-94df-5ed483a4cb73" providerId="AD" clId="Web-{1013F523-1C07-E3C4-F326-2AC6E9D98178}" dt="2024-12-06T11:27:35.790" v="238" actId="14100"/>
          <ac:spMkLst>
            <pc:docMk/>
            <pc:sldMk cId="2735921065" sldId="269"/>
            <ac:spMk id="2" creationId="{5D93AC7A-4A22-F3D0-76E7-3D92681FA5B8}"/>
          </ac:spMkLst>
        </pc:spChg>
        <pc:spChg chg="mod">
          <ac:chgData name="Carol Chadwick (2406192)" userId="S::2406192@student.uwtsd.ac.uk::423f8328-99dd-41a7-94df-5ed483a4cb73" providerId="AD" clId="Web-{1013F523-1C07-E3C4-F326-2AC6E9D98178}" dt="2024-12-06T12:22:33.360" v="893" actId="20577"/>
          <ac:spMkLst>
            <pc:docMk/>
            <pc:sldMk cId="2735921065" sldId="269"/>
            <ac:spMk id="3" creationId="{7168F669-D244-A107-66C9-C494CEB4AD19}"/>
          </ac:spMkLst>
        </pc:spChg>
      </pc:sldChg>
      <pc:sldChg chg="addSp modSp new mod setBg">
        <pc:chgData name="Carol Chadwick (2406192)" userId="S::2406192@student.uwtsd.ac.uk::423f8328-99dd-41a7-94df-5ed483a4cb73" providerId="AD" clId="Web-{1013F523-1C07-E3C4-F326-2AC6E9D98178}" dt="2024-12-06T12:03:01.345" v="804" actId="20577"/>
        <pc:sldMkLst>
          <pc:docMk/>
          <pc:sldMk cId="4016519436" sldId="270"/>
        </pc:sldMkLst>
        <pc:spChg chg="mod">
          <ac:chgData name="Carol Chadwick (2406192)" userId="S::2406192@student.uwtsd.ac.uk::423f8328-99dd-41a7-94df-5ed483a4cb73" providerId="AD" clId="Web-{1013F523-1C07-E3C4-F326-2AC6E9D98178}" dt="2024-12-06T12:02:46.048" v="801" actId="14100"/>
          <ac:spMkLst>
            <pc:docMk/>
            <pc:sldMk cId="4016519436" sldId="270"/>
            <ac:spMk id="2" creationId="{5226968D-7F6F-6F2A-E17A-7867899E614F}"/>
          </ac:spMkLst>
        </pc:spChg>
        <pc:spChg chg="mod">
          <ac:chgData name="Carol Chadwick (2406192)" userId="S::2406192@student.uwtsd.ac.uk::423f8328-99dd-41a7-94df-5ed483a4cb73" providerId="AD" clId="Web-{1013F523-1C07-E3C4-F326-2AC6E9D98178}" dt="2024-12-06T12:03:01.345" v="804" actId="20577"/>
          <ac:spMkLst>
            <pc:docMk/>
            <pc:sldMk cId="4016519436" sldId="270"/>
            <ac:spMk id="3" creationId="{A331DF5F-C617-1332-7325-D1E6D393C385}"/>
          </ac:spMkLst>
        </pc:spChg>
        <pc:spChg chg="add">
          <ac:chgData name="Carol Chadwick (2406192)" userId="S::2406192@student.uwtsd.ac.uk::423f8328-99dd-41a7-94df-5ed483a4cb73" providerId="AD" clId="Web-{1013F523-1C07-E3C4-F326-2AC6E9D98178}" dt="2024-12-06T12:02:18.406" v="793"/>
          <ac:spMkLst>
            <pc:docMk/>
            <pc:sldMk cId="4016519436" sldId="270"/>
            <ac:spMk id="11" creationId="{1FB59A6B-A73A-4B84-96FA-15B2C57AC0AB}"/>
          </ac:spMkLst>
        </pc:spChg>
        <pc:spChg chg="add">
          <ac:chgData name="Carol Chadwick (2406192)" userId="S::2406192@student.uwtsd.ac.uk::423f8328-99dd-41a7-94df-5ed483a4cb73" providerId="AD" clId="Web-{1013F523-1C07-E3C4-F326-2AC6E9D98178}" dt="2024-12-06T12:02:18.406" v="793"/>
          <ac:spMkLst>
            <pc:docMk/>
            <pc:sldMk cId="4016519436" sldId="270"/>
            <ac:spMk id="13" creationId="{AF57AFEC-D2BD-419F-ADB8-F5B1A23F3112}"/>
          </ac:spMkLst>
        </pc:spChg>
        <pc:picChg chg="add mod ord">
          <ac:chgData name="Carol Chadwick (2406192)" userId="S::2406192@student.uwtsd.ac.uk::423f8328-99dd-41a7-94df-5ed483a4cb73" providerId="AD" clId="Web-{1013F523-1C07-E3C4-F326-2AC6E9D98178}" dt="2024-12-06T12:02:18.406" v="793"/>
          <ac:picMkLst>
            <pc:docMk/>
            <pc:sldMk cId="4016519436" sldId="270"/>
            <ac:picMk id="4" creationId="{D8E7B992-1C0E-4F63-2CFD-B66D44821897}"/>
          </ac:picMkLst>
        </pc:picChg>
        <pc:cxnChg chg="add">
          <ac:chgData name="Carol Chadwick (2406192)" userId="S::2406192@student.uwtsd.ac.uk::423f8328-99dd-41a7-94df-5ed483a4cb73" providerId="AD" clId="Web-{1013F523-1C07-E3C4-F326-2AC6E9D98178}" dt="2024-12-06T12:02:18.406" v="793"/>
          <ac:cxnSpMkLst>
            <pc:docMk/>
            <pc:sldMk cId="4016519436" sldId="270"/>
            <ac:cxnSpMk id="9" creationId="{D8689CE0-64D2-447C-9C1F-872D111D8AC3}"/>
          </ac:cxnSpMkLst>
        </pc:cxnChg>
        <pc:cxnChg chg="add">
          <ac:chgData name="Carol Chadwick (2406192)" userId="S::2406192@student.uwtsd.ac.uk::423f8328-99dd-41a7-94df-5ed483a4cb73" providerId="AD" clId="Web-{1013F523-1C07-E3C4-F326-2AC6E9D98178}" dt="2024-12-06T12:02:18.406" v="793"/>
          <ac:cxnSpMkLst>
            <pc:docMk/>
            <pc:sldMk cId="4016519436" sldId="270"/>
            <ac:cxnSpMk id="15" creationId="{B0AA360F-DECB-4836-8FB6-22C4BC3FB02D}"/>
          </ac:cxnSpMkLst>
        </pc:cxnChg>
      </pc:sldChg>
      <pc:sldChg chg="addSp delSp modSp new mod setBg">
        <pc:chgData name="Carol Chadwick (2406192)" userId="S::2406192@student.uwtsd.ac.uk::423f8328-99dd-41a7-94df-5ed483a4cb73" providerId="AD" clId="Web-{1013F523-1C07-E3C4-F326-2AC6E9D98178}" dt="2024-12-06T12:18:32.025" v="840" actId="20577"/>
        <pc:sldMkLst>
          <pc:docMk/>
          <pc:sldMk cId="2989617534" sldId="271"/>
        </pc:sldMkLst>
        <pc:spChg chg="mod">
          <ac:chgData name="Carol Chadwick (2406192)" userId="S::2406192@student.uwtsd.ac.uk::423f8328-99dd-41a7-94df-5ed483a4cb73" providerId="AD" clId="Web-{1013F523-1C07-E3C4-F326-2AC6E9D98178}" dt="2024-12-06T12:18:32.025" v="840" actId="20577"/>
          <ac:spMkLst>
            <pc:docMk/>
            <pc:sldMk cId="2989617534" sldId="271"/>
            <ac:spMk id="2" creationId="{68A6885D-024D-3182-6861-B0ABCD3E5787}"/>
          </ac:spMkLst>
        </pc:spChg>
        <pc:spChg chg="mod">
          <ac:chgData name="Carol Chadwick (2406192)" userId="S::2406192@student.uwtsd.ac.uk::423f8328-99dd-41a7-94df-5ed483a4cb73" providerId="AD" clId="Web-{1013F523-1C07-E3C4-F326-2AC6E9D98178}" dt="2024-12-06T12:17:58.681" v="829" actId="14100"/>
          <ac:spMkLst>
            <pc:docMk/>
            <pc:sldMk cId="2989617534" sldId="271"/>
            <ac:spMk id="3" creationId="{850BA0FC-1BFB-A0F8-62FC-7B99B0A16EA9}"/>
          </ac:spMkLst>
        </pc:spChg>
        <pc:spChg chg="add">
          <ac:chgData name="Carol Chadwick (2406192)" userId="S::2406192@student.uwtsd.ac.uk::423f8328-99dd-41a7-94df-5ed483a4cb73" providerId="AD" clId="Web-{1013F523-1C07-E3C4-F326-2AC6E9D98178}" dt="2024-12-06T12:17:34.696" v="823"/>
          <ac:spMkLst>
            <pc:docMk/>
            <pc:sldMk cId="2989617534" sldId="271"/>
            <ac:spMk id="15" creationId="{A3B168A7-66FE-4359-9866-CBB841A729E6}"/>
          </ac:spMkLst>
        </pc:spChg>
        <pc:picChg chg="add mod ord">
          <ac:chgData name="Carol Chadwick (2406192)" userId="S::2406192@student.uwtsd.ac.uk::423f8328-99dd-41a7-94df-5ed483a4cb73" providerId="AD" clId="Web-{1013F523-1C07-E3C4-F326-2AC6E9D98178}" dt="2024-12-06T12:17:34.696" v="823"/>
          <ac:picMkLst>
            <pc:docMk/>
            <pc:sldMk cId="2989617534" sldId="271"/>
            <ac:picMk id="4" creationId="{53894DEB-877D-45B2-D78E-6FEEC147A1C7}"/>
          </ac:picMkLst>
        </pc:picChg>
        <pc:cxnChg chg="add">
          <ac:chgData name="Carol Chadwick (2406192)" userId="S::2406192@student.uwtsd.ac.uk::423f8328-99dd-41a7-94df-5ed483a4cb73" providerId="AD" clId="Web-{1013F523-1C07-E3C4-F326-2AC6E9D98178}" dt="2024-12-06T12:17:34.696" v="823"/>
          <ac:cxnSpMkLst>
            <pc:docMk/>
            <pc:sldMk cId="2989617534" sldId="271"/>
            <ac:cxnSpMk id="16" creationId="{F0748755-DDBC-46D0-91EC-1212A8EE2B40}"/>
          </ac:cxnSpMkLst>
        </pc:cxnChg>
      </pc:sldChg>
    </pc:docChg>
  </pc:docChgLst>
  <pc:docChgLst>
    <pc:chgData name="Carol Chadwick (2406192)" userId="S::2406192@student.uwtsd.ac.uk::423f8328-99dd-41a7-94df-5ed483a4cb73" providerId="AD" clId="Web-{9FF7CA69-3103-CEB3-ED20-A6EEA5B34BE4}"/>
    <pc:docChg chg="delSld modSld sldOrd">
      <pc:chgData name="Carol Chadwick (2406192)" userId="S::2406192@student.uwtsd.ac.uk::423f8328-99dd-41a7-94df-5ed483a4cb73" providerId="AD" clId="Web-{9FF7CA69-3103-CEB3-ED20-A6EEA5B34BE4}" dt="2024-12-18T14:32:20.551" v="61" actId="20577"/>
      <pc:docMkLst>
        <pc:docMk/>
      </pc:docMkLst>
      <pc:sldChg chg="del">
        <pc:chgData name="Carol Chadwick (2406192)" userId="S::2406192@student.uwtsd.ac.uk::423f8328-99dd-41a7-94df-5ed483a4cb73" providerId="AD" clId="Web-{9FF7CA69-3103-CEB3-ED20-A6EEA5B34BE4}" dt="2024-12-18T14:29:05.953" v="12"/>
        <pc:sldMkLst>
          <pc:docMk/>
          <pc:sldMk cId="223635990" sldId="260"/>
        </pc:sldMkLst>
      </pc:sldChg>
      <pc:sldChg chg="delSp del">
        <pc:chgData name="Carol Chadwick (2406192)" userId="S::2406192@student.uwtsd.ac.uk::423f8328-99dd-41a7-94df-5ed483a4cb73" providerId="AD" clId="Web-{9FF7CA69-3103-CEB3-ED20-A6EEA5B34BE4}" dt="2024-12-18T14:26:57.043" v="4"/>
        <pc:sldMkLst>
          <pc:docMk/>
          <pc:sldMk cId="3599942890" sldId="262"/>
        </pc:sldMkLst>
        <pc:picChg chg="del">
          <ac:chgData name="Carol Chadwick (2406192)" userId="S::2406192@student.uwtsd.ac.uk::423f8328-99dd-41a7-94df-5ed483a4cb73" providerId="AD" clId="Web-{9FF7CA69-3103-CEB3-ED20-A6EEA5B34BE4}" dt="2024-12-18T14:26:50.075" v="3"/>
          <ac:picMkLst>
            <pc:docMk/>
            <pc:sldMk cId="3599942890" sldId="262"/>
            <ac:picMk id="6" creationId="{646EA49C-92FF-022D-CF93-72D444A613EE}"/>
          </ac:picMkLst>
        </pc:picChg>
      </pc:sldChg>
      <pc:sldChg chg="delSp del">
        <pc:chgData name="Carol Chadwick (2406192)" userId="S::2406192@student.uwtsd.ac.uk::423f8328-99dd-41a7-94df-5ed483a4cb73" providerId="AD" clId="Web-{9FF7CA69-3103-CEB3-ED20-A6EEA5B34BE4}" dt="2024-12-18T14:26:25.433" v="2"/>
        <pc:sldMkLst>
          <pc:docMk/>
          <pc:sldMk cId="615278922" sldId="263"/>
        </pc:sldMkLst>
        <pc:spChg chg="del">
          <ac:chgData name="Carol Chadwick (2406192)" userId="S::2406192@student.uwtsd.ac.uk::423f8328-99dd-41a7-94df-5ed483a4cb73" providerId="AD" clId="Web-{9FF7CA69-3103-CEB3-ED20-A6EEA5B34BE4}" dt="2024-12-18T14:26:19.511" v="1"/>
          <ac:spMkLst>
            <pc:docMk/>
            <pc:sldMk cId="615278922" sldId="263"/>
            <ac:spMk id="11" creationId="{1A67FB93-E092-450C-8675-960F10D5CBD6}"/>
          </ac:spMkLst>
        </pc:spChg>
        <pc:picChg chg="del">
          <ac:chgData name="Carol Chadwick (2406192)" userId="S::2406192@student.uwtsd.ac.uk::423f8328-99dd-41a7-94df-5ed483a4cb73" providerId="AD" clId="Web-{9FF7CA69-3103-CEB3-ED20-A6EEA5B34BE4}" dt="2024-12-18T14:26:04.433" v="0"/>
          <ac:picMkLst>
            <pc:docMk/>
            <pc:sldMk cId="615278922" sldId="263"/>
            <ac:picMk id="4" creationId="{27CA481A-3F59-F6CA-3A09-E56D5109765B}"/>
          </ac:picMkLst>
        </pc:picChg>
      </pc:sldChg>
      <pc:sldChg chg="ord">
        <pc:chgData name="Carol Chadwick (2406192)" userId="S::2406192@student.uwtsd.ac.uk::423f8328-99dd-41a7-94df-5ed483a4cb73" providerId="AD" clId="Web-{9FF7CA69-3103-CEB3-ED20-A6EEA5B34BE4}" dt="2024-12-18T14:27:31.935" v="5"/>
        <pc:sldMkLst>
          <pc:docMk/>
          <pc:sldMk cId="845834551" sldId="268"/>
        </pc:sldMkLst>
      </pc:sldChg>
      <pc:sldChg chg="modSp">
        <pc:chgData name="Carol Chadwick (2406192)" userId="S::2406192@student.uwtsd.ac.uk::423f8328-99dd-41a7-94df-5ed483a4cb73" providerId="AD" clId="Web-{9FF7CA69-3103-CEB3-ED20-A6EEA5B34BE4}" dt="2024-12-18T14:30:37.517" v="49" actId="20577"/>
        <pc:sldMkLst>
          <pc:docMk/>
          <pc:sldMk cId="2735921065" sldId="269"/>
        </pc:sldMkLst>
        <pc:spChg chg="mod">
          <ac:chgData name="Carol Chadwick (2406192)" userId="S::2406192@student.uwtsd.ac.uk::423f8328-99dd-41a7-94df-5ed483a4cb73" providerId="AD" clId="Web-{9FF7CA69-3103-CEB3-ED20-A6EEA5B34BE4}" dt="2024-12-18T14:29:49.969" v="17" actId="20577"/>
          <ac:spMkLst>
            <pc:docMk/>
            <pc:sldMk cId="2735921065" sldId="269"/>
            <ac:spMk id="2" creationId="{5D93AC7A-4A22-F3D0-76E7-3D92681FA5B8}"/>
          </ac:spMkLst>
        </pc:spChg>
        <pc:spChg chg="mod">
          <ac:chgData name="Carol Chadwick (2406192)" userId="S::2406192@student.uwtsd.ac.uk::423f8328-99dd-41a7-94df-5ed483a4cb73" providerId="AD" clId="Web-{9FF7CA69-3103-CEB3-ED20-A6EEA5B34BE4}" dt="2024-12-18T14:30:37.517" v="49" actId="20577"/>
          <ac:spMkLst>
            <pc:docMk/>
            <pc:sldMk cId="2735921065" sldId="269"/>
            <ac:spMk id="3" creationId="{7168F669-D244-A107-66C9-C494CEB4AD19}"/>
          </ac:spMkLst>
        </pc:spChg>
      </pc:sldChg>
      <pc:sldChg chg="modSp">
        <pc:chgData name="Carol Chadwick (2406192)" userId="S::2406192@student.uwtsd.ac.uk::423f8328-99dd-41a7-94df-5ed483a4cb73" providerId="AD" clId="Web-{9FF7CA69-3103-CEB3-ED20-A6EEA5B34BE4}" dt="2024-12-18T14:31:48.347" v="56" actId="20577"/>
        <pc:sldMkLst>
          <pc:docMk/>
          <pc:sldMk cId="2989617534" sldId="271"/>
        </pc:sldMkLst>
        <pc:spChg chg="mod">
          <ac:chgData name="Carol Chadwick (2406192)" userId="S::2406192@student.uwtsd.ac.uk::423f8328-99dd-41a7-94df-5ed483a4cb73" providerId="AD" clId="Web-{9FF7CA69-3103-CEB3-ED20-A6EEA5B34BE4}" dt="2024-12-18T14:31:48.347" v="56" actId="20577"/>
          <ac:spMkLst>
            <pc:docMk/>
            <pc:sldMk cId="2989617534" sldId="271"/>
            <ac:spMk id="2" creationId="{68A6885D-024D-3182-6861-B0ABCD3E5787}"/>
          </ac:spMkLst>
        </pc:spChg>
      </pc:sldChg>
      <pc:sldChg chg="modSp ord">
        <pc:chgData name="Carol Chadwick (2406192)" userId="S::2406192@student.uwtsd.ac.uk::423f8328-99dd-41a7-94df-5ed483a4cb73" providerId="AD" clId="Web-{9FF7CA69-3103-CEB3-ED20-A6EEA5B34BE4}" dt="2024-12-18T14:32:20.551" v="61" actId="20577"/>
        <pc:sldMkLst>
          <pc:docMk/>
          <pc:sldMk cId="907963085" sldId="273"/>
        </pc:sldMkLst>
        <pc:spChg chg="mod">
          <ac:chgData name="Carol Chadwick (2406192)" userId="S::2406192@student.uwtsd.ac.uk::423f8328-99dd-41a7-94df-5ed483a4cb73" providerId="AD" clId="Web-{9FF7CA69-3103-CEB3-ED20-A6EEA5B34BE4}" dt="2024-12-18T14:32:20.551" v="61" actId="20577"/>
          <ac:spMkLst>
            <pc:docMk/>
            <pc:sldMk cId="907963085" sldId="273"/>
            <ac:spMk id="2" creationId="{DA435396-28A7-9679-4105-E99A902FABDA}"/>
          </ac:spMkLst>
        </pc:spChg>
      </pc:sldChg>
    </pc:docChg>
  </pc:docChgLst>
  <pc:docChgLst>
    <pc:chgData name="Carol Chadwick (2406192)" userId="S::2406192@student.uwtsd.ac.uk::423f8328-99dd-41a7-94df-5ed483a4cb73" providerId="AD" clId="Web-{FD929DEE-9E0F-2E7E-F587-96236CD20415}"/>
    <pc:docChg chg="addSld modSld">
      <pc:chgData name="Carol Chadwick (2406192)" userId="S::2406192@student.uwtsd.ac.uk::423f8328-99dd-41a7-94df-5ed483a4cb73" providerId="AD" clId="Web-{FD929DEE-9E0F-2E7E-F587-96236CD20415}" dt="2024-12-06T12:48:30.672" v="184" actId="20577"/>
      <pc:docMkLst>
        <pc:docMk/>
      </pc:docMkLst>
      <pc:sldChg chg="modSp">
        <pc:chgData name="Carol Chadwick (2406192)" userId="S::2406192@student.uwtsd.ac.uk::423f8328-99dd-41a7-94df-5ed483a4cb73" providerId="AD" clId="Web-{FD929DEE-9E0F-2E7E-F587-96236CD20415}" dt="2024-12-06T12:43:11.023" v="155" actId="20577"/>
        <pc:sldMkLst>
          <pc:docMk/>
          <pc:sldMk cId="1604034581" sldId="258"/>
        </pc:sldMkLst>
        <pc:spChg chg="mod">
          <ac:chgData name="Carol Chadwick (2406192)" userId="S::2406192@student.uwtsd.ac.uk::423f8328-99dd-41a7-94df-5ed483a4cb73" providerId="AD" clId="Web-{FD929DEE-9E0F-2E7E-F587-96236CD20415}" dt="2024-12-06T12:42:32.960" v="151" actId="20577"/>
          <ac:spMkLst>
            <pc:docMk/>
            <pc:sldMk cId="1604034581" sldId="258"/>
            <ac:spMk id="2" creationId="{FF9CE3C1-7013-C382-E1D6-4F40F1471032}"/>
          </ac:spMkLst>
        </pc:spChg>
        <pc:spChg chg="mod">
          <ac:chgData name="Carol Chadwick (2406192)" userId="S::2406192@student.uwtsd.ac.uk::423f8328-99dd-41a7-94df-5ed483a4cb73" providerId="AD" clId="Web-{FD929DEE-9E0F-2E7E-F587-96236CD20415}" dt="2024-12-06T12:43:11.023" v="155" actId="20577"/>
          <ac:spMkLst>
            <pc:docMk/>
            <pc:sldMk cId="1604034581" sldId="258"/>
            <ac:spMk id="3" creationId="{CDFCCC26-B321-CA4F-7E29-5E5344B3C3EF}"/>
          </ac:spMkLst>
        </pc:spChg>
      </pc:sldChg>
      <pc:sldChg chg="modSp">
        <pc:chgData name="Carol Chadwick (2406192)" userId="S::2406192@student.uwtsd.ac.uk::423f8328-99dd-41a7-94df-5ed483a4cb73" providerId="AD" clId="Web-{FD929DEE-9E0F-2E7E-F587-96236CD20415}" dt="2024-12-06T12:48:30.672" v="184" actId="20577"/>
        <pc:sldMkLst>
          <pc:docMk/>
          <pc:sldMk cId="223635990" sldId="260"/>
        </pc:sldMkLst>
        <pc:spChg chg="mod">
          <ac:chgData name="Carol Chadwick (2406192)" userId="S::2406192@student.uwtsd.ac.uk::423f8328-99dd-41a7-94df-5ed483a4cb73" providerId="AD" clId="Web-{FD929DEE-9E0F-2E7E-F587-96236CD20415}" dt="2024-12-06T12:47:45.218" v="170" actId="14100"/>
          <ac:spMkLst>
            <pc:docMk/>
            <pc:sldMk cId="223635990" sldId="260"/>
            <ac:spMk id="2" creationId="{17E23B02-C5C5-A45A-E6BD-B93DEE534937}"/>
          </ac:spMkLst>
        </pc:spChg>
        <pc:spChg chg="mod">
          <ac:chgData name="Carol Chadwick (2406192)" userId="S::2406192@student.uwtsd.ac.uk::423f8328-99dd-41a7-94df-5ed483a4cb73" providerId="AD" clId="Web-{FD929DEE-9E0F-2E7E-F587-96236CD20415}" dt="2024-12-06T12:48:30.672" v="184" actId="20577"/>
          <ac:spMkLst>
            <pc:docMk/>
            <pc:sldMk cId="223635990" sldId="260"/>
            <ac:spMk id="3" creationId="{1A2C3D6A-EDD6-52A6-012D-D9854A7C3EE3}"/>
          </ac:spMkLst>
        </pc:spChg>
      </pc:sldChg>
      <pc:sldChg chg="modSp">
        <pc:chgData name="Carol Chadwick (2406192)" userId="S::2406192@student.uwtsd.ac.uk::423f8328-99dd-41a7-94df-5ed483a4cb73" providerId="AD" clId="Web-{FD929DEE-9E0F-2E7E-F587-96236CD20415}" dt="2024-12-06T12:40:38.941" v="140" actId="20577"/>
        <pc:sldMkLst>
          <pc:docMk/>
          <pc:sldMk cId="615278922" sldId="263"/>
        </pc:sldMkLst>
        <pc:spChg chg="mod">
          <ac:chgData name="Carol Chadwick (2406192)" userId="S::2406192@student.uwtsd.ac.uk::423f8328-99dd-41a7-94df-5ed483a4cb73" providerId="AD" clId="Web-{FD929DEE-9E0F-2E7E-F587-96236CD20415}" dt="2024-12-06T12:40:38.941" v="140" actId="20577"/>
          <ac:spMkLst>
            <pc:docMk/>
            <pc:sldMk cId="615278922" sldId="263"/>
            <ac:spMk id="3" creationId="{BE80AB88-006E-9A94-61DF-A3F6E65637E5}"/>
          </ac:spMkLst>
        </pc:spChg>
      </pc:sldChg>
      <pc:sldChg chg="modSp">
        <pc:chgData name="Carol Chadwick (2406192)" userId="S::2406192@student.uwtsd.ac.uk::423f8328-99dd-41a7-94df-5ed483a4cb73" providerId="AD" clId="Web-{FD929DEE-9E0F-2E7E-F587-96236CD20415}" dt="2024-12-06T12:39:01.204" v="101" actId="20577"/>
        <pc:sldMkLst>
          <pc:docMk/>
          <pc:sldMk cId="2735921065" sldId="269"/>
        </pc:sldMkLst>
        <pc:spChg chg="mod">
          <ac:chgData name="Carol Chadwick (2406192)" userId="S::2406192@student.uwtsd.ac.uk::423f8328-99dd-41a7-94df-5ed483a4cb73" providerId="AD" clId="Web-{FD929DEE-9E0F-2E7E-F587-96236CD20415}" dt="2024-12-06T12:39:01.204" v="101" actId="20577"/>
          <ac:spMkLst>
            <pc:docMk/>
            <pc:sldMk cId="2735921065" sldId="269"/>
            <ac:spMk id="3" creationId="{7168F669-D244-A107-66C9-C494CEB4AD19}"/>
          </ac:spMkLst>
        </pc:spChg>
      </pc:sldChg>
      <pc:sldChg chg="modSp">
        <pc:chgData name="Carol Chadwick (2406192)" userId="S::2406192@student.uwtsd.ac.uk::423f8328-99dd-41a7-94df-5ed483a4cb73" providerId="AD" clId="Web-{FD929DEE-9E0F-2E7E-F587-96236CD20415}" dt="2024-12-06T12:43:40.743" v="165" actId="20577"/>
        <pc:sldMkLst>
          <pc:docMk/>
          <pc:sldMk cId="4016519436" sldId="270"/>
        </pc:sldMkLst>
        <pc:spChg chg="mod">
          <ac:chgData name="Carol Chadwick (2406192)" userId="S::2406192@student.uwtsd.ac.uk::423f8328-99dd-41a7-94df-5ed483a4cb73" providerId="AD" clId="Web-{FD929DEE-9E0F-2E7E-F587-96236CD20415}" dt="2024-12-06T12:43:40.743" v="165" actId="20577"/>
          <ac:spMkLst>
            <pc:docMk/>
            <pc:sldMk cId="4016519436" sldId="270"/>
            <ac:spMk id="2" creationId="{5226968D-7F6F-6F2A-E17A-7867899E614F}"/>
          </ac:spMkLst>
        </pc:spChg>
      </pc:sldChg>
      <pc:sldChg chg="addSp modSp new mod setBg">
        <pc:chgData name="Carol Chadwick (2406192)" userId="S::2406192@student.uwtsd.ac.uk::423f8328-99dd-41a7-94df-5ed483a4cb73" providerId="AD" clId="Web-{FD929DEE-9E0F-2E7E-F587-96236CD20415}" dt="2024-12-06T12:38:10.312" v="85" actId="20577"/>
        <pc:sldMkLst>
          <pc:docMk/>
          <pc:sldMk cId="4154656128" sldId="272"/>
        </pc:sldMkLst>
        <pc:spChg chg="mod">
          <ac:chgData name="Carol Chadwick (2406192)" userId="S::2406192@student.uwtsd.ac.uk::423f8328-99dd-41a7-94df-5ed483a4cb73" providerId="AD" clId="Web-{FD929DEE-9E0F-2E7E-F587-96236CD20415}" dt="2024-12-06T12:37:19.233" v="76"/>
          <ac:spMkLst>
            <pc:docMk/>
            <pc:sldMk cId="4154656128" sldId="272"/>
            <ac:spMk id="2" creationId="{6A99DD08-0F7B-FAEC-E0AB-AE2724DD0AE5}"/>
          </ac:spMkLst>
        </pc:spChg>
        <pc:spChg chg="mod">
          <ac:chgData name="Carol Chadwick (2406192)" userId="S::2406192@student.uwtsd.ac.uk::423f8328-99dd-41a7-94df-5ed483a4cb73" providerId="AD" clId="Web-{FD929DEE-9E0F-2E7E-F587-96236CD20415}" dt="2024-12-06T12:38:10.312" v="85" actId="20577"/>
          <ac:spMkLst>
            <pc:docMk/>
            <pc:sldMk cId="4154656128" sldId="272"/>
            <ac:spMk id="3" creationId="{ECCA58DD-A55A-05D9-3ED3-A64B4F8508BF}"/>
          </ac:spMkLst>
        </pc:spChg>
        <pc:spChg chg="add">
          <ac:chgData name="Carol Chadwick (2406192)" userId="S::2406192@student.uwtsd.ac.uk::423f8328-99dd-41a7-94df-5ed483a4cb73" providerId="AD" clId="Web-{FD929DEE-9E0F-2E7E-F587-96236CD20415}" dt="2024-12-06T12:37:19.233" v="76"/>
          <ac:spMkLst>
            <pc:docMk/>
            <pc:sldMk cId="4154656128" sldId="272"/>
            <ac:spMk id="9" creationId="{7BAB60E1-3066-43D0-BDD2-96DC8AC584FC}"/>
          </ac:spMkLst>
        </pc:spChg>
        <pc:spChg chg="add">
          <ac:chgData name="Carol Chadwick (2406192)" userId="S::2406192@student.uwtsd.ac.uk::423f8328-99dd-41a7-94df-5ed483a4cb73" providerId="AD" clId="Web-{FD929DEE-9E0F-2E7E-F587-96236CD20415}" dt="2024-12-06T12:37:19.233" v="76"/>
          <ac:spMkLst>
            <pc:docMk/>
            <pc:sldMk cId="4154656128" sldId="272"/>
            <ac:spMk id="11" creationId="{1A67FB93-E092-450C-8675-960F10D5CBD6}"/>
          </ac:spMkLst>
        </pc:spChg>
        <pc:picChg chg="add mod ord">
          <ac:chgData name="Carol Chadwick (2406192)" userId="S::2406192@student.uwtsd.ac.uk::423f8328-99dd-41a7-94df-5ed483a4cb73" providerId="AD" clId="Web-{FD929DEE-9E0F-2E7E-F587-96236CD20415}" dt="2024-12-06T12:37:19.233" v="76"/>
          <ac:picMkLst>
            <pc:docMk/>
            <pc:sldMk cId="4154656128" sldId="272"/>
            <ac:picMk id="4" creationId="{0B0ADB30-AA83-13AF-6861-3F11C3FA8A86}"/>
          </ac:picMkLst>
        </pc:picChg>
        <pc:cxnChg chg="add">
          <ac:chgData name="Carol Chadwick (2406192)" userId="S::2406192@student.uwtsd.ac.uk::423f8328-99dd-41a7-94df-5ed483a4cb73" providerId="AD" clId="Web-{FD929DEE-9E0F-2E7E-F587-96236CD20415}" dt="2024-12-06T12:37:19.233" v="76"/>
          <ac:cxnSpMkLst>
            <pc:docMk/>
            <pc:sldMk cId="4154656128" sldId="272"/>
            <ac:cxnSpMk id="13" creationId="{F0748755-DDBC-46D0-91EC-1212A8EE2B40}"/>
          </ac:cxnSpMkLst>
        </pc:cxnChg>
      </pc:sldChg>
    </pc:docChg>
  </pc:docChgLst>
  <pc:docChgLst>
    <pc:chgData name="Carol Chadwick (2406192)" userId="S::2406192@student.uwtsd.ac.uk::423f8328-99dd-41a7-94df-5ed483a4cb73" providerId="AD" clId="Web-{50CC1276-5E2D-2436-0E0A-670308F0F944}"/>
    <pc:docChg chg="modSld">
      <pc:chgData name="Carol Chadwick (2406192)" userId="S::2406192@student.uwtsd.ac.uk::423f8328-99dd-41a7-94df-5ed483a4cb73" providerId="AD" clId="Web-{50CC1276-5E2D-2436-0E0A-670308F0F944}" dt="2024-12-14T12:37:29.876" v="19" actId="20577"/>
      <pc:docMkLst>
        <pc:docMk/>
      </pc:docMkLst>
      <pc:sldChg chg="modSp">
        <pc:chgData name="Carol Chadwick (2406192)" userId="S::2406192@student.uwtsd.ac.uk::423f8328-99dd-41a7-94df-5ed483a4cb73" providerId="AD" clId="Web-{50CC1276-5E2D-2436-0E0A-670308F0F944}" dt="2024-12-14T12:37:29.876" v="19" actId="20577"/>
        <pc:sldMkLst>
          <pc:docMk/>
          <pc:sldMk cId="845834551" sldId="268"/>
        </pc:sldMkLst>
        <pc:spChg chg="mod">
          <ac:chgData name="Carol Chadwick (2406192)" userId="S::2406192@student.uwtsd.ac.uk::423f8328-99dd-41a7-94df-5ed483a4cb73" providerId="AD" clId="Web-{50CC1276-5E2D-2436-0E0A-670308F0F944}" dt="2024-12-14T12:37:29.876" v="19" actId="20577"/>
          <ac:spMkLst>
            <pc:docMk/>
            <pc:sldMk cId="845834551" sldId="268"/>
            <ac:spMk id="2" creationId="{5C8FFB8C-B956-3B48-F072-8CAA6162479C}"/>
          </ac:spMkLst>
        </pc:spChg>
        <pc:graphicFrameChg chg="mod">
          <ac:chgData name="Carol Chadwick (2406192)" userId="S::2406192@student.uwtsd.ac.uk::423f8328-99dd-41a7-94df-5ed483a4cb73" providerId="AD" clId="Web-{50CC1276-5E2D-2436-0E0A-670308F0F944}" dt="2024-12-14T12:35:56.920" v="10" actId="14100"/>
          <ac:graphicFrameMkLst>
            <pc:docMk/>
            <pc:sldMk cId="845834551" sldId="268"/>
            <ac:graphicFrameMk id="31" creationId="{B431AEBC-8E1B-7AEB-7E6B-C4C354B1F0F9}"/>
          </ac:graphicFrameMkLst>
        </pc:graphicFrameChg>
      </pc:sldChg>
    </pc:docChg>
  </pc:docChgLst>
  <pc:docChgLst>
    <pc:chgData name="Carol Chadwick (2406192)" userId="S::2406192@student.uwtsd.ac.uk::423f8328-99dd-41a7-94df-5ed483a4cb73" providerId="AD" clId="Web-{34F6D5EE-0D88-0C99-F1DC-A383B5848B11}"/>
    <pc:docChg chg="modSld">
      <pc:chgData name="Carol Chadwick (2406192)" userId="S::2406192@student.uwtsd.ac.uk::423f8328-99dd-41a7-94df-5ed483a4cb73" providerId="AD" clId="Web-{34F6D5EE-0D88-0C99-F1DC-A383B5848B11}" dt="2024-12-06T11:16:29.492" v="376" actId="14100"/>
      <pc:docMkLst>
        <pc:docMk/>
      </pc:docMkLst>
      <pc:sldChg chg="modSp">
        <pc:chgData name="Carol Chadwick (2406192)" userId="S::2406192@student.uwtsd.ac.uk::423f8328-99dd-41a7-94df-5ed483a4cb73" providerId="AD" clId="Web-{34F6D5EE-0D88-0C99-F1DC-A383B5848B11}" dt="2024-12-06T10:57:40.932" v="73" actId="20577"/>
        <pc:sldMkLst>
          <pc:docMk/>
          <pc:sldMk cId="193999664" sldId="257"/>
        </pc:sldMkLst>
        <pc:spChg chg="mod">
          <ac:chgData name="Carol Chadwick (2406192)" userId="S::2406192@student.uwtsd.ac.uk::423f8328-99dd-41a7-94df-5ed483a4cb73" providerId="AD" clId="Web-{34F6D5EE-0D88-0C99-F1DC-A383B5848B11}" dt="2024-12-06T10:57:40.932" v="73" actId="20577"/>
          <ac:spMkLst>
            <pc:docMk/>
            <pc:sldMk cId="193999664" sldId="257"/>
            <ac:spMk id="2" creationId="{2E14C7CC-B201-4C3A-5CF5-4E347912A907}"/>
          </ac:spMkLst>
        </pc:spChg>
      </pc:sldChg>
      <pc:sldChg chg="modSp">
        <pc:chgData name="Carol Chadwick (2406192)" userId="S::2406192@student.uwtsd.ac.uk::423f8328-99dd-41a7-94df-5ed483a4cb73" providerId="AD" clId="Web-{34F6D5EE-0D88-0C99-F1DC-A383B5848B11}" dt="2024-12-06T10:59:42.216" v="100" actId="20577"/>
        <pc:sldMkLst>
          <pc:docMk/>
          <pc:sldMk cId="1604034581" sldId="258"/>
        </pc:sldMkLst>
        <pc:spChg chg="mod">
          <ac:chgData name="Carol Chadwick (2406192)" userId="S::2406192@student.uwtsd.ac.uk::423f8328-99dd-41a7-94df-5ed483a4cb73" providerId="AD" clId="Web-{34F6D5EE-0D88-0C99-F1DC-A383B5848B11}" dt="2024-12-06T10:59:07.715" v="97" actId="14100"/>
          <ac:spMkLst>
            <pc:docMk/>
            <pc:sldMk cId="1604034581" sldId="258"/>
            <ac:spMk id="2" creationId="{FF9CE3C1-7013-C382-E1D6-4F40F1471032}"/>
          </ac:spMkLst>
        </pc:spChg>
        <pc:spChg chg="mod">
          <ac:chgData name="Carol Chadwick (2406192)" userId="S::2406192@student.uwtsd.ac.uk::423f8328-99dd-41a7-94df-5ed483a4cb73" providerId="AD" clId="Web-{34F6D5EE-0D88-0C99-F1DC-A383B5848B11}" dt="2024-12-06T10:59:42.216" v="100" actId="20577"/>
          <ac:spMkLst>
            <pc:docMk/>
            <pc:sldMk cId="1604034581" sldId="258"/>
            <ac:spMk id="3" creationId="{CDFCCC26-B321-CA4F-7E29-5E5344B3C3EF}"/>
          </ac:spMkLst>
        </pc:spChg>
      </pc:sldChg>
      <pc:sldChg chg="modSp">
        <pc:chgData name="Carol Chadwick (2406192)" userId="S::2406192@student.uwtsd.ac.uk::423f8328-99dd-41a7-94df-5ed483a4cb73" providerId="AD" clId="Web-{34F6D5EE-0D88-0C99-F1DC-A383B5848B11}" dt="2024-12-06T11:04:27.786" v="186" actId="20577"/>
        <pc:sldMkLst>
          <pc:docMk/>
          <pc:sldMk cId="2878983390" sldId="259"/>
        </pc:sldMkLst>
        <pc:spChg chg="mod">
          <ac:chgData name="Carol Chadwick (2406192)" userId="S::2406192@student.uwtsd.ac.uk::423f8328-99dd-41a7-94df-5ed483a4cb73" providerId="AD" clId="Web-{34F6D5EE-0D88-0C99-F1DC-A383B5848B11}" dt="2024-12-06T11:04:27.786" v="186" actId="20577"/>
          <ac:spMkLst>
            <pc:docMk/>
            <pc:sldMk cId="2878983390" sldId="259"/>
            <ac:spMk id="3" creationId="{2B78AA33-CF48-AC06-C768-D5AA65B572CE}"/>
          </ac:spMkLst>
        </pc:spChg>
      </pc:sldChg>
      <pc:sldChg chg="modSp">
        <pc:chgData name="Carol Chadwick (2406192)" userId="S::2406192@student.uwtsd.ac.uk::423f8328-99dd-41a7-94df-5ed483a4cb73" providerId="AD" clId="Web-{34F6D5EE-0D88-0C99-F1DC-A383B5848B11}" dt="2024-12-06T11:07:43.885" v="233" actId="20577"/>
        <pc:sldMkLst>
          <pc:docMk/>
          <pc:sldMk cId="223635990" sldId="260"/>
        </pc:sldMkLst>
        <pc:spChg chg="mod">
          <ac:chgData name="Carol Chadwick (2406192)" userId="S::2406192@student.uwtsd.ac.uk::423f8328-99dd-41a7-94df-5ed483a4cb73" providerId="AD" clId="Web-{34F6D5EE-0D88-0C99-F1DC-A383B5848B11}" dt="2024-12-06T11:07:42.088" v="231" actId="20577"/>
          <ac:spMkLst>
            <pc:docMk/>
            <pc:sldMk cId="223635990" sldId="260"/>
            <ac:spMk id="2" creationId="{17E23B02-C5C5-A45A-E6BD-B93DEE534937}"/>
          </ac:spMkLst>
        </pc:spChg>
        <pc:spChg chg="mod">
          <ac:chgData name="Carol Chadwick (2406192)" userId="S::2406192@student.uwtsd.ac.uk::423f8328-99dd-41a7-94df-5ed483a4cb73" providerId="AD" clId="Web-{34F6D5EE-0D88-0C99-F1DC-A383B5848B11}" dt="2024-12-06T11:07:43.885" v="233" actId="20577"/>
          <ac:spMkLst>
            <pc:docMk/>
            <pc:sldMk cId="223635990" sldId="260"/>
            <ac:spMk id="3" creationId="{1A2C3D6A-EDD6-52A6-012D-D9854A7C3EE3}"/>
          </ac:spMkLst>
        </pc:spChg>
      </pc:sldChg>
      <pc:sldChg chg="modSp">
        <pc:chgData name="Carol Chadwick (2406192)" userId="S::2406192@student.uwtsd.ac.uk::423f8328-99dd-41a7-94df-5ed483a4cb73" providerId="AD" clId="Web-{34F6D5EE-0D88-0C99-F1DC-A383B5848B11}" dt="2024-12-06T11:13:42.863" v="343" actId="20577"/>
        <pc:sldMkLst>
          <pc:docMk/>
          <pc:sldMk cId="1181727085" sldId="261"/>
        </pc:sldMkLst>
        <pc:spChg chg="mod">
          <ac:chgData name="Carol Chadwick (2406192)" userId="S::2406192@student.uwtsd.ac.uk::423f8328-99dd-41a7-94df-5ed483a4cb73" providerId="AD" clId="Web-{34F6D5EE-0D88-0C99-F1DC-A383B5848B11}" dt="2024-12-06T11:13:42.863" v="343" actId="20577"/>
          <ac:spMkLst>
            <pc:docMk/>
            <pc:sldMk cId="1181727085" sldId="261"/>
            <ac:spMk id="3" creationId="{9B96741B-7EB0-86BB-DF0D-CDC1A90B03B8}"/>
          </ac:spMkLst>
        </pc:spChg>
      </pc:sldChg>
      <pc:sldChg chg="modSp">
        <pc:chgData name="Carol Chadwick (2406192)" userId="S::2406192@student.uwtsd.ac.uk::423f8328-99dd-41a7-94df-5ed483a4cb73" providerId="AD" clId="Web-{34F6D5EE-0D88-0C99-F1DC-A383B5848B11}" dt="2024-12-06T11:16:29.492" v="376" actId="14100"/>
        <pc:sldMkLst>
          <pc:docMk/>
          <pc:sldMk cId="3599942890" sldId="262"/>
        </pc:sldMkLst>
        <pc:spChg chg="mod">
          <ac:chgData name="Carol Chadwick (2406192)" userId="S::2406192@student.uwtsd.ac.uk::423f8328-99dd-41a7-94df-5ed483a4cb73" providerId="AD" clId="Web-{34F6D5EE-0D88-0C99-F1DC-A383B5848B11}" dt="2024-12-06T11:15:50.710" v="366" actId="20577"/>
          <ac:spMkLst>
            <pc:docMk/>
            <pc:sldMk cId="3599942890" sldId="262"/>
            <ac:spMk id="2" creationId="{57CE698E-3C7A-948F-DAF2-182B74121C0B}"/>
          </ac:spMkLst>
        </pc:spChg>
        <pc:spChg chg="mod">
          <ac:chgData name="Carol Chadwick (2406192)" userId="S::2406192@student.uwtsd.ac.uk::423f8328-99dd-41a7-94df-5ed483a4cb73" providerId="AD" clId="Web-{34F6D5EE-0D88-0C99-F1DC-A383B5848B11}" dt="2024-12-06T11:16:29.492" v="376" actId="14100"/>
          <ac:spMkLst>
            <pc:docMk/>
            <pc:sldMk cId="3599942890" sldId="262"/>
            <ac:spMk id="3" creationId="{005F44CC-8D5E-BA32-280A-7C66E00EFFF7}"/>
          </ac:spMkLst>
        </pc:spChg>
      </pc:sldChg>
    </pc:docChg>
  </pc:docChgLst>
  <pc:docChgLst>
    <pc:chgData name="Carol Chadwick (2406192)" userId="S::2406192@student.uwtsd.ac.uk::423f8328-99dd-41a7-94df-5ed483a4cb73" providerId="AD" clId="Web-{E17738EF-EDE2-DBDC-EA40-F7ECDA784717}"/>
    <pc:docChg chg="addSld modSld addMainMaster delMainMaster">
      <pc:chgData name="Carol Chadwick (2406192)" userId="S::2406192@student.uwtsd.ac.uk::423f8328-99dd-41a7-94df-5ed483a4cb73" providerId="AD" clId="Web-{E17738EF-EDE2-DBDC-EA40-F7ECDA784717}" dt="2024-11-23T13:12:55.007" v="1052" actId="14100"/>
      <pc:docMkLst>
        <pc:docMk/>
      </pc:docMkLst>
      <pc:sldChg chg="addSp delSp modSp mod setBg modClrScheme chgLayout">
        <pc:chgData name="Carol Chadwick (2406192)" userId="S::2406192@student.uwtsd.ac.uk::423f8328-99dd-41a7-94df-5ed483a4cb73" providerId="AD" clId="Web-{E17738EF-EDE2-DBDC-EA40-F7ECDA784717}" dt="2024-11-23T12:06:41.537" v="94" actId="20577"/>
        <pc:sldMkLst>
          <pc:docMk/>
          <pc:sldMk cId="109857222" sldId="256"/>
        </pc:sldMkLst>
        <pc:spChg chg="mod ord">
          <ac:chgData name="Carol Chadwick (2406192)" userId="S::2406192@student.uwtsd.ac.uk::423f8328-99dd-41a7-94df-5ed483a4cb73" providerId="AD" clId="Web-{E17738EF-EDE2-DBDC-EA40-F7ECDA784717}" dt="2024-11-23T12:06:41.537" v="94" actId="20577"/>
          <ac:spMkLst>
            <pc:docMk/>
            <pc:sldMk cId="109857222" sldId="256"/>
            <ac:spMk id="2" creationId="{00000000-0000-0000-0000-000000000000}"/>
          </ac:spMkLst>
        </pc:spChg>
        <pc:spChg chg="mod">
          <ac:chgData name="Carol Chadwick (2406192)" userId="S::2406192@student.uwtsd.ac.uk::423f8328-99dd-41a7-94df-5ed483a4cb73" providerId="AD" clId="Web-{E17738EF-EDE2-DBDC-EA40-F7ECDA784717}" dt="2024-11-23T11:59:52.901" v="23" actId="20577"/>
          <ac:spMkLst>
            <pc:docMk/>
            <pc:sldMk cId="109857222" sldId="256"/>
            <ac:spMk id="3" creationId="{00000000-0000-0000-0000-000000000000}"/>
          </ac:spMkLst>
        </pc:spChg>
        <pc:spChg chg="add">
          <ac:chgData name="Carol Chadwick (2406192)" userId="S::2406192@student.uwtsd.ac.uk::423f8328-99dd-41a7-94df-5ed483a4cb73" providerId="AD" clId="Web-{E17738EF-EDE2-DBDC-EA40-F7ECDA784717}" dt="2024-11-23T11:58:34.305" v="13"/>
          <ac:spMkLst>
            <pc:docMk/>
            <pc:sldMk cId="109857222" sldId="256"/>
            <ac:spMk id="9" creationId="{3CE54A2A-DF49-4800-82E7-3AF9353F8110}"/>
          </ac:spMkLst>
        </pc:spChg>
        <pc:spChg chg="add">
          <ac:chgData name="Carol Chadwick (2406192)" userId="S::2406192@student.uwtsd.ac.uk::423f8328-99dd-41a7-94df-5ed483a4cb73" providerId="AD" clId="Web-{E17738EF-EDE2-DBDC-EA40-F7ECDA784717}" dt="2024-11-23T11:58:34.305" v="13"/>
          <ac:spMkLst>
            <pc:docMk/>
            <pc:sldMk cId="109857222" sldId="256"/>
            <ac:spMk id="11" creationId="{836D1C3F-3B56-4607-9BE3-5611009C2B15}"/>
          </ac:spMkLst>
        </pc:spChg>
        <pc:spChg chg="add">
          <ac:chgData name="Carol Chadwick (2406192)" userId="S::2406192@student.uwtsd.ac.uk::423f8328-99dd-41a7-94df-5ed483a4cb73" providerId="AD" clId="Web-{E17738EF-EDE2-DBDC-EA40-F7ECDA784717}" dt="2024-11-23T11:58:34.305" v="13"/>
          <ac:spMkLst>
            <pc:docMk/>
            <pc:sldMk cId="109857222" sldId="256"/>
            <ac:spMk id="13" creationId="{89F20272-3B4F-6A3B-D2BA-5C9FE5E57546}"/>
          </ac:spMkLst>
        </pc:spChg>
        <pc:picChg chg="add">
          <ac:chgData name="Carol Chadwick (2406192)" userId="S::2406192@student.uwtsd.ac.uk::423f8328-99dd-41a7-94df-5ed483a4cb73" providerId="AD" clId="Web-{E17738EF-EDE2-DBDC-EA40-F7ECDA784717}" dt="2024-11-23T11:58:34.305" v="13"/>
          <ac:picMkLst>
            <pc:docMk/>
            <pc:sldMk cId="109857222" sldId="256"/>
            <ac:picMk id="4" creationId="{028D3BC2-63BB-0024-55FF-73A6FCAA8B45}"/>
          </ac:picMkLst>
        </pc:picChg>
        <pc:cxnChg chg="add">
          <ac:chgData name="Carol Chadwick (2406192)" userId="S::2406192@student.uwtsd.ac.uk::423f8328-99dd-41a7-94df-5ed483a4cb73" providerId="AD" clId="Web-{E17738EF-EDE2-DBDC-EA40-F7ECDA784717}" dt="2024-11-23T11:58:34.305" v="13"/>
          <ac:cxnSpMkLst>
            <pc:docMk/>
            <pc:sldMk cId="109857222" sldId="256"/>
            <ac:cxnSpMk id="15" creationId="{B0AA360F-DECB-4836-8FB6-22C4BC3FB02D}"/>
          </ac:cxnSpMkLst>
        </pc:cxnChg>
      </pc:sldChg>
      <pc:sldChg chg="addSp delSp modSp new mod setBg">
        <pc:chgData name="Carol Chadwick (2406192)" userId="S::2406192@student.uwtsd.ac.uk::423f8328-99dd-41a7-94df-5ed483a4cb73" providerId="AD" clId="Web-{E17738EF-EDE2-DBDC-EA40-F7ECDA784717}" dt="2024-11-23T12:38:13.387" v="470"/>
        <pc:sldMkLst>
          <pc:docMk/>
          <pc:sldMk cId="193999664" sldId="257"/>
        </pc:sldMkLst>
        <pc:spChg chg="mod ord">
          <ac:chgData name="Carol Chadwick (2406192)" userId="S::2406192@student.uwtsd.ac.uk::423f8328-99dd-41a7-94df-5ed483a4cb73" providerId="AD" clId="Web-{E17738EF-EDE2-DBDC-EA40-F7ECDA784717}" dt="2024-11-23T12:38:13.387" v="470"/>
          <ac:spMkLst>
            <pc:docMk/>
            <pc:sldMk cId="193999664" sldId="257"/>
            <ac:spMk id="2" creationId="{2E14C7CC-B201-4C3A-5CF5-4E347912A907}"/>
          </ac:spMkLst>
        </pc:spChg>
        <pc:spChg chg="add">
          <ac:chgData name="Carol Chadwick (2406192)" userId="S::2406192@student.uwtsd.ac.uk::423f8328-99dd-41a7-94df-5ed483a4cb73" providerId="AD" clId="Web-{E17738EF-EDE2-DBDC-EA40-F7ECDA784717}" dt="2024-11-23T12:38:13.387" v="470"/>
          <ac:spMkLst>
            <pc:docMk/>
            <pc:sldMk cId="193999664" sldId="257"/>
            <ac:spMk id="12" creationId="{8B8AF2F4-988C-C791-C43F-485C414961D8}"/>
          </ac:spMkLst>
        </pc:spChg>
        <pc:spChg chg="add">
          <ac:chgData name="Carol Chadwick (2406192)" userId="S::2406192@student.uwtsd.ac.uk::423f8328-99dd-41a7-94df-5ed483a4cb73" providerId="AD" clId="Web-{E17738EF-EDE2-DBDC-EA40-F7ECDA784717}" dt="2024-11-23T12:38:13.387" v="470"/>
          <ac:spMkLst>
            <pc:docMk/>
            <pc:sldMk cId="193999664" sldId="257"/>
            <ac:spMk id="14" creationId="{792209DF-5D11-6D72-1984-4887D51000F4}"/>
          </ac:spMkLst>
        </pc:spChg>
        <pc:picChg chg="add mod">
          <ac:chgData name="Carol Chadwick (2406192)" userId="S::2406192@student.uwtsd.ac.uk::423f8328-99dd-41a7-94df-5ed483a4cb73" providerId="AD" clId="Web-{E17738EF-EDE2-DBDC-EA40-F7ECDA784717}" dt="2024-11-23T12:38:13.387" v="470"/>
          <ac:picMkLst>
            <pc:docMk/>
            <pc:sldMk cId="193999664" sldId="257"/>
            <ac:picMk id="5" creationId="{4B94551B-52D5-4342-334C-6B46174445DB}"/>
          </ac:picMkLst>
        </pc:picChg>
        <pc:cxnChg chg="add">
          <ac:chgData name="Carol Chadwick (2406192)" userId="S::2406192@student.uwtsd.ac.uk::423f8328-99dd-41a7-94df-5ed483a4cb73" providerId="AD" clId="Web-{E17738EF-EDE2-DBDC-EA40-F7ECDA784717}" dt="2024-11-23T12:38:13.387" v="470"/>
          <ac:cxnSpMkLst>
            <pc:docMk/>
            <pc:sldMk cId="193999664" sldId="257"/>
            <ac:cxnSpMk id="10" creationId="{D8689CE0-64D2-447C-9C1F-872D111D8AC3}"/>
          </ac:cxnSpMkLst>
        </pc:cxnChg>
        <pc:cxnChg chg="add">
          <ac:chgData name="Carol Chadwick (2406192)" userId="S::2406192@student.uwtsd.ac.uk::423f8328-99dd-41a7-94df-5ed483a4cb73" providerId="AD" clId="Web-{E17738EF-EDE2-DBDC-EA40-F7ECDA784717}" dt="2024-11-23T12:38:13.387" v="470"/>
          <ac:cxnSpMkLst>
            <pc:docMk/>
            <pc:sldMk cId="193999664" sldId="257"/>
            <ac:cxnSpMk id="16" creationId="{1163B6C4-0500-4B1A-9149-4A6C7EDAF15F}"/>
          </ac:cxnSpMkLst>
        </pc:cxnChg>
      </pc:sldChg>
      <pc:sldChg chg="addSp delSp modSp new mod setBg">
        <pc:chgData name="Carol Chadwick (2406192)" userId="S::2406192@student.uwtsd.ac.uk::423f8328-99dd-41a7-94df-5ed483a4cb73" providerId="AD" clId="Web-{E17738EF-EDE2-DBDC-EA40-F7ECDA784717}" dt="2024-11-23T13:12:55.007" v="1052" actId="14100"/>
        <pc:sldMkLst>
          <pc:docMk/>
          <pc:sldMk cId="1604034581" sldId="258"/>
        </pc:sldMkLst>
        <pc:spChg chg="mod">
          <ac:chgData name="Carol Chadwick (2406192)" userId="S::2406192@student.uwtsd.ac.uk::423f8328-99dd-41a7-94df-5ed483a4cb73" providerId="AD" clId="Web-{E17738EF-EDE2-DBDC-EA40-F7ECDA784717}" dt="2024-11-23T13:12:55.007" v="1052" actId="14100"/>
          <ac:spMkLst>
            <pc:docMk/>
            <pc:sldMk cId="1604034581" sldId="258"/>
            <ac:spMk id="2" creationId="{FF9CE3C1-7013-C382-E1D6-4F40F1471032}"/>
          </ac:spMkLst>
        </pc:spChg>
        <pc:spChg chg="mod">
          <ac:chgData name="Carol Chadwick (2406192)" userId="S::2406192@student.uwtsd.ac.uk::423f8328-99dd-41a7-94df-5ed483a4cb73" providerId="AD" clId="Web-{E17738EF-EDE2-DBDC-EA40-F7ECDA784717}" dt="2024-11-23T12:40:01.780" v="495" actId="20577"/>
          <ac:spMkLst>
            <pc:docMk/>
            <pc:sldMk cId="1604034581" sldId="258"/>
            <ac:spMk id="3" creationId="{CDFCCC26-B321-CA4F-7E29-5E5344B3C3EF}"/>
          </ac:spMkLst>
        </pc:spChg>
        <pc:spChg chg="add">
          <ac:chgData name="Carol Chadwick (2406192)" userId="S::2406192@student.uwtsd.ac.uk::423f8328-99dd-41a7-94df-5ed483a4cb73" providerId="AD" clId="Web-{E17738EF-EDE2-DBDC-EA40-F7ECDA784717}" dt="2024-11-23T12:38:42.013" v="471"/>
          <ac:spMkLst>
            <pc:docMk/>
            <pc:sldMk cId="1604034581" sldId="258"/>
            <ac:spMk id="18" creationId="{A3B168A7-66FE-4359-9866-CBB841A729E6}"/>
          </ac:spMkLst>
        </pc:spChg>
        <pc:picChg chg="add mod ord">
          <ac:chgData name="Carol Chadwick (2406192)" userId="S::2406192@student.uwtsd.ac.uk::423f8328-99dd-41a7-94df-5ed483a4cb73" providerId="AD" clId="Web-{E17738EF-EDE2-DBDC-EA40-F7ECDA784717}" dt="2024-11-23T12:38:42.013" v="471"/>
          <ac:picMkLst>
            <pc:docMk/>
            <pc:sldMk cId="1604034581" sldId="258"/>
            <ac:picMk id="4" creationId="{648F8779-71A4-E3F1-637D-8F8553698A1E}"/>
          </ac:picMkLst>
        </pc:picChg>
        <pc:cxnChg chg="add">
          <ac:chgData name="Carol Chadwick (2406192)" userId="S::2406192@student.uwtsd.ac.uk::423f8328-99dd-41a7-94df-5ed483a4cb73" providerId="AD" clId="Web-{E17738EF-EDE2-DBDC-EA40-F7ECDA784717}" dt="2024-11-23T12:38:42.013" v="471"/>
          <ac:cxnSpMkLst>
            <pc:docMk/>
            <pc:sldMk cId="1604034581" sldId="258"/>
            <ac:cxnSpMk id="20" creationId="{F0748755-DDBC-46D0-91EC-1212A8EE2B40}"/>
          </ac:cxnSpMkLst>
        </pc:cxnChg>
      </pc:sldChg>
      <pc:sldChg chg="addSp delSp modSp new mod setBg">
        <pc:chgData name="Carol Chadwick (2406192)" userId="S::2406192@student.uwtsd.ac.uk::423f8328-99dd-41a7-94df-5ed483a4cb73" providerId="AD" clId="Web-{E17738EF-EDE2-DBDC-EA40-F7ECDA784717}" dt="2024-11-23T13:10:59.644" v="1036" actId="20577"/>
        <pc:sldMkLst>
          <pc:docMk/>
          <pc:sldMk cId="2878983390" sldId="259"/>
        </pc:sldMkLst>
        <pc:spChg chg="mod">
          <ac:chgData name="Carol Chadwick (2406192)" userId="S::2406192@student.uwtsd.ac.uk::423f8328-99dd-41a7-94df-5ed483a4cb73" providerId="AD" clId="Web-{E17738EF-EDE2-DBDC-EA40-F7ECDA784717}" dt="2024-11-23T12:37:12.354" v="468"/>
          <ac:spMkLst>
            <pc:docMk/>
            <pc:sldMk cId="2878983390" sldId="259"/>
            <ac:spMk id="2" creationId="{BFE1DEE3-F286-F925-2799-0D0959BDB813}"/>
          </ac:spMkLst>
        </pc:spChg>
        <pc:spChg chg="mod">
          <ac:chgData name="Carol Chadwick (2406192)" userId="S::2406192@student.uwtsd.ac.uk::423f8328-99dd-41a7-94df-5ed483a4cb73" providerId="AD" clId="Web-{E17738EF-EDE2-DBDC-EA40-F7ECDA784717}" dt="2024-11-23T13:10:59.644" v="1036" actId="20577"/>
          <ac:spMkLst>
            <pc:docMk/>
            <pc:sldMk cId="2878983390" sldId="259"/>
            <ac:spMk id="3" creationId="{2B78AA33-CF48-AC06-C768-D5AA65B572CE}"/>
          </ac:spMkLst>
        </pc:spChg>
        <pc:spChg chg="add">
          <ac:chgData name="Carol Chadwick (2406192)" userId="S::2406192@student.uwtsd.ac.uk::423f8328-99dd-41a7-94df-5ed483a4cb73" providerId="AD" clId="Web-{E17738EF-EDE2-DBDC-EA40-F7ECDA784717}" dt="2024-11-23T12:37:12.354" v="468"/>
          <ac:spMkLst>
            <pc:docMk/>
            <pc:sldMk cId="2878983390" sldId="259"/>
            <ac:spMk id="10" creationId="{E0B51387-DF62-4500-88D6-AEF5409C4DD9}"/>
          </ac:spMkLst>
        </pc:spChg>
        <pc:spChg chg="add">
          <ac:chgData name="Carol Chadwick (2406192)" userId="S::2406192@student.uwtsd.ac.uk::423f8328-99dd-41a7-94df-5ed483a4cb73" providerId="AD" clId="Web-{E17738EF-EDE2-DBDC-EA40-F7ECDA784717}" dt="2024-11-23T12:37:12.354" v="468"/>
          <ac:spMkLst>
            <pc:docMk/>
            <pc:sldMk cId="2878983390" sldId="259"/>
            <ac:spMk id="12" creationId="{1A67FB93-E092-450C-8675-960F10D5CBD6}"/>
          </ac:spMkLst>
        </pc:spChg>
        <pc:picChg chg="add mod ord">
          <ac:chgData name="Carol Chadwick (2406192)" userId="S::2406192@student.uwtsd.ac.uk::423f8328-99dd-41a7-94df-5ed483a4cb73" providerId="AD" clId="Web-{E17738EF-EDE2-DBDC-EA40-F7ECDA784717}" dt="2024-11-23T12:37:12.354" v="468"/>
          <ac:picMkLst>
            <pc:docMk/>
            <pc:sldMk cId="2878983390" sldId="259"/>
            <ac:picMk id="5" creationId="{D4032416-4E63-94ED-6F4C-BB36C8BAB7C2}"/>
          </ac:picMkLst>
        </pc:picChg>
        <pc:cxnChg chg="add">
          <ac:chgData name="Carol Chadwick (2406192)" userId="S::2406192@student.uwtsd.ac.uk::423f8328-99dd-41a7-94df-5ed483a4cb73" providerId="AD" clId="Web-{E17738EF-EDE2-DBDC-EA40-F7ECDA784717}" dt="2024-11-23T12:37:12.354" v="468"/>
          <ac:cxnSpMkLst>
            <pc:docMk/>
            <pc:sldMk cId="2878983390" sldId="259"/>
            <ac:cxnSpMk id="14" creationId="{F0748755-DDBC-46D0-91EC-1212A8EE2B40}"/>
          </ac:cxnSpMkLst>
        </pc:cxnChg>
      </pc:sldChg>
      <pc:sldChg chg="addSp modSp new mod setBg">
        <pc:chgData name="Carol Chadwick (2406192)" userId="S::2406192@student.uwtsd.ac.uk::423f8328-99dd-41a7-94df-5ed483a4cb73" providerId="AD" clId="Web-{E17738EF-EDE2-DBDC-EA40-F7ECDA784717}" dt="2024-11-23T12:45:15.216" v="583" actId="20577"/>
        <pc:sldMkLst>
          <pc:docMk/>
          <pc:sldMk cId="223635990" sldId="260"/>
        </pc:sldMkLst>
        <pc:spChg chg="mod">
          <ac:chgData name="Carol Chadwick (2406192)" userId="S::2406192@student.uwtsd.ac.uk::423f8328-99dd-41a7-94df-5ed483a4cb73" providerId="AD" clId="Web-{E17738EF-EDE2-DBDC-EA40-F7ECDA784717}" dt="2024-11-23T12:44:10.542" v="567" actId="20577"/>
          <ac:spMkLst>
            <pc:docMk/>
            <pc:sldMk cId="223635990" sldId="260"/>
            <ac:spMk id="2" creationId="{17E23B02-C5C5-A45A-E6BD-B93DEE534937}"/>
          </ac:spMkLst>
        </pc:spChg>
        <pc:spChg chg="mod">
          <ac:chgData name="Carol Chadwick (2406192)" userId="S::2406192@student.uwtsd.ac.uk::423f8328-99dd-41a7-94df-5ed483a4cb73" providerId="AD" clId="Web-{E17738EF-EDE2-DBDC-EA40-F7ECDA784717}" dt="2024-11-23T12:45:15.216" v="583" actId="20577"/>
          <ac:spMkLst>
            <pc:docMk/>
            <pc:sldMk cId="223635990" sldId="260"/>
            <ac:spMk id="3" creationId="{1A2C3D6A-EDD6-52A6-012D-D9854A7C3EE3}"/>
          </ac:spMkLst>
        </pc:spChg>
        <pc:spChg chg="add">
          <ac:chgData name="Carol Chadwick (2406192)" userId="S::2406192@student.uwtsd.ac.uk::423f8328-99dd-41a7-94df-5ed483a4cb73" providerId="AD" clId="Web-{E17738EF-EDE2-DBDC-EA40-F7ECDA784717}" dt="2024-11-23T12:43:31.604" v="561"/>
          <ac:spMkLst>
            <pc:docMk/>
            <pc:sldMk cId="223635990" sldId="260"/>
            <ac:spMk id="9" creationId="{A3B168A7-66FE-4359-9866-CBB841A729E6}"/>
          </ac:spMkLst>
        </pc:spChg>
        <pc:picChg chg="add mod">
          <ac:chgData name="Carol Chadwick (2406192)" userId="S::2406192@student.uwtsd.ac.uk::423f8328-99dd-41a7-94df-5ed483a4cb73" providerId="AD" clId="Web-{E17738EF-EDE2-DBDC-EA40-F7ECDA784717}" dt="2024-11-23T12:43:31.604" v="561"/>
          <ac:picMkLst>
            <pc:docMk/>
            <pc:sldMk cId="223635990" sldId="260"/>
            <ac:picMk id="4" creationId="{CE6D9157-C0BC-F6FF-F09A-783F0FEE5BCC}"/>
          </ac:picMkLst>
        </pc:picChg>
        <pc:cxnChg chg="add">
          <ac:chgData name="Carol Chadwick (2406192)" userId="S::2406192@student.uwtsd.ac.uk::423f8328-99dd-41a7-94df-5ed483a4cb73" providerId="AD" clId="Web-{E17738EF-EDE2-DBDC-EA40-F7ECDA784717}" dt="2024-11-23T12:43:31.604" v="561"/>
          <ac:cxnSpMkLst>
            <pc:docMk/>
            <pc:sldMk cId="223635990" sldId="260"/>
            <ac:cxnSpMk id="11" creationId="{F0748755-DDBC-46D0-91EC-1212A8EE2B40}"/>
          </ac:cxnSpMkLst>
        </pc:cxnChg>
      </pc:sldChg>
      <pc:sldChg chg="addSp modSp new mod setBg">
        <pc:chgData name="Carol Chadwick (2406192)" userId="S::2406192@student.uwtsd.ac.uk::423f8328-99dd-41a7-94df-5ed483a4cb73" providerId="AD" clId="Web-{E17738EF-EDE2-DBDC-EA40-F7ECDA784717}" dt="2024-11-23T12:49:30.505" v="660" actId="20577"/>
        <pc:sldMkLst>
          <pc:docMk/>
          <pc:sldMk cId="1181727085" sldId="261"/>
        </pc:sldMkLst>
        <pc:spChg chg="mod">
          <ac:chgData name="Carol Chadwick (2406192)" userId="S::2406192@student.uwtsd.ac.uk::423f8328-99dd-41a7-94df-5ed483a4cb73" providerId="AD" clId="Web-{E17738EF-EDE2-DBDC-EA40-F7ECDA784717}" dt="2024-11-23T12:49:08.520" v="658"/>
          <ac:spMkLst>
            <pc:docMk/>
            <pc:sldMk cId="1181727085" sldId="261"/>
            <ac:spMk id="2" creationId="{B867E1D0-E9F1-EBEA-B10E-2B76493AD733}"/>
          </ac:spMkLst>
        </pc:spChg>
        <pc:spChg chg="mod">
          <ac:chgData name="Carol Chadwick (2406192)" userId="S::2406192@student.uwtsd.ac.uk::423f8328-99dd-41a7-94df-5ed483a4cb73" providerId="AD" clId="Web-{E17738EF-EDE2-DBDC-EA40-F7ECDA784717}" dt="2024-11-23T12:49:30.505" v="660" actId="20577"/>
          <ac:spMkLst>
            <pc:docMk/>
            <pc:sldMk cId="1181727085" sldId="261"/>
            <ac:spMk id="3" creationId="{9B96741B-7EB0-86BB-DF0D-CDC1A90B03B8}"/>
          </ac:spMkLst>
        </pc:spChg>
        <pc:spChg chg="add">
          <ac:chgData name="Carol Chadwick (2406192)" userId="S::2406192@student.uwtsd.ac.uk::423f8328-99dd-41a7-94df-5ed483a4cb73" providerId="AD" clId="Web-{E17738EF-EDE2-DBDC-EA40-F7ECDA784717}" dt="2024-11-23T12:49:08.520" v="658"/>
          <ac:spMkLst>
            <pc:docMk/>
            <pc:sldMk cId="1181727085" sldId="261"/>
            <ac:spMk id="9" creationId="{7BAB60E1-3066-43D0-BDD2-96DC8AC584FC}"/>
          </ac:spMkLst>
        </pc:spChg>
        <pc:spChg chg="add">
          <ac:chgData name="Carol Chadwick (2406192)" userId="S::2406192@student.uwtsd.ac.uk::423f8328-99dd-41a7-94df-5ed483a4cb73" providerId="AD" clId="Web-{E17738EF-EDE2-DBDC-EA40-F7ECDA784717}" dt="2024-11-23T12:49:08.520" v="658"/>
          <ac:spMkLst>
            <pc:docMk/>
            <pc:sldMk cId="1181727085" sldId="261"/>
            <ac:spMk id="11" creationId="{1A67FB93-E092-450C-8675-960F10D5CBD6}"/>
          </ac:spMkLst>
        </pc:spChg>
        <pc:picChg chg="add mod ord">
          <ac:chgData name="Carol Chadwick (2406192)" userId="S::2406192@student.uwtsd.ac.uk::423f8328-99dd-41a7-94df-5ed483a4cb73" providerId="AD" clId="Web-{E17738EF-EDE2-DBDC-EA40-F7ECDA784717}" dt="2024-11-23T12:49:08.520" v="658"/>
          <ac:picMkLst>
            <pc:docMk/>
            <pc:sldMk cId="1181727085" sldId="261"/>
            <ac:picMk id="4" creationId="{4BFF7F25-D3AB-EE01-D25D-F9AAFD7D87B3}"/>
          </ac:picMkLst>
        </pc:picChg>
        <pc:cxnChg chg="add">
          <ac:chgData name="Carol Chadwick (2406192)" userId="S::2406192@student.uwtsd.ac.uk::423f8328-99dd-41a7-94df-5ed483a4cb73" providerId="AD" clId="Web-{E17738EF-EDE2-DBDC-EA40-F7ECDA784717}" dt="2024-11-23T12:49:08.520" v="658"/>
          <ac:cxnSpMkLst>
            <pc:docMk/>
            <pc:sldMk cId="1181727085" sldId="261"/>
            <ac:cxnSpMk id="13" creationId="{F0748755-DDBC-46D0-91EC-1212A8EE2B40}"/>
          </ac:cxnSpMkLst>
        </pc:cxnChg>
      </pc:sldChg>
      <pc:sldChg chg="addSp modSp new mod setBg">
        <pc:chgData name="Carol Chadwick (2406192)" userId="S::2406192@student.uwtsd.ac.uk::423f8328-99dd-41a7-94df-5ed483a4cb73" providerId="AD" clId="Web-{E17738EF-EDE2-DBDC-EA40-F7ECDA784717}" dt="2024-11-23T13:12:09.646" v="1044" actId="1076"/>
        <pc:sldMkLst>
          <pc:docMk/>
          <pc:sldMk cId="3599942890" sldId="262"/>
        </pc:sldMkLst>
        <pc:spChg chg="mod">
          <ac:chgData name="Carol Chadwick (2406192)" userId="S::2406192@student.uwtsd.ac.uk::423f8328-99dd-41a7-94df-5ed483a4cb73" providerId="AD" clId="Web-{E17738EF-EDE2-DBDC-EA40-F7ECDA784717}" dt="2024-11-23T13:11:59.724" v="1043" actId="14100"/>
          <ac:spMkLst>
            <pc:docMk/>
            <pc:sldMk cId="3599942890" sldId="262"/>
            <ac:spMk id="2" creationId="{57CE698E-3C7A-948F-DAF2-182B74121C0B}"/>
          </ac:spMkLst>
        </pc:spChg>
        <pc:spChg chg="mod">
          <ac:chgData name="Carol Chadwick (2406192)" userId="S::2406192@student.uwtsd.ac.uk::423f8328-99dd-41a7-94df-5ed483a4cb73" providerId="AD" clId="Web-{E17738EF-EDE2-DBDC-EA40-F7ECDA784717}" dt="2024-11-23T13:12:09.646" v="1044" actId="1076"/>
          <ac:spMkLst>
            <pc:docMk/>
            <pc:sldMk cId="3599942890" sldId="262"/>
            <ac:spMk id="3" creationId="{005F44CC-8D5E-BA32-280A-7C66E00EFFF7}"/>
          </ac:spMkLst>
        </pc:spChg>
      </pc:sldChg>
      <pc:sldChg chg="addSp modSp new mod setBg">
        <pc:chgData name="Carol Chadwick (2406192)" userId="S::2406192@student.uwtsd.ac.uk::423f8328-99dd-41a7-94df-5ed483a4cb73" providerId="AD" clId="Web-{E17738EF-EDE2-DBDC-EA40-F7ECDA784717}" dt="2024-11-23T13:10:36.050" v="1033" actId="20577"/>
        <pc:sldMkLst>
          <pc:docMk/>
          <pc:sldMk cId="615278922" sldId="263"/>
        </pc:sldMkLst>
        <pc:spChg chg="mod">
          <ac:chgData name="Carol Chadwick (2406192)" userId="S::2406192@student.uwtsd.ac.uk::423f8328-99dd-41a7-94df-5ed483a4cb73" providerId="AD" clId="Web-{E17738EF-EDE2-DBDC-EA40-F7ECDA784717}" dt="2024-11-23T13:09:20.575" v="1025" actId="14100"/>
          <ac:spMkLst>
            <pc:docMk/>
            <pc:sldMk cId="615278922" sldId="263"/>
            <ac:spMk id="2" creationId="{2BCD2B07-B0D1-FBC5-8E6B-4A9B67A8BBED}"/>
          </ac:spMkLst>
        </pc:spChg>
        <pc:spChg chg="mod">
          <ac:chgData name="Carol Chadwick (2406192)" userId="S::2406192@student.uwtsd.ac.uk::423f8328-99dd-41a7-94df-5ed483a4cb73" providerId="AD" clId="Web-{E17738EF-EDE2-DBDC-EA40-F7ECDA784717}" dt="2024-11-23T13:10:36.050" v="1033" actId="20577"/>
          <ac:spMkLst>
            <pc:docMk/>
            <pc:sldMk cId="615278922" sldId="263"/>
            <ac:spMk id="3" creationId="{BE80AB88-006E-9A94-61DF-A3F6E65637E5}"/>
          </ac:spMkLst>
        </pc:spChg>
        <pc:spChg chg="add">
          <ac:chgData name="Carol Chadwick (2406192)" userId="S::2406192@student.uwtsd.ac.uk::423f8328-99dd-41a7-94df-5ed483a4cb73" providerId="AD" clId="Web-{E17738EF-EDE2-DBDC-EA40-F7ECDA784717}" dt="2024-11-23T13:07:23.306" v="1006"/>
          <ac:spMkLst>
            <pc:docMk/>
            <pc:sldMk cId="615278922" sldId="263"/>
            <ac:spMk id="9" creationId="{7BAB60E1-3066-43D0-BDD2-96DC8AC584FC}"/>
          </ac:spMkLst>
        </pc:spChg>
        <pc:spChg chg="add">
          <ac:chgData name="Carol Chadwick (2406192)" userId="S::2406192@student.uwtsd.ac.uk::423f8328-99dd-41a7-94df-5ed483a4cb73" providerId="AD" clId="Web-{E17738EF-EDE2-DBDC-EA40-F7ECDA784717}" dt="2024-11-23T13:07:23.306" v="1006"/>
          <ac:spMkLst>
            <pc:docMk/>
            <pc:sldMk cId="615278922" sldId="263"/>
            <ac:spMk id="11" creationId="{1A67FB93-E092-450C-8675-960F10D5CBD6}"/>
          </ac:spMkLst>
        </pc:spChg>
        <pc:picChg chg="add mod ord">
          <ac:chgData name="Carol Chadwick (2406192)" userId="S::2406192@student.uwtsd.ac.uk::423f8328-99dd-41a7-94df-5ed483a4cb73" providerId="AD" clId="Web-{E17738EF-EDE2-DBDC-EA40-F7ECDA784717}" dt="2024-11-23T13:07:23.306" v="1006"/>
          <ac:picMkLst>
            <pc:docMk/>
            <pc:sldMk cId="615278922" sldId="263"/>
            <ac:picMk id="4" creationId="{27CA481A-3F59-F6CA-3A09-E56D5109765B}"/>
          </ac:picMkLst>
        </pc:picChg>
        <pc:cxnChg chg="add">
          <ac:chgData name="Carol Chadwick (2406192)" userId="S::2406192@student.uwtsd.ac.uk::423f8328-99dd-41a7-94df-5ed483a4cb73" providerId="AD" clId="Web-{E17738EF-EDE2-DBDC-EA40-F7ECDA784717}" dt="2024-11-23T13:07:23.306" v="1006"/>
          <ac:cxnSpMkLst>
            <pc:docMk/>
            <pc:sldMk cId="615278922" sldId="263"/>
            <ac:cxnSpMk id="13" creationId="{F0748755-DDBC-46D0-91EC-1212A8EE2B40}"/>
          </ac:cxnSpMkLst>
        </pc:cxnChg>
      </pc:sldChg>
      <pc:sldMasterChg chg="del delSldLayout">
        <pc:chgData name="Carol Chadwick (2406192)" userId="S::2406192@student.uwtsd.ac.uk::423f8328-99dd-41a7-94df-5ed483a4cb73" providerId="AD" clId="Web-{E17738EF-EDE2-DBDC-EA40-F7ECDA784717}" dt="2024-11-23T11:58:34.305" v="13"/>
        <pc:sldMasterMkLst>
          <pc:docMk/>
          <pc:sldMasterMk cId="2460954070" sldId="2147483660"/>
        </pc:sldMasterMkLst>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2385387890" sldId="2147483661"/>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949138452" sldId="2147483662"/>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2591524520" sldId="2147483663"/>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1203092039" sldId="2147483664"/>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3733172339" sldId="2147483665"/>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3210312558" sldId="2147483666"/>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3146388984" sldId="2147483667"/>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3171841454" sldId="2147483668"/>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1718958274" sldId="2147483669"/>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2202905451" sldId="2147483670"/>
          </pc:sldLayoutMkLst>
        </pc:sldLayoutChg>
        <pc:sldLayoutChg chg="del">
          <pc:chgData name="Carol Chadwick (2406192)" userId="S::2406192@student.uwtsd.ac.uk::423f8328-99dd-41a7-94df-5ed483a4cb73" providerId="AD" clId="Web-{E17738EF-EDE2-DBDC-EA40-F7ECDA784717}" dt="2024-11-23T11:58:34.305" v="13"/>
          <pc:sldLayoutMkLst>
            <pc:docMk/>
            <pc:sldMasterMk cId="2460954070" sldId="2147483660"/>
            <pc:sldLayoutMk cId="3479445657" sldId="2147483671"/>
          </pc:sldLayoutMkLst>
        </pc:sldLayoutChg>
      </pc:sldMasterChg>
      <pc:sldMasterChg chg="add replId addSldLayout">
        <pc:chgData name="Carol Chadwick (2406192)" userId="S::2406192@student.uwtsd.ac.uk::423f8328-99dd-41a7-94df-5ed483a4cb73" providerId="AD" clId="Web-{E17738EF-EDE2-DBDC-EA40-F7ECDA784717}" dt="2024-11-23T11:58:34.305" v="13"/>
        <pc:sldMasterMkLst>
          <pc:docMk/>
          <pc:sldMasterMk cId="17763061" sldId="2147483672"/>
        </pc:sldMasterMkLst>
        <pc:sldLayoutChg chg="add">
          <pc:chgData name="Carol Chadwick (2406192)" userId="S::2406192@student.uwtsd.ac.uk::423f8328-99dd-41a7-94df-5ed483a4cb73" providerId="AD" clId="Web-{E17738EF-EDE2-DBDC-EA40-F7ECDA784717}" dt="2024-11-23T11:58:34.305" v="13"/>
          <pc:sldLayoutMkLst>
            <pc:docMk/>
            <pc:sldMasterMk cId="17763061" sldId="2147483672"/>
            <pc:sldLayoutMk cId="2987365256" sldId="2147483673"/>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139917733" sldId="2147483674"/>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1208277848" sldId="2147483675"/>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3090871223" sldId="2147483676"/>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1227775780" sldId="2147483677"/>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145654731" sldId="2147483678"/>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1397800150" sldId="2147483679"/>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537746411" sldId="2147483680"/>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1511235256" sldId="2147483681"/>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2763782063" sldId="2147483682"/>
          </pc:sldLayoutMkLst>
        </pc:sldLayoutChg>
        <pc:sldLayoutChg chg="add replId">
          <pc:chgData name="Carol Chadwick (2406192)" userId="S::2406192@student.uwtsd.ac.uk::423f8328-99dd-41a7-94df-5ed483a4cb73" providerId="AD" clId="Web-{E17738EF-EDE2-DBDC-EA40-F7ECDA784717}" dt="2024-11-23T11:58:34.305" v="13"/>
          <pc:sldLayoutMkLst>
            <pc:docMk/>
            <pc:sldMasterMk cId="17763061" sldId="2147483672"/>
            <pc:sldLayoutMk cId="2813315239" sldId="2147483683"/>
          </pc:sldLayoutMkLst>
        </pc:sldLayoutChg>
      </pc:sldMasterChg>
    </pc:docChg>
  </pc:docChgLst>
  <pc:docChgLst>
    <pc:chgData name="Carol Chadwick (2406192)" userId="S::2406192@student.uwtsd.ac.uk::423f8328-99dd-41a7-94df-5ed483a4cb73" providerId="AD" clId="Web-{5721FC61-19BE-BE73-BB9D-54338A168BA8}"/>
    <pc:docChg chg="modSld">
      <pc:chgData name="Carol Chadwick (2406192)" userId="S::2406192@student.uwtsd.ac.uk::423f8328-99dd-41a7-94df-5ed483a4cb73" providerId="AD" clId="Web-{5721FC61-19BE-BE73-BB9D-54338A168BA8}" dt="2024-12-06T14:05:13.190" v="52" actId="20577"/>
      <pc:docMkLst>
        <pc:docMk/>
      </pc:docMkLst>
      <pc:sldChg chg="modSp">
        <pc:chgData name="Carol Chadwick (2406192)" userId="S::2406192@student.uwtsd.ac.uk::423f8328-99dd-41a7-94df-5ed483a4cb73" providerId="AD" clId="Web-{5721FC61-19BE-BE73-BB9D-54338A168BA8}" dt="2024-12-06T14:05:13.190" v="52" actId="20577"/>
        <pc:sldMkLst>
          <pc:docMk/>
          <pc:sldMk cId="193999664" sldId="257"/>
        </pc:sldMkLst>
        <pc:spChg chg="mod">
          <ac:chgData name="Carol Chadwick (2406192)" userId="S::2406192@student.uwtsd.ac.uk::423f8328-99dd-41a7-94df-5ed483a4cb73" providerId="AD" clId="Web-{5721FC61-19BE-BE73-BB9D-54338A168BA8}" dt="2024-12-06T14:05:13.190" v="52" actId="20577"/>
          <ac:spMkLst>
            <pc:docMk/>
            <pc:sldMk cId="193999664" sldId="257"/>
            <ac:spMk id="2" creationId="{2E14C7CC-B201-4C3A-5CF5-4E347912A907}"/>
          </ac:spMkLst>
        </pc:spChg>
      </pc:sldChg>
    </pc:docChg>
  </pc:docChgLst>
  <pc:docChgLst>
    <pc:chgData name="Carol Chadwick (2406192)" userId="423f8328-99dd-41a7-94df-5ed483a4cb73" providerId="ADAL" clId="{91A4349F-CE28-40EB-A57C-E1DDCE524452}"/>
    <pc:docChg chg="modSld">
      <pc:chgData name="Carol Chadwick (2406192)" userId="423f8328-99dd-41a7-94df-5ed483a4cb73" providerId="ADAL" clId="{91A4349F-CE28-40EB-A57C-E1DDCE524452}" dt="2024-12-18T14:53:14.825" v="11" actId="1076"/>
      <pc:docMkLst>
        <pc:docMk/>
      </pc:docMkLst>
      <pc:sldChg chg="addSp delSp modSp modTransition modAnim">
        <pc:chgData name="Carol Chadwick (2406192)" userId="423f8328-99dd-41a7-94df-5ed483a4cb73" providerId="ADAL" clId="{91A4349F-CE28-40EB-A57C-E1DDCE524452}" dt="2024-12-18T14:50:54.132" v="9"/>
        <pc:sldMkLst>
          <pc:docMk/>
          <pc:sldMk cId="109857222" sldId="256"/>
        </pc:sldMkLst>
        <pc:picChg chg="del">
          <ac:chgData name="Carol Chadwick (2406192)" userId="423f8328-99dd-41a7-94df-5ed483a4cb73" providerId="ADAL" clId="{91A4349F-CE28-40EB-A57C-E1DDCE524452}" dt="2024-12-18T14:24:21.521" v="7"/>
          <ac:picMkLst>
            <pc:docMk/>
            <pc:sldMk cId="109857222" sldId="256"/>
            <ac:picMk id="5" creationId="{F9C609D9-E60E-837A-9844-34FAC7AC0FB0}"/>
          </ac:picMkLst>
        </pc:picChg>
        <pc:picChg chg="add del mod">
          <ac:chgData name="Carol Chadwick (2406192)" userId="423f8328-99dd-41a7-94df-5ed483a4cb73" providerId="ADAL" clId="{91A4349F-CE28-40EB-A57C-E1DDCE524452}" dt="2024-12-18T14:46:12.641" v="8"/>
          <ac:picMkLst>
            <pc:docMk/>
            <pc:sldMk cId="109857222" sldId="256"/>
            <ac:picMk id="6" creationId="{25466806-E85B-844A-29D2-6D28BE3C55A3}"/>
          </ac:picMkLst>
        </pc:picChg>
        <pc:picChg chg="add mod">
          <ac:chgData name="Carol Chadwick (2406192)" userId="423f8328-99dd-41a7-94df-5ed483a4cb73" providerId="ADAL" clId="{91A4349F-CE28-40EB-A57C-E1DDCE524452}" dt="2024-12-18T14:50:54.132" v="9"/>
          <ac:picMkLst>
            <pc:docMk/>
            <pc:sldMk cId="109857222" sldId="256"/>
            <ac:picMk id="8" creationId="{3D5B31EC-F68B-BE4D-9A42-EB565CB66759}"/>
          </ac:picMkLst>
        </pc:picChg>
      </pc:sldChg>
      <pc:sldChg chg="addSp delSp modSp modTransition modAnim modNotesTx">
        <pc:chgData name="Carol Chadwick (2406192)" userId="423f8328-99dd-41a7-94df-5ed483a4cb73" providerId="ADAL" clId="{91A4349F-CE28-40EB-A57C-E1DDCE524452}" dt="2024-12-18T14:50:54.132" v="9"/>
        <pc:sldMkLst>
          <pc:docMk/>
          <pc:sldMk cId="193999664" sldId="257"/>
        </pc:sldMkLst>
        <pc:picChg chg="add del mod">
          <ac:chgData name="Carol Chadwick (2406192)" userId="423f8328-99dd-41a7-94df-5ed483a4cb73" providerId="ADAL" clId="{91A4349F-CE28-40EB-A57C-E1DDCE524452}" dt="2024-12-18T14:46:12.641" v="8"/>
          <ac:picMkLst>
            <pc:docMk/>
            <pc:sldMk cId="193999664" sldId="257"/>
            <ac:picMk id="4" creationId="{5C17C605-CB1A-AEB5-B786-6853FB31FA3D}"/>
          </ac:picMkLst>
        </pc:picChg>
        <pc:picChg chg="add del mod">
          <ac:chgData name="Carol Chadwick (2406192)" userId="423f8328-99dd-41a7-94df-5ed483a4cb73" providerId="ADAL" clId="{91A4349F-CE28-40EB-A57C-E1DDCE524452}" dt="2024-12-18T13:57:12.473" v="2"/>
          <ac:picMkLst>
            <pc:docMk/>
            <pc:sldMk cId="193999664" sldId="257"/>
            <ac:picMk id="6" creationId="{560EE109-7181-0479-FE1B-55E04D0A033F}"/>
          </ac:picMkLst>
        </pc:picChg>
        <pc:picChg chg="add mod">
          <ac:chgData name="Carol Chadwick (2406192)" userId="423f8328-99dd-41a7-94df-5ed483a4cb73" providerId="ADAL" clId="{91A4349F-CE28-40EB-A57C-E1DDCE524452}" dt="2024-12-18T14:50:54.132" v="9"/>
          <ac:picMkLst>
            <pc:docMk/>
            <pc:sldMk cId="193999664" sldId="257"/>
            <ac:picMk id="6" creationId="{AFEDA700-1EB2-3B35-C1A2-2E760467B60B}"/>
          </ac:picMkLst>
        </pc:picChg>
      </pc:sldChg>
      <pc:sldChg chg="addSp delSp modSp modTransition modAnim">
        <pc:chgData name="Carol Chadwick (2406192)" userId="423f8328-99dd-41a7-94df-5ed483a4cb73" providerId="ADAL" clId="{91A4349F-CE28-40EB-A57C-E1DDCE524452}" dt="2024-12-18T14:50:54.132" v="9"/>
        <pc:sldMkLst>
          <pc:docMk/>
          <pc:sldMk cId="1604034581" sldId="258"/>
        </pc:sldMkLst>
        <pc:picChg chg="add del mod">
          <ac:chgData name="Carol Chadwick (2406192)" userId="423f8328-99dd-41a7-94df-5ed483a4cb73" providerId="ADAL" clId="{91A4349F-CE28-40EB-A57C-E1DDCE524452}" dt="2024-12-18T14:46:12.641" v="8"/>
          <ac:picMkLst>
            <pc:docMk/>
            <pc:sldMk cId="1604034581" sldId="258"/>
            <ac:picMk id="6" creationId="{109CB144-B453-F584-FDC1-56817A21CFAA}"/>
          </ac:picMkLst>
        </pc:picChg>
        <pc:picChg chg="add del mod">
          <ac:chgData name="Carol Chadwick (2406192)" userId="423f8328-99dd-41a7-94df-5ed483a4cb73" providerId="ADAL" clId="{91A4349F-CE28-40EB-A57C-E1DDCE524452}" dt="2024-12-18T13:57:12.473" v="2"/>
          <ac:picMkLst>
            <pc:docMk/>
            <pc:sldMk cId="1604034581" sldId="258"/>
            <ac:picMk id="6" creationId="{8631E5C8-12D8-25C0-5612-BFF6AD6E6AA4}"/>
          </ac:picMkLst>
        </pc:picChg>
        <pc:picChg chg="add mod">
          <ac:chgData name="Carol Chadwick (2406192)" userId="423f8328-99dd-41a7-94df-5ed483a4cb73" providerId="ADAL" clId="{91A4349F-CE28-40EB-A57C-E1DDCE524452}" dt="2024-12-18T14:50:54.132" v="9"/>
          <ac:picMkLst>
            <pc:docMk/>
            <pc:sldMk cId="1604034581" sldId="258"/>
            <ac:picMk id="7" creationId="{6ACEB68C-28A7-3EA2-E9D9-9BC8F21FAD58}"/>
          </ac:picMkLst>
        </pc:picChg>
      </pc:sldChg>
      <pc:sldChg chg="addSp delSp modSp modTransition modAnim">
        <pc:chgData name="Carol Chadwick (2406192)" userId="423f8328-99dd-41a7-94df-5ed483a4cb73" providerId="ADAL" clId="{91A4349F-CE28-40EB-A57C-E1DDCE524452}" dt="2024-12-18T14:50:54.132" v="9"/>
        <pc:sldMkLst>
          <pc:docMk/>
          <pc:sldMk cId="2878983390" sldId="259"/>
        </pc:sldMkLst>
        <pc:picChg chg="add del mod">
          <ac:chgData name="Carol Chadwick (2406192)" userId="423f8328-99dd-41a7-94df-5ed483a4cb73" providerId="ADAL" clId="{91A4349F-CE28-40EB-A57C-E1DDCE524452}" dt="2024-12-18T13:57:12.473" v="2"/>
          <ac:picMkLst>
            <pc:docMk/>
            <pc:sldMk cId="2878983390" sldId="259"/>
            <ac:picMk id="6" creationId="{D5E5B820-CA19-9669-D9A9-B98C384DA61B}"/>
          </ac:picMkLst>
        </pc:picChg>
        <pc:picChg chg="add del mod">
          <ac:chgData name="Carol Chadwick (2406192)" userId="423f8328-99dd-41a7-94df-5ed483a4cb73" providerId="ADAL" clId="{91A4349F-CE28-40EB-A57C-E1DDCE524452}" dt="2024-12-18T14:46:12.641" v="8"/>
          <ac:picMkLst>
            <pc:docMk/>
            <pc:sldMk cId="2878983390" sldId="259"/>
            <ac:picMk id="6" creationId="{E87FD778-6D34-A01A-A54C-D5F2F42FDA45}"/>
          </ac:picMkLst>
        </pc:picChg>
        <pc:picChg chg="add mod">
          <ac:chgData name="Carol Chadwick (2406192)" userId="423f8328-99dd-41a7-94df-5ed483a4cb73" providerId="ADAL" clId="{91A4349F-CE28-40EB-A57C-E1DDCE524452}" dt="2024-12-18T14:50:54.132" v="9"/>
          <ac:picMkLst>
            <pc:docMk/>
            <pc:sldMk cId="2878983390" sldId="259"/>
            <ac:picMk id="7" creationId="{2FDDF138-A188-1F02-BE1B-3D465DC91D19}"/>
          </ac:picMkLst>
        </pc:picChg>
      </pc:sldChg>
      <pc:sldChg chg="addSp delSp modSp modTransition modAnim">
        <pc:chgData name="Carol Chadwick (2406192)" userId="423f8328-99dd-41a7-94df-5ed483a4cb73" providerId="ADAL" clId="{91A4349F-CE28-40EB-A57C-E1DDCE524452}" dt="2024-12-18T14:24:21.521" v="7"/>
        <pc:sldMkLst>
          <pc:docMk/>
          <pc:sldMk cId="223635990" sldId="260"/>
        </pc:sldMkLst>
        <pc:picChg chg="add del mod">
          <ac:chgData name="Carol Chadwick (2406192)" userId="423f8328-99dd-41a7-94df-5ed483a4cb73" providerId="ADAL" clId="{91A4349F-CE28-40EB-A57C-E1DDCE524452}" dt="2024-12-18T13:57:12.473" v="2"/>
          <ac:picMkLst>
            <pc:docMk/>
            <pc:sldMk cId="223635990" sldId="260"/>
            <ac:picMk id="6" creationId="{14567470-231A-F1B8-CD84-FE264795C826}"/>
          </ac:picMkLst>
        </pc:picChg>
        <pc:picChg chg="add mod">
          <ac:chgData name="Carol Chadwick (2406192)" userId="423f8328-99dd-41a7-94df-5ed483a4cb73" providerId="ADAL" clId="{91A4349F-CE28-40EB-A57C-E1DDCE524452}" dt="2024-12-18T14:24:21.521" v="7"/>
          <ac:picMkLst>
            <pc:docMk/>
            <pc:sldMk cId="223635990" sldId="260"/>
            <ac:picMk id="6" creationId="{36721634-2B00-E784-9D34-15961B04EB1F}"/>
          </ac:picMkLst>
        </pc:picChg>
      </pc:sldChg>
      <pc:sldChg chg="addSp delSp modSp modTransition modAnim">
        <pc:chgData name="Carol Chadwick (2406192)" userId="423f8328-99dd-41a7-94df-5ed483a4cb73" providerId="ADAL" clId="{91A4349F-CE28-40EB-A57C-E1DDCE524452}" dt="2024-12-18T14:50:54.132" v="9"/>
        <pc:sldMkLst>
          <pc:docMk/>
          <pc:sldMk cId="1181727085" sldId="261"/>
        </pc:sldMkLst>
        <pc:picChg chg="add del mod">
          <ac:chgData name="Carol Chadwick (2406192)" userId="423f8328-99dd-41a7-94df-5ed483a4cb73" providerId="ADAL" clId="{91A4349F-CE28-40EB-A57C-E1DDCE524452}" dt="2024-12-18T14:46:12.641" v="8"/>
          <ac:picMkLst>
            <pc:docMk/>
            <pc:sldMk cId="1181727085" sldId="261"/>
            <ac:picMk id="6" creationId="{66922FBF-9F60-DAAE-7F44-B6EAAE2CC1FF}"/>
          </ac:picMkLst>
        </pc:picChg>
        <pc:picChg chg="add del mod">
          <ac:chgData name="Carol Chadwick (2406192)" userId="423f8328-99dd-41a7-94df-5ed483a4cb73" providerId="ADAL" clId="{91A4349F-CE28-40EB-A57C-E1DDCE524452}" dt="2024-12-18T13:57:12.473" v="2"/>
          <ac:picMkLst>
            <pc:docMk/>
            <pc:sldMk cId="1181727085" sldId="261"/>
            <ac:picMk id="6" creationId="{85EE5946-6691-25D5-7716-C0C331402E4C}"/>
          </ac:picMkLst>
        </pc:picChg>
        <pc:picChg chg="add mod">
          <ac:chgData name="Carol Chadwick (2406192)" userId="423f8328-99dd-41a7-94df-5ed483a4cb73" providerId="ADAL" clId="{91A4349F-CE28-40EB-A57C-E1DDCE524452}" dt="2024-12-18T14:50:54.132" v="9"/>
          <ac:picMkLst>
            <pc:docMk/>
            <pc:sldMk cId="1181727085" sldId="261"/>
            <ac:picMk id="7" creationId="{16201EC7-A40C-B7C0-84FC-6CE7DF911664}"/>
          </ac:picMkLst>
        </pc:picChg>
      </pc:sldChg>
      <pc:sldChg chg="addSp delSp modSp modTransition modAnim">
        <pc:chgData name="Carol Chadwick (2406192)" userId="423f8328-99dd-41a7-94df-5ed483a4cb73" providerId="ADAL" clId="{91A4349F-CE28-40EB-A57C-E1DDCE524452}" dt="2024-12-18T14:24:21.521" v="7"/>
        <pc:sldMkLst>
          <pc:docMk/>
          <pc:sldMk cId="3599942890" sldId="262"/>
        </pc:sldMkLst>
        <pc:picChg chg="add del mod">
          <ac:chgData name="Carol Chadwick (2406192)" userId="423f8328-99dd-41a7-94df-5ed483a4cb73" providerId="ADAL" clId="{91A4349F-CE28-40EB-A57C-E1DDCE524452}" dt="2024-12-18T13:57:12.473" v="2"/>
          <ac:picMkLst>
            <pc:docMk/>
            <pc:sldMk cId="3599942890" sldId="262"/>
            <ac:picMk id="5" creationId="{1CEE552C-FA9D-BCB4-228E-6119E01CB312}"/>
          </ac:picMkLst>
        </pc:picChg>
        <pc:picChg chg="add mod">
          <ac:chgData name="Carol Chadwick (2406192)" userId="423f8328-99dd-41a7-94df-5ed483a4cb73" providerId="ADAL" clId="{91A4349F-CE28-40EB-A57C-E1DDCE524452}" dt="2024-12-18T14:24:21.521" v="7"/>
          <ac:picMkLst>
            <pc:docMk/>
            <pc:sldMk cId="3599942890" sldId="262"/>
            <ac:picMk id="5" creationId="{DE0E9795-6CA1-5D19-B735-94FF02AD11BE}"/>
          </ac:picMkLst>
        </pc:picChg>
      </pc:sldChg>
      <pc:sldChg chg="addSp delSp modSp modTransition modAnim">
        <pc:chgData name="Carol Chadwick (2406192)" userId="423f8328-99dd-41a7-94df-5ed483a4cb73" providerId="ADAL" clId="{91A4349F-CE28-40EB-A57C-E1DDCE524452}" dt="2024-12-18T13:57:12.473" v="2"/>
        <pc:sldMkLst>
          <pc:docMk/>
          <pc:sldMk cId="615278922" sldId="263"/>
        </pc:sldMkLst>
        <pc:picChg chg="add del mod">
          <ac:chgData name="Carol Chadwick (2406192)" userId="423f8328-99dd-41a7-94df-5ed483a4cb73" providerId="ADAL" clId="{91A4349F-CE28-40EB-A57C-E1DDCE524452}" dt="2024-12-18T13:57:12.473" v="2"/>
          <ac:picMkLst>
            <pc:docMk/>
            <pc:sldMk cId="615278922" sldId="263"/>
            <ac:picMk id="6" creationId="{9C9F1023-936F-01D4-0677-7FE57E7114D8}"/>
          </ac:picMkLst>
        </pc:picChg>
      </pc:sldChg>
      <pc:sldChg chg="addSp modSp modTransition">
        <pc:chgData name="Carol Chadwick (2406192)" userId="423f8328-99dd-41a7-94df-5ed483a4cb73" providerId="ADAL" clId="{91A4349F-CE28-40EB-A57C-E1DDCE524452}" dt="2024-12-18T14:50:54.132" v="9"/>
        <pc:sldMkLst>
          <pc:docMk/>
          <pc:sldMk cId="817072967" sldId="264"/>
        </pc:sldMkLst>
        <pc:picChg chg="add mod">
          <ac:chgData name="Carol Chadwick (2406192)" userId="423f8328-99dd-41a7-94df-5ed483a4cb73" providerId="ADAL" clId="{91A4349F-CE28-40EB-A57C-E1DDCE524452}" dt="2024-12-18T14:50:54.132" v="9"/>
          <ac:picMkLst>
            <pc:docMk/>
            <pc:sldMk cId="817072967" sldId="264"/>
            <ac:picMk id="5" creationId="{75EA895C-1272-1F7C-7990-8711D29E2944}"/>
          </ac:picMkLst>
        </pc:picChg>
      </pc:sldChg>
      <pc:sldChg chg="modTransition">
        <pc:chgData name="Carol Chadwick (2406192)" userId="423f8328-99dd-41a7-94df-5ed483a4cb73" providerId="ADAL" clId="{91A4349F-CE28-40EB-A57C-E1DDCE524452}" dt="2024-12-18T14:46:12.641" v="8"/>
        <pc:sldMkLst>
          <pc:docMk/>
          <pc:sldMk cId="3808031717" sldId="265"/>
        </pc:sldMkLst>
      </pc:sldChg>
      <pc:sldChg chg="modTransition">
        <pc:chgData name="Carol Chadwick (2406192)" userId="423f8328-99dd-41a7-94df-5ed483a4cb73" providerId="ADAL" clId="{91A4349F-CE28-40EB-A57C-E1DDCE524452}" dt="2024-12-18T14:46:12.641" v="8"/>
        <pc:sldMkLst>
          <pc:docMk/>
          <pc:sldMk cId="1535014557" sldId="266"/>
        </pc:sldMkLst>
      </pc:sldChg>
      <pc:sldChg chg="modTransition">
        <pc:chgData name="Carol Chadwick (2406192)" userId="423f8328-99dd-41a7-94df-5ed483a4cb73" providerId="ADAL" clId="{91A4349F-CE28-40EB-A57C-E1DDCE524452}" dt="2024-12-18T14:46:12.641" v="8"/>
        <pc:sldMkLst>
          <pc:docMk/>
          <pc:sldMk cId="1595539559" sldId="267"/>
        </pc:sldMkLst>
      </pc:sldChg>
      <pc:sldChg chg="addSp delSp modSp modTransition modAnim">
        <pc:chgData name="Carol Chadwick (2406192)" userId="423f8328-99dd-41a7-94df-5ed483a4cb73" providerId="ADAL" clId="{91A4349F-CE28-40EB-A57C-E1DDCE524452}" dt="2024-12-18T14:50:54.132" v="9"/>
        <pc:sldMkLst>
          <pc:docMk/>
          <pc:sldMk cId="845834551" sldId="268"/>
        </pc:sldMkLst>
        <pc:graphicFrameChg chg="mod">
          <ac:chgData name="Carol Chadwick (2406192)" userId="423f8328-99dd-41a7-94df-5ed483a4cb73" providerId="ADAL" clId="{91A4349F-CE28-40EB-A57C-E1DDCE524452}" dt="2024-12-14T12:33:46.392" v="1"/>
          <ac:graphicFrameMkLst>
            <pc:docMk/>
            <pc:sldMk cId="845834551" sldId="268"/>
            <ac:graphicFrameMk id="31" creationId="{B431AEBC-8E1B-7AEB-7E6B-C4C354B1F0F9}"/>
          </ac:graphicFrameMkLst>
        </pc:graphicFrameChg>
        <pc:picChg chg="add del mod">
          <ac:chgData name="Carol Chadwick (2406192)" userId="423f8328-99dd-41a7-94df-5ed483a4cb73" providerId="ADAL" clId="{91A4349F-CE28-40EB-A57C-E1DDCE524452}" dt="2024-12-18T14:46:12.641" v="8"/>
          <ac:picMkLst>
            <pc:docMk/>
            <pc:sldMk cId="845834551" sldId="268"/>
            <ac:picMk id="4" creationId="{26D97F3B-A574-BFCC-D099-AD7E7025D6E5}"/>
          </ac:picMkLst>
        </pc:picChg>
        <pc:picChg chg="add del mod">
          <ac:chgData name="Carol Chadwick (2406192)" userId="423f8328-99dd-41a7-94df-5ed483a4cb73" providerId="ADAL" clId="{91A4349F-CE28-40EB-A57C-E1DDCE524452}" dt="2024-12-18T13:57:12.473" v="2"/>
          <ac:picMkLst>
            <pc:docMk/>
            <pc:sldMk cId="845834551" sldId="268"/>
            <ac:picMk id="4" creationId="{55C0EE1A-7387-822F-FFCF-45BF0830A680}"/>
          </ac:picMkLst>
        </pc:picChg>
        <pc:picChg chg="add mod">
          <ac:chgData name="Carol Chadwick (2406192)" userId="423f8328-99dd-41a7-94df-5ed483a4cb73" providerId="ADAL" clId="{91A4349F-CE28-40EB-A57C-E1DDCE524452}" dt="2024-12-18T14:50:54.132" v="9"/>
          <ac:picMkLst>
            <pc:docMk/>
            <pc:sldMk cId="845834551" sldId="268"/>
            <ac:picMk id="5" creationId="{D36B846B-5F79-6FA3-D7A0-23F01F5B4898}"/>
          </ac:picMkLst>
        </pc:picChg>
      </pc:sldChg>
      <pc:sldChg chg="addSp delSp modSp modTransition modAnim">
        <pc:chgData name="Carol Chadwick (2406192)" userId="423f8328-99dd-41a7-94df-5ed483a4cb73" providerId="ADAL" clId="{91A4349F-CE28-40EB-A57C-E1DDCE524452}" dt="2024-12-18T14:50:54.132" v="9"/>
        <pc:sldMkLst>
          <pc:docMk/>
          <pc:sldMk cId="2735921065" sldId="269"/>
        </pc:sldMkLst>
        <pc:picChg chg="add del mod">
          <ac:chgData name="Carol Chadwick (2406192)" userId="423f8328-99dd-41a7-94df-5ed483a4cb73" providerId="ADAL" clId="{91A4349F-CE28-40EB-A57C-E1DDCE524452}" dt="2024-12-18T13:57:12.473" v="2"/>
          <ac:picMkLst>
            <pc:docMk/>
            <pc:sldMk cId="2735921065" sldId="269"/>
            <ac:picMk id="6" creationId="{AF7E8517-DED0-7A1C-E0CE-34046E45319B}"/>
          </ac:picMkLst>
        </pc:picChg>
        <pc:picChg chg="add del mod">
          <ac:chgData name="Carol Chadwick (2406192)" userId="423f8328-99dd-41a7-94df-5ed483a4cb73" providerId="ADAL" clId="{91A4349F-CE28-40EB-A57C-E1DDCE524452}" dt="2024-12-18T14:46:12.641" v="8"/>
          <ac:picMkLst>
            <pc:docMk/>
            <pc:sldMk cId="2735921065" sldId="269"/>
            <ac:picMk id="6" creationId="{F0E47516-59FE-1401-FA54-B22FBE0E59D8}"/>
          </ac:picMkLst>
        </pc:picChg>
        <pc:picChg chg="add mod">
          <ac:chgData name="Carol Chadwick (2406192)" userId="423f8328-99dd-41a7-94df-5ed483a4cb73" providerId="ADAL" clId="{91A4349F-CE28-40EB-A57C-E1DDCE524452}" dt="2024-12-18T14:50:54.132" v="9"/>
          <ac:picMkLst>
            <pc:docMk/>
            <pc:sldMk cId="2735921065" sldId="269"/>
            <ac:picMk id="7" creationId="{95E575E6-04AC-BDD5-1EA4-F355CC5EBA61}"/>
          </ac:picMkLst>
        </pc:picChg>
      </pc:sldChg>
      <pc:sldChg chg="addSp delSp modSp modTransition modAnim">
        <pc:chgData name="Carol Chadwick (2406192)" userId="423f8328-99dd-41a7-94df-5ed483a4cb73" providerId="ADAL" clId="{91A4349F-CE28-40EB-A57C-E1DDCE524452}" dt="2024-12-18T14:50:54.132" v="9"/>
        <pc:sldMkLst>
          <pc:docMk/>
          <pc:sldMk cId="4016519436" sldId="270"/>
        </pc:sldMkLst>
        <pc:picChg chg="add del mod">
          <ac:chgData name="Carol Chadwick (2406192)" userId="423f8328-99dd-41a7-94df-5ed483a4cb73" providerId="ADAL" clId="{91A4349F-CE28-40EB-A57C-E1DDCE524452}" dt="2024-12-18T14:46:12.641" v="8"/>
          <ac:picMkLst>
            <pc:docMk/>
            <pc:sldMk cId="4016519436" sldId="270"/>
            <ac:picMk id="6" creationId="{02495189-43A3-D5D6-A5D4-AD4BB4726578}"/>
          </ac:picMkLst>
        </pc:picChg>
        <pc:picChg chg="add del mod">
          <ac:chgData name="Carol Chadwick (2406192)" userId="423f8328-99dd-41a7-94df-5ed483a4cb73" providerId="ADAL" clId="{91A4349F-CE28-40EB-A57C-E1DDCE524452}" dt="2024-12-18T13:57:12.473" v="2"/>
          <ac:picMkLst>
            <pc:docMk/>
            <pc:sldMk cId="4016519436" sldId="270"/>
            <ac:picMk id="6" creationId="{F1B638DC-E154-DEB9-4CA0-705166C45E77}"/>
          </ac:picMkLst>
        </pc:picChg>
        <pc:picChg chg="add mod">
          <ac:chgData name="Carol Chadwick (2406192)" userId="423f8328-99dd-41a7-94df-5ed483a4cb73" providerId="ADAL" clId="{91A4349F-CE28-40EB-A57C-E1DDCE524452}" dt="2024-12-18T14:50:54.132" v="9"/>
          <ac:picMkLst>
            <pc:docMk/>
            <pc:sldMk cId="4016519436" sldId="270"/>
            <ac:picMk id="7" creationId="{3883D011-5767-8DAF-3C5B-B8B20D530C3E}"/>
          </ac:picMkLst>
        </pc:picChg>
      </pc:sldChg>
      <pc:sldChg chg="addSp delSp modSp mod modTransition modAnim">
        <pc:chgData name="Carol Chadwick (2406192)" userId="423f8328-99dd-41a7-94df-5ed483a4cb73" providerId="ADAL" clId="{91A4349F-CE28-40EB-A57C-E1DDCE524452}" dt="2024-12-18T14:53:14.825" v="11" actId="1076"/>
        <pc:sldMkLst>
          <pc:docMk/>
          <pc:sldMk cId="2989617534" sldId="271"/>
        </pc:sldMkLst>
        <pc:picChg chg="mod">
          <ac:chgData name="Carol Chadwick (2406192)" userId="423f8328-99dd-41a7-94df-5ed483a4cb73" providerId="ADAL" clId="{91A4349F-CE28-40EB-A57C-E1DDCE524452}" dt="2024-12-18T14:53:14.825" v="11" actId="1076"/>
          <ac:picMkLst>
            <pc:docMk/>
            <pc:sldMk cId="2989617534" sldId="271"/>
            <ac:picMk id="4" creationId="{53894DEB-877D-45B2-D78E-6FEEC147A1C7}"/>
          </ac:picMkLst>
        </pc:picChg>
        <pc:picChg chg="add del mod">
          <ac:chgData name="Carol Chadwick (2406192)" userId="423f8328-99dd-41a7-94df-5ed483a4cb73" providerId="ADAL" clId="{91A4349F-CE28-40EB-A57C-E1DDCE524452}" dt="2024-12-18T13:57:12.473" v="2"/>
          <ac:picMkLst>
            <pc:docMk/>
            <pc:sldMk cId="2989617534" sldId="271"/>
            <ac:picMk id="6" creationId="{13788F0D-415D-87D4-8F45-497FDA359876}"/>
          </ac:picMkLst>
        </pc:picChg>
        <pc:picChg chg="add del mod">
          <ac:chgData name="Carol Chadwick (2406192)" userId="423f8328-99dd-41a7-94df-5ed483a4cb73" providerId="ADAL" clId="{91A4349F-CE28-40EB-A57C-E1DDCE524452}" dt="2024-12-18T14:46:12.641" v="8"/>
          <ac:picMkLst>
            <pc:docMk/>
            <pc:sldMk cId="2989617534" sldId="271"/>
            <ac:picMk id="6" creationId="{F61BB73B-AB14-24BC-459F-3E3D96CC8686}"/>
          </ac:picMkLst>
        </pc:picChg>
        <pc:picChg chg="add mod">
          <ac:chgData name="Carol Chadwick (2406192)" userId="423f8328-99dd-41a7-94df-5ed483a4cb73" providerId="ADAL" clId="{91A4349F-CE28-40EB-A57C-E1DDCE524452}" dt="2024-12-18T14:50:54.132" v="9"/>
          <ac:picMkLst>
            <pc:docMk/>
            <pc:sldMk cId="2989617534" sldId="271"/>
            <ac:picMk id="7" creationId="{2C5DFEFD-FCDB-6E96-277E-A1497AA6D66C}"/>
          </ac:picMkLst>
        </pc:picChg>
      </pc:sldChg>
      <pc:sldChg chg="addSp delSp modSp mod modTransition modAnim">
        <pc:chgData name="Carol Chadwick (2406192)" userId="423f8328-99dd-41a7-94df-5ed483a4cb73" providerId="ADAL" clId="{91A4349F-CE28-40EB-A57C-E1DDCE524452}" dt="2024-12-18T14:52:10.003" v="10" actId="1076"/>
        <pc:sldMkLst>
          <pc:docMk/>
          <pc:sldMk cId="4154656128" sldId="272"/>
        </pc:sldMkLst>
        <pc:picChg chg="mod">
          <ac:chgData name="Carol Chadwick (2406192)" userId="423f8328-99dd-41a7-94df-5ed483a4cb73" providerId="ADAL" clId="{91A4349F-CE28-40EB-A57C-E1DDCE524452}" dt="2024-12-18T14:52:10.003" v="10" actId="1076"/>
          <ac:picMkLst>
            <pc:docMk/>
            <pc:sldMk cId="4154656128" sldId="272"/>
            <ac:picMk id="4" creationId="{0B0ADB30-AA83-13AF-6861-3F11C3FA8A86}"/>
          </ac:picMkLst>
        </pc:picChg>
        <pc:picChg chg="add del mod">
          <ac:chgData name="Carol Chadwick (2406192)" userId="423f8328-99dd-41a7-94df-5ed483a4cb73" providerId="ADAL" clId="{91A4349F-CE28-40EB-A57C-E1DDCE524452}" dt="2024-12-18T14:46:12.641" v="8"/>
          <ac:picMkLst>
            <pc:docMk/>
            <pc:sldMk cId="4154656128" sldId="272"/>
            <ac:picMk id="7" creationId="{ABC13247-3307-4321-983C-F1506FE578DD}"/>
          </ac:picMkLst>
        </pc:picChg>
        <pc:picChg chg="add mod">
          <ac:chgData name="Carol Chadwick (2406192)" userId="423f8328-99dd-41a7-94df-5ed483a4cb73" providerId="ADAL" clId="{91A4349F-CE28-40EB-A57C-E1DDCE524452}" dt="2024-12-18T14:50:54.132" v="9"/>
          <ac:picMkLst>
            <pc:docMk/>
            <pc:sldMk cId="4154656128" sldId="272"/>
            <ac:picMk id="8" creationId="{F6EF8B01-2FFE-BD5E-9767-A5C79D179852}"/>
          </ac:picMkLst>
        </pc:picChg>
      </pc:sldChg>
      <pc:sldChg chg="addSp delSp modSp modTransition modAnim">
        <pc:chgData name="Carol Chadwick (2406192)" userId="423f8328-99dd-41a7-94df-5ed483a4cb73" providerId="ADAL" clId="{91A4349F-CE28-40EB-A57C-E1DDCE524452}" dt="2024-12-18T14:50:54.132" v="9"/>
        <pc:sldMkLst>
          <pc:docMk/>
          <pc:sldMk cId="907963085" sldId="273"/>
        </pc:sldMkLst>
        <pc:picChg chg="add del mod">
          <ac:chgData name="Carol Chadwick (2406192)" userId="423f8328-99dd-41a7-94df-5ed483a4cb73" providerId="ADAL" clId="{91A4349F-CE28-40EB-A57C-E1DDCE524452}" dt="2024-12-18T14:46:12.641" v="8"/>
          <ac:picMkLst>
            <pc:docMk/>
            <pc:sldMk cId="907963085" sldId="273"/>
            <ac:picMk id="5" creationId="{43D6832F-55D0-468D-D7AF-2781F674C635}"/>
          </ac:picMkLst>
        </pc:picChg>
        <pc:picChg chg="add mod">
          <ac:chgData name="Carol Chadwick (2406192)" userId="423f8328-99dd-41a7-94df-5ed483a4cb73" providerId="ADAL" clId="{91A4349F-CE28-40EB-A57C-E1DDCE524452}" dt="2024-12-18T14:50:54.132" v="9"/>
          <ac:picMkLst>
            <pc:docMk/>
            <pc:sldMk cId="907963085" sldId="273"/>
            <ac:picMk id="6" creationId="{1B8A158B-7E51-352A-8C64-9A66E91A13CA}"/>
          </ac:picMkLst>
        </pc:picChg>
        <pc:picChg chg="add del mod">
          <ac:chgData name="Carol Chadwick (2406192)" userId="423f8328-99dd-41a7-94df-5ed483a4cb73" providerId="ADAL" clId="{91A4349F-CE28-40EB-A57C-E1DDCE524452}" dt="2024-12-18T13:57:12.473" v="2"/>
          <ac:picMkLst>
            <pc:docMk/>
            <pc:sldMk cId="907963085" sldId="273"/>
            <ac:picMk id="6" creationId="{5EEDA814-8342-0183-930C-B27E50FE9873}"/>
          </ac:picMkLst>
        </pc:picChg>
      </pc:sldChg>
    </pc:docChg>
  </pc:docChgLst>
  <pc:docChgLst>
    <pc:chgData name="Carol Chadwick (2406192)" userId="S::2406192@student.uwtsd.ac.uk::423f8328-99dd-41a7-94df-5ed483a4cb73" providerId="AD" clId="Web-{1E6A1632-029D-FB4F-B556-3B0D123CBE95}"/>
    <pc:docChg chg="modSld">
      <pc:chgData name="Carol Chadwick (2406192)" userId="S::2406192@student.uwtsd.ac.uk::423f8328-99dd-41a7-94df-5ed483a4cb73" providerId="AD" clId="Web-{1E6A1632-029D-FB4F-B556-3B0D123CBE95}" dt="2024-11-25T08:54:45.246" v="0"/>
      <pc:docMkLst>
        <pc:docMk/>
      </pc:docMkLst>
      <pc:sldChg chg="addSp modSp">
        <pc:chgData name="Carol Chadwick (2406192)" userId="S::2406192@student.uwtsd.ac.uk::423f8328-99dd-41a7-94df-5ed483a4cb73" providerId="AD" clId="Web-{1E6A1632-029D-FB4F-B556-3B0D123CBE95}" dt="2024-11-25T08:54:45.246" v="0"/>
        <pc:sldMkLst>
          <pc:docMk/>
          <pc:sldMk cId="109857222" sldId="256"/>
        </pc:sldMkLst>
        <pc:picChg chg="add mod">
          <ac:chgData name="Carol Chadwick (2406192)" userId="S::2406192@student.uwtsd.ac.uk::423f8328-99dd-41a7-94df-5ed483a4cb73" providerId="AD" clId="Web-{1E6A1632-029D-FB4F-B556-3B0D123CBE95}" dt="2024-11-25T08:54:45.246" v="0"/>
          <ac:picMkLst>
            <pc:docMk/>
            <pc:sldMk cId="109857222" sldId="256"/>
            <ac:picMk id="5" creationId="{F9C609D9-E60E-837A-9844-34FAC7AC0FB0}"/>
          </ac:picMkLst>
        </pc:picChg>
      </pc:sldChg>
    </pc:docChg>
  </pc:docChgLst>
  <pc:docChgLst>
    <pc:chgData name="Carol Chadwick (2406192)" userId="S::2406192@student.uwtsd.ac.uk::423f8328-99dd-41a7-94df-5ed483a4cb73" providerId="AD" clId="Web-{9F55FA38-1DDE-7364-5BAC-A4C5D87FEBDE}"/>
    <pc:docChg chg="delSld">
      <pc:chgData name="Carol Chadwick (2406192)" userId="S::2406192@student.uwtsd.ac.uk::423f8328-99dd-41a7-94df-5ed483a4cb73" providerId="AD" clId="Web-{9F55FA38-1DDE-7364-5BAC-A4C5D87FEBDE}" dt="2024-12-18T14:43:23.421" v="1"/>
      <pc:docMkLst>
        <pc:docMk/>
      </pc:docMkLst>
      <pc:sldChg chg="del">
        <pc:chgData name="Carol Chadwick (2406192)" userId="S::2406192@student.uwtsd.ac.uk::423f8328-99dd-41a7-94df-5ed483a4cb73" providerId="AD" clId="Web-{9F55FA38-1DDE-7364-5BAC-A4C5D87FEBDE}" dt="2024-12-18T14:43:17.827" v="0"/>
        <pc:sldMkLst>
          <pc:docMk/>
          <pc:sldMk cId="223635990" sldId="260"/>
        </pc:sldMkLst>
      </pc:sldChg>
      <pc:sldChg chg="del">
        <pc:chgData name="Carol Chadwick (2406192)" userId="S::2406192@student.uwtsd.ac.uk::423f8328-99dd-41a7-94df-5ed483a4cb73" providerId="AD" clId="Web-{9F55FA38-1DDE-7364-5BAC-A4C5D87FEBDE}" dt="2024-12-18T14:43:23.421" v="1"/>
        <pc:sldMkLst>
          <pc:docMk/>
          <pc:sldMk cId="3599942890" sldId="262"/>
        </pc:sldMkLst>
      </pc:sldChg>
    </pc:docChg>
  </pc:docChgLst>
  <pc:docChgLst>
    <pc:chgData name="Carol Chadwick (2406192)" userId="S::2406192@student.uwtsd.ac.uk::423f8328-99dd-41a7-94df-5ed483a4cb73" providerId="AD" clId="Web-{C4BE3834-0E24-7BDA-9330-E5480180F9D6}"/>
    <pc:docChg chg="modSld">
      <pc:chgData name="Carol Chadwick (2406192)" userId="S::2406192@student.uwtsd.ac.uk::423f8328-99dd-41a7-94df-5ed483a4cb73" providerId="AD" clId="Web-{C4BE3834-0E24-7BDA-9330-E5480180F9D6}" dt="2024-12-08T13:08:29.335" v="130" actId="20577"/>
      <pc:docMkLst>
        <pc:docMk/>
      </pc:docMkLst>
      <pc:sldChg chg="modSp">
        <pc:chgData name="Carol Chadwick (2406192)" userId="S::2406192@student.uwtsd.ac.uk::423f8328-99dd-41a7-94df-5ed483a4cb73" providerId="AD" clId="Web-{C4BE3834-0E24-7BDA-9330-E5480180F9D6}" dt="2024-12-08T12:56:03.085" v="1" actId="20577"/>
        <pc:sldMkLst>
          <pc:docMk/>
          <pc:sldMk cId="1181727085" sldId="261"/>
        </pc:sldMkLst>
        <pc:spChg chg="mod">
          <ac:chgData name="Carol Chadwick (2406192)" userId="S::2406192@student.uwtsd.ac.uk::423f8328-99dd-41a7-94df-5ed483a4cb73" providerId="AD" clId="Web-{C4BE3834-0E24-7BDA-9330-E5480180F9D6}" dt="2024-12-08T12:56:03.085" v="1" actId="20577"/>
          <ac:spMkLst>
            <pc:docMk/>
            <pc:sldMk cId="1181727085" sldId="261"/>
            <ac:spMk id="3" creationId="{9B96741B-7EB0-86BB-DF0D-CDC1A90B03B8}"/>
          </ac:spMkLst>
        </pc:spChg>
      </pc:sldChg>
      <pc:sldChg chg="addSp delSp modSp">
        <pc:chgData name="Carol Chadwick (2406192)" userId="S::2406192@student.uwtsd.ac.uk::423f8328-99dd-41a7-94df-5ed483a4cb73" providerId="AD" clId="Web-{C4BE3834-0E24-7BDA-9330-E5480180F9D6}" dt="2024-12-08T13:00:38.511" v="20"/>
        <pc:sldMkLst>
          <pc:docMk/>
          <pc:sldMk cId="3599942890" sldId="262"/>
        </pc:sldMkLst>
        <pc:spChg chg="mod">
          <ac:chgData name="Carol Chadwick (2406192)" userId="S::2406192@student.uwtsd.ac.uk::423f8328-99dd-41a7-94df-5ed483a4cb73" providerId="AD" clId="Web-{C4BE3834-0E24-7BDA-9330-E5480180F9D6}" dt="2024-12-08T13:00:38.496" v="19"/>
          <ac:spMkLst>
            <pc:docMk/>
            <pc:sldMk cId="3599942890" sldId="262"/>
            <ac:spMk id="2" creationId="{57CE698E-3C7A-948F-DAF2-182B74121C0B}"/>
          </ac:spMkLst>
        </pc:spChg>
        <pc:spChg chg="mod ord">
          <ac:chgData name="Carol Chadwick (2406192)" userId="S::2406192@student.uwtsd.ac.uk::423f8328-99dd-41a7-94df-5ed483a4cb73" providerId="AD" clId="Web-{C4BE3834-0E24-7BDA-9330-E5480180F9D6}" dt="2024-12-08T13:00:38.496" v="19"/>
          <ac:spMkLst>
            <pc:docMk/>
            <pc:sldMk cId="3599942890" sldId="262"/>
            <ac:spMk id="3" creationId="{005F44CC-8D5E-BA32-280A-7C66E00EFFF7}"/>
          </ac:spMkLst>
        </pc:spChg>
        <pc:spChg chg="add">
          <ac:chgData name="Carol Chadwick (2406192)" userId="S::2406192@student.uwtsd.ac.uk::423f8328-99dd-41a7-94df-5ed483a4cb73" providerId="AD" clId="Web-{C4BE3834-0E24-7BDA-9330-E5480180F9D6}" dt="2024-12-08T13:00:38.511" v="20"/>
          <ac:spMkLst>
            <pc:docMk/>
            <pc:sldMk cId="3599942890" sldId="262"/>
            <ac:spMk id="34" creationId="{A3B168A7-66FE-4359-9866-CBB841A729E6}"/>
          </ac:spMkLst>
        </pc:spChg>
        <pc:picChg chg="add mod ord">
          <ac:chgData name="Carol Chadwick (2406192)" userId="S::2406192@student.uwtsd.ac.uk::423f8328-99dd-41a7-94df-5ed483a4cb73" providerId="AD" clId="Web-{C4BE3834-0E24-7BDA-9330-E5480180F9D6}" dt="2024-12-08T13:00:38.511" v="20"/>
          <ac:picMkLst>
            <pc:docMk/>
            <pc:sldMk cId="3599942890" sldId="262"/>
            <ac:picMk id="6" creationId="{646EA49C-92FF-022D-CF93-72D444A613EE}"/>
          </ac:picMkLst>
        </pc:picChg>
        <pc:cxnChg chg="add">
          <ac:chgData name="Carol Chadwick (2406192)" userId="S::2406192@student.uwtsd.ac.uk::423f8328-99dd-41a7-94df-5ed483a4cb73" providerId="AD" clId="Web-{C4BE3834-0E24-7BDA-9330-E5480180F9D6}" dt="2024-12-08T13:00:38.511" v="20"/>
          <ac:cxnSpMkLst>
            <pc:docMk/>
            <pc:sldMk cId="3599942890" sldId="262"/>
            <ac:cxnSpMk id="35" creationId="{F0748755-DDBC-46D0-91EC-1212A8EE2B40}"/>
          </ac:cxnSpMkLst>
        </pc:cxnChg>
      </pc:sldChg>
      <pc:sldChg chg="addSp delSp modSp mod setBg">
        <pc:chgData name="Carol Chadwick (2406192)" userId="S::2406192@student.uwtsd.ac.uk::423f8328-99dd-41a7-94df-5ed483a4cb73" providerId="AD" clId="Web-{C4BE3834-0E24-7BDA-9330-E5480180F9D6}" dt="2024-12-08T13:03:38.955" v="64" actId="14100"/>
        <pc:sldMkLst>
          <pc:docMk/>
          <pc:sldMk cId="845834551" sldId="268"/>
        </pc:sldMkLst>
        <pc:spChg chg="mod">
          <ac:chgData name="Carol Chadwick (2406192)" userId="S::2406192@student.uwtsd.ac.uk::423f8328-99dd-41a7-94df-5ed483a4cb73" providerId="AD" clId="Web-{C4BE3834-0E24-7BDA-9330-E5480180F9D6}" dt="2024-12-08T13:03:38.955" v="64" actId="14100"/>
          <ac:spMkLst>
            <pc:docMk/>
            <pc:sldMk cId="845834551" sldId="268"/>
            <ac:spMk id="2" creationId="{5C8FFB8C-B956-3B48-F072-8CAA6162479C}"/>
          </ac:spMkLst>
        </pc:spChg>
        <pc:spChg chg="add">
          <ac:chgData name="Carol Chadwick (2406192)" userId="S::2406192@student.uwtsd.ac.uk::423f8328-99dd-41a7-94df-5ed483a4cb73" providerId="AD" clId="Web-{C4BE3834-0E24-7BDA-9330-E5480180F9D6}" dt="2024-12-08T13:01:45.872" v="33"/>
          <ac:spMkLst>
            <pc:docMk/>
            <pc:sldMk cId="845834551" sldId="268"/>
            <ac:spMk id="29" creationId="{3227BDC9-FB18-487D-844E-9A6B39F8C10A}"/>
          </ac:spMkLst>
        </pc:spChg>
        <pc:graphicFrameChg chg="add mod">
          <ac:chgData name="Carol Chadwick (2406192)" userId="S::2406192@student.uwtsd.ac.uk::423f8328-99dd-41a7-94df-5ed483a4cb73" providerId="AD" clId="Web-{C4BE3834-0E24-7BDA-9330-E5480180F9D6}" dt="2024-12-08T13:02:41.735" v="43" actId="14100"/>
          <ac:graphicFrameMkLst>
            <pc:docMk/>
            <pc:sldMk cId="845834551" sldId="268"/>
            <ac:graphicFrameMk id="31" creationId="{B431AEBC-8E1B-7AEB-7E6B-C4C354B1F0F9}"/>
          </ac:graphicFrameMkLst>
        </pc:graphicFrameChg>
        <pc:cxnChg chg="add">
          <ac:chgData name="Carol Chadwick (2406192)" userId="S::2406192@student.uwtsd.ac.uk::423f8328-99dd-41a7-94df-5ed483a4cb73" providerId="AD" clId="Web-{C4BE3834-0E24-7BDA-9330-E5480180F9D6}" dt="2024-12-08T13:01:45.872" v="33"/>
          <ac:cxnSpMkLst>
            <pc:docMk/>
            <pc:sldMk cId="845834551" sldId="268"/>
            <ac:cxnSpMk id="30" creationId="{25BE18DF-459C-485A-834C-292AA6BB1086}"/>
          </ac:cxnSpMkLst>
        </pc:cxnChg>
      </pc:sldChg>
      <pc:sldChg chg="addSp modSp mod setBg">
        <pc:chgData name="Carol Chadwick (2406192)" userId="S::2406192@student.uwtsd.ac.uk::423f8328-99dd-41a7-94df-5ed483a4cb73" providerId="AD" clId="Web-{C4BE3834-0E24-7BDA-9330-E5480180F9D6}" dt="2024-12-08T13:08:29.335" v="130" actId="20577"/>
        <pc:sldMkLst>
          <pc:docMk/>
          <pc:sldMk cId="2735921065" sldId="269"/>
        </pc:sldMkLst>
        <pc:spChg chg="mod">
          <ac:chgData name="Carol Chadwick (2406192)" userId="S::2406192@student.uwtsd.ac.uk::423f8328-99dd-41a7-94df-5ed483a4cb73" providerId="AD" clId="Web-{C4BE3834-0E24-7BDA-9330-E5480180F9D6}" dt="2024-12-08T13:08:29.335" v="130" actId="20577"/>
          <ac:spMkLst>
            <pc:docMk/>
            <pc:sldMk cId="2735921065" sldId="269"/>
            <ac:spMk id="2" creationId="{5D93AC7A-4A22-F3D0-76E7-3D92681FA5B8}"/>
          </ac:spMkLst>
        </pc:spChg>
        <pc:spChg chg="mod">
          <ac:chgData name="Carol Chadwick (2406192)" userId="S::2406192@student.uwtsd.ac.uk::423f8328-99dd-41a7-94df-5ed483a4cb73" providerId="AD" clId="Web-{C4BE3834-0E24-7BDA-9330-E5480180F9D6}" dt="2024-12-08T13:07:32.522" v="120" actId="14100"/>
          <ac:spMkLst>
            <pc:docMk/>
            <pc:sldMk cId="2735921065" sldId="269"/>
            <ac:spMk id="3" creationId="{7168F669-D244-A107-66C9-C494CEB4AD19}"/>
          </ac:spMkLst>
        </pc:spChg>
        <pc:spChg chg="add">
          <ac:chgData name="Carol Chadwick (2406192)" userId="S::2406192@student.uwtsd.ac.uk::423f8328-99dd-41a7-94df-5ed483a4cb73" providerId="AD" clId="Web-{C4BE3834-0E24-7BDA-9330-E5480180F9D6}" dt="2024-12-08T13:04:01.815" v="65"/>
          <ac:spMkLst>
            <pc:docMk/>
            <pc:sldMk cId="2735921065" sldId="269"/>
            <ac:spMk id="9" creationId="{A3B168A7-66FE-4359-9866-CBB841A729E6}"/>
          </ac:spMkLst>
        </pc:spChg>
        <pc:picChg chg="add mod">
          <ac:chgData name="Carol Chadwick (2406192)" userId="S::2406192@student.uwtsd.ac.uk::423f8328-99dd-41a7-94df-5ed483a4cb73" providerId="AD" clId="Web-{C4BE3834-0E24-7BDA-9330-E5480180F9D6}" dt="2024-12-08T13:07:01.568" v="115" actId="14100"/>
          <ac:picMkLst>
            <pc:docMk/>
            <pc:sldMk cId="2735921065" sldId="269"/>
            <ac:picMk id="5" creationId="{85EC04DE-E933-D365-6847-6812FA96B3C0}"/>
          </ac:picMkLst>
        </pc:picChg>
        <pc:cxnChg chg="add">
          <ac:chgData name="Carol Chadwick (2406192)" userId="S::2406192@student.uwtsd.ac.uk::423f8328-99dd-41a7-94df-5ed483a4cb73" providerId="AD" clId="Web-{C4BE3834-0E24-7BDA-9330-E5480180F9D6}" dt="2024-12-08T13:04:01.815" v="65"/>
          <ac:cxnSpMkLst>
            <pc:docMk/>
            <pc:sldMk cId="2735921065" sldId="269"/>
            <ac:cxnSpMk id="11" creationId="{F0748755-DDBC-46D0-91EC-1212A8EE2B40}"/>
          </ac:cxnSpMkLst>
        </pc:cxnChg>
      </pc:sldChg>
    </pc:docChg>
  </pc:docChgLst>
  <pc:docChgLst>
    <pc:chgData name="Carol Chadwick (2406192)" userId="S::2406192@student.uwtsd.ac.uk::423f8328-99dd-41a7-94df-5ed483a4cb73" providerId="AD" clId="Web-{0456F18C-DF39-D308-7061-6255F73AE270}"/>
    <pc:docChg chg="addSld modSld sldOrd">
      <pc:chgData name="Carol Chadwick (2406192)" userId="S::2406192@student.uwtsd.ac.uk::423f8328-99dd-41a7-94df-5ed483a4cb73" providerId="AD" clId="Web-{0456F18C-DF39-D308-7061-6255F73AE270}" dt="2024-11-25T11:06:44.684" v="141" actId="14100"/>
      <pc:docMkLst>
        <pc:docMk/>
      </pc:docMkLst>
      <pc:sldChg chg="addSp delSp modSp new mod ord setBg">
        <pc:chgData name="Carol Chadwick (2406192)" userId="S::2406192@student.uwtsd.ac.uk::423f8328-99dd-41a7-94df-5ed483a4cb73" providerId="AD" clId="Web-{0456F18C-DF39-D308-7061-6255F73AE270}" dt="2024-11-25T10:57:04.026" v="47" actId="1076"/>
        <pc:sldMkLst>
          <pc:docMk/>
          <pc:sldMk cId="817072967" sldId="264"/>
        </pc:sldMkLst>
        <pc:spChg chg="mod">
          <ac:chgData name="Carol Chadwick (2406192)" userId="S::2406192@student.uwtsd.ac.uk::423f8328-99dd-41a7-94df-5ed483a4cb73" providerId="AD" clId="Web-{0456F18C-DF39-D308-7061-6255F73AE270}" dt="2024-11-25T10:54:45.256" v="29"/>
          <ac:spMkLst>
            <pc:docMk/>
            <pc:sldMk cId="817072967" sldId="264"/>
            <ac:spMk id="2" creationId="{8F120EB3-1BF4-6D6C-E32D-4729F69C3952}"/>
          </ac:spMkLst>
        </pc:spChg>
        <pc:spChg chg="add">
          <ac:chgData name="Carol Chadwick (2406192)" userId="S::2406192@student.uwtsd.ac.uk::423f8328-99dd-41a7-94df-5ed483a4cb73" providerId="AD" clId="Web-{0456F18C-DF39-D308-7061-6255F73AE270}" dt="2024-11-25T10:54:45.256" v="29"/>
          <ac:spMkLst>
            <pc:docMk/>
            <pc:sldMk cId="817072967" sldId="264"/>
            <ac:spMk id="14" creationId="{DB5C2445-A2BD-4CBE-922B-C487E1DF659D}"/>
          </ac:spMkLst>
        </pc:spChg>
        <pc:picChg chg="add mod ord">
          <ac:chgData name="Carol Chadwick (2406192)" userId="S::2406192@student.uwtsd.ac.uk::423f8328-99dd-41a7-94df-5ed483a4cb73" providerId="AD" clId="Web-{0456F18C-DF39-D308-7061-6255F73AE270}" dt="2024-11-25T10:57:04.026" v="47" actId="1076"/>
          <ac:picMkLst>
            <pc:docMk/>
            <pc:sldMk cId="817072967" sldId="264"/>
            <ac:picMk id="4" creationId="{32EB1C95-C549-F673-8CB0-89A0C6707A98}"/>
          </ac:picMkLst>
        </pc:picChg>
        <pc:picChg chg="add mod ord">
          <ac:chgData name="Carol Chadwick (2406192)" userId="S::2406192@student.uwtsd.ac.uk::423f8328-99dd-41a7-94df-5ed483a4cb73" providerId="AD" clId="Web-{0456F18C-DF39-D308-7061-6255F73AE270}" dt="2024-11-25T10:56:55.182" v="46"/>
          <ac:picMkLst>
            <pc:docMk/>
            <pc:sldMk cId="817072967" sldId="264"/>
            <ac:picMk id="8" creationId="{8CD380DC-20B5-96FA-10AE-704264402C2F}"/>
          </ac:picMkLst>
        </pc:picChg>
        <pc:cxnChg chg="add">
          <ac:chgData name="Carol Chadwick (2406192)" userId="S::2406192@student.uwtsd.ac.uk::423f8328-99dd-41a7-94df-5ed483a4cb73" providerId="AD" clId="Web-{0456F18C-DF39-D308-7061-6255F73AE270}" dt="2024-11-25T10:54:45.256" v="29"/>
          <ac:cxnSpMkLst>
            <pc:docMk/>
            <pc:sldMk cId="817072967" sldId="264"/>
            <ac:cxnSpMk id="16" creationId="{F0748755-DDBC-46D0-91EC-1212A8EE2B40}"/>
          </ac:cxnSpMkLst>
        </pc:cxnChg>
      </pc:sldChg>
      <pc:sldChg chg="addSp delSp modSp new mod setBg">
        <pc:chgData name="Carol Chadwick (2406192)" userId="S::2406192@student.uwtsd.ac.uk::423f8328-99dd-41a7-94df-5ed483a4cb73" providerId="AD" clId="Web-{0456F18C-DF39-D308-7061-6255F73AE270}" dt="2024-11-25T11:01:55.019" v="72"/>
        <pc:sldMkLst>
          <pc:docMk/>
          <pc:sldMk cId="3808031717" sldId="265"/>
        </pc:sldMkLst>
        <pc:spChg chg="mod">
          <ac:chgData name="Carol Chadwick (2406192)" userId="S::2406192@student.uwtsd.ac.uk::423f8328-99dd-41a7-94df-5ed483a4cb73" providerId="AD" clId="Web-{0456F18C-DF39-D308-7061-6255F73AE270}" dt="2024-11-25T11:01:55.019" v="72"/>
          <ac:spMkLst>
            <pc:docMk/>
            <pc:sldMk cId="3808031717" sldId="265"/>
            <ac:spMk id="2" creationId="{3EE066BD-CD93-CC0D-0398-6BC7AFBD0062}"/>
          </ac:spMkLst>
        </pc:spChg>
        <pc:spChg chg="add">
          <ac:chgData name="Carol Chadwick (2406192)" userId="S::2406192@student.uwtsd.ac.uk::423f8328-99dd-41a7-94df-5ed483a4cb73" providerId="AD" clId="Web-{0456F18C-DF39-D308-7061-6255F73AE270}" dt="2024-11-25T11:01:55.019" v="72"/>
          <ac:spMkLst>
            <pc:docMk/>
            <pc:sldMk cId="3808031717" sldId="265"/>
            <ac:spMk id="11" creationId="{511C99DC-C3C5-4EBE-91DD-345109C3D6E0}"/>
          </ac:spMkLst>
        </pc:spChg>
        <pc:picChg chg="add mod ord">
          <ac:chgData name="Carol Chadwick (2406192)" userId="S::2406192@student.uwtsd.ac.uk::423f8328-99dd-41a7-94df-5ed483a4cb73" providerId="AD" clId="Web-{0456F18C-DF39-D308-7061-6255F73AE270}" dt="2024-11-25T11:01:55.019" v="72"/>
          <ac:picMkLst>
            <pc:docMk/>
            <pc:sldMk cId="3808031717" sldId="265"/>
            <ac:picMk id="4" creationId="{B71FF376-1CDC-842C-42E5-4C68FDC4D4C5}"/>
          </ac:picMkLst>
        </pc:picChg>
        <pc:cxnChg chg="add">
          <ac:chgData name="Carol Chadwick (2406192)" userId="S::2406192@student.uwtsd.ac.uk::423f8328-99dd-41a7-94df-5ed483a4cb73" providerId="AD" clId="Web-{0456F18C-DF39-D308-7061-6255F73AE270}" dt="2024-11-25T11:01:55.019" v="72"/>
          <ac:cxnSpMkLst>
            <pc:docMk/>
            <pc:sldMk cId="3808031717" sldId="265"/>
            <ac:cxnSpMk id="9" creationId="{D8689CE0-64D2-447C-9C1F-872D111D8AC3}"/>
          </ac:cxnSpMkLst>
        </pc:cxnChg>
        <pc:cxnChg chg="add">
          <ac:chgData name="Carol Chadwick (2406192)" userId="S::2406192@student.uwtsd.ac.uk::423f8328-99dd-41a7-94df-5ed483a4cb73" providerId="AD" clId="Web-{0456F18C-DF39-D308-7061-6255F73AE270}" dt="2024-11-25T11:01:55.019" v="72"/>
          <ac:cxnSpMkLst>
            <pc:docMk/>
            <pc:sldMk cId="3808031717" sldId="265"/>
            <ac:cxnSpMk id="13" creationId="{B0AA360F-DECB-4836-8FB6-22C4BC3FB02D}"/>
          </ac:cxnSpMkLst>
        </pc:cxnChg>
      </pc:sldChg>
      <pc:sldChg chg="addSp delSp modSp new mod setBg">
        <pc:chgData name="Carol Chadwick (2406192)" userId="S::2406192@student.uwtsd.ac.uk::423f8328-99dd-41a7-94df-5ed483a4cb73" providerId="AD" clId="Web-{0456F18C-DF39-D308-7061-6255F73AE270}" dt="2024-11-25T11:05:06.493" v="112" actId="14100"/>
        <pc:sldMkLst>
          <pc:docMk/>
          <pc:sldMk cId="1535014557" sldId="266"/>
        </pc:sldMkLst>
        <pc:spChg chg="mod">
          <ac:chgData name="Carol Chadwick (2406192)" userId="S::2406192@student.uwtsd.ac.uk::423f8328-99dd-41a7-94df-5ed483a4cb73" providerId="AD" clId="Web-{0456F18C-DF39-D308-7061-6255F73AE270}" dt="2024-11-25T11:04:24.398" v="105" actId="14100"/>
          <ac:spMkLst>
            <pc:docMk/>
            <pc:sldMk cId="1535014557" sldId="266"/>
            <ac:spMk id="2" creationId="{FE99183E-4EF5-DD54-DD9A-B24DB64996CD}"/>
          </ac:spMkLst>
        </pc:spChg>
        <pc:spChg chg="add mod">
          <ac:chgData name="Carol Chadwick (2406192)" userId="S::2406192@student.uwtsd.ac.uk::423f8328-99dd-41a7-94df-5ed483a4cb73" providerId="AD" clId="Web-{0456F18C-DF39-D308-7061-6255F73AE270}" dt="2024-11-25T11:05:06.493" v="112" actId="14100"/>
          <ac:spMkLst>
            <pc:docMk/>
            <pc:sldMk cId="1535014557" sldId="266"/>
            <ac:spMk id="9" creationId="{03D46608-885B-7DC8-E1C6-74952152F3D8}"/>
          </ac:spMkLst>
        </pc:spChg>
        <pc:spChg chg="add">
          <ac:chgData name="Carol Chadwick (2406192)" userId="S::2406192@student.uwtsd.ac.uk::423f8328-99dd-41a7-94df-5ed483a4cb73" providerId="AD" clId="Web-{0456F18C-DF39-D308-7061-6255F73AE270}" dt="2024-11-25T11:03:13.711" v="94"/>
          <ac:spMkLst>
            <pc:docMk/>
            <pc:sldMk cId="1535014557" sldId="266"/>
            <ac:spMk id="12" creationId="{561B1731-39D9-4145-8343-C209E1F09BC7}"/>
          </ac:spMkLst>
        </pc:spChg>
        <pc:picChg chg="add mod ord">
          <ac:chgData name="Carol Chadwick (2406192)" userId="S::2406192@student.uwtsd.ac.uk::423f8328-99dd-41a7-94df-5ed483a4cb73" providerId="AD" clId="Web-{0456F18C-DF39-D308-7061-6255F73AE270}" dt="2024-11-25T11:04:47.821" v="109" actId="14100"/>
          <ac:picMkLst>
            <pc:docMk/>
            <pc:sldMk cId="1535014557" sldId="266"/>
            <ac:picMk id="4" creationId="{316F6AE5-2335-D7BB-9BFC-26B572F02581}"/>
          </ac:picMkLst>
        </pc:picChg>
        <pc:cxnChg chg="add">
          <ac:chgData name="Carol Chadwick (2406192)" userId="S::2406192@student.uwtsd.ac.uk::423f8328-99dd-41a7-94df-5ed483a4cb73" providerId="AD" clId="Web-{0456F18C-DF39-D308-7061-6255F73AE270}" dt="2024-11-25T11:03:13.711" v="94"/>
          <ac:cxnSpMkLst>
            <pc:docMk/>
            <pc:sldMk cId="1535014557" sldId="266"/>
            <ac:cxnSpMk id="14" creationId="{F0748755-DDBC-46D0-91EC-1212A8EE2B40}"/>
          </ac:cxnSpMkLst>
        </pc:cxnChg>
      </pc:sldChg>
      <pc:sldChg chg="addSp delSp modSp new mod setBg">
        <pc:chgData name="Carol Chadwick (2406192)" userId="S::2406192@student.uwtsd.ac.uk::423f8328-99dd-41a7-94df-5ed483a4cb73" providerId="AD" clId="Web-{0456F18C-DF39-D308-7061-6255F73AE270}" dt="2024-11-25T11:06:44.684" v="141" actId="14100"/>
        <pc:sldMkLst>
          <pc:docMk/>
          <pc:sldMk cId="1595539559" sldId="267"/>
        </pc:sldMkLst>
        <pc:spChg chg="mod">
          <ac:chgData name="Carol Chadwick (2406192)" userId="S::2406192@student.uwtsd.ac.uk::423f8328-99dd-41a7-94df-5ed483a4cb73" providerId="AD" clId="Web-{0456F18C-DF39-D308-7061-6255F73AE270}" dt="2024-11-25T11:06:29.340" v="138"/>
          <ac:spMkLst>
            <pc:docMk/>
            <pc:sldMk cId="1595539559" sldId="267"/>
            <ac:spMk id="2" creationId="{14F7F8B9-B484-83E7-4DF6-01BEA2177E3D}"/>
          </ac:spMkLst>
        </pc:spChg>
        <pc:spChg chg="add">
          <ac:chgData name="Carol Chadwick (2406192)" userId="S::2406192@student.uwtsd.ac.uk::423f8328-99dd-41a7-94df-5ed483a4cb73" providerId="AD" clId="Web-{0456F18C-DF39-D308-7061-6255F73AE270}" dt="2024-11-25T11:06:29.340" v="138"/>
          <ac:spMkLst>
            <pc:docMk/>
            <pc:sldMk cId="1595539559" sldId="267"/>
            <ac:spMk id="16" creationId="{511C99DC-C3C5-4EBE-91DD-345109C3D6E0}"/>
          </ac:spMkLst>
        </pc:spChg>
        <pc:picChg chg="add mod ord">
          <ac:chgData name="Carol Chadwick (2406192)" userId="S::2406192@student.uwtsd.ac.uk::423f8328-99dd-41a7-94df-5ed483a4cb73" providerId="AD" clId="Web-{0456F18C-DF39-D308-7061-6255F73AE270}" dt="2024-11-25T11:06:44.684" v="141" actId="14100"/>
          <ac:picMkLst>
            <pc:docMk/>
            <pc:sldMk cId="1595539559" sldId="267"/>
            <ac:picMk id="4" creationId="{64DCC66A-0CE0-627E-0BE0-4A220A221B03}"/>
          </ac:picMkLst>
        </pc:picChg>
        <pc:cxnChg chg="add">
          <ac:chgData name="Carol Chadwick (2406192)" userId="S::2406192@student.uwtsd.ac.uk::423f8328-99dd-41a7-94df-5ed483a4cb73" providerId="AD" clId="Web-{0456F18C-DF39-D308-7061-6255F73AE270}" dt="2024-11-25T11:06:29.340" v="138"/>
          <ac:cxnSpMkLst>
            <pc:docMk/>
            <pc:sldMk cId="1595539559" sldId="267"/>
            <ac:cxnSpMk id="15" creationId="{D8689CE0-64D2-447C-9C1F-872D111D8AC3}"/>
          </ac:cxnSpMkLst>
        </pc:cxnChg>
        <pc:cxnChg chg="add">
          <ac:chgData name="Carol Chadwick (2406192)" userId="S::2406192@student.uwtsd.ac.uk::423f8328-99dd-41a7-94df-5ed483a4cb73" providerId="AD" clId="Web-{0456F18C-DF39-D308-7061-6255F73AE270}" dt="2024-11-25T11:06:29.340" v="138"/>
          <ac:cxnSpMkLst>
            <pc:docMk/>
            <pc:sldMk cId="1595539559" sldId="267"/>
            <ac:cxnSpMk id="17" creationId="{B0AA360F-DECB-4836-8FB6-22C4BC3FB02D}"/>
          </ac:cxnSpMkLst>
        </pc:cxnChg>
      </pc:sldChg>
    </pc:docChg>
  </pc:docChgLst>
  <pc:docChgLst>
    <pc:chgData name="Carol Chadwick (2406192)" userId="S::2406192@student.uwtsd.ac.uk::423f8328-99dd-41a7-94df-5ed483a4cb73" providerId="AD" clId="Web-{C249B2F2-F5AD-BC0B-196B-E44A272F7521}"/>
    <pc:docChg chg="addSld modSld">
      <pc:chgData name="Carol Chadwick (2406192)" userId="S::2406192@student.uwtsd.ac.uk::423f8328-99dd-41a7-94df-5ed483a4cb73" providerId="AD" clId="Web-{C249B2F2-F5AD-BC0B-196B-E44A272F7521}" dt="2024-12-14T12:14:06.308" v="277" actId="14100"/>
      <pc:docMkLst>
        <pc:docMk/>
      </pc:docMkLst>
      <pc:sldChg chg="modSp">
        <pc:chgData name="Carol Chadwick (2406192)" userId="S::2406192@student.uwtsd.ac.uk::423f8328-99dd-41a7-94df-5ed483a4cb73" providerId="AD" clId="Web-{C249B2F2-F5AD-BC0B-196B-E44A272F7521}" dt="2024-12-14T12:14:06.308" v="277" actId="14100"/>
        <pc:sldMkLst>
          <pc:docMk/>
          <pc:sldMk cId="615278922" sldId="263"/>
        </pc:sldMkLst>
        <pc:spChg chg="mod">
          <ac:chgData name="Carol Chadwick (2406192)" userId="S::2406192@student.uwtsd.ac.uk::423f8328-99dd-41a7-94df-5ed483a4cb73" providerId="AD" clId="Web-{C249B2F2-F5AD-BC0B-196B-E44A272F7521}" dt="2024-12-14T12:13:16.932" v="269" actId="20577"/>
          <ac:spMkLst>
            <pc:docMk/>
            <pc:sldMk cId="615278922" sldId="263"/>
            <ac:spMk id="2" creationId="{2BCD2B07-B0D1-FBC5-8E6B-4A9B67A8BBED}"/>
          </ac:spMkLst>
        </pc:spChg>
        <pc:spChg chg="mod">
          <ac:chgData name="Carol Chadwick (2406192)" userId="S::2406192@student.uwtsd.ac.uk::423f8328-99dd-41a7-94df-5ed483a4cb73" providerId="AD" clId="Web-{C249B2F2-F5AD-BC0B-196B-E44A272F7521}" dt="2024-12-14T12:13:45.605" v="275" actId="14100"/>
          <ac:spMkLst>
            <pc:docMk/>
            <pc:sldMk cId="615278922" sldId="263"/>
            <ac:spMk id="3" creationId="{BE80AB88-006E-9A94-61DF-A3F6E65637E5}"/>
          </ac:spMkLst>
        </pc:spChg>
        <pc:picChg chg="mod">
          <ac:chgData name="Carol Chadwick (2406192)" userId="S::2406192@student.uwtsd.ac.uk::423f8328-99dd-41a7-94df-5ed483a4cb73" providerId="AD" clId="Web-{C249B2F2-F5AD-BC0B-196B-E44A272F7521}" dt="2024-12-14T12:14:06.308" v="277" actId="14100"/>
          <ac:picMkLst>
            <pc:docMk/>
            <pc:sldMk cId="615278922" sldId="263"/>
            <ac:picMk id="4" creationId="{27CA481A-3F59-F6CA-3A09-E56D5109765B}"/>
          </ac:picMkLst>
        </pc:picChg>
      </pc:sldChg>
      <pc:sldChg chg="modSp">
        <pc:chgData name="Carol Chadwick (2406192)" userId="S::2406192@student.uwtsd.ac.uk::423f8328-99dd-41a7-94df-5ed483a4cb73" providerId="AD" clId="Web-{C249B2F2-F5AD-BC0B-196B-E44A272F7521}" dt="2024-12-14T12:11:54.806" v="266" actId="20577"/>
        <pc:sldMkLst>
          <pc:docMk/>
          <pc:sldMk cId="4154656128" sldId="272"/>
        </pc:sldMkLst>
        <pc:spChg chg="mod">
          <ac:chgData name="Carol Chadwick (2406192)" userId="S::2406192@student.uwtsd.ac.uk::423f8328-99dd-41a7-94df-5ed483a4cb73" providerId="AD" clId="Web-{C249B2F2-F5AD-BC0B-196B-E44A272F7521}" dt="2024-12-14T12:11:54.806" v="266" actId="20577"/>
          <ac:spMkLst>
            <pc:docMk/>
            <pc:sldMk cId="4154656128" sldId="272"/>
            <ac:spMk id="3" creationId="{ECCA58DD-A55A-05D9-3ED3-A64B4F8508BF}"/>
          </ac:spMkLst>
        </pc:spChg>
      </pc:sldChg>
      <pc:sldChg chg="modSp new">
        <pc:chgData name="Carol Chadwick (2406192)" userId="S::2406192@student.uwtsd.ac.uk::423f8328-99dd-41a7-94df-5ed483a4cb73" providerId="AD" clId="Web-{C249B2F2-F5AD-BC0B-196B-E44A272F7521}" dt="2024-12-14T12:11:14.225" v="254" actId="14100"/>
        <pc:sldMkLst>
          <pc:docMk/>
          <pc:sldMk cId="907963085" sldId="273"/>
        </pc:sldMkLst>
        <pc:spChg chg="mod">
          <ac:chgData name="Carol Chadwick (2406192)" userId="S::2406192@student.uwtsd.ac.uk::423f8328-99dd-41a7-94df-5ed483a4cb73" providerId="AD" clId="Web-{C249B2F2-F5AD-BC0B-196B-E44A272F7521}" dt="2024-12-14T12:11:10.475" v="253" actId="20577"/>
          <ac:spMkLst>
            <pc:docMk/>
            <pc:sldMk cId="907963085" sldId="273"/>
            <ac:spMk id="2" creationId="{DA435396-28A7-9679-4105-E99A902FABDA}"/>
          </ac:spMkLst>
        </pc:spChg>
        <pc:spChg chg="mod">
          <ac:chgData name="Carol Chadwick (2406192)" userId="S::2406192@student.uwtsd.ac.uk::423f8328-99dd-41a7-94df-5ed483a4cb73" providerId="AD" clId="Web-{C249B2F2-F5AD-BC0B-196B-E44A272F7521}" dt="2024-12-14T12:11:14.225" v="254" actId="14100"/>
          <ac:spMkLst>
            <pc:docMk/>
            <pc:sldMk cId="907963085" sldId="273"/>
            <ac:spMk id="3" creationId="{7A8436FF-B962-EEB6-C7EF-A2D6B748F0E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4D2A7007-7FBF-426D-9BFC-45B7B118687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FC49FC7-FEF2-4415-8E79-048AC7FD8DCF}">
      <dgm:prSet/>
      <dgm:spPr/>
      <dgm:t>
        <a:bodyPr/>
        <a:lstStyle/>
        <a:p>
          <a:r>
            <a:rPr lang="en-US"/>
            <a:t>My aim is to have a work/life balance</a:t>
          </a:r>
        </a:p>
      </dgm:t>
    </dgm:pt>
    <dgm:pt modelId="{10A8572D-37F3-4FB5-9C43-AA4DFA77B412}" type="parTrans" cxnId="{351F8DCC-D9CD-432D-B84A-284D28C285E2}">
      <dgm:prSet/>
      <dgm:spPr/>
      <dgm:t>
        <a:bodyPr/>
        <a:lstStyle/>
        <a:p>
          <a:endParaRPr lang="en-US"/>
        </a:p>
      </dgm:t>
    </dgm:pt>
    <dgm:pt modelId="{9B8ECD33-7E4A-4DC4-8652-C050713FD5CC}" type="sibTrans" cxnId="{351F8DCC-D9CD-432D-B84A-284D28C285E2}">
      <dgm:prSet/>
      <dgm:spPr/>
      <dgm:t>
        <a:bodyPr/>
        <a:lstStyle/>
        <a:p>
          <a:endParaRPr lang="en-US"/>
        </a:p>
      </dgm:t>
    </dgm:pt>
    <dgm:pt modelId="{54F6B118-D3FD-4AE7-A8F7-1B1B6396AC8E}">
      <dgm:prSet/>
      <dgm:spPr/>
      <dgm:t>
        <a:bodyPr/>
        <a:lstStyle/>
        <a:p>
          <a:r>
            <a:rPr lang="en-US"/>
            <a:t>Enjoy helping and supporting my clients to become healthier and happier within themselves</a:t>
          </a:r>
        </a:p>
      </dgm:t>
    </dgm:pt>
    <dgm:pt modelId="{5F3EFBCB-FF19-413F-AEA9-8DD298A95845}" type="parTrans" cxnId="{A2687B3B-347E-4CE2-A62E-3BD3728E94B5}">
      <dgm:prSet/>
      <dgm:spPr/>
      <dgm:t>
        <a:bodyPr/>
        <a:lstStyle/>
        <a:p>
          <a:endParaRPr lang="en-US"/>
        </a:p>
      </dgm:t>
    </dgm:pt>
    <dgm:pt modelId="{73EB4C34-9C24-419F-B437-EE5607AA935D}" type="sibTrans" cxnId="{A2687B3B-347E-4CE2-A62E-3BD3728E94B5}">
      <dgm:prSet/>
      <dgm:spPr/>
      <dgm:t>
        <a:bodyPr/>
        <a:lstStyle/>
        <a:p>
          <a:endParaRPr lang="en-US"/>
        </a:p>
      </dgm:t>
    </dgm:pt>
    <dgm:pt modelId="{6DAFAA69-ACE0-48E7-9DF3-2AF7E4BBF7E6}">
      <dgm:prSet/>
      <dgm:spPr/>
      <dgm:t>
        <a:bodyPr/>
        <a:lstStyle/>
        <a:p>
          <a:r>
            <a:rPr lang="en-US"/>
            <a:t>Enjoy walks on the beach with my doggies. Remember we can learn from animals . They don’t' judge, they love unconditionally, they live in the present, they don't have hang ups and much, much more..</a:t>
          </a:r>
        </a:p>
      </dgm:t>
    </dgm:pt>
    <dgm:pt modelId="{59C020C6-B57E-48E0-9489-6CBCB16A6A65}" type="parTrans" cxnId="{A0E822F0-E11E-46F5-8848-5093621543CE}">
      <dgm:prSet/>
      <dgm:spPr/>
      <dgm:t>
        <a:bodyPr/>
        <a:lstStyle/>
        <a:p>
          <a:endParaRPr lang="en-US"/>
        </a:p>
      </dgm:t>
    </dgm:pt>
    <dgm:pt modelId="{E8EE6387-83DC-45CF-BCDB-977BF5C0571F}" type="sibTrans" cxnId="{A0E822F0-E11E-46F5-8848-5093621543CE}">
      <dgm:prSet/>
      <dgm:spPr/>
      <dgm:t>
        <a:bodyPr/>
        <a:lstStyle/>
        <a:p>
          <a:endParaRPr lang="en-US"/>
        </a:p>
      </dgm:t>
    </dgm:pt>
    <dgm:pt modelId="{7CB2AA4C-FF9C-401F-AEF6-C55A7EF9144C}">
      <dgm:prSet/>
      <dgm:spPr/>
      <dgm:t>
        <a:bodyPr/>
        <a:lstStyle/>
        <a:p>
          <a:r>
            <a:rPr lang="en-US"/>
            <a:t>Spending quality time on and with relationships </a:t>
          </a:r>
        </a:p>
      </dgm:t>
    </dgm:pt>
    <dgm:pt modelId="{3A1BEA70-89DF-4232-8BB1-371332EFD6B8}" type="parTrans" cxnId="{A9943968-9EE5-43C4-8666-28CA4AF091B0}">
      <dgm:prSet/>
      <dgm:spPr/>
      <dgm:t>
        <a:bodyPr/>
        <a:lstStyle/>
        <a:p>
          <a:endParaRPr lang="en-US"/>
        </a:p>
      </dgm:t>
    </dgm:pt>
    <dgm:pt modelId="{EED89826-5E05-4BA5-9C6C-22A5FE04B774}" type="sibTrans" cxnId="{A9943968-9EE5-43C4-8666-28CA4AF091B0}">
      <dgm:prSet/>
      <dgm:spPr/>
      <dgm:t>
        <a:bodyPr/>
        <a:lstStyle/>
        <a:p>
          <a:endParaRPr lang="en-US"/>
        </a:p>
      </dgm:t>
    </dgm:pt>
    <dgm:pt modelId="{208DDDB9-9BDF-44ED-B010-2AFEAE6386F2}">
      <dgm:prSet/>
      <dgm:spPr/>
      <dgm:t>
        <a:bodyPr/>
        <a:lstStyle/>
        <a:p>
          <a:r>
            <a:rPr lang="en-US"/>
            <a:t>Eat as healthily as possible To do this taking time out to plan and prepare meals  This will help keep me healthy to be able to give the best support to  others too..</a:t>
          </a:r>
        </a:p>
      </dgm:t>
    </dgm:pt>
    <dgm:pt modelId="{67E11CD2-E2B0-489E-AF12-B3BBD47262E6}" type="parTrans" cxnId="{8D28856B-B23B-48AF-927E-4F9219EAEAEC}">
      <dgm:prSet/>
      <dgm:spPr/>
      <dgm:t>
        <a:bodyPr/>
        <a:lstStyle/>
        <a:p>
          <a:endParaRPr lang="en-US"/>
        </a:p>
      </dgm:t>
    </dgm:pt>
    <dgm:pt modelId="{19F661E5-7A07-4D92-8F82-62B6B08A6FBC}" type="sibTrans" cxnId="{8D28856B-B23B-48AF-927E-4F9219EAEAEC}">
      <dgm:prSet/>
      <dgm:spPr/>
      <dgm:t>
        <a:bodyPr/>
        <a:lstStyle/>
        <a:p>
          <a:endParaRPr lang="en-US"/>
        </a:p>
      </dgm:t>
    </dgm:pt>
    <dgm:pt modelId="{704FABCE-487E-425E-99A9-FD1673D9B52F}">
      <dgm:prSet/>
      <dgm:spPr/>
      <dgm:t>
        <a:bodyPr/>
        <a:lstStyle/>
        <a:p>
          <a:r>
            <a:rPr lang="en-US"/>
            <a:t>'YOU ARE WHAT YOU EAT' </a:t>
          </a:r>
        </a:p>
      </dgm:t>
    </dgm:pt>
    <dgm:pt modelId="{F037E6AE-D1C7-41A2-B23D-649BC69BA2A6}" type="parTrans" cxnId="{9DE091E0-846D-44B9-B460-B67C3B35DBBE}">
      <dgm:prSet/>
      <dgm:spPr/>
      <dgm:t>
        <a:bodyPr/>
        <a:lstStyle/>
        <a:p>
          <a:endParaRPr lang="en-US"/>
        </a:p>
      </dgm:t>
    </dgm:pt>
    <dgm:pt modelId="{66336522-1BEC-469F-9C20-DF5314EC04A5}" type="sibTrans" cxnId="{9DE091E0-846D-44B9-B460-B67C3B35DBBE}">
      <dgm:prSet/>
      <dgm:spPr/>
      <dgm:t>
        <a:bodyPr/>
        <a:lstStyle/>
        <a:p>
          <a:endParaRPr lang="en-US"/>
        </a:p>
      </dgm:t>
    </dgm:pt>
    <dgm:pt modelId="{F3E26B4E-E968-4A58-B56E-FCE233C979F6}" type="pres">
      <dgm:prSet presAssocID="{4D2A7007-7FBF-426D-9BFC-45B7B1186873}" presName="root" presStyleCnt="0">
        <dgm:presLayoutVars>
          <dgm:dir/>
          <dgm:resizeHandles val="exact"/>
        </dgm:presLayoutVars>
      </dgm:prSet>
      <dgm:spPr/>
    </dgm:pt>
    <dgm:pt modelId="{CE33F076-5470-4646-A1C3-9833B7E87A0D}" type="pres">
      <dgm:prSet presAssocID="{2FC49FC7-FEF2-4415-8E79-048AC7FD8DCF}" presName="compNode" presStyleCnt="0"/>
      <dgm:spPr/>
    </dgm:pt>
    <dgm:pt modelId="{DAFCF648-AD32-4E74-AEDC-3DCB07DF40F5}" type="pres">
      <dgm:prSet presAssocID="{2FC49FC7-FEF2-4415-8E79-048AC7FD8DCF}" presName="bgRect" presStyleLbl="bgShp" presStyleIdx="0" presStyleCnt="6" custLinFactNeighborX="-227" custLinFactNeighborY="-3321"/>
      <dgm:spPr/>
    </dgm:pt>
    <dgm:pt modelId="{F089AF66-CC15-4440-9B94-D75A8EFECE18}" type="pres">
      <dgm:prSet presAssocID="{2FC49FC7-FEF2-4415-8E79-048AC7FD8DC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FC16102-336E-425B-BF4D-57A47C6FB941}" type="pres">
      <dgm:prSet presAssocID="{2FC49FC7-FEF2-4415-8E79-048AC7FD8DCF}" presName="spaceRect" presStyleCnt="0"/>
      <dgm:spPr/>
    </dgm:pt>
    <dgm:pt modelId="{4C1AF6B7-255B-4D21-AF88-1BFB743C8CC2}" type="pres">
      <dgm:prSet presAssocID="{2FC49FC7-FEF2-4415-8E79-048AC7FD8DCF}" presName="parTx" presStyleLbl="revTx" presStyleIdx="0" presStyleCnt="6">
        <dgm:presLayoutVars>
          <dgm:chMax val="0"/>
          <dgm:chPref val="0"/>
        </dgm:presLayoutVars>
      </dgm:prSet>
      <dgm:spPr/>
    </dgm:pt>
    <dgm:pt modelId="{54CB5C32-440C-487C-A336-4E64DA280876}" type="pres">
      <dgm:prSet presAssocID="{9B8ECD33-7E4A-4DC4-8652-C050713FD5CC}" presName="sibTrans" presStyleCnt="0"/>
      <dgm:spPr/>
    </dgm:pt>
    <dgm:pt modelId="{B04164BD-EDAE-48A6-9732-BEBCD01A572A}" type="pres">
      <dgm:prSet presAssocID="{54F6B118-D3FD-4AE7-A8F7-1B1B6396AC8E}" presName="compNode" presStyleCnt="0"/>
      <dgm:spPr/>
    </dgm:pt>
    <dgm:pt modelId="{11292141-55C0-4729-985C-D94B98AD451C}" type="pres">
      <dgm:prSet presAssocID="{54F6B118-D3FD-4AE7-A8F7-1B1B6396AC8E}" presName="bgRect" presStyleLbl="bgShp" presStyleIdx="1" presStyleCnt="6"/>
      <dgm:spPr/>
    </dgm:pt>
    <dgm:pt modelId="{5C3E86AA-B99F-4590-B616-1CAFBE9C4516}" type="pres">
      <dgm:prSet presAssocID="{54F6B118-D3FD-4AE7-A8F7-1B1B6396AC8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ngel Face with Solid Fill"/>
        </a:ext>
      </dgm:extLst>
    </dgm:pt>
    <dgm:pt modelId="{DB105892-40D8-450E-988F-E62F333E521F}" type="pres">
      <dgm:prSet presAssocID="{54F6B118-D3FD-4AE7-A8F7-1B1B6396AC8E}" presName="spaceRect" presStyleCnt="0"/>
      <dgm:spPr/>
    </dgm:pt>
    <dgm:pt modelId="{3E12AD04-7723-4120-9C21-4E53EF4F8407}" type="pres">
      <dgm:prSet presAssocID="{54F6B118-D3FD-4AE7-A8F7-1B1B6396AC8E}" presName="parTx" presStyleLbl="revTx" presStyleIdx="1" presStyleCnt="6">
        <dgm:presLayoutVars>
          <dgm:chMax val="0"/>
          <dgm:chPref val="0"/>
        </dgm:presLayoutVars>
      </dgm:prSet>
      <dgm:spPr/>
    </dgm:pt>
    <dgm:pt modelId="{29112E64-EE83-4706-BEC6-137916D86B22}" type="pres">
      <dgm:prSet presAssocID="{73EB4C34-9C24-419F-B437-EE5607AA935D}" presName="sibTrans" presStyleCnt="0"/>
      <dgm:spPr/>
    </dgm:pt>
    <dgm:pt modelId="{F951E9F5-2AAF-40B0-9D3E-6BF471134A91}" type="pres">
      <dgm:prSet presAssocID="{6DAFAA69-ACE0-48E7-9DF3-2AF7E4BBF7E6}" presName="compNode" presStyleCnt="0"/>
      <dgm:spPr/>
    </dgm:pt>
    <dgm:pt modelId="{34D2D4BB-211F-417A-956E-65ADA51AD90C}" type="pres">
      <dgm:prSet presAssocID="{6DAFAA69-ACE0-48E7-9DF3-2AF7E4BBF7E6}" presName="bgRect" presStyleLbl="bgShp" presStyleIdx="2" presStyleCnt="6"/>
      <dgm:spPr/>
    </dgm:pt>
    <dgm:pt modelId="{B1A06D2D-62FC-414B-9DB8-9E4DC1B24F6C}" type="pres">
      <dgm:prSet presAssocID="{6DAFAA69-ACE0-48E7-9DF3-2AF7E4BBF7E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59B23B23-3CCD-4AB1-AF32-09F9AF7331F4}" type="pres">
      <dgm:prSet presAssocID="{6DAFAA69-ACE0-48E7-9DF3-2AF7E4BBF7E6}" presName="spaceRect" presStyleCnt="0"/>
      <dgm:spPr/>
    </dgm:pt>
    <dgm:pt modelId="{C6C26328-6EF5-4CDF-B724-5CFCB2B87878}" type="pres">
      <dgm:prSet presAssocID="{6DAFAA69-ACE0-48E7-9DF3-2AF7E4BBF7E6}" presName="parTx" presStyleLbl="revTx" presStyleIdx="2" presStyleCnt="6">
        <dgm:presLayoutVars>
          <dgm:chMax val="0"/>
          <dgm:chPref val="0"/>
        </dgm:presLayoutVars>
      </dgm:prSet>
      <dgm:spPr/>
    </dgm:pt>
    <dgm:pt modelId="{B0E9F10A-5E7C-4880-AE88-75FDB8079536}" type="pres">
      <dgm:prSet presAssocID="{E8EE6387-83DC-45CF-BCDB-977BF5C0571F}" presName="sibTrans" presStyleCnt="0"/>
      <dgm:spPr/>
    </dgm:pt>
    <dgm:pt modelId="{B549D8A6-8863-4ACA-9C88-5399F4AB898E}" type="pres">
      <dgm:prSet presAssocID="{7CB2AA4C-FF9C-401F-AEF6-C55A7EF9144C}" presName="compNode" presStyleCnt="0"/>
      <dgm:spPr/>
    </dgm:pt>
    <dgm:pt modelId="{C99132D8-4227-4E42-A353-D6BD7AFE19EA}" type="pres">
      <dgm:prSet presAssocID="{7CB2AA4C-FF9C-401F-AEF6-C55A7EF9144C}" presName="bgRect" presStyleLbl="bgShp" presStyleIdx="3" presStyleCnt="6"/>
      <dgm:spPr/>
    </dgm:pt>
    <dgm:pt modelId="{2196B7A4-1249-4389-A81F-6EF6BF6D110B}" type="pres">
      <dgm:prSet presAssocID="{7CB2AA4C-FF9C-401F-AEF6-C55A7EF9144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A38937A5-2345-4E80-8A8B-83646EEF6D51}" type="pres">
      <dgm:prSet presAssocID="{7CB2AA4C-FF9C-401F-AEF6-C55A7EF9144C}" presName="spaceRect" presStyleCnt="0"/>
      <dgm:spPr/>
    </dgm:pt>
    <dgm:pt modelId="{9B671279-2978-428C-B26D-F293BFE3D000}" type="pres">
      <dgm:prSet presAssocID="{7CB2AA4C-FF9C-401F-AEF6-C55A7EF9144C}" presName="parTx" presStyleLbl="revTx" presStyleIdx="3" presStyleCnt="6">
        <dgm:presLayoutVars>
          <dgm:chMax val="0"/>
          <dgm:chPref val="0"/>
        </dgm:presLayoutVars>
      </dgm:prSet>
      <dgm:spPr/>
    </dgm:pt>
    <dgm:pt modelId="{571E7FF4-B273-4B49-B94A-FA68309C80B1}" type="pres">
      <dgm:prSet presAssocID="{EED89826-5E05-4BA5-9C6C-22A5FE04B774}" presName="sibTrans" presStyleCnt="0"/>
      <dgm:spPr/>
    </dgm:pt>
    <dgm:pt modelId="{423669E2-C318-4AEB-94D7-256BFE37C3F7}" type="pres">
      <dgm:prSet presAssocID="{208DDDB9-9BDF-44ED-B010-2AFEAE6386F2}" presName="compNode" presStyleCnt="0"/>
      <dgm:spPr/>
    </dgm:pt>
    <dgm:pt modelId="{3C2B06BA-BA6B-46DA-9EE9-B9CC192A7190}" type="pres">
      <dgm:prSet presAssocID="{208DDDB9-9BDF-44ED-B010-2AFEAE6386F2}" presName="bgRect" presStyleLbl="bgShp" presStyleIdx="4" presStyleCnt="6"/>
      <dgm:spPr/>
    </dgm:pt>
    <dgm:pt modelId="{44ACF4BA-CDF2-4680-9F77-A6E332426F4F}" type="pres">
      <dgm:prSet presAssocID="{208DDDB9-9BDF-44ED-B010-2AFEAE6386F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vocado"/>
        </a:ext>
      </dgm:extLst>
    </dgm:pt>
    <dgm:pt modelId="{D338B095-1D37-43EA-9A56-BF1593765294}" type="pres">
      <dgm:prSet presAssocID="{208DDDB9-9BDF-44ED-B010-2AFEAE6386F2}" presName="spaceRect" presStyleCnt="0"/>
      <dgm:spPr/>
    </dgm:pt>
    <dgm:pt modelId="{EB47774D-B696-4ABA-8D1C-ED069DA9952B}" type="pres">
      <dgm:prSet presAssocID="{208DDDB9-9BDF-44ED-B010-2AFEAE6386F2}" presName="parTx" presStyleLbl="revTx" presStyleIdx="4" presStyleCnt="6">
        <dgm:presLayoutVars>
          <dgm:chMax val="0"/>
          <dgm:chPref val="0"/>
        </dgm:presLayoutVars>
      </dgm:prSet>
      <dgm:spPr/>
    </dgm:pt>
    <dgm:pt modelId="{9B21AD7D-CAA2-4026-8F76-83C3BC24575B}" type="pres">
      <dgm:prSet presAssocID="{19F661E5-7A07-4D92-8F82-62B6B08A6FBC}" presName="sibTrans" presStyleCnt="0"/>
      <dgm:spPr/>
    </dgm:pt>
    <dgm:pt modelId="{02BEBFFF-1683-464D-8BA1-59015AECDAD9}" type="pres">
      <dgm:prSet presAssocID="{704FABCE-487E-425E-99A9-FD1673D9B52F}" presName="compNode" presStyleCnt="0"/>
      <dgm:spPr/>
    </dgm:pt>
    <dgm:pt modelId="{91ACCC20-D113-4440-A8A8-3DB48A89F6AF}" type="pres">
      <dgm:prSet presAssocID="{704FABCE-487E-425E-99A9-FD1673D9B52F}" presName="bgRect" presStyleLbl="bgShp" presStyleIdx="5" presStyleCnt="6"/>
      <dgm:spPr/>
    </dgm:pt>
    <dgm:pt modelId="{7F18AA9C-69F9-4CF0-8C09-379BA94DA96E}" type="pres">
      <dgm:prSet presAssocID="{704FABCE-487E-425E-99A9-FD1673D9B52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Eating"/>
        </a:ext>
      </dgm:extLst>
    </dgm:pt>
    <dgm:pt modelId="{FF5E07BC-97EA-404B-BBFD-854C092A1014}" type="pres">
      <dgm:prSet presAssocID="{704FABCE-487E-425E-99A9-FD1673D9B52F}" presName="spaceRect" presStyleCnt="0"/>
      <dgm:spPr/>
    </dgm:pt>
    <dgm:pt modelId="{1973A6A6-BEB4-4810-94C9-781BC07B20E9}" type="pres">
      <dgm:prSet presAssocID="{704FABCE-487E-425E-99A9-FD1673D9B52F}" presName="parTx" presStyleLbl="revTx" presStyleIdx="5" presStyleCnt="6">
        <dgm:presLayoutVars>
          <dgm:chMax val="0"/>
          <dgm:chPref val="0"/>
        </dgm:presLayoutVars>
      </dgm:prSet>
      <dgm:spPr/>
    </dgm:pt>
  </dgm:ptLst>
  <dgm:cxnLst>
    <dgm:cxn modelId="{9F933D18-B7DD-4332-9F4E-609CDDD265F5}" type="presOf" srcId="{208DDDB9-9BDF-44ED-B010-2AFEAE6386F2}" destId="{EB47774D-B696-4ABA-8D1C-ED069DA9952B}" srcOrd="0" destOrd="0" presId="urn:microsoft.com/office/officeart/2018/2/layout/IconVerticalSolidList"/>
    <dgm:cxn modelId="{A2687B3B-347E-4CE2-A62E-3BD3728E94B5}" srcId="{4D2A7007-7FBF-426D-9BFC-45B7B1186873}" destId="{54F6B118-D3FD-4AE7-A8F7-1B1B6396AC8E}" srcOrd="1" destOrd="0" parTransId="{5F3EFBCB-FF19-413F-AEA9-8DD298A95845}" sibTransId="{73EB4C34-9C24-419F-B437-EE5607AA935D}"/>
    <dgm:cxn modelId="{4FBB7545-4633-47A6-B965-B04506F563B0}" type="presOf" srcId="{6DAFAA69-ACE0-48E7-9DF3-2AF7E4BBF7E6}" destId="{C6C26328-6EF5-4CDF-B724-5CFCB2B87878}" srcOrd="0" destOrd="0" presId="urn:microsoft.com/office/officeart/2018/2/layout/IconVerticalSolidList"/>
    <dgm:cxn modelId="{A9943968-9EE5-43C4-8666-28CA4AF091B0}" srcId="{4D2A7007-7FBF-426D-9BFC-45B7B1186873}" destId="{7CB2AA4C-FF9C-401F-AEF6-C55A7EF9144C}" srcOrd="3" destOrd="0" parTransId="{3A1BEA70-89DF-4232-8BB1-371332EFD6B8}" sibTransId="{EED89826-5E05-4BA5-9C6C-22A5FE04B774}"/>
    <dgm:cxn modelId="{8D28856B-B23B-48AF-927E-4F9219EAEAEC}" srcId="{4D2A7007-7FBF-426D-9BFC-45B7B1186873}" destId="{208DDDB9-9BDF-44ED-B010-2AFEAE6386F2}" srcOrd="4" destOrd="0" parTransId="{67E11CD2-E2B0-489E-AF12-B3BBD47262E6}" sibTransId="{19F661E5-7A07-4D92-8F82-62B6B08A6FBC}"/>
    <dgm:cxn modelId="{80317475-5B93-46A4-9167-B3407DD42DC4}" type="presOf" srcId="{54F6B118-D3FD-4AE7-A8F7-1B1B6396AC8E}" destId="{3E12AD04-7723-4120-9C21-4E53EF4F8407}" srcOrd="0" destOrd="0" presId="urn:microsoft.com/office/officeart/2018/2/layout/IconVerticalSolidList"/>
    <dgm:cxn modelId="{712BDA5A-C7ED-4982-BAB4-F5A7E45135CD}" type="presOf" srcId="{704FABCE-487E-425E-99A9-FD1673D9B52F}" destId="{1973A6A6-BEB4-4810-94C9-781BC07B20E9}" srcOrd="0" destOrd="0" presId="urn:microsoft.com/office/officeart/2018/2/layout/IconVerticalSolidList"/>
    <dgm:cxn modelId="{9C60FE5A-7E90-4AF9-88A0-48A93286FD81}" type="presOf" srcId="{4D2A7007-7FBF-426D-9BFC-45B7B1186873}" destId="{F3E26B4E-E968-4A58-B56E-FCE233C979F6}" srcOrd="0" destOrd="0" presId="urn:microsoft.com/office/officeart/2018/2/layout/IconVerticalSolidList"/>
    <dgm:cxn modelId="{104BCE99-5009-40BF-BBC5-ACC84B40B281}" type="presOf" srcId="{2FC49FC7-FEF2-4415-8E79-048AC7FD8DCF}" destId="{4C1AF6B7-255B-4D21-AF88-1BFB743C8CC2}" srcOrd="0" destOrd="0" presId="urn:microsoft.com/office/officeart/2018/2/layout/IconVerticalSolidList"/>
    <dgm:cxn modelId="{EE3833A2-FB8A-40FE-9C06-87979BB87D57}" type="presOf" srcId="{7CB2AA4C-FF9C-401F-AEF6-C55A7EF9144C}" destId="{9B671279-2978-428C-B26D-F293BFE3D000}" srcOrd="0" destOrd="0" presId="urn:microsoft.com/office/officeart/2018/2/layout/IconVerticalSolidList"/>
    <dgm:cxn modelId="{351F8DCC-D9CD-432D-B84A-284D28C285E2}" srcId="{4D2A7007-7FBF-426D-9BFC-45B7B1186873}" destId="{2FC49FC7-FEF2-4415-8E79-048AC7FD8DCF}" srcOrd="0" destOrd="0" parTransId="{10A8572D-37F3-4FB5-9C43-AA4DFA77B412}" sibTransId="{9B8ECD33-7E4A-4DC4-8652-C050713FD5CC}"/>
    <dgm:cxn modelId="{9DE091E0-846D-44B9-B460-B67C3B35DBBE}" srcId="{4D2A7007-7FBF-426D-9BFC-45B7B1186873}" destId="{704FABCE-487E-425E-99A9-FD1673D9B52F}" srcOrd="5" destOrd="0" parTransId="{F037E6AE-D1C7-41A2-B23D-649BC69BA2A6}" sibTransId="{66336522-1BEC-469F-9C20-DF5314EC04A5}"/>
    <dgm:cxn modelId="{A0E822F0-E11E-46F5-8848-5093621543CE}" srcId="{4D2A7007-7FBF-426D-9BFC-45B7B1186873}" destId="{6DAFAA69-ACE0-48E7-9DF3-2AF7E4BBF7E6}" srcOrd="2" destOrd="0" parTransId="{59C020C6-B57E-48E0-9489-6CBCB16A6A65}" sibTransId="{E8EE6387-83DC-45CF-BCDB-977BF5C0571F}"/>
    <dgm:cxn modelId="{38DE3722-3604-4819-B57D-BE26166B7C96}" type="presParOf" srcId="{F3E26B4E-E968-4A58-B56E-FCE233C979F6}" destId="{CE33F076-5470-4646-A1C3-9833B7E87A0D}" srcOrd="0" destOrd="0" presId="urn:microsoft.com/office/officeart/2018/2/layout/IconVerticalSolidList"/>
    <dgm:cxn modelId="{CB0E2094-8D0C-4DFE-9FA2-0BD2C34BBFA5}" type="presParOf" srcId="{CE33F076-5470-4646-A1C3-9833B7E87A0D}" destId="{DAFCF648-AD32-4E74-AEDC-3DCB07DF40F5}" srcOrd="0" destOrd="0" presId="urn:microsoft.com/office/officeart/2018/2/layout/IconVerticalSolidList"/>
    <dgm:cxn modelId="{F25228FD-90E2-445D-A772-A1A7EEBA4710}" type="presParOf" srcId="{CE33F076-5470-4646-A1C3-9833B7E87A0D}" destId="{F089AF66-CC15-4440-9B94-D75A8EFECE18}" srcOrd="1" destOrd="0" presId="urn:microsoft.com/office/officeart/2018/2/layout/IconVerticalSolidList"/>
    <dgm:cxn modelId="{B310B07C-E5A5-4F7A-BC1F-5051C430D026}" type="presParOf" srcId="{CE33F076-5470-4646-A1C3-9833B7E87A0D}" destId="{CFC16102-336E-425B-BF4D-57A47C6FB941}" srcOrd="2" destOrd="0" presId="urn:microsoft.com/office/officeart/2018/2/layout/IconVerticalSolidList"/>
    <dgm:cxn modelId="{D1F6AFDD-8FA8-46CA-B9C1-AD940E203AAD}" type="presParOf" srcId="{CE33F076-5470-4646-A1C3-9833B7E87A0D}" destId="{4C1AF6B7-255B-4D21-AF88-1BFB743C8CC2}" srcOrd="3" destOrd="0" presId="urn:microsoft.com/office/officeart/2018/2/layout/IconVerticalSolidList"/>
    <dgm:cxn modelId="{773EB2D9-28D9-4A5E-BD3F-8F8C23581F00}" type="presParOf" srcId="{F3E26B4E-E968-4A58-B56E-FCE233C979F6}" destId="{54CB5C32-440C-487C-A336-4E64DA280876}" srcOrd="1" destOrd="0" presId="urn:microsoft.com/office/officeart/2018/2/layout/IconVerticalSolidList"/>
    <dgm:cxn modelId="{8929F234-C977-4B20-9EB9-BD46DE96BCD4}" type="presParOf" srcId="{F3E26B4E-E968-4A58-B56E-FCE233C979F6}" destId="{B04164BD-EDAE-48A6-9732-BEBCD01A572A}" srcOrd="2" destOrd="0" presId="urn:microsoft.com/office/officeart/2018/2/layout/IconVerticalSolidList"/>
    <dgm:cxn modelId="{C2D103F2-9E03-43C1-B4AF-CFDC9B9CBB99}" type="presParOf" srcId="{B04164BD-EDAE-48A6-9732-BEBCD01A572A}" destId="{11292141-55C0-4729-985C-D94B98AD451C}" srcOrd="0" destOrd="0" presId="urn:microsoft.com/office/officeart/2018/2/layout/IconVerticalSolidList"/>
    <dgm:cxn modelId="{537C54E6-B769-4848-8D81-05486E09CEBB}" type="presParOf" srcId="{B04164BD-EDAE-48A6-9732-BEBCD01A572A}" destId="{5C3E86AA-B99F-4590-B616-1CAFBE9C4516}" srcOrd="1" destOrd="0" presId="urn:microsoft.com/office/officeart/2018/2/layout/IconVerticalSolidList"/>
    <dgm:cxn modelId="{55809CB2-7AAA-441D-BF84-F8AE1B5CA5BB}" type="presParOf" srcId="{B04164BD-EDAE-48A6-9732-BEBCD01A572A}" destId="{DB105892-40D8-450E-988F-E62F333E521F}" srcOrd="2" destOrd="0" presId="urn:microsoft.com/office/officeart/2018/2/layout/IconVerticalSolidList"/>
    <dgm:cxn modelId="{B830B6D5-BAD3-47FE-9DCE-BF615F8B2151}" type="presParOf" srcId="{B04164BD-EDAE-48A6-9732-BEBCD01A572A}" destId="{3E12AD04-7723-4120-9C21-4E53EF4F8407}" srcOrd="3" destOrd="0" presId="urn:microsoft.com/office/officeart/2018/2/layout/IconVerticalSolidList"/>
    <dgm:cxn modelId="{2CA8290F-0017-429E-9572-038AA912C15E}" type="presParOf" srcId="{F3E26B4E-E968-4A58-B56E-FCE233C979F6}" destId="{29112E64-EE83-4706-BEC6-137916D86B22}" srcOrd="3" destOrd="0" presId="urn:microsoft.com/office/officeart/2018/2/layout/IconVerticalSolidList"/>
    <dgm:cxn modelId="{2E3EDC4D-46C2-4B19-9FAB-A29C986BEF34}" type="presParOf" srcId="{F3E26B4E-E968-4A58-B56E-FCE233C979F6}" destId="{F951E9F5-2AAF-40B0-9D3E-6BF471134A91}" srcOrd="4" destOrd="0" presId="urn:microsoft.com/office/officeart/2018/2/layout/IconVerticalSolidList"/>
    <dgm:cxn modelId="{4EB47D82-58E5-4954-8424-5B617F88FC02}" type="presParOf" srcId="{F951E9F5-2AAF-40B0-9D3E-6BF471134A91}" destId="{34D2D4BB-211F-417A-956E-65ADA51AD90C}" srcOrd="0" destOrd="0" presId="urn:microsoft.com/office/officeart/2018/2/layout/IconVerticalSolidList"/>
    <dgm:cxn modelId="{408506DB-C9A5-41A9-AEC1-B7020E25D3D0}" type="presParOf" srcId="{F951E9F5-2AAF-40B0-9D3E-6BF471134A91}" destId="{B1A06D2D-62FC-414B-9DB8-9E4DC1B24F6C}" srcOrd="1" destOrd="0" presId="urn:microsoft.com/office/officeart/2018/2/layout/IconVerticalSolidList"/>
    <dgm:cxn modelId="{E3AFD9F3-7B9E-4505-904C-88AACED664BD}" type="presParOf" srcId="{F951E9F5-2AAF-40B0-9D3E-6BF471134A91}" destId="{59B23B23-3CCD-4AB1-AF32-09F9AF7331F4}" srcOrd="2" destOrd="0" presId="urn:microsoft.com/office/officeart/2018/2/layout/IconVerticalSolidList"/>
    <dgm:cxn modelId="{E69FAF54-6C72-41AC-8B5F-881E933DA797}" type="presParOf" srcId="{F951E9F5-2AAF-40B0-9D3E-6BF471134A91}" destId="{C6C26328-6EF5-4CDF-B724-5CFCB2B87878}" srcOrd="3" destOrd="0" presId="urn:microsoft.com/office/officeart/2018/2/layout/IconVerticalSolidList"/>
    <dgm:cxn modelId="{67D89FAB-DA6D-4BB3-A70D-A04707BC4A26}" type="presParOf" srcId="{F3E26B4E-E968-4A58-B56E-FCE233C979F6}" destId="{B0E9F10A-5E7C-4880-AE88-75FDB8079536}" srcOrd="5" destOrd="0" presId="urn:microsoft.com/office/officeart/2018/2/layout/IconVerticalSolidList"/>
    <dgm:cxn modelId="{C9DCB1DB-A087-4823-B574-B44A5E7870CF}" type="presParOf" srcId="{F3E26B4E-E968-4A58-B56E-FCE233C979F6}" destId="{B549D8A6-8863-4ACA-9C88-5399F4AB898E}" srcOrd="6" destOrd="0" presId="urn:microsoft.com/office/officeart/2018/2/layout/IconVerticalSolidList"/>
    <dgm:cxn modelId="{BC6B7B11-21AC-4279-B67D-F9DD2FFB82B2}" type="presParOf" srcId="{B549D8A6-8863-4ACA-9C88-5399F4AB898E}" destId="{C99132D8-4227-4E42-A353-D6BD7AFE19EA}" srcOrd="0" destOrd="0" presId="urn:microsoft.com/office/officeart/2018/2/layout/IconVerticalSolidList"/>
    <dgm:cxn modelId="{4E71AF2B-23E8-484C-823F-750EF7393B6A}" type="presParOf" srcId="{B549D8A6-8863-4ACA-9C88-5399F4AB898E}" destId="{2196B7A4-1249-4389-A81F-6EF6BF6D110B}" srcOrd="1" destOrd="0" presId="urn:microsoft.com/office/officeart/2018/2/layout/IconVerticalSolidList"/>
    <dgm:cxn modelId="{5953D251-1A50-4BF9-9504-50229A0CB49F}" type="presParOf" srcId="{B549D8A6-8863-4ACA-9C88-5399F4AB898E}" destId="{A38937A5-2345-4E80-8A8B-83646EEF6D51}" srcOrd="2" destOrd="0" presId="urn:microsoft.com/office/officeart/2018/2/layout/IconVerticalSolidList"/>
    <dgm:cxn modelId="{23738862-34AC-460F-A1CB-1C705898FA5A}" type="presParOf" srcId="{B549D8A6-8863-4ACA-9C88-5399F4AB898E}" destId="{9B671279-2978-428C-B26D-F293BFE3D000}" srcOrd="3" destOrd="0" presId="urn:microsoft.com/office/officeart/2018/2/layout/IconVerticalSolidList"/>
    <dgm:cxn modelId="{283B0E1F-C21C-4177-9B63-82EA45A9CA35}" type="presParOf" srcId="{F3E26B4E-E968-4A58-B56E-FCE233C979F6}" destId="{571E7FF4-B273-4B49-B94A-FA68309C80B1}" srcOrd="7" destOrd="0" presId="urn:microsoft.com/office/officeart/2018/2/layout/IconVerticalSolidList"/>
    <dgm:cxn modelId="{84E00308-F6F0-4DAD-B801-898DA0DF276E}" type="presParOf" srcId="{F3E26B4E-E968-4A58-B56E-FCE233C979F6}" destId="{423669E2-C318-4AEB-94D7-256BFE37C3F7}" srcOrd="8" destOrd="0" presId="urn:microsoft.com/office/officeart/2018/2/layout/IconVerticalSolidList"/>
    <dgm:cxn modelId="{DA84549C-B0E1-48B0-9D9A-BD6528EDC1FD}" type="presParOf" srcId="{423669E2-C318-4AEB-94D7-256BFE37C3F7}" destId="{3C2B06BA-BA6B-46DA-9EE9-B9CC192A7190}" srcOrd="0" destOrd="0" presId="urn:microsoft.com/office/officeart/2018/2/layout/IconVerticalSolidList"/>
    <dgm:cxn modelId="{4A5725BA-BB1B-4E48-9331-5DF2F7D2AB54}" type="presParOf" srcId="{423669E2-C318-4AEB-94D7-256BFE37C3F7}" destId="{44ACF4BA-CDF2-4680-9F77-A6E332426F4F}" srcOrd="1" destOrd="0" presId="urn:microsoft.com/office/officeart/2018/2/layout/IconVerticalSolidList"/>
    <dgm:cxn modelId="{DBB6678E-BACA-4B7B-A08F-D9E60E99A08C}" type="presParOf" srcId="{423669E2-C318-4AEB-94D7-256BFE37C3F7}" destId="{D338B095-1D37-43EA-9A56-BF1593765294}" srcOrd="2" destOrd="0" presId="urn:microsoft.com/office/officeart/2018/2/layout/IconVerticalSolidList"/>
    <dgm:cxn modelId="{2821D45B-2AE5-4863-B8E2-6C24EB3BBE98}" type="presParOf" srcId="{423669E2-C318-4AEB-94D7-256BFE37C3F7}" destId="{EB47774D-B696-4ABA-8D1C-ED069DA9952B}" srcOrd="3" destOrd="0" presId="urn:microsoft.com/office/officeart/2018/2/layout/IconVerticalSolidList"/>
    <dgm:cxn modelId="{DAFD61B3-1680-4976-9142-FBE954C08A17}" type="presParOf" srcId="{F3E26B4E-E968-4A58-B56E-FCE233C979F6}" destId="{9B21AD7D-CAA2-4026-8F76-83C3BC24575B}" srcOrd="9" destOrd="0" presId="urn:microsoft.com/office/officeart/2018/2/layout/IconVerticalSolidList"/>
    <dgm:cxn modelId="{7744E046-8856-4356-839A-D98B78294057}" type="presParOf" srcId="{F3E26B4E-E968-4A58-B56E-FCE233C979F6}" destId="{02BEBFFF-1683-464D-8BA1-59015AECDAD9}" srcOrd="10" destOrd="0" presId="urn:microsoft.com/office/officeart/2018/2/layout/IconVerticalSolidList"/>
    <dgm:cxn modelId="{44156B88-10FF-4033-9233-0C4A70CAC6CC}" type="presParOf" srcId="{02BEBFFF-1683-464D-8BA1-59015AECDAD9}" destId="{91ACCC20-D113-4440-A8A8-3DB48A89F6AF}" srcOrd="0" destOrd="0" presId="urn:microsoft.com/office/officeart/2018/2/layout/IconVerticalSolidList"/>
    <dgm:cxn modelId="{13A5B7CF-F4E9-48C4-BD9D-7F2C7A7477FB}" type="presParOf" srcId="{02BEBFFF-1683-464D-8BA1-59015AECDAD9}" destId="{7F18AA9C-69F9-4CF0-8C09-379BA94DA96E}" srcOrd="1" destOrd="0" presId="urn:microsoft.com/office/officeart/2018/2/layout/IconVerticalSolidList"/>
    <dgm:cxn modelId="{45AF5532-8F1E-41F0-9672-9B77D4E10DBE}" type="presParOf" srcId="{02BEBFFF-1683-464D-8BA1-59015AECDAD9}" destId="{FF5E07BC-97EA-404B-BBFD-854C092A1014}" srcOrd="2" destOrd="0" presId="urn:microsoft.com/office/officeart/2018/2/layout/IconVerticalSolidList"/>
    <dgm:cxn modelId="{6EED94F3-6826-424D-ACAE-046FEE5303E5}" type="presParOf" srcId="{02BEBFFF-1683-464D-8BA1-59015AECDAD9}" destId="{1973A6A6-BEB4-4810-94C9-781BC07B20E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CF648-AD32-4E74-AEDC-3DCB07DF40F5}">
      <dsp:nvSpPr>
        <dsp:cNvPr id="0" name=""/>
        <dsp:cNvSpPr/>
      </dsp:nvSpPr>
      <dsp:spPr>
        <a:xfrm>
          <a:off x="0" y="0"/>
          <a:ext cx="11551286" cy="90023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89AF66-CC15-4440-9B94-D75A8EFECE18}">
      <dsp:nvSpPr>
        <dsp:cNvPr id="0" name=""/>
        <dsp:cNvSpPr/>
      </dsp:nvSpPr>
      <dsp:spPr>
        <a:xfrm>
          <a:off x="272320" y="204664"/>
          <a:ext cx="495127" cy="4951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1AF6B7-255B-4D21-AF88-1BFB743C8CC2}">
      <dsp:nvSpPr>
        <dsp:cNvPr id="0" name=""/>
        <dsp:cNvSpPr/>
      </dsp:nvSpPr>
      <dsp:spPr>
        <a:xfrm>
          <a:off x="1039767" y="2112"/>
          <a:ext cx="10511518" cy="900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75" tIns="95275" rIns="95275" bIns="95275" numCol="1" spcCol="1270" anchor="ctr" anchorCtr="0">
          <a:noAutofit/>
        </a:bodyPr>
        <a:lstStyle/>
        <a:p>
          <a:pPr marL="0" lvl="0" indent="0" algn="l" defTabSz="755650">
            <a:lnSpc>
              <a:spcPct val="90000"/>
            </a:lnSpc>
            <a:spcBef>
              <a:spcPct val="0"/>
            </a:spcBef>
            <a:spcAft>
              <a:spcPct val="35000"/>
            </a:spcAft>
            <a:buNone/>
          </a:pPr>
          <a:r>
            <a:rPr lang="en-US" sz="1700" kern="1200"/>
            <a:t>My aim is to have a work/life balance</a:t>
          </a:r>
        </a:p>
      </dsp:txBody>
      <dsp:txXfrm>
        <a:off x="1039767" y="2112"/>
        <a:ext cx="10511518" cy="900231"/>
      </dsp:txXfrm>
    </dsp:sp>
    <dsp:sp modelId="{11292141-55C0-4729-985C-D94B98AD451C}">
      <dsp:nvSpPr>
        <dsp:cNvPr id="0" name=""/>
        <dsp:cNvSpPr/>
      </dsp:nvSpPr>
      <dsp:spPr>
        <a:xfrm>
          <a:off x="0" y="1127402"/>
          <a:ext cx="11551286" cy="90023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E86AA-B99F-4590-B616-1CAFBE9C4516}">
      <dsp:nvSpPr>
        <dsp:cNvPr id="0" name=""/>
        <dsp:cNvSpPr/>
      </dsp:nvSpPr>
      <dsp:spPr>
        <a:xfrm>
          <a:off x="272320" y="1329954"/>
          <a:ext cx="495127" cy="4951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12AD04-7723-4120-9C21-4E53EF4F8407}">
      <dsp:nvSpPr>
        <dsp:cNvPr id="0" name=""/>
        <dsp:cNvSpPr/>
      </dsp:nvSpPr>
      <dsp:spPr>
        <a:xfrm>
          <a:off x="1039767" y="1127402"/>
          <a:ext cx="10511518" cy="900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75" tIns="95275" rIns="95275" bIns="95275" numCol="1" spcCol="1270" anchor="ctr" anchorCtr="0">
          <a:noAutofit/>
        </a:bodyPr>
        <a:lstStyle/>
        <a:p>
          <a:pPr marL="0" lvl="0" indent="0" algn="l" defTabSz="755650">
            <a:lnSpc>
              <a:spcPct val="90000"/>
            </a:lnSpc>
            <a:spcBef>
              <a:spcPct val="0"/>
            </a:spcBef>
            <a:spcAft>
              <a:spcPct val="35000"/>
            </a:spcAft>
            <a:buNone/>
          </a:pPr>
          <a:r>
            <a:rPr lang="en-US" sz="1700" kern="1200"/>
            <a:t>Enjoy helping and supporting my clients to become healthier and happier within themselves</a:t>
          </a:r>
        </a:p>
      </dsp:txBody>
      <dsp:txXfrm>
        <a:off x="1039767" y="1127402"/>
        <a:ext cx="10511518" cy="900231"/>
      </dsp:txXfrm>
    </dsp:sp>
    <dsp:sp modelId="{34D2D4BB-211F-417A-956E-65ADA51AD90C}">
      <dsp:nvSpPr>
        <dsp:cNvPr id="0" name=""/>
        <dsp:cNvSpPr/>
      </dsp:nvSpPr>
      <dsp:spPr>
        <a:xfrm>
          <a:off x="0" y="2252691"/>
          <a:ext cx="11551286" cy="90023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A06D2D-62FC-414B-9DB8-9E4DC1B24F6C}">
      <dsp:nvSpPr>
        <dsp:cNvPr id="0" name=""/>
        <dsp:cNvSpPr/>
      </dsp:nvSpPr>
      <dsp:spPr>
        <a:xfrm>
          <a:off x="272320" y="2455243"/>
          <a:ext cx="495127" cy="4951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26328-6EF5-4CDF-B724-5CFCB2B87878}">
      <dsp:nvSpPr>
        <dsp:cNvPr id="0" name=""/>
        <dsp:cNvSpPr/>
      </dsp:nvSpPr>
      <dsp:spPr>
        <a:xfrm>
          <a:off x="1039767" y="2252691"/>
          <a:ext cx="10511518" cy="900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75" tIns="95275" rIns="95275" bIns="95275" numCol="1" spcCol="1270" anchor="ctr" anchorCtr="0">
          <a:noAutofit/>
        </a:bodyPr>
        <a:lstStyle/>
        <a:p>
          <a:pPr marL="0" lvl="0" indent="0" algn="l" defTabSz="755650">
            <a:lnSpc>
              <a:spcPct val="90000"/>
            </a:lnSpc>
            <a:spcBef>
              <a:spcPct val="0"/>
            </a:spcBef>
            <a:spcAft>
              <a:spcPct val="35000"/>
            </a:spcAft>
            <a:buNone/>
          </a:pPr>
          <a:r>
            <a:rPr lang="en-US" sz="1700" kern="1200"/>
            <a:t>Enjoy walks on the beach with my doggies. Remember we can learn from animals . They don’t' judge, they love unconditionally, they live in the present, they don't have hang ups and much, much more..</a:t>
          </a:r>
        </a:p>
      </dsp:txBody>
      <dsp:txXfrm>
        <a:off x="1039767" y="2252691"/>
        <a:ext cx="10511518" cy="900231"/>
      </dsp:txXfrm>
    </dsp:sp>
    <dsp:sp modelId="{C99132D8-4227-4E42-A353-D6BD7AFE19EA}">
      <dsp:nvSpPr>
        <dsp:cNvPr id="0" name=""/>
        <dsp:cNvSpPr/>
      </dsp:nvSpPr>
      <dsp:spPr>
        <a:xfrm>
          <a:off x="0" y="3377981"/>
          <a:ext cx="11551286" cy="90023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96B7A4-1249-4389-A81F-6EF6BF6D110B}">
      <dsp:nvSpPr>
        <dsp:cNvPr id="0" name=""/>
        <dsp:cNvSpPr/>
      </dsp:nvSpPr>
      <dsp:spPr>
        <a:xfrm>
          <a:off x="272320" y="3580533"/>
          <a:ext cx="495127" cy="4951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671279-2978-428C-B26D-F293BFE3D000}">
      <dsp:nvSpPr>
        <dsp:cNvPr id="0" name=""/>
        <dsp:cNvSpPr/>
      </dsp:nvSpPr>
      <dsp:spPr>
        <a:xfrm>
          <a:off x="1039767" y="3377981"/>
          <a:ext cx="10511518" cy="900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75" tIns="95275" rIns="95275" bIns="95275" numCol="1" spcCol="1270" anchor="ctr" anchorCtr="0">
          <a:noAutofit/>
        </a:bodyPr>
        <a:lstStyle/>
        <a:p>
          <a:pPr marL="0" lvl="0" indent="0" algn="l" defTabSz="755650">
            <a:lnSpc>
              <a:spcPct val="90000"/>
            </a:lnSpc>
            <a:spcBef>
              <a:spcPct val="0"/>
            </a:spcBef>
            <a:spcAft>
              <a:spcPct val="35000"/>
            </a:spcAft>
            <a:buNone/>
          </a:pPr>
          <a:r>
            <a:rPr lang="en-US" sz="1700" kern="1200"/>
            <a:t>Spending quality time on and with relationships </a:t>
          </a:r>
        </a:p>
      </dsp:txBody>
      <dsp:txXfrm>
        <a:off x="1039767" y="3377981"/>
        <a:ext cx="10511518" cy="900231"/>
      </dsp:txXfrm>
    </dsp:sp>
    <dsp:sp modelId="{3C2B06BA-BA6B-46DA-9EE9-B9CC192A7190}">
      <dsp:nvSpPr>
        <dsp:cNvPr id="0" name=""/>
        <dsp:cNvSpPr/>
      </dsp:nvSpPr>
      <dsp:spPr>
        <a:xfrm>
          <a:off x="0" y="4503271"/>
          <a:ext cx="11551286" cy="90023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ACF4BA-CDF2-4680-9F77-A6E332426F4F}">
      <dsp:nvSpPr>
        <dsp:cNvPr id="0" name=""/>
        <dsp:cNvSpPr/>
      </dsp:nvSpPr>
      <dsp:spPr>
        <a:xfrm>
          <a:off x="272320" y="4705823"/>
          <a:ext cx="495127" cy="49512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47774D-B696-4ABA-8D1C-ED069DA9952B}">
      <dsp:nvSpPr>
        <dsp:cNvPr id="0" name=""/>
        <dsp:cNvSpPr/>
      </dsp:nvSpPr>
      <dsp:spPr>
        <a:xfrm>
          <a:off x="1039767" y="4503271"/>
          <a:ext cx="10511518" cy="900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75" tIns="95275" rIns="95275" bIns="95275" numCol="1" spcCol="1270" anchor="ctr" anchorCtr="0">
          <a:noAutofit/>
        </a:bodyPr>
        <a:lstStyle/>
        <a:p>
          <a:pPr marL="0" lvl="0" indent="0" algn="l" defTabSz="755650">
            <a:lnSpc>
              <a:spcPct val="90000"/>
            </a:lnSpc>
            <a:spcBef>
              <a:spcPct val="0"/>
            </a:spcBef>
            <a:spcAft>
              <a:spcPct val="35000"/>
            </a:spcAft>
            <a:buNone/>
          </a:pPr>
          <a:r>
            <a:rPr lang="en-US" sz="1700" kern="1200"/>
            <a:t>Eat as healthily as possible To do this taking time out to plan and prepare meals  This will help keep me healthy to be able to give the best support to  others too..</a:t>
          </a:r>
        </a:p>
      </dsp:txBody>
      <dsp:txXfrm>
        <a:off x="1039767" y="4503271"/>
        <a:ext cx="10511518" cy="900231"/>
      </dsp:txXfrm>
    </dsp:sp>
    <dsp:sp modelId="{91ACCC20-D113-4440-A8A8-3DB48A89F6AF}">
      <dsp:nvSpPr>
        <dsp:cNvPr id="0" name=""/>
        <dsp:cNvSpPr/>
      </dsp:nvSpPr>
      <dsp:spPr>
        <a:xfrm>
          <a:off x="0" y="5628560"/>
          <a:ext cx="11551286" cy="90023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18AA9C-69F9-4CF0-8C09-379BA94DA96E}">
      <dsp:nvSpPr>
        <dsp:cNvPr id="0" name=""/>
        <dsp:cNvSpPr/>
      </dsp:nvSpPr>
      <dsp:spPr>
        <a:xfrm>
          <a:off x="272320" y="5831112"/>
          <a:ext cx="495127" cy="49512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73A6A6-BEB4-4810-94C9-781BC07B20E9}">
      <dsp:nvSpPr>
        <dsp:cNvPr id="0" name=""/>
        <dsp:cNvSpPr/>
      </dsp:nvSpPr>
      <dsp:spPr>
        <a:xfrm>
          <a:off x="1039767" y="5628560"/>
          <a:ext cx="10511518" cy="9002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75" tIns="95275" rIns="95275" bIns="95275" numCol="1" spcCol="1270" anchor="ctr" anchorCtr="0">
          <a:noAutofit/>
        </a:bodyPr>
        <a:lstStyle/>
        <a:p>
          <a:pPr marL="0" lvl="0" indent="0" algn="l" defTabSz="755650">
            <a:lnSpc>
              <a:spcPct val="90000"/>
            </a:lnSpc>
            <a:spcBef>
              <a:spcPct val="0"/>
            </a:spcBef>
            <a:spcAft>
              <a:spcPct val="35000"/>
            </a:spcAft>
            <a:buNone/>
          </a:pPr>
          <a:r>
            <a:rPr lang="en-US" sz="1700" kern="1200"/>
            <a:t>'YOU ARE WHAT YOU EAT' </a:t>
          </a:r>
        </a:p>
      </dsp:txBody>
      <dsp:txXfrm>
        <a:off x="1039767" y="5628560"/>
        <a:ext cx="10511518" cy="90023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9AF5FE-2F09-4D81-AA49-7A8CEC290435}" type="datetimeFigureOut">
              <a:rPr lang="en-GB" smtClean="0"/>
              <a:t>18/12/2024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7C6D86-1C01-4507-A593-7FFC705732DA}" type="slidenum">
              <a:rPr lang="en-GB" smtClean="0"/>
              <a:t>‹#›</a:t>
            </a:fld>
            <a:endParaRPr lang="en-GB"/>
          </a:p>
        </p:txBody>
      </p:sp>
    </p:spTree>
    <p:extLst>
      <p:ext uri="{BB962C8B-B14F-4D97-AF65-F5344CB8AC3E}">
        <p14:creationId xmlns:p14="http://schemas.microsoft.com/office/powerpoint/2010/main" val="533949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7C6D86-1C01-4507-A593-7FFC705732DA}" type="slidenum">
              <a:rPr lang="en-GB" smtClean="0"/>
              <a:t>3</a:t>
            </a:fld>
            <a:endParaRPr lang="en-GB"/>
          </a:p>
        </p:txBody>
      </p:sp>
    </p:spTree>
    <p:extLst>
      <p:ext uri="{BB962C8B-B14F-4D97-AF65-F5344CB8AC3E}">
        <p14:creationId xmlns:p14="http://schemas.microsoft.com/office/powerpoint/2010/main" val="732633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813315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63782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5112352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537746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978001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456547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227775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090871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208277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39917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12/18/2024</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736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12/18/2024</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6306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p4"/><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jpeg"/><Relationship Id="rId5" Type="http://schemas.openxmlformats.org/officeDocument/2006/relationships/slideLayout" Target="../slideLayouts/slideLayout1.xml"/><Relationship Id="rId4" Type="http://schemas.openxmlformats.org/officeDocument/2006/relationships/video" Target="../media/media2.mp4"/></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0.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8.png"/><Relationship Id="rId4" Type="http://schemas.openxmlformats.org/officeDocument/2006/relationships/image" Target="../media/image27.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30.png"/><Relationship Id="rId4" Type="http://schemas.openxmlformats.org/officeDocument/2006/relationships/image" Target="../media/image29.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32.png"/><Relationship Id="rId4" Type="http://schemas.openxmlformats.org/officeDocument/2006/relationships/image" Target="../media/image3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s>
</file>

<file path=ppt/slides/_rels/slide13.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CE54A2A-DF49-4800-82E7-3AF9353F81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fferent Hand Drawn Graphs">
            <a:extLst>
              <a:ext uri="{FF2B5EF4-FFF2-40B4-BE49-F238E27FC236}">
                <a16:creationId xmlns:a16="http://schemas.microsoft.com/office/drawing/2014/main" id="{028D3BC2-63BB-0024-55FF-73A6FCAA8B45}"/>
              </a:ext>
            </a:extLst>
          </p:cNvPr>
          <p:cNvPicPr>
            <a:picLocks noChangeAspect="1"/>
          </p:cNvPicPr>
          <p:nvPr>
            <a:videoFile r:link="rId2"/>
            <p:extLst>
              <p:ext uri="{DAA4B4D4-6D71-4841-9C94-3DE7FCFB9230}">
                <p14:media xmlns:p14="http://schemas.microsoft.com/office/powerpoint/2010/main" r:embed="rId1"/>
              </p:ext>
            </p:extLst>
          </p:nvPr>
        </p:nvPicPr>
        <p:blipFill>
          <a:blip r:embed="rId6">
            <a:alphaModFix/>
          </a:blip>
          <a:srcRect r="6250" b="625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36D1C3F-3B56-4607-9BE3-5611009C2B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571999"/>
            <a:ext cx="12192000" cy="2296389"/>
          </a:xfrm>
          <a:prstGeom prst="rect">
            <a:avLst/>
          </a:prstGeom>
          <a:gradFill>
            <a:gsLst>
              <a:gs pos="0">
                <a:srgbClr val="000000">
                  <a:alpha val="5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071450" y="4859884"/>
            <a:ext cx="9283342" cy="896533"/>
          </a:xfrm>
        </p:spPr>
        <p:txBody>
          <a:bodyPr vert="horz" lIns="91440" tIns="45720" rIns="91440" bIns="45720" rtlCol="0" anchor="b">
            <a:normAutofit/>
          </a:bodyPr>
          <a:lstStyle/>
          <a:p>
            <a:endParaRPr lang="en-US">
              <a:solidFill>
                <a:srgbClr val="FFFFFF"/>
              </a:solidFill>
            </a:endParaRPr>
          </a:p>
          <a:p>
            <a:endParaRPr lang="en-US">
              <a:solidFill>
                <a:srgbClr val="FFFFFF"/>
              </a:solidFill>
            </a:endParaRPr>
          </a:p>
          <a:p>
            <a:endParaRPr lang="en-US">
              <a:solidFill>
                <a:srgbClr val="FFFFFF"/>
              </a:solidFill>
            </a:endParaRPr>
          </a:p>
        </p:txBody>
      </p:sp>
      <p:sp>
        <p:nvSpPr>
          <p:cNvPr id="13" name="Rectangle 12">
            <a:extLst>
              <a:ext uri="{FF2B5EF4-FFF2-40B4-BE49-F238E27FC236}">
                <a16:creationId xmlns:a16="http://schemas.microsoft.com/office/drawing/2014/main" id="{89F20272-3B4F-6A3B-D2BA-5C9FE5E57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429001"/>
          </a:xfrm>
          <a:prstGeom prst="rect">
            <a:avLst/>
          </a:prstGeom>
          <a:gradFill>
            <a:gsLst>
              <a:gs pos="0">
                <a:srgbClr val="000000">
                  <a:alpha val="36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63189" y="1088669"/>
            <a:ext cx="9947711" cy="5261095"/>
          </a:xfrm>
        </p:spPr>
        <p:txBody>
          <a:bodyPr anchor="t">
            <a:normAutofit fontScale="90000"/>
          </a:bodyPr>
          <a:lstStyle/>
          <a:p>
            <a:r>
              <a:rPr lang="en-US" sz="8000">
                <a:solidFill>
                  <a:srgbClr val="FFFFFF"/>
                </a:solidFill>
              </a:rPr>
              <a:t>Personal Development Plan</a:t>
            </a:r>
            <a:br>
              <a:rPr lang="en-US" sz="8000">
                <a:solidFill>
                  <a:srgbClr val="FFFFFF"/>
                </a:solidFill>
              </a:rPr>
            </a:br>
            <a:r>
              <a:rPr lang="en-US" sz="1600">
                <a:solidFill>
                  <a:srgbClr val="FFFFFF"/>
                </a:solidFill>
              </a:rPr>
              <a:t>2406192</a:t>
            </a:r>
            <a:br>
              <a:rPr lang="en-US" sz="8000"/>
            </a:br>
            <a:r>
              <a:rPr lang="en-US" sz="1600" err="1">
                <a:solidFill>
                  <a:srgbClr val="FFFFFF"/>
                </a:solidFill>
              </a:rPr>
              <a:t>CArol</a:t>
            </a:r>
            <a:r>
              <a:rPr lang="en-US" sz="1600">
                <a:solidFill>
                  <a:srgbClr val="FFFFFF"/>
                </a:solidFill>
              </a:rPr>
              <a:t> Chadwick</a:t>
            </a:r>
            <a:br>
              <a:rPr lang="en-US" sz="1600">
                <a:solidFill>
                  <a:srgbClr val="FFFFFF"/>
                </a:solidFill>
              </a:rPr>
            </a:br>
            <a:r>
              <a:rPr lang="en-US" sz="1600">
                <a:solidFill>
                  <a:srgbClr val="FFFFFF"/>
                </a:solidFill>
              </a:rPr>
              <a:t>ecps4018</a:t>
            </a:r>
            <a:br>
              <a:rPr lang="en-US" sz="1600">
                <a:solidFill>
                  <a:srgbClr val="FFFFFF"/>
                </a:solidFill>
              </a:rPr>
            </a:br>
            <a:br>
              <a:rPr lang="en-US" sz="1600"/>
            </a:br>
            <a:r>
              <a:rPr lang="en-US" sz="2000">
                <a:solidFill>
                  <a:srgbClr val="FFFFFF"/>
                </a:solidFill>
              </a:rPr>
              <a:t>'</a:t>
            </a:r>
            <a:r>
              <a:rPr lang="en-US" sz="2800">
                <a:solidFill>
                  <a:srgbClr val="FFFFFF"/>
                </a:solidFill>
              </a:rPr>
              <a:t>An </a:t>
            </a:r>
            <a:r>
              <a:rPr lang="en-US" sz="2800" err="1">
                <a:solidFill>
                  <a:srgbClr val="FFFFFF"/>
                </a:solidFill>
              </a:rPr>
              <a:t>exAmined</a:t>
            </a:r>
            <a:r>
              <a:rPr lang="en-US" sz="2800">
                <a:solidFill>
                  <a:srgbClr val="FFFFFF"/>
                </a:solidFill>
              </a:rPr>
              <a:t> life is not worth living'  Socrates 300bc</a:t>
            </a:r>
            <a:br>
              <a:rPr lang="en-US" sz="8000"/>
            </a:br>
            <a:br>
              <a:rPr lang="en-US" sz="8000"/>
            </a:br>
            <a:endParaRPr lang="en-US" sz="1600">
              <a:solidFill>
                <a:srgbClr val="FFFFFF"/>
              </a:solidFill>
            </a:endParaRPr>
          </a:p>
        </p:txBody>
      </p:sp>
      <p:cxnSp>
        <p:nvCxnSpPr>
          <p:cNvPr id="15" name="Straight Connector 14">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6934"/>
            <a:ext cx="804195" cy="0"/>
          </a:xfrm>
          <a:prstGeom prst="line">
            <a:avLst/>
          </a:prstGeom>
          <a:ln w="120650">
            <a:solidFill>
              <a:srgbClr val="FFFFFF"/>
            </a:solidFill>
          </a:ln>
        </p:spPr>
        <p:style>
          <a:lnRef idx="1">
            <a:schemeClr val="accent1"/>
          </a:lnRef>
          <a:fillRef idx="0">
            <a:schemeClr val="accent1"/>
          </a:fillRef>
          <a:effectRef idx="0">
            <a:schemeClr val="accent1"/>
          </a:effectRef>
          <a:fontRef idx="minor">
            <a:schemeClr val="tx1"/>
          </a:fontRef>
        </p:style>
      </p:cxnSp>
      <p:pic>
        <p:nvPicPr>
          <p:cNvPr id="8" name="Video 7">
            <a:hlinkClick r:id="" action="ppaction://media"/>
            <a:extLst>
              <a:ext uri="{FF2B5EF4-FFF2-40B4-BE49-F238E27FC236}">
                <a16:creationId xmlns:a16="http://schemas.microsoft.com/office/drawing/2014/main" id="{3D5B31EC-F68B-BE4D-9A42-EB565CB66759}"/>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6378"/>
    </mc:Choice>
    <mc:Fallback>
      <p:transition spd="slow" advTm="6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BAB60E1-3066-43D0-BDD2-96DC8AC58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67FB93-E092-450C-8675-960F10D5C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view of a beach and boats&#10;&#10;Description automatically generated">
            <a:extLst>
              <a:ext uri="{FF2B5EF4-FFF2-40B4-BE49-F238E27FC236}">
                <a16:creationId xmlns:a16="http://schemas.microsoft.com/office/drawing/2014/main" id="{0B0ADB30-AA83-13AF-6861-3F11C3FA8A86}"/>
              </a:ext>
            </a:extLst>
          </p:cNvPr>
          <p:cNvPicPr>
            <a:picLocks noChangeAspect="1"/>
          </p:cNvPicPr>
          <p:nvPr/>
        </p:nvPicPr>
        <p:blipFill>
          <a:blip r:embed="rId4">
            <a:alphaModFix amt="60000"/>
          </a:blip>
          <a:srcRect t="25000"/>
          <a:stretch/>
        </p:blipFill>
        <p:spPr>
          <a:xfrm>
            <a:off x="21" y="0"/>
            <a:ext cx="12191979" cy="6857989"/>
          </a:xfrm>
          <a:prstGeom prst="rect">
            <a:avLst/>
          </a:prstGeom>
        </p:spPr>
      </p:pic>
      <p:sp>
        <p:nvSpPr>
          <p:cNvPr id="2" name="Title 1">
            <a:extLst>
              <a:ext uri="{FF2B5EF4-FFF2-40B4-BE49-F238E27FC236}">
                <a16:creationId xmlns:a16="http://schemas.microsoft.com/office/drawing/2014/main" id="{6A99DD08-0F7B-FAEC-E0AB-AE2724DD0AE5}"/>
              </a:ext>
            </a:extLst>
          </p:cNvPr>
          <p:cNvSpPr>
            <a:spLocks noGrp="1"/>
          </p:cNvSpPr>
          <p:nvPr>
            <p:ph type="title"/>
          </p:nvPr>
        </p:nvSpPr>
        <p:spPr>
          <a:xfrm>
            <a:off x="1088136" y="1069848"/>
            <a:ext cx="10084271" cy="1820488"/>
          </a:xfrm>
        </p:spPr>
        <p:txBody>
          <a:bodyPr>
            <a:normAutofit/>
          </a:bodyPr>
          <a:lstStyle/>
          <a:p>
            <a:r>
              <a:rPr lang="en-US" sz="6000">
                <a:solidFill>
                  <a:srgbClr val="FFFFFF"/>
                </a:solidFill>
              </a:rPr>
              <a:t>Contents</a:t>
            </a:r>
          </a:p>
        </p:txBody>
      </p:sp>
      <p:cxnSp>
        <p:nvCxnSpPr>
          <p:cNvPr id="13" name="Straight Connector 12">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3881"/>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CA58DD-A55A-05D9-3ED3-A64B4F8508BF}"/>
              </a:ext>
            </a:extLst>
          </p:cNvPr>
          <p:cNvSpPr>
            <a:spLocks noGrp="1"/>
          </p:cNvSpPr>
          <p:nvPr>
            <p:ph idx="1"/>
          </p:nvPr>
        </p:nvSpPr>
        <p:spPr>
          <a:xfrm>
            <a:off x="560523" y="1977623"/>
            <a:ext cx="11101942" cy="4311580"/>
          </a:xfrm>
        </p:spPr>
        <p:txBody>
          <a:bodyPr vert="horz" lIns="91440" tIns="45720" rIns="91440" bIns="45720" rtlCol="0" anchor="b">
            <a:normAutofit lnSpcReduction="10000"/>
          </a:bodyPr>
          <a:lstStyle/>
          <a:p>
            <a:pPr>
              <a:lnSpc>
                <a:spcPct val="120000"/>
              </a:lnSpc>
            </a:pPr>
            <a:r>
              <a:rPr lang="en-US" sz="1300">
                <a:solidFill>
                  <a:srgbClr val="FFFFFF"/>
                </a:solidFill>
              </a:rPr>
              <a:t> </a:t>
            </a:r>
            <a:r>
              <a:rPr lang="en-US" sz="2000" b="1">
                <a:solidFill>
                  <a:srgbClr val="FFFFFF"/>
                </a:solidFill>
              </a:rPr>
              <a:t>Why Socrates?</a:t>
            </a:r>
          </a:p>
          <a:p>
            <a:pPr>
              <a:lnSpc>
                <a:spcPct val="120000"/>
              </a:lnSpc>
            </a:pPr>
            <a:r>
              <a:rPr lang="en-US" sz="2000" b="1">
                <a:solidFill>
                  <a:srgbClr val="FFFFFF"/>
                </a:solidFill>
              </a:rPr>
              <a:t>The Swot and the Smart</a:t>
            </a:r>
          </a:p>
          <a:p>
            <a:pPr>
              <a:lnSpc>
                <a:spcPct val="120000"/>
              </a:lnSpc>
            </a:pPr>
            <a:r>
              <a:rPr lang="en-US" sz="2000" b="1">
                <a:solidFill>
                  <a:srgbClr val="FFFFFF"/>
                </a:solidFill>
              </a:rPr>
              <a:t>Explore. Dream. Discover</a:t>
            </a:r>
          </a:p>
          <a:p>
            <a:pPr>
              <a:lnSpc>
                <a:spcPct val="120000"/>
              </a:lnSpc>
            </a:pPr>
            <a:r>
              <a:rPr lang="en-US" sz="2000" b="1">
                <a:solidFill>
                  <a:srgbClr val="FFFFFF"/>
                </a:solidFill>
              </a:rPr>
              <a:t>7 Habits of Highly Effective People</a:t>
            </a:r>
          </a:p>
          <a:p>
            <a:pPr>
              <a:lnSpc>
                <a:spcPct val="120000"/>
              </a:lnSpc>
            </a:pPr>
            <a:r>
              <a:rPr lang="en-US" sz="2000" b="1" err="1">
                <a:solidFill>
                  <a:srgbClr val="FFFFFF"/>
                </a:solidFill>
              </a:rPr>
              <a:t>Holistics</a:t>
            </a:r>
            <a:endParaRPr lang="en-US" sz="2000" b="1">
              <a:solidFill>
                <a:srgbClr val="FFFFFF"/>
              </a:solidFill>
            </a:endParaRPr>
          </a:p>
          <a:p>
            <a:pPr>
              <a:lnSpc>
                <a:spcPct val="120000"/>
              </a:lnSpc>
            </a:pPr>
            <a:r>
              <a:rPr lang="en-US" sz="2000" b="1">
                <a:solidFill>
                  <a:srgbClr val="FFFFFF"/>
                </a:solidFill>
              </a:rPr>
              <a:t>The Third Year</a:t>
            </a:r>
          </a:p>
          <a:p>
            <a:pPr>
              <a:lnSpc>
                <a:spcPct val="120000"/>
              </a:lnSpc>
            </a:pPr>
            <a:r>
              <a:rPr lang="en-US" sz="2000" b="1">
                <a:solidFill>
                  <a:srgbClr val="FFFFFF"/>
                </a:solidFill>
              </a:rPr>
              <a:t>2027/2028</a:t>
            </a:r>
          </a:p>
          <a:p>
            <a:pPr>
              <a:lnSpc>
                <a:spcPct val="120000"/>
              </a:lnSpc>
            </a:pPr>
            <a:r>
              <a:rPr lang="en-US" sz="2000" b="1">
                <a:solidFill>
                  <a:srgbClr val="FFFFFF"/>
                </a:solidFill>
              </a:rPr>
              <a:t>Not Written in Stone</a:t>
            </a:r>
          </a:p>
          <a:p>
            <a:pPr>
              <a:lnSpc>
                <a:spcPct val="120000"/>
              </a:lnSpc>
            </a:pPr>
            <a:r>
              <a:rPr lang="en-US" sz="2000" b="1">
                <a:solidFill>
                  <a:srgbClr val="FFFFFF"/>
                </a:solidFill>
              </a:rPr>
              <a:t>Life After...</a:t>
            </a:r>
          </a:p>
        </p:txBody>
      </p:sp>
      <p:pic>
        <p:nvPicPr>
          <p:cNvPr id="8" name="Video 7">
            <a:hlinkClick r:id="" action="ppaction://media"/>
            <a:extLst>
              <a:ext uri="{FF2B5EF4-FFF2-40B4-BE49-F238E27FC236}">
                <a16:creationId xmlns:a16="http://schemas.microsoft.com/office/drawing/2014/main" id="{F6EF8B01-2FFE-BD5E-9767-A5C79D17985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4656128"/>
      </p:ext>
    </p:extLst>
  </p:cSld>
  <p:clrMapOvr>
    <a:masterClrMapping/>
  </p:clrMapOvr>
  <mc:AlternateContent xmlns:mc="http://schemas.openxmlformats.org/markup-compatibility/2006">
    <mc:Choice xmlns:p14="http://schemas.microsoft.com/office/powerpoint/2010/main" Requires="p14">
      <p:transition spd="slow" p14:dur="2000" advTm="2724"/>
    </mc:Choice>
    <mc:Fallback>
      <p:transition spd="slow" advTm="2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rocky beach with water and trees in the background&#10;&#10;Description automatically generated">
            <a:extLst>
              <a:ext uri="{FF2B5EF4-FFF2-40B4-BE49-F238E27FC236}">
                <a16:creationId xmlns:a16="http://schemas.microsoft.com/office/drawing/2014/main" id="{4B94551B-52D5-4342-334C-6B46174445DB}"/>
              </a:ext>
            </a:extLst>
          </p:cNvPr>
          <p:cNvPicPr>
            <a:picLocks noChangeAspect="1"/>
          </p:cNvPicPr>
          <p:nvPr/>
        </p:nvPicPr>
        <p:blipFill>
          <a:blip r:embed="rId5">
            <a:alphaModFix/>
          </a:blip>
          <a:srcRect t="7830" b="17170"/>
          <a:stretch/>
        </p:blipFill>
        <p:spPr>
          <a:xfrm>
            <a:off x="1" y="1"/>
            <a:ext cx="12192000" cy="6858000"/>
          </a:xfrm>
          <a:prstGeom prst="rect">
            <a:avLst/>
          </a:prstGeom>
        </p:spPr>
      </p:pic>
      <p:sp>
        <p:nvSpPr>
          <p:cNvPr id="12" name="Rectangle 11">
            <a:extLst>
              <a:ext uri="{FF2B5EF4-FFF2-40B4-BE49-F238E27FC236}">
                <a16:creationId xmlns:a16="http://schemas.microsoft.com/office/drawing/2014/main" id="{8B8AF2F4-988C-C791-C43F-485C41496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40" y="-10388"/>
            <a:ext cx="12201940" cy="3279731"/>
          </a:xfrm>
          <a:prstGeom prst="rect">
            <a:avLst/>
          </a:prstGeom>
          <a:gradFill>
            <a:gsLst>
              <a:gs pos="0">
                <a:srgbClr val="000000">
                  <a:alpha val="40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92209DF-5D11-6D72-1984-4887D5100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764504"/>
            <a:ext cx="12191992" cy="2103884"/>
          </a:xfrm>
          <a:prstGeom prst="rect">
            <a:avLst/>
          </a:prstGeom>
          <a:gradFill>
            <a:gsLst>
              <a:gs pos="0">
                <a:srgbClr val="000000">
                  <a:alpha val="54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4C7CC-B201-4C3A-5CF5-4E347912A907}"/>
              </a:ext>
            </a:extLst>
          </p:cNvPr>
          <p:cNvSpPr>
            <a:spLocks noGrp="1"/>
          </p:cNvSpPr>
          <p:nvPr>
            <p:ph type="title"/>
          </p:nvPr>
        </p:nvSpPr>
        <p:spPr>
          <a:xfrm>
            <a:off x="24295" y="22089"/>
            <a:ext cx="12134574" cy="3550027"/>
          </a:xfrm>
        </p:spPr>
        <p:txBody>
          <a:bodyPr vert="horz" lIns="91440" tIns="45720" rIns="91440" bIns="45720" rtlCol="0" anchor="t">
            <a:normAutofit fontScale="90000"/>
          </a:bodyPr>
          <a:lstStyle/>
          <a:p>
            <a:r>
              <a:rPr lang="en-US" sz="2900" cap="all">
                <a:solidFill>
                  <a:srgbClr val="FFFFFF"/>
                </a:solidFill>
              </a:rPr>
              <a:t>I'M Carol and I'd like to start my PDP with Socrates...</a:t>
            </a:r>
            <a:br>
              <a:rPr lang="en-US" sz="2900" cap="all">
                <a:solidFill>
                  <a:srgbClr val="FFFFFF"/>
                </a:solidFill>
              </a:rPr>
            </a:br>
            <a:br>
              <a:rPr lang="en-US" sz="2900" cap="all"/>
            </a:br>
            <a:r>
              <a:rPr lang="en-US" sz="2900" cap="all">
                <a:solidFill>
                  <a:srgbClr val="FFFFFF"/>
                </a:solidFill>
              </a:rPr>
              <a:t>His meaning to me of an 'unexamined life' is...</a:t>
            </a:r>
            <a:br>
              <a:rPr lang="en-US" sz="2900" cap="all">
                <a:solidFill>
                  <a:srgbClr val="FFFFFF"/>
                </a:solidFill>
              </a:rPr>
            </a:br>
            <a:br>
              <a:rPr lang="en-US" sz="2900" cap="all">
                <a:solidFill>
                  <a:srgbClr val="FFFFFF"/>
                </a:solidFill>
              </a:rPr>
            </a:br>
            <a:r>
              <a:rPr lang="en-US" sz="2900" cap="all">
                <a:solidFill>
                  <a:srgbClr val="FFFFFF"/>
                </a:solidFill>
              </a:rPr>
              <a:t> 'only by knowing myself will my life have any meaning or value.'....</a:t>
            </a:r>
            <a:br>
              <a:rPr lang="en-US" sz="2900" cap="all">
                <a:solidFill>
                  <a:srgbClr val="FFFFFF"/>
                </a:solidFill>
              </a:rPr>
            </a:br>
            <a:br>
              <a:rPr lang="en-US" sz="2900" cap="all"/>
            </a:br>
            <a:r>
              <a:rPr lang="en-US" sz="2900" cap="all">
                <a:solidFill>
                  <a:srgbClr val="FFFFFF"/>
                </a:solidFill>
              </a:rPr>
              <a:t>by knowing and understanding myself ONLY THEN I will be able to add value NOT JUST to my life but OF those I touch..</a:t>
            </a:r>
            <a:br>
              <a:rPr lang="en-US" sz="2900" cap="all">
                <a:solidFill>
                  <a:srgbClr val="FFFFFF"/>
                </a:solidFill>
              </a:rPr>
            </a:br>
            <a:br>
              <a:rPr lang="en-US" sz="2900" cap="all"/>
            </a:br>
            <a:r>
              <a:rPr lang="en-US" sz="2900" cap="all">
                <a:solidFill>
                  <a:srgbClr val="FFFFFF"/>
                </a:solidFill>
              </a:rPr>
              <a:t>AND I BELIEVE THIS IS A LIFELONG DAILY ONGOING PROCESS..</a:t>
            </a:r>
            <a:br>
              <a:rPr lang="en-US" sz="2900" cap="all"/>
            </a:br>
            <a:br>
              <a:rPr lang="en-US" sz="2900" cap="all"/>
            </a:br>
            <a:r>
              <a:rPr lang="en-US" sz="2900" cap="all">
                <a:solidFill>
                  <a:srgbClr val="FFFFFF"/>
                </a:solidFill>
              </a:rPr>
              <a:t> </a:t>
            </a:r>
            <a:br>
              <a:rPr lang="en-US" sz="2900" cap="all"/>
            </a:br>
            <a:br>
              <a:rPr lang="en-US" sz="2900" cap="all"/>
            </a:br>
            <a:br>
              <a:rPr lang="en-US" sz="2900" cap="all"/>
            </a:br>
            <a:br>
              <a:rPr lang="en-US" sz="2900" cap="all"/>
            </a:br>
            <a:br>
              <a:rPr lang="en-US" sz="2900" cap="all"/>
            </a:br>
            <a:endParaRPr lang="en-US" sz="2900" cap="all">
              <a:solidFill>
                <a:srgbClr val="FFFFFF"/>
              </a:solidFill>
            </a:endParaRPr>
          </a:p>
        </p:txBody>
      </p:sp>
      <p:cxnSp>
        <p:nvCxnSpPr>
          <p:cNvPr id="16" name="Straight Connector 15">
            <a:extLst>
              <a:ext uri="{FF2B5EF4-FFF2-40B4-BE49-F238E27FC236}">
                <a16:creationId xmlns:a16="http://schemas.microsoft.com/office/drawing/2014/main" id="{1163B6C4-0500-4B1A-9149-4A6C7EDAF1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87805" y="5715292"/>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Video 5">
            <a:hlinkClick r:id="" action="ppaction://media"/>
            <a:extLst>
              <a:ext uri="{FF2B5EF4-FFF2-40B4-BE49-F238E27FC236}">
                <a16:creationId xmlns:a16="http://schemas.microsoft.com/office/drawing/2014/main" id="{AFEDA700-1EB2-3B35-C1A2-2E760467B60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3999664"/>
      </p:ext>
    </p:extLst>
  </p:cSld>
  <p:clrMapOvr>
    <a:masterClrMapping/>
  </p:clrMapOvr>
  <mc:AlternateContent xmlns:mc="http://schemas.openxmlformats.org/markup-compatibility/2006">
    <mc:Choice xmlns:p14="http://schemas.microsoft.com/office/powerpoint/2010/main" Requires="p14">
      <p:transition spd="slow" p14:dur="2000" advTm="20659"/>
    </mc:Choice>
    <mc:Fallback>
      <p:transition spd="slow" advTm="20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B168A7-66FE-4359-9866-CBB841A7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CE3C1-7013-C382-E1D6-4F40F1471032}"/>
              </a:ext>
            </a:extLst>
          </p:cNvPr>
          <p:cNvSpPr>
            <a:spLocks noGrp="1"/>
          </p:cNvSpPr>
          <p:nvPr>
            <p:ph type="title"/>
          </p:nvPr>
        </p:nvSpPr>
        <p:spPr>
          <a:xfrm>
            <a:off x="384422" y="230478"/>
            <a:ext cx="5386899" cy="1313291"/>
          </a:xfrm>
        </p:spPr>
        <p:txBody>
          <a:bodyPr>
            <a:normAutofit/>
          </a:bodyPr>
          <a:lstStyle/>
          <a:p>
            <a:r>
              <a:rPr lang="en-US" sz="2400"/>
              <a:t>My PDP is over  a 3 </a:t>
            </a:r>
            <a:br>
              <a:rPr lang="en-US"/>
            </a:br>
            <a:r>
              <a:rPr lang="en-US" sz="2400"/>
              <a:t>/4year period.. from where I am now Nov 2024 to Nov</a:t>
            </a:r>
            <a:r>
              <a:rPr lang="en-US" sz="3100"/>
              <a:t> </a:t>
            </a:r>
            <a:r>
              <a:rPr lang="en-US" sz="2400"/>
              <a:t>2027/28</a:t>
            </a:r>
            <a:r>
              <a:rPr lang="en-US" sz="3100"/>
              <a:t>......</a:t>
            </a:r>
          </a:p>
        </p:txBody>
      </p:sp>
      <p:cxnSp>
        <p:nvCxnSpPr>
          <p:cNvPr id="20" name="Straight Connector 19">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DFCCC26-B321-CA4F-7E29-5E5344B3C3EF}"/>
              </a:ext>
            </a:extLst>
          </p:cNvPr>
          <p:cNvSpPr>
            <a:spLocks noGrp="1"/>
          </p:cNvSpPr>
          <p:nvPr>
            <p:ph idx="1"/>
          </p:nvPr>
        </p:nvSpPr>
        <p:spPr>
          <a:xfrm>
            <a:off x="114412" y="1409540"/>
            <a:ext cx="5973052" cy="5194459"/>
          </a:xfrm>
        </p:spPr>
        <p:txBody>
          <a:bodyPr vert="horz" lIns="91440" tIns="45720" rIns="91440" bIns="45720" rtlCol="0" anchor="t">
            <a:noAutofit/>
          </a:bodyPr>
          <a:lstStyle/>
          <a:p>
            <a:pPr>
              <a:lnSpc>
                <a:spcPct val="120000"/>
              </a:lnSpc>
            </a:pPr>
            <a:r>
              <a:rPr lang="en-US" sz="2400"/>
              <a:t>Going through the process of this degree will hopefully help me build on what I have experienced so far in life, helping me keep growing to be in a better position to become a more understanding and giving counsellor … A poignant saying by Mark Twain..</a:t>
            </a:r>
          </a:p>
          <a:p>
            <a:pPr marL="0" indent="0">
              <a:lnSpc>
                <a:spcPct val="120000"/>
              </a:lnSpc>
              <a:buNone/>
            </a:pPr>
            <a:r>
              <a:rPr lang="en-US" sz="2400"/>
              <a:t>' 20 years from now you will be more disappointed by the things that you didn't do than by the ones you did do '</a:t>
            </a:r>
          </a:p>
          <a:p>
            <a:pPr marL="0" indent="0">
              <a:lnSpc>
                <a:spcPct val="120000"/>
              </a:lnSpc>
              <a:buNone/>
            </a:pPr>
            <a:r>
              <a:rPr lang="en-US" sz="2400" b="1"/>
              <a:t>EXPLORE.    DREAM.    DISCOVER.</a:t>
            </a:r>
          </a:p>
        </p:txBody>
      </p:sp>
      <p:pic>
        <p:nvPicPr>
          <p:cNvPr id="4" name="Picture 3" descr="Pirate ship">
            <a:extLst>
              <a:ext uri="{FF2B5EF4-FFF2-40B4-BE49-F238E27FC236}">
                <a16:creationId xmlns:a16="http://schemas.microsoft.com/office/drawing/2014/main" id="{648F8779-71A4-E3F1-637D-8F8553698A1E}"/>
              </a:ext>
            </a:extLst>
          </p:cNvPr>
          <p:cNvPicPr>
            <a:picLocks noChangeAspect="1"/>
          </p:cNvPicPr>
          <p:nvPr/>
        </p:nvPicPr>
        <p:blipFill>
          <a:blip r:embed="rId4"/>
          <a:srcRect t="10730" r="1" b="13414"/>
          <a:stretch/>
        </p:blipFill>
        <p:spPr>
          <a:xfrm flipH="1">
            <a:off x="5524500" y="10"/>
            <a:ext cx="6667501" cy="6857990"/>
          </a:xfrm>
          <a:prstGeom prst="rect">
            <a:avLst/>
          </a:prstGeom>
        </p:spPr>
      </p:pic>
      <p:pic>
        <p:nvPicPr>
          <p:cNvPr id="7" name="Video 6">
            <a:hlinkClick r:id="" action="ppaction://media"/>
            <a:extLst>
              <a:ext uri="{FF2B5EF4-FFF2-40B4-BE49-F238E27FC236}">
                <a16:creationId xmlns:a16="http://schemas.microsoft.com/office/drawing/2014/main" id="{6ACEB68C-28A7-3EA2-E9D9-9BC8F21FAD5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4034581"/>
      </p:ext>
    </p:extLst>
  </p:cSld>
  <p:clrMapOvr>
    <a:masterClrMapping/>
  </p:clrMapOvr>
  <mc:AlternateContent xmlns:mc="http://schemas.openxmlformats.org/markup-compatibility/2006">
    <mc:Choice xmlns:p14="http://schemas.microsoft.com/office/powerpoint/2010/main" Requires="p14">
      <p:transition spd="slow" p14:dur="2000" advTm="28859"/>
    </mc:Choice>
    <mc:Fallback>
      <p:transition spd="slow" advTm="28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1FB59A6B-A73A-4B84-96FA-15B2C57AC0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wo hikers helping one another up a rock">
            <a:extLst>
              <a:ext uri="{FF2B5EF4-FFF2-40B4-BE49-F238E27FC236}">
                <a16:creationId xmlns:a16="http://schemas.microsoft.com/office/drawing/2014/main" id="{D8E7B992-1C0E-4F63-2CFD-B66D44821897}"/>
              </a:ext>
            </a:extLst>
          </p:cNvPr>
          <p:cNvPicPr>
            <a:picLocks noChangeAspect="1"/>
          </p:cNvPicPr>
          <p:nvPr/>
        </p:nvPicPr>
        <p:blipFill>
          <a:blip r:embed="rId4">
            <a:alphaModFix/>
          </a:blip>
          <a:srcRect t="15730"/>
          <a:stretch/>
        </p:blipFill>
        <p:spPr>
          <a:xfrm>
            <a:off x="20" y="10"/>
            <a:ext cx="12191979" cy="6857990"/>
          </a:xfrm>
          <a:prstGeom prst="rect">
            <a:avLst/>
          </a:prstGeom>
        </p:spPr>
      </p:pic>
      <p:sp useBgFill="1">
        <p:nvSpPr>
          <p:cNvPr id="13" name="Rectangle 12">
            <a:extLst>
              <a:ext uri="{FF2B5EF4-FFF2-40B4-BE49-F238E27FC236}">
                <a16:creationId xmlns:a16="http://schemas.microsoft.com/office/drawing/2014/main" id="{AF57AFEC-D2BD-419F-ADB8-F5B1A23F3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6"/>
            <a:ext cx="12192000" cy="228599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26968D-7F6F-6F2A-E17A-7867899E614F}"/>
              </a:ext>
            </a:extLst>
          </p:cNvPr>
          <p:cNvSpPr>
            <a:spLocks noGrp="1"/>
          </p:cNvSpPr>
          <p:nvPr>
            <p:ph type="title"/>
          </p:nvPr>
        </p:nvSpPr>
        <p:spPr>
          <a:xfrm>
            <a:off x="279103" y="4885346"/>
            <a:ext cx="6426497" cy="1703103"/>
          </a:xfrm>
        </p:spPr>
        <p:txBody>
          <a:bodyPr vert="horz" lIns="91440" tIns="45720" rIns="91440" bIns="45720" rtlCol="0" anchor="t">
            <a:normAutofit fontScale="90000"/>
          </a:bodyPr>
          <a:lstStyle/>
          <a:p>
            <a:r>
              <a:rPr lang="en-US" sz="2000" cap="all"/>
              <a:t>Throughout my Life I would like to apply the following  habits as the foundations to help create that 'examined life' and be a supportive tool for continuous </a:t>
            </a:r>
            <a:r>
              <a:rPr lang="en-US" sz="2000" cap="all" err="1"/>
              <a:t>pdp's</a:t>
            </a:r>
            <a:br>
              <a:rPr lang="en-US" sz="1300" cap="all"/>
            </a:br>
            <a:br>
              <a:rPr lang="en-US" sz="1300" cap="all"/>
            </a:br>
            <a:endParaRPr lang="en-US" sz="1300" cap="all"/>
          </a:p>
        </p:txBody>
      </p:sp>
      <p:sp>
        <p:nvSpPr>
          <p:cNvPr id="3" name="Content Placeholder 2">
            <a:extLst>
              <a:ext uri="{FF2B5EF4-FFF2-40B4-BE49-F238E27FC236}">
                <a16:creationId xmlns:a16="http://schemas.microsoft.com/office/drawing/2014/main" id="{A331DF5F-C617-1332-7325-D1E6D393C385}"/>
              </a:ext>
            </a:extLst>
          </p:cNvPr>
          <p:cNvSpPr>
            <a:spLocks noGrp="1"/>
          </p:cNvSpPr>
          <p:nvPr>
            <p:ph idx="1"/>
          </p:nvPr>
        </p:nvSpPr>
        <p:spPr>
          <a:xfrm>
            <a:off x="6707809" y="4575746"/>
            <a:ext cx="3341522" cy="1714530"/>
          </a:xfrm>
        </p:spPr>
        <p:txBody>
          <a:bodyPr vert="horz" lIns="91440" tIns="45720" rIns="91440" bIns="45720" rtlCol="0" anchor="t">
            <a:normAutofit/>
          </a:bodyPr>
          <a:lstStyle/>
          <a:p>
            <a:pPr marL="0" indent="0">
              <a:lnSpc>
                <a:spcPct val="120000"/>
              </a:lnSpc>
              <a:buNone/>
            </a:pPr>
            <a:r>
              <a:rPr lang="en-US" sz="2800" b="1"/>
              <a:t>7 Habits of Highly Effective People  which are...</a:t>
            </a:r>
          </a:p>
        </p:txBody>
      </p:sp>
      <p:cxnSp>
        <p:nvCxnSpPr>
          <p:cNvPr id="15" name="Straight Connector 14">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303550"/>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Video 6">
            <a:hlinkClick r:id="" action="ppaction://media"/>
            <a:extLst>
              <a:ext uri="{FF2B5EF4-FFF2-40B4-BE49-F238E27FC236}">
                <a16:creationId xmlns:a16="http://schemas.microsoft.com/office/drawing/2014/main" id="{3883D011-5767-8DAF-3C5B-B8B20D530C3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6519436"/>
      </p:ext>
    </p:extLst>
  </p:cSld>
  <p:clrMapOvr>
    <a:masterClrMapping/>
  </p:clrMapOvr>
  <mc:AlternateContent xmlns:mc="http://schemas.openxmlformats.org/markup-compatibility/2006">
    <mc:Choice xmlns:p14="http://schemas.microsoft.com/office/powerpoint/2010/main" Requires="p14">
      <p:transition spd="slow" p14:dur="2000" advTm="13042"/>
    </mc:Choice>
    <mc:Fallback>
      <p:transition spd="slow" advTm="13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3B168A7-66FE-4359-9866-CBB841A7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6885D-024D-3182-6861-B0ABCD3E5787}"/>
              </a:ext>
            </a:extLst>
          </p:cNvPr>
          <p:cNvSpPr>
            <a:spLocks noGrp="1"/>
          </p:cNvSpPr>
          <p:nvPr>
            <p:ph type="title"/>
          </p:nvPr>
        </p:nvSpPr>
        <p:spPr>
          <a:xfrm>
            <a:off x="395465" y="1080825"/>
            <a:ext cx="4878900" cy="1258073"/>
          </a:xfrm>
        </p:spPr>
        <p:txBody>
          <a:bodyPr>
            <a:normAutofit/>
          </a:bodyPr>
          <a:lstStyle/>
          <a:p>
            <a:r>
              <a:rPr lang="en-US" sz="4000"/>
              <a:t>My Supportive Super Seven.. To..</a:t>
            </a:r>
          </a:p>
        </p:txBody>
      </p:sp>
      <p:cxnSp>
        <p:nvCxnSpPr>
          <p:cNvPr id="16" name="Straight Connector 15">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0BA0FC-1BFB-A0F8-62FC-7B99B0A16EA9}"/>
              </a:ext>
            </a:extLst>
          </p:cNvPr>
          <p:cNvSpPr>
            <a:spLocks noGrp="1"/>
          </p:cNvSpPr>
          <p:nvPr>
            <p:ph idx="1"/>
          </p:nvPr>
        </p:nvSpPr>
        <p:spPr>
          <a:xfrm>
            <a:off x="401542" y="2343364"/>
            <a:ext cx="4470953" cy="4050810"/>
          </a:xfrm>
        </p:spPr>
        <p:txBody>
          <a:bodyPr vert="horz" lIns="91440" tIns="45720" rIns="91440" bIns="45720" rtlCol="0" anchor="t">
            <a:noAutofit/>
          </a:bodyPr>
          <a:lstStyle/>
          <a:p>
            <a:pPr>
              <a:lnSpc>
                <a:spcPct val="120000"/>
              </a:lnSpc>
            </a:pPr>
            <a:r>
              <a:rPr lang="en-US" sz="2000">
                <a:ea typeface="+mn-lt"/>
                <a:cs typeface="+mn-lt"/>
              </a:rPr>
              <a:t>Be proactive</a:t>
            </a:r>
            <a:endParaRPr lang="en-US" sz="2000"/>
          </a:p>
          <a:p>
            <a:pPr>
              <a:lnSpc>
                <a:spcPct val="120000"/>
              </a:lnSpc>
            </a:pPr>
            <a:r>
              <a:rPr lang="en-US" sz="2000">
                <a:ea typeface="+mn-lt"/>
                <a:cs typeface="+mn-lt"/>
              </a:rPr>
              <a:t>Begin with the end in mind</a:t>
            </a:r>
            <a:endParaRPr lang="en-US" sz="2000"/>
          </a:p>
          <a:p>
            <a:pPr>
              <a:lnSpc>
                <a:spcPct val="120000"/>
              </a:lnSpc>
            </a:pPr>
            <a:r>
              <a:rPr lang="en-US" sz="2000">
                <a:ea typeface="+mn-lt"/>
                <a:cs typeface="+mn-lt"/>
              </a:rPr>
              <a:t>Put first things first</a:t>
            </a:r>
            <a:endParaRPr lang="en-US" sz="2000"/>
          </a:p>
          <a:p>
            <a:pPr>
              <a:lnSpc>
                <a:spcPct val="120000"/>
              </a:lnSpc>
            </a:pPr>
            <a:r>
              <a:rPr lang="en-US" sz="2000">
                <a:ea typeface="+mn-lt"/>
                <a:cs typeface="+mn-lt"/>
              </a:rPr>
              <a:t>Think win/win</a:t>
            </a:r>
            <a:endParaRPr lang="en-US" sz="2000"/>
          </a:p>
          <a:p>
            <a:pPr>
              <a:lnSpc>
                <a:spcPct val="120000"/>
              </a:lnSpc>
            </a:pPr>
            <a:r>
              <a:rPr lang="en-US" sz="2000">
                <a:ea typeface="+mn-lt"/>
                <a:cs typeface="+mn-lt"/>
              </a:rPr>
              <a:t>Seek to understand first, before making yourself understood</a:t>
            </a:r>
            <a:endParaRPr lang="en-US" sz="2000"/>
          </a:p>
          <a:p>
            <a:pPr>
              <a:lnSpc>
                <a:spcPct val="120000"/>
              </a:lnSpc>
            </a:pPr>
            <a:r>
              <a:rPr lang="en-US" sz="2000">
                <a:ea typeface="+mn-lt"/>
                <a:cs typeface="+mn-lt"/>
              </a:rPr>
              <a:t>Learn to synergize</a:t>
            </a:r>
            <a:endParaRPr lang="en-US" sz="2000"/>
          </a:p>
          <a:p>
            <a:pPr>
              <a:lnSpc>
                <a:spcPct val="120000"/>
              </a:lnSpc>
            </a:pPr>
            <a:r>
              <a:rPr lang="en-US" sz="2000">
                <a:ea typeface="+mn-lt"/>
                <a:cs typeface="+mn-lt"/>
              </a:rPr>
              <a:t>Sharpen the saw</a:t>
            </a:r>
            <a:endParaRPr lang="en-US" sz="2000"/>
          </a:p>
          <a:p>
            <a:pPr>
              <a:lnSpc>
                <a:spcPct val="120000"/>
              </a:lnSpc>
            </a:pPr>
            <a:endParaRPr lang="en-US" sz="1400"/>
          </a:p>
        </p:txBody>
      </p:sp>
      <p:pic>
        <p:nvPicPr>
          <p:cNvPr id="4" name="Picture 3" descr="Person with trophy illustration">
            <a:extLst>
              <a:ext uri="{FF2B5EF4-FFF2-40B4-BE49-F238E27FC236}">
                <a16:creationId xmlns:a16="http://schemas.microsoft.com/office/drawing/2014/main" id="{53894DEB-877D-45B2-D78E-6FEEC147A1C7}"/>
              </a:ext>
            </a:extLst>
          </p:cNvPr>
          <p:cNvPicPr>
            <a:picLocks noChangeAspect="1"/>
          </p:cNvPicPr>
          <p:nvPr/>
        </p:nvPicPr>
        <p:blipFill>
          <a:blip r:embed="rId4"/>
          <a:srcRect l="11153" r="23950" b="-1"/>
          <a:stretch/>
        </p:blipFill>
        <p:spPr>
          <a:xfrm>
            <a:off x="5524499" y="-82286"/>
            <a:ext cx="6667501" cy="6857990"/>
          </a:xfrm>
          <a:prstGeom prst="rect">
            <a:avLst/>
          </a:prstGeom>
        </p:spPr>
      </p:pic>
      <p:pic>
        <p:nvPicPr>
          <p:cNvPr id="7" name="Video 6">
            <a:hlinkClick r:id="" action="ppaction://media"/>
            <a:extLst>
              <a:ext uri="{FF2B5EF4-FFF2-40B4-BE49-F238E27FC236}">
                <a16:creationId xmlns:a16="http://schemas.microsoft.com/office/drawing/2014/main" id="{2C5DFEFD-FCDB-6E96-277E-A1497AA6D66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9617534"/>
      </p:ext>
    </p:extLst>
  </p:cSld>
  <p:clrMapOvr>
    <a:masterClrMapping/>
  </p:clrMapOvr>
  <mc:AlternateContent xmlns:mc="http://schemas.openxmlformats.org/markup-compatibility/2006">
    <mc:Choice xmlns:p14="http://schemas.microsoft.com/office/powerpoint/2010/main" Requires="p14">
      <p:transition spd="slow" p14:dur="2000" advTm="13900"/>
    </mc:Choice>
    <mc:Fallback>
      <p:transition spd="slow" advTm="13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35396-28A7-9679-4105-E99A902FABDA}"/>
              </a:ext>
            </a:extLst>
          </p:cNvPr>
          <p:cNvSpPr>
            <a:spLocks noGrp="1"/>
          </p:cNvSpPr>
          <p:nvPr>
            <p:ph type="title"/>
          </p:nvPr>
        </p:nvSpPr>
        <p:spPr>
          <a:xfrm>
            <a:off x="182572" y="217811"/>
            <a:ext cx="11932674" cy="2243966"/>
          </a:xfrm>
        </p:spPr>
        <p:txBody>
          <a:bodyPr>
            <a:normAutofit fontScale="90000"/>
          </a:bodyPr>
          <a:lstStyle/>
          <a:p>
            <a:r>
              <a:rPr lang="en-US"/>
              <a:t>Within This PDP I have Also Intertwined 2 Acronyms of Importance. Their Guidance has Helped me Focus on How and  What is relevant to Me and My own Remaining Journey..</a:t>
            </a:r>
          </a:p>
        </p:txBody>
      </p:sp>
      <p:sp>
        <p:nvSpPr>
          <p:cNvPr id="3" name="Content Placeholder 2">
            <a:extLst>
              <a:ext uri="{FF2B5EF4-FFF2-40B4-BE49-F238E27FC236}">
                <a16:creationId xmlns:a16="http://schemas.microsoft.com/office/drawing/2014/main" id="{7A8436FF-B962-EEB6-C7EF-A2D6B748F0EB}"/>
              </a:ext>
            </a:extLst>
          </p:cNvPr>
          <p:cNvSpPr>
            <a:spLocks noGrp="1"/>
          </p:cNvSpPr>
          <p:nvPr>
            <p:ph idx="1"/>
          </p:nvPr>
        </p:nvSpPr>
        <p:spPr>
          <a:xfrm>
            <a:off x="491789" y="2458822"/>
            <a:ext cx="11501979" cy="4192112"/>
          </a:xfrm>
        </p:spPr>
        <p:txBody>
          <a:bodyPr vert="horz" lIns="91440" tIns="45720" rIns="91440" bIns="45720" rtlCol="0" anchor="t">
            <a:normAutofit/>
          </a:bodyPr>
          <a:lstStyle/>
          <a:p>
            <a:r>
              <a:rPr lang="en-US" sz="2400" b="1"/>
              <a:t>The Swot </a:t>
            </a:r>
          </a:p>
          <a:p>
            <a:r>
              <a:rPr lang="en-US" sz="2400"/>
              <a:t>My </a:t>
            </a:r>
            <a:r>
              <a:rPr lang="en-US" sz="2400" b="1"/>
              <a:t>S</a:t>
            </a:r>
            <a:r>
              <a:rPr lang="en-US" sz="2400"/>
              <a:t>trengths, My </a:t>
            </a:r>
            <a:r>
              <a:rPr lang="en-US" sz="2400" b="1"/>
              <a:t>W</a:t>
            </a:r>
            <a:r>
              <a:rPr lang="en-US" sz="2400"/>
              <a:t>eaknesses, My </a:t>
            </a:r>
            <a:r>
              <a:rPr lang="en-US" sz="2400" b="1"/>
              <a:t>O</a:t>
            </a:r>
            <a:r>
              <a:rPr lang="en-US" sz="2400"/>
              <a:t>pportunities, My</a:t>
            </a:r>
            <a:r>
              <a:rPr lang="en-US" sz="2400" b="1"/>
              <a:t> T</a:t>
            </a:r>
            <a:r>
              <a:rPr lang="en-US" sz="2400"/>
              <a:t>hreats</a:t>
            </a:r>
          </a:p>
          <a:p>
            <a:pPr marL="0" indent="0">
              <a:buNone/>
            </a:pPr>
            <a:r>
              <a:rPr lang="en-US" sz="2400"/>
              <a:t>And </a:t>
            </a:r>
          </a:p>
          <a:p>
            <a:r>
              <a:rPr lang="en-US" sz="2400" b="1"/>
              <a:t>The Smart</a:t>
            </a:r>
          </a:p>
          <a:p>
            <a:r>
              <a:rPr lang="en-US" sz="2400" b="1"/>
              <a:t>S</a:t>
            </a:r>
            <a:r>
              <a:rPr lang="en-US" sz="2400"/>
              <a:t>pecifics that are meaningful to me, </a:t>
            </a:r>
            <a:r>
              <a:rPr lang="en-US" sz="2400" b="1"/>
              <a:t>M</a:t>
            </a:r>
            <a:r>
              <a:rPr lang="en-US" sz="2400"/>
              <a:t>easurables that pertain to me, What I think is </a:t>
            </a:r>
            <a:r>
              <a:rPr lang="en-US" sz="2400" b="1"/>
              <a:t>A</a:t>
            </a:r>
            <a:r>
              <a:rPr lang="en-US" sz="2400"/>
              <a:t>chievable, Being </a:t>
            </a:r>
            <a:r>
              <a:rPr lang="en-US" sz="2400" b="1"/>
              <a:t>R</a:t>
            </a:r>
            <a:r>
              <a:rPr lang="en-US" sz="2400"/>
              <a:t>ealistic (grounded) and A </a:t>
            </a:r>
            <a:r>
              <a:rPr lang="en-US" sz="2400" b="1"/>
              <a:t>T</a:t>
            </a:r>
            <a:r>
              <a:rPr lang="en-US" sz="2400"/>
              <a:t>imescale relevant to my age, my experience and feels achievable....</a:t>
            </a:r>
          </a:p>
          <a:p>
            <a:endParaRPr lang="en-US"/>
          </a:p>
        </p:txBody>
      </p:sp>
      <p:pic>
        <p:nvPicPr>
          <p:cNvPr id="6" name="Video 5">
            <a:hlinkClick r:id="" action="ppaction://media"/>
            <a:extLst>
              <a:ext uri="{FF2B5EF4-FFF2-40B4-BE49-F238E27FC236}">
                <a16:creationId xmlns:a16="http://schemas.microsoft.com/office/drawing/2014/main" id="{1B8A158B-7E51-352A-8C64-9A66E91A13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07963085"/>
      </p:ext>
    </p:extLst>
  </p:cSld>
  <p:clrMapOvr>
    <a:masterClrMapping/>
  </p:clrMapOvr>
  <mc:AlternateContent xmlns:mc="http://schemas.openxmlformats.org/markup-compatibility/2006">
    <mc:Choice xmlns:p14="http://schemas.microsoft.com/office/powerpoint/2010/main" Requires="p14">
      <p:transition spd="slow" p14:dur="2000" advTm="27400"/>
    </mc:Choice>
    <mc:Fallback>
      <p:transition spd="slow" advTm="27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227BDC9-FB18-487D-844E-9A6B39F8C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FFB8C-B956-3B48-F072-8CAA6162479C}"/>
              </a:ext>
            </a:extLst>
          </p:cNvPr>
          <p:cNvSpPr>
            <a:spLocks noGrp="1"/>
          </p:cNvSpPr>
          <p:nvPr>
            <p:ph type="title"/>
          </p:nvPr>
        </p:nvSpPr>
        <p:spPr>
          <a:xfrm>
            <a:off x="-7786" y="401245"/>
            <a:ext cx="806884" cy="4089520"/>
          </a:xfrm>
        </p:spPr>
        <p:txBody>
          <a:bodyPr anchor="t">
            <a:normAutofit fontScale="90000"/>
          </a:bodyPr>
          <a:lstStyle/>
          <a:p>
            <a:r>
              <a:rPr lang="en-US" sz="3600"/>
              <a:t>G</a:t>
            </a:r>
            <a:br>
              <a:rPr lang="en-US" sz="3600"/>
            </a:br>
            <a:br>
              <a:rPr lang="en-US" sz="3600"/>
            </a:br>
            <a:r>
              <a:rPr lang="en-US" sz="3600"/>
              <a:t>O</a:t>
            </a:r>
            <a:br>
              <a:rPr lang="en-US" sz="3600"/>
            </a:br>
            <a:br>
              <a:rPr lang="en-US" sz="3600"/>
            </a:br>
            <a:r>
              <a:rPr lang="en-US" sz="3600"/>
              <a:t>A</a:t>
            </a:r>
            <a:br>
              <a:rPr lang="en-US" sz="3600"/>
            </a:br>
            <a:br>
              <a:rPr lang="en-US" sz="3600"/>
            </a:br>
            <a:r>
              <a:rPr lang="en-US" sz="3600"/>
              <a:t>L</a:t>
            </a:r>
            <a:br>
              <a:rPr lang="en-US" sz="3600"/>
            </a:br>
            <a:br>
              <a:rPr lang="en-US" sz="3600"/>
            </a:br>
            <a:r>
              <a:rPr lang="en-US" sz="3600"/>
              <a:t>S</a:t>
            </a:r>
          </a:p>
        </p:txBody>
      </p:sp>
      <p:cxnSp>
        <p:nvCxnSpPr>
          <p:cNvPr id="30" name="Straight Connector 29">
            <a:extLst>
              <a:ext uri="{FF2B5EF4-FFF2-40B4-BE49-F238E27FC236}">
                <a16:creationId xmlns:a16="http://schemas.microsoft.com/office/drawing/2014/main" id="{25BE18DF-459C-485A-834C-292AA6BB10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5" y="233762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1" name="Content Placeholder 2">
            <a:extLst>
              <a:ext uri="{FF2B5EF4-FFF2-40B4-BE49-F238E27FC236}">
                <a16:creationId xmlns:a16="http://schemas.microsoft.com/office/drawing/2014/main" id="{B431AEBC-8E1B-7AEB-7E6B-C4C354B1F0F9}"/>
              </a:ext>
            </a:extLst>
          </p:cNvPr>
          <p:cNvGraphicFramePr>
            <a:graphicFrameLocks noGrp="1"/>
          </p:cNvGraphicFramePr>
          <p:nvPr>
            <p:ph idx="1"/>
            <p:extLst>
              <p:ext uri="{D42A27DB-BD31-4B8C-83A1-F6EECF244321}">
                <p14:modId xmlns:p14="http://schemas.microsoft.com/office/powerpoint/2010/main" val="931237383"/>
              </p:ext>
            </p:extLst>
          </p:nvPr>
        </p:nvGraphicFramePr>
        <p:xfrm>
          <a:off x="612075" y="276823"/>
          <a:ext cx="11551286" cy="65309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5" name="Video 4">
            <a:hlinkClick r:id="" action="ppaction://media"/>
            <a:extLst>
              <a:ext uri="{FF2B5EF4-FFF2-40B4-BE49-F238E27FC236}">
                <a16:creationId xmlns:a16="http://schemas.microsoft.com/office/drawing/2014/main" id="{D36B846B-5F79-6FA3-D7A0-23F01F5B489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5834551"/>
      </p:ext>
    </p:extLst>
  </p:cSld>
  <p:clrMapOvr>
    <a:masterClrMapping/>
  </p:clrMapOvr>
  <mc:AlternateContent xmlns:mc="http://schemas.openxmlformats.org/markup-compatibility/2006">
    <mc:Choice xmlns:p14="http://schemas.microsoft.com/office/powerpoint/2010/main" Requires="p14">
      <p:transition spd="slow" p14:dur="2000" advTm="31829"/>
    </mc:Choice>
    <mc:Fallback>
      <p:transition spd="slow" advTm="31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0B51387-DF62-4500-88D6-AEF5409C4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A67FB93-E092-450C-8675-960F10D5C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a handful of tomatoes">
            <a:extLst>
              <a:ext uri="{FF2B5EF4-FFF2-40B4-BE49-F238E27FC236}">
                <a16:creationId xmlns:a16="http://schemas.microsoft.com/office/drawing/2014/main" id="{D4032416-4E63-94ED-6F4C-BB36C8BAB7C2}"/>
              </a:ext>
            </a:extLst>
          </p:cNvPr>
          <p:cNvPicPr>
            <a:picLocks noChangeAspect="1"/>
          </p:cNvPicPr>
          <p:nvPr/>
        </p:nvPicPr>
        <p:blipFill>
          <a:blip r:embed="rId4">
            <a:alphaModFix amt="60000"/>
          </a:blip>
          <a:srcRect t="1898" b="13832"/>
          <a:stretch/>
        </p:blipFill>
        <p:spPr>
          <a:xfrm>
            <a:off x="20" y="10"/>
            <a:ext cx="12191980" cy="6857989"/>
          </a:xfrm>
          <a:prstGeom prst="rect">
            <a:avLst/>
          </a:prstGeom>
        </p:spPr>
      </p:pic>
      <p:sp>
        <p:nvSpPr>
          <p:cNvPr id="2" name="Title 1">
            <a:extLst>
              <a:ext uri="{FF2B5EF4-FFF2-40B4-BE49-F238E27FC236}">
                <a16:creationId xmlns:a16="http://schemas.microsoft.com/office/drawing/2014/main" id="{BFE1DEE3-F286-F925-2799-0D0959BDB813}"/>
              </a:ext>
            </a:extLst>
          </p:cNvPr>
          <p:cNvSpPr>
            <a:spLocks noGrp="1"/>
          </p:cNvSpPr>
          <p:nvPr>
            <p:ph type="title"/>
          </p:nvPr>
        </p:nvSpPr>
        <p:spPr>
          <a:xfrm>
            <a:off x="1088136" y="1066110"/>
            <a:ext cx="5625342" cy="4630055"/>
          </a:xfrm>
        </p:spPr>
        <p:txBody>
          <a:bodyPr>
            <a:normAutofit/>
          </a:bodyPr>
          <a:lstStyle/>
          <a:p>
            <a:r>
              <a:rPr lang="en-US" sz="6000">
                <a:solidFill>
                  <a:srgbClr val="FFFFFF"/>
                </a:solidFill>
              </a:rPr>
              <a:t>               Within 3 Years I Hope.........</a:t>
            </a:r>
          </a:p>
        </p:txBody>
      </p:sp>
      <p:cxnSp>
        <p:nvCxnSpPr>
          <p:cNvPr id="14" name="Straight Connector 13">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3881"/>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78AA33-CF48-AC06-C768-D5AA65B572CE}"/>
              </a:ext>
            </a:extLst>
          </p:cNvPr>
          <p:cNvSpPr>
            <a:spLocks noGrp="1"/>
          </p:cNvSpPr>
          <p:nvPr>
            <p:ph idx="1"/>
          </p:nvPr>
        </p:nvSpPr>
        <p:spPr>
          <a:xfrm>
            <a:off x="7315200" y="422099"/>
            <a:ext cx="3695700" cy="6317182"/>
          </a:xfrm>
        </p:spPr>
        <p:txBody>
          <a:bodyPr vert="horz" lIns="91440" tIns="45720" rIns="91440" bIns="45720" rtlCol="0" anchor="t">
            <a:noAutofit/>
          </a:bodyPr>
          <a:lstStyle/>
          <a:p>
            <a:r>
              <a:rPr lang="en-US" sz="2000">
                <a:solidFill>
                  <a:srgbClr val="FFFFFF"/>
                </a:solidFill>
              </a:rPr>
              <a:t>To have a more holistic approach to life. Meditate, Enjoy the Present. Be Present. Breathe. Relax. Practice Humility. Invest Time in  Relationships</a:t>
            </a:r>
          </a:p>
          <a:p>
            <a:r>
              <a:rPr lang="en-US" sz="2000">
                <a:solidFill>
                  <a:srgbClr val="FFFFFF"/>
                </a:solidFill>
              </a:rPr>
              <a:t> Eat Healthy....Remember.. </a:t>
            </a:r>
          </a:p>
          <a:p>
            <a:r>
              <a:rPr lang="en-US" sz="2000">
                <a:solidFill>
                  <a:srgbClr val="FFFFFF"/>
                </a:solidFill>
              </a:rPr>
              <a:t>Genesis 1.29  'And God said, Behold I have given you every herb bearing seed which is upon the face of all earth and every tree, in which is the fruit of a tree, yielding seeds: to you shall be food'</a:t>
            </a:r>
          </a:p>
        </p:txBody>
      </p:sp>
      <p:pic>
        <p:nvPicPr>
          <p:cNvPr id="7" name="Video 6">
            <a:hlinkClick r:id="" action="ppaction://media"/>
            <a:extLst>
              <a:ext uri="{FF2B5EF4-FFF2-40B4-BE49-F238E27FC236}">
                <a16:creationId xmlns:a16="http://schemas.microsoft.com/office/drawing/2014/main" id="{2FDDF138-A188-1F02-BE1B-3D465DC91D1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8983390"/>
      </p:ext>
    </p:extLst>
  </p:cSld>
  <p:clrMapOvr>
    <a:masterClrMapping/>
  </p:clrMapOvr>
  <mc:AlternateContent xmlns:mc="http://schemas.openxmlformats.org/markup-compatibility/2006">
    <mc:Choice xmlns:p14="http://schemas.microsoft.com/office/powerpoint/2010/main" Requires="p14">
      <p:transition spd="slow" p14:dur="2000" advTm="16864"/>
    </mc:Choice>
    <mc:Fallback>
      <p:transition spd="slow" advTm="16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BAB60E1-3066-43D0-BDD2-96DC8AC584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A67FB93-E092-450C-8675-960F10D5C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oup of adults sitting in circle">
            <a:extLst>
              <a:ext uri="{FF2B5EF4-FFF2-40B4-BE49-F238E27FC236}">
                <a16:creationId xmlns:a16="http://schemas.microsoft.com/office/drawing/2014/main" id="{4BFF7F25-D3AB-EE01-D25D-F9AAFD7D87B3}"/>
              </a:ext>
            </a:extLst>
          </p:cNvPr>
          <p:cNvPicPr>
            <a:picLocks noChangeAspect="1"/>
          </p:cNvPicPr>
          <p:nvPr/>
        </p:nvPicPr>
        <p:blipFill>
          <a:blip r:embed="rId4">
            <a:alphaModFix amt="60000"/>
          </a:blip>
          <a:srcRect t="6508" b="9223"/>
          <a:stretch/>
        </p:blipFill>
        <p:spPr>
          <a:xfrm>
            <a:off x="20" y="10"/>
            <a:ext cx="12191979" cy="6857989"/>
          </a:xfrm>
          <a:prstGeom prst="rect">
            <a:avLst/>
          </a:prstGeom>
        </p:spPr>
      </p:pic>
      <p:sp>
        <p:nvSpPr>
          <p:cNvPr id="2" name="Title 1">
            <a:extLst>
              <a:ext uri="{FF2B5EF4-FFF2-40B4-BE49-F238E27FC236}">
                <a16:creationId xmlns:a16="http://schemas.microsoft.com/office/drawing/2014/main" id="{B867E1D0-E9F1-EBEA-B10E-2B76493AD733}"/>
              </a:ext>
            </a:extLst>
          </p:cNvPr>
          <p:cNvSpPr>
            <a:spLocks noGrp="1"/>
          </p:cNvSpPr>
          <p:nvPr>
            <p:ph type="title"/>
          </p:nvPr>
        </p:nvSpPr>
        <p:spPr>
          <a:xfrm>
            <a:off x="1088136" y="1069848"/>
            <a:ext cx="10084271" cy="1820488"/>
          </a:xfrm>
        </p:spPr>
        <p:txBody>
          <a:bodyPr>
            <a:normAutofit/>
          </a:bodyPr>
          <a:lstStyle/>
          <a:p>
            <a:r>
              <a:rPr lang="en-US" sz="6000">
                <a:solidFill>
                  <a:srgbClr val="FFFFFF"/>
                </a:solidFill>
              </a:rPr>
              <a:t>In my third year of my degree....</a:t>
            </a:r>
          </a:p>
        </p:txBody>
      </p:sp>
      <p:cxnSp>
        <p:nvCxnSpPr>
          <p:cNvPr id="13" name="Straight Connector 12">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3881"/>
            <a:ext cx="804195" cy="0"/>
          </a:xfrm>
          <a:prstGeom prst="line">
            <a:avLst/>
          </a:prstGeom>
          <a:ln w="8572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96741B-7EB0-86BB-DF0D-CDC1A90B03B8}"/>
              </a:ext>
            </a:extLst>
          </p:cNvPr>
          <p:cNvSpPr>
            <a:spLocks noGrp="1"/>
          </p:cNvSpPr>
          <p:nvPr>
            <p:ph idx="1"/>
          </p:nvPr>
        </p:nvSpPr>
        <p:spPr>
          <a:xfrm>
            <a:off x="921027" y="2901907"/>
            <a:ext cx="10089873" cy="2585240"/>
          </a:xfrm>
        </p:spPr>
        <p:txBody>
          <a:bodyPr vert="horz" lIns="91440" tIns="45720" rIns="91440" bIns="45720" rtlCol="0" anchor="b">
            <a:normAutofit/>
          </a:bodyPr>
          <a:lstStyle/>
          <a:p>
            <a:pPr marL="0" indent="0">
              <a:buNone/>
            </a:pPr>
            <a:r>
              <a:rPr lang="en-US" sz="2000">
                <a:solidFill>
                  <a:srgbClr val="FFFFFF"/>
                </a:solidFill>
              </a:rPr>
              <a:t>I hope to offer my help and support to </a:t>
            </a:r>
            <a:r>
              <a:rPr lang="en-US" sz="2000" err="1">
                <a:solidFill>
                  <a:srgbClr val="FFFFFF"/>
                </a:solidFill>
              </a:rPr>
              <a:t>organisations</a:t>
            </a:r>
            <a:r>
              <a:rPr lang="en-US" sz="2000">
                <a:solidFill>
                  <a:srgbClr val="FFFFFF"/>
                </a:solidFill>
              </a:rPr>
              <a:t> who may need  up and coming counsellors, whether it be in the NHS, local doctors surgery or even here in the well being team.</a:t>
            </a:r>
          </a:p>
          <a:p>
            <a:pPr marL="0" indent="0">
              <a:buNone/>
            </a:pPr>
            <a:r>
              <a:rPr lang="en-US" sz="2000">
                <a:solidFill>
                  <a:srgbClr val="FFFFFF"/>
                </a:solidFill>
              </a:rPr>
              <a:t>I hope that this experience as well as my own life experience will offer a great foundation for my future employment and/or setting up my own consultancy counselling business. </a:t>
            </a:r>
          </a:p>
        </p:txBody>
      </p:sp>
      <p:pic>
        <p:nvPicPr>
          <p:cNvPr id="7" name="Video 6">
            <a:hlinkClick r:id="" action="ppaction://media"/>
            <a:extLst>
              <a:ext uri="{FF2B5EF4-FFF2-40B4-BE49-F238E27FC236}">
                <a16:creationId xmlns:a16="http://schemas.microsoft.com/office/drawing/2014/main" id="{16201EC7-A40C-B7C0-84FC-6CE7DF91166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81727085"/>
      </p:ext>
    </p:extLst>
  </p:cSld>
  <p:clrMapOvr>
    <a:masterClrMapping/>
  </p:clrMapOvr>
  <mc:AlternateContent xmlns:mc="http://schemas.openxmlformats.org/markup-compatibility/2006">
    <mc:Choice xmlns:p14="http://schemas.microsoft.com/office/powerpoint/2010/main" Requires="p14">
      <p:transition spd="slow" p14:dur="2000" advTm="21246"/>
    </mc:Choice>
    <mc:Fallback>
      <p:transition spd="slow" advTm="212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B168A7-66FE-4359-9866-CBB841A7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93AC7A-4A22-F3D0-76E7-3D92681FA5B8}"/>
              </a:ext>
            </a:extLst>
          </p:cNvPr>
          <p:cNvSpPr>
            <a:spLocks noGrp="1"/>
          </p:cNvSpPr>
          <p:nvPr>
            <p:ph type="title"/>
          </p:nvPr>
        </p:nvSpPr>
        <p:spPr>
          <a:xfrm>
            <a:off x="-2100" y="175260"/>
            <a:ext cx="5861770" cy="727988"/>
          </a:xfrm>
        </p:spPr>
        <p:txBody>
          <a:bodyPr>
            <a:normAutofit/>
          </a:bodyPr>
          <a:lstStyle/>
          <a:p>
            <a:r>
              <a:rPr lang="en-US" sz="2400"/>
              <a:t>I MUST REMEMBER MY PDP IS NOT WRITTEN IN STONE. It's A Journey...</a:t>
            </a:r>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6344"/>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68F669-D244-A107-66C9-C494CEB4AD19}"/>
              </a:ext>
            </a:extLst>
          </p:cNvPr>
          <p:cNvSpPr>
            <a:spLocks noGrp="1"/>
          </p:cNvSpPr>
          <p:nvPr>
            <p:ph idx="1"/>
          </p:nvPr>
        </p:nvSpPr>
        <p:spPr>
          <a:xfrm>
            <a:off x="180672" y="1073366"/>
            <a:ext cx="6226867" cy="5585850"/>
          </a:xfrm>
        </p:spPr>
        <p:txBody>
          <a:bodyPr vert="horz" lIns="91440" tIns="45720" rIns="91440" bIns="45720" rtlCol="0" anchor="t">
            <a:noAutofit/>
          </a:bodyPr>
          <a:lstStyle/>
          <a:p>
            <a:pPr marL="342900" indent="-342900">
              <a:lnSpc>
                <a:spcPct val="120000"/>
              </a:lnSpc>
              <a:buAutoNum type="arabicPeriod"/>
            </a:pPr>
            <a:r>
              <a:rPr lang="en-US" sz="2000"/>
              <a:t>I must be flexible within my plan, be fluid.</a:t>
            </a:r>
            <a:endParaRPr lang="en-US"/>
          </a:p>
          <a:p>
            <a:pPr marL="342900" indent="-342900">
              <a:lnSpc>
                <a:spcPct val="120000"/>
              </a:lnSpc>
              <a:buAutoNum type="arabicPeriod"/>
            </a:pPr>
            <a:r>
              <a:rPr lang="en-US" sz="2000"/>
              <a:t>Don't beat myself up, if I am not always on track</a:t>
            </a:r>
            <a:endParaRPr lang="en-US"/>
          </a:p>
          <a:p>
            <a:pPr marL="342900" indent="-342900">
              <a:lnSpc>
                <a:spcPct val="120000"/>
              </a:lnSpc>
              <a:buAutoNum type="arabicPeriod"/>
            </a:pPr>
            <a:r>
              <a:rPr lang="en-US" sz="2000"/>
              <a:t>If something happens and it looks like I am going off course it might be because I am  meant to take a new and exciting course..</a:t>
            </a:r>
          </a:p>
          <a:p>
            <a:pPr marL="342900" indent="-342900">
              <a:lnSpc>
                <a:spcPct val="120000"/>
              </a:lnSpc>
              <a:buAutoNum type="arabicPeriod"/>
            </a:pPr>
            <a:r>
              <a:rPr lang="en-US" sz="2000"/>
              <a:t>I must remain open minded</a:t>
            </a:r>
            <a:endParaRPr lang="en-US"/>
          </a:p>
          <a:p>
            <a:pPr marL="342900" indent="-342900">
              <a:lnSpc>
                <a:spcPct val="120000"/>
              </a:lnSpc>
              <a:buAutoNum type="arabicPeriod"/>
            </a:pPr>
            <a:r>
              <a:rPr lang="en-US" sz="2000"/>
              <a:t>Remember I must always to use the most appreciated words to others  People think these are weaknesses they are actually one of the most powerful words I can apply.</a:t>
            </a:r>
          </a:p>
          <a:p>
            <a:pPr marL="0" indent="0">
              <a:lnSpc>
                <a:spcPct val="120000"/>
              </a:lnSpc>
              <a:buNone/>
            </a:pPr>
            <a:r>
              <a:rPr lang="en-US" sz="2000"/>
              <a:t>Please can you help me? Thank you.  Please.  Can I help you? I understand. I appreciate your help.... ( there are a lot more too) Thank you for listening..</a:t>
            </a:r>
          </a:p>
          <a:p>
            <a:pPr marL="342900" indent="-342900">
              <a:lnSpc>
                <a:spcPct val="120000"/>
              </a:lnSpc>
              <a:buAutoNum type="arabicPeriod"/>
            </a:pPr>
            <a:endParaRPr lang="en-US" sz="900"/>
          </a:p>
        </p:txBody>
      </p:sp>
      <p:pic>
        <p:nvPicPr>
          <p:cNvPr id="5" name="Picture 4" descr="A dashboard of a car">
            <a:extLst>
              <a:ext uri="{FF2B5EF4-FFF2-40B4-BE49-F238E27FC236}">
                <a16:creationId xmlns:a16="http://schemas.microsoft.com/office/drawing/2014/main" id="{85EC04DE-E933-D365-6847-6812FA96B3C0}"/>
              </a:ext>
            </a:extLst>
          </p:cNvPr>
          <p:cNvPicPr>
            <a:picLocks noChangeAspect="1"/>
          </p:cNvPicPr>
          <p:nvPr/>
        </p:nvPicPr>
        <p:blipFill>
          <a:blip r:embed="rId4"/>
          <a:srcRect l="13735" r="21412" b="-10"/>
          <a:stretch/>
        </p:blipFill>
        <p:spPr>
          <a:xfrm>
            <a:off x="6661977" y="187749"/>
            <a:ext cx="5530024" cy="6140164"/>
          </a:xfrm>
          <a:prstGeom prst="rect">
            <a:avLst/>
          </a:prstGeom>
        </p:spPr>
      </p:pic>
      <p:pic>
        <p:nvPicPr>
          <p:cNvPr id="7" name="Video 6">
            <a:hlinkClick r:id="" action="ppaction://media"/>
            <a:extLst>
              <a:ext uri="{FF2B5EF4-FFF2-40B4-BE49-F238E27FC236}">
                <a16:creationId xmlns:a16="http://schemas.microsoft.com/office/drawing/2014/main" id="{95E575E6-04AC-BDD5-1EA4-F355CC5EBA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5921065"/>
      </p:ext>
    </p:extLst>
  </p:cSld>
  <p:clrMapOvr>
    <a:masterClrMapping/>
  </p:clrMapOvr>
  <mc:AlternateContent xmlns:mc="http://schemas.openxmlformats.org/markup-compatibility/2006">
    <mc:Choice xmlns:p14="http://schemas.microsoft.com/office/powerpoint/2010/main" Requires="p14">
      <p:transition spd="slow" p14:dur="2000" advTm="29068"/>
    </mc:Choice>
    <mc:Fallback>
      <p:transition spd="slow" advTm="29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B5C2445-A2BD-4CBE-922B-C487E1DF6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120EB3-1BF4-6D6C-E32D-4729F69C3952}"/>
              </a:ext>
            </a:extLst>
          </p:cNvPr>
          <p:cNvSpPr>
            <a:spLocks noGrp="1"/>
          </p:cNvSpPr>
          <p:nvPr>
            <p:ph type="title"/>
          </p:nvPr>
        </p:nvSpPr>
        <p:spPr>
          <a:xfrm>
            <a:off x="1088136" y="1090245"/>
            <a:ext cx="9959084" cy="1195754"/>
          </a:xfrm>
        </p:spPr>
        <p:txBody>
          <a:bodyPr>
            <a:normAutofit/>
          </a:bodyPr>
          <a:lstStyle/>
          <a:p>
            <a:r>
              <a:rPr lang="en-US" sz="4000"/>
              <a:t>Photos of written notes associated with PDP plan</a:t>
            </a:r>
          </a:p>
        </p:txBody>
      </p:sp>
      <p:cxnSp>
        <p:nvCxnSpPr>
          <p:cNvPr id="16" name="Straight Connector 15">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22" y="1188509"/>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Content Placeholder 7" descr="1000001103.jpg">
            <a:extLst>
              <a:ext uri="{FF2B5EF4-FFF2-40B4-BE49-F238E27FC236}">
                <a16:creationId xmlns:a16="http://schemas.microsoft.com/office/drawing/2014/main" id="{8CD380DC-20B5-96FA-10AE-704264402C2F}"/>
              </a:ext>
            </a:extLst>
          </p:cNvPr>
          <p:cNvPicPr>
            <a:picLocks noGrp="1" noChangeAspect="1"/>
          </p:cNvPicPr>
          <p:nvPr>
            <p:ph idx="1"/>
          </p:nvPr>
        </p:nvPicPr>
        <p:blipFill>
          <a:blip r:embed="rId4"/>
          <a:stretch>
            <a:fillRect/>
          </a:stretch>
        </p:blipFill>
        <p:spPr>
          <a:xfrm>
            <a:off x="1194594" y="2566988"/>
            <a:ext cx="4959349" cy="3719512"/>
          </a:xfrm>
        </p:spPr>
      </p:pic>
      <p:pic>
        <p:nvPicPr>
          <p:cNvPr id="4" name="Content Placeholder 3" descr="1000001101.jpg">
            <a:extLst>
              <a:ext uri="{FF2B5EF4-FFF2-40B4-BE49-F238E27FC236}">
                <a16:creationId xmlns:a16="http://schemas.microsoft.com/office/drawing/2014/main" id="{32EB1C95-C549-F673-8CB0-89A0C6707A98}"/>
              </a:ext>
            </a:extLst>
          </p:cNvPr>
          <p:cNvPicPr>
            <a:picLocks noChangeAspect="1"/>
          </p:cNvPicPr>
          <p:nvPr/>
        </p:nvPicPr>
        <p:blipFill>
          <a:blip r:embed="rId5"/>
          <a:srcRect r="35172"/>
          <a:stretch/>
        </p:blipFill>
        <p:spPr>
          <a:xfrm rot="5400000">
            <a:off x="6634607" y="2106714"/>
            <a:ext cx="4238713" cy="4608159"/>
          </a:xfrm>
          <a:prstGeom prst="rect">
            <a:avLst/>
          </a:prstGeom>
        </p:spPr>
      </p:pic>
      <p:pic>
        <p:nvPicPr>
          <p:cNvPr id="5" name="Video 4">
            <a:hlinkClick r:id="" action="ppaction://media"/>
            <a:extLst>
              <a:ext uri="{FF2B5EF4-FFF2-40B4-BE49-F238E27FC236}">
                <a16:creationId xmlns:a16="http://schemas.microsoft.com/office/drawing/2014/main" id="{75EA895C-1272-1F7C-7990-8711D29E294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7072967"/>
      </p:ext>
    </p:extLst>
  </p:cSld>
  <p:clrMapOvr>
    <a:masterClrMapping/>
  </p:clrMapOvr>
  <mc:AlternateContent xmlns:mc="http://schemas.openxmlformats.org/markup-compatibility/2006">
    <mc:Choice xmlns:p14="http://schemas.microsoft.com/office/powerpoint/2010/main" Requires="p14">
      <p:transition spd="slow" p14:dur="2000" advTm="1401"/>
    </mc:Choice>
    <mc:Fallback>
      <p:transition spd="slow" advTm="14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511C99DC-C3C5-4EBE-91DD-345109C3D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E066BD-CD93-CC0D-0398-6BC7AFBD0062}"/>
              </a:ext>
            </a:extLst>
          </p:cNvPr>
          <p:cNvSpPr>
            <a:spLocks noGrp="1"/>
          </p:cNvSpPr>
          <p:nvPr>
            <p:ph type="title"/>
          </p:nvPr>
        </p:nvSpPr>
        <p:spPr>
          <a:xfrm>
            <a:off x="1044516" y="1076635"/>
            <a:ext cx="3930256" cy="3495365"/>
          </a:xfrm>
        </p:spPr>
        <p:txBody>
          <a:bodyPr vert="horz" lIns="91440" tIns="45720" rIns="91440" bIns="45720" rtlCol="0" anchor="t">
            <a:normAutofit/>
          </a:bodyPr>
          <a:lstStyle/>
          <a:p>
            <a:r>
              <a:rPr lang="en-US" sz="4000" cap="all"/>
              <a:t>Further Photos of written notes with PDP plan</a:t>
            </a:r>
          </a:p>
        </p:txBody>
      </p:sp>
      <p:cxnSp>
        <p:nvCxnSpPr>
          <p:cNvPr id="13" name="Straight Connector 12">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84" y="118679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1000001102.jpg">
            <a:extLst>
              <a:ext uri="{FF2B5EF4-FFF2-40B4-BE49-F238E27FC236}">
                <a16:creationId xmlns:a16="http://schemas.microsoft.com/office/drawing/2014/main" id="{B71FF376-1CDC-842C-42E5-4C68FDC4D4C5}"/>
              </a:ext>
            </a:extLst>
          </p:cNvPr>
          <p:cNvPicPr>
            <a:picLocks noGrp="1" noChangeAspect="1"/>
          </p:cNvPicPr>
          <p:nvPr>
            <p:ph idx="1"/>
          </p:nvPr>
        </p:nvPicPr>
        <p:blipFill>
          <a:blip r:embed="rId2"/>
          <a:srcRect l="2419" r="20439"/>
          <a:stretch/>
        </p:blipFill>
        <p:spPr>
          <a:xfrm rot="5400000">
            <a:off x="5429251" y="95250"/>
            <a:ext cx="6857999" cy="6667501"/>
          </a:xfrm>
          <a:prstGeom prst="rect">
            <a:avLst/>
          </a:prstGeom>
        </p:spPr>
      </p:pic>
    </p:spTree>
    <p:extLst>
      <p:ext uri="{BB962C8B-B14F-4D97-AF65-F5344CB8AC3E}">
        <p14:creationId xmlns:p14="http://schemas.microsoft.com/office/powerpoint/2010/main" val="3808031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61B1731-39D9-4145-8343-C209E1F09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99183E-4EF5-DD54-DD9A-B24DB64996CD}"/>
              </a:ext>
            </a:extLst>
          </p:cNvPr>
          <p:cNvSpPr>
            <a:spLocks noGrp="1"/>
          </p:cNvSpPr>
          <p:nvPr>
            <p:ph type="title"/>
          </p:nvPr>
        </p:nvSpPr>
        <p:spPr>
          <a:xfrm>
            <a:off x="1115015" y="1071903"/>
            <a:ext cx="6308775" cy="1216183"/>
          </a:xfrm>
        </p:spPr>
        <p:txBody>
          <a:bodyPr>
            <a:normAutofit/>
          </a:bodyPr>
          <a:lstStyle/>
          <a:p>
            <a:r>
              <a:rPr lang="en-US" sz="2400"/>
              <a:t>Further Photos of Written Notes with PDP plan</a:t>
            </a:r>
          </a:p>
        </p:txBody>
      </p:sp>
      <p:cxnSp>
        <p:nvCxnSpPr>
          <p:cNvPr id="14" name="Straight Connector 13">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24" y="1186683"/>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03D46608-885B-7DC8-E1C6-74952152F3D8}"/>
              </a:ext>
            </a:extLst>
          </p:cNvPr>
          <p:cNvSpPr>
            <a:spLocks noGrp="1"/>
          </p:cNvSpPr>
          <p:nvPr>
            <p:ph idx="1"/>
          </p:nvPr>
        </p:nvSpPr>
        <p:spPr>
          <a:xfrm>
            <a:off x="1322637" y="1704147"/>
            <a:ext cx="9975899" cy="4832384"/>
          </a:xfrm>
        </p:spPr>
        <p:txBody>
          <a:bodyPr>
            <a:normAutofit/>
          </a:bodyPr>
          <a:lstStyle/>
          <a:p>
            <a:endParaRPr lang="en-US"/>
          </a:p>
        </p:txBody>
      </p:sp>
      <p:pic>
        <p:nvPicPr>
          <p:cNvPr id="4" name="Content Placeholder 3" descr="1000001103.jpg">
            <a:extLst>
              <a:ext uri="{FF2B5EF4-FFF2-40B4-BE49-F238E27FC236}">
                <a16:creationId xmlns:a16="http://schemas.microsoft.com/office/drawing/2014/main" id="{316F6AE5-2335-D7BB-9BFC-26B572F02581}"/>
              </a:ext>
            </a:extLst>
          </p:cNvPr>
          <p:cNvPicPr>
            <a:picLocks noChangeAspect="1"/>
          </p:cNvPicPr>
          <p:nvPr/>
        </p:nvPicPr>
        <p:blipFill>
          <a:blip r:embed="rId2"/>
          <a:stretch>
            <a:fillRect/>
          </a:stretch>
        </p:blipFill>
        <p:spPr>
          <a:xfrm>
            <a:off x="1327689" y="1693305"/>
            <a:ext cx="9981216" cy="4592742"/>
          </a:xfrm>
          <a:prstGeom prst="rect">
            <a:avLst/>
          </a:prstGeom>
        </p:spPr>
      </p:pic>
    </p:spTree>
    <p:extLst>
      <p:ext uri="{BB962C8B-B14F-4D97-AF65-F5344CB8AC3E}">
        <p14:creationId xmlns:p14="http://schemas.microsoft.com/office/powerpoint/2010/main" val="1535014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511C99DC-C3C5-4EBE-91DD-345109C3D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7F8B9-B484-83E7-4DF6-01BEA2177E3D}"/>
              </a:ext>
            </a:extLst>
          </p:cNvPr>
          <p:cNvSpPr>
            <a:spLocks noGrp="1"/>
          </p:cNvSpPr>
          <p:nvPr>
            <p:ph type="title"/>
          </p:nvPr>
        </p:nvSpPr>
        <p:spPr>
          <a:xfrm>
            <a:off x="1044516" y="1076635"/>
            <a:ext cx="3930256" cy="3495365"/>
          </a:xfrm>
        </p:spPr>
        <p:txBody>
          <a:bodyPr vert="horz" lIns="91440" tIns="45720" rIns="91440" bIns="45720" rtlCol="0" anchor="t">
            <a:normAutofit/>
          </a:bodyPr>
          <a:lstStyle/>
          <a:p>
            <a:r>
              <a:rPr lang="en-US" sz="4000" cap="all"/>
              <a:t>Last Photo evidence of notes for PDP </a:t>
            </a:r>
          </a:p>
        </p:txBody>
      </p:sp>
      <p:cxnSp>
        <p:nvCxnSpPr>
          <p:cNvPr id="17" name="Straight Connector 16">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84" y="1186792"/>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1000001104.jpg">
            <a:extLst>
              <a:ext uri="{FF2B5EF4-FFF2-40B4-BE49-F238E27FC236}">
                <a16:creationId xmlns:a16="http://schemas.microsoft.com/office/drawing/2014/main" id="{64DCC66A-0CE0-627E-0BE0-4A220A221B03}"/>
              </a:ext>
            </a:extLst>
          </p:cNvPr>
          <p:cNvPicPr>
            <a:picLocks noGrp="1" noChangeAspect="1"/>
          </p:cNvPicPr>
          <p:nvPr>
            <p:ph idx="1"/>
          </p:nvPr>
        </p:nvPicPr>
        <p:blipFill>
          <a:blip r:embed="rId2"/>
          <a:stretch>
            <a:fillRect/>
          </a:stretch>
        </p:blipFill>
        <p:spPr>
          <a:xfrm rot="5400000">
            <a:off x="4739451" y="465756"/>
            <a:ext cx="6205779" cy="5719843"/>
          </a:xfrm>
          <a:prstGeom prst="rect">
            <a:avLst/>
          </a:prstGeom>
        </p:spPr>
      </p:pic>
    </p:spTree>
    <p:extLst>
      <p:ext uri="{BB962C8B-B14F-4D97-AF65-F5344CB8AC3E}">
        <p14:creationId xmlns:p14="http://schemas.microsoft.com/office/powerpoint/2010/main" val="1595539559"/>
      </p:ext>
    </p:extLst>
  </p:cSld>
  <p:clrMapOvr>
    <a:masterClrMapping/>
  </p:clrMapOvr>
</p:sld>
</file>

<file path=ppt/theme/theme1.xml><?xml version="1.0" encoding="utf-8"?>
<a:theme xmlns:a="http://schemas.openxmlformats.org/drawingml/2006/main" name="BjornVTI">
  <a:themeElements>
    <a:clrScheme name="AnalogousFromLightSeedRightStep">
      <a:dk1>
        <a:srgbClr val="000000"/>
      </a:dk1>
      <a:lt1>
        <a:srgbClr val="FFFFFF"/>
      </a:lt1>
      <a:dk2>
        <a:srgbClr val="20301B"/>
      </a:dk2>
      <a:lt2>
        <a:srgbClr val="F0F1F3"/>
      </a:lt2>
      <a:accent1>
        <a:srgbClr val="A6A27E"/>
      </a:accent1>
      <a:accent2>
        <a:srgbClr val="97A872"/>
      </a:accent2>
      <a:accent3>
        <a:srgbClr val="8BAA80"/>
      </a:accent3>
      <a:accent4>
        <a:srgbClr val="76AD7E"/>
      </a:accent4>
      <a:accent5>
        <a:srgbClr val="81AA98"/>
      </a:accent5>
      <a:accent6>
        <a:srgbClr val="73A9A8"/>
      </a:accent6>
      <a:hlink>
        <a:srgbClr val="6B72AF"/>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BjornVTI</vt:lpstr>
      <vt:lpstr>Personal Development Plan 2406192 CArol Chadwick ecps4018  'An exAmined life is not worth living'  Socrates 300bc  </vt:lpstr>
      <vt:lpstr>Contents</vt:lpstr>
      <vt:lpstr>I'M Carol and I'd like to start my PDP with Socrates...  His meaning to me of an 'unexamined life' is...   'only by knowing myself will my life have any meaning or value.'....  by knowing and understanding myself ONLY THEN I will be able to add value NOT JUST to my life but OF those I touch..  AND I BELIEVE THIS IS A LIFELONG DAILY ONGOING PROCESS..        </vt:lpstr>
      <vt:lpstr>My PDP is over  a 3  /4year period.. from where I am now Nov 2024 to Nov 2027/28......</vt:lpstr>
      <vt:lpstr>Throughout my Life I would like to apply the following  habits as the foundations to help create that 'examined life' and be a supportive tool for continuous pdp's  </vt:lpstr>
      <vt:lpstr>My Supportive Super Seven.. To..</vt:lpstr>
      <vt:lpstr>Within This PDP I have Also Intertwined 2 Acronyms of Importance. Their Guidance has Helped me Focus on How and  What is relevant to Me and My own Remaining Journey..</vt:lpstr>
      <vt:lpstr>G  O  A  L  S</vt:lpstr>
      <vt:lpstr>               Within 3 Years I Hope.........</vt:lpstr>
      <vt:lpstr>In my third year of my degree....</vt:lpstr>
      <vt:lpstr>I MUST REMEMBER MY PDP IS NOT WRITTEN IN STONE. It's A Journey...</vt:lpstr>
      <vt:lpstr>Photos of written notes associated with PDP plan</vt:lpstr>
      <vt:lpstr>Further Photos of written notes with PDP plan</vt:lpstr>
      <vt:lpstr>Further Photos of Written Notes with PDP plan</vt:lpstr>
      <vt:lpstr>Last Photo evidence of notes for PDP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2024-11-23T11:57:35Z</dcterms:created>
  <dcterms:modified xsi:type="dcterms:W3CDTF">2024-12-18T14:53:42Z</dcterms:modified>
</cp:coreProperties>
</file>