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8" r:id="rId1"/>
  </p:sldMasterIdLst>
  <p:notesMasterIdLst>
    <p:notesMasterId r:id="rId18"/>
  </p:notesMasterIdLst>
  <p:sldIdLst>
    <p:sldId id="256" r:id="rId2"/>
    <p:sldId id="258" r:id="rId3"/>
    <p:sldId id="261" r:id="rId4"/>
    <p:sldId id="257" r:id="rId5"/>
    <p:sldId id="260"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embeddedFontLst>
    <p:embeddedFont>
      <p:font typeface="Abril Fatface" panose="02000503000000020003" pitchFamily="2" charset="77"/>
      <p:regular r:id="rId19"/>
    </p:embeddedFont>
    <p:embeddedFont>
      <p:font typeface="Andika" panose="02000000000000000000" pitchFamily="2" charset="77"/>
      <p:regular r:id="rId20"/>
      <p:bold r:id="rId21"/>
      <p:italic r:id="rId22"/>
      <p:boldItalic r:id="rId23"/>
    </p:embeddedFont>
    <p:embeddedFont>
      <p:font typeface="Barlow Condensed" panose="00000506000000000000" pitchFamily="2" charset="77"/>
      <p:regular r:id="rId24"/>
      <p:bold r:id="rId25"/>
      <p:italic r:id="rId26"/>
      <p:boldItalic r:id="rId27"/>
    </p:embeddedFont>
    <p:embeddedFont>
      <p:font typeface="Delius" panose="02000603000000000000" pitchFamily="2" charset="0"/>
      <p:regular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3A5F"/>
    <a:srgbClr val="004E8B"/>
    <a:srgbClr val="F7C243"/>
    <a:srgbClr val="6DD6D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388"/>
    <p:restoredTop sz="94711"/>
  </p:normalViewPr>
  <p:slideViewPr>
    <p:cSldViewPr snapToGrid="0">
      <p:cViewPr varScale="1">
        <p:scale>
          <a:sx n="76" d="100"/>
          <a:sy n="76" d="100"/>
        </p:scale>
        <p:origin x="208" y="10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9FCA92-B0DB-4227-8693-E5144FDBF491}"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E22AEF60-66FA-45B9-80A8-49A2DD64F743}">
      <dgm:prSet phldrT="[Text]"/>
      <dgm:spPr/>
      <dgm:t>
        <a:bodyPr/>
        <a:lstStyle/>
        <a:p>
          <a:r>
            <a:rPr lang="en-US" dirty="0"/>
            <a:t>Hotels must constantly trade-off service quality vs financial survival</a:t>
          </a:r>
        </a:p>
      </dgm:t>
    </dgm:pt>
    <dgm:pt modelId="{3AF130DB-70DE-4D9D-8600-11827AE421B3}" type="parTrans" cxnId="{83DC99C7-460F-4F2B-A6C4-CB00E84ACDB5}">
      <dgm:prSet/>
      <dgm:spPr/>
      <dgm:t>
        <a:bodyPr/>
        <a:lstStyle/>
        <a:p>
          <a:endParaRPr lang="en-US"/>
        </a:p>
      </dgm:t>
    </dgm:pt>
    <dgm:pt modelId="{DE7CA2E4-2BAE-4731-8FCF-A28D77B33569}" type="sibTrans" cxnId="{83DC99C7-460F-4F2B-A6C4-CB00E84ACDB5}">
      <dgm:prSet/>
      <dgm:spPr/>
      <dgm:t>
        <a:bodyPr/>
        <a:lstStyle/>
        <a:p>
          <a:endParaRPr lang="en-US"/>
        </a:p>
      </dgm:t>
    </dgm:pt>
    <dgm:pt modelId="{8BB1FCD6-77A5-42A6-8733-89F864E0E134}">
      <dgm:prSet/>
      <dgm:spPr/>
      <dgm:t>
        <a:bodyPr/>
        <a:lstStyle/>
        <a:p>
          <a:r>
            <a:rPr lang="en-US"/>
            <a:t>Labour cost is the largest controllable expense (Batabyal &amp; Das, 2019)</a:t>
          </a:r>
        </a:p>
      </dgm:t>
    </dgm:pt>
    <dgm:pt modelId="{B4EEAC1A-7AA2-4DA0-9735-C18968A3303E}" type="parTrans" cxnId="{10A92A3C-1824-49C7-9BEE-132346268E23}">
      <dgm:prSet/>
      <dgm:spPr/>
      <dgm:t>
        <a:bodyPr/>
        <a:lstStyle/>
        <a:p>
          <a:endParaRPr lang="en-US"/>
        </a:p>
      </dgm:t>
    </dgm:pt>
    <dgm:pt modelId="{92DEB496-620F-4E84-94AF-CAB66F08312F}" type="sibTrans" cxnId="{10A92A3C-1824-49C7-9BEE-132346268E23}">
      <dgm:prSet/>
      <dgm:spPr/>
      <dgm:t>
        <a:bodyPr/>
        <a:lstStyle/>
        <a:p>
          <a:endParaRPr lang="en-US"/>
        </a:p>
      </dgm:t>
    </dgm:pt>
    <dgm:pt modelId="{FE3157BF-BA59-45A8-9F40-18E430A6BFAF}">
      <dgm:prSet/>
      <dgm:spPr/>
      <dgm:t>
        <a:bodyPr/>
        <a:lstStyle/>
        <a:p>
          <a:r>
            <a:rPr lang="en-US"/>
            <a:t>Competitiveness now depends on strategic responses, not just cost control (Costa &amp; Costa, 2022)</a:t>
          </a:r>
        </a:p>
      </dgm:t>
    </dgm:pt>
    <dgm:pt modelId="{443669EF-A68D-4E19-8831-F7658B7DE404}" type="parTrans" cxnId="{BFD503F6-2671-4B68-BEEA-DDA26B991044}">
      <dgm:prSet/>
      <dgm:spPr/>
      <dgm:t>
        <a:bodyPr/>
        <a:lstStyle/>
        <a:p>
          <a:endParaRPr lang="en-US"/>
        </a:p>
      </dgm:t>
    </dgm:pt>
    <dgm:pt modelId="{2375022C-25C6-4F58-888D-0427805261DE}" type="sibTrans" cxnId="{BFD503F6-2671-4B68-BEEA-DDA26B991044}">
      <dgm:prSet/>
      <dgm:spPr/>
      <dgm:t>
        <a:bodyPr/>
        <a:lstStyle/>
        <a:p>
          <a:endParaRPr lang="en-US"/>
        </a:p>
      </dgm:t>
    </dgm:pt>
    <dgm:pt modelId="{D5B27055-7D0C-4641-846E-908964B7E126}" type="pres">
      <dgm:prSet presAssocID="{6A9FCA92-B0DB-4227-8693-E5144FDBF491}" presName="Name0" presStyleCnt="0">
        <dgm:presLayoutVars>
          <dgm:dir/>
          <dgm:animLvl val="lvl"/>
          <dgm:resizeHandles val="exact"/>
        </dgm:presLayoutVars>
      </dgm:prSet>
      <dgm:spPr/>
    </dgm:pt>
    <dgm:pt modelId="{79E2F8F9-8203-43CC-9AF9-8D386AF9FCF9}" type="pres">
      <dgm:prSet presAssocID="{E22AEF60-66FA-45B9-80A8-49A2DD64F743}" presName="linNode" presStyleCnt="0"/>
      <dgm:spPr/>
    </dgm:pt>
    <dgm:pt modelId="{010D8822-CE21-490A-A79A-5D57007F4029}" type="pres">
      <dgm:prSet presAssocID="{E22AEF60-66FA-45B9-80A8-49A2DD64F743}" presName="parentText" presStyleLbl="node1" presStyleIdx="0" presStyleCnt="3">
        <dgm:presLayoutVars>
          <dgm:chMax val="1"/>
          <dgm:bulletEnabled val="1"/>
        </dgm:presLayoutVars>
      </dgm:prSet>
      <dgm:spPr/>
    </dgm:pt>
    <dgm:pt modelId="{E253CD88-3847-45B2-8CB6-5A8066972A74}" type="pres">
      <dgm:prSet presAssocID="{DE7CA2E4-2BAE-4731-8FCF-A28D77B33569}" presName="sp" presStyleCnt="0"/>
      <dgm:spPr/>
    </dgm:pt>
    <dgm:pt modelId="{61DA0F0C-71FC-466C-87FD-F2A67BF9A79E}" type="pres">
      <dgm:prSet presAssocID="{8BB1FCD6-77A5-42A6-8733-89F864E0E134}" presName="linNode" presStyleCnt="0"/>
      <dgm:spPr/>
    </dgm:pt>
    <dgm:pt modelId="{5EFD6987-82A5-4E6D-8BDD-E346EFF8CC37}" type="pres">
      <dgm:prSet presAssocID="{8BB1FCD6-77A5-42A6-8733-89F864E0E134}" presName="parentText" presStyleLbl="node1" presStyleIdx="1" presStyleCnt="3">
        <dgm:presLayoutVars>
          <dgm:chMax val="1"/>
          <dgm:bulletEnabled val="1"/>
        </dgm:presLayoutVars>
      </dgm:prSet>
      <dgm:spPr/>
    </dgm:pt>
    <dgm:pt modelId="{A4364C40-96A6-40F2-8F41-55D7A8F565C1}" type="pres">
      <dgm:prSet presAssocID="{92DEB496-620F-4E84-94AF-CAB66F08312F}" presName="sp" presStyleCnt="0"/>
      <dgm:spPr/>
    </dgm:pt>
    <dgm:pt modelId="{1C2FEDC0-CD31-4F77-AE9A-9C3953E4A6F9}" type="pres">
      <dgm:prSet presAssocID="{FE3157BF-BA59-45A8-9F40-18E430A6BFAF}" presName="linNode" presStyleCnt="0"/>
      <dgm:spPr/>
    </dgm:pt>
    <dgm:pt modelId="{BAE13099-8F8F-4C7B-A85A-F38347A10A00}" type="pres">
      <dgm:prSet presAssocID="{FE3157BF-BA59-45A8-9F40-18E430A6BFAF}" presName="parentText" presStyleLbl="node1" presStyleIdx="2" presStyleCnt="3">
        <dgm:presLayoutVars>
          <dgm:chMax val="1"/>
          <dgm:bulletEnabled val="1"/>
        </dgm:presLayoutVars>
      </dgm:prSet>
      <dgm:spPr/>
    </dgm:pt>
  </dgm:ptLst>
  <dgm:cxnLst>
    <dgm:cxn modelId="{10A92A3C-1824-49C7-9BEE-132346268E23}" srcId="{6A9FCA92-B0DB-4227-8693-E5144FDBF491}" destId="{8BB1FCD6-77A5-42A6-8733-89F864E0E134}" srcOrd="1" destOrd="0" parTransId="{B4EEAC1A-7AA2-4DA0-9735-C18968A3303E}" sibTransId="{92DEB496-620F-4E84-94AF-CAB66F08312F}"/>
    <dgm:cxn modelId="{DD943943-FF6E-4433-981E-7585E572A461}" type="presOf" srcId="{6A9FCA92-B0DB-4227-8693-E5144FDBF491}" destId="{D5B27055-7D0C-4641-846E-908964B7E126}" srcOrd="0" destOrd="0" presId="urn:microsoft.com/office/officeart/2005/8/layout/vList5"/>
    <dgm:cxn modelId="{6506C444-3B7C-4C84-AB81-79BF5E10A9A4}" type="presOf" srcId="{8BB1FCD6-77A5-42A6-8733-89F864E0E134}" destId="{5EFD6987-82A5-4E6D-8BDD-E346EFF8CC37}" srcOrd="0" destOrd="0" presId="urn:microsoft.com/office/officeart/2005/8/layout/vList5"/>
    <dgm:cxn modelId="{6CF6FA6A-7763-4DD8-96AC-746EF9F2A43C}" type="presOf" srcId="{FE3157BF-BA59-45A8-9F40-18E430A6BFAF}" destId="{BAE13099-8F8F-4C7B-A85A-F38347A10A00}" srcOrd="0" destOrd="0" presId="urn:microsoft.com/office/officeart/2005/8/layout/vList5"/>
    <dgm:cxn modelId="{83DC99C7-460F-4F2B-A6C4-CB00E84ACDB5}" srcId="{6A9FCA92-B0DB-4227-8693-E5144FDBF491}" destId="{E22AEF60-66FA-45B9-80A8-49A2DD64F743}" srcOrd="0" destOrd="0" parTransId="{3AF130DB-70DE-4D9D-8600-11827AE421B3}" sibTransId="{DE7CA2E4-2BAE-4731-8FCF-A28D77B33569}"/>
    <dgm:cxn modelId="{5B975DD0-B51F-47DA-BB05-11B038591BF3}" type="presOf" srcId="{E22AEF60-66FA-45B9-80A8-49A2DD64F743}" destId="{010D8822-CE21-490A-A79A-5D57007F4029}" srcOrd="0" destOrd="0" presId="urn:microsoft.com/office/officeart/2005/8/layout/vList5"/>
    <dgm:cxn modelId="{BFD503F6-2671-4B68-BEEA-DDA26B991044}" srcId="{6A9FCA92-B0DB-4227-8693-E5144FDBF491}" destId="{FE3157BF-BA59-45A8-9F40-18E430A6BFAF}" srcOrd="2" destOrd="0" parTransId="{443669EF-A68D-4E19-8831-F7658B7DE404}" sibTransId="{2375022C-25C6-4F58-888D-0427805261DE}"/>
    <dgm:cxn modelId="{D48CC54A-14E2-4151-8719-6A9C606BF91D}" type="presParOf" srcId="{D5B27055-7D0C-4641-846E-908964B7E126}" destId="{79E2F8F9-8203-43CC-9AF9-8D386AF9FCF9}" srcOrd="0" destOrd="0" presId="urn:microsoft.com/office/officeart/2005/8/layout/vList5"/>
    <dgm:cxn modelId="{3C21D30D-31D7-499E-A55A-EE75C07258CB}" type="presParOf" srcId="{79E2F8F9-8203-43CC-9AF9-8D386AF9FCF9}" destId="{010D8822-CE21-490A-A79A-5D57007F4029}" srcOrd="0" destOrd="0" presId="urn:microsoft.com/office/officeart/2005/8/layout/vList5"/>
    <dgm:cxn modelId="{B705EEF8-4B0A-4C53-8E5B-C75F3CD6B216}" type="presParOf" srcId="{D5B27055-7D0C-4641-846E-908964B7E126}" destId="{E253CD88-3847-45B2-8CB6-5A8066972A74}" srcOrd="1" destOrd="0" presId="urn:microsoft.com/office/officeart/2005/8/layout/vList5"/>
    <dgm:cxn modelId="{9689D0EC-69DE-4623-B848-8151D76E9912}" type="presParOf" srcId="{D5B27055-7D0C-4641-846E-908964B7E126}" destId="{61DA0F0C-71FC-466C-87FD-F2A67BF9A79E}" srcOrd="2" destOrd="0" presId="urn:microsoft.com/office/officeart/2005/8/layout/vList5"/>
    <dgm:cxn modelId="{23324DAC-0A68-48F1-9488-6158D8E1DFBD}" type="presParOf" srcId="{61DA0F0C-71FC-466C-87FD-F2A67BF9A79E}" destId="{5EFD6987-82A5-4E6D-8BDD-E346EFF8CC37}" srcOrd="0" destOrd="0" presId="urn:microsoft.com/office/officeart/2005/8/layout/vList5"/>
    <dgm:cxn modelId="{2B885FB0-FA5E-4439-9F01-8B4959EA3141}" type="presParOf" srcId="{D5B27055-7D0C-4641-846E-908964B7E126}" destId="{A4364C40-96A6-40F2-8F41-55D7A8F565C1}" srcOrd="3" destOrd="0" presId="urn:microsoft.com/office/officeart/2005/8/layout/vList5"/>
    <dgm:cxn modelId="{456BFCE9-596C-43D1-A698-9921451AFAA3}" type="presParOf" srcId="{D5B27055-7D0C-4641-846E-908964B7E126}" destId="{1C2FEDC0-CD31-4F77-AE9A-9C3953E4A6F9}" srcOrd="4" destOrd="0" presId="urn:microsoft.com/office/officeart/2005/8/layout/vList5"/>
    <dgm:cxn modelId="{2C830F96-2A6A-449F-87A3-0FC6A5421450}" type="presParOf" srcId="{1C2FEDC0-CD31-4F77-AE9A-9C3953E4A6F9}" destId="{BAE13099-8F8F-4C7B-A85A-F38347A10A00}"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ACACE2-C569-4493-8DC3-0033C1EE213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8126322-C907-44FD-9CAE-C8D1A2B3F711}">
      <dgm:prSet phldrT="[Text]"/>
      <dgm:spPr>
        <a:solidFill>
          <a:srgbClr val="F7C243"/>
        </a:solidFill>
      </dgm:spPr>
      <dgm:t>
        <a:bodyPr/>
        <a:lstStyle/>
        <a:p>
          <a:r>
            <a:rPr lang="en-US" dirty="0"/>
            <a:t>Labor expenditure as controllable cost impacting productivity and guest experience (</a:t>
          </a:r>
          <a:r>
            <a:rPr lang="en-US" dirty="0" err="1"/>
            <a:t>Batabyal</a:t>
          </a:r>
          <a:r>
            <a:rPr lang="en-US" dirty="0"/>
            <a:t> &amp; Das, 2019)</a:t>
          </a:r>
        </a:p>
      </dgm:t>
    </dgm:pt>
    <dgm:pt modelId="{2CBBB596-C9ED-4E13-8C35-A0959AD3E9E5}" type="parTrans" cxnId="{275623C3-BB38-4697-A158-E7BF038C19F9}">
      <dgm:prSet/>
      <dgm:spPr/>
      <dgm:t>
        <a:bodyPr/>
        <a:lstStyle/>
        <a:p>
          <a:endParaRPr lang="en-US"/>
        </a:p>
      </dgm:t>
    </dgm:pt>
    <dgm:pt modelId="{7A061461-BA94-49E9-AE79-BFEB6CE7DD81}" type="sibTrans" cxnId="{275623C3-BB38-4697-A158-E7BF038C19F9}">
      <dgm:prSet/>
      <dgm:spPr/>
      <dgm:t>
        <a:bodyPr/>
        <a:lstStyle/>
        <a:p>
          <a:endParaRPr lang="en-US"/>
        </a:p>
      </dgm:t>
    </dgm:pt>
    <dgm:pt modelId="{5455784E-0FBC-479C-96F3-19E959DFD7A5}">
      <dgm:prSet phldrT="[Text]"/>
      <dgm:spPr>
        <a:solidFill>
          <a:srgbClr val="004E8B"/>
        </a:solidFill>
      </dgm:spPr>
      <dgm:t>
        <a:bodyPr/>
        <a:lstStyle/>
        <a:p>
          <a:r>
            <a:rPr lang="en-US"/>
            <a:t>strategic </a:t>
          </a:r>
          <a:r>
            <a:rPr lang="en-US" dirty="0"/>
            <a:t>responses and flexibility (Costa &amp; Costa, 2022)</a:t>
          </a:r>
        </a:p>
      </dgm:t>
    </dgm:pt>
    <dgm:pt modelId="{7177FB6D-A77D-4E84-86EC-49A877D66598}" type="parTrans" cxnId="{2A61C621-780E-4341-A1A0-757406D4EC6E}">
      <dgm:prSet/>
      <dgm:spPr/>
      <dgm:t>
        <a:bodyPr/>
        <a:lstStyle/>
        <a:p>
          <a:endParaRPr lang="en-US"/>
        </a:p>
      </dgm:t>
    </dgm:pt>
    <dgm:pt modelId="{750EE72A-3456-40FC-8F44-23D75DF188CC}" type="sibTrans" cxnId="{2A61C621-780E-4341-A1A0-757406D4EC6E}">
      <dgm:prSet/>
      <dgm:spPr/>
      <dgm:t>
        <a:bodyPr/>
        <a:lstStyle/>
        <a:p>
          <a:endParaRPr lang="en-US"/>
        </a:p>
      </dgm:t>
    </dgm:pt>
    <dgm:pt modelId="{6693DF09-8AB3-4D61-8ED0-5B1380A1619D}" type="pres">
      <dgm:prSet presAssocID="{BAACACE2-C569-4493-8DC3-0033C1EE2133}" presName="linear" presStyleCnt="0">
        <dgm:presLayoutVars>
          <dgm:animLvl val="lvl"/>
          <dgm:resizeHandles val="exact"/>
        </dgm:presLayoutVars>
      </dgm:prSet>
      <dgm:spPr/>
    </dgm:pt>
    <dgm:pt modelId="{167F8F37-1B28-4034-8801-778676FC1976}" type="pres">
      <dgm:prSet presAssocID="{08126322-C907-44FD-9CAE-C8D1A2B3F711}" presName="parentText" presStyleLbl="node1" presStyleIdx="0" presStyleCnt="2">
        <dgm:presLayoutVars>
          <dgm:chMax val="0"/>
          <dgm:bulletEnabled val="1"/>
        </dgm:presLayoutVars>
      </dgm:prSet>
      <dgm:spPr/>
    </dgm:pt>
    <dgm:pt modelId="{216D7954-7DF8-4B7F-AD9D-3FD22F8D8EFF}" type="pres">
      <dgm:prSet presAssocID="{7A061461-BA94-49E9-AE79-BFEB6CE7DD81}" presName="spacer" presStyleCnt="0"/>
      <dgm:spPr/>
    </dgm:pt>
    <dgm:pt modelId="{CE3D4201-239F-419E-9739-B9C1E36CB78C}" type="pres">
      <dgm:prSet presAssocID="{5455784E-0FBC-479C-96F3-19E959DFD7A5}" presName="parentText" presStyleLbl="node1" presStyleIdx="1" presStyleCnt="2">
        <dgm:presLayoutVars>
          <dgm:chMax val="0"/>
          <dgm:bulletEnabled val="1"/>
        </dgm:presLayoutVars>
      </dgm:prSet>
      <dgm:spPr/>
    </dgm:pt>
  </dgm:ptLst>
  <dgm:cxnLst>
    <dgm:cxn modelId="{2A61C621-780E-4341-A1A0-757406D4EC6E}" srcId="{BAACACE2-C569-4493-8DC3-0033C1EE2133}" destId="{5455784E-0FBC-479C-96F3-19E959DFD7A5}" srcOrd="1" destOrd="0" parTransId="{7177FB6D-A77D-4E84-86EC-49A877D66598}" sibTransId="{750EE72A-3456-40FC-8F44-23D75DF188CC}"/>
    <dgm:cxn modelId="{FA648857-331F-4CE4-BDBB-3BE7B12AC734}" type="presOf" srcId="{BAACACE2-C569-4493-8DC3-0033C1EE2133}" destId="{6693DF09-8AB3-4D61-8ED0-5B1380A1619D}" srcOrd="0" destOrd="0" presId="urn:microsoft.com/office/officeart/2005/8/layout/vList2"/>
    <dgm:cxn modelId="{91A32868-1C41-4894-B13C-8675F1850A84}" type="presOf" srcId="{5455784E-0FBC-479C-96F3-19E959DFD7A5}" destId="{CE3D4201-239F-419E-9739-B9C1E36CB78C}" srcOrd="0" destOrd="0" presId="urn:microsoft.com/office/officeart/2005/8/layout/vList2"/>
    <dgm:cxn modelId="{80F7EDA9-5651-4982-A775-B682ADD1D5B4}" type="presOf" srcId="{08126322-C907-44FD-9CAE-C8D1A2B3F711}" destId="{167F8F37-1B28-4034-8801-778676FC1976}" srcOrd="0" destOrd="0" presId="urn:microsoft.com/office/officeart/2005/8/layout/vList2"/>
    <dgm:cxn modelId="{275623C3-BB38-4697-A158-E7BF038C19F9}" srcId="{BAACACE2-C569-4493-8DC3-0033C1EE2133}" destId="{08126322-C907-44FD-9CAE-C8D1A2B3F711}" srcOrd="0" destOrd="0" parTransId="{2CBBB596-C9ED-4E13-8C35-A0959AD3E9E5}" sibTransId="{7A061461-BA94-49E9-AE79-BFEB6CE7DD81}"/>
    <dgm:cxn modelId="{2A8A13A1-CC58-43FE-AB85-03E2CC16AA69}" type="presParOf" srcId="{6693DF09-8AB3-4D61-8ED0-5B1380A1619D}" destId="{167F8F37-1B28-4034-8801-778676FC1976}" srcOrd="0" destOrd="0" presId="urn:microsoft.com/office/officeart/2005/8/layout/vList2"/>
    <dgm:cxn modelId="{658B897F-3F97-481A-B281-851B0A888DCF}" type="presParOf" srcId="{6693DF09-8AB3-4D61-8ED0-5B1380A1619D}" destId="{216D7954-7DF8-4B7F-AD9D-3FD22F8D8EFF}" srcOrd="1" destOrd="0" presId="urn:microsoft.com/office/officeart/2005/8/layout/vList2"/>
    <dgm:cxn modelId="{CD89FE12-AB19-4D69-89FE-708284AC2869}" type="presParOf" srcId="{6693DF09-8AB3-4D61-8ED0-5B1380A1619D}" destId="{CE3D4201-239F-419E-9739-B9C1E36CB78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641C68-489A-442A-A56D-0BEEF3FD5873}" type="doc">
      <dgm:prSet loTypeId="urn:diagrams.loki3.com/VaryingWidthList" loCatId="list" qsTypeId="urn:microsoft.com/office/officeart/2005/8/quickstyle/simple1" qsCatId="simple" csTypeId="urn:microsoft.com/office/officeart/2005/8/colors/colorful3" csCatId="colorful" phldr="1"/>
      <dgm:spPr/>
    </dgm:pt>
    <dgm:pt modelId="{39AA2A11-847F-4F08-88E0-66989F49322D}">
      <dgm:prSet phldrT="[Text]"/>
      <dgm:spPr/>
      <dgm:t>
        <a:bodyPr/>
        <a:lstStyle/>
        <a:p>
          <a:r>
            <a:rPr lang="en-US" dirty="0"/>
            <a:t>NLW increases caused major payroll rises, especially for smaller hotels (</a:t>
          </a:r>
          <a:r>
            <a:rPr lang="en-US" dirty="0" err="1"/>
            <a:t>Walmsley</a:t>
          </a:r>
          <a:r>
            <a:rPr lang="en-US" dirty="0"/>
            <a:t> et al., 2019)</a:t>
          </a:r>
        </a:p>
      </dgm:t>
    </dgm:pt>
    <dgm:pt modelId="{1B5B8A45-F243-4941-B176-AB91A9C0CAB4}" type="parTrans" cxnId="{6D75A666-B441-4782-B3D6-3F9635FBDDA7}">
      <dgm:prSet/>
      <dgm:spPr/>
      <dgm:t>
        <a:bodyPr/>
        <a:lstStyle/>
        <a:p>
          <a:endParaRPr lang="en-US"/>
        </a:p>
      </dgm:t>
    </dgm:pt>
    <dgm:pt modelId="{606C3DC9-3139-423C-A044-FC1AFA857FCB}" type="sibTrans" cxnId="{6D75A666-B441-4782-B3D6-3F9635FBDDA7}">
      <dgm:prSet/>
      <dgm:spPr/>
      <dgm:t>
        <a:bodyPr/>
        <a:lstStyle/>
        <a:p>
          <a:endParaRPr lang="en-US"/>
        </a:p>
      </dgm:t>
    </dgm:pt>
    <dgm:pt modelId="{C6F52CAA-6CCF-491D-A478-01384091A086}">
      <dgm:prSet phldrT="[Text]"/>
      <dgm:spPr/>
      <dgm:t>
        <a:bodyPr/>
        <a:lstStyle/>
        <a:p>
          <a:r>
            <a:rPr lang="en-US"/>
            <a:t>Higher wages can enhance workforce stability when part of broader HR strategy (Baum et al., 2023)</a:t>
          </a:r>
        </a:p>
      </dgm:t>
    </dgm:pt>
    <dgm:pt modelId="{48B85A40-6A37-4197-BB49-C1B722175064}" type="parTrans" cxnId="{4E9433F8-D8D8-45FE-89E9-BC4C20B585A7}">
      <dgm:prSet/>
      <dgm:spPr/>
      <dgm:t>
        <a:bodyPr/>
        <a:lstStyle/>
        <a:p>
          <a:endParaRPr lang="en-US"/>
        </a:p>
      </dgm:t>
    </dgm:pt>
    <dgm:pt modelId="{9FF359D2-6AF8-4A07-B5B0-60695756D54E}" type="sibTrans" cxnId="{4E9433F8-D8D8-45FE-89E9-BC4C20B585A7}">
      <dgm:prSet/>
      <dgm:spPr/>
      <dgm:t>
        <a:bodyPr/>
        <a:lstStyle/>
        <a:p>
          <a:endParaRPr lang="en-US"/>
        </a:p>
      </dgm:t>
    </dgm:pt>
    <dgm:pt modelId="{2B4217CF-1222-4560-872D-AF30822B2734}">
      <dgm:prSet phldrT="[Text]"/>
      <dgm:spPr/>
      <dgm:t>
        <a:bodyPr/>
        <a:lstStyle/>
        <a:p>
          <a:r>
            <a:rPr lang="en-US"/>
            <a:t>Positive </a:t>
          </a:r>
          <a:r>
            <a:rPr lang="en-US" dirty="0"/>
            <a:t>side: Reduced turnover, lower recruitment &amp; training costs (Ghani et al., </a:t>
          </a:r>
          <a:r>
            <a:rPr lang="en-US"/>
            <a:t>2022)</a:t>
          </a:r>
          <a:endParaRPr lang="en-US" dirty="0"/>
        </a:p>
      </dgm:t>
    </dgm:pt>
    <dgm:pt modelId="{E66DF9BB-878C-4FA7-898D-9F6AE92BF94D}" type="parTrans" cxnId="{5D6FB609-417B-4BEB-A43D-51AB4229B9A3}">
      <dgm:prSet/>
      <dgm:spPr/>
      <dgm:t>
        <a:bodyPr/>
        <a:lstStyle/>
        <a:p>
          <a:endParaRPr lang="en-US"/>
        </a:p>
      </dgm:t>
    </dgm:pt>
    <dgm:pt modelId="{68F3DD5A-F5DB-4DF4-8595-F32FA7554961}" type="sibTrans" cxnId="{5D6FB609-417B-4BEB-A43D-51AB4229B9A3}">
      <dgm:prSet/>
      <dgm:spPr/>
      <dgm:t>
        <a:bodyPr/>
        <a:lstStyle/>
        <a:p>
          <a:endParaRPr lang="en-US"/>
        </a:p>
      </dgm:t>
    </dgm:pt>
    <dgm:pt modelId="{49873F42-86C3-44F6-9FBA-6D3843D805C0}">
      <dgm:prSet phldrT="[Text]"/>
      <dgm:spPr/>
      <dgm:t>
        <a:bodyPr/>
        <a:lstStyle/>
        <a:p>
          <a:r>
            <a:rPr lang="en-US"/>
            <a:t>Pay </a:t>
          </a:r>
          <a:r>
            <a:rPr lang="en-US" dirty="0"/>
            <a:t>compression between frontline and supervisory roles → dissatisfaction &amp; retention problems (</a:t>
          </a:r>
          <a:r>
            <a:rPr lang="en-US" dirty="0" err="1"/>
            <a:t>Mashunye</a:t>
          </a:r>
          <a:r>
            <a:rPr lang="en-US" dirty="0"/>
            <a:t> &amp; </a:t>
          </a:r>
          <a:r>
            <a:rPr lang="en-US" dirty="0" err="1"/>
            <a:t>Silwimba</a:t>
          </a:r>
          <a:r>
            <a:rPr lang="en-US" dirty="0"/>
            <a:t>, 2025)</a:t>
          </a:r>
        </a:p>
      </dgm:t>
    </dgm:pt>
    <dgm:pt modelId="{1AD49B62-07CA-4BCA-B0A8-01EC183A8421}" type="parTrans" cxnId="{F7C5F2BC-26AE-442F-ADAF-8237395461AA}">
      <dgm:prSet/>
      <dgm:spPr/>
      <dgm:t>
        <a:bodyPr/>
        <a:lstStyle/>
        <a:p>
          <a:endParaRPr lang="en-US"/>
        </a:p>
      </dgm:t>
    </dgm:pt>
    <dgm:pt modelId="{D0BC1B45-4182-47EB-9C88-492D4A096B0B}" type="sibTrans" cxnId="{F7C5F2BC-26AE-442F-ADAF-8237395461AA}">
      <dgm:prSet/>
      <dgm:spPr/>
      <dgm:t>
        <a:bodyPr/>
        <a:lstStyle/>
        <a:p>
          <a:endParaRPr lang="en-US"/>
        </a:p>
      </dgm:t>
    </dgm:pt>
    <dgm:pt modelId="{EA98AD96-E206-46EA-9B11-F497F463CD3C}" type="pres">
      <dgm:prSet presAssocID="{A7641C68-489A-442A-A56D-0BEEF3FD5873}" presName="Name0" presStyleCnt="0">
        <dgm:presLayoutVars>
          <dgm:resizeHandles/>
        </dgm:presLayoutVars>
      </dgm:prSet>
      <dgm:spPr/>
    </dgm:pt>
    <dgm:pt modelId="{5EBF8121-81BF-4E14-AC6F-D63986C565A5}" type="pres">
      <dgm:prSet presAssocID="{39AA2A11-847F-4F08-88E0-66989F49322D}" presName="text" presStyleLbl="node1" presStyleIdx="0" presStyleCnt="4">
        <dgm:presLayoutVars>
          <dgm:bulletEnabled val="1"/>
        </dgm:presLayoutVars>
      </dgm:prSet>
      <dgm:spPr/>
    </dgm:pt>
    <dgm:pt modelId="{2BE6A704-A716-491E-87B8-FDD901554360}" type="pres">
      <dgm:prSet presAssocID="{606C3DC9-3139-423C-A044-FC1AFA857FCB}" presName="space" presStyleCnt="0"/>
      <dgm:spPr/>
    </dgm:pt>
    <dgm:pt modelId="{29763CA7-F96D-41D3-B1FF-17DC316D9946}" type="pres">
      <dgm:prSet presAssocID="{49873F42-86C3-44F6-9FBA-6D3843D805C0}" presName="text" presStyleLbl="node1" presStyleIdx="1" presStyleCnt="4">
        <dgm:presLayoutVars>
          <dgm:bulletEnabled val="1"/>
        </dgm:presLayoutVars>
      </dgm:prSet>
      <dgm:spPr/>
    </dgm:pt>
    <dgm:pt modelId="{BF8B18C5-3549-4BEE-B67D-08A69EF892CA}" type="pres">
      <dgm:prSet presAssocID="{D0BC1B45-4182-47EB-9C88-492D4A096B0B}" presName="space" presStyleCnt="0"/>
      <dgm:spPr/>
    </dgm:pt>
    <dgm:pt modelId="{F60C99D5-B870-4967-A16E-9ECD0956B0D4}" type="pres">
      <dgm:prSet presAssocID="{2B4217CF-1222-4560-872D-AF30822B2734}" presName="text" presStyleLbl="node1" presStyleIdx="2" presStyleCnt="4">
        <dgm:presLayoutVars>
          <dgm:bulletEnabled val="1"/>
        </dgm:presLayoutVars>
      </dgm:prSet>
      <dgm:spPr/>
    </dgm:pt>
    <dgm:pt modelId="{3AE6DF84-C9BD-4A98-9670-27A39395B396}" type="pres">
      <dgm:prSet presAssocID="{68F3DD5A-F5DB-4DF4-8595-F32FA7554961}" presName="space" presStyleCnt="0"/>
      <dgm:spPr/>
    </dgm:pt>
    <dgm:pt modelId="{BCC6DEAE-65C2-4EDC-BA16-E85364B87638}" type="pres">
      <dgm:prSet presAssocID="{C6F52CAA-6CCF-491D-A478-01384091A086}" presName="text" presStyleLbl="node1" presStyleIdx="3" presStyleCnt="4">
        <dgm:presLayoutVars>
          <dgm:bulletEnabled val="1"/>
        </dgm:presLayoutVars>
      </dgm:prSet>
      <dgm:spPr/>
    </dgm:pt>
  </dgm:ptLst>
  <dgm:cxnLst>
    <dgm:cxn modelId="{5D6FB609-417B-4BEB-A43D-51AB4229B9A3}" srcId="{A7641C68-489A-442A-A56D-0BEEF3FD5873}" destId="{2B4217CF-1222-4560-872D-AF30822B2734}" srcOrd="2" destOrd="0" parTransId="{E66DF9BB-878C-4FA7-898D-9F6AE92BF94D}" sibTransId="{68F3DD5A-F5DB-4DF4-8595-F32FA7554961}"/>
    <dgm:cxn modelId="{02743033-1128-454D-A2BD-68253E40A998}" type="presOf" srcId="{2B4217CF-1222-4560-872D-AF30822B2734}" destId="{F60C99D5-B870-4967-A16E-9ECD0956B0D4}" srcOrd="0" destOrd="0" presId="urn:diagrams.loki3.com/VaryingWidthList"/>
    <dgm:cxn modelId="{48103D4C-A8A3-4BB1-A6AF-CF7486FA4700}" type="presOf" srcId="{A7641C68-489A-442A-A56D-0BEEF3FD5873}" destId="{EA98AD96-E206-46EA-9B11-F497F463CD3C}" srcOrd="0" destOrd="0" presId="urn:diagrams.loki3.com/VaryingWidthList"/>
    <dgm:cxn modelId="{90C7B753-1772-4B70-B2CC-0832A3E7C90E}" type="presOf" srcId="{49873F42-86C3-44F6-9FBA-6D3843D805C0}" destId="{29763CA7-F96D-41D3-B1FF-17DC316D9946}" srcOrd="0" destOrd="0" presId="urn:diagrams.loki3.com/VaryingWidthList"/>
    <dgm:cxn modelId="{87065E5F-69F5-4DAA-9B79-67D08377C24A}" type="presOf" srcId="{39AA2A11-847F-4F08-88E0-66989F49322D}" destId="{5EBF8121-81BF-4E14-AC6F-D63986C565A5}" srcOrd="0" destOrd="0" presId="urn:diagrams.loki3.com/VaryingWidthList"/>
    <dgm:cxn modelId="{6D75A666-B441-4782-B3D6-3F9635FBDDA7}" srcId="{A7641C68-489A-442A-A56D-0BEEF3FD5873}" destId="{39AA2A11-847F-4F08-88E0-66989F49322D}" srcOrd="0" destOrd="0" parTransId="{1B5B8A45-F243-4941-B176-AB91A9C0CAB4}" sibTransId="{606C3DC9-3139-423C-A044-FC1AFA857FCB}"/>
    <dgm:cxn modelId="{473A7FAE-D22A-4A61-9074-730253B7B034}" type="presOf" srcId="{C6F52CAA-6CCF-491D-A478-01384091A086}" destId="{BCC6DEAE-65C2-4EDC-BA16-E85364B87638}" srcOrd="0" destOrd="0" presId="urn:diagrams.loki3.com/VaryingWidthList"/>
    <dgm:cxn modelId="{F7C5F2BC-26AE-442F-ADAF-8237395461AA}" srcId="{A7641C68-489A-442A-A56D-0BEEF3FD5873}" destId="{49873F42-86C3-44F6-9FBA-6D3843D805C0}" srcOrd="1" destOrd="0" parTransId="{1AD49B62-07CA-4BCA-B0A8-01EC183A8421}" sibTransId="{D0BC1B45-4182-47EB-9C88-492D4A096B0B}"/>
    <dgm:cxn modelId="{4E9433F8-D8D8-45FE-89E9-BC4C20B585A7}" srcId="{A7641C68-489A-442A-A56D-0BEEF3FD5873}" destId="{C6F52CAA-6CCF-491D-A478-01384091A086}" srcOrd="3" destOrd="0" parTransId="{48B85A40-6A37-4197-BB49-C1B722175064}" sibTransId="{9FF359D2-6AF8-4A07-B5B0-60695756D54E}"/>
    <dgm:cxn modelId="{4295C71E-8B39-43F0-8E32-00E3C7BFFFA6}" type="presParOf" srcId="{EA98AD96-E206-46EA-9B11-F497F463CD3C}" destId="{5EBF8121-81BF-4E14-AC6F-D63986C565A5}" srcOrd="0" destOrd="0" presId="urn:diagrams.loki3.com/VaryingWidthList"/>
    <dgm:cxn modelId="{FB4882ED-F089-4CCB-8058-37F347B94216}" type="presParOf" srcId="{EA98AD96-E206-46EA-9B11-F497F463CD3C}" destId="{2BE6A704-A716-491E-87B8-FDD901554360}" srcOrd="1" destOrd="0" presId="urn:diagrams.loki3.com/VaryingWidthList"/>
    <dgm:cxn modelId="{CAE1C669-F04B-41BA-B58C-0F2E6C29B72D}" type="presParOf" srcId="{EA98AD96-E206-46EA-9B11-F497F463CD3C}" destId="{29763CA7-F96D-41D3-B1FF-17DC316D9946}" srcOrd="2" destOrd="0" presId="urn:diagrams.loki3.com/VaryingWidthList"/>
    <dgm:cxn modelId="{23C75F22-A391-4B94-A7E2-43D759B97B41}" type="presParOf" srcId="{EA98AD96-E206-46EA-9B11-F497F463CD3C}" destId="{BF8B18C5-3549-4BEE-B67D-08A69EF892CA}" srcOrd="3" destOrd="0" presId="urn:diagrams.loki3.com/VaryingWidthList"/>
    <dgm:cxn modelId="{CA39A0CC-E0A1-4313-B067-27DE7C943D9C}" type="presParOf" srcId="{EA98AD96-E206-46EA-9B11-F497F463CD3C}" destId="{F60C99D5-B870-4967-A16E-9ECD0956B0D4}" srcOrd="4" destOrd="0" presId="urn:diagrams.loki3.com/VaryingWidthList"/>
    <dgm:cxn modelId="{6E9DEB51-EDF8-44A4-BF35-00363BB31C61}" type="presParOf" srcId="{EA98AD96-E206-46EA-9B11-F497F463CD3C}" destId="{3AE6DF84-C9BD-4A98-9670-27A39395B396}" srcOrd="5" destOrd="0" presId="urn:diagrams.loki3.com/VaryingWidthList"/>
    <dgm:cxn modelId="{DD2FF996-DAD3-453E-9A7D-4BBF742F3CD3}" type="presParOf" srcId="{EA98AD96-E206-46EA-9B11-F497F463CD3C}" destId="{BCC6DEAE-65C2-4EDC-BA16-E85364B87638}" srcOrd="6"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4451F01-6615-4E3F-9080-7276AF1C1AB7}" type="doc">
      <dgm:prSet loTypeId="urn:microsoft.com/office/officeart/2005/8/layout/hList3" loCatId="list" qsTypeId="urn:microsoft.com/office/officeart/2005/8/quickstyle/simple1" qsCatId="simple" csTypeId="urn:microsoft.com/office/officeart/2005/8/colors/colorful3" csCatId="colorful" phldr="1"/>
      <dgm:spPr/>
      <dgm:t>
        <a:bodyPr/>
        <a:lstStyle/>
        <a:p>
          <a:endParaRPr lang="en-US"/>
        </a:p>
      </dgm:t>
    </dgm:pt>
    <dgm:pt modelId="{765B9800-09C1-4C41-A10C-3DBE2F1BB86D}">
      <dgm:prSet phldrT="[Text]"/>
      <dgm:spPr/>
      <dgm:t>
        <a:bodyPr/>
        <a:lstStyle/>
        <a:p>
          <a:r>
            <a:rPr lang="en-US" dirty="0"/>
            <a:t>Impact on Profitability &amp; Operations</a:t>
          </a:r>
        </a:p>
      </dgm:t>
    </dgm:pt>
    <dgm:pt modelId="{E0932307-D086-41A2-83A2-8CD073F901A8}" type="parTrans" cxnId="{F48404E3-1E50-4824-804A-E55C4469EBC3}">
      <dgm:prSet/>
      <dgm:spPr/>
      <dgm:t>
        <a:bodyPr/>
        <a:lstStyle/>
        <a:p>
          <a:endParaRPr lang="en-US"/>
        </a:p>
      </dgm:t>
    </dgm:pt>
    <dgm:pt modelId="{B1492320-9506-417D-B305-989169EA9869}" type="sibTrans" cxnId="{F48404E3-1E50-4824-804A-E55C4469EBC3}">
      <dgm:prSet/>
      <dgm:spPr/>
      <dgm:t>
        <a:bodyPr/>
        <a:lstStyle/>
        <a:p>
          <a:endParaRPr lang="en-US"/>
        </a:p>
      </dgm:t>
    </dgm:pt>
    <dgm:pt modelId="{F5777037-D803-4CF8-9A12-D11812D1C11C}">
      <dgm:prSet phldrT="[Text]"/>
      <dgm:spPr/>
      <dgm:t>
        <a:bodyPr/>
        <a:lstStyle/>
        <a:p>
          <a:r>
            <a:rPr lang="en-US" dirty="0"/>
            <a:t>When productivity gains do not match payroll increases → falling operating margins (Baum et al., 2023)</a:t>
          </a:r>
        </a:p>
      </dgm:t>
    </dgm:pt>
    <dgm:pt modelId="{CA294D69-E914-49AA-AAA7-D9405F43EDC6}" type="parTrans" cxnId="{62D5072B-9593-48FE-8567-44038C1F4B07}">
      <dgm:prSet/>
      <dgm:spPr/>
      <dgm:t>
        <a:bodyPr/>
        <a:lstStyle/>
        <a:p>
          <a:endParaRPr lang="en-US"/>
        </a:p>
      </dgm:t>
    </dgm:pt>
    <dgm:pt modelId="{0821ABE3-102C-48C5-8660-63CB057E1CC5}" type="sibTrans" cxnId="{62D5072B-9593-48FE-8567-44038C1F4B07}">
      <dgm:prSet/>
      <dgm:spPr/>
      <dgm:t>
        <a:bodyPr/>
        <a:lstStyle/>
        <a:p>
          <a:endParaRPr lang="en-US"/>
        </a:p>
      </dgm:t>
    </dgm:pt>
    <dgm:pt modelId="{EF955B44-4275-4D6D-AB57-B9D55452F654}">
      <dgm:prSet phldrT="[Text]"/>
      <dgm:spPr/>
      <dgm:t>
        <a:bodyPr/>
        <a:lstStyle/>
        <a:p>
          <a:r>
            <a:rPr lang="en-US" dirty="0"/>
            <a:t>UK reality 2023–2025: </a:t>
          </a:r>
          <a:r>
            <a:rPr lang="en-US" dirty="0" err="1"/>
            <a:t>Labour</a:t>
          </a:r>
          <a:r>
            <a:rPr lang="en-US" dirty="0"/>
            <a:t> cost growth outpaced revenue → declining GOP &amp; EBITDA (PwC 2024; </a:t>
          </a:r>
          <a:r>
            <a:rPr lang="en-US" dirty="0" err="1"/>
            <a:t>Mandelbaum</a:t>
          </a:r>
          <a:r>
            <a:rPr lang="en-US" dirty="0"/>
            <a:t> &amp; </a:t>
          </a:r>
          <a:r>
            <a:rPr lang="en-US" dirty="0" err="1"/>
            <a:t>Grigg</a:t>
          </a:r>
          <a:r>
            <a:rPr lang="en-US" dirty="0"/>
            <a:t> 2025)</a:t>
          </a:r>
        </a:p>
      </dgm:t>
    </dgm:pt>
    <dgm:pt modelId="{E8B8BC01-E5B1-4953-BBD0-F11997581784}" type="parTrans" cxnId="{4C5E68A1-B6E7-4893-82D1-6B0C9259455A}">
      <dgm:prSet/>
      <dgm:spPr/>
      <dgm:t>
        <a:bodyPr/>
        <a:lstStyle/>
        <a:p>
          <a:endParaRPr lang="en-US"/>
        </a:p>
      </dgm:t>
    </dgm:pt>
    <dgm:pt modelId="{CAAE34ED-F449-4FCF-9E7F-09F66E93E309}" type="sibTrans" cxnId="{4C5E68A1-B6E7-4893-82D1-6B0C9259455A}">
      <dgm:prSet/>
      <dgm:spPr/>
      <dgm:t>
        <a:bodyPr/>
        <a:lstStyle/>
        <a:p>
          <a:endParaRPr lang="en-US"/>
        </a:p>
      </dgm:t>
    </dgm:pt>
    <dgm:pt modelId="{94653EE7-C3F6-4172-8DA5-35D00A95C2F3}">
      <dgm:prSet phldrT="[Text]"/>
      <dgm:spPr/>
      <dgm:t>
        <a:bodyPr/>
        <a:lstStyle/>
        <a:p>
          <a:r>
            <a:rPr lang="en-US"/>
            <a:t>Common </a:t>
          </a:r>
          <a:r>
            <a:rPr lang="en-US" dirty="0"/>
            <a:t>responses: service simplification, reduced hours, selective automation</a:t>
          </a:r>
        </a:p>
      </dgm:t>
    </dgm:pt>
    <dgm:pt modelId="{784E7A1E-F28A-40EC-9618-709FC5F3F4F6}" type="parTrans" cxnId="{6F7D383A-08D7-40D0-ABA4-F0012EF92672}">
      <dgm:prSet/>
      <dgm:spPr/>
      <dgm:t>
        <a:bodyPr/>
        <a:lstStyle/>
        <a:p>
          <a:endParaRPr lang="en-US"/>
        </a:p>
      </dgm:t>
    </dgm:pt>
    <dgm:pt modelId="{133D1098-8ACF-40D5-84A7-9A5E81C83698}" type="sibTrans" cxnId="{6F7D383A-08D7-40D0-ABA4-F0012EF92672}">
      <dgm:prSet/>
      <dgm:spPr/>
      <dgm:t>
        <a:bodyPr/>
        <a:lstStyle/>
        <a:p>
          <a:endParaRPr lang="en-US"/>
        </a:p>
      </dgm:t>
    </dgm:pt>
    <dgm:pt modelId="{CCB4EBAA-BD21-4055-BFEA-AE0AAECA041B}" type="pres">
      <dgm:prSet presAssocID="{14451F01-6615-4E3F-9080-7276AF1C1AB7}" presName="composite" presStyleCnt="0">
        <dgm:presLayoutVars>
          <dgm:chMax val="1"/>
          <dgm:dir/>
          <dgm:resizeHandles val="exact"/>
        </dgm:presLayoutVars>
      </dgm:prSet>
      <dgm:spPr/>
    </dgm:pt>
    <dgm:pt modelId="{1A5314FA-0A33-405A-860B-172D87F8CABB}" type="pres">
      <dgm:prSet presAssocID="{765B9800-09C1-4C41-A10C-3DBE2F1BB86D}" presName="roof" presStyleLbl="dkBgShp" presStyleIdx="0" presStyleCnt="2"/>
      <dgm:spPr/>
    </dgm:pt>
    <dgm:pt modelId="{1ED01C3C-E280-4FF2-961B-1725591D34A5}" type="pres">
      <dgm:prSet presAssocID="{765B9800-09C1-4C41-A10C-3DBE2F1BB86D}" presName="pillars" presStyleCnt="0"/>
      <dgm:spPr/>
    </dgm:pt>
    <dgm:pt modelId="{FB914056-1C2F-4D30-A66A-DEAAF235266D}" type="pres">
      <dgm:prSet presAssocID="{765B9800-09C1-4C41-A10C-3DBE2F1BB86D}" presName="pillar1" presStyleLbl="node1" presStyleIdx="0" presStyleCnt="3">
        <dgm:presLayoutVars>
          <dgm:bulletEnabled val="1"/>
        </dgm:presLayoutVars>
      </dgm:prSet>
      <dgm:spPr/>
    </dgm:pt>
    <dgm:pt modelId="{60EEA9DD-948C-46D9-94E9-AC891152013C}" type="pres">
      <dgm:prSet presAssocID="{EF955B44-4275-4D6D-AB57-B9D55452F654}" presName="pillarX" presStyleLbl="node1" presStyleIdx="1" presStyleCnt="3">
        <dgm:presLayoutVars>
          <dgm:bulletEnabled val="1"/>
        </dgm:presLayoutVars>
      </dgm:prSet>
      <dgm:spPr/>
    </dgm:pt>
    <dgm:pt modelId="{DECDC2B1-D77D-4384-A7B9-839B3704396B}" type="pres">
      <dgm:prSet presAssocID="{94653EE7-C3F6-4172-8DA5-35D00A95C2F3}" presName="pillarX" presStyleLbl="node1" presStyleIdx="2" presStyleCnt="3">
        <dgm:presLayoutVars>
          <dgm:bulletEnabled val="1"/>
        </dgm:presLayoutVars>
      </dgm:prSet>
      <dgm:spPr/>
    </dgm:pt>
    <dgm:pt modelId="{C26046CA-577D-46AF-97EE-3D96A6A9A4CC}" type="pres">
      <dgm:prSet presAssocID="{765B9800-09C1-4C41-A10C-3DBE2F1BB86D}" presName="base" presStyleLbl="dkBgShp" presStyleIdx="1" presStyleCnt="2"/>
      <dgm:spPr/>
    </dgm:pt>
  </dgm:ptLst>
  <dgm:cxnLst>
    <dgm:cxn modelId="{424D9E05-2B9E-49F7-92B9-E66BB2C9A198}" type="presOf" srcId="{EF955B44-4275-4D6D-AB57-B9D55452F654}" destId="{60EEA9DD-948C-46D9-94E9-AC891152013C}" srcOrd="0" destOrd="0" presId="urn:microsoft.com/office/officeart/2005/8/layout/hList3"/>
    <dgm:cxn modelId="{18338514-FFAD-48DF-94D0-B96429074A2F}" type="presOf" srcId="{94653EE7-C3F6-4172-8DA5-35D00A95C2F3}" destId="{DECDC2B1-D77D-4384-A7B9-839B3704396B}" srcOrd="0" destOrd="0" presId="urn:microsoft.com/office/officeart/2005/8/layout/hList3"/>
    <dgm:cxn modelId="{62D5072B-9593-48FE-8567-44038C1F4B07}" srcId="{765B9800-09C1-4C41-A10C-3DBE2F1BB86D}" destId="{F5777037-D803-4CF8-9A12-D11812D1C11C}" srcOrd="0" destOrd="0" parTransId="{CA294D69-E914-49AA-AAA7-D9405F43EDC6}" sibTransId="{0821ABE3-102C-48C5-8660-63CB057E1CC5}"/>
    <dgm:cxn modelId="{6F7D383A-08D7-40D0-ABA4-F0012EF92672}" srcId="{765B9800-09C1-4C41-A10C-3DBE2F1BB86D}" destId="{94653EE7-C3F6-4172-8DA5-35D00A95C2F3}" srcOrd="2" destOrd="0" parTransId="{784E7A1E-F28A-40EC-9618-709FC5F3F4F6}" sibTransId="{133D1098-8ACF-40D5-84A7-9A5E81C83698}"/>
    <dgm:cxn modelId="{6C28C697-CA2D-4F8A-943D-647270EBE725}" type="presOf" srcId="{765B9800-09C1-4C41-A10C-3DBE2F1BB86D}" destId="{1A5314FA-0A33-405A-860B-172D87F8CABB}" srcOrd="0" destOrd="0" presId="urn:microsoft.com/office/officeart/2005/8/layout/hList3"/>
    <dgm:cxn modelId="{4C5E68A1-B6E7-4893-82D1-6B0C9259455A}" srcId="{765B9800-09C1-4C41-A10C-3DBE2F1BB86D}" destId="{EF955B44-4275-4D6D-AB57-B9D55452F654}" srcOrd="1" destOrd="0" parTransId="{E8B8BC01-E5B1-4953-BBD0-F11997581784}" sibTransId="{CAAE34ED-F449-4FCF-9E7F-09F66E93E309}"/>
    <dgm:cxn modelId="{FE9872C3-4B56-4FE8-B3A7-4FD9E8DD1C5D}" type="presOf" srcId="{14451F01-6615-4E3F-9080-7276AF1C1AB7}" destId="{CCB4EBAA-BD21-4055-BFEA-AE0AAECA041B}" srcOrd="0" destOrd="0" presId="urn:microsoft.com/office/officeart/2005/8/layout/hList3"/>
    <dgm:cxn modelId="{F48404E3-1E50-4824-804A-E55C4469EBC3}" srcId="{14451F01-6615-4E3F-9080-7276AF1C1AB7}" destId="{765B9800-09C1-4C41-A10C-3DBE2F1BB86D}" srcOrd="0" destOrd="0" parTransId="{E0932307-D086-41A2-83A2-8CD073F901A8}" sibTransId="{B1492320-9506-417D-B305-989169EA9869}"/>
    <dgm:cxn modelId="{10E9D6F3-9D2C-4575-A8FE-EC6AA62266A3}" type="presOf" srcId="{F5777037-D803-4CF8-9A12-D11812D1C11C}" destId="{FB914056-1C2F-4D30-A66A-DEAAF235266D}" srcOrd="0" destOrd="0" presId="urn:microsoft.com/office/officeart/2005/8/layout/hList3"/>
    <dgm:cxn modelId="{6B6D84EA-78CA-400D-A391-D0594BB52EF5}" type="presParOf" srcId="{CCB4EBAA-BD21-4055-BFEA-AE0AAECA041B}" destId="{1A5314FA-0A33-405A-860B-172D87F8CABB}" srcOrd="0" destOrd="0" presId="urn:microsoft.com/office/officeart/2005/8/layout/hList3"/>
    <dgm:cxn modelId="{EDEBEB69-81C5-472D-AB40-ED955B454DFF}" type="presParOf" srcId="{CCB4EBAA-BD21-4055-BFEA-AE0AAECA041B}" destId="{1ED01C3C-E280-4FF2-961B-1725591D34A5}" srcOrd="1" destOrd="0" presId="urn:microsoft.com/office/officeart/2005/8/layout/hList3"/>
    <dgm:cxn modelId="{D86CD2AE-9D98-452E-838B-4E6F1C7A7403}" type="presParOf" srcId="{1ED01C3C-E280-4FF2-961B-1725591D34A5}" destId="{FB914056-1C2F-4D30-A66A-DEAAF235266D}" srcOrd="0" destOrd="0" presId="urn:microsoft.com/office/officeart/2005/8/layout/hList3"/>
    <dgm:cxn modelId="{4B1C886C-9CFD-4B65-906C-5EB5DF4469A5}" type="presParOf" srcId="{1ED01C3C-E280-4FF2-961B-1725591D34A5}" destId="{60EEA9DD-948C-46D9-94E9-AC891152013C}" srcOrd="1" destOrd="0" presId="urn:microsoft.com/office/officeart/2005/8/layout/hList3"/>
    <dgm:cxn modelId="{445C5786-7C1B-4249-A58E-FA566261C58E}" type="presParOf" srcId="{1ED01C3C-E280-4FF2-961B-1725591D34A5}" destId="{DECDC2B1-D77D-4384-A7B9-839B3704396B}" srcOrd="2" destOrd="0" presId="urn:microsoft.com/office/officeart/2005/8/layout/hList3"/>
    <dgm:cxn modelId="{9F031377-5A1C-4C48-8FB5-12EB59B291D2}" type="presParOf" srcId="{CCB4EBAA-BD21-4055-BFEA-AE0AAECA041B}" destId="{C26046CA-577D-46AF-97EE-3D96A6A9A4CC}"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23CA71-3A60-435D-9484-5EB3AF7DAC28}" type="doc">
      <dgm:prSet loTypeId="urn:diagrams.loki3.com/VaryingWidthList" loCatId="list" qsTypeId="urn:microsoft.com/office/officeart/2005/8/quickstyle/simple1" qsCatId="simple" csTypeId="urn:microsoft.com/office/officeart/2005/8/colors/colorful3" csCatId="colorful" phldr="1"/>
      <dgm:spPr/>
    </dgm:pt>
    <dgm:pt modelId="{830AE69B-1302-4C14-8DFE-88BEC7BDB46B}">
      <dgm:prSet phldrT="[Text]"/>
      <dgm:spPr/>
      <dgm:t>
        <a:bodyPr/>
        <a:lstStyle/>
        <a:p>
          <a:r>
            <a:rPr lang="en-US" dirty="0"/>
            <a:t>Heavy focus on short-term </a:t>
          </a:r>
          <a:r>
            <a:rPr lang="en-US"/>
            <a:t>cost impacts</a:t>
          </a:r>
          <a:endParaRPr lang="en-US" dirty="0"/>
        </a:p>
      </dgm:t>
    </dgm:pt>
    <dgm:pt modelId="{7E84803F-1A05-4969-8F3E-8A91B7CACE63}" type="parTrans" cxnId="{7C8E8489-247E-4336-A288-2E42B5BADB9D}">
      <dgm:prSet/>
      <dgm:spPr/>
      <dgm:t>
        <a:bodyPr/>
        <a:lstStyle/>
        <a:p>
          <a:endParaRPr lang="en-US"/>
        </a:p>
      </dgm:t>
    </dgm:pt>
    <dgm:pt modelId="{7795FC95-0E4E-4861-9E8A-D5838BA41B01}" type="sibTrans" cxnId="{7C8E8489-247E-4336-A288-2E42B5BADB9D}">
      <dgm:prSet/>
      <dgm:spPr/>
      <dgm:t>
        <a:bodyPr/>
        <a:lstStyle/>
        <a:p>
          <a:endParaRPr lang="en-US"/>
        </a:p>
      </dgm:t>
    </dgm:pt>
    <dgm:pt modelId="{4677BBDF-6122-4FE9-8C80-97269A5825E9}">
      <dgm:prSet phldrT="[Text]"/>
      <dgm:spPr/>
      <dgm:t>
        <a:bodyPr/>
        <a:lstStyle/>
        <a:p>
          <a:r>
            <a:rPr lang="en-US"/>
            <a:t>Clear </a:t>
          </a:r>
          <a:r>
            <a:rPr lang="en-US" dirty="0"/>
            <a:t>need for more UK hotel-specific, impact-based studies</a:t>
          </a:r>
        </a:p>
      </dgm:t>
    </dgm:pt>
    <dgm:pt modelId="{FF7CBFF8-BB3C-4330-882A-99E84C929F11}" type="parTrans" cxnId="{5DFDF6B0-B137-4FD3-93EC-E28A47346A86}">
      <dgm:prSet/>
      <dgm:spPr/>
      <dgm:t>
        <a:bodyPr/>
        <a:lstStyle/>
        <a:p>
          <a:endParaRPr lang="en-US"/>
        </a:p>
      </dgm:t>
    </dgm:pt>
    <dgm:pt modelId="{BF5A8E80-E7C7-49BE-A718-A583B71808D1}" type="sibTrans" cxnId="{5DFDF6B0-B137-4FD3-93EC-E28A47346A86}">
      <dgm:prSet/>
      <dgm:spPr/>
      <dgm:t>
        <a:bodyPr/>
        <a:lstStyle/>
        <a:p>
          <a:endParaRPr lang="en-US"/>
        </a:p>
      </dgm:t>
    </dgm:pt>
    <dgm:pt modelId="{0BDD3639-ACAE-4931-B949-391708669D13}">
      <dgm:prSet phldrT="[Text]"/>
      <dgm:spPr/>
      <dgm:t>
        <a:bodyPr/>
        <a:lstStyle/>
        <a:p>
          <a:r>
            <a:rPr lang="en-US"/>
            <a:t>Few </a:t>
          </a:r>
          <a:r>
            <a:rPr lang="en-US" dirty="0"/>
            <a:t>systematic evaluations of how well </a:t>
          </a:r>
          <a:r>
            <a:rPr lang="en-US" dirty="0" err="1"/>
            <a:t>organisational</a:t>
          </a:r>
          <a:r>
            <a:rPr lang="en-US" dirty="0"/>
            <a:t> responses actually work</a:t>
          </a:r>
        </a:p>
      </dgm:t>
    </dgm:pt>
    <dgm:pt modelId="{3DB89D51-2034-4D84-8E70-365D034E39DD}" type="parTrans" cxnId="{150615E4-E64B-4843-BB97-E5003E024F07}">
      <dgm:prSet/>
      <dgm:spPr/>
      <dgm:t>
        <a:bodyPr/>
        <a:lstStyle/>
        <a:p>
          <a:endParaRPr lang="en-US"/>
        </a:p>
      </dgm:t>
    </dgm:pt>
    <dgm:pt modelId="{303193EA-363A-41D6-A0FC-53D30F85366A}" type="sibTrans" cxnId="{150615E4-E64B-4843-BB97-E5003E024F07}">
      <dgm:prSet/>
      <dgm:spPr/>
      <dgm:t>
        <a:bodyPr/>
        <a:lstStyle/>
        <a:p>
          <a:endParaRPr lang="en-US"/>
        </a:p>
      </dgm:t>
    </dgm:pt>
    <dgm:pt modelId="{FFA14A8A-ADEC-4C48-BAA6-6E226B1B50BA}">
      <dgm:prSet phldrT="[Text]"/>
      <dgm:spPr/>
      <dgm:t>
        <a:bodyPr/>
        <a:lstStyle/>
        <a:p>
          <a:r>
            <a:rPr lang="en-US"/>
            <a:t>Limited </a:t>
          </a:r>
          <a:r>
            <a:rPr lang="en-US" dirty="0"/>
            <a:t>research on long-term productivity and </a:t>
          </a:r>
          <a:r>
            <a:rPr lang="en-US"/>
            <a:t>resilience outcomes</a:t>
          </a:r>
          <a:endParaRPr lang="en-US" dirty="0"/>
        </a:p>
      </dgm:t>
    </dgm:pt>
    <dgm:pt modelId="{41222D2A-D638-4BAB-89E3-EBF5EB62BFE6}" type="parTrans" cxnId="{F0BC99D4-1235-45AB-B068-3C858A3AC3CB}">
      <dgm:prSet/>
      <dgm:spPr/>
      <dgm:t>
        <a:bodyPr/>
        <a:lstStyle/>
        <a:p>
          <a:endParaRPr lang="en-US"/>
        </a:p>
      </dgm:t>
    </dgm:pt>
    <dgm:pt modelId="{3F485430-C51F-4B9D-ACF9-CA5A175175AE}" type="sibTrans" cxnId="{F0BC99D4-1235-45AB-B068-3C858A3AC3CB}">
      <dgm:prSet/>
      <dgm:spPr/>
      <dgm:t>
        <a:bodyPr/>
        <a:lstStyle/>
        <a:p>
          <a:endParaRPr lang="en-US"/>
        </a:p>
      </dgm:t>
    </dgm:pt>
    <dgm:pt modelId="{F1D330BD-38B0-4189-921E-58F2CB5E0013}" type="pres">
      <dgm:prSet presAssocID="{1523CA71-3A60-435D-9484-5EB3AF7DAC28}" presName="Name0" presStyleCnt="0">
        <dgm:presLayoutVars>
          <dgm:resizeHandles/>
        </dgm:presLayoutVars>
      </dgm:prSet>
      <dgm:spPr/>
    </dgm:pt>
    <dgm:pt modelId="{939E98EF-83FA-415C-856F-6800438E3A93}" type="pres">
      <dgm:prSet presAssocID="{830AE69B-1302-4C14-8DFE-88BEC7BDB46B}" presName="text" presStyleLbl="node1" presStyleIdx="0" presStyleCnt="4">
        <dgm:presLayoutVars>
          <dgm:bulletEnabled val="1"/>
        </dgm:presLayoutVars>
      </dgm:prSet>
      <dgm:spPr/>
    </dgm:pt>
    <dgm:pt modelId="{5AA04B78-4CC5-447B-9465-CE4F46AD627D}" type="pres">
      <dgm:prSet presAssocID="{7795FC95-0E4E-4861-9E8A-D5838BA41B01}" presName="space" presStyleCnt="0"/>
      <dgm:spPr/>
    </dgm:pt>
    <dgm:pt modelId="{FB766192-E876-43D4-A0B0-F9333D525800}" type="pres">
      <dgm:prSet presAssocID="{FFA14A8A-ADEC-4C48-BAA6-6E226B1B50BA}" presName="text" presStyleLbl="node1" presStyleIdx="1" presStyleCnt="4">
        <dgm:presLayoutVars>
          <dgm:bulletEnabled val="1"/>
        </dgm:presLayoutVars>
      </dgm:prSet>
      <dgm:spPr/>
    </dgm:pt>
    <dgm:pt modelId="{061C07C0-359F-45C6-98C0-F3F2060A137A}" type="pres">
      <dgm:prSet presAssocID="{3F485430-C51F-4B9D-ACF9-CA5A175175AE}" presName="space" presStyleCnt="0"/>
      <dgm:spPr/>
    </dgm:pt>
    <dgm:pt modelId="{A2E7C26B-68E5-48B8-BD61-FBE94F659F11}" type="pres">
      <dgm:prSet presAssocID="{0BDD3639-ACAE-4931-B949-391708669D13}" presName="text" presStyleLbl="node1" presStyleIdx="2" presStyleCnt="4">
        <dgm:presLayoutVars>
          <dgm:bulletEnabled val="1"/>
        </dgm:presLayoutVars>
      </dgm:prSet>
      <dgm:spPr/>
    </dgm:pt>
    <dgm:pt modelId="{B3AD708D-58AA-4CB1-8144-3E7EBF4A697D}" type="pres">
      <dgm:prSet presAssocID="{303193EA-363A-41D6-A0FC-53D30F85366A}" presName="space" presStyleCnt="0"/>
      <dgm:spPr/>
    </dgm:pt>
    <dgm:pt modelId="{0DEE8DB6-7F66-4B4E-9850-6616C7414287}" type="pres">
      <dgm:prSet presAssocID="{4677BBDF-6122-4FE9-8C80-97269A5825E9}" presName="text" presStyleLbl="node1" presStyleIdx="3" presStyleCnt="4">
        <dgm:presLayoutVars>
          <dgm:bulletEnabled val="1"/>
        </dgm:presLayoutVars>
      </dgm:prSet>
      <dgm:spPr/>
    </dgm:pt>
  </dgm:ptLst>
  <dgm:cxnLst>
    <dgm:cxn modelId="{CB851C05-2F0D-4477-AEE1-7A86C56A1AB7}" type="presOf" srcId="{FFA14A8A-ADEC-4C48-BAA6-6E226B1B50BA}" destId="{FB766192-E876-43D4-A0B0-F9333D525800}" srcOrd="0" destOrd="0" presId="urn:diagrams.loki3.com/VaryingWidthList"/>
    <dgm:cxn modelId="{C60D5428-ACD7-4DF4-828F-C1DA25CB0795}" type="presOf" srcId="{0BDD3639-ACAE-4931-B949-391708669D13}" destId="{A2E7C26B-68E5-48B8-BD61-FBE94F659F11}" srcOrd="0" destOrd="0" presId="urn:diagrams.loki3.com/VaryingWidthList"/>
    <dgm:cxn modelId="{9A1C1450-3DB1-4B95-ADBF-D5AE3EC12F7F}" type="presOf" srcId="{830AE69B-1302-4C14-8DFE-88BEC7BDB46B}" destId="{939E98EF-83FA-415C-856F-6800438E3A93}" srcOrd="0" destOrd="0" presId="urn:diagrams.loki3.com/VaryingWidthList"/>
    <dgm:cxn modelId="{6C56176A-004C-4C80-99D8-92B5C533C4CC}" type="presOf" srcId="{4677BBDF-6122-4FE9-8C80-97269A5825E9}" destId="{0DEE8DB6-7F66-4B4E-9850-6616C7414287}" srcOrd="0" destOrd="0" presId="urn:diagrams.loki3.com/VaryingWidthList"/>
    <dgm:cxn modelId="{7C8E8489-247E-4336-A288-2E42B5BADB9D}" srcId="{1523CA71-3A60-435D-9484-5EB3AF7DAC28}" destId="{830AE69B-1302-4C14-8DFE-88BEC7BDB46B}" srcOrd="0" destOrd="0" parTransId="{7E84803F-1A05-4969-8F3E-8A91B7CACE63}" sibTransId="{7795FC95-0E4E-4861-9E8A-D5838BA41B01}"/>
    <dgm:cxn modelId="{5DFDF6B0-B137-4FD3-93EC-E28A47346A86}" srcId="{1523CA71-3A60-435D-9484-5EB3AF7DAC28}" destId="{4677BBDF-6122-4FE9-8C80-97269A5825E9}" srcOrd="3" destOrd="0" parTransId="{FF7CBFF8-BB3C-4330-882A-99E84C929F11}" sibTransId="{BF5A8E80-E7C7-49BE-A718-A583B71808D1}"/>
    <dgm:cxn modelId="{F0BC99D4-1235-45AB-B068-3C858A3AC3CB}" srcId="{1523CA71-3A60-435D-9484-5EB3AF7DAC28}" destId="{FFA14A8A-ADEC-4C48-BAA6-6E226B1B50BA}" srcOrd="1" destOrd="0" parTransId="{41222D2A-D638-4BAB-89E3-EBF5EB62BFE6}" sibTransId="{3F485430-C51F-4B9D-ACF9-CA5A175175AE}"/>
    <dgm:cxn modelId="{2DDEAFD4-0926-43A5-8730-15256CEE2C68}" type="presOf" srcId="{1523CA71-3A60-435D-9484-5EB3AF7DAC28}" destId="{F1D330BD-38B0-4189-921E-58F2CB5E0013}" srcOrd="0" destOrd="0" presId="urn:diagrams.loki3.com/VaryingWidthList"/>
    <dgm:cxn modelId="{150615E4-E64B-4843-BB97-E5003E024F07}" srcId="{1523CA71-3A60-435D-9484-5EB3AF7DAC28}" destId="{0BDD3639-ACAE-4931-B949-391708669D13}" srcOrd="2" destOrd="0" parTransId="{3DB89D51-2034-4D84-8E70-365D034E39DD}" sibTransId="{303193EA-363A-41D6-A0FC-53D30F85366A}"/>
    <dgm:cxn modelId="{464E02B0-9EFC-4057-9B41-F7AB92FFB1C8}" type="presParOf" srcId="{F1D330BD-38B0-4189-921E-58F2CB5E0013}" destId="{939E98EF-83FA-415C-856F-6800438E3A93}" srcOrd="0" destOrd="0" presId="urn:diagrams.loki3.com/VaryingWidthList"/>
    <dgm:cxn modelId="{5873DB41-4A66-4E04-9EB8-558131DFB7B0}" type="presParOf" srcId="{F1D330BD-38B0-4189-921E-58F2CB5E0013}" destId="{5AA04B78-4CC5-447B-9465-CE4F46AD627D}" srcOrd="1" destOrd="0" presId="urn:diagrams.loki3.com/VaryingWidthList"/>
    <dgm:cxn modelId="{44F932D3-A6F5-4F69-950B-F98645208682}" type="presParOf" srcId="{F1D330BD-38B0-4189-921E-58F2CB5E0013}" destId="{FB766192-E876-43D4-A0B0-F9333D525800}" srcOrd="2" destOrd="0" presId="urn:diagrams.loki3.com/VaryingWidthList"/>
    <dgm:cxn modelId="{85B1FF0F-266A-49AB-A0C0-D976FDF8C45A}" type="presParOf" srcId="{F1D330BD-38B0-4189-921E-58F2CB5E0013}" destId="{061C07C0-359F-45C6-98C0-F3F2060A137A}" srcOrd="3" destOrd="0" presId="urn:diagrams.loki3.com/VaryingWidthList"/>
    <dgm:cxn modelId="{5A21064A-C057-480C-8A21-E078093304A0}" type="presParOf" srcId="{F1D330BD-38B0-4189-921E-58F2CB5E0013}" destId="{A2E7C26B-68E5-48B8-BD61-FBE94F659F11}" srcOrd="4" destOrd="0" presId="urn:diagrams.loki3.com/VaryingWidthList"/>
    <dgm:cxn modelId="{B2F20B67-C3D9-4EB2-96F9-A4FB3F10AB02}" type="presParOf" srcId="{F1D330BD-38B0-4189-921E-58F2CB5E0013}" destId="{B3AD708D-58AA-4CB1-8144-3E7EBF4A697D}" srcOrd="5" destOrd="0" presId="urn:diagrams.loki3.com/VaryingWidthList"/>
    <dgm:cxn modelId="{B41EC37D-9536-4A6B-81EC-1902982EDBAE}" type="presParOf" srcId="{F1D330BD-38B0-4189-921E-58F2CB5E0013}" destId="{0DEE8DB6-7F66-4B4E-9850-6616C7414287}" srcOrd="6"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9A8810-766E-4C4C-A94C-DBEEB886B5BD}" type="doc">
      <dgm:prSet loTypeId="urn:microsoft.com/office/officeart/2005/8/layout/vProcess5" loCatId="process" qsTypeId="urn:microsoft.com/office/officeart/2005/8/quickstyle/simple1" qsCatId="simple" csTypeId="urn:microsoft.com/office/officeart/2005/8/colors/accent1_5" csCatId="accent1" phldr="1"/>
      <dgm:spPr/>
      <dgm:t>
        <a:bodyPr/>
        <a:lstStyle/>
        <a:p>
          <a:endParaRPr lang="en-US"/>
        </a:p>
      </dgm:t>
    </dgm:pt>
    <dgm:pt modelId="{ABCFE73A-A5A1-4705-BEE4-3779D12865FB}">
      <dgm:prSet phldrT="[Text]"/>
      <dgm:spPr/>
      <dgm:t>
        <a:bodyPr/>
        <a:lstStyle/>
        <a:p>
          <a:r>
            <a:rPr lang="en-US" dirty="0"/>
            <a:t>Primary driver: NLW rises + persistent </a:t>
          </a:r>
          <a:r>
            <a:rPr lang="en-US" err="1"/>
            <a:t>labour</a:t>
          </a:r>
          <a:r>
            <a:rPr lang="en-US"/>
            <a:t> shortages</a:t>
          </a:r>
          <a:endParaRPr lang="en-US" dirty="0"/>
        </a:p>
      </dgm:t>
    </dgm:pt>
    <dgm:pt modelId="{ECF50DCB-D695-45CD-9AC3-0DE822EA1E64}" type="parTrans" cxnId="{C7024BDB-CAB6-40D6-B323-0BFF6A249821}">
      <dgm:prSet/>
      <dgm:spPr/>
      <dgm:t>
        <a:bodyPr/>
        <a:lstStyle/>
        <a:p>
          <a:endParaRPr lang="en-US"/>
        </a:p>
      </dgm:t>
    </dgm:pt>
    <dgm:pt modelId="{36E74F84-77A7-4074-AD16-7814F6657C5C}" type="sibTrans" cxnId="{C7024BDB-CAB6-40D6-B323-0BFF6A249821}">
      <dgm:prSet/>
      <dgm:spPr/>
      <dgm:t>
        <a:bodyPr/>
        <a:lstStyle/>
        <a:p>
          <a:endParaRPr lang="en-US"/>
        </a:p>
      </dgm:t>
    </dgm:pt>
    <dgm:pt modelId="{A5B42E91-9B05-4243-96E0-E0DA78B27F68}">
      <dgm:prSet phldrT="[Text]"/>
      <dgm:spPr/>
      <dgm:t>
        <a:bodyPr/>
        <a:lstStyle/>
        <a:p>
          <a:r>
            <a:rPr lang="en-US"/>
            <a:t>Evidence</a:t>
          </a:r>
          <a:r>
            <a:rPr lang="en-US" dirty="0"/>
            <a:t>: Payroll grew faster than room revenue in regional &amp; full-service hotels (The Caterer, 2025)</a:t>
          </a:r>
        </a:p>
      </dgm:t>
    </dgm:pt>
    <dgm:pt modelId="{C7032AB7-B644-4F7B-9E8A-43CA4D7A3784}" type="parTrans" cxnId="{F36AFE79-C511-4FB3-B029-489CF1E3EB26}">
      <dgm:prSet/>
      <dgm:spPr/>
      <dgm:t>
        <a:bodyPr/>
        <a:lstStyle/>
        <a:p>
          <a:endParaRPr lang="en-US"/>
        </a:p>
      </dgm:t>
    </dgm:pt>
    <dgm:pt modelId="{3146687C-CCE7-41EE-AF8D-4F7B93C234DB}" type="sibTrans" cxnId="{F36AFE79-C511-4FB3-B029-489CF1E3EB26}">
      <dgm:prSet/>
      <dgm:spPr/>
      <dgm:t>
        <a:bodyPr/>
        <a:lstStyle/>
        <a:p>
          <a:endParaRPr lang="en-US"/>
        </a:p>
      </dgm:t>
    </dgm:pt>
    <dgm:pt modelId="{619EDAA9-23E0-44A6-A917-0FE0D53D88BD}">
      <dgm:prSet phldrT="[Text]"/>
      <dgm:spPr/>
      <dgm:t>
        <a:bodyPr/>
        <a:lstStyle/>
        <a:p>
          <a:r>
            <a:rPr lang="en-US" dirty="0" err="1"/>
            <a:t>Labour</a:t>
          </a:r>
          <a:r>
            <a:rPr lang="en-US" dirty="0"/>
            <a:t> cost per available room rises sharply</a:t>
          </a:r>
        </a:p>
      </dgm:t>
    </dgm:pt>
    <dgm:pt modelId="{6EE23450-6C08-42BC-AD8A-7BFDD34B6AA2}" type="parTrans" cxnId="{8303A241-A7D7-4E29-83C3-A4E107110AC7}">
      <dgm:prSet/>
      <dgm:spPr/>
      <dgm:t>
        <a:bodyPr/>
        <a:lstStyle/>
        <a:p>
          <a:endParaRPr lang="en-US"/>
        </a:p>
      </dgm:t>
    </dgm:pt>
    <dgm:pt modelId="{9B80AE3C-D7A4-4A15-82B9-02446B7EB8CB}" type="sibTrans" cxnId="{8303A241-A7D7-4E29-83C3-A4E107110AC7}">
      <dgm:prSet/>
      <dgm:spPr/>
      <dgm:t>
        <a:bodyPr/>
        <a:lstStyle/>
        <a:p>
          <a:endParaRPr lang="en-US"/>
        </a:p>
      </dgm:t>
    </dgm:pt>
    <dgm:pt modelId="{01BA887B-23F5-45D7-86F7-0DD3F3A1B497}">
      <dgm:prSet phldrT="[Text]"/>
      <dgm:spPr/>
      <dgm:t>
        <a:bodyPr/>
        <a:lstStyle/>
        <a:p>
          <a:r>
            <a:rPr lang="en-US"/>
            <a:t>Payroll </a:t>
          </a:r>
          <a:r>
            <a:rPr lang="en-US" dirty="0"/>
            <a:t>is largely a fixed cost → very limited short-term flexibility</a:t>
          </a:r>
        </a:p>
      </dgm:t>
    </dgm:pt>
    <dgm:pt modelId="{80D87697-71C3-4795-B185-34A447A3DFB2}" type="parTrans" cxnId="{9C79C943-BF1A-4464-A3C8-84A583392701}">
      <dgm:prSet/>
      <dgm:spPr/>
      <dgm:t>
        <a:bodyPr/>
        <a:lstStyle/>
        <a:p>
          <a:endParaRPr lang="en-US"/>
        </a:p>
      </dgm:t>
    </dgm:pt>
    <dgm:pt modelId="{E83A6367-9277-4271-926B-524D2001D801}" type="sibTrans" cxnId="{9C79C943-BF1A-4464-A3C8-84A583392701}">
      <dgm:prSet/>
      <dgm:spPr/>
      <dgm:t>
        <a:bodyPr/>
        <a:lstStyle/>
        <a:p>
          <a:endParaRPr lang="en-US"/>
        </a:p>
      </dgm:t>
    </dgm:pt>
    <dgm:pt modelId="{EB29EAE1-338B-4C1D-9377-7C8AB4505C97}" type="pres">
      <dgm:prSet presAssocID="{059A8810-766E-4C4C-A94C-DBEEB886B5BD}" presName="outerComposite" presStyleCnt="0">
        <dgm:presLayoutVars>
          <dgm:chMax val="5"/>
          <dgm:dir/>
          <dgm:resizeHandles val="exact"/>
        </dgm:presLayoutVars>
      </dgm:prSet>
      <dgm:spPr/>
    </dgm:pt>
    <dgm:pt modelId="{ED0B91B5-3156-4BD9-9255-7FCFD7EF2A48}" type="pres">
      <dgm:prSet presAssocID="{059A8810-766E-4C4C-A94C-DBEEB886B5BD}" presName="dummyMaxCanvas" presStyleCnt="0">
        <dgm:presLayoutVars/>
      </dgm:prSet>
      <dgm:spPr/>
    </dgm:pt>
    <dgm:pt modelId="{CB50B52E-483E-47A1-BDA3-0DD09AD6280D}" type="pres">
      <dgm:prSet presAssocID="{059A8810-766E-4C4C-A94C-DBEEB886B5BD}" presName="FourNodes_1" presStyleLbl="node1" presStyleIdx="0" presStyleCnt="4">
        <dgm:presLayoutVars>
          <dgm:bulletEnabled val="1"/>
        </dgm:presLayoutVars>
      </dgm:prSet>
      <dgm:spPr/>
    </dgm:pt>
    <dgm:pt modelId="{6892C37E-6C1F-4465-A28E-36BA078D9E6D}" type="pres">
      <dgm:prSet presAssocID="{059A8810-766E-4C4C-A94C-DBEEB886B5BD}" presName="FourNodes_2" presStyleLbl="node1" presStyleIdx="1" presStyleCnt="4">
        <dgm:presLayoutVars>
          <dgm:bulletEnabled val="1"/>
        </dgm:presLayoutVars>
      </dgm:prSet>
      <dgm:spPr/>
    </dgm:pt>
    <dgm:pt modelId="{4E70484B-8BDC-4836-977E-E29C00CBA08B}" type="pres">
      <dgm:prSet presAssocID="{059A8810-766E-4C4C-A94C-DBEEB886B5BD}" presName="FourNodes_3" presStyleLbl="node1" presStyleIdx="2" presStyleCnt="4">
        <dgm:presLayoutVars>
          <dgm:bulletEnabled val="1"/>
        </dgm:presLayoutVars>
      </dgm:prSet>
      <dgm:spPr/>
    </dgm:pt>
    <dgm:pt modelId="{73574FB1-47C9-47B4-95DA-C275278B871F}" type="pres">
      <dgm:prSet presAssocID="{059A8810-766E-4C4C-A94C-DBEEB886B5BD}" presName="FourNodes_4" presStyleLbl="node1" presStyleIdx="3" presStyleCnt="4">
        <dgm:presLayoutVars>
          <dgm:bulletEnabled val="1"/>
        </dgm:presLayoutVars>
      </dgm:prSet>
      <dgm:spPr/>
    </dgm:pt>
    <dgm:pt modelId="{C2F03053-00F9-424A-99DB-907F784BBDB2}" type="pres">
      <dgm:prSet presAssocID="{059A8810-766E-4C4C-A94C-DBEEB886B5BD}" presName="FourConn_1-2" presStyleLbl="fgAccFollowNode1" presStyleIdx="0" presStyleCnt="3">
        <dgm:presLayoutVars>
          <dgm:bulletEnabled val="1"/>
        </dgm:presLayoutVars>
      </dgm:prSet>
      <dgm:spPr/>
    </dgm:pt>
    <dgm:pt modelId="{11693401-2824-4340-A4FF-A548351BE1B4}" type="pres">
      <dgm:prSet presAssocID="{059A8810-766E-4C4C-A94C-DBEEB886B5BD}" presName="FourConn_2-3" presStyleLbl="fgAccFollowNode1" presStyleIdx="1" presStyleCnt="3">
        <dgm:presLayoutVars>
          <dgm:bulletEnabled val="1"/>
        </dgm:presLayoutVars>
      </dgm:prSet>
      <dgm:spPr/>
    </dgm:pt>
    <dgm:pt modelId="{76C46C49-807D-404B-8EBF-E2CB458D9883}" type="pres">
      <dgm:prSet presAssocID="{059A8810-766E-4C4C-A94C-DBEEB886B5BD}" presName="FourConn_3-4" presStyleLbl="fgAccFollowNode1" presStyleIdx="2" presStyleCnt="3">
        <dgm:presLayoutVars>
          <dgm:bulletEnabled val="1"/>
        </dgm:presLayoutVars>
      </dgm:prSet>
      <dgm:spPr/>
    </dgm:pt>
    <dgm:pt modelId="{EF5D169A-8AD9-43FF-B058-B5750645BF39}" type="pres">
      <dgm:prSet presAssocID="{059A8810-766E-4C4C-A94C-DBEEB886B5BD}" presName="FourNodes_1_text" presStyleLbl="node1" presStyleIdx="3" presStyleCnt="4">
        <dgm:presLayoutVars>
          <dgm:bulletEnabled val="1"/>
        </dgm:presLayoutVars>
      </dgm:prSet>
      <dgm:spPr/>
    </dgm:pt>
    <dgm:pt modelId="{2007F4A5-2156-4325-BD1B-F0E0EAF73C3E}" type="pres">
      <dgm:prSet presAssocID="{059A8810-766E-4C4C-A94C-DBEEB886B5BD}" presName="FourNodes_2_text" presStyleLbl="node1" presStyleIdx="3" presStyleCnt="4">
        <dgm:presLayoutVars>
          <dgm:bulletEnabled val="1"/>
        </dgm:presLayoutVars>
      </dgm:prSet>
      <dgm:spPr/>
    </dgm:pt>
    <dgm:pt modelId="{9F703BDF-B216-4D83-8806-BD00EC8D2152}" type="pres">
      <dgm:prSet presAssocID="{059A8810-766E-4C4C-A94C-DBEEB886B5BD}" presName="FourNodes_3_text" presStyleLbl="node1" presStyleIdx="3" presStyleCnt="4">
        <dgm:presLayoutVars>
          <dgm:bulletEnabled val="1"/>
        </dgm:presLayoutVars>
      </dgm:prSet>
      <dgm:spPr/>
    </dgm:pt>
    <dgm:pt modelId="{F06AA401-B427-4674-B99B-956F90910079}" type="pres">
      <dgm:prSet presAssocID="{059A8810-766E-4C4C-A94C-DBEEB886B5BD}" presName="FourNodes_4_text" presStyleLbl="node1" presStyleIdx="3" presStyleCnt="4">
        <dgm:presLayoutVars>
          <dgm:bulletEnabled val="1"/>
        </dgm:presLayoutVars>
      </dgm:prSet>
      <dgm:spPr/>
    </dgm:pt>
  </dgm:ptLst>
  <dgm:cxnLst>
    <dgm:cxn modelId="{2566230D-FCB6-4D87-821B-440B02AA20D2}" type="presOf" srcId="{619EDAA9-23E0-44A6-A917-0FE0D53D88BD}" destId="{4E70484B-8BDC-4836-977E-E29C00CBA08B}" srcOrd="0" destOrd="0" presId="urn:microsoft.com/office/officeart/2005/8/layout/vProcess5"/>
    <dgm:cxn modelId="{055CEB31-C51F-4F24-97DA-0B479B75CBBD}" type="presOf" srcId="{01BA887B-23F5-45D7-86F7-0DD3F3A1B497}" destId="{6892C37E-6C1F-4465-A28E-36BA078D9E6D}" srcOrd="0" destOrd="0" presId="urn:microsoft.com/office/officeart/2005/8/layout/vProcess5"/>
    <dgm:cxn modelId="{473CE536-949F-421F-A3F8-D3F01DC82A43}" type="presOf" srcId="{059A8810-766E-4C4C-A94C-DBEEB886B5BD}" destId="{EB29EAE1-338B-4C1D-9377-7C8AB4505C97}" srcOrd="0" destOrd="0" presId="urn:microsoft.com/office/officeart/2005/8/layout/vProcess5"/>
    <dgm:cxn modelId="{642C4637-847E-4BA2-B669-7E82E4636500}" type="presOf" srcId="{E83A6367-9277-4271-926B-524D2001D801}" destId="{11693401-2824-4340-A4FF-A548351BE1B4}" srcOrd="0" destOrd="0" presId="urn:microsoft.com/office/officeart/2005/8/layout/vProcess5"/>
    <dgm:cxn modelId="{8303A241-A7D7-4E29-83C3-A4E107110AC7}" srcId="{059A8810-766E-4C4C-A94C-DBEEB886B5BD}" destId="{619EDAA9-23E0-44A6-A917-0FE0D53D88BD}" srcOrd="2" destOrd="0" parTransId="{6EE23450-6C08-42BC-AD8A-7BFDD34B6AA2}" sibTransId="{9B80AE3C-D7A4-4A15-82B9-02446B7EB8CB}"/>
    <dgm:cxn modelId="{9C79C943-BF1A-4464-A3C8-84A583392701}" srcId="{059A8810-766E-4C4C-A94C-DBEEB886B5BD}" destId="{01BA887B-23F5-45D7-86F7-0DD3F3A1B497}" srcOrd="1" destOrd="0" parTransId="{80D87697-71C3-4795-B185-34A447A3DFB2}" sibTransId="{E83A6367-9277-4271-926B-524D2001D801}"/>
    <dgm:cxn modelId="{9F533A4E-0D87-4408-BB3F-31148CE2C7D2}" type="presOf" srcId="{ABCFE73A-A5A1-4705-BEE4-3779D12865FB}" destId="{CB50B52E-483E-47A1-BDA3-0DD09AD6280D}" srcOrd="0" destOrd="0" presId="urn:microsoft.com/office/officeart/2005/8/layout/vProcess5"/>
    <dgm:cxn modelId="{B1C11B72-6880-445C-B3F1-456A85FE97FF}" type="presOf" srcId="{01BA887B-23F5-45D7-86F7-0DD3F3A1B497}" destId="{2007F4A5-2156-4325-BD1B-F0E0EAF73C3E}" srcOrd="1" destOrd="0" presId="urn:microsoft.com/office/officeart/2005/8/layout/vProcess5"/>
    <dgm:cxn modelId="{F36AFE79-C511-4FB3-B029-489CF1E3EB26}" srcId="{059A8810-766E-4C4C-A94C-DBEEB886B5BD}" destId="{A5B42E91-9B05-4243-96E0-E0DA78B27F68}" srcOrd="3" destOrd="0" parTransId="{C7032AB7-B644-4F7B-9E8A-43CA4D7A3784}" sibTransId="{3146687C-CCE7-41EE-AF8D-4F7B93C234DB}"/>
    <dgm:cxn modelId="{C0725486-E5EB-4DD4-8A87-4AE633D5BF1C}" type="presOf" srcId="{9B80AE3C-D7A4-4A15-82B9-02446B7EB8CB}" destId="{76C46C49-807D-404B-8EBF-E2CB458D9883}" srcOrd="0" destOrd="0" presId="urn:microsoft.com/office/officeart/2005/8/layout/vProcess5"/>
    <dgm:cxn modelId="{F609F1B9-7BBF-457C-8492-BFDBFE78BFD6}" type="presOf" srcId="{619EDAA9-23E0-44A6-A917-0FE0D53D88BD}" destId="{9F703BDF-B216-4D83-8806-BD00EC8D2152}" srcOrd="1" destOrd="0" presId="urn:microsoft.com/office/officeart/2005/8/layout/vProcess5"/>
    <dgm:cxn modelId="{A16DD3D1-15FA-45AB-8A90-7DE1D230874A}" type="presOf" srcId="{A5B42E91-9B05-4243-96E0-E0DA78B27F68}" destId="{73574FB1-47C9-47B4-95DA-C275278B871F}" srcOrd="0" destOrd="0" presId="urn:microsoft.com/office/officeart/2005/8/layout/vProcess5"/>
    <dgm:cxn modelId="{945B5BDA-7F8B-49F3-9A31-A1EBA268CB16}" type="presOf" srcId="{ABCFE73A-A5A1-4705-BEE4-3779D12865FB}" destId="{EF5D169A-8AD9-43FF-B058-B5750645BF39}" srcOrd="1" destOrd="0" presId="urn:microsoft.com/office/officeart/2005/8/layout/vProcess5"/>
    <dgm:cxn modelId="{C7024BDB-CAB6-40D6-B323-0BFF6A249821}" srcId="{059A8810-766E-4C4C-A94C-DBEEB886B5BD}" destId="{ABCFE73A-A5A1-4705-BEE4-3779D12865FB}" srcOrd="0" destOrd="0" parTransId="{ECF50DCB-D695-45CD-9AC3-0DE822EA1E64}" sibTransId="{36E74F84-77A7-4074-AD16-7814F6657C5C}"/>
    <dgm:cxn modelId="{105AFFDE-8310-43FA-BF15-E3B03279A2A4}" type="presOf" srcId="{36E74F84-77A7-4074-AD16-7814F6657C5C}" destId="{C2F03053-00F9-424A-99DB-907F784BBDB2}" srcOrd="0" destOrd="0" presId="urn:microsoft.com/office/officeart/2005/8/layout/vProcess5"/>
    <dgm:cxn modelId="{52F1C7EE-870E-4B7B-90F6-3B0F84536104}" type="presOf" srcId="{A5B42E91-9B05-4243-96E0-E0DA78B27F68}" destId="{F06AA401-B427-4674-B99B-956F90910079}" srcOrd="1" destOrd="0" presId="urn:microsoft.com/office/officeart/2005/8/layout/vProcess5"/>
    <dgm:cxn modelId="{A6BFB0DB-2B74-4FCA-BC28-8170BFC390E1}" type="presParOf" srcId="{EB29EAE1-338B-4C1D-9377-7C8AB4505C97}" destId="{ED0B91B5-3156-4BD9-9255-7FCFD7EF2A48}" srcOrd="0" destOrd="0" presId="urn:microsoft.com/office/officeart/2005/8/layout/vProcess5"/>
    <dgm:cxn modelId="{CA2CD4C9-5AAF-4700-99AB-6295657509AB}" type="presParOf" srcId="{EB29EAE1-338B-4C1D-9377-7C8AB4505C97}" destId="{CB50B52E-483E-47A1-BDA3-0DD09AD6280D}" srcOrd="1" destOrd="0" presId="urn:microsoft.com/office/officeart/2005/8/layout/vProcess5"/>
    <dgm:cxn modelId="{8140A94E-B9D8-4BB7-A3F1-9871B3D3F128}" type="presParOf" srcId="{EB29EAE1-338B-4C1D-9377-7C8AB4505C97}" destId="{6892C37E-6C1F-4465-A28E-36BA078D9E6D}" srcOrd="2" destOrd="0" presId="urn:microsoft.com/office/officeart/2005/8/layout/vProcess5"/>
    <dgm:cxn modelId="{6447DEEF-F36C-47A8-A104-5FCED3EF90F7}" type="presParOf" srcId="{EB29EAE1-338B-4C1D-9377-7C8AB4505C97}" destId="{4E70484B-8BDC-4836-977E-E29C00CBA08B}" srcOrd="3" destOrd="0" presId="urn:microsoft.com/office/officeart/2005/8/layout/vProcess5"/>
    <dgm:cxn modelId="{E5018EDA-79C8-461F-A8B9-D8754F143E47}" type="presParOf" srcId="{EB29EAE1-338B-4C1D-9377-7C8AB4505C97}" destId="{73574FB1-47C9-47B4-95DA-C275278B871F}" srcOrd="4" destOrd="0" presId="urn:microsoft.com/office/officeart/2005/8/layout/vProcess5"/>
    <dgm:cxn modelId="{8A4349AC-5402-49E8-9B94-E69EDD8DEAA9}" type="presParOf" srcId="{EB29EAE1-338B-4C1D-9377-7C8AB4505C97}" destId="{C2F03053-00F9-424A-99DB-907F784BBDB2}" srcOrd="5" destOrd="0" presId="urn:microsoft.com/office/officeart/2005/8/layout/vProcess5"/>
    <dgm:cxn modelId="{F3FE6737-C725-4E1B-A71D-9EBBFCE930B7}" type="presParOf" srcId="{EB29EAE1-338B-4C1D-9377-7C8AB4505C97}" destId="{11693401-2824-4340-A4FF-A548351BE1B4}" srcOrd="6" destOrd="0" presId="urn:microsoft.com/office/officeart/2005/8/layout/vProcess5"/>
    <dgm:cxn modelId="{5C0D0207-EA9C-4BA8-946A-E6EBB6B5D041}" type="presParOf" srcId="{EB29EAE1-338B-4C1D-9377-7C8AB4505C97}" destId="{76C46C49-807D-404B-8EBF-E2CB458D9883}" srcOrd="7" destOrd="0" presId="urn:microsoft.com/office/officeart/2005/8/layout/vProcess5"/>
    <dgm:cxn modelId="{9A754037-B932-4724-8D41-F95A949283A9}" type="presParOf" srcId="{EB29EAE1-338B-4C1D-9377-7C8AB4505C97}" destId="{EF5D169A-8AD9-43FF-B058-B5750645BF39}" srcOrd="8" destOrd="0" presId="urn:microsoft.com/office/officeart/2005/8/layout/vProcess5"/>
    <dgm:cxn modelId="{3EB7491E-00F7-42C0-BF99-429CFB9BF299}" type="presParOf" srcId="{EB29EAE1-338B-4C1D-9377-7C8AB4505C97}" destId="{2007F4A5-2156-4325-BD1B-F0E0EAF73C3E}" srcOrd="9" destOrd="0" presId="urn:microsoft.com/office/officeart/2005/8/layout/vProcess5"/>
    <dgm:cxn modelId="{1942554C-2785-431B-A448-6671F0A1FAF9}" type="presParOf" srcId="{EB29EAE1-338B-4C1D-9377-7C8AB4505C97}" destId="{9F703BDF-B216-4D83-8806-BD00EC8D2152}" srcOrd="10" destOrd="0" presId="urn:microsoft.com/office/officeart/2005/8/layout/vProcess5"/>
    <dgm:cxn modelId="{1397183B-092F-4D99-B2CD-6E493058A8FD}" type="presParOf" srcId="{EB29EAE1-338B-4C1D-9377-7C8AB4505C97}" destId="{F06AA401-B427-4674-B99B-956F9091007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7363B92-9F52-4FF2-9401-0F36B3C0B73E}" type="doc">
      <dgm:prSet loTypeId="urn:microsoft.com/office/officeart/2009/3/layout/HorizontalOrganizationChart" loCatId="hierarchy" qsTypeId="urn:microsoft.com/office/officeart/2005/8/quickstyle/simple1" qsCatId="simple" csTypeId="urn:microsoft.com/office/officeart/2005/8/colors/colorful5" csCatId="colorful" phldr="1"/>
      <dgm:spPr/>
      <dgm:t>
        <a:bodyPr/>
        <a:lstStyle/>
        <a:p>
          <a:endParaRPr lang="en-US"/>
        </a:p>
      </dgm:t>
    </dgm:pt>
    <dgm:pt modelId="{7872C302-2189-43AB-A9C1-32D375CF854F}">
      <dgm:prSet phldrT="[Text]"/>
      <dgm:spPr/>
      <dgm:t>
        <a:bodyPr/>
        <a:lstStyle/>
        <a:p>
          <a:r>
            <a:rPr lang="en-US" dirty="0"/>
            <a:t>Impact is not uniform – hotels with strong revenue management &amp; dynamic pricing cope better (Institute of Hospitality, 2024)</a:t>
          </a:r>
        </a:p>
      </dgm:t>
    </dgm:pt>
    <dgm:pt modelId="{7AD00FE5-438C-49DA-93F7-6EA1295CE5CB}" type="parTrans" cxnId="{89A0B7B2-7583-44BB-B13B-DDC39BC0185F}">
      <dgm:prSet/>
      <dgm:spPr/>
      <dgm:t>
        <a:bodyPr/>
        <a:lstStyle/>
        <a:p>
          <a:endParaRPr lang="en-US"/>
        </a:p>
      </dgm:t>
    </dgm:pt>
    <dgm:pt modelId="{9E01EFED-901F-43EC-982B-3C9DC7363829}" type="sibTrans" cxnId="{89A0B7B2-7583-44BB-B13B-DDC39BC0185F}">
      <dgm:prSet/>
      <dgm:spPr/>
      <dgm:t>
        <a:bodyPr/>
        <a:lstStyle/>
        <a:p>
          <a:endParaRPr lang="en-US"/>
        </a:p>
      </dgm:t>
    </dgm:pt>
    <dgm:pt modelId="{558FA856-F262-4D80-B71D-C201AD26DEE1}">
      <dgm:prSet phldrT="[Text]"/>
      <dgm:spPr/>
      <dgm:t>
        <a:bodyPr/>
        <a:lstStyle/>
        <a:p>
          <a:r>
            <a:rPr lang="en-US" dirty="0"/>
            <a:t>Profitability depends on three factors:</a:t>
          </a:r>
        </a:p>
      </dgm:t>
    </dgm:pt>
    <dgm:pt modelId="{B857EC58-C5D8-4D83-8998-DC1874C8420C}" type="parTrans" cxnId="{C735B6FA-586A-406E-AF63-DD03A4287E85}">
      <dgm:prSet/>
      <dgm:spPr/>
      <dgm:t>
        <a:bodyPr/>
        <a:lstStyle/>
        <a:p>
          <a:endParaRPr lang="en-US"/>
        </a:p>
      </dgm:t>
    </dgm:pt>
    <dgm:pt modelId="{62EB074D-5F49-46EF-A7C0-EE6D1C8EAF0E}" type="sibTrans" cxnId="{C735B6FA-586A-406E-AF63-DD03A4287E85}">
      <dgm:prSet/>
      <dgm:spPr/>
      <dgm:t>
        <a:bodyPr/>
        <a:lstStyle/>
        <a:p>
          <a:endParaRPr lang="en-US"/>
        </a:p>
      </dgm:t>
    </dgm:pt>
    <dgm:pt modelId="{59359E11-06B6-42F2-A6A2-63D260B76068}">
      <dgm:prSet phldrT="[Text]"/>
      <dgm:spPr/>
      <dgm:t>
        <a:bodyPr/>
        <a:lstStyle/>
        <a:p>
          <a:r>
            <a:rPr lang="en-US"/>
            <a:t>RBV </a:t>
          </a:r>
          <a:r>
            <a:rPr lang="en-US" dirty="0"/>
            <a:t>example: Premier Inn / Whitbread – </a:t>
          </a:r>
          <a:r>
            <a:rPr lang="en-US" dirty="0" err="1"/>
            <a:t>standardised</a:t>
          </a:r>
          <a:r>
            <a:rPr lang="en-US" dirty="0"/>
            <a:t> systems and managerial control deliver higher productivity (Whitbread PLC, 2021)</a:t>
          </a:r>
        </a:p>
      </dgm:t>
    </dgm:pt>
    <dgm:pt modelId="{132AE6BF-6B8B-4B6D-8667-FC89F947061F}" type="parTrans" cxnId="{AD966F4B-2FA9-41CF-AEF2-045B99ED6153}">
      <dgm:prSet/>
      <dgm:spPr/>
      <dgm:t>
        <a:bodyPr/>
        <a:lstStyle/>
        <a:p>
          <a:endParaRPr lang="en-US"/>
        </a:p>
      </dgm:t>
    </dgm:pt>
    <dgm:pt modelId="{5334C598-E276-4E09-9F08-0EC8544FE913}" type="sibTrans" cxnId="{AD966F4B-2FA9-41CF-AEF2-045B99ED6153}">
      <dgm:prSet/>
      <dgm:spPr/>
      <dgm:t>
        <a:bodyPr/>
        <a:lstStyle/>
        <a:p>
          <a:endParaRPr lang="en-US"/>
        </a:p>
      </dgm:t>
    </dgm:pt>
    <dgm:pt modelId="{E6B2DD53-89A1-4F41-AF57-8F8AC086EE3D}">
      <dgm:prSet phldrT="[Text]"/>
      <dgm:spPr/>
      <dgm:t>
        <a:bodyPr/>
        <a:lstStyle/>
        <a:p>
          <a:r>
            <a:rPr lang="en-US" dirty="0"/>
            <a:t>wage level</a:t>
          </a:r>
        </a:p>
      </dgm:t>
    </dgm:pt>
    <dgm:pt modelId="{85E67F19-8297-4F3B-9F97-8D5CA290F0BF}" type="parTrans" cxnId="{CB67DBB0-4C11-4606-97F8-3412BBE5D9C7}">
      <dgm:prSet/>
      <dgm:spPr/>
      <dgm:t>
        <a:bodyPr/>
        <a:lstStyle/>
        <a:p>
          <a:endParaRPr lang="en-US"/>
        </a:p>
      </dgm:t>
    </dgm:pt>
    <dgm:pt modelId="{468443CA-5AC7-46E0-ACD1-7B17DD0AEB90}" type="sibTrans" cxnId="{CB67DBB0-4C11-4606-97F8-3412BBE5D9C7}">
      <dgm:prSet/>
      <dgm:spPr/>
      <dgm:t>
        <a:bodyPr/>
        <a:lstStyle/>
        <a:p>
          <a:endParaRPr lang="en-US"/>
        </a:p>
      </dgm:t>
    </dgm:pt>
    <dgm:pt modelId="{2DA33A92-52A4-43EE-A8E3-4D056613FB9C}">
      <dgm:prSet phldrT="[Text]"/>
      <dgm:spPr/>
      <dgm:t>
        <a:bodyPr/>
        <a:lstStyle/>
        <a:p>
          <a:r>
            <a:rPr lang="en-US" dirty="0"/>
            <a:t>revenue generation</a:t>
          </a:r>
        </a:p>
      </dgm:t>
    </dgm:pt>
    <dgm:pt modelId="{ED1429EF-6807-4685-ABFA-98D28FDC34C1}" type="parTrans" cxnId="{FDCCB125-A8B0-48FC-999D-DB6018C4BE6C}">
      <dgm:prSet/>
      <dgm:spPr/>
      <dgm:t>
        <a:bodyPr/>
        <a:lstStyle/>
        <a:p>
          <a:endParaRPr lang="en-US"/>
        </a:p>
      </dgm:t>
    </dgm:pt>
    <dgm:pt modelId="{5AC8874A-B3FA-4090-B698-672B09ECDBB9}" type="sibTrans" cxnId="{FDCCB125-A8B0-48FC-999D-DB6018C4BE6C}">
      <dgm:prSet/>
      <dgm:spPr/>
      <dgm:t>
        <a:bodyPr/>
        <a:lstStyle/>
        <a:p>
          <a:endParaRPr lang="en-US"/>
        </a:p>
      </dgm:t>
    </dgm:pt>
    <dgm:pt modelId="{E38C9341-FDD8-4398-9F3C-88349C67605D}">
      <dgm:prSet phldrT="[Text]"/>
      <dgm:spPr/>
      <dgm:t>
        <a:bodyPr/>
        <a:lstStyle/>
        <a:p>
          <a:r>
            <a:rPr lang="en-US" dirty="0"/>
            <a:t>productivity</a:t>
          </a:r>
        </a:p>
      </dgm:t>
    </dgm:pt>
    <dgm:pt modelId="{E290E907-1845-45C8-A862-718AF5A743C4}" type="parTrans" cxnId="{959E1DD4-E5D9-49AC-96B6-923D8218BBB2}">
      <dgm:prSet/>
      <dgm:spPr/>
      <dgm:t>
        <a:bodyPr/>
        <a:lstStyle/>
        <a:p>
          <a:endParaRPr lang="en-US"/>
        </a:p>
      </dgm:t>
    </dgm:pt>
    <dgm:pt modelId="{76390606-26C5-42FC-A344-05523E618904}" type="sibTrans" cxnId="{959E1DD4-E5D9-49AC-96B6-923D8218BBB2}">
      <dgm:prSet/>
      <dgm:spPr/>
      <dgm:t>
        <a:bodyPr/>
        <a:lstStyle/>
        <a:p>
          <a:endParaRPr lang="en-US"/>
        </a:p>
      </dgm:t>
    </dgm:pt>
    <dgm:pt modelId="{187750B9-05B9-4504-924E-474DB1BA452F}" type="pres">
      <dgm:prSet presAssocID="{B7363B92-9F52-4FF2-9401-0F36B3C0B73E}" presName="hierChild1" presStyleCnt="0">
        <dgm:presLayoutVars>
          <dgm:orgChart val="1"/>
          <dgm:chPref val="1"/>
          <dgm:dir/>
          <dgm:animOne val="branch"/>
          <dgm:animLvl val="lvl"/>
          <dgm:resizeHandles/>
        </dgm:presLayoutVars>
      </dgm:prSet>
      <dgm:spPr/>
    </dgm:pt>
    <dgm:pt modelId="{A820E02B-C40A-47A8-A1A7-1C550429C82F}" type="pres">
      <dgm:prSet presAssocID="{7872C302-2189-43AB-A9C1-32D375CF854F}" presName="hierRoot1" presStyleCnt="0">
        <dgm:presLayoutVars>
          <dgm:hierBranch val="init"/>
        </dgm:presLayoutVars>
      </dgm:prSet>
      <dgm:spPr/>
    </dgm:pt>
    <dgm:pt modelId="{C55622E0-2C8F-4C0E-9C01-F5D7F8595F7F}" type="pres">
      <dgm:prSet presAssocID="{7872C302-2189-43AB-A9C1-32D375CF854F}" presName="rootComposite1" presStyleCnt="0"/>
      <dgm:spPr/>
    </dgm:pt>
    <dgm:pt modelId="{AB7C4A2B-946A-470A-9FED-287959EE99A9}" type="pres">
      <dgm:prSet presAssocID="{7872C302-2189-43AB-A9C1-32D375CF854F}" presName="rootText1" presStyleLbl="node0" presStyleIdx="0" presStyleCnt="3">
        <dgm:presLayoutVars>
          <dgm:chPref val="3"/>
        </dgm:presLayoutVars>
      </dgm:prSet>
      <dgm:spPr/>
    </dgm:pt>
    <dgm:pt modelId="{6B6B6466-221B-46EA-89E4-B1F40805218E}" type="pres">
      <dgm:prSet presAssocID="{7872C302-2189-43AB-A9C1-32D375CF854F}" presName="rootConnector1" presStyleLbl="node1" presStyleIdx="0" presStyleCnt="0"/>
      <dgm:spPr/>
    </dgm:pt>
    <dgm:pt modelId="{6AA34915-A14F-4AE9-B4FA-376D71B133AF}" type="pres">
      <dgm:prSet presAssocID="{7872C302-2189-43AB-A9C1-32D375CF854F}" presName="hierChild2" presStyleCnt="0"/>
      <dgm:spPr/>
    </dgm:pt>
    <dgm:pt modelId="{294B7F63-61FA-43E6-8DB5-603E15468F0B}" type="pres">
      <dgm:prSet presAssocID="{7872C302-2189-43AB-A9C1-32D375CF854F}" presName="hierChild3" presStyleCnt="0"/>
      <dgm:spPr/>
    </dgm:pt>
    <dgm:pt modelId="{FCD6BCE2-549D-4828-9A8C-1953D2013A78}" type="pres">
      <dgm:prSet presAssocID="{558FA856-F262-4D80-B71D-C201AD26DEE1}" presName="hierRoot1" presStyleCnt="0">
        <dgm:presLayoutVars>
          <dgm:hierBranch val="init"/>
        </dgm:presLayoutVars>
      </dgm:prSet>
      <dgm:spPr/>
    </dgm:pt>
    <dgm:pt modelId="{7195FF46-2541-4CB9-B51A-1272618BCD56}" type="pres">
      <dgm:prSet presAssocID="{558FA856-F262-4D80-B71D-C201AD26DEE1}" presName="rootComposite1" presStyleCnt="0"/>
      <dgm:spPr/>
    </dgm:pt>
    <dgm:pt modelId="{32FD2B78-27F0-4547-8995-EF90C9DF230F}" type="pres">
      <dgm:prSet presAssocID="{558FA856-F262-4D80-B71D-C201AD26DEE1}" presName="rootText1" presStyleLbl="node0" presStyleIdx="1" presStyleCnt="3">
        <dgm:presLayoutVars>
          <dgm:chPref val="3"/>
        </dgm:presLayoutVars>
      </dgm:prSet>
      <dgm:spPr/>
    </dgm:pt>
    <dgm:pt modelId="{DB3E2492-46AF-4553-9B13-EDE09DBA6A14}" type="pres">
      <dgm:prSet presAssocID="{558FA856-F262-4D80-B71D-C201AD26DEE1}" presName="rootConnector1" presStyleLbl="node1" presStyleIdx="0" presStyleCnt="0"/>
      <dgm:spPr/>
    </dgm:pt>
    <dgm:pt modelId="{87731F04-78A2-4E44-B72F-40AFA314AF57}" type="pres">
      <dgm:prSet presAssocID="{558FA856-F262-4D80-B71D-C201AD26DEE1}" presName="hierChild2" presStyleCnt="0"/>
      <dgm:spPr/>
    </dgm:pt>
    <dgm:pt modelId="{4C27597A-7EEC-4936-9E81-B190872582F3}" type="pres">
      <dgm:prSet presAssocID="{85E67F19-8297-4F3B-9F97-8D5CA290F0BF}" presName="Name64" presStyleLbl="parChTrans1D2" presStyleIdx="0" presStyleCnt="3"/>
      <dgm:spPr/>
    </dgm:pt>
    <dgm:pt modelId="{7C7CF1B3-CD83-4A6A-9620-6C44DCB943F4}" type="pres">
      <dgm:prSet presAssocID="{E6B2DD53-89A1-4F41-AF57-8F8AC086EE3D}" presName="hierRoot2" presStyleCnt="0">
        <dgm:presLayoutVars>
          <dgm:hierBranch val="init"/>
        </dgm:presLayoutVars>
      </dgm:prSet>
      <dgm:spPr/>
    </dgm:pt>
    <dgm:pt modelId="{73EA9773-E1D6-442D-8151-B85438B47004}" type="pres">
      <dgm:prSet presAssocID="{E6B2DD53-89A1-4F41-AF57-8F8AC086EE3D}" presName="rootComposite" presStyleCnt="0"/>
      <dgm:spPr/>
    </dgm:pt>
    <dgm:pt modelId="{ABB6EA57-A6D3-4642-A3AB-58F01C4C7AF3}" type="pres">
      <dgm:prSet presAssocID="{E6B2DD53-89A1-4F41-AF57-8F8AC086EE3D}" presName="rootText" presStyleLbl="node2" presStyleIdx="0" presStyleCnt="3">
        <dgm:presLayoutVars>
          <dgm:chPref val="3"/>
        </dgm:presLayoutVars>
      </dgm:prSet>
      <dgm:spPr/>
    </dgm:pt>
    <dgm:pt modelId="{3BA6E634-3327-4227-80C9-651E1B5F93A2}" type="pres">
      <dgm:prSet presAssocID="{E6B2DD53-89A1-4F41-AF57-8F8AC086EE3D}" presName="rootConnector" presStyleLbl="node2" presStyleIdx="0" presStyleCnt="3"/>
      <dgm:spPr/>
    </dgm:pt>
    <dgm:pt modelId="{BC6A0569-0A79-4255-8A70-CC9C5009120D}" type="pres">
      <dgm:prSet presAssocID="{E6B2DD53-89A1-4F41-AF57-8F8AC086EE3D}" presName="hierChild4" presStyleCnt="0"/>
      <dgm:spPr/>
    </dgm:pt>
    <dgm:pt modelId="{33CC98CF-11D9-40D4-97F4-C1C17D9BDC74}" type="pres">
      <dgm:prSet presAssocID="{E6B2DD53-89A1-4F41-AF57-8F8AC086EE3D}" presName="hierChild5" presStyleCnt="0"/>
      <dgm:spPr/>
    </dgm:pt>
    <dgm:pt modelId="{9A08FE6C-9395-435E-B216-4672200A22F3}" type="pres">
      <dgm:prSet presAssocID="{ED1429EF-6807-4685-ABFA-98D28FDC34C1}" presName="Name64" presStyleLbl="parChTrans1D2" presStyleIdx="1" presStyleCnt="3"/>
      <dgm:spPr/>
    </dgm:pt>
    <dgm:pt modelId="{57874DBC-A467-4752-9D72-2820ED614EC3}" type="pres">
      <dgm:prSet presAssocID="{2DA33A92-52A4-43EE-A8E3-4D056613FB9C}" presName="hierRoot2" presStyleCnt="0">
        <dgm:presLayoutVars>
          <dgm:hierBranch val="init"/>
        </dgm:presLayoutVars>
      </dgm:prSet>
      <dgm:spPr/>
    </dgm:pt>
    <dgm:pt modelId="{DEC3FCAA-CF74-44D2-90D8-2087A37E4726}" type="pres">
      <dgm:prSet presAssocID="{2DA33A92-52A4-43EE-A8E3-4D056613FB9C}" presName="rootComposite" presStyleCnt="0"/>
      <dgm:spPr/>
    </dgm:pt>
    <dgm:pt modelId="{64769A83-52D9-4091-BB65-2042E59418E9}" type="pres">
      <dgm:prSet presAssocID="{2DA33A92-52A4-43EE-A8E3-4D056613FB9C}" presName="rootText" presStyleLbl="node2" presStyleIdx="1" presStyleCnt="3">
        <dgm:presLayoutVars>
          <dgm:chPref val="3"/>
        </dgm:presLayoutVars>
      </dgm:prSet>
      <dgm:spPr/>
    </dgm:pt>
    <dgm:pt modelId="{5F8B08E2-CBB9-4D0C-93EA-9B9330392AB3}" type="pres">
      <dgm:prSet presAssocID="{2DA33A92-52A4-43EE-A8E3-4D056613FB9C}" presName="rootConnector" presStyleLbl="node2" presStyleIdx="1" presStyleCnt="3"/>
      <dgm:spPr/>
    </dgm:pt>
    <dgm:pt modelId="{423C8E37-6A30-4224-92A6-39D50515AA96}" type="pres">
      <dgm:prSet presAssocID="{2DA33A92-52A4-43EE-A8E3-4D056613FB9C}" presName="hierChild4" presStyleCnt="0"/>
      <dgm:spPr/>
    </dgm:pt>
    <dgm:pt modelId="{CE345DED-166B-4610-953D-9A61E395B848}" type="pres">
      <dgm:prSet presAssocID="{2DA33A92-52A4-43EE-A8E3-4D056613FB9C}" presName="hierChild5" presStyleCnt="0"/>
      <dgm:spPr/>
    </dgm:pt>
    <dgm:pt modelId="{E7D2BB0C-5659-428B-94A3-5BA7D40C4F3E}" type="pres">
      <dgm:prSet presAssocID="{E290E907-1845-45C8-A862-718AF5A743C4}" presName="Name64" presStyleLbl="parChTrans1D2" presStyleIdx="2" presStyleCnt="3"/>
      <dgm:spPr/>
    </dgm:pt>
    <dgm:pt modelId="{E42DC017-75B2-4167-B606-20C1245A19A0}" type="pres">
      <dgm:prSet presAssocID="{E38C9341-FDD8-4398-9F3C-88349C67605D}" presName="hierRoot2" presStyleCnt="0">
        <dgm:presLayoutVars>
          <dgm:hierBranch val="init"/>
        </dgm:presLayoutVars>
      </dgm:prSet>
      <dgm:spPr/>
    </dgm:pt>
    <dgm:pt modelId="{5BF4362D-6562-4A93-8588-D4BDDF514622}" type="pres">
      <dgm:prSet presAssocID="{E38C9341-FDD8-4398-9F3C-88349C67605D}" presName="rootComposite" presStyleCnt="0"/>
      <dgm:spPr/>
    </dgm:pt>
    <dgm:pt modelId="{069DFB2E-7242-4C29-9C5C-855034DB3E31}" type="pres">
      <dgm:prSet presAssocID="{E38C9341-FDD8-4398-9F3C-88349C67605D}" presName="rootText" presStyleLbl="node2" presStyleIdx="2" presStyleCnt="3">
        <dgm:presLayoutVars>
          <dgm:chPref val="3"/>
        </dgm:presLayoutVars>
      </dgm:prSet>
      <dgm:spPr/>
    </dgm:pt>
    <dgm:pt modelId="{B6445AFE-F70A-4004-929F-E2FAE6985718}" type="pres">
      <dgm:prSet presAssocID="{E38C9341-FDD8-4398-9F3C-88349C67605D}" presName="rootConnector" presStyleLbl="node2" presStyleIdx="2" presStyleCnt="3"/>
      <dgm:spPr/>
    </dgm:pt>
    <dgm:pt modelId="{220AE905-56D9-4B53-A33F-FEDB1BBC3A2C}" type="pres">
      <dgm:prSet presAssocID="{E38C9341-FDD8-4398-9F3C-88349C67605D}" presName="hierChild4" presStyleCnt="0"/>
      <dgm:spPr/>
    </dgm:pt>
    <dgm:pt modelId="{A4FB42EC-6F54-48BF-A140-EA3A33115A18}" type="pres">
      <dgm:prSet presAssocID="{E38C9341-FDD8-4398-9F3C-88349C67605D}" presName="hierChild5" presStyleCnt="0"/>
      <dgm:spPr/>
    </dgm:pt>
    <dgm:pt modelId="{0C234148-427E-4518-BF47-63A0FBE39847}" type="pres">
      <dgm:prSet presAssocID="{558FA856-F262-4D80-B71D-C201AD26DEE1}" presName="hierChild3" presStyleCnt="0"/>
      <dgm:spPr/>
    </dgm:pt>
    <dgm:pt modelId="{4F5EFEFD-5F84-401E-BA1B-A911E88FDE69}" type="pres">
      <dgm:prSet presAssocID="{59359E11-06B6-42F2-A6A2-63D260B76068}" presName="hierRoot1" presStyleCnt="0">
        <dgm:presLayoutVars>
          <dgm:hierBranch val="init"/>
        </dgm:presLayoutVars>
      </dgm:prSet>
      <dgm:spPr/>
    </dgm:pt>
    <dgm:pt modelId="{6B47C0C8-86E3-492A-A02F-FA2184AE6C16}" type="pres">
      <dgm:prSet presAssocID="{59359E11-06B6-42F2-A6A2-63D260B76068}" presName="rootComposite1" presStyleCnt="0"/>
      <dgm:spPr/>
    </dgm:pt>
    <dgm:pt modelId="{F0ED7919-F918-4C48-8DD2-51977A259634}" type="pres">
      <dgm:prSet presAssocID="{59359E11-06B6-42F2-A6A2-63D260B76068}" presName="rootText1" presStyleLbl="node0" presStyleIdx="2" presStyleCnt="3">
        <dgm:presLayoutVars>
          <dgm:chPref val="3"/>
        </dgm:presLayoutVars>
      </dgm:prSet>
      <dgm:spPr/>
    </dgm:pt>
    <dgm:pt modelId="{ED5A3D4D-E3EA-44D0-B528-BD1110A86920}" type="pres">
      <dgm:prSet presAssocID="{59359E11-06B6-42F2-A6A2-63D260B76068}" presName="rootConnector1" presStyleLbl="node1" presStyleIdx="0" presStyleCnt="0"/>
      <dgm:spPr/>
    </dgm:pt>
    <dgm:pt modelId="{813863D2-DA2D-4E74-B681-37F3442BD450}" type="pres">
      <dgm:prSet presAssocID="{59359E11-06B6-42F2-A6A2-63D260B76068}" presName="hierChild2" presStyleCnt="0"/>
      <dgm:spPr/>
    </dgm:pt>
    <dgm:pt modelId="{3411791D-44D6-4B1B-9A4A-2B418D2C6E60}" type="pres">
      <dgm:prSet presAssocID="{59359E11-06B6-42F2-A6A2-63D260B76068}" presName="hierChild3" presStyleCnt="0"/>
      <dgm:spPr/>
    </dgm:pt>
  </dgm:ptLst>
  <dgm:cxnLst>
    <dgm:cxn modelId="{F566340F-9640-4F39-BC92-8CBB29025357}" type="presOf" srcId="{558FA856-F262-4D80-B71D-C201AD26DEE1}" destId="{32FD2B78-27F0-4547-8995-EF90C9DF230F}" srcOrd="0" destOrd="0" presId="urn:microsoft.com/office/officeart/2009/3/layout/HorizontalOrganizationChart"/>
    <dgm:cxn modelId="{D4E84A14-BC0F-4C13-B20B-596CB22A4294}" type="presOf" srcId="{E38C9341-FDD8-4398-9F3C-88349C67605D}" destId="{B6445AFE-F70A-4004-929F-E2FAE6985718}" srcOrd="1" destOrd="0" presId="urn:microsoft.com/office/officeart/2009/3/layout/HorizontalOrganizationChart"/>
    <dgm:cxn modelId="{D9765918-AF2F-4C9A-A7A2-484A50CF260F}" type="presOf" srcId="{B7363B92-9F52-4FF2-9401-0F36B3C0B73E}" destId="{187750B9-05B9-4504-924E-474DB1BA452F}" srcOrd="0" destOrd="0" presId="urn:microsoft.com/office/officeart/2009/3/layout/HorizontalOrganizationChart"/>
    <dgm:cxn modelId="{9CBB2E1B-3026-46AF-82C3-BF6DA7386FB1}" type="presOf" srcId="{85E67F19-8297-4F3B-9F97-8D5CA290F0BF}" destId="{4C27597A-7EEC-4936-9E81-B190872582F3}" srcOrd="0" destOrd="0" presId="urn:microsoft.com/office/officeart/2009/3/layout/HorizontalOrganizationChart"/>
    <dgm:cxn modelId="{FDCCB125-A8B0-48FC-999D-DB6018C4BE6C}" srcId="{558FA856-F262-4D80-B71D-C201AD26DEE1}" destId="{2DA33A92-52A4-43EE-A8E3-4D056613FB9C}" srcOrd="1" destOrd="0" parTransId="{ED1429EF-6807-4685-ABFA-98D28FDC34C1}" sibTransId="{5AC8874A-B3FA-4090-B698-672B09ECDBB9}"/>
    <dgm:cxn modelId="{E3816E2B-FA30-4DDA-9998-E2D492887256}" type="presOf" srcId="{7872C302-2189-43AB-A9C1-32D375CF854F}" destId="{6B6B6466-221B-46EA-89E4-B1F40805218E}" srcOrd="1" destOrd="0" presId="urn:microsoft.com/office/officeart/2009/3/layout/HorizontalOrganizationChart"/>
    <dgm:cxn modelId="{85197830-AB4F-45B8-8756-80437A067F98}" type="presOf" srcId="{E38C9341-FDD8-4398-9F3C-88349C67605D}" destId="{069DFB2E-7242-4C29-9C5C-855034DB3E31}" srcOrd="0" destOrd="0" presId="urn:microsoft.com/office/officeart/2009/3/layout/HorizontalOrganizationChart"/>
    <dgm:cxn modelId="{3547A033-F729-411E-BAA9-9AAEFC02ADA5}" type="presOf" srcId="{59359E11-06B6-42F2-A6A2-63D260B76068}" destId="{ED5A3D4D-E3EA-44D0-B528-BD1110A86920}" srcOrd="1" destOrd="0" presId="urn:microsoft.com/office/officeart/2009/3/layout/HorizontalOrganizationChart"/>
    <dgm:cxn modelId="{AD966F4B-2FA9-41CF-AEF2-045B99ED6153}" srcId="{B7363B92-9F52-4FF2-9401-0F36B3C0B73E}" destId="{59359E11-06B6-42F2-A6A2-63D260B76068}" srcOrd="2" destOrd="0" parTransId="{132AE6BF-6B8B-4B6D-8667-FC89F947061F}" sibTransId="{5334C598-E276-4E09-9F08-0EC8544FE913}"/>
    <dgm:cxn modelId="{30DE6C62-B958-4993-BA1C-50F10680419E}" type="presOf" srcId="{59359E11-06B6-42F2-A6A2-63D260B76068}" destId="{F0ED7919-F918-4C48-8DD2-51977A259634}" srcOrd="0" destOrd="0" presId="urn:microsoft.com/office/officeart/2009/3/layout/HorizontalOrganizationChart"/>
    <dgm:cxn modelId="{CC8FEC88-09AF-4429-8623-DC4D42F7F0A2}" type="presOf" srcId="{2DA33A92-52A4-43EE-A8E3-4D056613FB9C}" destId="{5F8B08E2-CBB9-4D0C-93EA-9B9330392AB3}" srcOrd="1" destOrd="0" presId="urn:microsoft.com/office/officeart/2009/3/layout/HorizontalOrganizationChart"/>
    <dgm:cxn modelId="{08ACCB93-14FD-4D0A-B6EF-6F49E6815E9A}" type="presOf" srcId="{E6B2DD53-89A1-4F41-AF57-8F8AC086EE3D}" destId="{ABB6EA57-A6D3-4642-A3AB-58F01C4C7AF3}" srcOrd="0" destOrd="0" presId="urn:microsoft.com/office/officeart/2009/3/layout/HorizontalOrganizationChart"/>
    <dgm:cxn modelId="{349FD494-3BB5-4805-9BC7-E0AB0DC91F0D}" type="presOf" srcId="{E290E907-1845-45C8-A862-718AF5A743C4}" destId="{E7D2BB0C-5659-428B-94A3-5BA7D40C4F3E}" srcOrd="0" destOrd="0" presId="urn:microsoft.com/office/officeart/2009/3/layout/HorizontalOrganizationChart"/>
    <dgm:cxn modelId="{CB67DBB0-4C11-4606-97F8-3412BBE5D9C7}" srcId="{558FA856-F262-4D80-B71D-C201AD26DEE1}" destId="{E6B2DD53-89A1-4F41-AF57-8F8AC086EE3D}" srcOrd="0" destOrd="0" parTransId="{85E67F19-8297-4F3B-9F97-8D5CA290F0BF}" sibTransId="{468443CA-5AC7-46E0-ACD1-7B17DD0AEB90}"/>
    <dgm:cxn modelId="{89A0B7B2-7583-44BB-B13B-DDC39BC0185F}" srcId="{B7363B92-9F52-4FF2-9401-0F36B3C0B73E}" destId="{7872C302-2189-43AB-A9C1-32D375CF854F}" srcOrd="0" destOrd="0" parTransId="{7AD00FE5-438C-49DA-93F7-6EA1295CE5CB}" sibTransId="{9E01EFED-901F-43EC-982B-3C9DC7363829}"/>
    <dgm:cxn modelId="{6658E5B2-4C36-43F4-9356-76DCEBC22332}" type="presOf" srcId="{ED1429EF-6807-4685-ABFA-98D28FDC34C1}" destId="{9A08FE6C-9395-435E-B216-4672200A22F3}" srcOrd="0" destOrd="0" presId="urn:microsoft.com/office/officeart/2009/3/layout/HorizontalOrganizationChart"/>
    <dgm:cxn modelId="{E97B45C9-BED5-489C-B2AE-74D18DE474D5}" type="presOf" srcId="{E6B2DD53-89A1-4F41-AF57-8F8AC086EE3D}" destId="{3BA6E634-3327-4227-80C9-651E1B5F93A2}" srcOrd="1" destOrd="0" presId="urn:microsoft.com/office/officeart/2009/3/layout/HorizontalOrganizationChart"/>
    <dgm:cxn modelId="{FDF917CD-20B5-4B02-81AD-E5D7CC1FABC7}" type="presOf" srcId="{7872C302-2189-43AB-A9C1-32D375CF854F}" destId="{AB7C4A2B-946A-470A-9FED-287959EE99A9}" srcOrd="0" destOrd="0" presId="urn:microsoft.com/office/officeart/2009/3/layout/HorizontalOrganizationChart"/>
    <dgm:cxn modelId="{5ED416D1-89E8-4D78-A7CD-7D1BCE182D1E}" type="presOf" srcId="{2DA33A92-52A4-43EE-A8E3-4D056613FB9C}" destId="{64769A83-52D9-4091-BB65-2042E59418E9}" srcOrd="0" destOrd="0" presId="urn:microsoft.com/office/officeart/2009/3/layout/HorizontalOrganizationChart"/>
    <dgm:cxn modelId="{959E1DD4-E5D9-49AC-96B6-923D8218BBB2}" srcId="{558FA856-F262-4D80-B71D-C201AD26DEE1}" destId="{E38C9341-FDD8-4398-9F3C-88349C67605D}" srcOrd="2" destOrd="0" parTransId="{E290E907-1845-45C8-A862-718AF5A743C4}" sibTransId="{76390606-26C5-42FC-A344-05523E618904}"/>
    <dgm:cxn modelId="{387E5BDC-4FA1-4864-B282-9F17A16DFF76}" type="presOf" srcId="{558FA856-F262-4D80-B71D-C201AD26DEE1}" destId="{DB3E2492-46AF-4553-9B13-EDE09DBA6A14}" srcOrd="1" destOrd="0" presId="urn:microsoft.com/office/officeart/2009/3/layout/HorizontalOrganizationChart"/>
    <dgm:cxn modelId="{C735B6FA-586A-406E-AF63-DD03A4287E85}" srcId="{B7363B92-9F52-4FF2-9401-0F36B3C0B73E}" destId="{558FA856-F262-4D80-B71D-C201AD26DEE1}" srcOrd="1" destOrd="0" parTransId="{B857EC58-C5D8-4D83-8998-DC1874C8420C}" sibTransId="{62EB074D-5F49-46EF-A7C0-EE6D1C8EAF0E}"/>
    <dgm:cxn modelId="{71253E34-75EC-4B3B-8645-E877B20488EF}" type="presParOf" srcId="{187750B9-05B9-4504-924E-474DB1BA452F}" destId="{A820E02B-C40A-47A8-A1A7-1C550429C82F}" srcOrd="0" destOrd="0" presId="urn:microsoft.com/office/officeart/2009/3/layout/HorizontalOrganizationChart"/>
    <dgm:cxn modelId="{98B0D56C-F710-4057-9220-9D20B7975BA9}" type="presParOf" srcId="{A820E02B-C40A-47A8-A1A7-1C550429C82F}" destId="{C55622E0-2C8F-4C0E-9C01-F5D7F8595F7F}" srcOrd="0" destOrd="0" presId="urn:microsoft.com/office/officeart/2009/3/layout/HorizontalOrganizationChart"/>
    <dgm:cxn modelId="{86D79A8B-B2EE-46EE-B0FB-2E1FD4F42CEB}" type="presParOf" srcId="{C55622E0-2C8F-4C0E-9C01-F5D7F8595F7F}" destId="{AB7C4A2B-946A-470A-9FED-287959EE99A9}" srcOrd="0" destOrd="0" presId="urn:microsoft.com/office/officeart/2009/3/layout/HorizontalOrganizationChart"/>
    <dgm:cxn modelId="{603AD15D-A81D-4077-B61E-AF9AE90DC08A}" type="presParOf" srcId="{C55622E0-2C8F-4C0E-9C01-F5D7F8595F7F}" destId="{6B6B6466-221B-46EA-89E4-B1F40805218E}" srcOrd="1" destOrd="0" presId="urn:microsoft.com/office/officeart/2009/3/layout/HorizontalOrganizationChart"/>
    <dgm:cxn modelId="{193C2C27-6243-431F-99A6-4380F240D777}" type="presParOf" srcId="{A820E02B-C40A-47A8-A1A7-1C550429C82F}" destId="{6AA34915-A14F-4AE9-B4FA-376D71B133AF}" srcOrd="1" destOrd="0" presId="urn:microsoft.com/office/officeart/2009/3/layout/HorizontalOrganizationChart"/>
    <dgm:cxn modelId="{73175BD5-E444-482F-B6A1-27706A09D8BF}" type="presParOf" srcId="{A820E02B-C40A-47A8-A1A7-1C550429C82F}" destId="{294B7F63-61FA-43E6-8DB5-603E15468F0B}" srcOrd="2" destOrd="0" presId="urn:microsoft.com/office/officeart/2009/3/layout/HorizontalOrganizationChart"/>
    <dgm:cxn modelId="{98A898A2-7F73-4F87-AF7F-10AA07428D2A}" type="presParOf" srcId="{187750B9-05B9-4504-924E-474DB1BA452F}" destId="{FCD6BCE2-549D-4828-9A8C-1953D2013A78}" srcOrd="1" destOrd="0" presId="urn:microsoft.com/office/officeart/2009/3/layout/HorizontalOrganizationChart"/>
    <dgm:cxn modelId="{D166EAD3-7CEC-4430-BB40-7C52F26D9C8D}" type="presParOf" srcId="{FCD6BCE2-549D-4828-9A8C-1953D2013A78}" destId="{7195FF46-2541-4CB9-B51A-1272618BCD56}" srcOrd="0" destOrd="0" presId="urn:microsoft.com/office/officeart/2009/3/layout/HorizontalOrganizationChart"/>
    <dgm:cxn modelId="{141FFE13-46B9-43D2-B0F7-96107F192692}" type="presParOf" srcId="{7195FF46-2541-4CB9-B51A-1272618BCD56}" destId="{32FD2B78-27F0-4547-8995-EF90C9DF230F}" srcOrd="0" destOrd="0" presId="urn:microsoft.com/office/officeart/2009/3/layout/HorizontalOrganizationChart"/>
    <dgm:cxn modelId="{060C519B-0DD5-4F7D-B4AE-9CF065F79FD8}" type="presParOf" srcId="{7195FF46-2541-4CB9-B51A-1272618BCD56}" destId="{DB3E2492-46AF-4553-9B13-EDE09DBA6A14}" srcOrd="1" destOrd="0" presId="urn:microsoft.com/office/officeart/2009/3/layout/HorizontalOrganizationChart"/>
    <dgm:cxn modelId="{D47D0EDD-3D39-4EC2-BE96-346F703814F6}" type="presParOf" srcId="{FCD6BCE2-549D-4828-9A8C-1953D2013A78}" destId="{87731F04-78A2-4E44-B72F-40AFA314AF57}" srcOrd="1" destOrd="0" presId="urn:microsoft.com/office/officeart/2009/3/layout/HorizontalOrganizationChart"/>
    <dgm:cxn modelId="{DFA4B082-6054-4B0C-8470-DB6D202C6875}" type="presParOf" srcId="{87731F04-78A2-4E44-B72F-40AFA314AF57}" destId="{4C27597A-7EEC-4936-9E81-B190872582F3}" srcOrd="0" destOrd="0" presId="urn:microsoft.com/office/officeart/2009/3/layout/HorizontalOrganizationChart"/>
    <dgm:cxn modelId="{B46F1EC4-24DE-49E9-8956-1AE5167A0222}" type="presParOf" srcId="{87731F04-78A2-4E44-B72F-40AFA314AF57}" destId="{7C7CF1B3-CD83-4A6A-9620-6C44DCB943F4}" srcOrd="1" destOrd="0" presId="urn:microsoft.com/office/officeart/2009/3/layout/HorizontalOrganizationChart"/>
    <dgm:cxn modelId="{27AA903F-1F8A-47C6-A2BC-F551E8E012DA}" type="presParOf" srcId="{7C7CF1B3-CD83-4A6A-9620-6C44DCB943F4}" destId="{73EA9773-E1D6-442D-8151-B85438B47004}" srcOrd="0" destOrd="0" presId="urn:microsoft.com/office/officeart/2009/3/layout/HorizontalOrganizationChart"/>
    <dgm:cxn modelId="{973D80F7-CD8A-4C43-811C-73C822CA6266}" type="presParOf" srcId="{73EA9773-E1D6-442D-8151-B85438B47004}" destId="{ABB6EA57-A6D3-4642-A3AB-58F01C4C7AF3}" srcOrd="0" destOrd="0" presId="urn:microsoft.com/office/officeart/2009/3/layout/HorizontalOrganizationChart"/>
    <dgm:cxn modelId="{3BC15A5F-42F2-4A00-A8B9-C81167A21E28}" type="presParOf" srcId="{73EA9773-E1D6-442D-8151-B85438B47004}" destId="{3BA6E634-3327-4227-80C9-651E1B5F93A2}" srcOrd="1" destOrd="0" presId="urn:microsoft.com/office/officeart/2009/3/layout/HorizontalOrganizationChart"/>
    <dgm:cxn modelId="{EEC1BE15-ECE9-435C-9173-D5937A9CE7A9}" type="presParOf" srcId="{7C7CF1B3-CD83-4A6A-9620-6C44DCB943F4}" destId="{BC6A0569-0A79-4255-8A70-CC9C5009120D}" srcOrd="1" destOrd="0" presId="urn:microsoft.com/office/officeart/2009/3/layout/HorizontalOrganizationChart"/>
    <dgm:cxn modelId="{51820CD3-40AE-4561-9EA5-AA230887EDCE}" type="presParOf" srcId="{7C7CF1B3-CD83-4A6A-9620-6C44DCB943F4}" destId="{33CC98CF-11D9-40D4-97F4-C1C17D9BDC74}" srcOrd="2" destOrd="0" presId="urn:microsoft.com/office/officeart/2009/3/layout/HorizontalOrganizationChart"/>
    <dgm:cxn modelId="{33A58D7D-3A21-48EA-8580-BFDCA031F89B}" type="presParOf" srcId="{87731F04-78A2-4E44-B72F-40AFA314AF57}" destId="{9A08FE6C-9395-435E-B216-4672200A22F3}" srcOrd="2" destOrd="0" presId="urn:microsoft.com/office/officeart/2009/3/layout/HorizontalOrganizationChart"/>
    <dgm:cxn modelId="{F31C2A16-DE7D-457E-BDFC-113F3914C3CA}" type="presParOf" srcId="{87731F04-78A2-4E44-B72F-40AFA314AF57}" destId="{57874DBC-A467-4752-9D72-2820ED614EC3}" srcOrd="3" destOrd="0" presId="urn:microsoft.com/office/officeart/2009/3/layout/HorizontalOrganizationChart"/>
    <dgm:cxn modelId="{8765C592-2723-4FD9-992A-905CE751F6C7}" type="presParOf" srcId="{57874DBC-A467-4752-9D72-2820ED614EC3}" destId="{DEC3FCAA-CF74-44D2-90D8-2087A37E4726}" srcOrd="0" destOrd="0" presId="urn:microsoft.com/office/officeart/2009/3/layout/HorizontalOrganizationChart"/>
    <dgm:cxn modelId="{2C264A85-2FE5-4EBE-93D3-E6DD34AB2B5C}" type="presParOf" srcId="{DEC3FCAA-CF74-44D2-90D8-2087A37E4726}" destId="{64769A83-52D9-4091-BB65-2042E59418E9}" srcOrd="0" destOrd="0" presId="urn:microsoft.com/office/officeart/2009/3/layout/HorizontalOrganizationChart"/>
    <dgm:cxn modelId="{0A626F70-48D2-4C14-9C65-4C0304E71F4D}" type="presParOf" srcId="{DEC3FCAA-CF74-44D2-90D8-2087A37E4726}" destId="{5F8B08E2-CBB9-4D0C-93EA-9B9330392AB3}" srcOrd="1" destOrd="0" presId="urn:microsoft.com/office/officeart/2009/3/layout/HorizontalOrganizationChart"/>
    <dgm:cxn modelId="{97CBE2DA-B5F9-4DAE-A76D-FDC718657B48}" type="presParOf" srcId="{57874DBC-A467-4752-9D72-2820ED614EC3}" destId="{423C8E37-6A30-4224-92A6-39D50515AA96}" srcOrd="1" destOrd="0" presId="urn:microsoft.com/office/officeart/2009/3/layout/HorizontalOrganizationChart"/>
    <dgm:cxn modelId="{8A3E55D8-6BD2-4E46-80BC-CD6B924C55AD}" type="presParOf" srcId="{57874DBC-A467-4752-9D72-2820ED614EC3}" destId="{CE345DED-166B-4610-953D-9A61E395B848}" srcOrd="2" destOrd="0" presId="urn:microsoft.com/office/officeart/2009/3/layout/HorizontalOrganizationChart"/>
    <dgm:cxn modelId="{C55841D1-A0C3-4327-B28A-AEADCA28EE0C}" type="presParOf" srcId="{87731F04-78A2-4E44-B72F-40AFA314AF57}" destId="{E7D2BB0C-5659-428B-94A3-5BA7D40C4F3E}" srcOrd="4" destOrd="0" presId="urn:microsoft.com/office/officeart/2009/3/layout/HorizontalOrganizationChart"/>
    <dgm:cxn modelId="{8528C4F4-00D1-4F59-9552-1361E07F1A57}" type="presParOf" srcId="{87731F04-78A2-4E44-B72F-40AFA314AF57}" destId="{E42DC017-75B2-4167-B606-20C1245A19A0}" srcOrd="5" destOrd="0" presId="urn:microsoft.com/office/officeart/2009/3/layout/HorizontalOrganizationChart"/>
    <dgm:cxn modelId="{94FD8B45-4F3C-4BAE-AD7F-5A93E8648BDE}" type="presParOf" srcId="{E42DC017-75B2-4167-B606-20C1245A19A0}" destId="{5BF4362D-6562-4A93-8588-D4BDDF514622}" srcOrd="0" destOrd="0" presId="urn:microsoft.com/office/officeart/2009/3/layout/HorizontalOrganizationChart"/>
    <dgm:cxn modelId="{0DFF9CA3-4776-4F1C-B6CD-1475D09B7EA3}" type="presParOf" srcId="{5BF4362D-6562-4A93-8588-D4BDDF514622}" destId="{069DFB2E-7242-4C29-9C5C-855034DB3E31}" srcOrd="0" destOrd="0" presId="urn:microsoft.com/office/officeart/2009/3/layout/HorizontalOrganizationChart"/>
    <dgm:cxn modelId="{4E72F546-FFDF-4B31-9FB2-F7222B0BD77F}" type="presParOf" srcId="{5BF4362D-6562-4A93-8588-D4BDDF514622}" destId="{B6445AFE-F70A-4004-929F-E2FAE6985718}" srcOrd="1" destOrd="0" presId="urn:microsoft.com/office/officeart/2009/3/layout/HorizontalOrganizationChart"/>
    <dgm:cxn modelId="{A997361C-6172-4471-B2A0-4F8DB9106AD7}" type="presParOf" srcId="{E42DC017-75B2-4167-B606-20C1245A19A0}" destId="{220AE905-56D9-4B53-A33F-FEDB1BBC3A2C}" srcOrd="1" destOrd="0" presId="urn:microsoft.com/office/officeart/2009/3/layout/HorizontalOrganizationChart"/>
    <dgm:cxn modelId="{F575743F-345A-4672-B47B-D3A06F265CBF}" type="presParOf" srcId="{E42DC017-75B2-4167-B606-20C1245A19A0}" destId="{A4FB42EC-6F54-48BF-A140-EA3A33115A18}" srcOrd="2" destOrd="0" presId="urn:microsoft.com/office/officeart/2009/3/layout/HorizontalOrganizationChart"/>
    <dgm:cxn modelId="{06567F02-C8D3-48BE-A20B-3359F1CBD0F7}" type="presParOf" srcId="{FCD6BCE2-549D-4828-9A8C-1953D2013A78}" destId="{0C234148-427E-4518-BF47-63A0FBE39847}" srcOrd="2" destOrd="0" presId="urn:microsoft.com/office/officeart/2009/3/layout/HorizontalOrganizationChart"/>
    <dgm:cxn modelId="{13C71F72-BAAB-4CEE-BFF8-B092501D2104}" type="presParOf" srcId="{187750B9-05B9-4504-924E-474DB1BA452F}" destId="{4F5EFEFD-5F84-401E-BA1B-A911E88FDE69}" srcOrd="2" destOrd="0" presId="urn:microsoft.com/office/officeart/2009/3/layout/HorizontalOrganizationChart"/>
    <dgm:cxn modelId="{16ED323B-6791-43EB-B6A4-745E6EF1BD2C}" type="presParOf" srcId="{4F5EFEFD-5F84-401E-BA1B-A911E88FDE69}" destId="{6B47C0C8-86E3-492A-A02F-FA2184AE6C16}" srcOrd="0" destOrd="0" presId="urn:microsoft.com/office/officeart/2009/3/layout/HorizontalOrganizationChart"/>
    <dgm:cxn modelId="{AB68B8C2-57C6-4021-AFFA-0044D87401AC}" type="presParOf" srcId="{6B47C0C8-86E3-492A-A02F-FA2184AE6C16}" destId="{F0ED7919-F918-4C48-8DD2-51977A259634}" srcOrd="0" destOrd="0" presId="urn:microsoft.com/office/officeart/2009/3/layout/HorizontalOrganizationChart"/>
    <dgm:cxn modelId="{B7DBA8AC-B10D-4270-9D9F-B44677E37328}" type="presParOf" srcId="{6B47C0C8-86E3-492A-A02F-FA2184AE6C16}" destId="{ED5A3D4D-E3EA-44D0-B528-BD1110A86920}" srcOrd="1" destOrd="0" presId="urn:microsoft.com/office/officeart/2009/3/layout/HorizontalOrganizationChart"/>
    <dgm:cxn modelId="{78B41ABA-DF94-46EC-95C7-CCF1BD19A227}" type="presParOf" srcId="{4F5EFEFD-5F84-401E-BA1B-A911E88FDE69}" destId="{813863D2-DA2D-4E74-B681-37F3442BD450}" srcOrd="1" destOrd="0" presId="urn:microsoft.com/office/officeart/2009/3/layout/HorizontalOrganizationChart"/>
    <dgm:cxn modelId="{4257F8AD-3875-4340-AC76-2E808AA1AD79}" type="presParOf" srcId="{4F5EFEFD-5F84-401E-BA1B-A911E88FDE69}" destId="{3411791D-44D6-4B1B-9A4A-2B418D2C6E60}"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AFF5996-95E1-4E7C-9394-79532991C0D4}" type="doc">
      <dgm:prSet loTypeId="urn:microsoft.com/office/officeart/2005/8/layout/lProcess2" loCatId="list" qsTypeId="urn:microsoft.com/office/officeart/2005/8/quickstyle/simple1" qsCatId="simple" csTypeId="urn:microsoft.com/office/officeart/2005/8/colors/colorful1" csCatId="colorful" phldr="1"/>
      <dgm:spPr/>
      <dgm:t>
        <a:bodyPr/>
        <a:lstStyle/>
        <a:p>
          <a:endParaRPr lang="en-US"/>
        </a:p>
      </dgm:t>
    </dgm:pt>
    <dgm:pt modelId="{C4CECE56-8499-4D88-B501-36BF6EE20593}">
      <dgm:prSet phldrT="[Text]"/>
      <dgm:spPr/>
      <dgm:t>
        <a:bodyPr/>
        <a:lstStyle/>
        <a:p>
          <a:r>
            <a:rPr lang="en-US" dirty="0"/>
            <a:t>Service simplification widely adopted:</a:t>
          </a:r>
        </a:p>
      </dgm:t>
    </dgm:pt>
    <dgm:pt modelId="{26CB7C67-1D89-4BF4-AD22-4CD1F4B3E3E5}" type="parTrans" cxnId="{15EE6FE0-F619-4C2A-83B4-8F284592AE99}">
      <dgm:prSet/>
      <dgm:spPr/>
      <dgm:t>
        <a:bodyPr/>
        <a:lstStyle/>
        <a:p>
          <a:endParaRPr lang="en-US"/>
        </a:p>
      </dgm:t>
    </dgm:pt>
    <dgm:pt modelId="{516E8AC2-3F26-422F-9BBC-C205CA804A13}" type="sibTrans" cxnId="{15EE6FE0-F619-4C2A-83B4-8F284592AE99}">
      <dgm:prSet/>
      <dgm:spPr/>
      <dgm:t>
        <a:bodyPr/>
        <a:lstStyle/>
        <a:p>
          <a:endParaRPr lang="en-US"/>
        </a:p>
      </dgm:t>
    </dgm:pt>
    <dgm:pt modelId="{5D2A2E96-C447-465F-9B24-C8E09B1D491C}">
      <dgm:prSet phldrT="[Text]"/>
      <dgm:spPr/>
      <dgm:t>
        <a:bodyPr/>
        <a:lstStyle/>
        <a:p>
          <a:r>
            <a:rPr lang="en-US" dirty="0"/>
            <a:t>Opt-in housekeeping</a:t>
          </a:r>
        </a:p>
      </dgm:t>
    </dgm:pt>
    <dgm:pt modelId="{DDD5AC9E-7C42-4E5C-80E9-666AE6A851B0}" type="parTrans" cxnId="{CFB6BD02-4C55-443A-8723-5F995316ABDD}">
      <dgm:prSet/>
      <dgm:spPr/>
      <dgm:t>
        <a:bodyPr/>
        <a:lstStyle/>
        <a:p>
          <a:endParaRPr lang="en-US"/>
        </a:p>
      </dgm:t>
    </dgm:pt>
    <dgm:pt modelId="{32B92C78-B4A3-4FCB-9B78-2EAB54E48B72}" type="sibTrans" cxnId="{CFB6BD02-4C55-443A-8723-5F995316ABDD}">
      <dgm:prSet/>
      <dgm:spPr/>
      <dgm:t>
        <a:bodyPr/>
        <a:lstStyle/>
        <a:p>
          <a:endParaRPr lang="en-US"/>
        </a:p>
      </dgm:t>
    </dgm:pt>
    <dgm:pt modelId="{F35B873C-2AA7-4B3D-AE9E-F242680D0F92}">
      <dgm:prSet phldrT="[Text]"/>
      <dgm:spPr/>
      <dgm:t>
        <a:bodyPr/>
        <a:lstStyle/>
        <a:p>
          <a:r>
            <a:rPr lang="en-US" dirty="0"/>
            <a:t>Shortened operating hours</a:t>
          </a:r>
        </a:p>
      </dgm:t>
    </dgm:pt>
    <dgm:pt modelId="{4E828A92-2B28-429B-AC11-A0A97285013E}" type="parTrans" cxnId="{2E0E36C1-464F-41EA-B5EE-E6B15D059F3A}">
      <dgm:prSet/>
      <dgm:spPr/>
      <dgm:t>
        <a:bodyPr/>
        <a:lstStyle/>
        <a:p>
          <a:endParaRPr lang="en-US"/>
        </a:p>
      </dgm:t>
    </dgm:pt>
    <dgm:pt modelId="{8417F00E-F21F-47B7-B78A-B331D97199F8}" type="sibTrans" cxnId="{2E0E36C1-464F-41EA-B5EE-E6B15D059F3A}">
      <dgm:prSet/>
      <dgm:spPr/>
      <dgm:t>
        <a:bodyPr/>
        <a:lstStyle/>
        <a:p>
          <a:endParaRPr lang="en-US"/>
        </a:p>
      </dgm:t>
    </dgm:pt>
    <dgm:pt modelId="{BEFE0B4A-85F6-48BC-BC6E-B0028DA8743B}">
      <dgm:prSet phldrT="[Text]"/>
      <dgm:spPr/>
      <dgm:t>
        <a:bodyPr/>
        <a:lstStyle/>
        <a:p>
          <a:r>
            <a:rPr lang="en-US" dirty="0"/>
            <a:t>Reduced housekeeping frequency</a:t>
          </a:r>
        </a:p>
      </dgm:t>
    </dgm:pt>
    <dgm:pt modelId="{799AC52D-8B93-42CD-B2D7-C51824D2F089}" type="parTrans" cxnId="{9FAC0F9A-838E-4C44-8274-9F6AF8BBEB84}">
      <dgm:prSet/>
      <dgm:spPr/>
      <dgm:t>
        <a:bodyPr/>
        <a:lstStyle/>
        <a:p>
          <a:endParaRPr lang="en-US"/>
        </a:p>
      </dgm:t>
    </dgm:pt>
    <dgm:pt modelId="{BE6D7BED-613A-4545-AFF6-0CE629D477CC}" type="sibTrans" cxnId="{9FAC0F9A-838E-4C44-8274-9F6AF8BBEB84}">
      <dgm:prSet/>
      <dgm:spPr/>
      <dgm:t>
        <a:bodyPr/>
        <a:lstStyle/>
        <a:p>
          <a:endParaRPr lang="en-US"/>
        </a:p>
      </dgm:t>
    </dgm:pt>
    <dgm:pt modelId="{409C4795-E0C6-442C-BFDA-B666ED8ACFA4}" type="pres">
      <dgm:prSet presAssocID="{9AFF5996-95E1-4E7C-9394-79532991C0D4}" presName="theList" presStyleCnt="0">
        <dgm:presLayoutVars>
          <dgm:dir/>
          <dgm:animLvl val="lvl"/>
          <dgm:resizeHandles val="exact"/>
        </dgm:presLayoutVars>
      </dgm:prSet>
      <dgm:spPr/>
    </dgm:pt>
    <dgm:pt modelId="{241DECD3-D174-4CE9-B8BB-0D5F01184065}" type="pres">
      <dgm:prSet presAssocID="{C4CECE56-8499-4D88-B501-36BF6EE20593}" presName="compNode" presStyleCnt="0"/>
      <dgm:spPr/>
    </dgm:pt>
    <dgm:pt modelId="{6EA8C1F8-0A57-4A69-A307-7805BC359DA1}" type="pres">
      <dgm:prSet presAssocID="{C4CECE56-8499-4D88-B501-36BF6EE20593}" presName="aNode" presStyleLbl="bgShp" presStyleIdx="0" presStyleCnt="1"/>
      <dgm:spPr/>
    </dgm:pt>
    <dgm:pt modelId="{78E87B5D-D6AA-4D20-B735-094CD4D8B5FD}" type="pres">
      <dgm:prSet presAssocID="{C4CECE56-8499-4D88-B501-36BF6EE20593}" presName="textNode" presStyleLbl="bgShp" presStyleIdx="0" presStyleCnt="1"/>
      <dgm:spPr/>
    </dgm:pt>
    <dgm:pt modelId="{CD78C00A-423E-408D-BE0E-30F73E5159C4}" type="pres">
      <dgm:prSet presAssocID="{C4CECE56-8499-4D88-B501-36BF6EE20593}" presName="compChildNode" presStyleCnt="0"/>
      <dgm:spPr/>
    </dgm:pt>
    <dgm:pt modelId="{4B80F058-E5E2-4FC3-8D78-F08BFC8388BE}" type="pres">
      <dgm:prSet presAssocID="{C4CECE56-8499-4D88-B501-36BF6EE20593}" presName="theInnerList" presStyleCnt="0"/>
      <dgm:spPr/>
    </dgm:pt>
    <dgm:pt modelId="{747F9964-9125-463A-A7EF-B4F19F516B41}" type="pres">
      <dgm:prSet presAssocID="{5D2A2E96-C447-465F-9B24-C8E09B1D491C}" presName="childNode" presStyleLbl="node1" presStyleIdx="0" presStyleCnt="3">
        <dgm:presLayoutVars>
          <dgm:bulletEnabled val="1"/>
        </dgm:presLayoutVars>
      </dgm:prSet>
      <dgm:spPr/>
    </dgm:pt>
    <dgm:pt modelId="{322FE704-7195-467E-B652-C5DC522077E5}" type="pres">
      <dgm:prSet presAssocID="{5D2A2E96-C447-465F-9B24-C8E09B1D491C}" presName="aSpace2" presStyleCnt="0"/>
      <dgm:spPr/>
    </dgm:pt>
    <dgm:pt modelId="{AB13608F-C0BF-44DE-946F-A62148D286AF}" type="pres">
      <dgm:prSet presAssocID="{F35B873C-2AA7-4B3D-AE9E-F242680D0F92}" presName="childNode" presStyleLbl="node1" presStyleIdx="1" presStyleCnt="3">
        <dgm:presLayoutVars>
          <dgm:bulletEnabled val="1"/>
        </dgm:presLayoutVars>
      </dgm:prSet>
      <dgm:spPr/>
    </dgm:pt>
    <dgm:pt modelId="{057919A2-DA2F-4D84-AB5C-1E867DB544DA}" type="pres">
      <dgm:prSet presAssocID="{F35B873C-2AA7-4B3D-AE9E-F242680D0F92}" presName="aSpace2" presStyleCnt="0"/>
      <dgm:spPr/>
    </dgm:pt>
    <dgm:pt modelId="{5AEADE1C-471B-4B8C-8421-9CE78EC1CF6D}" type="pres">
      <dgm:prSet presAssocID="{BEFE0B4A-85F6-48BC-BC6E-B0028DA8743B}" presName="childNode" presStyleLbl="node1" presStyleIdx="2" presStyleCnt="3">
        <dgm:presLayoutVars>
          <dgm:bulletEnabled val="1"/>
        </dgm:presLayoutVars>
      </dgm:prSet>
      <dgm:spPr/>
    </dgm:pt>
  </dgm:ptLst>
  <dgm:cxnLst>
    <dgm:cxn modelId="{D291DA00-591E-4B22-A3EA-5F2193FA7D72}" type="presOf" srcId="{C4CECE56-8499-4D88-B501-36BF6EE20593}" destId="{78E87B5D-D6AA-4D20-B735-094CD4D8B5FD}" srcOrd="1" destOrd="0" presId="urn:microsoft.com/office/officeart/2005/8/layout/lProcess2"/>
    <dgm:cxn modelId="{CFB6BD02-4C55-443A-8723-5F995316ABDD}" srcId="{C4CECE56-8499-4D88-B501-36BF6EE20593}" destId="{5D2A2E96-C447-465F-9B24-C8E09B1D491C}" srcOrd="0" destOrd="0" parTransId="{DDD5AC9E-7C42-4E5C-80E9-666AE6A851B0}" sibTransId="{32B92C78-B4A3-4FCB-9B78-2EAB54E48B72}"/>
    <dgm:cxn modelId="{7D920917-872D-4EB4-91B4-3BF07521219D}" type="presOf" srcId="{5D2A2E96-C447-465F-9B24-C8E09B1D491C}" destId="{747F9964-9125-463A-A7EF-B4F19F516B41}" srcOrd="0" destOrd="0" presId="urn:microsoft.com/office/officeart/2005/8/layout/lProcess2"/>
    <dgm:cxn modelId="{A4A4DB8B-1CD0-4CFA-B366-D06ADA1ADE04}" type="presOf" srcId="{F35B873C-2AA7-4B3D-AE9E-F242680D0F92}" destId="{AB13608F-C0BF-44DE-946F-A62148D286AF}" srcOrd="0" destOrd="0" presId="urn:microsoft.com/office/officeart/2005/8/layout/lProcess2"/>
    <dgm:cxn modelId="{9FAC0F9A-838E-4C44-8274-9F6AF8BBEB84}" srcId="{C4CECE56-8499-4D88-B501-36BF6EE20593}" destId="{BEFE0B4A-85F6-48BC-BC6E-B0028DA8743B}" srcOrd="2" destOrd="0" parTransId="{799AC52D-8B93-42CD-B2D7-C51824D2F089}" sibTransId="{BE6D7BED-613A-4545-AFF6-0CE629D477CC}"/>
    <dgm:cxn modelId="{8AB97DA9-3A8F-4B4F-89DC-B46A03087453}" type="presOf" srcId="{9AFF5996-95E1-4E7C-9394-79532991C0D4}" destId="{409C4795-E0C6-442C-BFDA-B666ED8ACFA4}" srcOrd="0" destOrd="0" presId="urn:microsoft.com/office/officeart/2005/8/layout/lProcess2"/>
    <dgm:cxn modelId="{2E0E36C1-464F-41EA-B5EE-E6B15D059F3A}" srcId="{C4CECE56-8499-4D88-B501-36BF6EE20593}" destId="{F35B873C-2AA7-4B3D-AE9E-F242680D0F92}" srcOrd="1" destOrd="0" parTransId="{4E828A92-2B28-429B-AC11-A0A97285013E}" sibTransId="{8417F00E-F21F-47B7-B78A-B331D97199F8}"/>
    <dgm:cxn modelId="{4F48F9C7-C566-45CD-B709-D8994B8BE707}" type="presOf" srcId="{BEFE0B4A-85F6-48BC-BC6E-B0028DA8743B}" destId="{5AEADE1C-471B-4B8C-8421-9CE78EC1CF6D}" srcOrd="0" destOrd="0" presId="urn:microsoft.com/office/officeart/2005/8/layout/lProcess2"/>
    <dgm:cxn modelId="{3EA6B9DA-ADD3-4222-80F0-61D0C14EBA12}" type="presOf" srcId="{C4CECE56-8499-4D88-B501-36BF6EE20593}" destId="{6EA8C1F8-0A57-4A69-A307-7805BC359DA1}" srcOrd="0" destOrd="0" presId="urn:microsoft.com/office/officeart/2005/8/layout/lProcess2"/>
    <dgm:cxn modelId="{15EE6FE0-F619-4C2A-83B4-8F284592AE99}" srcId="{9AFF5996-95E1-4E7C-9394-79532991C0D4}" destId="{C4CECE56-8499-4D88-B501-36BF6EE20593}" srcOrd="0" destOrd="0" parTransId="{26CB7C67-1D89-4BF4-AD22-4CD1F4B3E3E5}" sibTransId="{516E8AC2-3F26-422F-9BBC-C205CA804A13}"/>
    <dgm:cxn modelId="{8B6BA0FA-E31C-4A6E-8D70-0CC2F0D78679}" type="presParOf" srcId="{409C4795-E0C6-442C-BFDA-B666ED8ACFA4}" destId="{241DECD3-D174-4CE9-B8BB-0D5F01184065}" srcOrd="0" destOrd="0" presId="urn:microsoft.com/office/officeart/2005/8/layout/lProcess2"/>
    <dgm:cxn modelId="{5012F75E-2498-4239-A121-8372712F57D9}" type="presParOf" srcId="{241DECD3-D174-4CE9-B8BB-0D5F01184065}" destId="{6EA8C1F8-0A57-4A69-A307-7805BC359DA1}" srcOrd="0" destOrd="0" presId="urn:microsoft.com/office/officeart/2005/8/layout/lProcess2"/>
    <dgm:cxn modelId="{98947BA5-0B28-4B1D-9D9E-51C132E61D40}" type="presParOf" srcId="{241DECD3-D174-4CE9-B8BB-0D5F01184065}" destId="{78E87B5D-D6AA-4D20-B735-094CD4D8B5FD}" srcOrd="1" destOrd="0" presId="urn:microsoft.com/office/officeart/2005/8/layout/lProcess2"/>
    <dgm:cxn modelId="{0331680F-BA35-4C78-933F-C7FFA1022303}" type="presParOf" srcId="{241DECD3-D174-4CE9-B8BB-0D5F01184065}" destId="{CD78C00A-423E-408D-BE0E-30F73E5159C4}" srcOrd="2" destOrd="0" presId="urn:microsoft.com/office/officeart/2005/8/layout/lProcess2"/>
    <dgm:cxn modelId="{D226E02F-C5AF-4368-BFAA-179714C4BF97}" type="presParOf" srcId="{CD78C00A-423E-408D-BE0E-30F73E5159C4}" destId="{4B80F058-E5E2-4FC3-8D78-F08BFC8388BE}" srcOrd="0" destOrd="0" presId="urn:microsoft.com/office/officeart/2005/8/layout/lProcess2"/>
    <dgm:cxn modelId="{432DFB29-5EF7-4F24-8AAE-818F1342591E}" type="presParOf" srcId="{4B80F058-E5E2-4FC3-8D78-F08BFC8388BE}" destId="{747F9964-9125-463A-A7EF-B4F19F516B41}" srcOrd="0" destOrd="0" presId="urn:microsoft.com/office/officeart/2005/8/layout/lProcess2"/>
    <dgm:cxn modelId="{DB5A28B4-63CE-41C6-A648-4A6DB35B9073}" type="presParOf" srcId="{4B80F058-E5E2-4FC3-8D78-F08BFC8388BE}" destId="{322FE704-7195-467E-B652-C5DC522077E5}" srcOrd="1" destOrd="0" presId="urn:microsoft.com/office/officeart/2005/8/layout/lProcess2"/>
    <dgm:cxn modelId="{332EAF9F-B481-4338-8880-53ADA03340F5}" type="presParOf" srcId="{4B80F058-E5E2-4FC3-8D78-F08BFC8388BE}" destId="{AB13608F-C0BF-44DE-946F-A62148D286AF}" srcOrd="2" destOrd="0" presId="urn:microsoft.com/office/officeart/2005/8/layout/lProcess2"/>
    <dgm:cxn modelId="{E7D5AA52-00EA-4D8A-8426-C6545884067F}" type="presParOf" srcId="{4B80F058-E5E2-4FC3-8D78-F08BFC8388BE}" destId="{057919A2-DA2F-4D84-AB5C-1E867DB544DA}" srcOrd="3" destOrd="0" presId="urn:microsoft.com/office/officeart/2005/8/layout/lProcess2"/>
    <dgm:cxn modelId="{6A71AF3F-6FBD-489F-A74F-62A1AC78D0EB}" type="presParOf" srcId="{4B80F058-E5E2-4FC3-8D78-F08BFC8388BE}" destId="{5AEADE1C-471B-4B8C-8421-9CE78EC1CF6D}"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799CCEB-9190-496A-B334-300845959B0E}" type="doc">
      <dgm:prSet loTypeId="urn:microsoft.com/office/officeart/2005/8/layout/process4" loCatId="list" qsTypeId="urn:microsoft.com/office/officeart/2005/8/quickstyle/simple1" qsCatId="simple" csTypeId="urn:microsoft.com/office/officeart/2005/8/colors/colorful3" csCatId="colorful" phldr="1"/>
      <dgm:spPr/>
    </dgm:pt>
    <dgm:pt modelId="{C5752F71-C2E5-4F0E-8143-024BB3414C13}">
      <dgm:prSet phldrT="[Text]" custT="1"/>
      <dgm:spPr/>
      <dgm:t>
        <a:bodyPr/>
        <a:lstStyle/>
        <a:p>
          <a:r>
            <a:rPr lang="en-US" sz="1400" dirty="0"/>
            <a:t>Efficiency gains vs guest </a:t>
          </a:r>
          <a:r>
            <a:rPr lang="en-US" sz="1400"/>
            <a:t>experience risk</a:t>
          </a:r>
          <a:endParaRPr lang="en-US" sz="1400" dirty="0"/>
        </a:p>
      </dgm:t>
    </dgm:pt>
    <dgm:pt modelId="{43CABF32-3E75-4ECE-97BF-44EF5DE81799}" type="parTrans" cxnId="{DA4EBE10-B90E-4D2E-8AC0-D36FA7D9805D}">
      <dgm:prSet/>
      <dgm:spPr/>
      <dgm:t>
        <a:bodyPr/>
        <a:lstStyle/>
        <a:p>
          <a:endParaRPr lang="en-US" sz="2400"/>
        </a:p>
      </dgm:t>
    </dgm:pt>
    <dgm:pt modelId="{79C8D6E0-7231-47A8-83E8-56CA683E5AAC}" type="sibTrans" cxnId="{DA4EBE10-B90E-4D2E-8AC0-D36FA7D9805D}">
      <dgm:prSet/>
      <dgm:spPr/>
      <dgm:t>
        <a:bodyPr/>
        <a:lstStyle/>
        <a:p>
          <a:endParaRPr lang="en-US" sz="2400"/>
        </a:p>
      </dgm:t>
    </dgm:pt>
    <dgm:pt modelId="{CE9D84D2-7232-4669-A4BC-73A91D85B3FD}">
      <dgm:prSet phldrT="[Text]" custT="1"/>
      <dgm:spPr/>
      <dgm:t>
        <a:bodyPr/>
        <a:lstStyle/>
        <a:p>
          <a:r>
            <a:rPr lang="en-US" sz="1400"/>
            <a:t>RBV</a:t>
          </a:r>
          <a:r>
            <a:rPr lang="en-US" sz="1400" dirty="0"/>
            <a:t>: Changes succeed only when internal capabilities protect service quality</a:t>
          </a:r>
        </a:p>
      </dgm:t>
    </dgm:pt>
    <dgm:pt modelId="{1317BD8D-4DE6-4927-AEE5-D2438B9FAD8C}" type="parTrans" cxnId="{3D68685A-A394-43E1-B068-6318E8479E3F}">
      <dgm:prSet/>
      <dgm:spPr/>
      <dgm:t>
        <a:bodyPr/>
        <a:lstStyle/>
        <a:p>
          <a:endParaRPr lang="en-US" sz="2400"/>
        </a:p>
      </dgm:t>
    </dgm:pt>
    <dgm:pt modelId="{C5290E65-4CE6-4C53-B504-5AB97A18379A}" type="sibTrans" cxnId="{3D68685A-A394-43E1-B068-6318E8479E3F}">
      <dgm:prSet/>
      <dgm:spPr/>
      <dgm:t>
        <a:bodyPr/>
        <a:lstStyle/>
        <a:p>
          <a:endParaRPr lang="en-US" sz="2400"/>
        </a:p>
      </dgm:t>
    </dgm:pt>
    <dgm:pt modelId="{68BE4530-DB50-4EB8-9C78-613F8178AB7B}">
      <dgm:prSet phldrT="[Text]" custT="1"/>
      <dgm:spPr/>
      <dgm:t>
        <a:bodyPr/>
        <a:lstStyle/>
        <a:p>
          <a:r>
            <a:rPr lang="en-US" sz="1400"/>
            <a:t>Baum </a:t>
          </a:r>
          <a:r>
            <a:rPr lang="en-US" sz="1400" dirty="0"/>
            <a:t>et al. (2020): Over-automation threatens brand differentiation</a:t>
          </a:r>
        </a:p>
      </dgm:t>
    </dgm:pt>
    <dgm:pt modelId="{41E4EA8D-9AA2-4575-B7A3-A6F3B5D9FDED}" type="parTrans" cxnId="{4DE37352-035F-4C83-AFC8-8B78898A9F0F}">
      <dgm:prSet/>
      <dgm:spPr/>
      <dgm:t>
        <a:bodyPr/>
        <a:lstStyle/>
        <a:p>
          <a:endParaRPr lang="en-US" sz="2400"/>
        </a:p>
      </dgm:t>
    </dgm:pt>
    <dgm:pt modelId="{EE0672A7-2BE6-4047-9404-A9A0333F1643}" type="sibTrans" cxnId="{4DE37352-035F-4C83-AFC8-8B78898A9F0F}">
      <dgm:prSet/>
      <dgm:spPr/>
      <dgm:t>
        <a:bodyPr/>
        <a:lstStyle/>
        <a:p>
          <a:endParaRPr lang="en-US" sz="2400"/>
        </a:p>
      </dgm:t>
    </dgm:pt>
    <dgm:pt modelId="{E692F744-D4B1-4D2D-8D47-0B37AAECFEE3}">
      <dgm:prSet phldrT="[Text]" custT="1"/>
      <dgm:spPr/>
      <dgm:t>
        <a:bodyPr/>
        <a:lstStyle/>
        <a:p>
          <a:r>
            <a:rPr lang="en-US" sz="1400"/>
            <a:t>Potential </a:t>
          </a:r>
          <a:r>
            <a:rPr lang="en-US" sz="1400" dirty="0"/>
            <a:t>loss of ancillary revenue and repeat business (Remy et al., </a:t>
          </a:r>
          <a:r>
            <a:rPr lang="en-US" sz="1400"/>
            <a:t>2023)</a:t>
          </a:r>
          <a:endParaRPr lang="en-US" sz="1400" dirty="0"/>
        </a:p>
      </dgm:t>
    </dgm:pt>
    <dgm:pt modelId="{58928089-A101-46D7-A496-009208335300}" type="parTrans" cxnId="{01071F7A-51D8-4147-8093-5C9947DEEA0F}">
      <dgm:prSet/>
      <dgm:spPr/>
      <dgm:t>
        <a:bodyPr/>
        <a:lstStyle/>
        <a:p>
          <a:endParaRPr lang="en-US" sz="2400"/>
        </a:p>
      </dgm:t>
    </dgm:pt>
    <dgm:pt modelId="{333B59D2-4041-4A08-B575-8741E19BE334}" type="sibTrans" cxnId="{01071F7A-51D8-4147-8093-5C9947DEEA0F}">
      <dgm:prSet/>
      <dgm:spPr/>
      <dgm:t>
        <a:bodyPr/>
        <a:lstStyle/>
        <a:p>
          <a:endParaRPr lang="en-US" sz="2400"/>
        </a:p>
      </dgm:t>
    </dgm:pt>
    <dgm:pt modelId="{ED67546A-53CF-4D9A-9187-59D5E3A13EA8}">
      <dgm:prSet phldrT="[Text]" custT="1"/>
      <dgm:spPr/>
      <dgm:t>
        <a:bodyPr/>
        <a:lstStyle/>
        <a:p>
          <a:r>
            <a:rPr lang="en-US" sz="1400"/>
            <a:t>Reduced </a:t>
          </a:r>
          <a:r>
            <a:rPr lang="en-US" sz="1400" dirty="0"/>
            <a:t>human interaction can weaken perceived value, especially in luxury &amp; boutique hotels (</a:t>
          </a:r>
          <a:r>
            <a:rPr lang="en-US" sz="1400" dirty="0" err="1"/>
            <a:t>Bagadiya</a:t>
          </a:r>
          <a:r>
            <a:rPr lang="en-US" sz="1400" dirty="0"/>
            <a:t> &amp; </a:t>
          </a:r>
          <a:r>
            <a:rPr lang="en-US" sz="1400" dirty="0" err="1"/>
            <a:t>Kathiriya</a:t>
          </a:r>
          <a:r>
            <a:rPr lang="en-US" sz="1400" dirty="0"/>
            <a:t>, 2024)</a:t>
          </a:r>
        </a:p>
      </dgm:t>
    </dgm:pt>
    <dgm:pt modelId="{DE0605C4-4E20-4268-839D-900389C06C2A}" type="parTrans" cxnId="{43E2D967-8524-45BA-B26B-67C20A40EA10}">
      <dgm:prSet/>
      <dgm:spPr/>
      <dgm:t>
        <a:bodyPr/>
        <a:lstStyle/>
        <a:p>
          <a:endParaRPr lang="en-US" sz="2400"/>
        </a:p>
      </dgm:t>
    </dgm:pt>
    <dgm:pt modelId="{0C520D63-E318-4296-BB0D-F3F61D5194D4}" type="sibTrans" cxnId="{43E2D967-8524-45BA-B26B-67C20A40EA10}">
      <dgm:prSet/>
      <dgm:spPr/>
      <dgm:t>
        <a:bodyPr/>
        <a:lstStyle/>
        <a:p>
          <a:endParaRPr lang="en-US" sz="2400"/>
        </a:p>
      </dgm:t>
    </dgm:pt>
    <dgm:pt modelId="{7B11EA0A-7452-43BF-B46F-55AA365EC908}" type="pres">
      <dgm:prSet presAssocID="{2799CCEB-9190-496A-B334-300845959B0E}" presName="Name0" presStyleCnt="0">
        <dgm:presLayoutVars>
          <dgm:dir/>
          <dgm:animLvl val="lvl"/>
          <dgm:resizeHandles val="exact"/>
        </dgm:presLayoutVars>
      </dgm:prSet>
      <dgm:spPr/>
    </dgm:pt>
    <dgm:pt modelId="{49CD87FC-F9EB-4BF3-8265-9AC62C6B6C60}" type="pres">
      <dgm:prSet presAssocID="{CE9D84D2-7232-4669-A4BC-73A91D85B3FD}" presName="boxAndChildren" presStyleCnt="0"/>
      <dgm:spPr/>
    </dgm:pt>
    <dgm:pt modelId="{85D1A17B-0A6A-4572-B6B6-6791AAD8BC75}" type="pres">
      <dgm:prSet presAssocID="{CE9D84D2-7232-4669-A4BC-73A91D85B3FD}" presName="parentTextBox" presStyleLbl="node1" presStyleIdx="0" presStyleCnt="5"/>
      <dgm:spPr/>
    </dgm:pt>
    <dgm:pt modelId="{BE764708-9BC9-4CB5-81A4-4BA54DE8F7F9}" type="pres">
      <dgm:prSet presAssocID="{EE0672A7-2BE6-4047-9404-A9A0333F1643}" presName="sp" presStyleCnt="0"/>
      <dgm:spPr/>
    </dgm:pt>
    <dgm:pt modelId="{F7AA6415-FAC5-4449-84CF-FB606CB0DF9C}" type="pres">
      <dgm:prSet presAssocID="{68BE4530-DB50-4EB8-9C78-613F8178AB7B}" presName="arrowAndChildren" presStyleCnt="0"/>
      <dgm:spPr/>
    </dgm:pt>
    <dgm:pt modelId="{7694DB5B-3F24-41FE-826E-F59BF0D814CC}" type="pres">
      <dgm:prSet presAssocID="{68BE4530-DB50-4EB8-9C78-613F8178AB7B}" presName="parentTextArrow" presStyleLbl="node1" presStyleIdx="1" presStyleCnt="5"/>
      <dgm:spPr/>
    </dgm:pt>
    <dgm:pt modelId="{485D5F79-CDEE-4889-AE23-382DC6D104C9}" type="pres">
      <dgm:prSet presAssocID="{333B59D2-4041-4A08-B575-8741E19BE334}" presName="sp" presStyleCnt="0"/>
      <dgm:spPr/>
    </dgm:pt>
    <dgm:pt modelId="{5B045E33-3C45-4766-8F27-75B9C6B8A0FC}" type="pres">
      <dgm:prSet presAssocID="{E692F744-D4B1-4D2D-8D47-0B37AAECFEE3}" presName="arrowAndChildren" presStyleCnt="0"/>
      <dgm:spPr/>
    </dgm:pt>
    <dgm:pt modelId="{8C9CED9A-9754-4A01-9110-D5D33C277F82}" type="pres">
      <dgm:prSet presAssocID="{E692F744-D4B1-4D2D-8D47-0B37AAECFEE3}" presName="parentTextArrow" presStyleLbl="node1" presStyleIdx="2" presStyleCnt="5"/>
      <dgm:spPr/>
    </dgm:pt>
    <dgm:pt modelId="{680BAF59-70E2-4A5C-BF95-C52B22C86F6F}" type="pres">
      <dgm:prSet presAssocID="{0C520D63-E318-4296-BB0D-F3F61D5194D4}" presName="sp" presStyleCnt="0"/>
      <dgm:spPr/>
    </dgm:pt>
    <dgm:pt modelId="{E6F052D3-89D5-412D-9187-013E39D31CB0}" type="pres">
      <dgm:prSet presAssocID="{ED67546A-53CF-4D9A-9187-59D5E3A13EA8}" presName="arrowAndChildren" presStyleCnt="0"/>
      <dgm:spPr/>
    </dgm:pt>
    <dgm:pt modelId="{2A4D08F9-BB7F-46B7-9452-331100C0BE4E}" type="pres">
      <dgm:prSet presAssocID="{ED67546A-53CF-4D9A-9187-59D5E3A13EA8}" presName="parentTextArrow" presStyleLbl="node1" presStyleIdx="3" presStyleCnt="5"/>
      <dgm:spPr/>
    </dgm:pt>
    <dgm:pt modelId="{24F3403C-B02B-4B39-9EFE-04B190860857}" type="pres">
      <dgm:prSet presAssocID="{79C8D6E0-7231-47A8-83E8-56CA683E5AAC}" presName="sp" presStyleCnt="0"/>
      <dgm:spPr/>
    </dgm:pt>
    <dgm:pt modelId="{E0558764-7D58-4B1E-9D5A-6138747400B4}" type="pres">
      <dgm:prSet presAssocID="{C5752F71-C2E5-4F0E-8143-024BB3414C13}" presName="arrowAndChildren" presStyleCnt="0"/>
      <dgm:spPr/>
    </dgm:pt>
    <dgm:pt modelId="{950AC7C4-59E7-4BCC-87DC-54BF202DB1C2}" type="pres">
      <dgm:prSet presAssocID="{C5752F71-C2E5-4F0E-8143-024BB3414C13}" presName="parentTextArrow" presStyleLbl="node1" presStyleIdx="4" presStyleCnt="5"/>
      <dgm:spPr/>
    </dgm:pt>
  </dgm:ptLst>
  <dgm:cxnLst>
    <dgm:cxn modelId="{86E1DF0C-5D1A-42D8-A294-4BB32F7A1060}" type="presOf" srcId="{68BE4530-DB50-4EB8-9C78-613F8178AB7B}" destId="{7694DB5B-3F24-41FE-826E-F59BF0D814CC}" srcOrd="0" destOrd="0" presId="urn:microsoft.com/office/officeart/2005/8/layout/process4"/>
    <dgm:cxn modelId="{DA4EBE10-B90E-4D2E-8AC0-D36FA7D9805D}" srcId="{2799CCEB-9190-496A-B334-300845959B0E}" destId="{C5752F71-C2E5-4F0E-8143-024BB3414C13}" srcOrd="0" destOrd="0" parTransId="{43CABF32-3E75-4ECE-97BF-44EF5DE81799}" sibTransId="{79C8D6E0-7231-47A8-83E8-56CA683E5AAC}"/>
    <dgm:cxn modelId="{8B47E51B-427E-443F-98FC-3648FC18E4B6}" type="presOf" srcId="{2799CCEB-9190-496A-B334-300845959B0E}" destId="{7B11EA0A-7452-43BF-B46F-55AA365EC908}" srcOrd="0" destOrd="0" presId="urn:microsoft.com/office/officeart/2005/8/layout/process4"/>
    <dgm:cxn modelId="{0F195D47-66A6-45F0-A815-3AD8FFAFBE55}" type="presOf" srcId="{CE9D84D2-7232-4669-A4BC-73A91D85B3FD}" destId="{85D1A17B-0A6A-4572-B6B6-6791AAD8BC75}" srcOrd="0" destOrd="0" presId="urn:microsoft.com/office/officeart/2005/8/layout/process4"/>
    <dgm:cxn modelId="{4DE37352-035F-4C83-AFC8-8B78898A9F0F}" srcId="{2799CCEB-9190-496A-B334-300845959B0E}" destId="{68BE4530-DB50-4EB8-9C78-613F8178AB7B}" srcOrd="3" destOrd="0" parTransId="{41E4EA8D-9AA2-4575-B7A3-A6F3B5D9FDED}" sibTransId="{EE0672A7-2BE6-4047-9404-A9A0333F1643}"/>
    <dgm:cxn modelId="{126F3E56-4378-4929-9D17-D448A0EE67B5}" type="presOf" srcId="{C5752F71-C2E5-4F0E-8143-024BB3414C13}" destId="{950AC7C4-59E7-4BCC-87DC-54BF202DB1C2}" srcOrd="0" destOrd="0" presId="urn:microsoft.com/office/officeart/2005/8/layout/process4"/>
    <dgm:cxn modelId="{3D68685A-A394-43E1-B068-6318E8479E3F}" srcId="{2799CCEB-9190-496A-B334-300845959B0E}" destId="{CE9D84D2-7232-4669-A4BC-73A91D85B3FD}" srcOrd="4" destOrd="0" parTransId="{1317BD8D-4DE6-4927-AEE5-D2438B9FAD8C}" sibTransId="{C5290E65-4CE6-4C53-B504-5AB97A18379A}"/>
    <dgm:cxn modelId="{43E2D967-8524-45BA-B26B-67C20A40EA10}" srcId="{2799CCEB-9190-496A-B334-300845959B0E}" destId="{ED67546A-53CF-4D9A-9187-59D5E3A13EA8}" srcOrd="1" destOrd="0" parTransId="{DE0605C4-4E20-4268-839D-900389C06C2A}" sibTransId="{0C520D63-E318-4296-BB0D-F3F61D5194D4}"/>
    <dgm:cxn modelId="{01071F7A-51D8-4147-8093-5C9947DEEA0F}" srcId="{2799CCEB-9190-496A-B334-300845959B0E}" destId="{E692F744-D4B1-4D2D-8D47-0B37AAECFEE3}" srcOrd="2" destOrd="0" parTransId="{58928089-A101-46D7-A496-009208335300}" sibTransId="{333B59D2-4041-4A08-B575-8741E19BE334}"/>
    <dgm:cxn modelId="{12546490-A790-4B15-8327-9F46DB7E993A}" type="presOf" srcId="{ED67546A-53CF-4D9A-9187-59D5E3A13EA8}" destId="{2A4D08F9-BB7F-46B7-9452-331100C0BE4E}" srcOrd="0" destOrd="0" presId="urn:microsoft.com/office/officeart/2005/8/layout/process4"/>
    <dgm:cxn modelId="{02519AA3-8529-4D44-8F64-4D242A8CC093}" type="presOf" srcId="{E692F744-D4B1-4D2D-8D47-0B37AAECFEE3}" destId="{8C9CED9A-9754-4A01-9110-D5D33C277F82}" srcOrd="0" destOrd="0" presId="urn:microsoft.com/office/officeart/2005/8/layout/process4"/>
    <dgm:cxn modelId="{ABAFC57B-DF77-464A-9733-E0FBFE844C2E}" type="presParOf" srcId="{7B11EA0A-7452-43BF-B46F-55AA365EC908}" destId="{49CD87FC-F9EB-4BF3-8265-9AC62C6B6C60}" srcOrd="0" destOrd="0" presId="urn:microsoft.com/office/officeart/2005/8/layout/process4"/>
    <dgm:cxn modelId="{883DC678-4899-43B9-897C-2AB66C566CF2}" type="presParOf" srcId="{49CD87FC-F9EB-4BF3-8265-9AC62C6B6C60}" destId="{85D1A17B-0A6A-4572-B6B6-6791AAD8BC75}" srcOrd="0" destOrd="0" presId="urn:microsoft.com/office/officeart/2005/8/layout/process4"/>
    <dgm:cxn modelId="{44847992-CC8E-4DA0-AC2C-62B5E8D3F9C7}" type="presParOf" srcId="{7B11EA0A-7452-43BF-B46F-55AA365EC908}" destId="{BE764708-9BC9-4CB5-81A4-4BA54DE8F7F9}" srcOrd="1" destOrd="0" presId="urn:microsoft.com/office/officeart/2005/8/layout/process4"/>
    <dgm:cxn modelId="{9961F1D5-9BD3-4CDB-B8AA-23C2FFF1AACC}" type="presParOf" srcId="{7B11EA0A-7452-43BF-B46F-55AA365EC908}" destId="{F7AA6415-FAC5-4449-84CF-FB606CB0DF9C}" srcOrd="2" destOrd="0" presId="urn:microsoft.com/office/officeart/2005/8/layout/process4"/>
    <dgm:cxn modelId="{EFE93899-F841-426B-849C-08F5440B588D}" type="presParOf" srcId="{F7AA6415-FAC5-4449-84CF-FB606CB0DF9C}" destId="{7694DB5B-3F24-41FE-826E-F59BF0D814CC}" srcOrd="0" destOrd="0" presId="urn:microsoft.com/office/officeart/2005/8/layout/process4"/>
    <dgm:cxn modelId="{B9264CB6-002C-4E53-BE46-706E1A9AFE12}" type="presParOf" srcId="{7B11EA0A-7452-43BF-B46F-55AA365EC908}" destId="{485D5F79-CDEE-4889-AE23-382DC6D104C9}" srcOrd="3" destOrd="0" presId="urn:microsoft.com/office/officeart/2005/8/layout/process4"/>
    <dgm:cxn modelId="{3F63AB66-567B-4175-A80F-33FB059B1DC7}" type="presParOf" srcId="{7B11EA0A-7452-43BF-B46F-55AA365EC908}" destId="{5B045E33-3C45-4766-8F27-75B9C6B8A0FC}" srcOrd="4" destOrd="0" presId="urn:microsoft.com/office/officeart/2005/8/layout/process4"/>
    <dgm:cxn modelId="{0996598A-F7BD-4D4F-BED6-6DE793530F6A}" type="presParOf" srcId="{5B045E33-3C45-4766-8F27-75B9C6B8A0FC}" destId="{8C9CED9A-9754-4A01-9110-D5D33C277F82}" srcOrd="0" destOrd="0" presId="urn:microsoft.com/office/officeart/2005/8/layout/process4"/>
    <dgm:cxn modelId="{5C193A1B-5EDF-476E-925E-46D1C56DF69F}" type="presParOf" srcId="{7B11EA0A-7452-43BF-B46F-55AA365EC908}" destId="{680BAF59-70E2-4A5C-BF95-C52B22C86F6F}" srcOrd="5" destOrd="0" presId="urn:microsoft.com/office/officeart/2005/8/layout/process4"/>
    <dgm:cxn modelId="{64CC65AA-CC55-4C59-9B5E-023D9610FEA1}" type="presParOf" srcId="{7B11EA0A-7452-43BF-B46F-55AA365EC908}" destId="{E6F052D3-89D5-412D-9187-013E39D31CB0}" srcOrd="6" destOrd="0" presId="urn:microsoft.com/office/officeart/2005/8/layout/process4"/>
    <dgm:cxn modelId="{11D05992-769C-4F82-A7B8-79B540EE5560}" type="presParOf" srcId="{E6F052D3-89D5-412D-9187-013E39D31CB0}" destId="{2A4D08F9-BB7F-46B7-9452-331100C0BE4E}" srcOrd="0" destOrd="0" presId="urn:microsoft.com/office/officeart/2005/8/layout/process4"/>
    <dgm:cxn modelId="{7CF73523-073E-4D2E-A866-F9B76994713F}" type="presParOf" srcId="{7B11EA0A-7452-43BF-B46F-55AA365EC908}" destId="{24F3403C-B02B-4B39-9EFE-04B190860857}" srcOrd="7" destOrd="0" presId="urn:microsoft.com/office/officeart/2005/8/layout/process4"/>
    <dgm:cxn modelId="{7981E47B-D16C-4B88-8038-5EA2BD306751}" type="presParOf" srcId="{7B11EA0A-7452-43BF-B46F-55AA365EC908}" destId="{E0558764-7D58-4B1E-9D5A-6138747400B4}" srcOrd="8" destOrd="0" presId="urn:microsoft.com/office/officeart/2005/8/layout/process4"/>
    <dgm:cxn modelId="{D99421DE-AEDB-4789-ABD4-A9EAE1DAC04C}" type="presParOf" srcId="{E0558764-7D58-4B1E-9D5A-6138747400B4}" destId="{950AC7C4-59E7-4BCC-87DC-54BF202DB1C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DCA2413-4BD9-4F3A-911D-7037CC5E2436}" type="doc">
      <dgm:prSet loTypeId="urn:microsoft.com/office/officeart/2005/8/layout/hList9" loCatId="list" qsTypeId="urn:microsoft.com/office/officeart/2005/8/quickstyle/simple1" qsCatId="simple" csTypeId="urn:microsoft.com/office/officeart/2005/8/colors/colorful1" csCatId="colorful" phldr="1"/>
      <dgm:spPr/>
      <dgm:t>
        <a:bodyPr/>
        <a:lstStyle/>
        <a:p>
          <a:endParaRPr lang="en-US"/>
        </a:p>
      </dgm:t>
    </dgm:pt>
    <dgm:pt modelId="{9BE1339D-16B4-45EA-A156-5B0CD8752549}">
      <dgm:prSet phldrT="[Text]"/>
      <dgm:spPr/>
      <dgm:t>
        <a:bodyPr/>
        <a:lstStyle/>
        <a:p>
          <a:r>
            <a:rPr lang="en-US" dirty="0"/>
            <a:t>Strategic approaches deliver better results:</a:t>
          </a:r>
        </a:p>
      </dgm:t>
    </dgm:pt>
    <dgm:pt modelId="{3C46D867-891F-44D8-8318-9B2940896AC1}" type="parTrans" cxnId="{BFCC873E-EA9A-4021-B1B3-9178CDBA8216}">
      <dgm:prSet/>
      <dgm:spPr/>
      <dgm:t>
        <a:bodyPr/>
        <a:lstStyle/>
        <a:p>
          <a:endParaRPr lang="en-US"/>
        </a:p>
      </dgm:t>
    </dgm:pt>
    <dgm:pt modelId="{ACC5DAEF-C9AC-4F2C-B950-CC11D11A6AD7}" type="sibTrans" cxnId="{BFCC873E-EA9A-4021-B1B3-9178CDBA8216}">
      <dgm:prSet/>
      <dgm:spPr/>
      <dgm:t>
        <a:bodyPr/>
        <a:lstStyle/>
        <a:p>
          <a:endParaRPr lang="en-US"/>
        </a:p>
      </dgm:t>
    </dgm:pt>
    <dgm:pt modelId="{5C08172A-B649-4DF2-8C96-1AA9315677CC}">
      <dgm:prSet phldrT="[Text]"/>
      <dgm:spPr/>
      <dgm:t>
        <a:bodyPr/>
        <a:lstStyle/>
        <a:p>
          <a:r>
            <a:rPr lang="en-US" dirty="0"/>
            <a:t>Functional flexibility improves </a:t>
          </a:r>
          <a:r>
            <a:rPr lang="en-US" dirty="0" err="1"/>
            <a:t>utilisation</a:t>
          </a:r>
          <a:r>
            <a:rPr lang="en-US" dirty="0"/>
            <a:t> and reduces overtime (</a:t>
          </a:r>
          <a:r>
            <a:rPr lang="en-US" dirty="0" err="1"/>
            <a:t>Owino</a:t>
          </a:r>
          <a:r>
            <a:rPr lang="en-US" dirty="0"/>
            <a:t>, 2023)</a:t>
          </a:r>
        </a:p>
      </dgm:t>
    </dgm:pt>
    <dgm:pt modelId="{CC93C3B0-58E7-4DD2-AFE2-1793EB713375}" type="parTrans" cxnId="{2D908FC3-AD8E-489F-A724-5B2BCB29C98A}">
      <dgm:prSet/>
      <dgm:spPr/>
      <dgm:t>
        <a:bodyPr/>
        <a:lstStyle/>
        <a:p>
          <a:endParaRPr lang="en-US"/>
        </a:p>
      </dgm:t>
    </dgm:pt>
    <dgm:pt modelId="{3B59A1BE-3804-4CAE-A33C-41F77E6C3762}" type="sibTrans" cxnId="{2D908FC3-AD8E-489F-A724-5B2BCB29C98A}">
      <dgm:prSet/>
      <dgm:spPr/>
      <dgm:t>
        <a:bodyPr/>
        <a:lstStyle/>
        <a:p>
          <a:endParaRPr lang="en-US"/>
        </a:p>
      </dgm:t>
    </dgm:pt>
    <dgm:pt modelId="{1A8B2080-654D-48BB-8F53-32D107F597EA}">
      <dgm:prSet phldrT="[Text]"/>
      <dgm:spPr/>
      <dgm:t>
        <a:bodyPr/>
        <a:lstStyle/>
        <a:p>
          <a:r>
            <a:rPr lang="en-US" dirty="0"/>
            <a:t>Multi-skilling &amp; cross-training (</a:t>
          </a:r>
          <a:r>
            <a:rPr lang="en-US" dirty="0" err="1"/>
            <a:t>Khandelwal</a:t>
          </a:r>
          <a:r>
            <a:rPr lang="en-US" dirty="0"/>
            <a:t>, 2025)</a:t>
          </a:r>
        </a:p>
      </dgm:t>
    </dgm:pt>
    <dgm:pt modelId="{C32EBED8-B33B-4691-AB38-710EFB2E120D}" type="parTrans" cxnId="{22C1B2EA-2CEB-4BE5-9742-124461B45BC2}">
      <dgm:prSet/>
      <dgm:spPr/>
      <dgm:t>
        <a:bodyPr/>
        <a:lstStyle/>
        <a:p>
          <a:endParaRPr lang="en-US"/>
        </a:p>
      </dgm:t>
    </dgm:pt>
    <dgm:pt modelId="{EA8F700D-A7F2-45F6-B1C8-C4CA4E90DB65}" type="sibTrans" cxnId="{22C1B2EA-2CEB-4BE5-9742-124461B45BC2}">
      <dgm:prSet/>
      <dgm:spPr/>
      <dgm:t>
        <a:bodyPr/>
        <a:lstStyle/>
        <a:p>
          <a:endParaRPr lang="en-US"/>
        </a:p>
      </dgm:t>
    </dgm:pt>
    <dgm:pt modelId="{CE5C056E-6EFD-4E59-9827-71A3FED5C5C9}" type="pres">
      <dgm:prSet presAssocID="{DDCA2413-4BD9-4F3A-911D-7037CC5E2436}" presName="list" presStyleCnt="0">
        <dgm:presLayoutVars>
          <dgm:dir/>
          <dgm:animLvl val="lvl"/>
        </dgm:presLayoutVars>
      </dgm:prSet>
      <dgm:spPr/>
    </dgm:pt>
    <dgm:pt modelId="{2496E313-2483-493B-8AD1-E4A2735FC9DD}" type="pres">
      <dgm:prSet presAssocID="{9BE1339D-16B4-45EA-A156-5B0CD8752549}" presName="posSpace" presStyleCnt="0"/>
      <dgm:spPr/>
    </dgm:pt>
    <dgm:pt modelId="{F0991493-CBBA-4B6B-B07A-F35EFAEFE84C}" type="pres">
      <dgm:prSet presAssocID="{9BE1339D-16B4-45EA-A156-5B0CD8752549}" presName="vertFlow" presStyleCnt="0"/>
      <dgm:spPr/>
    </dgm:pt>
    <dgm:pt modelId="{5A01520B-E184-4A26-982C-D173C21AC44F}" type="pres">
      <dgm:prSet presAssocID="{9BE1339D-16B4-45EA-A156-5B0CD8752549}" presName="topSpace" presStyleCnt="0"/>
      <dgm:spPr/>
    </dgm:pt>
    <dgm:pt modelId="{D7D18A04-FA59-4921-B1B9-1FDE8568FA48}" type="pres">
      <dgm:prSet presAssocID="{9BE1339D-16B4-45EA-A156-5B0CD8752549}" presName="firstComp" presStyleCnt="0"/>
      <dgm:spPr/>
    </dgm:pt>
    <dgm:pt modelId="{D5EB1781-8DBC-4E53-B3EF-FB0B689BF85E}" type="pres">
      <dgm:prSet presAssocID="{9BE1339D-16B4-45EA-A156-5B0CD8752549}" presName="firstChild" presStyleLbl="bgAccFollowNode1" presStyleIdx="0" presStyleCnt="2"/>
      <dgm:spPr/>
    </dgm:pt>
    <dgm:pt modelId="{0546E4F5-C677-4854-9496-2E0BF40EF677}" type="pres">
      <dgm:prSet presAssocID="{9BE1339D-16B4-45EA-A156-5B0CD8752549}" presName="firstChildTx" presStyleLbl="bgAccFollowNode1" presStyleIdx="0" presStyleCnt="2">
        <dgm:presLayoutVars>
          <dgm:bulletEnabled val="1"/>
        </dgm:presLayoutVars>
      </dgm:prSet>
      <dgm:spPr/>
    </dgm:pt>
    <dgm:pt modelId="{162F816B-C9E8-4C91-BBDA-C0535E4E4E59}" type="pres">
      <dgm:prSet presAssocID="{5C08172A-B649-4DF2-8C96-1AA9315677CC}" presName="comp" presStyleCnt="0"/>
      <dgm:spPr/>
    </dgm:pt>
    <dgm:pt modelId="{E07C8A41-184C-492C-83FF-EC1E10B51FD2}" type="pres">
      <dgm:prSet presAssocID="{5C08172A-B649-4DF2-8C96-1AA9315677CC}" presName="child" presStyleLbl="bgAccFollowNode1" presStyleIdx="1" presStyleCnt="2"/>
      <dgm:spPr/>
    </dgm:pt>
    <dgm:pt modelId="{1BB5B715-3B6E-4330-AE0E-3D7E1A08A23E}" type="pres">
      <dgm:prSet presAssocID="{5C08172A-B649-4DF2-8C96-1AA9315677CC}" presName="childTx" presStyleLbl="bgAccFollowNode1" presStyleIdx="1" presStyleCnt="2">
        <dgm:presLayoutVars>
          <dgm:bulletEnabled val="1"/>
        </dgm:presLayoutVars>
      </dgm:prSet>
      <dgm:spPr/>
    </dgm:pt>
    <dgm:pt modelId="{A658B60C-AD7C-48F6-AFC6-992167E56C31}" type="pres">
      <dgm:prSet presAssocID="{9BE1339D-16B4-45EA-A156-5B0CD8752549}" presName="negSpace" presStyleCnt="0"/>
      <dgm:spPr/>
    </dgm:pt>
    <dgm:pt modelId="{71FFFF6F-089E-4AFC-A781-16BB4CE326FB}" type="pres">
      <dgm:prSet presAssocID="{9BE1339D-16B4-45EA-A156-5B0CD8752549}" presName="circle" presStyleLbl="node1" presStyleIdx="0" presStyleCnt="1"/>
      <dgm:spPr/>
    </dgm:pt>
  </dgm:ptLst>
  <dgm:cxnLst>
    <dgm:cxn modelId="{48212F11-D692-4688-BFE0-EC1E605C866E}" type="presOf" srcId="{1A8B2080-654D-48BB-8F53-32D107F597EA}" destId="{0546E4F5-C677-4854-9496-2E0BF40EF677}" srcOrd="1" destOrd="0" presId="urn:microsoft.com/office/officeart/2005/8/layout/hList9"/>
    <dgm:cxn modelId="{EA273B26-EE2E-4B6B-8FD9-3641F8F4B1DF}" type="presOf" srcId="{1A8B2080-654D-48BB-8F53-32D107F597EA}" destId="{D5EB1781-8DBC-4E53-B3EF-FB0B689BF85E}" srcOrd="0" destOrd="0" presId="urn:microsoft.com/office/officeart/2005/8/layout/hList9"/>
    <dgm:cxn modelId="{C0491F2F-AB14-488D-B8C9-36C1EDA898D8}" type="presOf" srcId="{5C08172A-B649-4DF2-8C96-1AA9315677CC}" destId="{1BB5B715-3B6E-4330-AE0E-3D7E1A08A23E}" srcOrd="1" destOrd="0" presId="urn:microsoft.com/office/officeart/2005/8/layout/hList9"/>
    <dgm:cxn modelId="{BFCC873E-EA9A-4021-B1B3-9178CDBA8216}" srcId="{DDCA2413-4BD9-4F3A-911D-7037CC5E2436}" destId="{9BE1339D-16B4-45EA-A156-5B0CD8752549}" srcOrd="0" destOrd="0" parTransId="{3C46D867-891F-44D8-8318-9B2940896AC1}" sibTransId="{ACC5DAEF-C9AC-4F2C-B950-CC11D11A6AD7}"/>
    <dgm:cxn modelId="{7B45A554-2233-4C0A-A469-A374A67056F9}" type="presOf" srcId="{9BE1339D-16B4-45EA-A156-5B0CD8752549}" destId="{71FFFF6F-089E-4AFC-A781-16BB4CE326FB}" srcOrd="0" destOrd="0" presId="urn:microsoft.com/office/officeart/2005/8/layout/hList9"/>
    <dgm:cxn modelId="{2D908FC3-AD8E-489F-A724-5B2BCB29C98A}" srcId="{9BE1339D-16B4-45EA-A156-5B0CD8752549}" destId="{5C08172A-B649-4DF2-8C96-1AA9315677CC}" srcOrd="1" destOrd="0" parTransId="{CC93C3B0-58E7-4DD2-AFE2-1793EB713375}" sibTransId="{3B59A1BE-3804-4CAE-A33C-41F77E6C3762}"/>
    <dgm:cxn modelId="{058573DF-6D9F-4E42-ADB5-DEC7646606BF}" type="presOf" srcId="{5C08172A-B649-4DF2-8C96-1AA9315677CC}" destId="{E07C8A41-184C-492C-83FF-EC1E10B51FD2}" srcOrd="0" destOrd="0" presId="urn:microsoft.com/office/officeart/2005/8/layout/hList9"/>
    <dgm:cxn modelId="{D47D2BE4-273B-4C9D-A347-0F7F3459C50A}" type="presOf" srcId="{DDCA2413-4BD9-4F3A-911D-7037CC5E2436}" destId="{CE5C056E-6EFD-4E59-9827-71A3FED5C5C9}" srcOrd="0" destOrd="0" presId="urn:microsoft.com/office/officeart/2005/8/layout/hList9"/>
    <dgm:cxn modelId="{22C1B2EA-2CEB-4BE5-9742-124461B45BC2}" srcId="{9BE1339D-16B4-45EA-A156-5B0CD8752549}" destId="{1A8B2080-654D-48BB-8F53-32D107F597EA}" srcOrd="0" destOrd="0" parTransId="{C32EBED8-B33B-4691-AB38-710EFB2E120D}" sibTransId="{EA8F700D-A7F2-45F6-B1C8-C4CA4E90DB65}"/>
    <dgm:cxn modelId="{B34385C1-7D8D-4A35-A4FE-EBBECC61465A}" type="presParOf" srcId="{CE5C056E-6EFD-4E59-9827-71A3FED5C5C9}" destId="{2496E313-2483-493B-8AD1-E4A2735FC9DD}" srcOrd="0" destOrd="0" presId="urn:microsoft.com/office/officeart/2005/8/layout/hList9"/>
    <dgm:cxn modelId="{A987B0D5-C7CA-45B3-9BBB-BE146B454EB9}" type="presParOf" srcId="{CE5C056E-6EFD-4E59-9827-71A3FED5C5C9}" destId="{F0991493-CBBA-4B6B-B07A-F35EFAEFE84C}" srcOrd="1" destOrd="0" presId="urn:microsoft.com/office/officeart/2005/8/layout/hList9"/>
    <dgm:cxn modelId="{39015C37-12C1-4896-84F0-BCE8718A9B18}" type="presParOf" srcId="{F0991493-CBBA-4B6B-B07A-F35EFAEFE84C}" destId="{5A01520B-E184-4A26-982C-D173C21AC44F}" srcOrd="0" destOrd="0" presId="urn:microsoft.com/office/officeart/2005/8/layout/hList9"/>
    <dgm:cxn modelId="{AED9498E-D51F-44CA-B7D9-8FB1182E944C}" type="presParOf" srcId="{F0991493-CBBA-4B6B-B07A-F35EFAEFE84C}" destId="{D7D18A04-FA59-4921-B1B9-1FDE8568FA48}" srcOrd="1" destOrd="0" presId="urn:microsoft.com/office/officeart/2005/8/layout/hList9"/>
    <dgm:cxn modelId="{61DEF859-B95E-4908-988B-8E66B7046C15}" type="presParOf" srcId="{D7D18A04-FA59-4921-B1B9-1FDE8568FA48}" destId="{D5EB1781-8DBC-4E53-B3EF-FB0B689BF85E}" srcOrd="0" destOrd="0" presId="urn:microsoft.com/office/officeart/2005/8/layout/hList9"/>
    <dgm:cxn modelId="{0F4D2EB1-C89C-4B38-91DC-C4B8EACA63E8}" type="presParOf" srcId="{D7D18A04-FA59-4921-B1B9-1FDE8568FA48}" destId="{0546E4F5-C677-4854-9496-2E0BF40EF677}" srcOrd="1" destOrd="0" presId="urn:microsoft.com/office/officeart/2005/8/layout/hList9"/>
    <dgm:cxn modelId="{4537F2E0-4B31-4169-8915-45DD85B2B9E9}" type="presParOf" srcId="{F0991493-CBBA-4B6B-B07A-F35EFAEFE84C}" destId="{162F816B-C9E8-4C91-BBDA-C0535E4E4E59}" srcOrd="2" destOrd="0" presId="urn:microsoft.com/office/officeart/2005/8/layout/hList9"/>
    <dgm:cxn modelId="{2C1E125F-44C6-4473-B7DE-B174A91616F9}" type="presParOf" srcId="{162F816B-C9E8-4C91-BBDA-C0535E4E4E59}" destId="{E07C8A41-184C-492C-83FF-EC1E10B51FD2}" srcOrd="0" destOrd="0" presId="urn:microsoft.com/office/officeart/2005/8/layout/hList9"/>
    <dgm:cxn modelId="{7BE1D9F0-B5BB-439E-AFD8-4BF8E1C5A862}" type="presParOf" srcId="{162F816B-C9E8-4C91-BBDA-C0535E4E4E59}" destId="{1BB5B715-3B6E-4330-AE0E-3D7E1A08A23E}" srcOrd="1" destOrd="0" presId="urn:microsoft.com/office/officeart/2005/8/layout/hList9"/>
    <dgm:cxn modelId="{49EF8457-FEAE-4B31-990A-E4000D5AF231}" type="presParOf" srcId="{CE5C056E-6EFD-4E59-9827-71A3FED5C5C9}" destId="{A658B60C-AD7C-48F6-AFC6-992167E56C31}" srcOrd="2" destOrd="0" presId="urn:microsoft.com/office/officeart/2005/8/layout/hList9"/>
    <dgm:cxn modelId="{60086F00-1001-4623-B23E-FC0133161515}" type="presParOf" srcId="{CE5C056E-6EFD-4E59-9827-71A3FED5C5C9}" destId="{71FFFF6F-089E-4AFC-A781-16BB4CE326FB}" srcOrd="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523CA71-3A60-435D-9484-5EB3AF7DAC28}" type="doc">
      <dgm:prSet loTypeId="urn:diagrams.loki3.com/VaryingWidthList" loCatId="list" qsTypeId="urn:microsoft.com/office/officeart/2005/8/quickstyle/simple1" qsCatId="simple" csTypeId="urn:microsoft.com/office/officeart/2005/8/colors/colorful3" csCatId="colorful" phldr="1"/>
      <dgm:spPr/>
    </dgm:pt>
    <dgm:pt modelId="{830AE69B-1302-4C14-8DFE-88BEC7BDB46B}">
      <dgm:prSet phldrT="[Text]"/>
      <dgm:spPr/>
      <dgm:t>
        <a:bodyPr/>
        <a:lstStyle/>
        <a:p>
          <a:r>
            <a:rPr lang="en-US" dirty="0" err="1"/>
            <a:t>Labour</a:t>
          </a:r>
          <a:r>
            <a:rPr lang="en-US" dirty="0"/>
            <a:t> cost inflation is the biggest financial &amp; operational challenge for </a:t>
          </a:r>
          <a:r>
            <a:rPr lang="en-US"/>
            <a:t>UK hotels</a:t>
          </a:r>
          <a:endParaRPr lang="en-US" dirty="0"/>
        </a:p>
      </dgm:t>
    </dgm:pt>
    <dgm:pt modelId="{7E84803F-1A05-4969-8F3E-8A91B7CACE63}" type="parTrans" cxnId="{7C8E8489-247E-4336-A288-2E42B5BADB9D}">
      <dgm:prSet/>
      <dgm:spPr/>
      <dgm:t>
        <a:bodyPr/>
        <a:lstStyle/>
        <a:p>
          <a:endParaRPr lang="en-US"/>
        </a:p>
      </dgm:t>
    </dgm:pt>
    <dgm:pt modelId="{7795FC95-0E4E-4861-9E8A-D5838BA41B01}" type="sibTrans" cxnId="{7C8E8489-247E-4336-A288-2E42B5BADB9D}">
      <dgm:prSet/>
      <dgm:spPr/>
      <dgm:t>
        <a:bodyPr/>
        <a:lstStyle/>
        <a:p>
          <a:endParaRPr lang="en-US"/>
        </a:p>
      </dgm:t>
    </dgm:pt>
    <dgm:pt modelId="{BBBF58D3-D077-455A-9E8F-B3257A3E31EF}">
      <dgm:prSet phldrT="[Text]"/>
      <dgm:spPr/>
      <dgm:t>
        <a:bodyPr/>
        <a:lstStyle/>
        <a:p>
          <a:r>
            <a:rPr lang="en-US" dirty="0"/>
            <a:t>External pressures (PEST) are real, but outcomes are not inevitable</a:t>
          </a:r>
        </a:p>
      </dgm:t>
    </dgm:pt>
    <dgm:pt modelId="{2AF005EC-19D7-4B20-86E3-7344543CEDC5}" type="parTrans" cxnId="{0E80E900-1865-408B-AAE1-336975FBA575}">
      <dgm:prSet/>
      <dgm:spPr/>
      <dgm:t>
        <a:bodyPr/>
        <a:lstStyle/>
        <a:p>
          <a:endParaRPr lang="en-US"/>
        </a:p>
      </dgm:t>
    </dgm:pt>
    <dgm:pt modelId="{3D247309-74E2-4EC3-8E7C-B8BF2D4D8B88}" type="sibTrans" cxnId="{0E80E900-1865-408B-AAE1-336975FBA575}">
      <dgm:prSet/>
      <dgm:spPr/>
      <dgm:t>
        <a:bodyPr/>
        <a:lstStyle/>
        <a:p>
          <a:endParaRPr lang="en-US"/>
        </a:p>
      </dgm:t>
    </dgm:pt>
    <dgm:pt modelId="{8C6986F4-644A-4FE5-ABDA-EFAC0F524427}">
      <dgm:prSet phldrT="[Text]"/>
      <dgm:spPr/>
      <dgm:t>
        <a:bodyPr/>
        <a:lstStyle/>
        <a:p>
          <a:r>
            <a:rPr lang="en-US" dirty="0"/>
            <a:t>Success determined by managerial capability, workforce flexibility and productivity (RBV)</a:t>
          </a:r>
        </a:p>
      </dgm:t>
    </dgm:pt>
    <dgm:pt modelId="{BDF8AEFA-2400-4CA6-9DA1-098905B65877}" type="parTrans" cxnId="{79BB5FB0-23CB-455B-8876-A6D1449145BE}">
      <dgm:prSet/>
      <dgm:spPr/>
      <dgm:t>
        <a:bodyPr/>
        <a:lstStyle/>
        <a:p>
          <a:endParaRPr lang="en-US"/>
        </a:p>
      </dgm:t>
    </dgm:pt>
    <dgm:pt modelId="{C87EDC5B-F90F-49E3-8CF0-6B20106936CA}" type="sibTrans" cxnId="{79BB5FB0-23CB-455B-8876-A6D1449145BE}">
      <dgm:prSet/>
      <dgm:spPr/>
      <dgm:t>
        <a:bodyPr/>
        <a:lstStyle/>
        <a:p>
          <a:endParaRPr lang="en-US"/>
        </a:p>
      </dgm:t>
    </dgm:pt>
    <dgm:pt modelId="{7BCE1C82-9D51-4A1D-8ED8-8C52AA28E520}">
      <dgm:prSet phldrT="[Text]"/>
      <dgm:spPr/>
      <dgm:t>
        <a:bodyPr/>
        <a:lstStyle/>
        <a:p>
          <a:r>
            <a:rPr lang="en-US" dirty="0"/>
            <a:t>Hotels using strategic redesign outperform those using only reactive cost-cutting</a:t>
          </a:r>
        </a:p>
      </dgm:t>
    </dgm:pt>
    <dgm:pt modelId="{70E25B0C-D75C-4E61-A6EA-C2930F61FE0D}" type="parTrans" cxnId="{048E1364-A562-4A50-9D1A-720D2F0E9AC8}">
      <dgm:prSet/>
      <dgm:spPr/>
      <dgm:t>
        <a:bodyPr/>
        <a:lstStyle/>
        <a:p>
          <a:endParaRPr lang="en-US"/>
        </a:p>
      </dgm:t>
    </dgm:pt>
    <dgm:pt modelId="{CD0A7F38-2413-4412-9750-2F6B5916F233}" type="sibTrans" cxnId="{048E1364-A562-4A50-9D1A-720D2F0E9AC8}">
      <dgm:prSet/>
      <dgm:spPr/>
      <dgm:t>
        <a:bodyPr/>
        <a:lstStyle/>
        <a:p>
          <a:endParaRPr lang="en-US"/>
        </a:p>
      </dgm:t>
    </dgm:pt>
    <dgm:pt modelId="{487CB314-1BAF-4AE6-976A-5E9657BB6D84}">
      <dgm:prSet phldrT="[Text]"/>
      <dgm:spPr/>
      <dgm:t>
        <a:bodyPr/>
        <a:lstStyle/>
        <a:p>
          <a:r>
            <a:rPr lang="en-US"/>
            <a:t>Labour </a:t>
          </a:r>
          <a:r>
            <a:rPr lang="en-US" dirty="0"/>
            <a:t>cost pressure can be converted into sustainable competitive advantage</a:t>
          </a:r>
        </a:p>
      </dgm:t>
    </dgm:pt>
    <dgm:pt modelId="{245A0047-B719-42BD-9CCB-2ED973036C2E}" type="parTrans" cxnId="{9AAA7DAA-2FEC-4166-8CD2-9970B494FE47}">
      <dgm:prSet/>
      <dgm:spPr/>
      <dgm:t>
        <a:bodyPr/>
        <a:lstStyle/>
        <a:p>
          <a:endParaRPr lang="en-US"/>
        </a:p>
      </dgm:t>
    </dgm:pt>
    <dgm:pt modelId="{865FD747-E30D-4B85-B118-70444A8A71BF}" type="sibTrans" cxnId="{9AAA7DAA-2FEC-4166-8CD2-9970B494FE47}">
      <dgm:prSet/>
      <dgm:spPr/>
      <dgm:t>
        <a:bodyPr/>
        <a:lstStyle/>
        <a:p>
          <a:endParaRPr lang="en-US"/>
        </a:p>
      </dgm:t>
    </dgm:pt>
    <dgm:pt modelId="{F1D330BD-38B0-4189-921E-58F2CB5E0013}" type="pres">
      <dgm:prSet presAssocID="{1523CA71-3A60-435D-9484-5EB3AF7DAC28}" presName="Name0" presStyleCnt="0">
        <dgm:presLayoutVars>
          <dgm:resizeHandles/>
        </dgm:presLayoutVars>
      </dgm:prSet>
      <dgm:spPr/>
    </dgm:pt>
    <dgm:pt modelId="{939E98EF-83FA-415C-856F-6800438E3A93}" type="pres">
      <dgm:prSet presAssocID="{830AE69B-1302-4C14-8DFE-88BEC7BDB46B}" presName="text" presStyleLbl="node1" presStyleIdx="0" presStyleCnt="5">
        <dgm:presLayoutVars>
          <dgm:bulletEnabled val="1"/>
        </dgm:presLayoutVars>
      </dgm:prSet>
      <dgm:spPr/>
    </dgm:pt>
    <dgm:pt modelId="{5AA04B78-4CC5-447B-9465-CE4F46AD627D}" type="pres">
      <dgm:prSet presAssocID="{7795FC95-0E4E-4861-9E8A-D5838BA41B01}" presName="space" presStyleCnt="0"/>
      <dgm:spPr/>
    </dgm:pt>
    <dgm:pt modelId="{4AA6D2C6-A1C6-4B35-AF30-AA370AFF7362}" type="pres">
      <dgm:prSet presAssocID="{BBBF58D3-D077-455A-9E8F-B3257A3E31EF}" presName="text" presStyleLbl="node1" presStyleIdx="1" presStyleCnt="5">
        <dgm:presLayoutVars>
          <dgm:bulletEnabled val="1"/>
        </dgm:presLayoutVars>
      </dgm:prSet>
      <dgm:spPr/>
    </dgm:pt>
    <dgm:pt modelId="{140BF552-8250-4D05-9CE7-1BC85509887E}" type="pres">
      <dgm:prSet presAssocID="{3D247309-74E2-4EC3-8E7C-B8BF2D4D8B88}" presName="space" presStyleCnt="0"/>
      <dgm:spPr/>
    </dgm:pt>
    <dgm:pt modelId="{B043C9A6-89D2-42AA-8737-BD4F8D3F97E3}" type="pres">
      <dgm:prSet presAssocID="{8C6986F4-644A-4FE5-ABDA-EFAC0F524427}" presName="text" presStyleLbl="node1" presStyleIdx="2" presStyleCnt="5">
        <dgm:presLayoutVars>
          <dgm:bulletEnabled val="1"/>
        </dgm:presLayoutVars>
      </dgm:prSet>
      <dgm:spPr/>
    </dgm:pt>
    <dgm:pt modelId="{1B9535E7-0390-4562-9BFC-0E598F6C9888}" type="pres">
      <dgm:prSet presAssocID="{C87EDC5B-F90F-49E3-8CF0-6B20106936CA}" presName="space" presStyleCnt="0"/>
      <dgm:spPr/>
    </dgm:pt>
    <dgm:pt modelId="{2F096B10-3C36-47D6-B63B-B8A7CEFB003F}" type="pres">
      <dgm:prSet presAssocID="{7BCE1C82-9D51-4A1D-8ED8-8C52AA28E520}" presName="text" presStyleLbl="node1" presStyleIdx="3" presStyleCnt="5">
        <dgm:presLayoutVars>
          <dgm:bulletEnabled val="1"/>
        </dgm:presLayoutVars>
      </dgm:prSet>
      <dgm:spPr/>
    </dgm:pt>
    <dgm:pt modelId="{11C9FF40-75D1-4E99-B408-01EA87575086}" type="pres">
      <dgm:prSet presAssocID="{CD0A7F38-2413-4412-9750-2F6B5916F233}" presName="space" presStyleCnt="0"/>
      <dgm:spPr/>
    </dgm:pt>
    <dgm:pt modelId="{E14042CF-340B-42CB-B04F-FC1C0B2E5E4F}" type="pres">
      <dgm:prSet presAssocID="{487CB314-1BAF-4AE6-976A-5E9657BB6D84}" presName="text" presStyleLbl="node1" presStyleIdx="4" presStyleCnt="5">
        <dgm:presLayoutVars>
          <dgm:bulletEnabled val="1"/>
        </dgm:presLayoutVars>
      </dgm:prSet>
      <dgm:spPr/>
    </dgm:pt>
  </dgm:ptLst>
  <dgm:cxnLst>
    <dgm:cxn modelId="{0E80E900-1865-408B-AAE1-336975FBA575}" srcId="{1523CA71-3A60-435D-9484-5EB3AF7DAC28}" destId="{BBBF58D3-D077-455A-9E8F-B3257A3E31EF}" srcOrd="1" destOrd="0" parTransId="{2AF005EC-19D7-4B20-86E3-7344543CEDC5}" sibTransId="{3D247309-74E2-4EC3-8E7C-B8BF2D4D8B88}"/>
    <dgm:cxn modelId="{FA66E11B-D498-41BB-99F4-4FA373B43CE8}" type="presOf" srcId="{7BCE1C82-9D51-4A1D-8ED8-8C52AA28E520}" destId="{2F096B10-3C36-47D6-B63B-B8A7CEFB003F}" srcOrd="0" destOrd="0" presId="urn:diagrams.loki3.com/VaryingWidthList"/>
    <dgm:cxn modelId="{6E5A4C2F-869C-4001-A5DB-77C66FFFD9DF}" type="presOf" srcId="{BBBF58D3-D077-455A-9E8F-B3257A3E31EF}" destId="{4AA6D2C6-A1C6-4B35-AF30-AA370AFF7362}" srcOrd="0" destOrd="0" presId="urn:diagrams.loki3.com/VaryingWidthList"/>
    <dgm:cxn modelId="{9A1C1450-3DB1-4B95-ADBF-D5AE3EC12F7F}" type="presOf" srcId="{830AE69B-1302-4C14-8DFE-88BEC7BDB46B}" destId="{939E98EF-83FA-415C-856F-6800438E3A93}" srcOrd="0" destOrd="0" presId="urn:diagrams.loki3.com/VaryingWidthList"/>
    <dgm:cxn modelId="{048E1364-A562-4A50-9D1A-720D2F0E9AC8}" srcId="{1523CA71-3A60-435D-9484-5EB3AF7DAC28}" destId="{7BCE1C82-9D51-4A1D-8ED8-8C52AA28E520}" srcOrd="3" destOrd="0" parTransId="{70E25B0C-D75C-4E61-A6EA-C2930F61FE0D}" sibTransId="{CD0A7F38-2413-4412-9750-2F6B5916F233}"/>
    <dgm:cxn modelId="{7C8E8489-247E-4336-A288-2E42B5BADB9D}" srcId="{1523CA71-3A60-435D-9484-5EB3AF7DAC28}" destId="{830AE69B-1302-4C14-8DFE-88BEC7BDB46B}" srcOrd="0" destOrd="0" parTransId="{7E84803F-1A05-4969-8F3E-8A91B7CACE63}" sibTransId="{7795FC95-0E4E-4861-9E8A-D5838BA41B01}"/>
    <dgm:cxn modelId="{1FC75F96-90A4-436B-A184-6BD740349967}" type="presOf" srcId="{8C6986F4-644A-4FE5-ABDA-EFAC0F524427}" destId="{B043C9A6-89D2-42AA-8737-BD4F8D3F97E3}" srcOrd="0" destOrd="0" presId="urn:diagrams.loki3.com/VaryingWidthList"/>
    <dgm:cxn modelId="{9D7ADA9E-E275-4CB4-96BA-752378EE6989}" type="presOf" srcId="{487CB314-1BAF-4AE6-976A-5E9657BB6D84}" destId="{E14042CF-340B-42CB-B04F-FC1C0B2E5E4F}" srcOrd="0" destOrd="0" presId="urn:diagrams.loki3.com/VaryingWidthList"/>
    <dgm:cxn modelId="{9AAA7DAA-2FEC-4166-8CD2-9970B494FE47}" srcId="{1523CA71-3A60-435D-9484-5EB3AF7DAC28}" destId="{487CB314-1BAF-4AE6-976A-5E9657BB6D84}" srcOrd="4" destOrd="0" parTransId="{245A0047-B719-42BD-9CCB-2ED973036C2E}" sibTransId="{865FD747-E30D-4B85-B118-70444A8A71BF}"/>
    <dgm:cxn modelId="{79BB5FB0-23CB-455B-8876-A6D1449145BE}" srcId="{1523CA71-3A60-435D-9484-5EB3AF7DAC28}" destId="{8C6986F4-644A-4FE5-ABDA-EFAC0F524427}" srcOrd="2" destOrd="0" parTransId="{BDF8AEFA-2400-4CA6-9DA1-098905B65877}" sibTransId="{C87EDC5B-F90F-49E3-8CF0-6B20106936CA}"/>
    <dgm:cxn modelId="{2DDEAFD4-0926-43A5-8730-15256CEE2C68}" type="presOf" srcId="{1523CA71-3A60-435D-9484-5EB3AF7DAC28}" destId="{F1D330BD-38B0-4189-921E-58F2CB5E0013}" srcOrd="0" destOrd="0" presId="urn:diagrams.loki3.com/VaryingWidthList"/>
    <dgm:cxn modelId="{464E02B0-9EFC-4057-9B41-F7AB92FFB1C8}" type="presParOf" srcId="{F1D330BD-38B0-4189-921E-58F2CB5E0013}" destId="{939E98EF-83FA-415C-856F-6800438E3A93}" srcOrd="0" destOrd="0" presId="urn:diagrams.loki3.com/VaryingWidthList"/>
    <dgm:cxn modelId="{70AC54BB-5429-4BCD-B9B0-80ACFF2FEC18}" type="presParOf" srcId="{F1D330BD-38B0-4189-921E-58F2CB5E0013}" destId="{5AA04B78-4CC5-447B-9465-CE4F46AD627D}" srcOrd="1" destOrd="0" presId="urn:diagrams.loki3.com/VaryingWidthList"/>
    <dgm:cxn modelId="{47D652BE-7E0F-4AD1-9381-96D251CA9174}" type="presParOf" srcId="{F1D330BD-38B0-4189-921E-58F2CB5E0013}" destId="{4AA6D2C6-A1C6-4B35-AF30-AA370AFF7362}" srcOrd="2" destOrd="0" presId="urn:diagrams.loki3.com/VaryingWidthList"/>
    <dgm:cxn modelId="{7B9299A7-3685-4BB4-AC96-BEBDD0006A53}" type="presParOf" srcId="{F1D330BD-38B0-4189-921E-58F2CB5E0013}" destId="{140BF552-8250-4D05-9CE7-1BC85509887E}" srcOrd="3" destOrd="0" presId="urn:diagrams.loki3.com/VaryingWidthList"/>
    <dgm:cxn modelId="{58AEFA5F-7644-480F-AFCB-36462C0CA103}" type="presParOf" srcId="{F1D330BD-38B0-4189-921E-58F2CB5E0013}" destId="{B043C9A6-89D2-42AA-8737-BD4F8D3F97E3}" srcOrd="4" destOrd="0" presId="urn:diagrams.loki3.com/VaryingWidthList"/>
    <dgm:cxn modelId="{D7C5C568-345F-42E2-9BBA-2537FC59DDA3}" type="presParOf" srcId="{F1D330BD-38B0-4189-921E-58F2CB5E0013}" destId="{1B9535E7-0390-4562-9BFC-0E598F6C9888}" srcOrd="5" destOrd="0" presId="urn:diagrams.loki3.com/VaryingWidthList"/>
    <dgm:cxn modelId="{1AEDB61B-1B95-4645-857E-90457371A6CB}" type="presParOf" srcId="{F1D330BD-38B0-4189-921E-58F2CB5E0013}" destId="{2F096B10-3C36-47D6-B63B-B8A7CEFB003F}" srcOrd="6" destOrd="0" presId="urn:diagrams.loki3.com/VaryingWidthList"/>
    <dgm:cxn modelId="{8AA23F68-FB78-4F89-BD5E-49C358DCD3AB}" type="presParOf" srcId="{F1D330BD-38B0-4189-921E-58F2CB5E0013}" destId="{11C9FF40-75D1-4E99-B408-01EA87575086}" srcOrd="7" destOrd="0" presId="urn:diagrams.loki3.com/VaryingWidthList"/>
    <dgm:cxn modelId="{D78EEA36-E9AE-4A73-BCC9-1814284D73C3}" type="presParOf" srcId="{F1D330BD-38B0-4189-921E-58F2CB5E0013}" destId="{E14042CF-340B-42CB-B04F-FC1C0B2E5E4F}" srcOrd="8"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523CA71-3A60-435D-9484-5EB3AF7DAC28}" type="doc">
      <dgm:prSet loTypeId="urn:diagrams.loki3.com/VaryingWidthList" loCatId="list" qsTypeId="urn:microsoft.com/office/officeart/2005/8/quickstyle/simple1" qsCatId="simple" csTypeId="urn:microsoft.com/office/officeart/2005/8/colors/colorful3" csCatId="colorful" phldr="1"/>
      <dgm:spPr/>
    </dgm:pt>
    <dgm:pt modelId="{830AE69B-1302-4C14-8DFE-88BEC7BDB46B}">
      <dgm:prSet phldrT="[Text]"/>
      <dgm:spPr/>
      <dgm:t>
        <a:bodyPr/>
        <a:lstStyle/>
        <a:p>
          <a:r>
            <a:rPr lang="en-US" dirty="0"/>
            <a:t>Launch structured multi-skilling &amp; cross-training </a:t>
          </a:r>
          <a:r>
            <a:rPr lang="en-US" dirty="0" err="1"/>
            <a:t>programmes</a:t>
          </a:r>
          <a:r>
            <a:rPr lang="en-US" dirty="0"/>
            <a:t> (with adequate </a:t>
          </a:r>
          <a:r>
            <a:rPr lang="en-US"/>
            <a:t>training)</a:t>
          </a:r>
          <a:endParaRPr lang="en-US" dirty="0"/>
        </a:p>
      </dgm:t>
    </dgm:pt>
    <dgm:pt modelId="{7E84803F-1A05-4969-8F3E-8A91B7CACE63}" type="parTrans" cxnId="{7C8E8489-247E-4336-A288-2E42B5BADB9D}">
      <dgm:prSet/>
      <dgm:spPr/>
      <dgm:t>
        <a:bodyPr/>
        <a:lstStyle/>
        <a:p>
          <a:endParaRPr lang="en-US"/>
        </a:p>
      </dgm:t>
    </dgm:pt>
    <dgm:pt modelId="{7795FC95-0E4E-4861-9E8A-D5838BA41B01}" type="sibTrans" cxnId="{7C8E8489-247E-4336-A288-2E42B5BADB9D}">
      <dgm:prSet/>
      <dgm:spPr/>
      <dgm:t>
        <a:bodyPr/>
        <a:lstStyle/>
        <a:p>
          <a:endParaRPr lang="en-US"/>
        </a:p>
      </dgm:t>
    </dgm:pt>
    <dgm:pt modelId="{DCE9C918-08F9-4A53-ABC6-A55774C1D476}">
      <dgm:prSet phldrT="[Text]"/>
      <dgm:spPr/>
      <dgm:t>
        <a:bodyPr/>
        <a:lstStyle/>
        <a:p>
          <a:r>
            <a:rPr lang="en-US" dirty="0"/>
            <a:t>Implement selective, strategic automation focused on </a:t>
          </a:r>
          <a:r>
            <a:rPr lang="en-US"/>
            <a:t>transactional tasks</a:t>
          </a:r>
          <a:endParaRPr lang="en-US" dirty="0"/>
        </a:p>
      </dgm:t>
    </dgm:pt>
    <dgm:pt modelId="{DC956426-0DED-42E8-8E14-E5E4A3E194C7}" type="parTrans" cxnId="{900190E5-40DA-41AD-A965-A8CE4B1629AB}">
      <dgm:prSet/>
      <dgm:spPr/>
    </dgm:pt>
    <dgm:pt modelId="{8F93C7DD-0778-4303-A7BF-09E21BE42467}" type="sibTrans" cxnId="{900190E5-40DA-41AD-A965-A8CE4B1629AB}">
      <dgm:prSet/>
      <dgm:spPr/>
    </dgm:pt>
    <dgm:pt modelId="{5717D7C1-AD3E-47B9-B10B-07468BBC2E63}">
      <dgm:prSet phldrT="[Text]"/>
      <dgm:spPr/>
      <dgm:t>
        <a:bodyPr/>
        <a:lstStyle/>
        <a:p>
          <a:r>
            <a:rPr lang="en-US" dirty="0"/>
            <a:t>Integrate </a:t>
          </a:r>
          <a:r>
            <a:rPr lang="en-US" dirty="0" err="1"/>
            <a:t>labour</a:t>
          </a:r>
          <a:r>
            <a:rPr lang="en-US" dirty="0"/>
            <a:t> productivity into revenue management (dynamic scheduling &amp; demand-led staffing)</a:t>
          </a:r>
        </a:p>
      </dgm:t>
    </dgm:pt>
    <dgm:pt modelId="{5D3E9102-565A-4CD1-B9A4-3A43903684C2}" type="parTrans" cxnId="{26AA4CA2-BBB3-4F29-A33A-2D4103FA27C7}">
      <dgm:prSet/>
      <dgm:spPr/>
    </dgm:pt>
    <dgm:pt modelId="{7F3807BF-9632-45F1-AF8E-246AC93B379D}" type="sibTrans" cxnId="{26AA4CA2-BBB3-4F29-A33A-2D4103FA27C7}">
      <dgm:prSet/>
      <dgm:spPr/>
    </dgm:pt>
    <dgm:pt modelId="{68252EEF-7FB2-40A5-AF33-2841010FF6B7}">
      <dgm:prSet phldrT="[Text]"/>
      <dgm:spPr/>
      <dgm:t>
        <a:bodyPr/>
        <a:lstStyle/>
        <a:p>
          <a:r>
            <a:rPr lang="en-US"/>
            <a:t>Treat </a:t>
          </a:r>
          <a:r>
            <a:rPr lang="en-US" dirty="0"/>
            <a:t>management &amp; leadership capability as a core strategic asset (leadership development &amp; change management)</a:t>
          </a:r>
        </a:p>
      </dgm:t>
    </dgm:pt>
    <dgm:pt modelId="{FC9D5BEB-9C63-452C-806D-8AB3F3B00E98}" type="parTrans" cxnId="{16D0A4E9-1CF4-4643-9373-C689CC7A5BDB}">
      <dgm:prSet/>
      <dgm:spPr/>
    </dgm:pt>
    <dgm:pt modelId="{173BF84F-26C5-4510-97E8-E2B9E9809EB7}" type="sibTrans" cxnId="{16D0A4E9-1CF4-4643-9373-C689CC7A5BDB}">
      <dgm:prSet/>
      <dgm:spPr/>
    </dgm:pt>
    <dgm:pt modelId="{F1D330BD-38B0-4189-921E-58F2CB5E0013}" type="pres">
      <dgm:prSet presAssocID="{1523CA71-3A60-435D-9484-5EB3AF7DAC28}" presName="Name0" presStyleCnt="0">
        <dgm:presLayoutVars>
          <dgm:resizeHandles/>
        </dgm:presLayoutVars>
      </dgm:prSet>
      <dgm:spPr/>
    </dgm:pt>
    <dgm:pt modelId="{939E98EF-83FA-415C-856F-6800438E3A93}" type="pres">
      <dgm:prSet presAssocID="{830AE69B-1302-4C14-8DFE-88BEC7BDB46B}" presName="text" presStyleLbl="node1" presStyleIdx="0" presStyleCnt="4">
        <dgm:presLayoutVars>
          <dgm:bulletEnabled val="1"/>
        </dgm:presLayoutVars>
      </dgm:prSet>
      <dgm:spPr/>
    </dgm:pt>
    <dgm:pt modelId="{5AA04B78-4CC5-447B-9465-CE4F46AD627D}" type="pres">
      <dgm:prSet presAssocID="{7795FC95-0E4E-4861-9E8A-D5838BA41B01}" presName="space" presStyleCnt="0"/>
      <dgm:spPr/>
    </dgm:pt>
    <dgm:pt modelId="{81C4818A-0133-4D62-B4E7-E9ED7BA0E4EE}" type="pres">
      <dgm:prSet presAssocID="{DCE9C918-08F9-4A53-ABC6-A55774C1D476}" presName="text" presStyleLbl="node1" presStyleIdx="1" presStyleCnt="4">
        <dgm:presLayoutVars>
          <dgm:bulletEnabled val="1"/>
        </dgm:presLayoutVars>
      </dgm:prSet>
      <dgm:spPr/>
    </dgm:pt>
    <dgm:pt modelId="{2CCBA5B9-9E72-4BF2-A38D-0FD8B457F1BD}" type="pres">
      <dgm:prSet presAssocID="{8F93C7DD-0778-4303-A7BF-09E21BE42467}" presName="space" presStyleCnt="0"/>
      <dgm:spPr/>
    </dgm:pt>
    <dgm:pt modelId="{94FB0B42-F76C-4905-A4C6-57AF262A775E}" type="pres">
      <dgm:prSet presAssocID="{5717D7C1-AD3E-47B9-B10B-07468BBC2E63}" presName="text" presStyleLbl="node1" presStyleIdx="2" presStyleCnt="4">
        <dgm:presLayoutVars>
          <dgm:bulletEnabled val="1"/>
        </dgm:presLayoutVars>
      </dgm:prSet>
      <dgm:spPr/>
    </dgm:pt>
    <dgm:pt modelId="{4315F132-FE14-48CB-A7B7-57E33CD4CE99}" type="pres">
      <dgm:prSet presAssocID="{7F3807BF-9632-45F1-AF8E-246AC93B379D}" presName="space" presStyleCnt="0"/>
      <dgm:spPr/>
    </dgm:pt>
    <dgm:pt modelId="{F6E3E11A-9750-473D-AB9A-C38BD25B23F3}" type="pres">
      <dgm:prSet presAssocID="{68252EEF-7FB2-40A5-AF33-2841010FF6B7}" presName="text" presStyleLbl="node1" presStyleIdx="3" presStyleCnt="4">
        <dgm:presLayoutVars>
          <dgm:bulletEnabled val="1"/>
        </dgm:presLayoutVars>
      </dgm:prSet>
      <dgm:spPr/>
    </dgm:pt>
  </dgm:ptLst>
  <dgm:cxnLst>
    <dgm:cxn modelId="{7A7C102B-694F-44B4-BDAE-0B4161DB8AE8}" type="presOf" srcId="{5717D7C1-AD3E-47B9-B10B-07468BBC2E63}" destId="{94FB0B42-F76C-4905-A4C6-57AF262A775E}" srcOrd="0" destOrd="0" presId="urn:diagrams.loki3.com/VaryingWidthList"/>
    <dgm:cxn modelId="{2374093B-7C48-4E0E-B16B-8FFFA84A2D3B}" type="presOf" srcId="{DCE9C918-08F9-4A53-ABC6-A55774C1D476}" destId="{81C4818A-0133-4D62-B4E7-E9ED7BA0E4EE}" srcOrd="0" destOrd="0" presId="urn:diagrams.loki3.com/VaryingWidthList"/>
    <dgm:cxn modelId="{9A1C1450-3DB1-4B95-ADBF-D5AE3EC12F7F}" type="presOf" srcId="{830AE69B-1302-4C14-8DFE-88BEC7BDB46B}" destId="{939E98EF-83FA-415C-856F-6800438E3A93}" srcOrd="0" destOrd="0" presId="urn:diagrams.loki3.com/VaryingWidthList"/>
    <dgm:cxn modelId="{F3807458-4398-4ED2-9754-DB4B7CBBAD9E}" type="presOf" srcId="{68252EEF-7FB2-40A5-AF33-2841010FF6B7}" destId="{F6E3E11A-9750-473D-AB9A-C38BD25B23F3}" srcOrd="0" destOrd="0" presId="urn:diagrams.loki3.com/VaryingWidthList"/>
    <dgm:cxn modelId="{7C8E8489-247E-4336-A288-2E42B5BADB9D}" srcId="{1523CA71-3A60-435D-9484-5EB3AF7DAC28}" destId="{830AE69B-1302-4C14-8DFE-88BEC7BDB46B}" srcOrd="0" destOrd="0" parTransId="{7E84803F-1A05-4969-8F3E-8A91B7CACE63}" sibTransId="{7795FC95-0E4E-4861-9E8A-D5838BA41B01}"/>
    <dgm:cxn modelId="{26AA4CA2-BBB3-4F29-A33A-2D4103FA27C7}" srcId="{1523CA71-3A60-435D-9484-5EB3AF7DAC28}" destId="{5717D7C1-AD3E-47B9-B10B-07468BBC2E63}" srcOrd="2" destOrd="0" parTransId="{5D3E9102-565A-4CD1-B9A4-3A43903684C2}" sibTransId="{7F3807BF-9632-45F1-AF8E-246AC93B379D}"/>
    <dgm:cxn modelId="{2DDEAFD4-0926-43A5-8730-15256CEE2C68}" type="presOf" srcId="{1523CA71-3A60-435D-9484-5EB3AF7DAC28}" destId="{F1D330BD-38B0-4189-921E-58F2CB5E0013}" srcOrd="0" destOrd="0" presId="urn:diagrams.loki3.com/VaryingWidthList"/>
    <dgm:cxn modelId="{900190E5-40DA-41AD-A965-A8CE4B1629AB}" srcId="{1523CA71-3A60-435D-9484-5EB3AF7DAC28}" destId="{DCE9C918-08F9-4A53-ABC6-A55774C1D476}" srcOrd="1" destOrd="0" parTransId="{DC956426-0DED-42E8-8E14-E5E4A3E194C7}" sibTransId="{8F93C7DD-0778-4303-A7BF-09E21BE42467}"/>
    <dgm:cxn modelId="{16D0A4E9-1CF4-4643-9373-C689CC7A5BDB}" srcId="{1523CA71-3A60-435D-9484-5EB3AF7DAC28}" destId="{68252EEF-7FB2-40A5-AF33-2841010FF6B7}" srcOrd="3" destOrd="0" parTransId="{FC9D5BEB-9C63-452C-806D-8AB3F3B00E98}" sibTransId="{173BF84F-26C5-4510-97E8-E2B9E9809EB7}"/>
    <dgm:cxn modelId="{464E02B0-9EFC-4057-9B41-F7AB92FFB1C8}" type="presParOf" srcId="{F1D330BD-38B0-4189-921E-58F2CB5E0013}" destId="{939E98EF-83FA-415C-856F-6800438E3A93}" srcOrd="0" destOrd="0" presId="urn:diagrams.loki3.com/VaryingWidthList"/>
    <dgm:cxn modelId="{9C2FC9F2-264A-4570-8BB9-64386009EC4E}" type="presParOf" srcId="{F1D330BD-38B0-4189-921E-58F2CB5E0013}" destId="{5AA04B78-4CC5-447B-9465-CE4F46AD627D}" srcOrd="1" destOrd="0" presId="urn:diagrams.loki3.com/VaryingWidthList"/>
    <dgm:cxn modelId="{4A082F2E-018E-43A0-818A-691D8B3F0D3A}" type="presParOf" srcId="{F1D330BD-38B0-4189-921E-58F2CB5E0013}" destId="{81C4818A-0133-4D62-B4E7-E9ED7BA0E4EE}" srcOrd="2" destOrd="0" presId="urn:diagrams.loki3.com/VaryingWidthList"/>
    <dgm:cxn modelId="{C4E9A1B6-10AC-4456-AFE1-BE6EB164CD23}" type="presParOf" srcId="{F1D330BD-38B0-4189-921E-58F2CB5E0013}" destId="{2CCBA5B9-9E72-4BF2-A38D-0FD8B457F1BD}" srcOrd="3" destOrd="0" presId="urn:diagrams.loki3.com/VaryingWidthList"/>
    <dgm:cxn modelId="{24DA2EEE-22FC-420A-BAA1-8D7E4AEB739E}" type="presParOf" srcId="{F1D330BD-38B0-4189-921E-58F2CB5E0013}" destId="{94FB0B42-F76C-4905-A4C6-57AF262A775E}" srcOrd="4" destOrd="0" presId="urn:diagrams.loki3.com/VaryingWidthList"/>
    <dgm:cxn modelId="{B5676F0D-A040-4D8C-8519-F986C3A53AED}" type="presParOf" srcId="{F1D330BD-38B0-4189-921E-58F2CB5E0013}" destId="{4315F132-FE14-48CB-A7B7-57E33CD4CE99}" srcOrd="5" destOrd="0" presId="urn:diagrams.loki3.com/VaryingWidthList"/>
    <dgm:cxn modelId="{B93C180F-58B9-45C9-859B-20725F6781A1}" type="presParOf" srcId="{F1D330BD-38B0-4189-921E-58F2CB5E0013}" destId="{F6E3E11A-9750-473D-AB9A-C38BD25B23F3}" srcOrd="6"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0D8822-CE21-490A-A79A-5D57007F4029}">
      <dsp:nvSpPr>
        <dsp:cNvPr id="0" name=""/>
        <dsp:cNvSpPr/>
      </dsp:nvSpPr>
      <dsp:spPr>
        <a:xfrm>
          <a:off x="2267644" y="2200"/>
          <a:ext cx="2551100" cy="145263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Hotels must constantly trade-off service quality vs financial survival</a:t>
          </a:r>
        </a:p>
      </dsp:txBody>
      <dsp:txXfrm>
        <a:off x="2338556" y="73112"/>
        <a:ext cx="2409276" cy="1310808"/>
      </dsp:txXfrm>
    </dsp:sp>
    <dsp:sp modelId="{5EFD6987-82A5-4E6D-8BDD-E346EFF8CC37}">
      <dsp:nvSpPr>
        <dsp:cNvPr id="0" name=""/>
        <dsp:cNvSpPr/>
      </dsp:nvSpPr>
      <dsp:spPr>
        <a:xfrm>
          <a:off x="2267644" y="1527464"/>
          <a:ext cx="2551100" cy="1452632"/>
        </a:xfrm>
        <a:prstGeom prst="roundRect">
          <a:avLst/>
        </a:prstGeom>
        <a:solidFill>
          <a:schemeClr val="accent3">
            <a:hueOff val="5064722"/>
            <a:satOff val="18023"/>
            <a:lumOff val="-17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Labour cost is the largest controllable expense (Batabyal &amp; Das, 2019)</a:t>
          </a:r>
        </a:p>
      </dsp:txBody>
      <dsp:txXfrm>
        <a:off x="2338556" y="1598376"/>
        <a:ext cx="2409276" cy="1310808"/>
      </dsp:txXfrm>
    </dsp:sp>
    <dsp:sp modelId="{BAE13099-8F8F-4C7B-A85A-F38347A10A00}">
      <dsp:nvSpPr>
        <dsp:cNvPr id="0" name=""/>
        <dsp:cNvSpPr/>
      </dsp:nvSpPr>
      <dsp:spPr>
        <a:xfrm>
          <a:off x="2267644" y="3052728"/>
          <a:ext cx="2551100" cy="1452632"/>
        </a:xfrm>
        <a:prstGeom prst="roundRect">
          <a:avLst/>
        </a:prstGeom>
        <a:solidFill>
          <a:schemeClr val="accent3">
            <a:hueOff val="10129444"/>
            <a:satOff val="36046"/>
            <a:lumOff val="-3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Competitiveness now depends on strategic responses, not just cost control (Costa &amp; Costa, 2022)</a:t>
          </a:r>
        </a:p>
      </dsp:txBody>
      <dsp:txXfrm>
        <a:off x="2338556" y="3123640"/>
        <a:ext cx="2409276" cy="1310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F8F37-1B28-4034-8801-778676FC1976}">
      <dsp:nvSpPr>
        <dsp:cNvPr id="0" name=""/>
        <dsp:cNvSpPr/>
      </dsp:nvSpPr>
      <dsp:spPr>
        <a:xfrm>
          <a:off x="0" y="19028"/>
          <a:ext cx="5878286" cy="1900080"/>
        </a:xfrm>
        <a:prstGeom prst="roundRect">
          <a:avLst/>
        </a:prstGeom>
        <a:solidFill>
          <a:srgbClr val="F7C24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Labor expenditure as controllable cost impacting productivity and guest experience (</a:t>
          </a:r>
          <a:r>
            <a:rPr lang="en-US" sz="2800" kern="1200" dirty="0" err="1"/>
            <a:t>Batabyal</a:t>
          </a:r>
          <a:r>
            <a:rPr lang="en-US" sz="2800" kern="1200" dirty="0"/>
            <a:t> &amp; Das, 2019)</a:t>
          </a:r>
        </a:p>
      </dsp:txBody>
      <dsp:txXfrm>
        <a:off x="92754" y="111782"/>
        <a:ext cx="5692778" cy="1714572"/>
      </dsp:txXfrm>
    </dsp:sp>
    <dsp:sp modelId="{CE3D4201-239F-419E-9739-B9C1E36CB78C}">
      <dsp:nvSpPr>
        <dsp:cNvPr id="0" name=""/>
        <dsp:cNvSpPr/>
      </dsp:nvSpPr>
      <dsp:spPr>
        <a:xfrm>
          <a:off x="0" y="1999749"/>
          <a:ext cx="5878286" cy="1900080"/>
        </a:xfrm>
        <a:prstGeom prst="roundRect">
          <a:avLst/>
        </a:prstGeom>
        <a:solidFill>
          <a:srgbClr val="004E8B"/>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strategic </a:t>
          </a:r>
          <a:r>
            <a:rPr lang="en-US" sz="2800" kern="1200" dirty="0"/>
            <a:t>responses and flexibility (Costa &amp; Costa, 2022)</a:t>
          </a:r>
        </a:p>
      </dsp:txBody>
      <dsp:txXfrm>
        <a:off x="92754" y="2092503"/>
        <a:ext cx="5692778" cy="17145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BF8121-81BF-4E14-AC6F-D63986C565A5}">
      <dsp:nvSpPr>
        <dsp:cNvPr id="0" name=""/>
        <dsp:cNvSpPr/>
      </dsp:nvSpPr>
      <dsp:spPr>
        <a:xfrm>
          <a:off x="1030323" y="2279"/>
          <a:ext cx="4770000" cy="1096194"/>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dirty="0"/>
            <a:t>NLW increases caused major payroll rises, especially for smaller hotels (</a:t>
          </a:r>
          <a:r>
            <a:rPr lang="en-US" sz="2400" kern="1200" dirty="0" err="1"/>
            <a:t>Walmsley</a:t>
          </a:r>
          <a:r>
            <a:rPr lang="en-US" sz="2400" kern="1200" dirty="0"/>
            <a:t> et al., 2019)</a:t>
          </a:r>
        </a:p>
      </dsp:txBody>
      <dsp:txXfrm>
        <a:off x="1030323" y="2279"/>
        <a:ext cx="4770000" cy="1096194"/>
      </dsp:txXfrm>
    </dsp:sp>
    <dsp:sp modelId="{29763CA7-F96D-41D3-B1FF-17DC316D9946}">
      <dsp:nvSpPr>
        <dsp:cNvPr id="0" name=""/>
        <dsp:cNvSpPr/>
      </dsp:nvSpPr>
      <dsp:spPr>
        <a:xfrm>
          <a:off x="175323" y="1153283"/>
          <a:ext cx="6480000" cy="1096194"/>
        </a:xfrm>
        <a:prstGeom prst="rect">
          <a:avLst/>
        </a:prstGeom>
        <a:solidFill>
          <a:schemeClr val="accent3">
            <a:hueOff val="3376481"/>
            <a:satOff val="12015"/>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a:t>Pay </a:t>
          </a:r>
          <a:r>
            <a:rPr lang="en-US" sz="2400" kern="1200" dirty="0"/>
            <a:t>compression between frontline and supervisory roles → dissatisfaction &amp; retention problems (</a:t>
          </a:r>
          <a:r>
            <a:rPr lang="en-US" sz="2400" kern="1200" dirty="0" err="1"/>
            <a:t>Mashunye</a:t>
          </a:r>
          <a:r>
            <a:rPr lang="en-US" sz="2400" kern="1200" dirty="0"/>
            <a:t> &amp; </a:t>
          </a:r>
          <a:r>
            <a:rPr lang="en-US" sz="2400" kern="1200" dirty="0" err="1"/>
            <a:t>Silwimba</a:t>
          </a:r>
          <a:r>
            <a:rPr lang="en-US" sz="2400" kern="1200" dirty="0"/>
            <a:t>, 2025)</a:t>
          </a:r>
        </a:p>
      </dsp:txBody>
      <dsp:txXfrm>
        <a:off x="175323" y="1153283"/>
        <a:ext cx="6480000" cy="1096194"/>
      </dsp:txXfrm>
    </dsp:sp>
    <dsp:sp modelId="{F60C99D5-B870-4967-A16E-9ECD0956B0D4}">
      <dsp:nvSpPr>
        <dsp:cNvPr id="0" name=""/>
        <dsp:cNvSpPr/>
      </dsp:nvSpPr>
      <dsp:spPr>
        <a:xfrm>
          <a:off x="1165323" y="2304287"/>
          <a:ext cx="4500000" cy="1096194"/>
        </a:xfrm>
        <a:prstGeom prst="rect">
          <a:avLst/>
        </a:prstGeom>
        <a:solidFill>
          <a:schemeClr val="accent3">
            <a:hueOff val="6752963"/>
            <a:satOff val="24031"/>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a:t>Positive </a:t>
          </a:r>
          <a:r>
            <a:rPr lang="en-US" sz="2400" kern="1200" dirty="0"/>
            <a:t>side: Reduced turnover, lower recruitment &amp; training costs (Ghani et al., </a:t>
          </a:r>
          <a:r>
            <a:rPr lang="en-US" sz="2400" kern="1200"/>
            <a:t>2022)</a:t>
          </a:r>
          <a:endParaRPr lang="en-US" sz="2400" kern="1200" dirty="0"/>
        </a:p>
      </dsp:txBody>
      <dsp:txXfrm>
        <a:off x="1165323" y="2304287"/>
        <a:ext cx="4500000" cy="1096194"/>
      </dsp:txXfrm>
    </dsp:sp>
    <dsp:sp modelId="{BCC6DEAE-65C2-4EDC-BA16-E85364B87638}">
      <dsp:nvSpPr>
        <dsp:cNvPr id="0" name=""/>
        <dsp:cNvSpPr/>
      </dsp:nvSpPr>
      <dsp:spPr>
        <a:xfrm>
          <a:off x="760323" y="3455291"/>
          <a:ext cx="5310000" cy="1096194"/>
        </a:xfrm>
        <a:prstGeom prst="rect">
          <a:avLst/>
        </a:prstGeom>
        <a:solidFill>
          <a:schemeClr val="accent3">
            <a:hueOff val="10129444"/>
            <a:satOff val="36046"/>
            <a:lumOff val="-3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US" sz="2400" kern="1200"/>
            <a:t>Higher wages can enhance workforce stability when part of broader HR strategy (Baum et al., 2023)</a:t>
          </a:r>
        </a:p>
      </dsp:txBody>
      <dsp:txXfrm>
        <a:off x="760323" y="3455291"/>
        <a:ext cx="5310000" cy="10961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5314FA-0A33-405A-860B-172D87F8CABB}">
      <dsp:nvSpPr>
        <dsp:cNvPr id="0" name=""/>
        <dsp:cNvSpPr/>
      </dsp:nvSpPr>
      <dsp:spPr>
        <a:xfrm>
          <a:off x="0" y="0"/>
          <a:ext cx="6290361" cy="1061719"/>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t>Impact on Profitability &amp; Operations</a:t>
          </a:r>
        </a:p>
      </dsp:txBody>
      <dsp:txXfrm>
        <a:off x="0" y="0"/>
        <a:ext cx="6290361" cy="1061719"/>
      </dsp:txXfrm>
    </dsp:sp>
    <dsp:sp modelId="{FB914056-1C2F-4D30-A66A-DEAAF235266D}">
      <dsp:nvSpPr>
        <dsp:cNvPr id="0" name=""/>
        <dsp:cNvSpPr/>
      </dsp:nvSpPr>
      <dsp:spPr>
        <a:xfrm>
          <a:off x="3071" y="1061719"/>
          <a:ext cx="2094739" cy="222961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When productivity gains do not match payroll increases → falling operating margins (Baum et al., 2023)</a:t>
          </a:r>
        </a:p>
      </dsp:txBody>
      <dsp:txXfrm>
        <a:off x="3071" y="1061719"/>
        <a:ext cx="2094739" cy="2229611"/>
      </dsp:txXfrm>
    </dsp:sp>
    <dsp:sp modelId="{60EEA9DD-948C-46D9-94E9-AC891152013C}">
      <dsp:nvSpPr>
        <dsp:cNvPr id="0" name=""/>
        <dsp:cNvSpPr/>
      </dsp:nvSpPr>
      <dsp:spPr>
        <a:xfrm>
          <a:off x="2097811" y="1061719"/>
          <a:ext cx="2094739" cy="2229611"/>
        </a:xfrm>
        <a:prstGeom prst="rect">
          <a:avLst/>
        </a:prstGeom>
        <a:solidFill>
          <a:schemeClr val="accent3">
            <a:hueOff val="5064722"/>
            <a:satOff val="18023"/>
            <a:lumOff val="-17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UK reality 2023–2025: </a:t>
          </a:r>
          <a:r>
            <a:rPr lang="en-US" sz="1800" kern="1200" dirty="0" err="1"/>
            <a:t>Labour</a:t>
          </a:r>
          <a:r>
            <a:rPr lang="en-US" sz="1800" kern="1200" dirty="0"/>
            <a:t> cost growth outpaced revenue → declining GOP &amp; EBITDA (PwC 2024; </a:t>
          </a:r>
          <a:r>
            <a:rPr lang="en-US" sz="1800" kern="1200" dirty="0" err="1"/>
            <a:t>Mandelbaum</a:t>
          </a:r>
          <a:r>
            <a:rPr lang="en-US" sz="1800" kern="1200" dirty="0"/>
            <a:t> &amp; </a:t>
          </a:r>
          <a:r>
            <a:rPr lang="en-US" sz="1800" kern="1200" dirty="0" err="1"/>
            <a:t>Grigg</a:t>
          </a:r>
          <a:r>
            <a:rPr lang="en-US" sz="1800" kern="1200" dirty="0"/>
            <a:t> 2025)</a:t>
          </a:r>
        </a:p>
      </dsp:txBody>
      <dsp:txXfrm>
        <a:off x="2097811" y="1061719"/>
        <a:ext cx="2094739" cy="2229611"/>
      </dsp:txXfrm>
    </dsp:sp>
    <dsp:sp modelId="{DECDC2B1-D77D-4384-A7B9-839B3704396B}">
      <dsp:nvSpPr>
        <dsp:cNvPr id="0" name=""/>
        <dsp:cNvSpPr/>
      </dsp:nvSpPr>
      <dsp:spPr>
        <a:xfrm>
          <a:off x="4192550" y="1061719"/>
          <a:ext cx="2094739" cy="2229611"/>
        </a:xfrm>
        <a:prstGeom prst="rect">
          <a:avLst/>
        </a:prstGeom>
        <a:solidFill>
          <a:schemeClr val="accent3">
            <a:hueOff val="10129444"/>
            <a:satOff val="36046"/>
            <a:lumOff val="-3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Common </a:t>
          </a:r>
          <a:r>
            <a:rPr lang="en-US" sz="1800" kern="1200" dirty="0"/>
            <a:t>responses: service simplification, reduced hours, selective automation</a:t>
          </a:r>
        </a:p>
      </dsp:txBody>
      <dsp:txXfrm>
        <a:off x="4192550" y="1061719"/>
        <a:ext cx="2094739" cy="2229611"/>
      </dsp:txXfrm>
    </dsp:sp>
    <dsp:sp modelId="{C26046CA-577D-46AF-97EE-3D96A6A9A4CC}">
      <dsp:nvSpPr>
        <dsp:cNvPr id="0" name=""/>
        <dsp:cNvSpPr/>
      </dsp:nvSpPr>
      <dsp:spPr>
        <a:xfrm>
          <a:off x="0" y="3291331"/>
          <a:ext cx="6290361" cy="247734"/>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E98EF-83FA-415C-856F-6800438E3A93}">
      <dsp:nvSpPr>
        <dsp:cNvPr id="0" name=""/>
        <dsp:cNvSpPr/>
      </dsp:nvSpPr>
      <dsp:spPr>
        <a:xfrm>
          <a:off x="1746626" y="2113"/>
          <a:ext cx="4140000" cy="101657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kern="1200" dirty="0"/>
            <a:t>Heavy focus on short-term </a:t>
          </a:r>
          <a:r>
            <a:rPr lang="en-US" sz="3200" kern="1200"/>
            <a:t>cost impacts</a:t>
          </a:r>
          <a:endParaRPr lang="en-US" sz="3200" kern="1200" dirty="0"/>
        </a:p>
      </dsp:txBody>
      <dsp:txXfrm>
        <a:off x="1746626" y="2113"/>
        <a:ext cx="4140000" cy="1016578"/>
      </dsp:txXfrm>
    </dsp:sp>
    <dsp:sp modelId="{FB766192-E876-43D4-A0B0-F9333D525800}">
      <dsp:nvSpPr>
        <dsp:cNvPr id="0" name=""/>
        <dsp:cNvSpPr/>
      </dsp:nvSpPr>
      <dsp:spPr>
        <a:xfrm>
          <a:off x="396625" y="1069521"/>
          <a:ext cx="6840000" cy="1016578"/>
        </a:xfrm>
        <a:prstGeom prst="rect">
          <a:avLst/>
        </a:prstGeom>
        <a:solidFill>
          <a:schemeClr val="accent3">
            <a:hueOff val="3376481"/>
            <a:satOff val="12015"/>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kern="1200"/>
            <a:t>Limited </a:t>
          </a:r>
          <a:r>
            <a:rPr lang="en-US" sz="3200" kern="1200" dirty="0"/>
            <a:t>research on long-term productivity and </a:t>
          </a:r>
          <a:r>
            <a:rPr lang="en-US" sz="3200" kern="1200"/>
            <a:t>resilience outcomes</a:t>
          </a:r>
          <a:endParaRPr lang="en-US" sz="3200" kern="1200" dirty="0"/>
        </a:p>
      </dsp:txBody>
      <dsp:txXfrm>
        <a:off x="396625" y="1069521"/>
        <a:ext cx="6840000" cy="1016578"/>
      </dsp:txXfrm>
    </dsp:sp>
    <dsp:sp modelId="{A2E7C26B-68E5-48B8-BD61-FBE94F659F11}">
      <dsp:nvSpPr>
        <dsp:cNvPr id="0" name=""/>
        <dsp:cNvSpPr/>
      </dsp:nvSpPr>
      <dsp:spPr>
        <a:xfrm>
          <a:off x="126625" y="2136928"/>
          <a:ext cx="7380000" cy="1016578"/>
        </a:xfrm>
        <a:prstGeom prst="rect">
          <a:avLst/>
        </a:prstGeom>
        <a:solidFill>
          <a:schemeClr val="accent3">
            <a:hueOff val="6752963"/>
            <a:satOff val="24031"/>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kern="1200"/>
            <a:t>Few </a:t>
          </a:r>
          <a:r>
            <a:rPr lang="en-US" sz="3200" kern="1200" dirty="0"/>
            <a:t>systematic evaluations of how well </a:t>
          </a:r>
          <a:r>
            <a:rPr lang="en-US" sz="3200" kern="1200" dirty="0" err="1"/>
            <a:t>organisational</a:t>
          </a:r>
          <a:r>
            <a:rPr lang="en-US" sz="3200" kern="1200" dirty="0"/>
            <a:t> responses actually work</a:t>
          </a:r>
        </a:p>
      </dsp:txBody>
      <dsp:txXfrm>
        <a:off x="126625" y="2136928"/>
        <a:ext cx="7380000" cy="1016578"/>
      </dsp:txXfrm>
    </dsp:sp>
    <dsp:sp modelId="{0DEE8DB6-7F66-4B4E-9850-6616C7414287}">
      <dsp:nvSpPr>
        <dsp:cNvPr id="0" name=""/>
        <dsp:cNvSpPr/>
      </dsp:nvSpPr>
      <dsp:spPr>
        <a:xfrm>
          <a:off x="981626" y="3204335"/>
          <a:ext cx="5670000" cy="1016578"/>
        </a:xfrm>
        <a:prstGeom prst="rect">
          <a:avLst/>
        </a:prstGeom>
        <a:solidFill>
          <a:schemeClr val="accent3">
            <a:hueOff val="10129444"/>
            <a:satOff val="36046"/>
            <a:lumOff val="-3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280" tIns="81280" rIns="81280" bIns="81280" numCol="1" spcCol="1270" anchor="ctr" anchorCtr="0">
          <a:noAutofit/>
        </a:bodyPr>
        <a:lstStyle/>
        <a:p>
          <a:pPr marL="0" lvl="0" indent="0" algn="ctr" defTabSz="1422400">
            <a:lnSpc>
              <a:spcPct val="90000"/>
            </a:lnSpc>
            <a:spcBef>
              <a:spcPct val="0"/>
            </a:spcBef>
            <a:spcAft>
              <a:spcPct val="35000"/>
            </a:spcAft>
            <a:buNone/>
          </a:pPr>
          <a:r>
            <a:rPr lang="en-US" sz="3200" kern="1200"/>
            <a:t>Clear </a:t>
          </a:r>
          <a:r>
            <a:rPr lang="en-US" sz="3200" kern="1200" dirty="0"/>
            <a:t>need for more UK hotel-specific, impact-based studies</a:t>
          </a:r>
        </a:p>
      </dsp:txBody>
      <dsp:txXfrm>
        <a:off x="981626" y="3204335"/>
        <a:ext cx="5670000" cy="1016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0B52E-483E-47A1-BDA3-0DD09AD6280D}">
      <dsp:nvSpPr>
        <dsp:cNvPr id="0" name=""/>
        <dsp:cNvSpPr/>
      </dsp:nvSpPr>
      <dsp:spPr>
        <a:xfrm>
          <a:off x="0" y="0"/>
          <a:ext cx="6000584" cy="1100106"/>
        </a:xfrm>
        <a:prstGeom prst="roundRect">
          <a:avLst>
            <a:gd name="adj" fmla="val 10000"/>
          </a:avLst>
        </a:prstGeom>
        <a:solidFill>
          <a:schemeClr val="accent1">
            <a:alpha val="9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Primary driver: NLW rises + persistent </a:t>
          </a:r>
          <a:r>
            <a:rPr lang="en-US" sz="2200" kern="1200" err="1"/>
            <a:t>labour</a:t>
          </a:r>
          <a:r>
            <a:rPr lang="en-US" sz="2200" kern="1200"/>
            <a:t> shortages</a:t>
          </a:r>
          <a:endParaRPr lang="en-US" sz="2200" kern="1200" dirty="0"/>
        </a:p>
      </dsp:txBody>
      <dsp:txXfrm>
        <a:off x="32221" y="32221"/>
        <a:ext cx="4720523" cy="1035664"/>
      </dsp:txXfrm>
    </dsp:sp>
    <dsp:sp modelId="{6892C37E-6C1F-4465-A28E-36BA078D9E6D}">
      <dsp:nvSpPr>
        <dsp:cNvPr id="0" name=""/>
        <dsp:cNvSpPr/>
      </dsp:nvSpPr>
      <dsp:spPr>
        <a:xfrm>
          <a:off x="502548" y="1300126"/>
          <a:ext cx="6000584" cy="1100106"/>
        </a:xfrm>
        <a:prstGeom prst="roundRect">
          <a:avLst>
            <a:gd name="adj" fmla="val 10000"/>
          </a:avLst>
        </a:prstGeom>
        <a:solidFill>
          <a:schemeClr val="accent1">
            <a:alpha val="90000"/>
            <a:hueOff val="0"/>
            <a:satOff val="0"/>
            <a:lumOff val="0"/>
            <a:alphaOff val="-13333"/>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Payroll </a:t>
          </a:r>
          <a:r>
            <a:rPr lang="en-US" sz="2200" kern="1200" dirty="0"/>
            <a:t>is largely a fixed cost → very limited short-term flexibility</a:t>
          </a:r>
        </a:p>
      </dsp:txBody>
      <dsp:txXfrm>
        <a:off x="534769" y="1332347"/>
        <a:ext cx="4718523" cy="1035664"/>
      </dsp:txXfrm>
    </dsp:sp>
    <dsp:sp modelId="{4E70484B-8BDC-4836-977E-E29C00CBA08B}">
      <dsp:nvSpPr>
        <dsp:cNvPr id="0" name=""/>
        <dsp:cNvSpPr/>
      </dsp:nvSpPr>
      <dsp:spPr>
        <a:xfrm>
          <a:off x="997597" y="2600252"/>
          <a:ext cx="6000584" cy="1100106"/>
        </a:xfrm>
        <a:prstGeom prst="roundRect">
          <a:avLst>
            <a:gd name="adj" fmla="val 10000"/>
          </a:avLst>
        </a:prstGeom>
        <a:solidFill>
          <a:schemeClr val="accent1">
            <a:alpha val="90000"/>
            <a:hueOff val="0"/>
            <a:satOff val="0"/>
            <a:lumOff val="0"/>
            <a:alphaOff val="-26667"/>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err="1"/>
            <a:t>Labour</a:t>
          </a:r>
          <a:r>
            <a:rPr lang="en-US" sz="2200" kern="1200" dirty="0"/>
            <a:t> cost per available room rises sharply</a:t>
          </a:r>
        </a:p>
      </dsp:txBody>
      <dsp:txXfrm>
        <a:off x="1029818" y="2632473"/>
        <a:ext cx="4726024" cy="1035664"/>
      </dsp:txXfrm>
    </dsp:sp>
    <dsp:sp modelId="{73574FB1-47C9-47B4-95DA-C275278B871F}">
      <dsp:nvSpPr>
        <dsp:cNvPr id="0" name=""/>
        <dsp:cNvSpPr/>
      </dsp:nvSpPr>
      <dsp:spPr>
        <a:xfrm>
          <a:off x="1500146" y="3900379"/>
          <a:ext cx="6000584" cy="1100106"/>
        </a:xfrm>
        <a:prstGeom prst="roundRect">
          <a:avLst>
            <a:gd name="adj" fmla="val 10000"/>
          </a:avLst>
        </a:prstGeom>
        <a:solidFill>
          <a:schemeClr val="accent1">
            <a:alpha val="90000"/>
            <a:hueOff val="0"/>
            <a:satOff val="0"/>
            <a:lumOff val="0"/>
            <a:alphaOff val="-4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Evidence</a:t>
          </a:r>
          <a:r>
            <a:rPr lang="en-US" sz="2200" kern="1200" dirty="0"/>
            <a:t>: Payroll grew faster than room revenue in regional &amp; full-service hotels (The Caterer, 2025)</a:t>
          </a:r>
        </a:p>
      </dsp:txBody>
      <dsp:txXfrm>
        <a:off x="1532367" y="3932600"/>
        <a:ext cx="4718523" cy="1035664"/>
      </dsp:txXfrm>
    </dsp:sp>
    <dsp:sp modelId="{C2F03053-00F9-424A-99DB-907F784BBDB2}">
      <dsp:nvSpPr>
        <dsp:cNvPr id="0" name=""/>
        <dsp:cNvSpPr/>
      </dsp:nvSpPr>
      <dsp:spPr>
        <a:xfrm>
          <a:off x="5285514" y="842581"/>
          <a:ext cx="715069" cy="715069"/>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446405" y="842581"/>
        <a:ext cx="393287" cy="538089"/>
      </dsp:txXfrm>
    </dsp:sp>
    <dsp:sp modelId="{11693401-2824-4340-A4FF-A548351BE1B4}">
      <dsp:nvSpPr>
        <dsp:cNvPr id="0" name=""/>
        <dsp:cNvSpPr/>
      </dsp:nvSpPr>
      <dsp:spPr>
        <a:xfrm>
          <a:off x="5788063" y="2142708"/>
          <a:ext cx="715069" cy="715069"/>
        </a:xfrm>
        <a:prstGeom prst="downArrow">
          <a:avLst>
            <a:gd name="adj1" fmla="val 55000"/>
            <a:gd name="adj2" fmla="val 45000"/>
          </a:avLst>
        </a:prstGeom>
        <a:solidFill>
          <a:schemeClr val="accent1">
            <a:alpha val="90000"/>
            <a:tint val="40000"/>
            <a:hueOff val="0"/>
            <a:satOff val="0"/>
            <a:lumOff val="0"/>
            <a:alphaOff val="-2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948954" y="2142708"/>
        <a:ext cx="393287" cy="538089"/>
      </dsp:txXfrm>
    </dsp:sp>
    <dsp:sp modelId="{76C46C49-807D-404B-8EBF-E2CB458D9883}">
      <dsp:nvSpPr>
        <dsp:cNvPr id="0" name=""/>
        <dsp:cNvSpPr/>
      </dsp:nvSpPr>
      <dsp:spPr>
        <a:xfrm>
          <a:off x="6283111" y="3442834"/>
          <a:ext cx="715069" cy="715069"/>
        </a:xfrm>
        <a:prstGeom prst="downArrow">
          <a:avLst>
            <a:gd name="adj1" fmla="val 55000"/>
            <a:gd name="adj2" fmla="val 45000"/>
          </a:avLst>
        </a:prstGeom>
        <a:solidFill>
          <a:schemeClr val="accent1">
            <a:alpha val="90000"/>
            <a:tint val="40000"/>
            <a:hueOff val="0"/>
            <a:satOff val="0"/>
            <a:lumOff val="0"/>
            <a:alphaOff val="-4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6444002" y="3442834"/>
        <a:ext cx="393287" cy="5380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D2BB0C-5659-428B-94A3-5BA7D40C4F3E}">
      <dsp:nvSpPr>
        <dsp:cNvPr id="0" name=""/>
        <dsp:cNvSpPr/>
      </dsp:nvSpPr>
      <dsp:spPr>
        <a:xfrm>
          <a:off x="3694906" y="2709333"/>
          <a:ext cx="738187" cy="1587103"/>
        </a:xfrm>
        <a:custGeom>
          <a:avLst/>
          <a:gdLst/>
          <a:ahLst/>
          <a:cxnLst/>
          <a:rect l="0" t="0" r="0" b="0"/>
          <a:pathLst>
            <a:path>
              <a:moveTo>
                <a:pt x="0" y="0"/>
              </a:moveTo>
              <a:lnTo>
                <a:pt x="369093" y="0"/>
              </a:lnTo>
              <a:lnTo>
                <a:pt x="369093" y="1587103"/>
              </a:lnTo>
              <a:lnTo>
                <a:pt x="738187" y="1587103"/>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08FE6C-9395-435E-B216-4672200A22F3}">
      <dsp:nvSpPr>
        <dsp:cNvPr id="0" name=""/>
        <dsp:cNvSpPr/>
      </dsp:nvSpPr>
      <dsp:spPr>
        <a:xfrm>
          <a:off x="3694906" y="2663613"/>
          <a:ext cx="738187" cy="91440"/>
        </a:xfrm>
        <a:custGeom>
          <a:avLst/>
          <a:gdLst/>
          <a:ahLst/>
          <a:cxnLst/>
          <a:rect l="0" t="0" r="0" b="0"/>
          <a:pathLst>
            <a:path>
              <a:moveTo>
                <a:pt x="0" y="45720"/>
              </a:moveTo>
              <a:lnTo>
                <a:pt x="738187" y="45720"/>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C27597A-7EEC-4936-9E81-B190872582F3}">
      <dsp:nvSpPr>
        <dsp:cNvPr id="0" name=""/>
        <dsp:cNvSpPr/>
      </dsp:nvSpPr>
      <dsp:spPr>
        <a:xfrm>
          <a:off x="3694906" y="1122230"/>
          <a:ext cx="738187" cy="1587103"/>
        </a:xfrm>
        <a:custGeom>
          <a:avLst/>
          <a:gdLst/>
          <a:ahLst/>
          <a:cxnLst/>
          <a:rect l="0" t="0" r="0" b="0"/>
          <a:pathLst>
            <a:path>
              <a:moveTo>
                <a:pt x="0" y="1587103"/>
              </a:moveTo>
              <a:lnTo>
                <a:pt x="369093" y="1587103"/>
              </a:lnTo>
              <a:lnTo>
                <a:pt x="369093" y="0"/>
              </a:lnTo>
              <a:lnTo>
                <a:pt x="738187" y="0"/>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7C4A2B-946A-470A-9FED-287959EE99A9}">
      <dsp:nvSpPr>
        <dsp:cNvPr id="0" name=""/>
        <dsp:cNvSpPr/>
      </dsp:nvSpPr>
      <dsp:spPr>
        <a:xfrm>
          <a:off x="3968" y="559362"/>
          <a:ext cx="3690937" cy="1125735"/>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Impact is not uniform – hotels with strong revenue management &amp; dynamic pricing cope better (Institute of Hospitality, 2024)</a:t>
          </a:r>
        </a:p>
      </dsp:txBody>
      <dsp:txXfrm>
        <a:off x="3968" y="559362"/>
        <a:ext cx="3690937" cy="1125735"/>
      </dsp:txXfrm>
    </dsp:sp>
    <dsp:sp modelId="{32FD2B78-27F0-4547-8995-EF90C9DF230F}">
      <dsp:nvSpPr>
        <dsp:cNvPr id="0" name=""/>
        <dsp:cNvSpPr/>
      </dsp:nvSpPr>
      <dsp:spPr>
        <a:xfrm>
          <a:off x="3968" y="2146465"/>
          <a:ext cx="3690937" cy="1125735"/>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Profitability depends on three factors:</a:t>
          </a:r>
        </a:p>
      </dsp:txBody>
      <dsp:txXfrm>
        <a:off x="3968" y="2146465"/>
        <a:ext cx="3690937" cy="1125735"/>
      </dsp:txXfrm>
    </dsp:sp>
    <dsp:sp modelId="{ABB6EA57-A6D3-4642-A3AB-58F01C4C7AF3}">
      <dsp:nvSpPr>
        <dsp:cNvPr id="0" name=""/>
        <dsp:cNvSpPr/>
      </dsp:nvSpPr>
      <dsp:spPr>
        <a:xfrm>
          <a:off x="4433093" y="559362"/>
          <a:ext cx="3690937" cy="1125735"/>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wage level</a:t>
          </a:r>
        </a:p>
      </dsp:txBody>
      <dsp:txXfrm>
        <a:off x="4433093" y="559362"/>
        <a:ext cx="3690937" cy="1125735"/>
      </dsp:txXfrm>
    </dsp:sp>
    <dsp:sp modelId="{64769A83-52D9-4091-BB65-2042E59418E9}">
      <dsp:nvSpPr>
        <dsp:cNvPr id="0" name=""/>
        <dsp:cNvSpPr/>
      </dsp:nvSpPr>
      <dsp:spPr>
        <a:xfrm>
          <a:off x="4433093" y="2146465"/>
          <a:ext cx="3690937" cy="1125735"/>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revenue generation</a:t>
          </a:r>
        </a:p>
      </dsp:txBody>
      <dsp:txXfrm>
        <a:off x="4433093" y="2146465"/>
        <a:ext cx="3690937" cy="1125735"/>
      </dsp:txXfrm>
    </dsp:sp>
    <dsp:sp modelId="{069DFB2E-7242-4C29-9C5C-855034DB3E31}">
      <dsp:nvSpPr>
        <dsp:cNvPr id="0" name=""/>
        <dsp:cNvSpPr/>
      </dsp:nvSpPr>
      <dsp:spPr>
        <a:xfrm>
          <a:off x="4433093" y="3733568"/>
          <a:ext cx="3690937" cy="1125735"/>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dirty="0"/>
            <a:t>productivity</a:t>
          </a:r>
        </a:p>
      </dsp:txBody>
      <dsp:txXfrm>
        <a:off x="4433093" y="3733568"/>
        <a:ext cx="3690937" cy="1125735"/>
      </dsp:txXfrm>
    </dsp:sp>
    <dsp:sp modelId="{F0ED7919-F918-4C48-8DD2-51977A259634}">
      <dsp:nvSpPr>
        <dsp:cNvPr id="0" name=""/>
        <dsp:cNvSpPr/>
      </dsp:nvSpPr>
      <dsp:spPr>
        <a:xfrm>
          <a:off x="3968" y="3733568"/>
          <a:ext cx="3690937" cy="1125735"/>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US" sz="1700" kern="1200"/>
            <a:t>RBV </a:t>
          </a:r>
          <a:r>
            <a:rPr lang="en-US" sz="1700" kern="1200" dirty="0"/>
            <a:t>example: Premier Inn / Whitbread – </a:t>
          </a:r>
          <a:r>
            <a:rPr lang="en-US" sz="1700" kern="1200" dirty="0" err="1"/>
            <a:t>standardised</a:t>
          </a:r>
          <a:r>
            <a:rPr lang="en-US" sz="1700" kern="1200" dirty="0"/>
            <a:t> systems and managerial control deliver higher productivity (Whitbread PLC, 2021)</a:t>
          </a:r>
        </a:p>
      </dsp:txBody>
      <dsp:txXfrm>
        <a:off x="3968" y="3733568"/>
        <a:ext cx="3690937" cy="11257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8C1F8-0A57-4A69-A307-7805BC359DA1}">
      <dsp:nvSpPr>
        <dsp:cNvPr id="0" name=""/>
        <dsp:cNvSpPr/>
      </dsp:nvSpPr>
      <dsp:spPr>
        <a:xfrm>
          <a:off x="0" y="0"/>
          <a:ext cx="5639160" cy="375944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Service simplification widely adopted:</a:t>
          </a:r>
        </a:p>
      </dsp:txBody>
      <dsp:txXfrm>
        <a:off x="0" y="0"/>
        <a:ext cx="5639160" cy="1127832"/>
      </dsp:txXfrm>
    </dsp:sp>
    <dsp:sp modelId="{747F9964-9125-463A-A7EF-B4F19F516B41}">
      <dsp:nvSpPr>
        <dsp:cNvPr id="0" name=""/>
        <dsp:cNvSpPr/>
      </dsp:nvSpPr>
      <dsp:spPr>
        <a:xfrm>
          <a:off x="563915" y="1128153"/>
          <a:ext cx="4511328" cy="738579"/>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43815" rIns="5842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Opt-in housekeeping</a:t>
          </a:r>
        </a:p>
      </dsp:txBody>
      <dsp:txXfrm>
        <a:off x="585547" y="1149785"/>
        <a:ext cx="4468064" cy="695315"/>
      </dsp:txXfrm>
    </dsp:sp>
    <dsp:sp modelId="{AB13608F-C0BF-44DE-946F-A62148D286AF}">
      <dsp:nvSpPr>
        <dsp:cNvPr id="0" name=""/>
        <dsp:cNvSpPr/>
      </dsp:nvSpPr>
      <dsp:spPr>
        <a:xfrm>
          <a:off x="563915" y="1980360"/>
          <a:ext cx="4511328" cy="73857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43815" rIns="5842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Shortened operating hours</a:t>
          </a:r>
        </a:p>
      </dsp:txBody>
      <dsp:txXfrm>
        <a:off x="585547" y="2001992"/>
        <a:ext cx="4468064" cy="695315"/>
      </dsp:txXfrm>
    </dsp:sp>
    <dsp:sp modelId="{5AEADE1C-471B-4B8C-8421-9CE78EC1CF6D}">
      <dsp:nvSpPr>
        <dsp:cNvPr id="0" name=""/>
        <dsp:cNvSpPr/>
      </dsp:nvSpPr>
      <dsp:spPr>
        <a:xfrm>
          <a:off x="563915" y="2832568"/>
          <a:ext cx="4511328" cy="738579"/>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43815" rIns="58420" bIns="43815" numCol="1" spcCol="1270" anchor="ctr" anchorCtr="0">
          <a:noAutofit/>
        </a:bodyPr>
        <a:lstStyle/>
        <a:p>
          <a:pPr marL="0" lvl="0" indent="0" algn="ctr" defTabSz="1022350">
            <a:lnSpc>
              <a:spcPct val="90000"/>
            </a:lnSpc>
            <a:spcBef>
              <a:spcPct val="0"/>
            </a:spcBef>
            <a:spcAft>
              <a:spcPct val="35000"/>
            </a:spcAft>
            <a:buNone/>
          </a:pPr>
          <a:r>
            <a:rPr lang="en-US" sz="2300" kern="1200" dirty="0"/>
            <a:t>Reduced housekeeping frequency</a:t>
          </a:r>
        </a:p>
      </dsp:txBody>
      <dsp:txXfrm>
        <a:off x="585547" y="2854200"/>
        <a:ext cx="4468064" cy="69531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1A17B-0A6A-4572-B6B6-6791AAD8BC75}">
      <dsp:nvSpPr>
        <dsp:cNvPr id="0" name=""/>
        <dsp:cNvSpPr/>
      </dsp:nvSpPr>
      <dsp:spPr>
        <a:xfrm>
          <a:off x="0" y="3444365"/>
          <a:ext cx="6979478" cy="56507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RBV</a:t>
          </a:r>
          <a:r>
            <a:rPr lang="en-US" sz="1400" kern="1200" dirty="0"/>
            <a:t>: Changes succeed only when internal capabilities protect service quality</a:t>
          </a:r>
        </a:p>
      </dsp:txBody>
      <dsp:txXfrm>
        <a:off x="0" y="3444365"/>
        <a:ext cx="6979478" cy="565076"/>
      </dsp:txXfrm>
    </dsp:sp>
    <dsp:sp modelId="{7694DB5B-3F24-41FE-826E-F59BF0D814CC}">
      <dsp:nvSpPr>
        <dsp:cNvPr id="0" name=""/>
        <dsp:cNvSpPr/>
      </dsp:nvSpPr>
      <dsp:spPr>
        <a:xfrm rot="10800000">
          <a:off x="0" y="2583753"/>
          <a:ext cx="6979478" cy="869088"/>
        </a:xfrm>
        <a:prstGeom prst="upArrowCallout">
          <a:avLst/>
        </a:prstGeom>
        <a:solidFill>
          <a:schemeClr val="accent3">
            <a:hueOff val="2532361"/>
            <a:satOff val="9011"/>
            <a:lumOff val="-8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Baum </a:t>
          </a:r>
          <a:r>
            <a:rPr lang="en-US" sz="1400" kern="1200" dirty="0"/>
            <a:t>et al. (2020): Over-automation threatens brand differentiation</a:t>
          </a:r>
        </a:p>
      </dsp:txBody>
      <dsp:txXfrm rot="10800000">
        <a:off x="0" y="2583753"/>
        <a:ext cx="6979478" cy="564707"/>
      </dsp:txXfrm>
    </dsp:sp>
    <dsp:sp modelId="{8C9CED9A-9754-4A01-9110-D5D33C277F82}">
      <dsp:nvSpPr>
        <dsp:cNvPr id="0" name=""/>
        <dsp:cNvSpPr/>
      </dsp:nvSpPr>
      <dsp:spPr>
        <a:xfrm rot="10800000">
          <a:off x="0" y="1723141"/>
          <a:ext cx="6979478" cy="869088"/>
        </a:xfrm>
        <a:prstGeom prst="upArrowCallout">
          <a:avLst/>
        </a:prstGeom>
        <a:solidFill>
          <a:schemeClr val="accent3">
            <a:hueOff val="5064722"/>
            <a:satOff val="18023"/>
            <a:lumOff val="-17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Potential </a:t>
          </a:r>
          <a:r>
            <a:rPr lang="en-US" sz="1400" kern="1200" dirty="0"/>
            <a:t>loss of ancillary revenue and repeat business (Remy et al., </a:t>
          </a:r>
          <a:r>
            <a:rPr lang="en-US" sz="1400" kern="1200"/>
            <a:t>2023)</a:t>
          </a:r>
          <a:endParaRPr lang="en-US" sz="1400" kern="1200" dirty="0"/>
        </a:p>
      </dsp:txBody>
      <dsp:txXfrm rot="10800000">
        <a:off x="0" y="1723141"/>
        <a:ext cx="6979478" cy="564707"/>
      </dsp:txXfrm>
    </dsp:sp>
    <dsp:sp modelId="{2A4D08F9-BB7F-46B7-9452-331100C0BE4E}">
      <dsp:nvSpPr>
        <dsp:cNvPr id="0" name=""/>
        <dsp:cNvSpPr/>
      </dsp:nvSpPr>
      <dsp:spPr>
        <a:xfrm rot="10800000">
          <a:off x="0" y="862529"/>
          <a:ext cx="6979478" cy="869088"/>
        </a:xfrm>
        <a:prstGeom prst="upArrowCallout">
          <a:avLst/>
        </a:prstGeom>
        <a:solidFill>
          <a:schemeClr val="accent3">
            <a:hueOff val="7597083"/>
            <a:satOff val="27034"/>
            <a:lumOff val="-2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a:t>Reduced </a:t>
          </a:r>
          <a:r>
            <a:rPr lang="en-US" sz="1400" kern="1200" dirty="0"/>
            <a:t>human interaction can weaken perceived value, especially in luxury &amp; boutique hotels (</a:t>
          </a:r>
          <a:r>
            <a:rPr lang="en-US" sz="1400" kern="1200" dirty="0" err="1"/>
            <a:t>Bagadiya</a:t>
          </a:r>
          <a:r>
            <a:rPr lang="en-US" sz="1400" kern="1200" dirty="0"/>
            <a:t> &amp; </a:t>
          </a:r>
          <a:r>
            <a:rPr lang="en-US" sz="1400" kern="1200" dirty="0" err="1"/>
            <a:t>Kathiriya</a:t>
          </a:r>
          <a:r>
            <a:rPr lang="en-US" sz="1400" kern="1200" dirty="0"/>
            <a:t>, 2024)</a:t>
          </a:r>
        </a:p>
      </dsp:txBody>
      <dsp:txXfrm rot="10800000">
        <a:off x="0" y="862529"/>
        <a:ext cx="6979478" cy="564707"/>
      </dsp:txXfrm>
    </dsp:sp>
    <dsp:sp modelId="{950AC7C4-59E7-4BCC-87DC-54BF202DB1C2}">
      <dsp:nvSpPr>
        <dsp:cNvPr id="0" name=""/>
        <dsp:cNvSpPr/>
      </dsp:nvSpPr>
      <dsp:spPr>
        <a:xfrm rot="10800000">
          <a:off x="0" y="1917"/>
          <a:ext cx="6979478" cy="869088"/>
        </a:xfrm>
        <a:prstGeom prst="upArrowCallout">
          <a:avLst/>
        </a:prstGeom>
        <a:solidFill>
          <a:schemeClr val="accent3">
            <a:hueOff val="10129444"/>
            <a:satOff val="36046"/>
            <a:lumOff val="-3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kern="1200" dirty="0"/>
            <a:t>Efficiency gains vs guest </a:t>
          </a:r>
          <a:r>
            <a:rPr lang="en-US" sz="1400" kern="1200"/>
            <a:t>experience risk</a:t>
          </a:r>
          <a:endParaRPr lang="en-US" sz="1400" kern="1200" dirty="0"/>
        </a:p>
      </dsp:txBody>
      <dsp:txXfrm rot="10800000">
        <a:off x="0" y="1917"/>
        <a:ext cx="6979478" cy="5647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B1781-8DBC-4E53-B3EF-FB0B689BF85E}">
      <dsp:nvSpPr>
        <dsp:cNvPr id="0" name=""/>
        <dsp:cNvSpPr/>
      </dsp:nvSpPr>
      <dsp:spPr>
        <a:xfrm>
          <a:off x="2349624" y="649144"/>
          <a:ext cx="2425933" cy="1618097"/>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US" sz="1800" kern="1200" dirty="0"/>
            <a:t>Multi-skilling &amp; cross-training (</a:t>
          </a:r>
          <a:r>
            <a:rPr lang="en-US" sz="1800" kern="1200" dirty="0" err="1"/>
            <a:t>Khandelwal</a:t>
          </a:r>
          <a:r>
            <a:rPr lang="en-US" sz="1800" kern="1200" dirty="0"/>
            <a:t>, 2025)</a:t>
          </a:r>
        </a:p>
      </dsp:txBody>
      <dsp:txXfrm>
        <a:off x="2737774" y="649144"/>
        <a:ext cx="2037784" cy="1618097"/>
      </dsp:txXfrm>
    </dsp:sp>
    <dsp:sp modelId="{E07C8A41-184C-492C-83FF-EC1E10B51FD2}">
      <dsp:nvSpPr>
        <dsp:cNvPr id="0" name=""/>
        <dsp:cNvSpPr/>
      </dsp:nvSpPr>
      <dsp:spPr>
        <a:xfrm>
          <a:off x="2349624" y="2267241"/>
          <a:ext cx="2425933" cy="1618097"/>
        </a:xfrm>
        <a:prstGeom prst="rect">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US" sz="1800" kern="1200" dirty="0"/>
            <a:t>Functional flexibility improves </a:t>
          </a:r>
          <a:r>
            <a:rPr lang="en-US" sz="1800" kern="1200" dirty="0" err="1"/>
            <a:t>utilisation</a:t>
          </a:r>
          <a:r>
            <a:rPr lang="en-US" sz="1800" kern="1200" dirty="0"/>
            <a:t> and reduces overtime (</a:t>
          </a:r>
          <a:r>
            <a:rPr lang="en-US" sz="1800" kern="1200" dirty="0" err="1"/>
            <a:t>Owino</a:t>
          </a:r>
          <a:r>
            <a:rPr lang="en-US" sz="1800" kern="1200" dirty="0"/>
            <a:t>, 2023)</a:t>
          </a:r>
        </a:p>
      </dsp:txBody>
      <dsp:txXfrm>
        <a:off x="2737774" y="2267241"/>
        <a:ext cx="2037784" cy="1618097"/>
      </dsp:txXfrm>
    </dsp:sp>
    <dsp:sp modelId="{71FFFF6F-089E-4AFC-A781-16BB4CE326FB}">
      <dsp:nvSpPr>
        <dsp:cNvPr id="0" name=""/>
        <dsp:cNvSpPr/>
      </dsp:nvSpPr>
      <dsp:spPr>
        <a:xfrm>
          <a:off x="1055793" y="2228"/>
          <a:ext cx="1617289" cy="1617289"/>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r>
            <a:rPr lang="en-US" sz="1700" kern="1200" dirty="0"/>
            <a:t>Strategic approaches deliver better results:</a:t>
          </a:r>
        </a:p>
      </dsp:txBody>
      <dsp:txXfrm>
        <a:off x="1292639" y="239074"/>
        <a:ext cx="1143597" cy="11435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E98EF-83FA-415C-856F-6800438E3A93}">
      <dsp:nvSpPr>
        <dsp:cNvPr id="0" name=""/>
        <dsp:cNvSpPr/>
      </dsp:nvSpPr>
      <dsp:spPr>
        <a:xfrm>
          <a:off x="666626" y="1855"/>
          <a:ext cx="6300000" cy="811406"/>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US" sz="2500" kern="1200" dirty="0" err="1"/>
            <a:t>Labour</a:t>
          </a:r>
          <a:r>
            <a:rPr lang="en-US" sz="2500" kern="1200" dirty="0"/>
            <a:t> cost inflation is the biggest financial &amp; operational challenge for </a:t>
          </a:r>
          <a:r>
            <a:rPr lang="en-US" sz="2500" kern="1200"/>
            <a:t>UK hotels</a:t>
          </a:r>
          <a:endParaRPr lang="en-US" sz="2500" kern="1200" dirty="0"/>
        </a:p>
      </dsp:txBody>
      <dsp:txXfrm>
        <a:off x="666626" y="1855"/>
        <a:ext cx="6300000" cy="811406"/>
      </dsp:txXfrm>
    </dsp:sp>
    <dsp:sp modelId="{4AA6D2C6-A1C6-4B35-AF30-AA370AFF7362}">
      <dsp:nvSpPr>
        <dsp:cNvPr id="0" name=""/>
        <dsp:cNvSpPr/>
      </dsp:nvSpPr>
      <dsp:spPr>
        <a:xfrm>
          <a:off x="1206626" y="853833"/>
          <a:ext cx="5220000" cy="811406"/>
        </a:xfrm>
        <a:prstGeom prst="rect">
          <a:avLst/>
        </a:prstGeom>
        <a:solidFill>
          <a:schemeClr val="accent3">
            <a:hueOff val="2532361"/>
            <a:satOff val="9011"/>
            <a:lumOff val="-88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US" sz="2500" kern="1200" dirty="0"/>
            <a:t>External pressures (PEST) are real, but outcomes are not inevitable</a:t>
          </a:r>
        </a:p>
      </dsp:txBody>
      <dsp:txXfrm>
        <a:off x="1206626" y="853833"/>
        <a:ext cx="5220000" cy="811406"/>
      </dsp:txXfrm>
    </dsp:sp>
    <dsp:sp modelId="{B043C9A6-89D2-42AA-8737-BD4F8D3F97E3}">
      <dsp:nvSpPr>
        <dsp:cNvPr id="0" name=""/>
        <dsp:cNvSpPr/>
      </dsp:nvSpPr>
      <dsp:spPr>
        <a:xfrm>
          <a:off x="486626" y="1705810"/>
          <a:ext cx="6660000" cy="811406"/>
        </a:xfrm>
        <a:prstGeom prst="rect">
          <a:avLst/>
        </a:prstGeom>
        <a:solidFill>
          <a:schemeClr val="accent3">
            <a:hueOff val="5064722"/>
            <a:satOff val="18023"/>
            <a:lumOff val="-176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US" sz="2500" kern="1200" dirty="0"/>
            <a:t>Success determined by managerial capability, workforce flexibility and productivity (RBV)</a:t>
          </a:r>
        </a:p>
      </dsp:txBody>
      <dsp:txXfrm>
        <a:off x="486626" y="1705810"/>
        <a:ext cx="6660000" cy="811406"/>
      </dsp:txXfrm>
    </dsp:sp>
    <dsp:sp modelId="{2F096B10-3C36-47D6-B63B-B8A7CEFB003F}">
      <dsp:nvSpPr>
        <dsp:cNvPr id="0" name=""/>
        <dsp:cNvSpPr/>
      </dsp:nvSpPr>
      <dsp:spPr>
        <a:xfrm>
          <a:off x="756626" y="2557787"/>
          <a:ext cx="6120000" cy="811406"/>
        </a:xfrm>
        <a:prstGeom prst="rect">
          <a:avLst/>
        </a:prstGeom>
        <a:solidFill>
          <a:schemeClr val="accent3">
            <a:hueOff val="7597083"/>
            <a:satOff val="27034"/>
            <a:lumOff val="-264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US" sz="2500" kern="1200" dirty="0"/>
            <a:t>Hotels using strategic redesign outperform those using only reactive cost-cutting</a:t>
          </a:r>
        </a:p>
      </dsp:txBody>
      <dsp:txXfrm>
        <a:off x="756626" y="2557787"/>
        <a:ext cx="6120000" cy="811406"/>
      </dsp:txXfrm>
    </dsp:sp>
    <dsp:sp modelId="{E14042CF-340B-42CB-B04F-FC1C0B2E5E4F}">
      <dsp:nvSpPr>
        <dsp:cNvPr id="0" name=""/>
        <dsp:cNvSpPr/>
      </dsp:nvSpPr>
      <dsp:spPr>
        <a:xfrm>
          <a:off x="981626" y="3409765"/>
          <a:ext cx="5670000" cy="811406"/>
        </a:xfrm>
        <a:prstGeom prst="rect">
          <a:avLst/>
        </a:prstGeom>
        <a:solidFill>
          <a:schemeClr val="accent3">
            <a:hueOff val="10129444"/>
            <a:satOff val="36046"/>
            <a:lumOff val="-3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US" sz="2500" kern="1200"/>
            <a:t>Labour </a:t>
          </a:r>
          <a:r>
            <a:rPr lang="en-US" sz="2500" kern="1200" dirty="0"/>
            <a:t>cost pressure can be converted into sustainable competitive advantage</a:t>
          </a:r>
        </a:p>
      </dsp:txBody>
      <dsp:txXfrm>
        <a:off x="981626" y="3409765"/>
        <a:ext cx="5670000" cy="81140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E98EF-83FA-415C-856F-6800438E3A93}">
      <dsp:nvSpPr>
        <dsp:cNvPr id="0" name=""/>
        <dsp:cNvSpPr/>
      </dsp:nvSpPr>
      <dsp:spPr>
        <a:xfrm>
          <a:off x="1836626" y="2113"/>
          <a:ext cx="3960000" cy="101657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US" sz="2200" kern="1200" dirty="0"/>
            <a:t>Launch structured multi-skilling &amp; cross-training </a:t>
          </a:r>
          <a:r>
            <a:rPr lang="en-US" sz="2200" kern="1200" dirty="0" err="1"/>
            <a:t>programmes</a:t>
          </a:r>
          <a:r>
            <a:rPr lang="en-US" sz="2200" kern="1200" dirty="0"/>
            <a:t> (with adequate </a:t>
          </a:r>
          <a:r>
            <a:rPr lang="en-US" sz="2200" kern="1200"/>
            <a:t>training)</a:t>
          </a:r>
          <a:endParaRPr lang="en-US" sz="2200" kern="1200" dirty="0"/>
        </a:p>
      </dsp:txBody>
      <dsp:txXfrm>
        <a:off x="1836626" y="2113"/>
        <a:ext cx="3960000" cy="1016578"/>
      </dsp:txXfrm>
    </dsp:sp>
    <dsp:sp modelId="{81C4818A-0133-4D62-B4E7-E9ED7BA0E4EE}">
      <dsp:nvSpPr>
        <dsp:cNvPr id="0" name=""/>
        <dsp:cNvSpPr/>
      </dsp:nvSpPr>
      <dsp:spPr>
        <a:xfrm>
          <a:off x="1971626" y="1069521"/>
          <a:ext cx="3690000" cy="1016578"/>
        </a:xfrm>
        <a:prstGeom prst="rect">
          <a:avLst/>
        </a:prstGeom>
        <a:solidFill>
          <a:schemeClr val="accent3">
            <a:hueOff val="3376481"/>
            <a:satOff val="12015"/>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US" sz="2200" kern="1200" dirty="0"/>
            <a:t>Implement selective, strategic automation focused on </a:t>
          </a:r>
          <a:r>
            <a:rPr lang="en-US" sz="2200" kern="1200"/>
            <a:t>transactional tasks</a:t>
          </a:r>
          <a:endParaRPr lang="en-US" sz="2200" kern="1200" dirty="0"/>
        </a:p>
      </dsp:txBody>
      <dsp:txXfrm>
        <a:off x="1971626" y="1069521"/>
        <a:ext cx="3690000" cy="1016578"/>
      </dsp:txXfrm>
    </dsp:sp>
    <dsp:sp modelId="{94FB0B42-F76C-4905-A4C6-57AF262A775E}">
      <dsp:nvSpPr>
        <dsp:cNvPr id="0" name=""/>
        <dsp:cNvSpPr/>
      </dsp:nvSpPr>
      <dsp:spPr>
        <a:xfrm>
          <a:off x="1611626" y="2136928"/>
          <a:ext cx="4410000" cy="1016578"/>
        </a:xfrm>
        <a:prstGeom prst="rect">
          <a:avLst/>
        </a:prstGeom>
        <a:solidFill>
          <a:schemeClr val="accent3">
            <a:hueOff val="6752963"/>
            <a:satOff val="24031"/>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US" sz="2200" kern="1200" dirty="0"/>
            <a:t>Integrate </a:t>
          </a:r>
          <a:r>
            <a:rPr lang="en-US" sz="2200" kern="1200" dirty="0" err="1"/>
            <a:t>labour</a:t>
          </a:r>
          <a:r>
            <a:rPr lang="en-US" sz="2200" kern="1200" dirty="0"/>
            <a:t> productivity into revenue management (dynamic scheduling &amp; demand-led staffing)</a:t>
          </a:r>
        </a:p>
      </dsp:txBody>
      <dsp:txXfrm>
        <a:off x="1611626" y="2136928"/>
        <a:ext cx="4410000" cy="1016578"/>
      </dsp:txXfrm>
    </dsp:sp>
    <dsp:sp modelId="{F6E3E11A-9750-473D-AB9A-C38BD25B23F3}">
      <dsp:nvSpPr>
        <dsp:cNvPr id="0" name=""/>
        <dsp:cNvSpPr/>
      </dsp:nvSpPr>
      <dsp:spPr>
        <a:xfrm>
          <a:off x="1116626" y="3204335"/>
          <a:ext cx="5400000" cy="1016578"/>
        </a:xfrm>
        <a:prstGeom prst="rect">
          <a:avLst/>
        </a:prstGeom>
        <a:solidFill>
          <a:schemeClr val="accent3">
            <a:hueOff val="10129444"/>
            <a:satOff val="36046"/>
            <a:lumOff val="-352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977900">
            <a:lnSpc>
              <a:spcPct val="90000"/>
            </a:lnSpc>
            <a:spcBef>
              <a:spcPct val="0"/>
            </a:spcBef>
            <a:spcAft>
              <a:spcPct val="35000"/>
            </a:spcAft>
            <a:buNone/>
          </a:pPr>
          <a:r>
            <a:rPr lang="en-US" sz="2200" kern="1200"/>
            <a:t>Treat </a:t>
          </a:r>
          <a:r>
            <a:rPr lang="en-US" sz="2200" kern="1200" dirty="0"/>
            <a:t>management &amp; leadership capability as a core strategic asset (leadership development &amp; change management)</a:t>
          </a:r>
        </a:p>
      </dsp:txBody>
      <dsp:txXfrm>
        <a:off x="1116626" y="3204335"/>
        <a:ext cx="5400000" cy="101657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5.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1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1"/>
        <p:cNvGrpSpPr/>
        <p:nvPr/>
      </p:nvGrpSpPr>
      <p:grpSpPr>
        <a:xfrm>
          <a:off x="0" y="0"/>
          <a:ext cx="0" cy="0"/>
          <a:chOff x="0" y="0"/>
          <a:chExt cx="0" cy="0"/>
        </a:xfrm>
      </p:grpSpPr>
      <p:sp>
        <p:nvSpPr>
          <p:cNvPr id="452" name="Google Shape;452;ga073618e60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3" name="Google Shape;453;ga073618e60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ga073618e60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6" name="Google Shape;466;ga073618e60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4"/>
        <p:cNvGrpSpPr/>
        <p:nvPr/>
      </p:nvGrpSpPr>
      <p:grpSpPr>
        <a:xfrm>
          <a:off x="0" y="0"/>
          <a:ext cx="0" cy="0"/>
          <a:chOff x="0" y="0"/>
          <a:chExt cx="0" cy="0"/>
        </a:xfrm>
      </p:grpSpPr>
      <p:sp>
        <p:nvSpPr>
          <p:cNvPr id="465" name="Google Shape;465;ga073618e60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6" name="Google Shape;466;ga073618e60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40683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ga073618e60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9" name="Google Shape;459;ga073618e6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7"/>
        <p:cNvGrpSpPr/>
        <p:nvPr/>
      </p:nvGrpSpPr>
      <p:grpSpPr>
        <a:xfrm>
          <a:off x="0" y="0"/>
          <a:ext cx="0" cy="0"/>
          <a:chOff x="0" y="0"/>
          <a:chExt cx="0" cy="0"/>
        </a:xfrm>
      </p:grpSpPr>
      <p:sp>
        <p:nvSpPr>
          <p:cNvPr id="478" name="Google Shape;478;ga073618e6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9" name="Google Shape;479;ga073618e6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ga073618e60_0_1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8" name="Google Shape;558;ga073618e60_0_1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26512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7"/>
        <p:cNvGrpSpPr/>
        <p:nvPr/>
      </p:nvGrpSpPr>
      <p:grpSpPr>
        <a:xfrm>
          <a:off x="0" y="0"/>
          <a:ext cx="0" cy="0"/>
          <a:chOff x="0" y="0"/>
          <a:chExt cx="0" cy="0"/>
        </a:xfrm>
      </p:grpSpPr>
      <p:sp>
        <p:nvSpPr>
          <p:cNvPr id="838" name="Google Shape;838;ga073618e60_0_7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9" name="Google Shape;839;ga073618e60_0_7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05424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3"/>
        <p:cNvGrpSpPr/>
        <p:nvPr/>
      </p:nvGrpSpPr>
      <p:grpSpPr>
        <a:xfrm>
          <a:off x="0" y="0"/>
          <a:ext cx="0" cy="0"/>
          <a:chOff x="0" y="0"/>
          <a:chExt cx="0" cy="0"/>
        </a:xfrm>
      </p:grpSpPr>
      <p:sp>
        <p:nvSpPr>
          <p:cNvPr id="874" name="Google Shape;874;ga073618e60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5" name="Google Shape;875;ga073618e60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596567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0"/>
        <p:cNvGrpSpPr/>
        <p:nvPr/>
      </p:nvGrpSpPr>
      <p:grpSpPr>
        <a:xfrm>
          <a:off x="0" y="0"/>
          <a:ext cx="0" cy="0"/>
          <a:chOff x="0" y="0"/>
          <a:chExt cx="0" cy="0"/>
        </a:xfrm>
      </p:grpSpPr>
      <p:sp>
        <p:nvSpPr>
          <p:cNvPr id="511" name="Google Shape;511;ga073618e60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2" name="Google Shape;512;ga073618e60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501398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a073618e60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a073618e60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47459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
        <p:cNvGrpSpPr/>
        <p:nvPr/>
      </p:nvGrpSpPr>
      <p:grpSpPr>
        <a:xfrm>
          <a:off x="0" y="0"/>
          <a:ext cx="0" cy="0"/>
          <a:chOff x="0" y="0"/>
          <a:chExt cx="0" cy="0"/>
        </a:xfrm>
      </p:grpSpPr>
      <p:sp>
        <p:nvSpPr>
          <p:cNvPr id="500" name="Google Shape;500;ga073618e60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1" name="Google Shape;501;ga073618e60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310671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7"/>
        <p:cNvGrpSpPr/>
        <p:nvPr/>
      </p:nvGrpSpPr>
      <p:grpSpPr>
        <a:xfrm>
          <a:off x="0" y="0"/>
          <a:ext cx="0" cy="0"/>
          <a:chOff x="0" y="0"/>
          <a:chExt cx="0" cy="0"/>
        </a:xfrm>
      </p:grpSpPr>
      <p:sp>
        <p:nvSpPr>
          <p:cNvPr id="478" name="Google Shape;478;ga073618e60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9" name="Google Shape;479;ga073618e60_0_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703599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ga073618e60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9" name="Google Shape;459;ga073618e60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727786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3"/>
        <p:cNvGrpSpPr/>
        <p:nvPr/>
      </p:nvGrpSpPr>
      <p:grpSpPr>
        <a:xfrm>
          <a:off x="0" y="0"/>
          <a:ext cx="0" cy="0"/>
          <a:chOff x="0" y="0"/>
          <a:chExt cx="0" cy="0"/>
        </a:xfrm>
      </p:grpSpPr>
      <p:sp>
        <p:nvSpPr>
          <p:cNvPr id="874" name="Google Shape;874;ga073618e60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5" name="Google Shape;875;ga073618e60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139408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3"/>
        <p:cNvGrpSpPr/>
        <p:nvPr/>
      </p:nvGrpSpPr>
      <p:grpSpPr>
        <a:xfrm>
          <a:off x="0" y="0"/>
          <a:ext cx="0" cy="0"/>
          <a:chOff x="0" y="0"/>
          <a:chExt cx="0" cy="0"/>
        </a:xfrm>
      </p:grpSpPr>
      <p:sp>
        <p:nvSpPr>
          <p:cNvPr id="874" name="Google Shape;874;ga073618e60_0_9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5" name="Google Shape;875;ga073618e60_0_9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072756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001 Title">
  <p:cSld name="CUSTOM">
    <p:bg>
      <p:bgPr>
        <a:solidFill>
          <a:schemeClr val="accent1"/>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title"/>
          </p:nvPr>
        </p:nvSpPr>
        <p:spPr>
          <a:xfrm>
            <a:off x="2209825" y="1888775"/>
            <a:ext cx="8079600" cy="2097900"/>
          </a:xfrm>
          <a:prstGeom prst="rect">
            <a:avLst/>
          </a:prstGeom>
        </p:spPr>
        <p:txBody>
          <a:bodyPr spcFirstLastPara="1" wrap="square" lIns="121900" tIns="121900" rIns="121900" bIns="121900" anchor="t" anchorCtr="0">
            <a:noAutofit/>
          </a:bodyPr>
          <a:lstStyle>
            <a:lvl1pPr lvl="0" algn="ctr" rtl="0">
              <a:spcBef>
                <a:spcPts val="0"/>
              </a:spcBef>
              <a:spcAft>
                <a:spcPts val="0"/>
              </a:spcAft>
              <a:buClr>
                <a:srgbClr val="000000"/>
              </a:buClr>
              <a:buSzPts val="1100"/>
              <a:buFont typeface="Arial"/>
              <a:buNone/>
              <a:defRPr sz="7000">
                <a:solidFill>
                  <a:schemeClr val="lt1"/>
                </a:solidFill>
              </a:defRPr>
            </a:lvl1pPr>
            <a:lvl2pPr lvl="1" algn="ctr">
              <a:spcBef>
                <a:spcPts val="0"/>
              </a:spcBef>
              <a:spcAft>
                <a:spcPts val="0"/>
              </a:spcAft>
              <a:buSzPts val="7000"/>
              <a:buNone/>
              <a:defRPr sz="7000"/>
            </a:lvl2pPr>
            <a:lvl3pPr lvl="2" algn="ctr">
              <a:spcBef>
                <a:spcPts val="0"/>
              </a:spcBef>
              <a:spcAft>
                <a:spcPts val="0"/>
              </a:spcAft>
              <a:buSzPts val="7000"/>
              <a:buNone/>
              <a:defRPr sz="7000"/>
            </a:lvl3pPr>
            <a:lvl4pPr lvl="3" algn="ctr">
              <a:spcBef>
                <a:spcPts val="0"/>
              </a:spcBef>
              <a:spcAft>
                <a:spcPts val="0"/>
              </a:spcAft>
              <a:buSzPts val="7000"/>
              <a:buNone/>
              <a:defRPr sz="7000"/>
            </a:lvl4pPr>
            <a:lvl5pPr lvl="4" algn="ctr">
              <a:spcBef>
                <a:spcPts val="0"/>
              </a:spcBef>
              <a:spcAft>
                <a:spcPts val="0"/>
              </a:spcAft>
              <a:buSzPts val="7000"/>
              <a:buNone/>
              <a:defRPr sz="7000"/>
            </a:lvl5pPr>
            <a:lvl6pPr lvl="5" algn="ctr">
              <a:spcBef>
                <a:spcPts val="0"/>
              </a:spcBef>
              <a:spcAft>
                <a:spcPts val="0"/>
              </a:spcAft>
              <a:buSzPts val="7000"/>
              <a:buNone/>
              <a:defRPr sz="7000"/>
            </a:lvl6pPr>
            <a:lvl7pPr lvl="6" algn="ctr">
              <a:spcBef>
                <a:spcPts val="0"/>
              </a:spcBef>
              <a:spcAft>
                <a:spcPts val="0"/>
              </a:spcAft>
              <a:buSzPts val="7000"/>
              <a:buNone/>
              <a:defRPr sz="7000"/>
            </a:lvl7pPr>
            <a:lvl8pPr lvl="7" algn="ctr">
              <a:spcBef>
                <a:spcPts val="0"/>
              </a:spcBef>
              <a:spcAft>
                <a:spcPts val="0"/>
              </a:spcAft>
              <a:buSzPts val="7000"/>
              <a:buNone/>
              <a:defRPr sz="7000"/>
            </a:lvl8pPr>
            <a:lvl9pPr lvl="8" algn="ctr">
              <a:spcBef>
                <a:spcPts val="0"/>
              </a:spcBef>
              <a:spcAft>
                <a:spcPts val="0"/>
              </a:spcAft>
              <a:buSzPts val="7000"/>
              <a:buNone/>
              <a:defRPr sz="7000"/>
            </a:lvl9pPr>
          </a:lstStyle>
          <a:p>
            <a:endParaRPr/>
          </a:p>
        </p:txBody>
      </p:sp>
      <p:sp>
        <p:nvSpPr>
          <p:cNvPr id="11" name="Google Shape;11;p2"/>
          <p:cNvSpPr txBox="1">
            <a:spLocks noGrp="1"/>
          </p:cNvSpPr>
          <p:nvPr>
            <p:ph type="subTitle" idx="1"/>
          </p:nvPr>
        </p:nvSpPr>
        <p:spPr>
          <a:xfrm>
            <a:off x="406050" y="4212000"/>
            <a:ext cx="11379900" cy="717900"/>
          </a:xfrm>
          <a:prstGeom prst="rect">
            <a:avLst/>
          </a:prstGeom>
        </p:spPr>
        <p:txBody>
          <a:bodyPr spcFirstLastPara="1" wrap="square" lIns="121900" tIns="121900" rIns="121900" bIns="121900" anchor="t" anchorCtr="0">
            <a:noAutofit/>
          </a:bodyPr>
          <a:lstStyle>
            <a:lvl1pPr lvl="0" algn="ctr">
              <a:spcBef>
                <a:spcPts val="0"/>
              </a:spcBef>
              <a:spcAft>
                <a:spcPts val="0"/>
              </a:spcAft>
              <a:buClr>
                <a:schemeClr val="lt2"/>
              </a:buClr>
              <a:buSzPts val="2000"/>
              <a:buNone/>
              <a:defRPr>
                <a:solidFill>
                  <a:schemeClr val="lt2"/>
                </a:solidFill>
              </a:defRPr>
            </a:lvl1pPr>
            <a:lvl2pPr lvl="1" algn="ctr">
              <a:spcBef>
                <a:spcPts val="2100"/>
              </a:spcBef>
              <a:spcAft>
                <a:spcPts val="0"/>
              </a:spcAft>
              <a:buClr>
                <a:schemeClr val="lt2"/>
              </a:buClr>
              <a:buSzPts val="2000"/>
              <a:buNone/>
              <a:defRPr>
                <a:solidFill>
                  <a:schemeClr val="lt2"/>
                </a:solidFill>
              </a:defRPr>
            </a:lvl2pPr>
            <a:lvl3pPr lvl="2" algn="ctr">
              <a:spcBef>
                <a:spcPts val="2100"/>
              </a:spcBef>
              <a:spcAft>
                <a:spcPts val="0"/>
              </a:spcAft>
              <a:buClr>
                <a:schemeClr val="lt2"/>
              </a:buClr>
              <a:buSzPts val="2000"/>
              <a:buNone/>
              <a:defRPr>
                <a:solidFill>
                  <a:schemeClr val="lt2"/>
                </a:solidFill>
              </a:defRPr>
            </a:lvl3pPr>
            <a:lvl4pPr lvl="3" algn="ctr">
              <a:spcBef>
                <a:spcPts val="2100"/>
              </a:spcBef>
              <a:spcAft>
                <a:spcPts val="0"/>
              </a:spcAft>
              <a:buClr>
                <a:schemeClr val="lt2"/>
              </a:buClr>
              <a:buSzPts val="2000"/>
              <a:buNone/>
              <a:defRPr>
                <a:solidFill>
                  <a:schemeClr val="lt2"/>
                </a:solidFill>
              </a:defRPr>
            </a:lvl4pPr>
            <a:lvl5pPr lvl="4" algn="ctr">
              <a:spcBef>
                <a:spcPts val="2100"/>
              </a:spcBef>
              <a:spcAft>
                <a:spcPts val="0"/>
              </a:spcAft>
              <a:buClr>
                <a:schemeClr val="lt2"/>
              </a:buClr>
              <a:buSzPts val="2000"/>
              <a:buNone/>
              <a:defRPr>
                <a:solidFill>
                  <a:schemeClr val="lt2"/>
                </a:solidFill>
              </a:defRPr>
            </a:lvl5pPr>
            <a:lvl6pPr lvl="5" algn="ctr">
              <a:spcBef>
                <a:spcPts val="2100"/>
              </a:spcBef>
              <a:spcAft>
                <a:spcPts val="0"/>
              </a:spcAft>
              <a:buClr>
                <a:schemeClr val="lt2"/>
              </a:buClr>
              <a:buSzPts val="2000"/>
              <a:buNone/>
              <a:defRPr>
                <a:solidFill>
                  <a:schemeClr val="lt2"/>
                </a:solidFill>
              </a:defRPr>
            </a:lvl6pPr>
            <a:lvl7pPr lvl="6" algn="ctr">
              <a:spcBef>
                <a:spcPts val="2100"/>
              </a:spcBef>
              <a:spcAft>
                <a:spcPts val="0"/>
              </a:spcAft>
              <a:buClr>
                <a:schemeClr val="lt2"/>
              </a:buClr>
              <a:buSzPts val="2000"/>
              <a:buNone/>
              <a:defRPr>
                <a:solidFill>
                  <a:schemeClr val="lt2"/>
                </a:solidFill>
              </a:defRPr>
            </a:lvl7pPr>
            <a:lvl8pPr lvl="7" algn="ctr">
              <a:spcBef>
                <a:spcPts val="2100"/>
              </a:spcBef>
              <a:spcAft>
                <a:spcPts val="0"/>
              </a:spcAft>
              <a:buClr>
                <a:schemeClr val="lt2"/>
              </a:buClr>
              <a:buSzPts val="2000"/>
              <a:buNone/>
              <a:defRPr>
                <a:solidFill>
                  <a:schemeClr val="lt2"/>
                </a:solidFill>
              </a:defRPr>
            </a:lvl8pPr>
            <a:lvl9pPr lvl="8" algn="ctr">
              <a:spcBef>
                <a:spcPts val="2100"/>
              </a:spcBef>
              <a:spcAft>
                <a:spcPts val="2100"/>
              </a:spcAft>
              <a:buClr>
                <a:schemeClr val="lt2"/>
              </a:buClr>
              <a:buSzPts val="2000"/>
              <a:buNone/>
              <a:defRPr>
                <a:solidFill>
                  <a:schemeClr val="lt2"/>
                </a:solidFill>
              </a:defRPr>
            </a:lvl9pPr>
          </a:lstStyle>
          <a:p>
            <a:endParaRPr/>
          </a:p>
        </p:txBody>
      </p:sp>
      <p:sp>
        <p:nvSpPr>
          <p:cNvPr id="12" name="Google Shape;12;p2"/>
          <p:cNvSpPr/>
          <p:nvPr/>
        </p:nvSpPr>
        <p:spPr>
          <a:xfrm>
            <a:off x="8345778" y="-1736"/>
            <a:ext cx="485562" cy="2005629"/>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3" name="Google Shape;13;p2"/>
          <p:cNvSpPr/>
          <p:nvPr/>
        </p:nvSpPr>
        <p:spPr>
          <a:xfrm>
            <a:off x="10824331" y="4948717"/>
            <a:ext cx="1368691" cy="1905013"/>
          </a:xfrm>
          <a:custGeom>
            <a:avLst/>
            <a:gdLst/>
            <a:ahLst/>
            <a:cxnLst/>
            <a:rect l="l" t="t" r="r" b="b"/>
            <a:pathLst>
              <a:path w="1174842" h="1635204" extrusionOk="0">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4" name="Google Shape;14;p2"/>
          <p:cNvSpPr/>
          <p:nvPr/>
        </p:nvSpPr>
        <p:spPr>
          <a:xfrm>
            <a:off x="11813983" y="5942607"/>
            <a:ext cx="375410" cy="494512"/>
          </a:xfrm>
          <a:custGeom>
            <a:avLst/>
            <a:gdLst/>
            <a:ahLst/>
            <a:cxnLst/>
            <a:rect l="l" t="t" r="r" b="b"/>
            <a:pathLst>
              <a:path w="322240" h="424474" extrusionOk="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5" name="Google Shape;15;p2"/>
          <p:cNvSpPr/>
          <p:nvPr/>
        </p:nvSpPr>
        <p:spPr>
          <a:xfrm>
            <a:off x="1791" y="5197899"/>
            <a:ext cx="858951" cy="1238157"/>
          </a:xfrm>
          <a:custGeom>
            <a:avLst/>
            <a:gdLst/>
            <a:ahLst/>
            <a:cxnLst/>
            <a:rect l="l" t="t" r="r" b="b"/>
            <a:pathLst>
              <a:path w="737297" h="1062796" extrusionOk="0">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6" name="Google Shape;16;p2"/>
          <p:cNvSpPr/>
          <p:nvPr/>
        </p:nvSpPr>
        <p:spPr>
          <a:xfrm>
            <a:off x="11615987" y="3764366"/>
            <a:ext cx="37900" cy="434988"/>
          </a:xfrm>
          <a:custGeom>
            <a:avLst/>
            <a:gdLst/>
            <a:ahLst/>
            <a:cxnLst/>
            <a:rect l="l" t="t" r="r" b="b"/>
            <a:pathLst>
              <a:path w="32532" h="373380" extrusionOk="0">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7" name="Google Shape;17;p2"/>
          <p:cNvSpPr/>
          <p:nvPr/>
        </p:nvSpPr>
        <p:spPr>
          <a:xfrm>
            <a:off x="1367530" y="5200697"/>
            <a:ext cx="1486701" cy="1656726"/>
          </a:xfrm>
          <a:custGeom>
            <a:avLst/>
            <a:gdLst/>
            <a:ahLst/>
            <a:cxnLst/>
            <a:rect l="l" t="t" r="r" b="b"/>
            <a:pathLst>
              <a:path w="1276138" h="1422082" extrusionOk="0">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 name="Google Shape;18;p2"/>
          <p:cNvSpPr/>
          <p:nvPr/>
        </p:nvSpPr>
        <p:spPr>
          <a:xfrm>
            <a:off x="0" y="1687833"/>
            <a:ext cx="2092702" cy="2476623"/>
          </a:xfrm>
          <a:custGeom>
            <a:avLst/>
            <a:gdLst/>
            <a:ahLst/>
            <a:cxnLst/>
            <a:rect l="l" t="t" r="r" b="b"/>
            <a:pathLst>
              <a:path w="1796311" h="2125857" extrusionOk="0">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 name="Google Shape;19;p2"/>
          <p:cNvSpPr/>
          <p:nvPr/>
        </p:nvSpPr>
        <p:spPr>
          <a:xfrm rot="-5400000">
            <a:off x="10048899" y="-318660"/>
            <a:ext cx="1486246" cy="2477992"/>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0" name="Google Shape;20;p2"/>
          <p:cNvSpPr/>
          <p:nvPr/>
        </p:nvSpPr>
        <p:spPr>
          <a:xfrm>
            <a:off x="6096880" y="5286643"/>
            <a:ext cx="1484779" cy="1484840"/>
          </a:xfrm>
          <a:custGeom>
            <a:avLst/>
            <a:gdLst/>
            <a:ahLst/>
            <a:cxnLst/>
            <a:rect l="l" t="t" r="r" b="b"/>
            <a:pathLst>
              <a:path w="1274488" h="1274541" extrusionOk="0">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1" name="Google Shape;21;p2"/>
          <p:cNvSpPr/>
          <p:nvPr/>
        </p:nvSpPr>
        <p:spPr>
          <a:xfrm>
            <a:off x="10799665" y="3732085"/>
            <a:ext cx="1379394" cy="497710"/>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22" name="Google Shape;22;p2"/>
          <p:cNvGrpSpPr/>
          <p:nvPr/>
        </p:nvGrpSpPr>
        <p:grpSpPr>
          <a:xfrm>
            <a:off x="10768266" y="2766432"/>
            <a:ext cx="1419737" cy="501569"/>
            <a:chOff x="10768266" y="2766432"/>
            <a:chExt cx="1419737" cy="501569"/>
          </a:xfrm>
        </p:grpSpPr>
        <p:sp>
          <p:nvSpPr>
            <p:cNvPr id="23" name="Google Shape;23;p2"/>
            <p:cNvSpPr/>
            <p:nvPr/>
          </p:nvSpPr>
          <p:spPr>
            <a:xfrm>
              <a:off x="10998190" y="2766432"/>
              <a:ext cx="1189813" cy="500457"/>
            </a:xfrm>
            <a:custGeom>
              <a:avLst/>
              <a:gdLst/>
              <a:ahLst/>
              <a:cxnLst/>
              <a:rect l="l" t="t" r="r" b="b"/>
              <a:pathLst>
                <a:path w="1021299" h="429577" extrusionOk="0">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4" name="Google Shape;24;p2"/>
            <p:cNvSpPr/>
            <p:nvPr/>
          </p:nvSpPr>
          <p:spPr>
            <a:xfrm>
              <a:off x="10768266" y="2775313"/>
              <a:ext cx="1407453" cy="492689"/>
            </a:xfrm>
            <a:custGeom>
              <a:avLst/>
              <a:gdLst/>
              <a:ahLst/>
              <a:cxnLst/>
              <a:rect l="l" t="t" r="r" b="b"/>
              <a:pathLst>
                <a:path w="1208114" h="422909" extrusionOk="0">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sp>
        <p:nvSpPr>
          <p:cNvPr id="25" name="Google Shape;25;p2"/>
          <p:cNvSpPr/>
          <p:nvPr/>
        </p:nvSpPr>
        <p:spPr>
          <a:xfrm>
            <a:off x="3560830" y="5642074"/>
            <a:ext cx="494916" cy="496027"/>
          </a:xfrm>
          <a:custGeom>
            <a:avLst/>
            <a:gdLst/>
            <a:ahLst/>
            <a:cxnLst/>
            <a:rect l="l" t="t" r="r" b="b"/>
            <a:pathLst>
              <a:path w="424821" h="425774" extrusionOk="0">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6" name="Google Shape;26;p2"/>
          <p:cNvSpPr/>
          <p:nvPr/>
        </p:nvSpPr>
        <p:spPr>
          <a:xfrm>
            <a:off x="9799021" y="4475906"/>
            <a:ext cx="490479" cy="494918"/>
          </a:xfrm>
          <a:custGeom>
            <a:avLst/>
            <a:gdLst/>
            <a:ahLst/>
            <a:cxnLst/>
            <a:rect l="l" t="t" r="r" b="b"/>
            <a:pathLst>
              <a:path w="421012" h="424822" extrusionOk="0">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7" name="Google Shape;27;p2"/>
          <p:cNvSpPr/>
          <p:nvPr/>
        </p:nvSpPr>
        <p:spPr>
          <a:xfrm>
            <a:off x="7774297" y="5427209"/>
            <a:ext cx="496027" cy="490479"/>
          </a:xfrm>
          <a:custGeom>
            <a:avLst/>
            <a:gdLst/>
            <a:ahLst/>
            <a:cxnLst/>
            <a:rect l="l" t="t" r="r" b="b"/>
            <a:pathLst>
              <a:path w="425774" h="421012" extrusionOk="0">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8" name="Google Shape;28;p2"/>
          <p:cNvSpPr/>
          <p:nvPr/>
        </p:nvSpPr>
        <p:spPr>
          <a:xfrm>
            <a:off x="2359301" y="6045077"/>
            <a:ext cx="494926" cy="494925"/>
          </a:xfrm>
          <a:custGeom>
            <a:avLst/>
            <a:gdLst/>
            <a:ahLst/>
            <a:cxnLst/>
            <a:rect l="l" t="t" r="r" b="b"/>
            <a:pathLst>
              <a:path w="424829" h="424828" extrusionOk="0">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9" name="Google Shape;29;p2"/>
          <p:cNvSpPr/>
          <p:nvPr/>
        </p:nvSpPr>
        <p:spPr>
          <a:xfrm>
            <a:off x="642277" y="2718692"/>
            <a:ext cx="493807" cy="492698"/>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30" name="Google Shape;30;p2"/>
          <p:cNvGrpSpPr/>
          <p:nvPr/>
        </p:nvGrpSpPr>
        <p:grpSpPr>
          <a:xfrm>
            <a:off x="4365315" y="385581"/>
            <a:ext cx="1512009" cy="493414"/>
            <a:chOff x="5715920" y="1422081"/>
            <a:chExt cx="1297416" cy="423386"/>
          </a:xfrm>
        </p:grpSpPr>
        <p:sp>
          <p:nvSpPr>
            <p:cNvPr id="31" name="Google Shape;31;p2"/>
            <p:cNvSpPr/>
            <p:nvPr/>
          </p:nvSpPr>
          <p:spPr>
            <a:xfrm>
              <a:off x="5715920" y="1424939"/>
              <a:ext cx="1297416" cy="420528"/>
            </a:xfrm>
            <a:custGeom>
              <a:avLst/>
              <a:gdLst/>
              <a:ahLst/>
              <a:cxnLst/>
              <a:rect l="l" t="t" r="r" b="b"/>
              <a:pathLst>
                <a:path w="1297416" h="420528" extrusionOk="0">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2" name="Google Shape;32;p2"/>
            <p:cNvSpPr/>
            <p:nvPr/>
          </p:nvSpPr>
          <p:spPr>
            <a:xfrm>
              <a:off x="5905500" y="1422081"/>
              <a:ext cx="923925" cy="12382"/>
            </a:xfrm>
            <a:custGeom>
              <a:avLst/>
              <a:gdLst/>
              <a:ahLst/>
              <a:cxnLst/>
              <a:rect l="l" t="t" r="r" b="b"/>
              <a:pathLst>
                <a:path w="923925" h="12382" extrusionOk="0">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3" name="Google Shape;33;p2"/>
          <p:cNvSpPr/>
          <p:nvPr/>
        </p:nvSpPr>
        <p:spPr>
          <a:xfrm>
            <a:off x="10930756" y="907038"/>
            <a:ext cx="494978" cy="491624"/>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4" name="Google Shape;34;p2"/>
          <p:cNvSpPr/>
          <p:nvPr/>
        </p:nvSpPr>
        <p:spPr>
          <a:xfrm>
            <a:off x="415591" y="13983"/>
            <a:ext cx="1481287" cy="1236614"/>
          </a:xfrm>
          <a:custGeom>
            <a:avLst/>
            <a:gdLst/>
            <a:ahLst/>
            <a:cxnLst/>
            <a:rect l="l" t="t" r="r" b="b"/>
            <a:pathLst>
              <a:path w="1271491" h="1061471" extrusionOk="0">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5" name="Google Shape;35;p2"/>
          <p:cNvSpPr/>
          <p:nvPr/>
        </p:nvSpPr>
        <p:spPr>
          <a:xfrm rot="-5400000">
            <a:off x="4484013" y="-1205713"/>
            <a:ext cx="1274612" cy="4246363"/>
          </a:xfrm>
          <a:custGeom>
            <a:avLst/>
            <a:gdLst/>
            <a:ahLst/>
            <a:cxnLst/>
            <a:rect l="l" t="t" r="r" b="b"/>
            <a:pathLst>
              <a:path w="1274612" h="4246363" extrusionOk="0">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6" name="Google Shape;36;p2"/>
          <p:cNvSpPr/>
          <p:nvPr/>
        </p:nvSpPr>
        <p:spPr>
          <a:xfrm rot="-5400000">
            <a:off x="8898841" y="5980580"/>
            <a:ext cx="1296963" cy="418570"/>
          </a:xfrm>
          <a:custGeom>
            <a:avLst/>
            <a:gdLst/>
            <a:ahLst/>
            <a:cxnLst/>
            <a:rect l="l" t="t" r="r" b="b"/>
            <a:pathLst>
              <a:path w="1296963" h="418570" extrusionOk="0">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7" name="Google Shape;37;p2"/>
          <p:cNvSpPr/>
          <p:nvPr/>
        </p:nvSpPr>
        <p:spPr>
          <a:xfrm>
            <a:off x="1598902" y="1687817"/>
            <a:ext cx="493807" cy="492698"/>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8" name="Google Shape;38;p2"/>
          <p:cNvSpPr txBox="1"/>
          <p:nvPr/>
        </p:nvSpPr>
        <p:spPr>
          <a:xfrm rot="5400000">
            <a:off x="-691125" y="578125"/>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002 Intro">
  <p:cSld name="CUSTOM_1">
    <p:spTree>
      <p:nvGrpSpPr>
        <p:cNvPr id="1" name="Shape 53"/>
        <p:cNvGrpSpPr/>
        <p:nvPr/>
      </p:nvGrpSpPr>
      <p:grpSpPr>
        <a:xfrm>
          <a:off x="0" y="0"/>
          <a:ext cx="0" cy="0"/>
          <a:chOff x="0" y="0"/>
          <a:chExt cx="0" cy="0"/>
        </a:xfrm>
      </p:grpSpPr>
      <p:sp>
        <p:nvSpPr>
          <p:cNvPr id="54" name="Google Shape;54;p5"/>
          <p:cNvSpPr txBox="1">
            <a:spLocks noGrp="1"/>
          </p:cNvSpPr>
          <p:nvPr>
            <p:ph type="title"/>
          </p:nvPr>
        </p:nvSpPr>
        <p:spPr>
          <a:xfrm>
            <a:off x="5910123" y="1583975"/>
            <a:ext cx="4951800" cy="1324800"/>
          </a:xfrm>
          <a:prstGeom prst="rect">
            <a:avLst/>
          </a:prstGeom>
        </p:spPr>
        <p:txBody>
          <a:bodyPr spcFirstLastPara="1" wrap="square" lIns="121900" tIns="121900" rIns="121900" bIns="121900" anchor="t" anchorCtr="0">
            <a:noAutofit/>
          </a:bodyPr>
          <a:lstStyle>
            <a:lvl1pPr marL="0" marR="0" lvl="0" indent="0" algn="r" rtl="0">
              <a:lnSpc>
                <a:spcPct val="100000"/>
              </a:lnSpc>
              <a:spcBef>
                <a:spcPts val="0"/>
              </a:spcBef>
              <a:spcAft>
                <a:spcPts val="0"/>
              </a:spcAft>
              <a:buClr>
                <a:schemeClr val="accent2"/>
              </a:buClr>
              <a:buSzPts val="7000"/>
              <a:buFont typeface="Aldrich"/>
              <a:buNone/>
              <a:defRPr sz="7000">
                <a:solidFill>
                  <a:schemeClr val="accent2"/>
                </a:solidFill>
              </a:defRPr>
            </a:lvl1pPr>
            <a:lvl2pPr lvl="1"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2pPr>
            <a:lvl3pPr lvl="2"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3pPr>
            <a:lvl4pPr lvl="3"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4pPr>
            <a:lvl5pPr lvl="4"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5pPr>
            <a:lvl6pPr lvl="5"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6pPr>
            <a:lvl7pPr lvl="6"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7pPr>
            <a:lvl8pPr lvl="7"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8pPr>
            <a:lvl9pPr lvl="8" algn="r" rtl="0">
              <a:spcBef>
                <a:spcPts val="0"/>
              </a:spcBef>
              <a:spcAft>
                <a:spcPts val="0"/>
              </a:spcAft>
              <a:buClr>
                <a:schemeClr val="accent2"/>
              </a:buClr>
              <a:buSzPts val="7000"/>
              <a:buFont typeface="Abril Fatface"/>
              <a:buNone/>
              <a:defRPr sz="7000">
                <a:solidFill>
                  <a:schemeClr val="accent2"/>
                </a:solidFill>
                <a:latin typeface="Abril Fatface"/>
                <a:ea typeface="Abril Fatface"/>
                <a:cs typeface="Abril Fatface"/>
                <a:sym typeface="Abril Fatface"/>
              </a:defRPr>
            </a:lvl9pPr>
          </a:lstStyle>
          <a:p>
            <a:endParaRPr/>
          </a:p>
        </p:txBody>
      </p:sp>
      <p:sp>
        <p:nvSpPr>
          <p:cNvPr id="55" name="Google Shape;55;p5"/>
          <p:cNvSpPr txBox="1">
            <a:spLocks noGrp="1"/>
          </p:cNvSpPr>
          <p:nvPr>
            <p:ph type="body" idx="1"/>
          </p:nvPr>
        </p:nvSpPr>
        <p:spPr>
          <a:xfrm>
            <a:off x="5910100" y="2988275"/>
            <a:ext cx="4951800" cy="2235900"/>
          </a:xfrm>
          <a:prstGeom prst="rect">
            <a:avLst/>
          </a:prstGeom>
        </p:spPr>
        <p:txBody>
          <a:bodyPr spcFirstLastPara="1" wrap="square" lIns="121900" tIns="121900" rIns="121900" bIns="121900" anchor="t" anchorCtr="0">
            <a:noAutofit/>
          </a:bodyPr>
          <a:lstStyle>
            <a:lvl1pPr marL="457200" lvl="0" indent="-355600" algn="r">
              <a:spcBef>
                <a:spcPts val="0"/>
              </a:spcBef>
              <a:spcAft>
                <a:spcPts val="0"/>
              </a:spcAft>
              <a:buSzPts val="2000"/>
              <a:buChar char="●"/>
              <a:defRPr/>
            </a:lvl1pPr>
            <a:lvl2pPr marL="914400" lvl="1" indent="-355600" algn="r">
              <a:spcBef>
                <a:spcPts val="2100"/>
              </a:spcBef>
              <a:spcAft>
                <a:spcPts val="0"/>
              </a:spcAft>
              <a:buSzPts val="2000"/>
              <a:buChar char="○"/>
              <a:defRPr/>
            </a:lvl2pPr>
            <a:lvl3pPr marL="1371600" lvl="2" indent="-355600" algn="r">
              <a:spcBef>
                <a:spcPts val="2100"/>
              </a:spcBef>
              <a:spcAft>
                <a:spcPts val="0"/>
              </a:spcAft>
              <a:buSzPts val="2000"/>
              <a:buChar char="■"/>
              <a:defRPr/>
            </a:lvl3pPr>
            <a:lvl4pPr marL="1828800" lvl="3" indent="-355600" algn="r">
              <a:spcBef>
                <a:spcPts val="2100"/>
              </a:spcBef>
              <a:spcAft>
                <a:spcPts val="0"/>
              </a:spcAft>
              <a:buSzPts val="2000"/>
              <a:buChar char="●"/>
              <a:defRPr/>
            </a:lvl4pPr>
            <a:lvl5pPr marL="2286000" lvl="4" indent="-355600" algn="r">
              <a:spcBef>
                <a:spcPts val="2100"/>
              </a:spcBef>
              <a:spcAft>
                <a:spcPts val="0"/>
              </a:spcAft>
              <a:buSzPts val="2000"/>
              <a:buChar char="○"/>
              <a:defRPr/>
            </a:lvl5pPr>
            <a:lvl6pPr marL="2743200" lvl="5" indent="-355600" algn="r">
              <a:spcBef>
                <a:spcPts val="2100"/>
              </a:spcBef>
              <a:spcAft>
                <a:spcPts val="0"/>
              </a:spcAft>
              <a:buSzPts val="2000"/>
              <a:buChar char="■"/>
              <a:defRPr/>
            </a:lvl6pPr>
            <a:lvl7pPr marL="3200400" lvl="6" indent="-355600" algn="r">
              <a:spcBef>
                <a:spcPts val="2100"/>
              </a:spcBef>
              <a:spcAft>
                <a:spcPts val="0"/>
              </a:spcAft>
              <a:buSzPts val="2000"/>
              <a:buChar char="●"/>
              <a:defRPr/>
            </a:lvl7pPr>
            <a:lvl8pPr marL="3657600" lvl="7" indent="-355600" algn="r">
              <a:spcBef>
                <a:spcPts val="2100"/>
              </a:spcBef>
              <a:spcAft>
                <a:spcPts val="0"/>
              </a:spcAft>
              <a:buSzPts val="2000"/>
              <a:buChar char="○"/>
              <a:defRPr/>
            </a:lvl8pPr>
            <a:lvl9pPr marL="4114800" lvl="8" indent="-355600" algn="r">
              <a:spcBef>
                <a:spcPts val="2100"/>
              </a:spcBef>
              <a:spcAft>
                <a:spcPts val="2100"/>
              </a:spcAft>
              <a:buSzPts val="2000"/>
              <a:buChar char="■"/>
              <a:defRPr/>
            </a:lvl9pPr>
          </a:lstStyle>
          <a:p>
            <a:endParaRPr/>
          </a:p>
        </p:txBody>
      </p:sp>
      <p:sp>
        <p:nvSpPr>
          <p:cNvPr id="56" name="Google Shape;56;p5"/>
          <p:cNvSpPr/>
          <p:nvPr/>
        </p:nvSpPr>
        <p:spPr>
          <a:xfrm rot="5400000">
            <a:off x="2466199" y="-950279"/>
            <a:ext cx="822125" cy="2738904"/>
          </a:xfrm>
          <a:custGeom>
            <a:avLst/>
            <a:gdLst/>
            <a:ahLst/>
            <a:cxnLst/>
            <a:rect l="l" t="t" r="r" b="b"/>
            <a:pathLst>
              <a:path w="1274612" h="4246363" extrusionOk="0">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57" name="Google Shape;57;p5"/>
          <p:cNvSpPr/>
          <p:nvPr/>
        </p:nvSpPr>
        <p:spPr>
          <a:xfrm>
            <a:off x="1" y="960091"/>
            <a:ext cx="1158621" cy="1371178"/>
          </a:xfrm>
          <a:custGeom>
            <a:avLst/>
            <a:gdLst/>
            <a:ahLst/>
            <a:cxnLst/>
            <a:rect l="l" t="t" r="r" b="b"/>
            <a:pathLst>
              <a:path w="1796311" h="2125857" extrusionOk="0">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58" name="Google Shape;58;p5"/>
          <p:cNvSpPr/>
          <p:nvPr/>
        </p:nvSpPr>
        <p:spPr>
          <a:xfrm>
            <a:off x="4364257" y="137137"/>
            <a:ext cx="411014" cy="410400"/>
          </a:xfrm>
          <a:custGeom>
            <a:avLst/>
            <a:gdLst/>
            <a:ahLst/>
            <a:cxnLst/>
            <a:rect l="l" t="t" r="r" b="b"/>
            <a:pathLst>
              <a:path w="637231" h="636279" extrusionOk="0">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59" name="Google Shape;59;p5"/>
          <p:cNvSpPr/>
          <p:nvPr/>
        </p:nvSpPr>
        <p:spPr>
          <a:xfrm>
            <a:off x="2069414" y="534763"/>
            <a:ext cx="274010" cy="274624"/>
          </a:xfrm>
          <a:custGeom>
            <a:avLst/>
            <a:gdLst/>
            <a:ahLst/>
            <a:cxnLst/>
            <a:rect l="l" t="t" r="r" b="b"/>
            <a:pathLst>
              <a:path w="424821" h="425774" extrusionOk="0">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60" name="Google Shape;60;p5"/>
          <p:cNvSpPr/>
          <p:nvPr/>
        </p:nvSpPr>
        <p:spPr>
          <a:xfrm>
            <a:off x="355981" y="1531440"/>
            <a:ext cx="273396" cy="272781"/>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61" name="Google Shape;61;p5"/>
          <p:cNvSpPr/>
          <p:nvPr/>
        </p:nvSpPr>
        <p:spPr>
          <a:xfrm>
            <a:off x="214933" y="0"/>
            <a:ext cx="820112" cy="684649"/>
          </a:xfrm>
          <a:custGeom>
            <a:avLst/>
            <a:gdLst/>
            <a:ahLst/>
            <a:cxnLst/>
            <a:rect l="l" t="t" r="r" b="b"/>
            <a:pathLst>
              <a:path w="1271491" h="1061471" extrusionOk="0">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2" name="Google Shape;62;p5"/>
          <p:cNvSpPr/>
          <p:nvPr/>
        </p:nvSpPr>
        <p:spPr>
          <a:xfrm>
            <a:off x="0" y="5790802"/>
            <a:ext cx="552973" cy="797097"/>
          </a:xfrm>
          <a:custGeom>
            <a:avLst/>
            <a:gdLst/>
            <a:ahLst/>
            <a:cxnLst/>
            <a:rect l="l" t="t" r="r" b="b"/>
            <a:pathLst>
              <a:path w="737297" h="1062796" extrusionOk="0">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3" name="Google Shape;63;p5"/>
          <p:cNvSpPr/>
          <p:nvPr/>
        </p:nvSpPr>
        <p:spPr>
          <a:xfrm>
            <a:off x="877961" y="5792601"/>
            <a:ext cx="957104" cy="1066561"/>
          </a:xfrm>
          <a:custGeom>
            <a:avLst/>
            <a:gdLst/>
            <a:ahLst/>
            <a:cxnLst/>
            <a:rect l="l" t="t" r="r" b="b"/>
            <a:pathLst>
              <a:path w="1276138" h="1422082" extrusionOk="0">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64" name="Google Shape;64;p5"/>
          <p:cNvSpPr/>
          <p:nvPr/>
        </p:nvSpPr>
        <p:spPr>
          <a:xfrm>
            <a:off x="1507805" y="6429122"/>
            <a:ext cx="318622" cy="318621"/>
          </a:xfrm>
          <a:custGeom>
            <a:avLst/>
            <a:gdLst/>
            <a:ahLst/>
            <a:cxnLst/>
            <a:rect l="l" t="t" r="r" b="b"/>
            <a:pathLst>
              <a:path w="424829" h="424828" extrusionOk="0">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65" name="Google Shape;65;p5"/>
          <p:cNvSpPr/>
          <p:nvPr/>
        </p:nvSpPr>
        <p:spPr>
          <a:xfrm>
            <a:off x="2162122" y="6428392"/>
            <a:ext cx="318680" cy="319352"/>
          </a:xfrm>
          <a:custGeom>
            <a:avLst/>
            <a:gdLst/>
            <a:ahLst/>
            <a:cxnLst/>
            <a:rect l="l" t="t" r="r" b="b"/>
            <a:pathLst>
              <a:path w="424907" h="425803" extrusionOk="0">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66" name="Google Shape;66;p5"/>
          <p:cNvSpPr/>
          <p:nvPr/>
        </p:nvSpPr>
        <p:spPr>
          <a:xfrm>
            <a:off x="10597080" y="-10322"/>
            <a:ext cx="1535942" cy="1364789"/>
          </a:xfrm>
          <a:custGeom>
            <a:avLst/>
            <a:gdLst/>
            <a:ahLst/>
            <a:cxnLst/>
            <a:rect l="l" t="t" r="r" b="b"/>
            <a:pathLst>
              <a:path w="2178641" h="1935871" extrusionOk="0">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67" name="Google Shape;67;p5"/>
          <p:cNvSpPr/>
          <p:nvPr/>
        </p:nvSpPr>
        <p:spPr>
          <a:xfrm>
            <a:off x="10097035" y="-26624"/>
            <a:ext cx="293838" cy="1213707"/>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68" name="Google Shape;68;p5"/>
          <p:cNvSpPr/>
          <p:nvPr/>
        </p:nvSpPr>
        <p:spPr>
          <a:xfrm>
            <a:off x="12168383" y="2252597"/>
            <a:ext cx="22935" cy="263233"/>
          </a:xfrm>
          <a:custGeom>
            <a:avLst/>
            <a:gdLst/>
            <a:ahLst/>
            <a:cxnLst/>
            <a:rect l="l" t="t" r="r" b="b"/>
            <a:pathLst>
              <a:path w="32532" h="373380" extrusionOk="0">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69" name="Google Shape;69;p5"/>
          <p:cNvSpPr/>
          <p:nvPr/>
        </p:nvSpPr>
        <p:spPr>
          <a:xfrm>
            <a:off x="11351537" y="2233061"/>
            <a:ext cx="834740" cy="301189"/>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70" name="Google Shape;70;p5"/>
          <p:cNvGrpSpPr/>
          <p:nvPr/>
        </p:nvGrpSpPr>
        <p:grpSpPr>
          <a:xfrm>
            <a:off x="11332534" y="1648654"/>
            <a:ext cx="859165" cy="303525"/>
            <a:chOff x="11332534" y="1648654"/>
            <a:chExt cx="859165" cy="303525"/>
          </a:xfrm>
        </p:grpSpPr>
        <p:sp>
          <p:nvSpPr>
            <p:cNvPr id="71" name="Google Shape;71;p5"/>
            <p:cNvSpPr/>
            <p:nvPr/>
          </p:nvSpPr>
          <p:spPr>
            <a:xfrm>
              <a:off x="11471683" y="1648654"/>
              <a:ext cx="720016" cy="302852"/>
            </a:xfrm>
            <a:custGeom>
              <a:avLst/>
              <a:gdLst/>
              <a:ahLst/>
              <a:cxnLst/>
              <a:rect l="l" t="t" r="r" b="b"/>
              <a:pathLst>
                <a:path w="1021299" h="429577" extrusionOk="0">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2" name="Google Shape;72;p5"/>
            <p:cNvSpPr/>
            <p:nvPr/>
          </p:nvSpPr>
          <p:spPr>
            <a:xfrm>
              <a:off x="11332534" y="1654028"/>
              <a:ext cx="851720" cy="298151"/>
            </a:xfrm>
            <a:custGeom>
              <a:avLst/>
              <a:gdLst/>
              <a:ahLst/>
              <a:cxnLst/>
              <a:rect l="l" t="t" r="r" b="b"/>
              <a:pathLst>
                <a:path w="1208114" h="422909" extrusionOk="0">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sp>
        <p:nvSpPr>
          <p:cNvPr id="73" name="Google Shape;73;p5"/>
          <p:cNvSpPr/>
          <p:nvPr/>
        </p:nvSpPr>
        <p:spPr>
          <a:xfrm>
            <a:off x="11217208" y="438731"/>
            <a:ext cx="299536" cy="297506"/>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74" name="Google Shape;74;p5"/>
          <p:cNvSpPr/>
          <p:nvPr/>
        </p:nvSpPr>
        <p:spPr>
          <a:xfrm>
            <a:off x="11418396" y="5782430"/>
            <a:ext cx="772459" cy="1075147"/>
          </a:xfrm>
          <a:custGeom>
            <a:avLst/>
            <a:gdLst/>
            <a:ahLst/>
            <a:cxnLst/>
            <a:rect l="l" t="t" r="r" b="b"/>
            <a:pathLst>
              <a:path w="1174842" h="1635204" extrusionOk="0">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75" name="Google Shape;75;p5"/>
          <p:cNvSpPr/>
          <p:nvPr/>
        </p:nvSpPr>
        <p:spPr>
          <a:xfrm>
            <a:off x="11977572" y="6343997"/>
            <a:ext cx="211873" cy="279092"/>
          </a:xfrm>
          <a:custGeom>
            <a:avLst/>
            <a:gdLst/>
            <a:ahLst/>
            <a:cxnLst/>
            <a:rect l="l" t="t" r="r" b="b"/>
            <a:pathLst>
              <a:path w="322240" h="424474" extrusionOk="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76" name="Google Shape;76;p5"/>
          <p:cNvSpPr/>
          <p:nvPr/>
        </p:nvSpPr>
        <p:spPr>
          <a:xfrm>
            <a:off x="12167083" y="5242412"/>
            <a:ext cx="21390" cy="245497"/>
          </a:xfrm>
          <a:custGeom>
            <a:avLst/>
            <a:gdLst/>
            <a:ahLst/>
            <a:cxnLst/>
            <a:rect l="l" t="t" r="r" b="b"/>
            <a:pathLst>
              <a:path w="32532" h="373380" extrusionOk="0">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77" name="Google Shape;77;p5"/>
          <p:cNvSpPr/>
          <p:nvPr/>
        </p:nvSpPr>
        <p:spPr>
          <a:xfrm>
            <a:off x="10027503" y="5355790"/>
            <a:ext cx="838804" cy="1398524"/>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78" name="Google Shape;78;p5"/>
          <p:cNvSpPr/>
          <p:nvPr/>
        </p:nvSpPr>
        <p:spPr>
          <a:xfrm>
            <a:off x="11404459" y="5224173"/>
            <a:ext cx="778499" cy="280896"/>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79" name="Google Shape;79;p5"/>
          <p:cNvSpPr/>
          <p:nvPr/>
        </p:nvSpPr>
        <p:spPr>
          <a:xfrm>
            <a:off x="11140455" y="5644446"/>
            <a:ext cx="276815" cy="279320"/>
          </a:xfrm>
          <a:custGeom>
            <a:avLst/>
            <a:gdLst/>
            <a:ahLst/>
            <a:cxnLst/>
            <a:rect l="l" t="t" r="r" b="b"/>
            <a:pathLst>
              <a:path w="421012" h="424822" extrusionOk="0">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80" name="Google Shape;80;p5"/>
          <p:cNvSpPr/>
          <p:nvPr/>
        </p:nvSpPr>
        <p:spPr>
          <a:xfrm>
            <a:off x="9996440" y="6181950"/>
            <a:ext cx="279946" cy="276815"/>
          </a:xfrm>
          <a:custGeom>
            <a:avLst/>
            <a:gdLst/>
            <a:ahLst/>
            <a:cxnLst/>
            <a:rect l="l" t="t" r="r" b="b"/>
            <a:pathLst>
              <a:path w="425774" h="421012" extrusionOk="0">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81" name="Google Shape;81;p5"/>
          <p:cNvSpPr/>
          <p:nvPr/>
        </p:nvSpPr>
        <p:spPr>
          <a:xfrm>
            <a:off x="955581" y="960090"/>
            <a:ext cx="273396" cy="272781"/>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82" name="Google Shape;82;p5"/>
          <p:cNvSpPr txBox="1"/>
          <p:nvPr/>
        </p:nvSpPr>
        <p:spPr>
          <a:xfrm rot="5400000">
            <a:off x="-679350" y="3050975"/>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003 Talking Points">
  <p:cSld name="CUSTOM_2">
    <p:spTree>
      <p:nvGrpSpPr>
        <p:cNvPr id="1" name="Shape 83"/>
        <p:cNvGrpSpPr/>
        <p:nvPr/>
      </p:nvGrpSpPr>
      <p:grpSpPr>
        <a:xfrm>
          <a:off x="0" y="0"/>
          <a:ext cx="0" cy="0"/>
          <a:chOff x="0" y="0"/>
          <a:chExt cx="0" cy="0"/>
        </a:xfrm>
      </p:grpSpPr>
      <p:sp>
        <p:nvSpPr>
          <p:cNvPr id="84" name="Google Shape;84;p6"/>
          <p:cNvSpPr txBox="1">
            <a:spLocks noGrp="1"/>
          </p:cNvSpPr>
          <p:nvPr>
            <p:ph type="title"/>
          </p:nvPr>
        </p:nvSpPr>
        <p:spPr>
          <a:xfrm>
            <a:off x="415600" y="364775"/>
            <a:ext cx="95718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accent2"/>
              </a:buClr>
              <a:buSzPts val="6000"/>
              <a:buFont typeface="Aldrich"/>
              <a:buNone/>
              <a:defRPr sz="6000">
                <a:solidFill>
                  <a:schemeClr val="accent2"/>
                </a:solidFill>
              </a:defRPr>
            </a:lvl1pPr>
            <a:lvl2pPr lvl="1"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6000"/>
              <a:buFont typeface="Abril Fatface"/>
              <a:buNone/>
              <a:defRPr sz="6000">
                <a:solidFill>
                  <a:schemeClr val="accent2"/>
                </a:solidFill>
                <a:latin typeface="Abril Fatface"/>
                <a:ea typeface="Abril Fatface"/>
                <a:cs typeface="Abril Fatface"/>
                <a:sym typeface="Abril Fatface"/>
              </a:defRPr>
            </a:lvl9pPr>
          </a:lstStyle>
          <a:p>
            <a:endParaRPr/>
          </a:p>
        </p:txBody>
      </p:sp>
      <p:sp>
        <p:nvSpPr>
          <p:cNvPr id="85" name="Google Shape;85;p6"/>
          <p:cNvSpPr txBox="1">
            <a:spLocks noGrp="1"/>
          </p:cNvSpPr>
          <p:nvPr>
            <p:ph type="body" idx="1"/>
          </p:nvPr>
        </p:nvSpPr>
        <p:spPr>
          <a:xfrm>
            <a:off x="2657025" y="3153925"/>
            <a:ext cx="7031100" cy="2883300"/>
          </a:xfrm>
          <a:prstGeom prst="rect">
            <a:avLst/>
          </a:prstGeom>
        </p:spPr>
        <p:txBody>
          <a:bodyPr spcFirstLastPara="1" wrap="square" lIns="121900" tIns="121900" rIns="121900" bIns="121900" anchor="t" anchorCtr="0">
            <a:noAutofit/>
          </a:bodyPr>
          <a:lstStyle>
            <a:lvl1pPr marL="457200" lvl="0" indent="-361950" rtl="0">
              <a:spcBef>
                <a:spcPts val="0"/>
              </a:spcBef>
              <a:spcAft>
                <a:spcPts val="0"/>
              </a:spcAft>
              <a:buSzPts val="2100"/>
              <a:buChar char="●"/>
              <a:defRPr sz="2100"/>
            </a:lvl1pPr>
            <a:lvl2pPr marL="914400" lvl="1" indent="-361950" rtl="0">
              <a:spcBef>
                <a:spcPts val="2100"/>
              </a:spcBef>
              <a:spcAft>
                <a:spcPts val="0"/>
              </a:spcAft>
              <a:buSzPts val="2100"/>
              <a:buChar char="○"/>
              <a:defRPr sz="2100"/>
            </a:lvl2pPr>
            <a:lvl3pPr marL="1371600" lvl="2" indent="-361950" rtl="0">
              <a:spcBef>
                <a:spcPts val="2100"/>
              </a:spcBef>
              <a:spcAft>
                <a:spcPts val="0"/>
              </a:spcAft>
              <a:buSzPts val="2100"/>
              <a:buChar char="■"/>
              <a:defRPr sz="2100"/>
            </a:lvl3pPr>
            <a:lvl4pPr marL="1828800" lvl="3" indent="-361950" rtl="0">
              <a:spcBef>
                <a:spcPts val="2100"/>
              </a:spcBef>
              <a:spcAft>
                <a:spcPts val="0"/>
              </a:spcAft>
              <a:buSzPts val="2100"/>
              <a:buChar char="●"/>
              <a:defRPr sz="2100"/>
            </a:lvl4pPr>
            <a:lvl5pPr marL="2286000" lvl="4" indent="-361950" rtl="0">
              <a:spcBef>
                <a:spcPts val="2100"/>
              </a:spcBef>
              <a:spcAft>
                <a:spcPts val="0"/>
              </a:spcAft>
              <a:buSzPts val="2100"/>
              <a:buChar char="○"/>
              <a:defRPr sz="2100"/>
            </a:lvl5pPr>
            <a:lvl6pPr marL="2743200" lvl="5" indent="-361950" rtl="0">
              <a:spcBef>
                <a:spcPts val="2100"/>
              </a:spcBef>
              <a:spcAft>
                <a:spcPts val="0"/>
              </a:spcAft>
              <a:buSzPts val="2100"/>
              <a:buChar char="■"/>
              <a:defRPr sz="2100"/>
            </a:lvl6pPr>
            <a:lvl7pPr marL="3200400" lvl="6" indent="-361950" rtl="0">
              <a:spcBef>
                <a:spcPts val="2100"/>
              </a:spcBef>
              <a:spcAft>
                <a:spcPts val="0"/>
              </a:spcAft>
              <a:buSzPts val="2100"/>
              <a:buChar char="●"/>
              <a:defRPr sz="2100"/>
            </a:lvl7pPr>
            <a:lvl8pPr marL="3657600" lvl="7" indent="-361950" rtl="0">
              <a:spcBef>
                <a:spcPts val="2100"/>
              </a:spcBef>
              <a:spcAft>
                <a:spcPts val="0"/>
              </a:spcAft>
              <a:buSzPts val="2100"/>
              <a:buChar char="○"/>
              <a:defRPr sz="2100"/>
            </a:lvl8pPr>
            <a:lvl9pPr marL="4114800" lvl="8" indent="-361950" rtl="0">
              <a:spcBef>
                <a:spcPts val="2100"/>
              </a:spcBef>
              <a:spcAft>
                <a:spcPts val="2100"/>
              </a:spcAft>
              <a:buSzPts val="2100"/>
              <a:buChar char="■"/>
              <a:defRPr sz="2100"/>
            </a:lvl9pPr>
          </a:lstStyle>
          <a:p>
            <a:endParaRPr/>
          </a:p>
        </p:txBody>
      </p:sp>
      <p:sp>
        <p:nvSpPr>
          <p:cNvPr id="86" name="Google Shape;86;p6"/>
          <p:cNvSpPr/>
          <p:nvPr/>
        </p:nvSpPr>
        <p:spPr>
          <a:xfrm>
            <a:off x="10710541" y="4848305"/>
            <a:ext cx="1412718" cy="847809"/>
          </a:xfrm>
          <a:custGeom>
            <a:avLst/>
            <a:gdLst/>
            <a:ahLst/>
            <a:cxnLst/>
            <a:rect l="l" t="t" r="r" b="b"/>
            <a:pathLst>
              <a:path w="2124388" h="1274901" extrusionOk="0">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7" name="Google Shape;87;p6"/>
          <p:cNvSpPr/>
          <p:nvPr/>
        </p:nvSpPr>
        <p:spPr>
          <a:xfrm>
            <a:off x="11047820" y="5889616"/>
            <a:ext cx="847535" cy="847570"/>
          </a:xfrm>
          <a:custGeom>
            <a:avLst/>
            <a:gdLst/>
            <a:ahLst/>
            <a:cxnLst/>
            <a:rect l="l" t="t" r="r" b="b"/>
            <a:pathLst>
              <a:path w="1274488" h="1274541" extrusionOk="0">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88" name="Google Shape;88;p6"/>
          <p:cNvSpPr/>
          <p:nvPr/>
        </p:nvSpPr>
        <p:spPr>
          <a:xfrm>
            <a:off x="10057352" y="5324591"/>
            <a:ext cx="283948" cy="1442596"/>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89" name="Google Shape;89;p6"/>
          <p:cNvSpPr/>
          <p:nvPr/>
        </p:nvSpPr>
        <p:spPr>
          <a:xfrm>
            <a:off x="9987463" y="4672649"/>
            <a:ext cx="423759" cy="423126"/>
          </a:xfrm>
          <a:custGeom>
            <a:avLst/>
            <a:gdLst/>
            <a:ahLst/>
            <a:cxnLst/>
            <a:rect l="l" t="t" r="r" b="b"/>
            <a:pathLst>
              <a:path w="637231" h="636279" extrusionOk="0">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0" name="Google Shape;90;p6"/>
          <p:cNvSpPr/>
          <p:nvPr/>
        </p:nvSpPr>
        <p:spPr>
          <a:xfrm>
            <a:off x="10710526" y="5523396"/>
            <a:ext cx="283773" cy="283140"/>
          </a:xfrm>
          <a:custGeom>
            <a:avLst/>
            <a:gdLst/>
            <a:ahLst/>
            <a:cxnLst/>
            <a:rect l="l" t="t" r="r" b="b"/>
            <a:pathLst>
              <a:path w="426727" h="425774" extrusionOk="0">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1" name="Google Shape;91;p6"/>
          <p:cNvSpPr/>
          <p:nvPr/>
        </p:nvSpPr>
        <p:spPr>
          <a:xfrm>
            <a:off x="10710547" y="1832935"/>
            <a:ext cx="282563" cy="283159"/>
          </a:xfrm>
          <a:custGeom>
            <a:avLst/>
            <a:gdLst/>
            <a:ahLst/>
            <a:cxnLst/>
            <a:rect l="l" t="t" r="r" b="b"/>
            <a:pathLst>
              <a:path w="424907" h="425803" extrusionOk="0">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92" name="Google Shape;92;p6"/>
          <p:cNvSpPr/>
          <p:nvPr/>
        </p:nvSpPr>
        <p:spPr>
          <a:xfrm>
            <a:off x="10597080" y="-10322"/>
            <a:ext cx="1535942" cy="1364789"/>
          </a:xfrm>
          <a:custGeom>
            <a:avLst/>
            <a:gdLst/>
            <a:ahLst/>
            <a:cxnLst/>
            <a:rect l="l" t="t" r="r" b="b"/>
            <a:pathLst>
              <a:path w="2178641" h="1935871" extrusionOk="0">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93" name="Google Shape;93;p6"/>
          <p:cNvSpPr/>
          <p:nvPr/>
        </p:nvSpPr>
        <p:spPr>
          <a:xfrm>
            <a:off x="10097035" y="-26624"/>
            <a:ext cx="293838" cy="1213707"/>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94" name="Google Shape;94;p6"/>
          <p:cNvSpPr/>
          <p:nvPr/>
        </p:nvSpPr>
        <p:spPr>
          <a:xfrm>
            <a:off x="11351537" y="2233061"/>
            <a:ext cx="834740" cy="301189"/>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95" name="Google Shape;95;p6"/>
          <p:cNvGrpSpPr/>
          <p:nvPr/>
        </p:nvGrpSpPr>
        <p:grpSpPr>
          <a:xfrm>
            <a:off x="11332534" y="1648654"/>
            <a:ext cx="859165" cy="303525"/>
            <a:chOff x="11332534" y="1648654"/>
            <a:chExt cx="859165" cy="303525"/>
          </a:xfrm>
        </p:grpSpPr>
        <p:sp>
          <p:nvSpPr>
            <p:cNvPr id="96" name="Google Shape;96;p6"/>
            <p:cNvSpPr/>
            <p:nvPr/>
          </p:nvSpPr>
          <p:spPr>
            <a:xfrm>
              <a:off x="11471683" y="1648654"/>
              <a:ext cx="720016" cy="302852"/>
            </a:xfrm>
            <a:custGeom>
              <a:avLst/>
              <a:gdLst/>
              <a:ahLst/>
              <a:cxnLst/>
              <a:rect l="l" t="t" r="r" b="b"/>
              <a:pathLst>
                <a:path w="1021299" h="429577" extrusionOk="0">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97" name="Google Shape;97;p6"/>
            <p:cNvSpPr/>
            <p:nvPr/>
          </p:nvSpPr>
          <p:spPr>
            <a:xfrm>
              <a:off x="11332534" y="1654028"/>
              <a:ext cx="851720" cy="298151"/>
            </a:xfrm>
            <a:custGeom>
              <a:avLst/>
              <a:gdLst/>
              <a:ahLst/>
              <a:cxnLst/>
              <a:rect l="l" t="t" r="r" b="b"/>
              <a:pathLst>
                <a:path w="1208114" h="422909" extrusionOk="0">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sp>
        <p:nvSpPr>
          <p:cNvPr id="98" name="Google Shape;98;p6"/>
          <p:cNvSpPr/>
          <p:nvPr/>
        </p:nvSpPr>
        <p:spPr>
          <a:xfrm>
            <a:off x="11217208" y="438731"/>
            <a:ext cx="299536" cy="297506"/>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99" name="Google Shape;99;p6"/>
          <p:cNvSpPr/>
          <p:nvPr/>
        </p:nvSpPr>
        <p:spPr>
          <a:xfrm flipH="1">
            <a:off x="10764290" y="2732275"/>
            <a:ext cx="1414595" cy="1674112"/>
          </a:xfrm>
          <a:custGeom>
            <a:avLst/>
            <a:gdLst/>
            <a:ahLst/>
            <a:cxnLst/>
            <a:rect l="l" t="t" r="r" b="b"/>
            <a:pathLst>
              <a:path w="1796311" h="2125857" extrusionOk="0">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00" name="Google Shape;100;p6"/>
          <p:cNvSpPr/>
          <p:nvPr/>
        </p:nvSpPr>
        <p:spPr>
          <a:xfrm flipH="1">
            <a:off x="11411512" y="3428168"/>
            <a:ext cx="333797" cy="333047"/>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01" name="Google Shape;101;p6"/>
          <p:cNvSpPr/>
          <p:nvPr/>
        </p:nvSpPr>
        <p:spPr>
          <a:xfrm>
            <a:off x="10076888" y="2233050"/>
            <a:ext cx="334119" cy="1697491"/>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02" name="Google Shape;102;p6"/>
          <p:cNvSpPr/>
          <p:nvPr/>
        </p:nvSpPr>
        <p:spPr>
          <a:xfrm>
            <a:off x="10851172" y="2594560"/>
            <a:ext cx="282563" cy="283159"/>
          </a:xfrm>
          <a:custGeom>
            <a:avLst/>
            <a:gdLst/>
            <a:ahLst/>
            <a:cxnLst/>
            <a:rect l="l" t="t" r="r" b="b"/>
            <a:pathLst>
              <a:path w="424907" h="425803" extrusionOk="0">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03" name="Google Shape;103;p6"/>
          <p:cNvSpPr txBox="1"/>
          <p:nvPr/>
        </p:nvSpPr>
        <p:spPr>
          <a:xfrm rot="5400000">
            <a:off x="-691150" y="627345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005 One column">
  <p:cSld name="CUSTOM_5">
    <p:spTree>
      <p:nvGrpSpPr>
        <p:cNvPr id="1" name="Shape 140"/>
        <p:cNvGrpSpPr/>
        <p:nvPr/>
      </p:nvGrpSpPr>
      <p:grpSpPr>
        <a:xfrm>
          <a:off x="0" y="0"/>
          <a:ext cx="0" cy="0"/>
          <a:chOff x="0" y="0"/>
          <a:chExt cx="0" cy="0"/>
        </a:xfrm>
      </p:grpSpPr>
      <p:sp>
        <p:nvSpPr>
          <p:cNvPr id="141" name="Google Shape;141;p9"/>
          <p:cNvSpPr txBox="1">
            <a:spLocks noGrp="1"/>
          </p:cNvSpPr>
          <p:nvPr>
            <p:ph type="subTitle" idx="1"/>
          </p:nvPr>
        </p:nvSpPr>
        <p:spPr>
          <a:xfrm>
            <a:off x="1287077" y="2024175"/>
            <a:ext cx="4768800" cy="717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4"/>
              </a:buClr>
              <a:buSzPts val="2500"/>
              <a:buNone/>
              <a:defRPr sz="2500" b="1">
                <a:solidFill>
                  <a:schemeClr val="accent4"/>
                </a:solidFill>
              </a:defRPr>
            </a:lvl1pPr>
            <a:lvl2pPr lvl="1" rtl="0">
              <a:spcBef>
                <a:spcPts val="2100"/>
              </a:spcBef>
              <a:spcAft>
                <a:spcPts val="0"/>
              </a:spcAft>
              <a:buClr>
                <a:schemeClr val="accent4"/>
              </a:buClr>
              <a:buSzPts val="2500"/>
              <a:buNone/>
              <a:defRPr sz="2500" b="1">
                <a:solidFill>
                  <a:schemeClr val="accent4"/>
                </a:solidFill>
              </a:defRPr>
            </a:lvl2pPr>
            <a:lvl3pPr lvl="2" rtl="0">
              <a:spcBef>
                <a:spcPts val="2100"/>
              </a:spcBef>
              <a:spcAft>
                <a:spcPts val="0"/>
              </a:spcAft>
              <a:buClr>
                <a:schemeClr val="accent4"/>
              </a:buClr>
              <a:buSzPts val="2500"/>
              <a:buNone/>
              <a:defRPr sz="2500" b="1">
                <a:solidFill>
                  <a:schemeClr val="accent4"/>
                </a:solidFill>
              </a:defRPr>
            </a:lvl3pPr>
            <a:lvl4pPr lvl="3" rtl="0">
              <a:spcBef>
                <a:spcPts val="2100"/>
              </a:spcBef>
              <a:spcAft>
                <a:spcPts val="0"/>
              </a:spcAft>
              <a:buClr>
                <a:schemeClr val="accent4"/>
              </a:buClr>
              <a:buSzPts val="2500"/>
              <a:buNone/>
              <a:defRPr sz="2500" b="1">
                <a:solidFill>
                  <a:schemeClr val="accent4"/>
                </a:solidFill>
              </a:defRPr>
            </a:lvl4pPr>
            <a:lvl5pPr lvl="4" rtl="0">
              <a:spcBef>
                <a:spcPts val="2100"/>
              </a:spcBef>
              <a:spcAft>
                <a:spcPts val="0"/>
              </a:spcAft>
              <a:buClr>
                <a:schemeClr val="accent4"/>
              </a:buClr>
              <a:buSzPts val="2500"/>
              <a:buNone/>
              <a:defRPr sz="2500" b="1">
                <a:solidFill>
                  <a:schemeClr val="accent4"/>
                </a:solidFill>
              </a:defRPr>
            </a:lvl5pPr>
            <a:lvl6pPr lvl="5" rtl="0">
              <a:spcBef>
                <a:spcPts val="2100"/>
              </a:spcBef>
              <a:spcAft>
                <a:spcPts val="0"/>
              </a:spcAft>
              <a:buClr>
                <a:schemeClr val="accent4"/>
              </a:buClr>
              <a:buSzPts val="2500"/>
              <a:buNone/>
              <a:defRPr sz="2500" b="1">
                <a:solidFill>
                  <a:schemeClr val="accent4"/>
                </a:solidFill>
              </a:defRPr>
            </a:lvl6pPr>
            <a:lvl7pPr lvl="6" rtl="0">
              <a:spcBef>
                <a:spcPts val="2100"/>
              </a:spcBef>
              <a:spcAft>
                <a:spcPts val="0"/>
              </a:spcAft>
              <a:buClr>
                <a:schemeClr val="accent4"/>
              </a:buClr>
              <a:buSzPts val="2500"/>
              <a:buNone/>
              <a:defRPr sz="2500" b="1">
                <a:solidFill>
                  <a:schemeClr val="accent4"/>
                </a:solidFill>
              </a:defRPr>
            </a:lvl7pPr>
            <a:lvl8pPr lvl="7" rtl="0">
              <a:spcBef>
                <a:spcPts val="2100"/>
              </a:spcBef>
              <a:spcAft>
                <a:spcPts val="0"/>
              </a:spcAft>
              <a:buClr>
                <a:schemeClr val="accent4"/>
              </a:buClr>
              <a:buSzPts val="2500"/>
              <a:buNone/>
              <a:defRPr sz="2500" b="1">
                <a:solidFill>
                  <a:schemeClr val="accent4"/>
                </a:solidFill>
              </a:defRPr>
            </a:lvl8pPr>
            <a:lvl9pPr lvl="8" rtl="0">
              <a:spcBef>
                <a:spcPts val="2100"/>
              </a:spcBef>
              <a:spcAft>
                <a:spcPts val="2100"/>
              </a:spcAft>
              <a:buClr>
                <a:schemeClr val="accent4"/>
              </a:buClr>
              <a:buSzPts val="2500"/>
              <a:buNone/>
              <a:defRPr sz="2500" b="1">
                <a:solidFill>
                  <a:schemeClr val="accent4"/>
                </a:solidFill>
              </a:defRPr>
            </a:lvl9pPr>
          </a:lstStyle>
          <a:p>
            <a:endParaRPr/>
          </a:p>
        </p:txBody>
      </p:sp>
      <p:sp>
        <p:nvSpPr>
          <p:cNvPr id="142" name="Google Shape;142;p9"/>
          <p:cNvSpPr txBox="1">
            <a:spLocks noGrp="1"/>
          </p:cNvSpPr>
          <p:nvPr>
            <p:ph type="title"/>
          </p:nvPr>
        </p:nvSpPr>
        <p:spPr>
          <a:xfrm>
            <a:off x="1253800" y="745775"/>
            <a:ext cx="55815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a:endParaRPr/>
          </a:p>
        </p:txBody>
      </p:sp>
      <p:sp>
        <p:nvSpPr>
          <p:cNvPr id="143" name="Google Shape;143;p9"/>
          <p:cNvSpPr txBox="1">
            <a:spLocks noGrp="1"/>
          </p:cNvSpPr>
          <p:nvPr>
            <p:ph type="body" idx="2"/>
          </p:nvPr>
        </p:nvSpPr>
        <p:spPr>
          <a:xfrm>
            <a:off x="2066850" y="2684350"/>
            <a:ext cx="4907400" cy="34365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210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144" name="Google Shape;144;p9"/>
          <p:cNvSpPr/>
          <p:nvPr/>
        </p:nvSpPr>
        <p:spPr>
          <a:xfrm>
            <a:off x="8650578" y="-1736"/>
            <a:ext cx="485562" cy="2005629"/>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45" name="Google Shape;145;p9"/>
          <p:cNvSpPr/>
          <p:nvPr/>
        </p:nvSpPr>
        <p:spPr>
          <a:xfrm>
            <a:off x="10824331" y="4948717"/>
            <a:ext cx="1368691" cy="1905013"/>
          </a:xfrm>
          <a:custGeom>
            <a:avLst/>
            <a:gdLst/>
            <a:ahLst/>
            <a:cxnLst/>
            <a:rect l="l" t="t" r="r" b="b"/>
            <a:pathLst>
              <a:path w="1174842" h="1635204" extrusionOk="0">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46" name="Google Shape;146;p9"/>
          <p:cNvSpPr/>
          <p:nvPr/>
        </p:nvSpPr>
        <p:spPr>
          <a:xfrm>
            <a:off x="11813983" y="5942607"/>
            <a:ext cx="375410" cy="494512"/>
          </a:xfrm>
          <a:custGeom>
            <a:avLst/>
            <a:gdLst/>
            <a:ahLst/>
            <a:cxnLst/>
            <a:rect l="l" t="t" r="r" b="b"/>
            <a:pathLst>
              <a:path w="322240" h="424474" extrusionOk="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47" name="Google Shape;147;p9"/>
          <p:cNvSpPr/>
          <p:nvPr/>
        </p:nvSpPr>
        <p:spPr>
          <a:xfrm>
            <a:off x="11615987" y="3764366"/>
            <a:ext cx="37900" cy="434988"/>
          </a:xfrm>
          <a:custGeom>
            <a:avLst/>
            <a:gdLst/>
            <a:ahLst/>
            <a:cxnLst/>
            <a:rect l="l" t="t" r="r" b="b"/>
            <a:pathLst>
              <a:path w="32532" h="373380" extrusionOk="0">
                <a:moveTo>
                  <a:pt x="31579" y="372428"/>
                </a:moveTo>
                <a:cubicBezTo>
                  <a:pt x="29675" y="373380"/>
                  <a:pt x="27770" y="373380"/>
                  <a:pt x="24912" y="373380"/>
                </a:cubicBezTo>
                <a:cubicBezTo>
                  <a:pt x="1100" y="366713"/>
                  <a:pt x="1100" y="345757"/>
                  <a:pt x="1100" y="327660"/>
                </a:cubicBezTo>
                <a:cubicBezTo>
                  <a:pt x="-805" y="234315"/>
                  <a:pt x="147" y="140970"/>
                  <a:pt x="1100" y="48578"/>
                </a:cubicBezTo>
                <a:cubicBezTo>
                  <a:pt x="1100" y="29528"/>
                  <a:pt x="2052" y="10478"/>
                  <a:pt x="23960" y="953"/>
                </a:cubicBezTo>
                <a:cubicBezTo>
                  <a:pt x="26817" y="953"/>
                  <a:pt x="29675" y="0"/>
                  <a:pt x="32533" y="0"/>
                </a:cubicBezTo>
                <a:cubicBezTo>
                  <a:pt x="31579" y="123825"/>
                  <a:pt x="31579" y="247650"/>
                  <a:pt x="31579" y="372428"/>
                </a:cubicBezTo>
                <a:close/>
              </a:path>
            </a:pathLst>
          </a:custGeom>
          <a:solidFill>
            <a:srgbClr val="C1C1C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48" name="Google Shape;148;p9"/>
          <p:cNvSpPr/>
          <p:nvPr/>
        </p:nvSpPr>
        <p:spPr>
          <a:xfrm rot="-5400000">
            <a:off x="10048899" y="-318660"/>
            <a:ext cx="1486246" cy="2477992"/>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49" name="Google Shape;149;p9"/>
          <p:cNvSpPr/>
          <p:nvPr/>
        </p:nvSpPr>
        <p:spPr>
          <a:xfrm>
            <a:off x="10799665" y="3732085"/>
            <a:ext cx="1379394" cy="497710"/>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150" name="Google Shape;150;p9"/>
          <p:cNvGrpSpPr/>
          <p:nvPr/>
        </p:nvGrpSpPr>
        <p:grpSpPr>
          <a:xfrm>
            <a:off x="10768266" y="2766432"/>
            <a:ext cx="1419737" cy="501569"/>
            <a:chOff x="10768266" y="2766432"/>
            <a:chExt cx="1419737" cy="501569"/>
          </a:xfrm>
        </p:grpSpPr>
        <p:sp>
          <p:nvSpPr>
            <p:cNvPr id="151" name="Google Shape;151;p9"/>
            <p:cNvSpPr/>
            <p:nvPr/>
          </p:nvSpPr>
          <p:spPr>
            <a:xfrm>
              <a:off x="10998190" y="2766432"/>
              <a:ext cx="1189813" cy="500457"/>
            </a:xfrm>
            <a:custGeom>
              <a:avLst/>
              <a:gdLst/>
              <a:ahLst/>
              <a:cxnLst/>
              <a:rect l="l" t="t" r="r" b="b"/>
              <a:pathLst>
                <a:path w="1021299" h="429577" extrusionOk="0">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2" name="Google Shape;152;p9"/>
            <p:cNvSpPr/>
            <p:nvPr/>
          </p:nvSpPr>
          <p:spPr>
            <a:xfrm>
              <a:off x="10768266" y="2775313"/>
              <a:ext cx="1407453" cy="492689"/>
            </a:xfrm>
            <a:custGeom>
              <a:avLst/>
              <a:gdLst/>
              <a:ahLst/>
              <a:cxnLst/>
              <a:rect l="l" t="t" r="r" b="b"/>
              <a:pathLst>
                <a:path w="1208114" h="422909" extrusionOk="0">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sp>
        <p:nvSpPr>
          <p:cNvPr id="153" name="Google Shape;153;p9"/>
          <p:cNvSpPr/>
          <p:nvPr/>
        </p:nvSpPr>
        <p:spPr>
          <a:xfrm>
            <a:off x="10277796" y="4948731"/>
            <a:ext cx="490479" cy="494918"/>
          </a:xfrm>
          <a:custGeom>
            <a:avLst/>
            <a:gdLst/>
            <a:ahLst/>
            <a:cxnLst/>
            <a:rect l="l" t="t" r="r" b="b"/>
            <a:pathLst>
              <a:path w="421012" h="424822" extrusionOk="0">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54" name="Google Shape;154;p9"/>
          <p:cNvSpPr/>
          <p:nvPr/>
        </p:nvSpPr>
        <p:spPr>
          <a:xfrm>
            <a:off x="8684497" y="3919784"/>
            <a:ext cx="496027" cy="490479"/>
          </a:xfrm>
          <a:custGeom>
            <a:avLst/>
            <a:gdLst/>
            <a:ahLst/>
            <a:cxnLst/>
            <a:rect l="l" t="t" r="r" b="b"/>
            <a:pathLst>
              <a:path w="425774" h="421012" extrusionOk="0">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55" name="Google Shape;155;p9"/>
          <p:cNvSpPr/>
          <p:nvPr/>
        </p:nvSpPr>
        <p:spPr>
          <a:xfrm>
            <a:off x="10930756" y="907038"/>
            <a:ext cx="494978" cy="491624"/>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56" name="Google Shape;156;p9"/>
          <p:cNvSpPr/>
          <p:nvPr/>
        </p:nvSpPr>
        <p:spPr>
          <a:xfrm rot="-5400000">
            <a:off x="8898841" y="5980580"/>
            <a:ext cx="1296963" cy="418570"/>
          </a:xfrm>
          <a:custGeom>
            <a:avLst/>
            <a:gdLst/>
            <a:ahLst/>
            <a:cxnLst/>
            <a:rect l="l" t="t" r="r" b="b"/>
            <a:pathLst>
              <a:path w="1296963" h="418570" extrusionOk="0">
                <a:moveTo>
                  <a:pt x="162920" y="416666"/>
                </a:moveTo>
                <a:cubicBezTo>
                  <a:pt x="69575" y="398568"/>
                  <a:pt x="1947" y="315701"/>
                  <a:pt x="43" y="217593"/>
                </a:cubicBezTo>
                <a:cubicBezTo>
                  <a:pt x="-1862" y="114723"/>
                  <a:pt x="60050" y="33761"/>
                  <a:pt x="161968" y="8043"/>
                </a:cubicBezTo>
                <a:cubicBezTo>
                  <a:pt x="178160" y="18521"/>
                  <a:pt x="196258" y="12806"/>
                  <a:pt x="212450" y="12806"/>
                </a:cubicBezTo>
                <a:cubicBezTo>
                  <a:pt x="474388" y="12806"/>
                  <a:pt x="735372" y="12806"/>
                  <a:pt x="997310" y="12806"/>
                </a:cubicBezTo>
                <a:cubicBezTo>
                  <a:pt x="737277" y="12806"/>
                  <a:pt x="478197" y="12806"/>
                  <a:pt x="218165" y="12806"/>
                </a:cubicBezTo>
                <a:cubicBezTo>
                  <a:pt x="201972" y="12806"/>
                  <a:pt x="183875" y="19473"/>
                  <a:pt x="168635" y="7091"/>
                </a:cubicBezTo>
                <a:cubicBezTo>
                  <a:pt x="185780" y="5186"/>
                  <a:pt x="202925" y="423"/>
                  <a:pt x="220070" y="423"/>
                </a:cubicBezTo>
                <a:cubicBezTo>
                  <a:pt x="510583" y="423"/>
                  <a:pt x="801095" y="-529"/>
                  <a:pt x="1090655" y="423"/>
                </a:cubicBezTo>
                <a:cubicBezTo>
                  <a:pt x="1199240" y="423"/>
                  <a:pt x="1288775" y="86148"/>
                  <a:pt x="1296395" y="192828"/>
                </a:cubicBezTo>
                <a:cubicBezTo>
                  <a:pt x="1304015" y="309033"/>
                  <a:pt x="1234483" y="400473"/>
                  <a:pt x="1124945" y="418571"/>
                </a:cubicBezTo>
                <a:cubicBezTo>
                  <a:pt x="829670" y="416666"/>
                  <a:pt x="535347" y="416666"/>
                  <a:pt x="240072" y="418571"/>
                </a:cubicBezTo>
                <a:cubicBezTo>
                  <a:pt x="214355" y="418571"/>
                  <a:pt x="188638" y="411903"/>
                  <a:pt x="162920" y="416666"/>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57" name="Google Shape;157;p9"/>
          <p:cNvSpPr/>
          <p:nvPr/>
        </p:nvSpPr>
        <p:spPr>
          <a:xfrm>
            <a:off x="8684500" y="2365482"/>
            <a:ext cx="1275748" cy="2127032"/>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58" name="Google Shape;158;p9"/>
          <p:cNvSpPr txBox="1"/>
          <p:nvPr/>
        </p:nvSpPr>
        <p:spPr>
          <a:xfrm rot="5400000">
            <a:off x="-691150" y="627345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008 Three columns">
  <p:cSld name="008 Three columns">
    <p:spTree>
      <p:nvGrpSpPr>
        <p:cNvPr id="1" name="Shape 200"/>
        <p:cNvGrpSpPr/>
        <p:nvPr/>
      </p:nvGrpSpPr>
      <p:grpSpPr>
        <a:xfrm>
          <a:off x="0" y="0"/>
          <a:ext cx="0" cy="0"/>
          <a:chOff x="0" y="0"/>
          <a:chExt cx="0" cy="0"/>
        </a:xfrm>
      </p:grpSpPr>
      <p:sp>
        <p:nvSpPr>
          <p:cNvPr id="201" name="Google Shape;201;p12"/>
          <p:cNvSpPr txBox="1">
            <a:spLocks noGrp="1"/>
          </p:cNvSpPr>
          <p:nvPr>
            <p:ph type="subTitle" idx="1"/>
          </p:nvPr>
        </p:nvSpPr>
        <p:spPr>
          <a:xfrm>
            <a:off x="3756632" y="1729975"/>
            <a:ext cx="77061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1"/>
              </a:buClr>
              <a:buSzPts val="2300"/>
              <a:buNone/>
              <a:defRPr sz="2300" b="1">
                <a:solidFill>
                  <a:schemeClr val="accent1"/>
                </a:solidFill>
              </a:defRPr>
            </a:lvl1pPr>
            <a:lvl2pPr lvl="1" rtl="0">
              <a:spcBef>
                <a:spcPts val="2100"/>
              </a:spcBef>
              <a:spcAft>
                <a:spcPts val="0"/>
              </a:spcAft>
              <a:buClr>
                <a:schemeClr val="accent1"/>
              </a:buClr>
              <a:buSzPts val="2300"/>
              <a:buNone/>
              <a:defRPr sz="2300" b="1">
                <a:solidFill>
                  <a:schemeClr val="accent1"/>
                </a:solidFill>
              </a:defRPr>
            </a:lvl2pPr>
            <a:lvl3pPr lvl="2" rtl="0">
              <a:spcBef>
                <a:spcPts val="2100"/>
              </a:spcBef>
              <a:spcAft>
                <a:spcPts val="0"/>
              </a:spcAft>
              <a:buClr>
                <a:schemeClr val="accent1"/>
              </a:buClr>
              <a:buSzPts val="2300"/>
              <a:buNone/>
              <a:defRPr sz="2300" b="1">
                <a:solidFill>
                  <a:schemeClr val="accent1"/>
                </a:solidFill>
              </a:defRPr>
            </a:lvl3pPr>
            <a:lvl4pPr lvl="3" rtl="0">
              <a:spcBef>
                <a:spcPts val="2100"/>
              </a:spcBef>
              <a:spcAft>
                <a:spcPts val="0"/>
              </a:spcAft>
              <a:buClr>
                <a:schemeClr val="accent1"/>
              </a:buClr>
              <a:buSzPts val="2300"/>
              <a:buNone/>
              <a:defRPr sz="2300" b="1">
                <a:solidFill>
                  <a:schemeClr val="accent1"/>
                </a:solidFill>
              </a:defRPr>
            </a:lvl4pPr>
            <a:lvl5pPr lvl="4" rtl="0">
              <a:spcBef>
                <a:spcPts val="2100"/>
              </a:spcBef>
              <a:spcAft>
                <a:spcPts val="0"/>
              </a:spcAft>
              <a:buClr>
                <a:schemeClr val="accent1"/>
              </a:buClr>
              <a:buSzPts val="2300"/>
              <a:buNone/>
              <a:defRPr sz="2300" b="1">
                <a:solidFill>
                  <a:schemeClr val="accent1"/>
                </a:solidFill>
              </a:defRPr>
            </a:lvl5pPr>
            <a:lvl6pPr lvl="5" rtl="0">
              <a:spcBef>
                <a:spcPts val="2100"/>
              </a:spcBef>
              <a:spcAft>
                <a:spcPts val="0"/>
              </a:spcAft>
              <a:buClr>
                <a:schemeClr val="accent1"/>
              </a:buClr>
              <a:buSzPts val="2300"/>
              <a:buNone/>
              <a:defRPr sz="2300" b="1">
                <a:solidFill>
                  <a:schemeClr val="accent1"/>
                </a:solidFill>
              </a:defRPr>
            </a:lvl6pPr>
            <a:lvl7pPr lvl="6" rtl="0">
              <a:spcBef>
                <a:spcPts val="2100"/>
              </a:spcBef>
              <a:spcAft>
                <a:spcPts val="0"/>
              </a:spcAft>
              <a:buClr>
                <a:schemeClr val="accent1"/>
              </a:buClr>
              <a:buSzPts val="2300"/>
              <a:buNone/>
              <a:defRPr sz="2300" b="1">
                <a:solidFill>
                  <a:schemeClr val="accent1"/>
                </a:solidFill>
              </a:defRPr>
            </a:lvl7pPr>
            <a:lvl8pPr lvl="7" rtl="0">
              <a:spcBef>
                <a:spcPts val="2100"/>
              </a:spcBef>
              <a:spcAft>
                <a:spcPts val="0"/>
              </a:spcAft>
              <a:buClr>
                <a:schemeClr val="accent1"/>
              </a:buClr>
              <a:buSzPts val="2300"/>
              <a:buNone/>
              <a:defRPr sz="2300" b="1">
                <a:solidFill>
                  <a:schemeClr val="accent1"/>
                </a:solidFill>
              </a:defRPr>
            </a:lvl8pPr>
            <a:lvl9pPr lvl="8" rtl="0">
              <a:spcBef>
                <a:spcPts val="2100"/>
              </a:spcBef>
              <a:spcAft>
                <a:spcPts val="2100"/>
              </a:spcAft>
              <a:buClr>
                <a:schemeClr val="accent1"/>
              </a:buClr>
              <a:buSzPts val="2300"/>
              <a:buNone/>
              <a:defRPr sz="2300" b="1">
                <a:solidFill>
                  <a:schemeClr val="accent1"/>
                </a:solidFill>
              </a:defRPr>
            </a:lvl9pPr>
          </a:lstStyle>
          <a:p>
            <a:endParaRPr/>
          </a:p>
        </p:txBody>
      </p:sp>
      <p:sp>
        <p:nvSpPr>
          <p:cNvPr id="202" name="Google Shape;202;p12"/>
          <p:cNvSpPr txBox="1">
            <a:spLocks noGrp="1"/>
          </p:cNvSpPr>
          <p:nvPr>
            <p:ph type="subTitle" idx="2"/>
          </p:nvPr>
        </p:nvSpPr>
        <p:spPr>
          <a:xfrm>
            <a:off x="3756632" y="3334868"/>
            <a:ext cx="77061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3"/>
              </a:buClr>
              <a:buSzPts val="2300"/>
              <a:buNone/>
              <a:defRPr sz="2300" b="1">
                <a:solidFill>
                  <a:schemeClr val="accent3"/>
                </a:solidFill>
              </a:defRPr>
            </a:lvl1pPr>
            <a:lvl2pPr lvl="1" rtl="0">
              <a:spcBef>
                <a:spcPts val="2100"/>
              </a:spcBef>
              <a:spcAft>
                <a:spcPts val="0"/>
              </a:spcAft>
              <a:buClr>
                <a:schemeClr val="accent3"/>
              </a:buClr>
              <a:buSzPts val="2300"/>
              <a:buNone/>
              <a:defRPr sz="2300" b="1">
                <a:solidFill>
                  <a:schemeClr val="accent3"/>
                </a:solidFill>
              </a:defRPr>
            </a:lvl2pPr>
            <a:lvl3pPr lvl="2" rtl="0">
              <a:spcBef>
                <a:spcPts val="2100"/>
              </a:spcBef>
              <a:spcAft>
                <a:spcPts val="0"/>
              </a:spcAft>
              <a:buClr>
                <a:schemeClr val="accent3"/>
              </a:buClr>
              <a:buSzPts val="2300"/>
              <a:buNone/>
              <a:defRPr sz="2300" b="1">
                <a:solidFill>
                  <a:schemeClr val="accent3"/>
                </a:solidFill>
              </a:defRPr>
            </a:lvl3pPr>
            <a:lvl4pPr lvl="3" rtl="0">
              <a:spcBef>
                <a:spcPts val="2100"/>
              </a:spcBef>
              <a:spcAft>
                <a:spcPts val="0"/>
              </a:spcAft>
              <a:buClr>
                <a:schemeClr val="accent3"/>
              </a:buClr>
              <a:buSzPts val="2300"/>
              <a:buNone/>
              <a:defRPr sz="2300" b="1">
                <a:solidFill>
                  <a:schemeClr val="accent3"/>
                </a:solidFill>
              </a:defRPr>
            </a:lvl4pPr>
            <a:lvl5pPr lvl="4" rtl="0">
              <a:spcBef>
                <a:spcPts val="2100"/>
              </a:spcBef>
              <a:spcAft>
                <a:spcPts val="0"/>
              </a:spcAft>
              <a:buClr>
                <a:schemeClr val="accent3"/>
              </a:buClr>
              <a:buSzPts val="2300"/>
              <a:buNone/>
              <a:defRPr sz="2300" b="1">
                <a:solidFill>
                  <a:schemeClr val="accent3"/>
                </a:solidFill>
              </a:defRPr>
            </a:lvl5pPr>
            <a:lvl6pPr lvl="5" rtl="0">
              <a:spcBef>
                <a:spcPts val="2100"/>
              </a:spcBef>
              <a:spcAft>
                <a:spcPts val="0"/>
              </a:spcAft>
              <a:buClr>
                <a:schemeClr val="accent3"/>
              </a:buClr>
              <a:buSzPts val="2300"/>
              <a:buNone/>
              <a:defRPr sz="2300" b="1">
                <a:solidFill>
                  <a:schemeClr val="accent3"/>
                </a:solidFill>
              </a:defRPr>
            </a:lvl6pPr>
            <a:lvl7pPr lvl="6" rtl="0">
              <a:spcBef>
                <a:spcPts val="2100"/>
              </a:spcBef>
              <a:spcAft>
                <a:spcPts val="0"/>
              </a:spcAft>
              <a:buClr>
                <a:schemeClr val="accent3"/>
              </a:buClr>
              <a:buSzPts val="2300"/>
              <a:buNone/>
              <a:defRPr sz="2300" b="1">
                <a:solidFill>
                  <a:schemeClr val="accent3"/>
                </a:solidFill>
              </a:defRPr>
            </a:lvl7pPr>
            <a:lvl8pPr lvl="7" rtl="0">
              <a:spcBef>
                <a:spcPts val="2100"/>
              </a:spcBef>
              <a:spcAft>
                <a:spcPts val="0"/>
              </a:spcAft>
              <a:buClr>
                <a:schemeClr val="accent3"/>
              </a:buClr>
              <a:buSzPts val="2300"/>
              <a:buNone/>
              <a:defRPr sz="2300" b="1">
                <a:solidFill>
                  <a:schemeClr val="accent3"/>
                </a:solidFill>
              </a:defRPr>
            </a:lvl8pPr>
            <a:lvl9pPr lvl="8" rtl="0">
              <a:spcBef>
                <a:spcPts val="2100"/>
              </a:spcBef>
              <a:spcAft>
                <a:spcPts val="2100"/>
              </a:spcAft>
              <a:buClr>
                <a:schemeClr val="accent3"/>
              </a:buClr>
              <a:buSzPts val="2300"/>
              <a:buNone/>
              <a:defRPr sz="2300" b="1">
                <a:solidFill>
                  <a:schemeClr val="accent3"/>
                </a:solidFill>
              </a:defRPr>
            </a:lvl9pPr>
          </a:lstStyle>
          <a:p>
            <a:endParaRPr/>
          </a:p>
        </p:txBody>
      </p:sp>
      <p:sp>
        <p:nvSpPr>
          <p:cNvPr id="203" name="Google Shape;203;p12"/>
          <p:cNvSpPr txBox="1">
            <a:spLocks noGrp="1"/>
          </p:cNvSpPr>
          <p:nvPr>
            <p:ph type="subTitle" idx="3"/>
          </p:nvPr>
        </p:nvSpPr>
        <p:spPr>
          <a:xfrm>
            <a:off x="3756632" y="4939762"/>
            <a:ext cx="7706100" cy="606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4"/>
              </a:buClr>
              <a:buSzPts val="2300"/>
              <a:buNone/>
              <a:defRPr sz="2300" b="1">
                <a:solidFill>
                  <a:schemeClr val="accent4"/>
                </a:solidFill>
              </a:defRPr>
            </a:lvl1pPr>
            <a:lvl2pPr lvl="1" rtl="0">
              <a:spcBef>
                <a:spcPts val="2100"/>
              </a:spcBef>
              <a:spcAft>
                <a:spcPts val="0"/>
              </a:spcAft>
              <a:buClr>
                <a:schemeClr val="accent4"/>
              </a:buClr>
              <a:buSzPts val="2300"/>
              <a:buNone/>
              <a:defRPr sz="2300" b="1">
                <a:solidFill>
                  <a:schemeClr val="accent4"/>
                </a:solidFill>
              </a:defRPr>
            </a:lvl2pPr>
            <a:lvl3pPr lvl="2" rtl="0">
              <a:spcBef>
                <a:spcPts val="2100"/>
              </a:spcBef>
              <a:spcAft>
                <a:spcPts val="0"/>
              </a:spcAft>
              <a:buClr>
                <a:schemeClr val="accent4"/>
              </a:buClr>
              <a:buSzPts val="2300"/>
              <a:buNone/>
              <a:defRPr sz="2300" b="1">
                <a:solidFill>
                  <a:schemeClr val="accent4"/>
                </a:solidFill>
              </a:defRPr>
            </a:lvl3pPr>
            <a:lvl4pPr lvl="3" rtl="0">
              <a:spcBef>
                <a:spcPts val="2100"/>
              </a:spcBef>
              <a:spcAft>
                <a:spcPts val="0"/>
              </a:spcAft>
              <a:buClr>
                <a:schemeClr val="accent4"/>
              </a:buClr>
              <a:buSzPts val="2300"/>
              <a:buNone/>
              <a:defRPr sz="2300" b="1">
                <a:solidFill>
                  <a:schemeClr val="accent4"/>
                </a:solidFill>
              </a:defRPr>
            </a:lvl4pPr>
            <a:lvl5pPr lvl="4" rtl="0">
              <a:spcBef>
                <a:spcPts val="2100"/>
              </a:spcBef>
              <a:spcAft>
                <a:spcPts val="0"/>
              </a:spcAft>
              <a:buClr>
                <a:schemeClr val="accent4"/>
              </a:buClr>
              <a:buSzPts val="2300"/>
              <a:buNone/>
              <a:defRPr sz="2300" b="1">
                <a:solidFill>
                  <a:schemeClr val="accent4"/>
                </a:solidFill>
              </a:defRPr>
            </a:lvl5pPr>
            <a:lvl6pPr lvl="5" rtl="0">
              <a:spcBef>
                <a:spcPts val="2100"/>
              </a:spcBef>
              <a:spcAft>
                <a:spcPts val="0"/>
              </a:spcAft>
              <a:buClr>
                <a:schemeClr val="accent4"/>
              </a:buClr>
              <a:buSzPts val="2300"/>
              <a:buNone/>
              <a:defRPr sz="2300" b="1">
                <a:solidFill>
                  <a:schemeClr val="accent4"/>
                </a:solidFill>
              </a:defRPr>
            </a:lvl6pPr>
            <a:lvl7pPr lvl="6" rtl="0">
              <a:spcBef>
                <a:spcPts val="2100"/>
              </a:spcBef>
              <a:spcAft>
                <a:spcPts val="0"/>
              </a:spcAft>
              <a:buClr>
                <a:schemeClr val="accent4"/>
              </a:buClr>
              <a:buSzPts val="2300"/>
              <a:buNone/>
              <a:defRPr sz="2300" b="1">
                <a:solidFill>
                  <a:schemeClr val="accent4"/>
                </a:solidFill>
              </a:defRPr>
            </a:lvl7pPr>
            <a:lvl8pPr lvl="7" rtl="0">
              <a:spcBef>
                <a:spcPts val="2100"/>
              </a:spcBef>
              <a:spcAft>
                <a:spcPts val="0"/>
              </a:spcAft>
              <a:buClr>
                <a:schemeClr val="accent4"/>
              </a:buClr>
              <a:buSzPts val="2300"/>
              <a:buNone/>
              <a:defRPr sz="2300" b="1">
                <a:solidFill>
                  <a:schemeClr val="accent4"/>
                </a:solidFill>
              </a:defRPr>
            </a:lvl8pPr>
            <a:lvl9pPr lvl="8" rtl="0">
              <a:spcBef>
                <a:spcPts val="2100"/>
              </a:spcBef>
              <a:spcAft>
                <a:spcPts val="2100"/>
              </a:spcAft>
              <a:buClr>
                <a:schemeClr val="accent4"/>
              </a:buClr>
              <a:buSzPts val="2300"/>
              <a:buNone/>
              <a:defRPr sz="2300" b="1">
                <a:solidFill>
                  <a:schemeClr val="accent4"/>
                </a:solidFill>
              </a:defRPr>
            </a:lvl9pPr>
          </a:lstStyle>
          <a:p>
            <a:endParaRPr/>
          </a:p>
        </p:txBody>
      </p:sp>
      <p:sp>
        <p:nvSpPr>
          <p:cNvPr id="204" name="Google Shape;204;p12"/>
          <p:cNvSpPr txBox="1">
            <a:spLocks noGrp="1"/>
          </p:cNvSpPr>
          <p:nvPr>
            <p:ph type="title"/>
          </p:nvPr>
        </p:nvSpPr>
        <p:spPr>
          <a:xfrm>
            <a:off x="2497675" y="288575"/>
            <a:ext cx="92787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accent2"/>
              </a:buClr>
              <a:buSzPts val="5000"/>
              <a:buFont typeface="Aldrich"/>
              <a:buNone/>
              <a:defRPr sz="5000">
                <a:solidFill>
                  <a:schemeClr val="accent2"/>
                </a:solidFill>
              </a:defRPr>
            </a:lvl1pPr>
            <a:lvl2pPr lvl="1"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2pPr>
            <a:lvl3pPr lvl="2"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3pPr>
            <a:lvl4pPr lvl="3"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4pPr>
            <a:lvl5pPr lvl="4"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5pPr>
            <a:lvl6pPr lvl="5"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6pPr>
            <a:lvl7pPr lvl="6"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7pPr>
            <a:lvl8pPr lvl="7"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8pPr>
            <a:lvl9pPr lvl="8" rtl="0">
              <a:spcBef>
                <a:spcPts val="0"/>
              </a:spcBef>
              <a:spcAft>
                <a:spcPts val="0"/>
              </a:spcAft>
              <a:buClr>
                <a:schemeClr val="accent2"/>
              </a:buClr>
              <a:buSzPts val="5000"/>
              <a:buFont typeface="Abril Fatface"/>
              <a:buNone/>
              <a:defRPr sz="5000">
                <a:solidFill>
                  <a:schemeClr val="accent2"/>
                </a:solidFill>
                <a:latin typeface="Abril Fatface"/>
                <a:ea typeface="Abril Fatface"/>
                <a:cs typeface="Abril Fatface"/>
                <a:sym typeface="Abril Fatface"/>
              </a:defRPr>
            </a:lvl9pPr>
          </a:lstStyle>
          <a:p>
            <a:endParaRPr/>
          </a:p>
        </p:txBody>
      </p:sp>
      <p:sp>
        <p:nvSpPr>
          <p:cNvPr id="205" name="Google Shape;205;p12"/>
          <p:cNvSpPr txBox="1">
            <a:spLocks noGrp="1"/>
          </p:cNvSpPr>
          <p:nvPr>
            <p:ph type="body" idx="4"/>
          </p:nvPr>
        </p:nvSpPr>
        <p:spPr>
          <a:xfrm>
            <a:off x="3756625" y="2167925"/>
            <a:ext cx="7706100" cy="925200"/>
          </a:xfrm>
          <a:prstGeom prst="rect">
            <a:avLst/>
          </a:prstGeom>
        </p:spPr>
        <p:txBody>
          <a:bodyPr spcFirstLastPara="1" wrap="square" lIns="121900" tIns="121900" rIns="121900" bIns="121900" anchor="t" anchorCtr="0">
            <a:noAutofit/>
          </a:bodyPr>
          <a:lstStyle>
            <a:lvl1pPr marL="457200" lvl="0" indent="-330200">
              <a:spcBef>
                <a:spcPts val="0"/>
              </a:spcBef>
              <a:spcAft>
                <a:spcPts val="0"/>
              </a:spcAft>
              <a:buSzPts val="1600"/>
              <a:buChar char="●"/>
              <a:defRPr sz="1600"/>
            </a:lvl1pPr>
            <a:lvl2pPr marL="914400" lvl="1" indent="-330200">
              <a:spcBef>
                <a:spcPts val="2100"/>
              </a:spcBef>
              <a:spcAft>
                <a:spcPts val="0"/>
              </a:spcAft>
              <a:buSzPts val="1600"/>
              <a:buChar char="○"/>
              <a:defRPr sz="1600"/>
            </a:lvl2pPr>
            <a:lvl3pPr marL="1371600" lvl="2" indent="-330200">
              <a:spcBef>
                <a:spcPts val="2100"/>
              </a:spcBef>
              <a:spcAft>
                <a:spcPts val="0"/>
              </a:spcAft>
              <a:buSzPts val="1600"/>
              <a:buChar char="■"/>
              <a:defRPr sz="1600"/>
            </a:lvl3pPr>
            <a:lvl4pPr marL="1828800" lvl="3" indent="-330200">
              <a:spcBef>
                <a:spcPts val="2100"/>
              </a:spcBef>
              <a:spcAft>
                <a:spcPts val="0"/>
              </a:spcAft>
              <a:buSzPts val="1600"/>
              <a:buChar char="●"/>
              <a:defRPr sz="1600"/>
            </a:lvl4pPr>
            <a:lvl5pPr marL="2286000" lvl="4" indent="-330200">
              <a:spcBef>
                <a:spcPts val="2100"/>
              </a:spcBef>
              <a:spcAft>
                <a:spcPts val="0"/>
              </a:spcAft>
              <a:buSzPts val="1600"/>
              <a:buChar char="○"/>
              <a:defRPr sz="1600"/>
            </a:lvl5pPr>
            <a:lvl6pPr marL="2743200" lvl="5" indent="-330200">
              <a:spcBef>
                <a:spcPts val="2100"/>
              </a:spcBef>
              <a:spcAft>
                <a:spcPts val="0"/>
              </a:spcAft>
              <a:buSzPts val="1600"/>
              <a:buChar char="■"/>
              <a:defRPr sz="1600"/>
            </a:lvl6pPr>
            <a:lvl7pPr marL="3200400" lvl="6" indent="-330200">
              <a:spcBef>
                <a:spcPts val="2100"/>
              </a:spcBef>
              <a:spcAft>
                <a:spcPts val="0"/>
              </a:spcAft>
              <a:buSzPts val="1600"/>
              <a:buChar char="●"/>
              <a:defRPr sz="1600"/>
            </a:lvl7pPr>
            <a:lvl8pPr marL="3657600" lvl="7" indent="-330200">
              <a:spcBef>
                <a:spcPts val="2100"/>
              </a:spcBef>
              <a:spcAft>
                <a:spcPts val="0"/>
              </a:spcAft>
              <a:buSzPts val="1600"/>
              <a:buChar char="○"/>
              <a:defRPr sz="1600"/>
            </a:lvl8pPr>
            <a:lvl9pPr marL="4114800" lvl="8" indent="-330200">
              <a:spcBef>
                <a:spcPts val="2100"/>
              </a:spcBef>
              <a:spcAft>
                <a:spcPts val="2100"/>
              </a:spcAft>
              <a:buSzPts val="1600"/>
              <a:buChar char="■"/>
              <a:defRPr sz="1600"/>
            </a:lvl9pPr>
          </a:lstStyle>
          <a:p>
            <a:endParaRPr/>
          </a:p>
        </p:txBody>
      </p:sp>
      <p:sp>
        <p:nvSpPr>
          <p:cNvPr id="206" name="Google Shape;206;p12"/>
          <p:cNvSpPr txBox="1">
            <a:spLocks noGrp="1"/>
          </p:cNvSpPr>
          <p:nvPr>
            <p:ph type="body" idx="5"/>
          </p:nvPr>
        </p:nvSpPr>
        <p:spPr>
          <a:xfrm>
            <a:off x="3756625" y="3761388"/>
            <a:ext cx="7706100" cy="923400"/>
          </a:xfrm>
          <a:prstGeom prst="rect">
            <a:avLst/>
          </a:prstGeom>
        </p:spPr>
        <p:txBody>
          <a:bodyPr spcFirstLastPara="1" wrap="square" lIns="121900" tIns="121900" rIns="121900" bIns="121900" anchor="t" anchorCtr="0">
            <a:noAutofit/>
          </a:bodyPr>
          <a:lstStyle>
            <a:lvl1pPr marL="457200" lvl="0" indent="-330200">
              <a:spcBef>
                <a:spcPts val="0"/>
              </a:spcBef>
              <a:spcAft>
                <a:spcPts val="0"/>
              </a:spcAft>
              <a:buSzPts val="1600"/>
              <a:buChar char="●"/>
              <a:defRPr sz="1600"/>
            </a:lvl1pPr>
            <a:lvl2pPr marL="914400" lvl="1" indent="-330200">
              <a:spcBef>
                <a:spcPts val="2100"/>
              </a:spcBef>
              <a:spcAft>
                <a:spcPts val="0"/>
              </a:spcAft>
              <a:buSzPts val="1600"/>
              <a:buChar char="○"/>
              <a:defRPr sz="1600"/>
            </a:lvl2pPr>
            <a:lvl3pPr marL="1371600" lvl="2" indent="-330200">
              <a:spcBef>
                <a:spcPts val="2100"/>
              </a:spcBef>
              <a:spcAft>
                <a:spcPts val="0"/>
              </a:spcAft>
              <a:buSzPts val="1600"/>
              <a:buChar char="■"/>
              <a:defRPr sz="1600"/>
            </a:lvl3pPr>
            <a:lvl4pPr marL="1828800" lvl="3" indent="-330200">
              <a:spcBef>
                <a:spcPts val="2100"/>
              </a:spcBef>
              <a:spcAft>
                <a:spcPts val="0"/>
              </a:spcAft>
              <a:buSzPts val="1600"/>
              <a:buChar char="●"/>
              <a:defRPr sz="1600"/>
            </a:lvl4pPr>
            <a:lvl5pPr marL="2286000" lvl="4" indent="-330200">
              <a:spcBef>
                <a:spcPts val="2100"/>
              </a:spcBef>
              <a:spcAft>
                <a:spcPts val="0"/>
              </a:spcAft>
              <a:buSzPts val="1600"/>
              <a:buChar char="○"/>
              <a:defRPr sz="1600"/>
            </a:lvl5pPr>
            <a:lvl6pPr marL="2743200" lvl="5" indent="-330200">
              <a:spcBef>
                <a:spcPts val="2100"/>
              </a:spcBef>
              <a:spcAft>
                <a:spcPts val="0"/>
              </a:spcAft>
              <a:buSzPts val="1600"/>
              <a:buChar char="■"/>
              <a:defRPr sz="1600"/>
            </a:lvl6pPr>
            <a:lvl7pPr marL="3200400" lvl="6" indent="-330200">
              <a:spcBef>
                <a:spcPts val="2100"/>
              </a:spcBef>
              <a:spcAft>
                <a:spcPts val="0"/>
              </a:spcAft>
              <a:buSzPts val="1600"/>
              <a:buChar char="●"/>
              <a:defRPr sz="1600"/>
            </a:lvl7pPr>
            <a:lvl8pPr marL="3657600" lvl="7" indent="-330200">
              <a:spcBef>
                <a:spcPts val="2100"/>
              </a:spcBef>
              <a:spcAft>
                <a:spcPts val="0"/>
              </a:spcAft>
              <a:buSzPts val="1600"/>
              <a:buChar char="○"/>
              <a:defRPr sz="1600"/>
            </a:lvl8pPr>
            <a:lvl9pPr marL="4114800" lvl="8" indent="-330200">
              <a:spcBef>
                <a:spcPts val="2100"/>
              </a:spcBef>
              <a:spcAft>
                <a:spcPts val="2100"/>
              </a:spcAft>
              <a:buSzPts val="1600"/>
              <a:buChar char="■"/>
              <a:defRPr sz="1600"/>
            </a:lvl9pPr>
          </a:lstStyle>
          <a:p>
            <a:endParaRPr/>
          </a:p>
        </p:txBody>
      </p:sp>
      <p:sp>
        <p:nvSpPr>
          <p:cNvPr id="207" name="Google Shape;207;p12"/>
          <p:cNvSpPr txBox="1">
            <a:spLocks noGrp="1"/>
          </p:cNvSpPr>
          <p:nvPr>
            <p:ph type="body" idx="6"/>
          </p:nvPr>
        </p:nvSpPr>
        <p:spPr>
          <a:xfrm>
            <a:off x="3756625" y="5353050"/>
            <a:ext cx="7707300" cy="923400"/>
          </a:xfrm>
          <a:prstGeom prst="rect">
            <a:avLst/>
          </a:prstGeom>
        </p:spPr>
        <p:txBody>
          <a:bodyPr spcFirstLastPara="1" wrap="square" lIns="121900" tIns="121900" rIns="121900" bIns="121900" anchor="t" anchorCtr="0">
            <a:noAutofit/>
          </a:bodyPr>
          <a:lstStyle>
            <a:lvl1pPr marL="457200" lvl="0" indent="-330200">
              <a:spcBef>
                <a:spcPts val="0"/>
              </a:spcBef>
              <a:spcAft>
                <a:spcPts val="0"/>
              </a:spcAft>
              <a:buSzPts val="1600"/>
              <a:buChar char="●"/>
              <a:defRPr sz="1600"/>
            </a:lvl1pPr>
            <a:lvl2pPr marL="914400" lvl="1" indent="-330200">
              <a:spcBef>
                <a:spcPts val="2100"/>
              </a:spcBef>
              <a:spcAft>
                <a:spcPts val="0"/>
              </a:spcAft>
              <a:buSzPts val="1600"/>
              <a:buChar char="○"/>
              <a:defRPr sz="1600"/>
            </a:lvl2pPr>
            <a:lvl3pPr marL="1371600" lvl="2" indent="-330200">
              <a:spcBef>
                <a:spcPts val="2100"/>
              </a:spcBef>
              <a:spcAft>
                <a:spcPts val="0"/>
              </a:spcAft>
              <a:buSzPts val="1600"/>
              <a:buChar char="■"/>
              <a:defRPr sz="1600"/>
            </a:lvl3pPr>
            <a:lvl4pPr marL="1828800" lvl="3" indent="-330200">
              <a:spcBef>
                <a:spcPts val="2100"/>
              </a:spcBef>
              <a:spcAft>
                <a:spcPts val="0"/>
              </a:spcAft>
              <a:buSzPts val="1600"/>
              <a:buChar char="●"/>
              <a:defRPr sz="1600"/>
            </a:lvl4pPr>
            <a:lvl5pPr marL="2286000" lvl="4" indent="-330200">
              <a:spcBef>
                <a:spcPts val="2100"/>
              </a:spcBef>
              <a:spcAft>
                <a:spcPts val="0"/>
              </a:spcAft>
              <a:buSzPts val="1600"/>
              <a:buChar char="○"/>
              <a:defRPr sz="1600"/>
            </a:lvl5pPr>
            <a:lvl6pPr marL="2743200" lvl="5" indent="-330200">
              <a:spcBef>
                <a:spcPts val="2100"/>
              </a:spcBef>
              <a:spcAft>
                <a:spcPts val="0"/>
              </a:spcAft>
              <a:buSzPts val="1600"/>
              <a:buChar char="■"/>
              <a:defRPr sz="1600"/>
            </a:lvl6pPr>
            <a:lvl7pPr marL="3200400" lvl="6" indent="-330200">
              <a:spcBef>
                <a:spcPts val="2100"/>
              </a:spcBef>
              <a:spcAft>
                <a:spcPts val="0"/>
              </a:spcAft>
              <a:buSzPts val="1600"/>
              <a:buChar char="●"/>
              <a:defRPr sz="1600"/>
            </a:lvl7pPr>
            <a:lvl8pPr marL="3657600" lvl="7" indent="-330200">
              <a:spcBef>
                <a:spcPts val="2100"/>
              </a:spcBef>
              <a:spcAft>
                <a:spcPts val="0"/>
              </a:spcAft>
              <a:buSzPts val="1600"/>
              <a:buChar char="○"/>
              <a:defRPr sz="1600"/>
            </a:lvl8pPr>
            <a:lvl9pPr marL="4114800" lvl="8" indent="-330200">
              <a:spcBef>
                <a:spcPts val="2100"/>
              </a:spcBef>
              <a:spcAft>
                <a:spcPts val="2100"/>
              </a:spcAft>
              <a:buSzPts val="1600"/>
              <a:buChar char="■"/>
              <a:defRPr sz="1600"/>
            </a:lvl9pPr>
          </a:lstStyle>
          <a:p>
            <a:endParaRPr/>
          </a:p>
        </p:txBody>
      </p:sp>
      <p:sp>
        <p:nvSpPr>
          <p:cNvPr id="208" name="Google Shape;208;p12"/>
          <p:cNvSpPr/>
          <p:nvPr/>
        </p:nvSpPr>
        <p:spPr>
          <a:xfrm flipH="1">
            <a:off x="68428" y="4874930"/>
            <a:ext cx="1412718" cy="847809"/>
          </a:xfrm>
          <a:custGeom>
            <a:avLst/>
            <a:gdLst/>
            <a:ahLst/>
            <a:cxnLst/>
            <a:rect l="l" t="t" r="r" b="b"/>
            <a:pathLst>
              <a:path w="2124388" h="1274901" extrusionOk="0">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09" name="Google Shape;209;p12"/>
          <p:cNvSpPr/>
          <p:nvPr/>
        </p:nvSpPr>
        <p:spPr>
          <a:xfrm flipH="1">
            <a:off x="296332" y="5916241"/>
            <a:ext cx="847535" cy="847570"/>
          </a:xfrm>
          <a:custGeom>
            <a:avLst/>
            <a:gdLst/>
            <a:ahLst/>
            <a:cxnLst/>
            <a:rect l="l" t="t" r="r" b="b"/>
            <a:pathLst>
              <a:path w="1274488" h="1274541" extrusionOk="0">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10" name="Google Shape;210;p12"/>
          <p:cNvSpPr/>
          <p:nvPr/>
        </p:nvSpPr>
        <p:spPr>
          <a:xfrm flipH="1">
            <a:off x="1850387" y="5351216"/>
            <a:ext cx="283948" cy="1442596"/>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1" name="Google Shape;211;p12"/>
          <p:cNvSpPr/>
          <p:nvPr/>
        </p:nvSpPr>
        <p:spPr>
          <a:xfrm flipH="1">
            <a:off x="1780465" y="4699274"/>
            <a:ext cx="423759" cy="423126"/>
          </a:xfrm>
          <a:custGeom>
            <a:avLst/>
            <a:gdLst/>
            <a:ahLst/>
            <a:cxnLst/>
            <a:rect l="l" t="t" r="r" b="b"/>
            <a:pathLst>
              <a:path w="637231" h="636279" extrusionOk="0">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2" name="Google Shape;212;p12"/>
          <p:cNvSpPr/>
          <p:nvPr/>
        </p:nvSpPr>
        <p:spPr>
          <a:xfrm flipH="1">
            <a:off x="1197388" y="5550021"/>
            <a:ext cx="283773" cy="283140"/>
          </a:xfrm>
          <a:custGeom>
            <a:avLst/>
            <a:gdLst/>
            <a:ahLst/>
            <a:cxnLst/>
            <a:rect l="l" t="t" r="r" b="b"/>
            <a:pathLst>
              <a:path w="426727" h="425774" extrusionOk="0">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3" name="Google Shape;213;p12"/>
          <p:cNvSpPr/>
          <p:nvPr/>
        </p:nvSpPr>
        <p:spPr>
          <a:xfrm flipH="1">
            <a:off x="1198577" y="1859560"/>
            <a:ext cx="282563" cy="283159"/>
          </a:xfrm>
          <a:custGeom>
            <a:avLst/>
            <a:gdLst/>
            <a:ahLst/>
            <a:cxnLst/>
            <a:rect l="l" t="t" r="r" b="b"/>
            <a:pathLst>
              <a:path w="424907" h="425803" extrusionOk="0">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14" name="Google Shape;214;p12"/>
          <p:cNvSpPr/>
          <p:nvPr/>
        </p:nvSpPr>
        <p:spPr>
          <a:xfrm flipH="1">
            <a:off x="58665" y="16303"/>
            <a:ext cx="1535942" cy="1364789"/>
          </a:xfrm>
          <a:custGeom>
            <a:avLst/>
            <a:gdLst/>
            <a:ahLst/>
            <a:cxnLst/>
            <a:rect l="l" t="t" r="r" b="b"/>
            <a:pathLst>
              <a:path w="2178641" h="1935871" extrusionOk="0">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15" name="Google Shape;215;p12"/>
          <p:cNvSpPr/>
          <p:nvPr/>
        </p:nvSpPr>
        <p:spPr>
          <a:xfrm flipH="1">
            <a:off x="1800814" y="1"/>
            <a:ext cx="293838" cy="1213707"/>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16" name="Google Shape;216;p12"/>
          <p:cNvSpPr/>
          <p:nvPr/>
        </p:nvSpPr>
        <p:spPr>
          <a:xfrm flipH="1">
            <a:off x="5410" y="2259686"/>
            <a:ext cx="834740" cy="301189"/>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217" name="Google Shape;217;p12"/>
          <p:cNvGrpSpPr/>
          <p:nvPr/>
        </p:nvGrpSpPr>
        <p:grpSpPr>
          <a:xfrm flipH="1">
            <a:off x="-12" y="1675279"/>
            <a:ext cx="859165" cy="303525"/>
            <a:chOff x="11332534" y="1648654"/>
            <a:chExt cx="859165" cy="303525"/>
          </a:xfrm>
        </p:grpSpPr>
        <p:sp>
          <p:nvSpPr>
            <p:cNvPr id="218" name="Google Shape;218;p12"/>
            <p:cNvSpPr/>
            <p:nvPr/>
          </p:nvSpPr>
          <p:spPr>
            <a:xfrm>
              <a:off x="11471683" y="1648654"/>
              <a:ext cx="720016" cy="302852"/>
            </a:xfrm>
            <a:custGeom>
              <a:avLst/>
              <a:gdLst/>
              <a:ahLst/>
              <a:cxnLst/>
              <a:rect l="l" t="t" r="r" b="b"/>
              <a:pathLst>
                <a:path w="1021299" h="429577" extrusionOk="0">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19" name="Google Shape;219;p12"/>
            <p:cNvSpPr/>
            <p:nvPr/>
          </p:nvSpPr>
          <p:spPr>
            <a:xfrm>
              <a:off x="11332534" y="1654028"/>
              <a:ext cx="851720" cy="298151"/>
            </a:xfrm>
            <a:custGeom>
              <a:avLst/>
              <a:gdLst/>
              <a:ahLst/>
              <a:cxnLst/>
              <a:rect l="l" t="t" r="r" b="b"/>
              <a:pathLst>
                <a:path w="1208114" h="422909" extrusionOk="0">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sp>
        <p:nvSpPr>
          <p:cNvPr id="220" name="Google Shape;220;p12"/>
          <p:cNvSpPr/>
          <p:nvPr/>
        </p:nvSpPr>
        <p:spPr>
          <a:xfrm flipH="1">
            <a:off x="674943" y="465356"/>
            <a:ext cx="299536" cy="297506"/>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21" name="Google Shape;221;p12"/>
          <p:cNvSpPr/>
          <p:nvPr/>
        </p:nvSpPr>
        <p:spPr>
          <a:xfrm>
            <a:off x="12803" y="2758900"/>
            <a:ext cx="1414595" cy="1674112"/>
          </a:xfrm>
          <a:custGeom>
            <a:avLst/>
            <a:gdLst/>
            <a:ahLst/>
            <a:cxnLst/>
            <a:rect l="l" t="t" r="r" b="b"/>
            <a:pathLst>
              <a:path w="1796311" h="2125857" extrusionOk="0">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22" name="Google Shape;222;p12"/>
          <p:cNvSpPr/>
          <p:nvPr/>
        </p:nvSpPr>
        <p:spPr>
          <a:xfrm>
            <a:off x="446378" y="3454793"/>
            <a:ext cx="333797" cy="333047"/>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23" name="Google Shape;223;p12"/>
          <p:cNvSpPr/>
          <p:nvPr/>
        </p:nvSpPr>
        <p:spPr>
          <a:xfrm>
            <a:off x="1114793" y="2797434"/>
            <a:ext cx="166578" cy="330443"/>
          </a:xfrm>
          <a:custGeom>
            <a:avLst/>
            <a:gdLst/>
            <a:ahLst/>
            <a:cxnLst/>
            <a:rect l="l" t="t" r="r" b="b"/>
            <a:pathLst>
              <a:path w="211527" h="419610" extrusionOk="0">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224" name="Google Shape;224;p12"/>
          <p:cNvSpPr/>
          <p:nvPr/>
        </p:nvSpPr>
        <p:spPr>
          <a:xfrm flipH="1">
            <a:off x="1780681" y="2259675"/>
            <a:ext cx="334119" cy="1697491"/>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225" name="Google Shape;225;p12"/>
          <p:cNvSpPr txBox="1"/>
          <p:nvPr/>
        </p:nvSpPr>
        <p:spPr>
          <a:xfrm rot="5400000">
            <a:off x="-691150" y="627345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extLst>
      <p:ext uri="{BB962C8B-B14F-4D97-AF65-F5344CB8AC3E}">
        <p14:creationId xmlns:p14="http://schemas.microsoft.com/office/powerpoint/2010/main" val="4008772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016 Title and text left">
  <p:cSld name="016 Title and text left">
    <p:spTree>
      <p:nvGrpSpPr>
        <p:cNvPr id="1" name="Shape 364"/>
        <p:cNvGrpSpPr/>
        <p:nvPr/>
      </p:nvGrpSpPr>
      <p:grpSpPr>
        <a:xfrm>
          <a:off x="0" y="0"/>
          <a:ext cx="0" cy="0"/>
          <a:chOff x="0" y="0"/>
          <a:chExt cx="0" cy="0"/>
        </a:xfrm>
      </p:grpSpPr>
      <p:sp>
        <p:nvSpPr>
          <p:cNvPr id="365" name="Google Shape;365;p19"/>
          <p:cNvSpPr txBox="1">
            <a:spLocks noGrp="1"/>
          </p:cNvSpPr>
          <p:nvPr>
            <p:ph type="title"/>
          </p:nvPr>
        </p:nvSpPr>
        <p:spPr>
          <a:xfrm>
            <a:off x="377482" y="1126775"/>
            <a:ext cx="5848200" cy="763500"/>
          </a:xfrm>
          <a:prstGeom prst="rect">
            <a:avLst/>
          </a:prstGeom>
        </p:spPr>
        <p:txBody>
          <a:bodyPr spcFirstLastPara="1" wrap="square" lIns="121900" tIns="121900" rIns="121900" bIns="121900" anchor="t" anchorCtr="0">
            <a:noAutofit/>
          </a:bodyPr>
          <a:lstStyle>
            <a:lvl1pPr marL="0" marR="0" lvl="0" indent="0" algn="r" rtl="0">
              <a:lnSpc>
                <a:spcPct val="100000"/>
              </a:lnSpc>
              <a:spcBef>
                <a:spcPts val="0"/>
              </a:spcBef>
              <a:spcAft>
                <a:spcPts val="0"/>
              </a:spcAft>
              <a:buClr>
                <a:schemeClr val="accent2"/>
              </a:buClr>
              <a:buSzPts val="5000"/>
              <a:buFont typeface="Aldrich"/>
              <a:buNone/>
              <a:defRPr sz="5000">
                <a:solidFill>
                  <a:schemeClr val="accent2"/>
                </a:solidFill>
              </a:defRPr>
            </a:lvl1pPr>
            <a:lvl2pPr lvl="1"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algn="r"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a:endParaRPr/>
          </a:p>
        </p:txBody>
      </p:sp>
      <p:sp>
        <p:nvSpPr>
          <p:cNvPr id="366" name="Google Shape;366;p19"/>
          <p:cNvSpPr txBox="1">
            <a:spLocks noGrp="1"/>
          </p:cNvSpPr>
          <p:nvPr>
            <p:ph type="body" idx="1"/>
          </p:nvPr>
        </p:nvSpPr>
        <p:spPr>
          <a:xfrm>
            <a:off x="377325" y="2250100"/>
            <a:ext cx="5848200" cy="3565800"/>
          </a:xfrm>
          <a:prstGeom prst="rect">
            <a:avLst/>
          </a:prstGeom>
        </p:spPr>
        <p:txBody>
          <a:bodyPr spcFirstLastPara="1" wrap="square" lIns="121900" tIns="121900" rIns="121900" bIns="121900" anchor="t" anchorCtr="0">
            <a:noAutofit/>
          </a:bodyPr>
          <a:lstStyle>
            <a:lvl1pPr marL="457200" lvl="0" indent="-355600" algn="r">
              <a:spcBef>
                <a:spcPts val="0"/>
              </a:spcBef>
              <a:spcAft>
                <a:spcPts val="0"/>
              </a:spcAft>
              <a:buSzPts val="2000"/>
              <a:buChar char="●"/>
              <a:defRPr/>
            </a:lvl1pPr>
            <a:lvl2pPr marL="914400" lvl="1" indent="-355600" algn="r">
              <a:spcBef>
                <a:spcPts val="2100"/>
              </a:spcBef>
              <a:spcAft>
                <a:spcPts val="0"/>
              </a:spcAft>
              <a:buSzPts val="2000"/>
              <a:buChar char="○"/>
              <a:defRPr/>
            </a:lvl2pPr>
            <a:lvl3pPr marL="1371600" lvl="2" indent="-355600" algn="r">
              <a:spcBef>
                <a:spcPts val="2100"/>
              </a:spcBef>
              <a:spcAft>
                <a:spcPts val="0"/>
              </a:spcAft>
              <a:buSzPts val="2000"/>
              <a:buChar char="■"/>
              <a:defRPr/>
            </a:lvl3pPr>
            <a:lvl4pPr marL="1828800" lvl="3" indent="-355600" algn="r">
              <a:spcBef>
                <a:spcPts val="2100"/>
              </a:spcBef>
              <a:spcAft>
                <a:spcPts val="0"/>
              </a:spcAft>
              <a:buSzPts val="2000"/>
              <a:buChar char="●"/>
              <a:defRPr/>
            </a:lvl4pPr>
            <a:lvl5pPr marL="2286000" lvl="4" indent="-355600" algn="r">
              <a:spcBef>
                <a:spcPts val="2100"/>
              </a:spcBef>
              <a:spcAft>
                <a:spcPts val="0"/>
              </a:spcAft>
              <a:buSzPts val="2000"/>
              <a:buChar char="○"/>
              <a:defRPr/>
            </a:lvl5pPr>
            <a:lvl6pPr marL="2743200" lvl="5" indent="-355600" algn="r">
              <a:spcBef>
                <a:spcPts val="2100"/>
              </a:spcBef>
              <a:spcAft>
                <a:spcPts val="0"/>
              </a:spcAft>
              <a:buSzPts val="2000"/>
              <a:buChar char="■"/>
              <a:defRPr/>
            </a:lvl6pPr>
            <a:lvl7pPr marL="3200400" lvl="6" indent="-355600" algn="r">
              <a:spcBef>
                <a:spcPts val="2100"/>
              </a:spcBef>
              <a:spcAft>
                <a:spcPts val="0"/>
              </a:spcAft>
              <a:buSzPts val="2000"/>
              <a:buChar char="●"/>
              <a:defRPr/>
            </a:lvl7pPr>
            <a:lvl8pPr marL="3657600" lvl="7" indent="-355600" algn="r">
              <a:spcBef>
                <a:spcPts val="2100"/>
              </a:spcBef>
              <a:spcAft>
                <a:spcPts val="0"/>
              </a:spcAft>
              <a:buSzPts val="2000"/>
              <a:buChar char="○"/>
              <a:defRPr/>
            </a:lvl8pPr>
            <a:lvl9pPr marL="4114800" lvl="8" indent="-355600" algn="r">
              <a:spcBef>
                <a:spcPts val="2100"/>
              </a:spcBef>
              <a:spcAft>
                <a:spcPts val="2100"/>
              </a:spcAft>
              <a:buSzPts val="2000"/>
              <a:buChar char="■"/>
              <a:defRPr/>
            </a:lvl9pPr>
          </a:lstStyle>
          <a:p>
            <a:endParaRPr/>
          </a:p>
        </p:txBody>
      </p:sp>
      <p:sp>
        <p:nvSpPr>
          <p:cNvPr id="367" name="Google Shape;367;p19"/>
          <p:cNvSpPr/>
          <p:nvPr/>
        </p:nvSpPr>
        <p:spPr>
          <a:xfrm rot="10800000">
            <a:off x="2481957" y="5437704"/>
            <a:ext cx="341769" cy="1420295"/>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68" name="Google Shape;368;p19"/>
          <p:cNvSpPr/>
          <p:nvPr/>
        </p:nvSpPr>
        <p:spPr>
          <a:xfrm rot="5400000">
            <a:off x="584457" y="5346525"/>
            <a:ext cx="1052492" cy="1744166"/>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369" name="Google Shape;369;p19"/>
          <p:cNvGrpSpPr/>
          <p:nvPr/>
        </p:nvGrpSpPr>
        <p:grpSpPr>
          <a:xfrm rot="10800000">
            <a:off x="4541709" y="6241082"/>
            <a:ext cx="1053502" cy="345483"/>
            <a:chOff x="5715920" y="1422081"/>
            <a:chExt cx="1297416" cy="423386"/>
          </a:xfrm>
        </p:grpSpPr>
        <p:sp>
          <p:nvSpPr>
            <p:cNvPr id="370" name="Google Shape;370;p19"/>
            <p:cNvSpPr/>
            <p:nvPr/>
          </p:nvSpPr>
          <p:spPr>
            <a:xfrm>
              <a:off x="5715920" y="1424939"/>
              <a:ext cx="1297416" cy="420528"/>
            </a:xfrm>
            <a:custGeom>
              <a:avLst/>
              <a:gdLst/>
              <a:ahLst/>
              <a:cxnLst/>
              <a:rect l="l" t="t" r="r" b="b"/>
              <a:pathLst>
                <a:path w="1297416" h="420528" extrusionOk="0">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1" name="Google Shape;371;p19"/>
            <p:cNvSpPr/>
            <p:nvPr/>
          </p:nvSpPr>
          <p:spPr>
            <a:xfrm>
              <a:off x="5905500" y="1422081"/>
              <a:ext cx="923925" cy="12382"/>
            </a:xfrm>
            <a:custGeom>
              <a:avLst/>
              <a:gdLst/>
              <a:ahLst/>
              <a:cxnLst/>
              <a:rect l="l" t="t" r="r" b="b"/>
              <a:pathLst>
                <a:path w="923925" h="12382" extrusionOk="0">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72" name="Google Shape;372;p19"/>
          <p:cNvSpPr/>
          <p:nvPr/>
        </p:nvSpPr>
        <p:spPr>
          <a:xfrm rot="10800000">
            <a:off x="674698" y="5873712"/>
            <a:ext cx="348397" cy="348146"/>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73" name="Google Shape;373;p19"/>
          <p:cNvSpPr/>
          <p:nvPr/>
        </p:nvSpPr>
        <p:spPr>
          <a:xfrm rot="10800000">
            <a:off x="7652950" y="5975970"/>
            <a:ext cx="1042623" cy="875714"/>
          </a:xfrm>
          <a:custGeom>
            <a:avLst/>
            <a:gdLst/>
            <a:ahLst/>
            <a:cxnLst/>
            <a:rect l="l" t="t" r="r" b="b"/>
            <a:pathLst>
              <a:path w="1271491" h="1061471" extrusionOk="0">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74" name="Google Shape;374;p19"/>
          <p:cNvSpPr/>
          <p:nvPr/>
        </p:nvSpPr>
        <p:spPr>
          <a:xfrm rot="5400000">
            <a:off x="4621727" y="4733637"/>
            <a:ext cx="892228" cy="2961838"/>
          </a:xfrm>
          <a:custGeom>
            <a:avLst/>
            <a:gdLst/>
            <a:ahLst/>
            <a:cxnLst/>
            <a:rect l="l" t="t" r="r" b="b"/>
            <a:pathLst>
              <a:path w="1274612" h="4246363" extrusionOk="0">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75" name="Google Shape;375;p19"/>
          <p:cNvSpPr/>
          <p:nvPr/>
        </p:nvSpPr>
        <p:spPr>
          <a:xfrm flipH="1">
            <a:off x="11583738" y="5705537"/>
            <a:ext cx="608270" cy="887435"/>
          </a:xfrm>
          <a:custGeom>
            <a:avLst/>
            <a:gdLst/>
            <a:ahLst/>
            <a:cxnLst/>
            <a:rect l="l" t="t" r="r" b="b"/>
            <a:pathLst>
              <a:path w="737297" h="1062796" extrusionOk="0">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76" name="Google Shape;376;p19"/>
          <p:cNvSpPr/>
          <p:nvPr/>
        </p:nvSpPr>
        <p:spPr>
          <a:xfrm flipH="1">
            <a:off x="10184535" y="5707516"/>
            <a:ext cx="1052814" cy="1187438"/>
          </a:xfrm>
          <a:custGeom>
            <a:avLst/>
            <a:gdLst/>
            <a:ahLst/>
            <a:cxnLst/>
            <a:rect l="l" t="t" r="r" b="b"/>
            <a:pathLst>
              <a:path w="1276138" h="1422082" extrusionOk="0">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77" name="Google Shape;377;p19"/>
          <p:cNvSpPr/>
          <p:nvPr/>
        </p:nvSpPr>
        <p:spPr>
          <a:xfrm flipH="1">
            <a:off x="9353741" y="6019790"/>
            <a:ext cx="350477" cy="355521"/>
          </a:xfrm>
          <a:custGeom>
            <a:avLst/>
            <a:gdLst/>
            <a:ahLst/>
            <a:cxnLst/>
            <a:rect l="l" t="t" r="r" b="b"/>
            <a:pathLst>
              <a:path w="424821" h="425774" extrusionOk="0">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78" name="Google Shape;378;p19"/>
          <p:cNvSpPr/>
          <p:nvPr/>
        </p:nvSpPr>
        <p:spPr>
          <a:xfrm flipH="1">
            <a:off x="10193611" y="6304913"/>
            <a:ext cx="350484" cy="354731"/>
          </a:xfrm>
          <a:custGeom>
            <a:avLst/>
            <a:gdLst/>
            <a:ahLst/>
            <a:cxnLst/>
            <a:rect l="l" t="t" r="r" b="b"/>
            <a:pathLst>
              <a:path w="424829" h="424828" extrusionOk="0">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79" name="Google Shape;379;p19"/>
          <p:cNvSpPr/>
          <p:nvPr/>
        </p:nvSpPr>
        <p:spPr>
          <a:xfrm>
            <a:off x="9358102" y="-33791"/>
            <a:ext cx="341769" cy="1420295"/>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80" name="Google Shape;380;p19"/>
          <p:cNvSpPr/>
          <p:nvPr/>
        </p:nvSpPr>
        <p:spPr>
          <a:xfrm rot="-5400000">
            <a:off x="10565079" y="-195733"/>
            <a:ext cx="1052492" cy="1744166"/>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381" name="Google Shape;381;p19"/>
          <p:cNvGrpSpPr/>
          <p:nvPr/>
        </p:nvGrpSpPr>
        <p:grpSpPr>
          <a:xfrm>
            <a:off x="6606818" y="308394"/>
            <a:ext cx="1053502" cy="345483"/>
            <a:chOff x="5715920" y="1422081"/>
            <a:chExt cx="1297416" cy="423386"/>
          </a:xfrm>
        </p:grpSpPr>
        <p:sp>
          <p:nvSpPr>
            <p:cNvPr id="382" name="Google Shape;382;p19"/>
            <p:cNvSpPr/>
            <p:nvPr/>
          </p:nvSpPr>
          <p:spPr>
            <a:xfrm>
              <a:off x="5715920" y="1424939"/>
              <a:ext cx="1297416" cy="420528"/>
            </a:xfrm>
            <a:custGeom>
              <a:avLst/>
              <a:gdLst/>
              <a:ahLst/>
              <a:cxnLst/>
              <a:rect l="l" t="t" r="r" b="b"/>
              <a:pathLst>
                <a:path w="1297416" h="420528" extrusionOk="0">
                  <a:moveTo>
                    <a:pt x="1113504" y="0"/>
                  </a:moveTo>
                  <a:cubicBezTo>
                    <a:pt x="1225899" y="11430"/>
                    <a:pt x="1300194" y="98108"/>
                    <a:pt x="1297337" y="214313"/>
                  </a:cubicBezTo>
                  <a:cubicBezTo>
                    <a:pt x="1294479" y="327660"/>
                    <a:pt x="1211612" y="418148"/>
                    <a:pt x="1101122" y="419100"/>
                  </a:cubicBezTo>
                  <a:cubicBezTo>
                    <a:pt x="800132" y="421005"/>
                    <a:pt x="499142" y="421005"/>
                    <a:pt x="197199" y="419100"/>
                  </a:cubicBezTo>
                  <a:cubicBezTo>
                    <a:pt x="91472" y="418148"/>
                    <a:pt x="1937" y="320993"/>
                    <a:pt x="32" y="213360"/>
                  </a:cubicBezTo>
                  <a:cubicBezTo>
                    <a:pt x="-1873" y="103823"/>
                    <a:pt x="81947" y="9525"/>
                    <a:pt x="189579" y="952"/>
                  </a:cubicBezTo>
                  <a:cubicBezTo>
                    <a:pt x="198152" y="6668"/>
                    <a:pt x="207677" y="5715"/>
                    <a:pt x="217202" y="5715"/>
                  </a:cubicBezTo>
                  <a:cubicBezTo>
                    <a:pt x="506762" y="5715"/>
                    <a:pt x="795369" y="5715"/>
                    <a:pt x="1084929" y="5715"/>
                  </a:cubicBezTo>
                  <a:cubicBezTo>
                    <a:pt x="1094454" y="4763"/>
                    <a:pt x="1104932" y="5715"/>
                    <a:pt x="1113504" y="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3" name="Google Shape;383;p19"/>
            <p:cNvSpPr/>
            <p:nvPr/>
          </p:nvSpPr>
          <p:spPr>
            <a:xfrm>
              <a:off x="5905500" y="1422081"/>
              <a:ext cx="923925" cy="12382"/>
            </a:xfrm>
            <a:custGeom>
              <a:avLst/>
              <a:gdLst/>
              <a:ahLst/>
              <a:cxnLst/>
              <a:rect l="l" t="t" r="r" b="b"/>
              <a:pathLst>
                <a:path w="923925" h="12382" extrusionOk="0">
                  <a:moveTo>
                    <a:pt x="923925" y="2858"/>
                  </a:moveTo>
                  <a:cubicBezTo>
                    <a:pt x="900113" y="12383"/>
                    <a:pt x="874395" y="12383"/>
                    <a:pt x="848677" y="12383"/>
                  </a:cubicBezTo>
                  <a:cubicBezTo>
                    <a:pt x="590550" y="12383"/>
                    <a:pt x="333375" y="12383"/>
                    <a:pt x="75248" y="12383"/>
                  </a:cubicBezTo>
                  <a:cubicBezTo>
                    <a:pt x="49530" y="12383"/>
                    <a:pt x="24765" y="12383"/>
                    <a:pt x="0" y="2858"/>
                  </a:cubicBezTo>
                  <a:cubicBezTo>
                    <a:pt x="308610" y="-953"/>
                    <a:pt x="616268" y="-953"/>
                    <a:pt x="923925" y="285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grpSp>
      <p:sp>
        <p:nvSpPr>
          <p:cNvPr id="384" name="Google Shape;384;p19"/>
          <p:cNvSpPr/>
          <p:nvPr/>
        </p:nvSpPr>
        <p:spPr>
          <a:xfrm>
            <a:off x="11178934" y="673101"/>
            <a:ext cx="348397" cy="348146"/>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85" name="Google Shape;385;p19"/>
          <p:cNvSpPr/>
          <p:nvPr/>
        </p:nvSpPr>
        <p:spPr>
          <a:xfrm>
            <a:off x="3506455" y="-32925"/>
            <a:ext cx="1042623" cy="875714"/>
          </a:xfrm>
          <a:custGeom>
            <a:avLst/>
            <a:gdLst/>
            <a:ahLst/>
            <a:cxnLst/>
            <a:rect l="l" t="t" r="r" b="b"/>
            <a:pathLst>
              <a:path w="1271491" h="1061471" extrusionOk="0">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86" name="Google Shape;386;p19"/>
          <p:cNvSpPr/>
          <p:nvPr/>
        </p:nvSpPr>
        <p:spPr>
          <a:xfrm rot="-5400000">
            <a:off x="6688073" y="-800517"/>
            <a:ext cx="892228" cy="2961838"/>
          </a:xfrm>
          <a:custGeom>
            <a:avLst/>
            <a:gdLst/>
            <a:ahLst/>
            <a:cxnLst/>
            <a:rect l="l" t="t" r="r" b="b"/>
            <a:pathLst>
              <a:path w="1274612" h="4246363" extrusionOk="0">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87" name="Google Shape;387;p19"/>
          <p:cNvSpPr/>
          <p:nvPr/>
        </p:nvSpPr>
        <p:spPr>
          <a:xfrm rot="10800000" flipH="1">
            <a:off x="10020" y="301987"/>
            <a:ext cx="608270" cy="887435"/>
          </a:xfrm>
          <a:custGeom>
            <a:avLst/>
            <a:gdLst/>
            <a:ahLst/>
            <a:cxnLst/>
            <a:rect l="l" t="t" r="r" b="b"/>
            <a:pathLst>
              <a:path w="737297" h="1062796" extrusionOk="0">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88" name="Google Shape;388;p19"/>
          <p:cNvSpPr/>
          <p:nvPr/>
        </p:nvSpPr>
        <p:spPr>
          <a:xfrm rot="10800000" flipH="1">
            <a:off x="964680" y="4"/>
            <a:ext cx="1052814" cy="1187438"/>
          </a:xfrm>
          <a:custGeom>
            <a:avLst/>
            <a:gdLst/>
            <a:ahLst/>
            <a:cxnLst/>
            <a:rect l="l" t="t" r="r" b="b"/>
            <a:pathLst>
              <a:path w="1276138" h="1422082" extrusionOk="0">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89" name="Google Shape;389;p19"/>
          <p:cNvSpPr/>
          <p:nvPr/>
        </p:nvSpPr>
        <p:spPr>
          <a:xfrm rot="10800000" flipH="1">
            <a:off x="2497809" y="519648"/>
            <a:ext cx="350477" cy="355521"/>
          </a:xfrm>
          <a:custGeom>
            <a:avLst/>
            <a:gdLst/>
            <a:ahLst/>
            <a:cxnLst/>
            <a:rect l="l" t="t" r="r" b="b"/>
            <a:pathLst>
              <a:path w="424821" h="425774" extrusionOk="0">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90" name="Google Shape;390;p19"/>
          <p:cNvSpPr/>
          <p:nvPr/>
        </p:nvSpPr>
        <p:spPr>
          <a:xfrm rot="10800000" flipH="1">
            <a:off x="1657934" y="235314"/>
            <a:ext cx="350484" cy="354731"/>
          </a:xfrm>
          <a:custGeom>
            <a:avLst/>
            <a:gdLst/>
            <a:ahLst/>
            <a:cxnLst/>
            <a:rect l="l" t="t" r="r" b="b"/>
            <a:pathLst>
              <a:path w="424829" h="424828" extrusionOk="0">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91" name="Google Shape;391;p19"/>
          <p:cNvSpPr txBox="1"/>
          <p:nvPr/>
        </p:nvSpPr>
        <p:spPr>
          <a:xfrm rot="5400000">
            <a:off x="-691150" y="627345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extLst>
      <p:ext uri="{BB962C8B-B14F-4D97-AF65-F5344CB8AC3E}">
        <p14:creationId xmlns:p14="http://schemas.microsoft.com/office/powerpoint/2010/main" val="1541238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017 Title and text right">
  <p:cSld name="017 Title and text right">
    <p:bg>
      <p:bgPr>
        <a:solidFill>
          <a:schemeClr val="accent1"/>
        </a:solidFill>
        <a:effectLst/>
      </p:bgPr>
    </p:bg>
    <p:spTree>
      <p:nvGrpSpPr>
        <p:cNvPr id="1" name="Shape 392"/>
        <p:cNvGrpSpPr/>
        <p:nvPr/>
      </p:nvGrpSpPr>
      <p:grpSpPr>
        <a:xfrm>
          <a:off x="0" y="0"/>
          <a:ext cx="0" cy="0"/>
          <a:chOff x="0" y="0"/>
          <a:chExt cx="0" cy="0"/>
        </a:xfrm>
      </p:grpSpPr>
      <p:sp>
        <p:nvSpPr>
          <p:cNvPr id="393" name="Google Shape;393;p20"/>
          <p:cNvSpPr txBox="1">
            <a:spLocks noGrp="1"/>
          </p:cNvSpPr>
          <p:nvPr>
            <p:ph type="title"/>
          </p:nvPr>
        </p:nvSpPr>
        <p:spPr>
          <a:xfrm>
            <a:off x="2335650" y="4486450"/>
            <a:ext cx="7520700" cy="763500"/>
          </a:xfrm>
          <a:prstGeom prst="rect">
            <a:avLst/>
          </a:prstGeom>
        </p:spPr>
        <p:txBody>
          <a:bodyPr spcFirstLastPara="1" wrap="square" lIns="121900" tIns="121900" rIns="121900" bIns="121900" anchor="t" anchorCtr="0">
            <a:noAutofit/>
          </a:bodyPr>
          <a:lstStyle>
            <a:lvl1pPr marL="0" marR="0" lvl="0" indent="0" algn="ctr" rtl="0">
              <a:lnSpc>
                <a:spcPct val="100000"/>
              </a:lnSpc>
              <a:spcBef>
                <a:spcPts val="0"/>
              </a:spcBef>
              <a:spcAft>
                <a:spcPts val="0"/>
              </a:spcAft>
              <a:buClr>
                <a:schemeClr val="lt1"/>
              </a:buClr>
              <a:buSzPts val="5000"/>
              <a:buFont typeface="Aldrich"/>
              <a:buNone/>
              <a:defRPr sz="5000">
                <a:solidFill>
                  <a:schemeClr val="lt1"/>
                </a:solidFill>
              </a:defRPr>
            </a:lvl1pPr>
            <a:lvl2pPr lvl="1"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2pPr>
            <a:lvl3pPr lvl="2"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3pPr>
            <a:lvl4pPr lvl="3"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4pPr>
            <a:lvl5pPr lvl="4"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5pPr>
            <a:lvl6pPr lvl="5"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6pPr>
            <a:lvl7pPr lvl="6"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7pPr>
            <a:lvl8pPr lvl="7"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8pPr>
            <a:lvl9pPr lvl="8" algn="ctr" rtl="0">
              <a:spcBef>
                <a:spcPts val="0"/>
              </a:spcBef>
              <a:spcAft>
                <a:spcPts val="0"/>
              </a:spcAft>
              <a:buClr>
                <a:schemeClr val="lt1"/>
              </a:buClr>
              <a:buSzPts val="5000"/>
              <a:buFont typeface="Abril Fatface"/>
              <a:buNone/>
              <a:defRPr sz="5000">
                <a:solidFill>
                  <a:schemeClr val="lt1"/>
                </a:solidFill>
                <a:latin typeface="Abril Fatface"/>
                <a:ea typeface="Abril Fatface"/>
                <a:cs typeface="Abril Fatface"/>
                <a:sym typeface="Abril Fatface"/>
              </a:defRPr>
            </a:lvl9pPr>
          </a:lstStyle>
          <a:p>
            <a:endParaRPr/>
          </a:p>
        </p:txBody>
      </p:sp>
      <p:sp>
        <p:nvSpPr>
          <p:cNvPr id="394" name="Google Shape;394;p20"/>
          <p:cNvSpPr txBox="1">
            <a:spLocks noGrp="1"/>
          </p:cNvSpPr>
          <p:nvPr>
            <p:ph type="body" idx="1"/>
          </p:nvPr>
        </p:nvSpPr>
        <p:spPr>
          <a:xfrm>
            <a:off x="2335650" y="5449800"/>
            <a:ext cx="7520700" cy="1408200"/>
          </a:xfrm>
          <a:prstGeom prst="rect">
            <a:avLst/>
          </a:prstGeom>
        </p:spPr>
        <p:txBody>
          <a:bodyPr spcFirstLastPara="1" wrap="square" lIns="121900" tIns="121900" rIns="121900" bIns="121900" anchor="t" anchorCtr="0">
            <a:noAutofit/>
          </a:bodyPr>
          <a:lstStyle>
            <a:lvl1pPr marL="457200" lvl="0" indent="-355600" algn="ctr">
              <a:spcBef>
                <a:spcPts val="0"/>
              </a:spcBef>
              <a:spcAft>
                <a:spcPts val="0"/>
              </a:spcAft>
              <a:buClr>
                <a:schemeClr val="lt1"/>
              </a:buClr>
              <a:buSzPts val="2000"/>
              <a:buChar char="●"/>
              <a:defRPr>
                <a:solidFill>
                  <a:schemeClr val="lt1"/>
                </a:solidFill>
              </a:defRPr>
            </a:lvl1pPr>
            <a:lvl2pPr marL="914400" lvl="1" indent="-355600" algn="ctr">
              <a:spcBef>
                <a:spcPts val="2100"/>
              </a:spcBef>
              <a:spcAft>
                <a:spcPts val="0"/>
              </a:spcAft>
              <a:buClr>
                <a:schemeClr val="lt1"/>
              </a:buClr>
              <a:buSzPts val="2000"/>
              <a:buChar char="○"/>
              <a:defRPr>
                <a:solidFill>
                  <a:schemeClr val="lt1"/>
                </a:solidFill>
              </a:defRPr>
            </a:lvl2pPr>
            <a:lvl3pPr marL="1371600" lvl="2" indent="-355600" algn="ctr">
              <a:spcBef>
                <a:spcPts val="2100"/>
              </a:spcBef>
              <a:spcAft>
                <a:spcPts val="0"/>
              </a:spcAft>
              <a:buClr>
                <a:schemeClr val="lt1"/>
              </a:buClr>
              <a:buSzPts val="2000"/>
              <a:buChar char="■"/>
              <a:defRPr>
                <a:solidFill>
                  <a:schemeClr val="lt1"/>
                </a:solidFill>
              </a:defRPr>
            </a:lvl3pPr>
            <a:lvl4pPr marL="1828800" lvl="3" indent="-355600" algn="ctr">
              <a:spcBef>
                <a:spcPts val="2100"/>
              </a:spcBef>
              <a:spcAft>
                <a:spcPts val="0"/>
              </a:spcAft>
              <a:buClr>
                <a:schemeClr val="lt1"/>
              </a:buClr>
              <a:buSzPts val="2000"/>
              <a:buChar char="●"/>
              <a:defRPr>
                <a:solidFill>
                  <a:schemeClr val="lt1"/>
                </a:solidFill>
              </a:defRPr>
            </a:lvl4pPr>
            <a:lvl5pPr marL="2286000" lvl="4" indent="-355600" algn="ctr">
              <a:spcBef>
                <a:spcPts val="2100"/>
              </a:spcBef>
              <a:spcAft>
                <a:spcPts val="0"/>
              </a:spcAft>
              <a:buClr>
                <a:schemeClr val="lt1"/>
              </a:buClr>
              <a:buSzPts val="2000"/>
              <a:buChar char="○"/>
              <a:defRPr>
                <a:solidFill>
                  <a:schemeClr val="lt1"/>
                </a:solidFill>
              </a:defRPr>
            </a:lvl5pPr>
            <a:lvl6pPr marL="2743200" lvl="5" indent="-355600" algn="ctr">
              <a:spcBef>
                <a:spcPts val="2100"/>
              </a:spcBef>
              <a:spcAft>
                <a:spcPts val="0"/>
              </a:spcAft>
              <a:buClr>
                <a:schemeClr val="lt1"/>
              </a:buClr>
              <a:buSzPts val="2000"/>
              <a:buChar char="■"/>
              <a:defRPr>
                <a:solidFill>
                  <a:schemeClr val="lt1"/>
                </a:solidFill>
              </a:defRPr>
            </a:lvl6pPr>
            <a:lvl7pPr marL="3200400" lvl="6" indent="-355600" algn="ctr">
              <a:spcBef>
                <a:spcPts val="2100"/>
              </a:spcBef>
              <a:spcAft>
                <a:spcPts val="0"/>
              </a:spcAft>
              <a:buClr>
                <a:schemeClr val="lt1"/>
              </a:buClr>
              <a:buSzPts val="2000"/>
              <a:buChar char="●"/>
              <a:defRPr>
                <a:solidFill>
                  <a:schemeClr val="lt1"/>
                </a:solidFill>
              </a:defRPr>
            </a:lvl7pPr>
            <a:lvl8pPr marL="3657600" lvl="7" indent="-355600" algn="ctr">
              <a:spcBef>
                <a:spcPts val="2100"/>
              </a:spcBef>
              <a:spcAft>
                <a:spcPts val="0"/>
              </a:spcAft>
              <a:buClr>
                <a:schemeClr val="lt1"/>
              </a:buClr>
              <a:buSzPts val="2000"/>
              <a:buChar char="○"/>
              <a:defRPr>
                <a:solidFill>
                  <a:schemeClr val="lt1"/>
                </a:solidFill>
              </a:defRPr>
            </a:lvl8pPr>
            <a:lvl9pPr marL="4114800" lvl="8" indent="-355600" algn="ctr">
              <a:spcBef>
                <a:spcPts val="2100"/>
              </a:spcBef>
              <a:spcAft>
                <a:spcPts val="2100"/>
              </a:spcAft>
              <a:buClr>
                <a:schemeClr val="lt1"/>
              </a:buClr>
              <a:buSzPts val="2000"/>
              <a:buChar char="■"/>
              <a:defRPr>
                <a:solidFill>
                  <a:schemeClr val="lt1"/>
                </a:solidFill>
              </a:defRPr>
            </a:lvl9pPr>
          </a:lstStyle>
          <a:p>
            <a:endParaRPr/>
          </a:p>
        </p:txBody>
      </p:sp>
      <p:sp>
        <p:nvSpPr>
          <p:cNvPr id="395" name="Google Shape;395;p20"/>
          <p:cNvSpPr/>
          <p:nvPr/>
        </p:nvSpPr>
        <p:spPr>
          <a:xfrm>
            <a:off x="10710541" y="4848305"/>
            <a:ext cx="1412718" cy="847809"/>
          </a:xfrm>
          <a:custGeom>
            <a:avLst/>
            <a:gdLst/>
            <a:ahLst/>
            <a:cxnLst/>
            <a:rect l="l" t="t" r="r" b="b"/>
            <a:pathLst>
              <a:path w="2124388" h="1274901" extrusionOk="0">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6" name="Google Shape;396;p20"/>
          <p:cNvSpPr/>
          <p:nvPr/>
        </p:nvSpPr>
        <p:spPr>
          <a:xfrm>
            <a:off x="11047820" y="5889616"/>
            <a:ext cx="847535" cy="847570"/>
          </a:xfrm>
          <a:custGeom>
            <a:avLst/>
            <a:gdLst/>
            <a:ahLst/>
            <a:cxnLst/>
            <a:rect l="l" t="t" r="r" b="b"/>
            <a:pathLst>
              <a:path w="1274488" h="1274541" extrusionOk="0">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397" name="Google Shape;397;p20"/>
          <p:cNvSpPr/>
          <p:nvPr/>
        </p:nvSpPr>
        <p:spPr>
          <a:xfrm>
            <a:off x="10057352" y="5324591"/>
            <a:ext cx="283948" cy="1442596"/>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8" name="Google Shape;398;p20"/>
          <p:cNvSpPr/>
          <p:nvPr/>
        </p:nvSpPr>
        <p:spPr>
          <a:xfrm>
            <a:off x="9987463" y="4672649"/>
            <a:ext cx="423759" cy="423126"/>
          </a:xfrm>
          <a:custGeom>
            <a:avLst/>
            <a:gdLst/>
            <a:ahLst/>
            <a:cxnLst/>
            <a:rect l="l" t="t" r="r" b="b"/>
            <a:pathLst>
              <a:path w="637231" h="636279" extrusionOk="0">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399" name="Google Shape;399;p20"/>
          <p:cNvSpPr/>
          <p:nvPr/>
        </p:nvSpPr>
        <p:spPr>
          <a:xfrm>
            <a:off x="10710526" y="5523396"/>
            <a:ext cx="283773" cy="283140"/>
          </a:xfrm>
          <a:custGeom>
            <a:avLst/>
            <a:gdLst/>
            <a:ahLst/>
            <a:cxnLst/>
            <a:rect l="l" t="t" r="r" b="b"/>
            <a:pathLst>
              <a:path w="426727" h="425774" extrusionOk="0">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0" name="Google Shape;400;p20"/>
          <p:cNvSpPr/>
          <p:nvPr/>
        </p:nvSpPr>
        <p:spPr>
          <a:xfrm>
            <a:off x="10710547" y="1832935"/>
            <a:ext cx="282563" cy="283159"/>
          </a:xfrm>
          <a:custGeom>
            <a:avLst/>
            <a:gdLst/>
            <a:ahLst/>
            <a:cxnLst/>
            <a:rect l="l" t="t" r="r" b="b"/>
            <a:pathLst>
              <a:path w="424907" h="425803" extrusionOk="0">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01" name="Google Shape;401;p20"/>
          <p:cNvSpPr/>
          <p:nvPr/>
        </p:nvSpPr>
        <p:spPr>
          <a:xfrm>
            <a:off x="10597080" y="-10322"/>
            <a:ext cx="1535942" cy="1364789"/>
          </a:xfrm>
          <a:custGeom>
            <a:avLst/>
            <a:gdLst/>
            <a:ahLst/>
            <a:cxnLst/>
            <a:rect l="l" t="t" r="r" b="b"/>
            <a:pathLst>
              <a:path w="2178641" h="1935871" extrusionOk="0">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02" name="Google Shape;402;p20"/>
          <p:cNvSpPr/>
          <p:nvPr/>
        </p:nvSpPr>
        <p:spPr>
          <a:xfrm>
            <a:off x="10097035" y="-26624"/>
            <a:ext cx="293838" cy="1213707"/>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03" name="Google Shape;403;p20"/>
          <p:cNvSpPr/>
          <p:nvPr/>
        </p:nvSpPr>
        <p:spPr>
          <a:xfrm>
            <a:off x="11351537" y="2233061"/>
            <a:ext cx="834740" cy="301189"/>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404" name="Google Shape;404;p20"/>
          <p:cNvGrpSpPr/>
          <p:nvPr/>
        </p:nvGrpSpPr>
        <p:grpSpPr>
          <a:xfrm>
            <a:off x="11332534" y="1648654"/>
            <a:ext cx="859165" cy="303525"/>
            <a:chOff x="11332534" y="1648654"/>
            <a:chExt cx="859165" cy="303525"/>
          </a:xfrm>
        </p:grpSpPr>
        <p:sp>
          <p:nvSpPr>
            <p:cNvPr id="405" name="Google Shape;405;p20"/>
            <p:cNvSpPr/>
            <p:nvPr/>
          </p:nvSpPr>
          <p:spPr>
            <a:xfrm>
              <a:off x="11471683" y="1648654"/>
              <a:ext cx="720016" cy="302852"/>
            </a:xfrm>
            <a:custGeom>
              <a:avLst/>
              <a:gdLst/>
              <a:ahLst/>
              <a:cxnLst/>
              <a:rect l="l" t="t" r="r" b="b"/>
              <a:pathLst>
                <a:path w="1021299" h="429577" extrusionOk="0">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06" name="Google Shape;406;p20"/>
            <p:cNvSpPr/>
            <p:nvPr/>
          </p:nvSpPr>
          <p:spPr>
            <a:xfrm>
              <a:off x="11332534" y="1654028"/>
              <a:ext cx="851720" cy="298151"/>
            </a:xfrm>
            <a:custGeom>
              <a:avLst/>
              <a:gdLst/>
              <a:ahLst/>
              <a:cxnLst/>
              <a:rect l="l" t="t" r="r" b="b"/>
              <a:pathLst>
                <a:path w="1208114" h="422909" extrusionOk="0">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sp>
        <p:nvSpPr>
          <p:cNvPr id="407" name="Google Shape;407;p20"/>
          <p:cNvSpPr/>
          <p:nvPr/>
        </p:nvSpPr>
        <p:spPr>
          <a:xfrm>
            <a:off x="11217208" y="438731"/>
            <a:ext cx="299536" cy="297506"/>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08" name="Google Shape;408;p20"/>
          <p:cNvSpPr/>
          <p:nvPr/>
        </p:nvSpPr>
        <p:spPr>
          <a:xfrm flipH="1">
            <a:off x="10764290" y="2732275"/>
            <a:ext cx="1414595" cy="1674112"/>
          </a:xfrm>
          <a:custGeom>
            <a:avLst/>
            <a:gdLst/>
            <a:ahLst/>
            <a:cxnLst/>
            <a:rect l="l" t="t" r="r" b="b"/>
            <a:pathLst>
              <a:path w="1796311" h="2125857" extrusionOk="0">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09" name="Google Shape;409;p20"/>
          <p:cNvSpPr/>
          <p:nvPr/>
        </p:nvSpPr>
        <p:spPr>
          <a:xfrm flipH="1">
            <a:off x="11411512" y="3428168"/>
            <a:ext cx="333797" cy="333047"/>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10" name="Google Shape;410;p20"/>
          <p:cNvSpPr/>
          <p:nvPr/>
        </p:nvSpPr>
        <p:spPr>
          <a:xfrm flipH="1">
            <a:off x="10910316" y="2770809"/>
            <a:ext cx="166578" cy="330443"/>
          </a:xfrm>
          <a:custGeom>
            <a:avLst/>
            <a:gdLst/>
            <a:ahLst/>
            <a:cxnLst/>
            <a:rect l="l" t="t" r="r" b="b"/>
            <a:pathLst>
              <a:path w="211527" h="419610" extrusionOk="0">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11" name="Google Shape;411;p20"/>
          <p:cNvSpPr/>
          <p:nvPr/>
        </p:nvSpPr>
        <p:spPr>
          <a:xfrm>
            <a:off x="10076888" y="2233050"/>
            <a:ext cx="334119" cy="1697491"/>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2" name="Google Shape;412;p20"/>
          <p:cNvSpPr/>
          <p:nvPr/>
        </p:nvSpPr>
        <p:spPr>
          <a:xfrm rot="10800000">
            <a:off x="68728" y="1120649"/>
            <a:ext cx="1412718" cy="847809"/>
          </a:xfrm>
          <a:custGeom>
            <a:avLst/>
            <a:gdLst/>
            <a:ahLst/>
            <a:cxnLst/>
            <a:rect l="l" t="t" r="r" b="b"/>
            <a:pathLst>
              <a:path w="2124388" h="1274901" extrusionOk="0">
                <a:moveTo>
                  <a:pt x="866020" y="423"/>
                </a:moveTo>
                <a:cubicBezTo>
                  <a:pt x="1070808" y="423"/>
                  <a:pt x="1275595" y="-529"/>
                  <a:pt x="1480383" y="423"/>
                </a:cubicBezTo>
                <a:cubicBezTo>
                  <a:pt x="1850905" y="2328"/>
                  <a:pt x="2130940" y="289031"/>
                  <a:pt x="2124272" y="657648"/>
                </a:cubicBezTo>
                <a:cubicBezTo>
                  <a:pt x="2118558" y="987213"/>
                  <a:pt x="1835665" y="1269154"/>
                  <a:pt x="1506100" y="1274869"/>
                </a:cubicBezTo>
                <a:cubicBezTo>
                  <a:pt x="1376560" y="1276773"/>
                  <a:pt x="1283215" y="1196763"/>
                  <a:pt x="1275595" y="1076748"/>
                </a:cubicBezTo>
                <a:cubicBezTo>
                  <a:pt x="1267975" y="951019"/>
                  <a:pt x="1351795" y="859579"/>
                  <a:pt x="1485145" y="848148"/>
                </a:cubicBezTo>
                <a:cubicBezTo>
                  <a:pt x="1597540" y="838623"/>
                  <a:pt x="1673740" y="775758"/>
                  <a:pt x="1691837" y="677651"/>
                </a:cubicBezTo>
                <a:cubicBezTo>
                  <a:pt x="1709935" y="581448"/>
                  <a:pt x="1664215" y="490961"/>
                  <a:pt x="1577537" y="448098"/>
                </a:cubicBezTo>
                <a:cubicBezTo>
                  <a:pt x="1539437" y="429048"/>
                  <a:pt x="1498480" y="428096"/>
                  <a:pt x="1456570" y="428096"/>
                </a:cubicBezTo>
                <a:cubicBezTo>
                  <a:pt x="1065092" y="428096"/>
                  <a:pt x="672662" y="428096"/>
                  <a:pt x="281185" y="428096"/>
                </a:cubicBezTo>
                <a:cubicBezTo>
                  <a:pt x="254515" y="428096"/>
                  <a:pt x="226892" y="428096"/>
                  <a:pt x="200222" y="425238"/>
                </a:cubicBezTo>
                <a:cubicBezTo>
                  <a:pt x="77350" y="411903"/>
                  <a:pt x="-4565" y="319511"/>
                  <a:pt x="197" y="200448"/>
                </a:cubicBezTo>
                <a:cubicBezTo>
                  <a:pt x="4960" y="85196"/>
                  <a:pt x="94495" y="1376"/>
                  <a:pt x="218320" y="423"/>
                </a:cubicBezTo>
                <a:cubicBezTo>
                  <a:pt x="434537" y="423"/>
                  <a:pt x="650755" y="1376"/>
                  <a:pt x="866020" y="423"/>
                </a:cubicBezTo>
                <a:cubicBezTo>
                  <a:pt x="866020" y="1376"/>
                  <a:pt x="866020" y="1376"/>
                  <a:pt x="866020" y="423"/>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3" name="Google Shape;413;p20"/>
          <p:cNvSpPr/>
          <p:nvPr/>
        </p:nvSpPr>
        <p:spPr>
          <a:xfrm rot="10800000">
            <a:off x="296632" y="79577"/>
            <a:ext cx="847535" cy="847570"/>
          </a:xfrm>
          <a:custGeom>
            <a:avLst/>
            <a:gdLst/>
            <a:ahLst/>
            <a:cxnLst/>
            <a:rect l="l" t="t" r="r" b="b"/>
            <a:pathLst>
              <a:path w="1274488" h="1274541" extrusionOk="0">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14" name="Google Shape;414;p20"/>
          <p:cNvSpPr/>
          <p:nvPr/>
        </p:nvSpPr>
        <p:spPr>
          <a:xfrm rot="10800000">
            <a:off x="1850687" y="49576"/>
            <a:ext cx="283948" cy="1442596"/>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5" name="Google Shape;415;p20"/>
          <p:cNvSpPr/>
          <p:nvPr/>
        </p:nvSpPr>
        <p:spPr>
          <a:xfrm rot="10800000">
            <a:off x="1780765" y="1720989"/>
            <a:ext cx="423759" cy="423126"/>
          </a:xfrm>
          <a:custGeom>
            <a:avLst/>
            <a:gdLst/>
            <a:ahLst/>
            <a:cxnLst/>
            <a:rect l="l" t="t" r="r" b="b"/>
            <a:pathLst>
              <a:path w="637231" h="636279" extrusionOk="0">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6" name="Google Shape;416;p20"/>
          <p:cNvSpPr/>
          <p:nvPr/>
        </p:nvSpPr>
        <p:spPr>
          <a:xfrm rot="10800000">
            <a:off x="1197688" y="1010228"/>
            <a:ext cx="283773" cy="283140"/>
          </a:xfrm>
          <a:custGeom>
            <a:avLst/>
            <a:gdLst/>
            <a:ahLst/>
            <a:cxnLst/>
            <a:rect l="l" t="t" r="r" b="b"/>
            <a:pathLst>
              <a:path w="426727" h="425774" extrusionOk="0">
                <a:moveTo>
                  <a:pt x="426720" y="209550"/>
                </a:moveTo>
                <a:cubicBezTo>
                  <a:pt x="427672" y="329565"/>
                  <a:pt x="334327" y="424815"/>
                  <a:pt x="214313" y="425767"/>
                </a:cubicBezTo>
                <a:cubicBezTo>
                  <a:pt x="97155" y="426720"/>
                  <a:pt x="952" y="330517"/>
                  <a:pt x="0" y="210503"/>
                </a:cubicBezTo>
                <a:cubicBezTo>
                  <a:pt x="0" y="95250"/>
                  <a:pt x="96202" y="0"/>
                  <a:pt x="213360" y="0"/>
                </a:cubicBezTo>
                <a:cubicBezTo>
                  <a:pt x="331470" y="0"/>
                  <a:pt x="425767" y="92392"/>
                  <a:pt x="426720" y="209550"/>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17" name="Google Shape;417;p20"/>
          <p:cNvSpPr/>
          <p:nvPr/>
        </p:nvSpPr>
        <p:spPr>
          <a:xfrm rot="10800000">
            <a:off x="1198877" y="4700669"/>
            <a:ext cx="282563" cy="283159"/>
          </a:xfrm>
          <a:custGeom>
            <a:avLst/>
            <a:gdLst/>
            <a:ahLst/>
            <a:cxnLst/>
            <a:rect l="l" t="t" r="r" b="b"/>
            <a:pathLst>
              <a:path w="424907" h="425803" extrusionOk="0">
                <a:moveTo>
                  <a:pt x="216281" y="29"/>
                </a:moveTo>
                <a:cubicBezTo>
                  <a:pt x="333439" y="2887"/>
                  <a:pt x="426784" y="99089"/>
                  <a:pt x="424879" y="216246"/>
                </a:cubicBezTo>
                <a:cubicBezTo>
                  <a:pt x="422974" y="332451"/>
                  <a:pt x="324866" y="426749"/>
                  <a:pt x="209614" y="425796"/>
                </a:cubicBezTo>
                <a:cubicBezTo>
                  <a:pt x="90551" y="423892"/>
                  <a:pt x="-2794" y="325784"/>
                  <a:pt x="64" y="206721"/>
                </a:cubicBezTo>
                <a:cubicBezTo>
                  <a:pt x="1969" y="89564"/>
                  <a:pt x="98171" y="-1876"/>
                  <a:pt x="216281" y="2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18" name="Google Shape;418;p20"/>
          <p:cNvSpPr/>
          <p:nvPr/>
        </p:nvSpPr>
        <p:spPr>
          <a:xfrm rot="10800000">
            <a:off x="58965" y="5462297"/>
            <a:ext cx="1535942" cy="1364789"/>
          </a:xfrm>
          <a:custGeom>
            <a:avLst/>
            <a:gdLst/>
            <a:ahLst/>
            <a:cxnLst/>
            <a:rect l="l" t="t" r="r" b="b"/>
            <a:pathLst>
              <a:path w="2178641" h="1935871" extrusionOk="0">
                <a:moveTo>
                  <a:pt x="1092637" y="211906"/>
                </a:moveTo>
                <a:cubicBezTo>
                  <a:pt x="742117" y="211906"/>
                  <a:pt x="458272" y="494798"/>
                  <a:pt x="458272" y="847224"/>
                </a:cubicBezTo>
                <a:cubicBezTo>
                  <a:pt x="458272" y="1199649"/>
                  <a:pt x="739260" y="1482541"/>
                  <a:pt x="1090732" y="1484446"/>
                </a:cubicBezTo>
                <a:cubicBezTo>
                  <a:pt x="1441252" y="1485399"/>
                  <a:pt x="1727002" y="1199649"/>
                  <a:pt x="1727002" y="849129"/>
                </a:cubicBezTo>
                <a:cubicBezTo>
                  <a:pt x="1727002" y="497656"/>
                  <a:pt x="1443157" y="211906"/>
                  <a:pt x="1092637" y="211906"/>
                </a:cubicBezTo>
                <a:close/>
                <a:moveTo>
                  <a:pt x="408890" y="0"/>
                </a:moveTo>
                <a:lnTo>
                  <a:pt x="1765765" y="0"/>
                </a:lnTo>
                <a:lnTo>
                  <a:pt x="1857139" y="81890"/>
                </a:lnTo>
                <a:cubicBezTo>
                  <a:pt x="1910598" y="133563"/>
                  <a:pt x="1960366" y="189046"/>
                  <a:pt x="2001323" y="253816"/>
                </a:cubicBezTo>
                <a:cubicBezTo>
                  <a:pt x="2144198" y="478606"/>
                  <a:pt x="2202300" y="720541"/>
                  <a:pt x="2169916" y="984383"/>
                </a:cubicBezTo>
                <a:cubicBezTo>
                  <a:pt x="2133720" y="1280611"/>
                  <a:pt x="1990845" y="1517783"/>
                  <a:pt x="1762245" y="1702568"/>
                </a:cubicBezTo>
                <a:cubicBezTo>
                  <a:pt x="1563173" y="1863541"/>
                  <a:pt x="1327906" y="1945456"/>
                  <a:pt x="1072635" y="1934978"/>
                </a:cubicBezTo>
                <a:cubicBezTo>
                  <a:pt x="649726" y="1918786"/>
                  <a:pt x="323018" y="1724476"/>
                  <a:pt x="127756" y="1346333"/>
                </a:cubicBezTo>
                <a:cubicBezTo>
                  <a:pt x="-60840" y="980573"/>
                  <a:pt x="-37027" y="613861"/>
                  <a:pt x="175381" y="262388"/>
                </a:cubicBezTo>
                <a:cubicBezTo>
                  <a:pt x="230626" y="171901"/>
                  <a:pt x="301110" y="90938"/>
                  <a:pt x="383978" y="23311"/>
                </a:cubicBezTo>
                <a:cubicBezTo>
                  <a:pt x="390645" y="18072"/>
                  <a:pt x="397551" y="12833"/>
                  <a:pt x="404457" y="5928"/>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19" name="Google Shape;419;p20"/>
          <p:cNvSpPr/>
          <p:nvPr/>
        </p:nvSpPr>
        <p:spPr>
          <a:xfrm rot="10800000">
            <a:off x="1801114" y="5629680"/>
            <a:ext cx="293838" cy="1213707"/>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20" name="Google Shape;420;p20"/>
          <p:cNvSpPr/>
          <p:nvPr/>
        </p:nvSpPr>
        <p:spPr>
          <a:xfrm rot="10800000">
            <a:off x="5710" y="4282513"/>
            <a:ext cx="834740" cy="301189"/>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nvGrpSpPr>
          <p:cNvPr id="421" name="Google Shape;421;p20"/>
          <p:cNvGrpSpPr/>
          <p:nvPr/>
        </p:nvGrpSpPr>
        <p:grpSpPr>
          <a:xfrm rot="10800000">
            <a:off x="288" y="4864584"/>
            <a:ext cx="859165" cy="303525"/>
            <a:chOff x="11332534" y="1648654"/>
            <a:chExt cx="859165" cy="303525"/>
          </a:xfrm>
        </p:grpSpPr>
        <p:sp>
          <p:nvSpPr>
            <p:cNvPr id="422" name="Google Shape;422;p20"/>
            <p:cNvSpPr/>
            <p:nvPr/>
          </p:nvSpPr>
          <p:spPr>
            <a:xfrm>
              <a:off x="11471683" y="1648654"/>
              <a:ext cx="720016" cy="302852"/>
            </a:xfrm>
            <a:custGeom>
              <a:avLst/>
              <a:gdLst/>
              <a:ahLst/>
              <a:cxnLst/>
              <a:rect l="l" t="t" r="r" b="b"/>
              <a:pathLst>
                <a:path w="1021299" h="429577" extrusionOk="0">
                  <a:moveTo>
                    <a:pt x="1019394" y="429578"/>
                  </a:moveTo>
                  <a:cubicBezTo>
                    <a:pt x="1016537" y="429578"/>
                    <a:pt x="1013680" y="428625"/>
                    <a:pt x="1011775" y="427672"/>
                  </a:cubicBezTo>
                  <a:cubicBezTo>
                    <a:pt x="990819" y="414338"/>
                    <a:pt x="987962" y="393382"/>
                    <a:pt x="987962" y="370522"/>
                  </a:cubicBezTo>
                  <a:cubicBezTo>
                    <a:pt x="987962" y="294322"/>
                    <a:pt x="988915" y="218122"/>
                    <a:pt x="987962" y="141922"/>
                  </a:cubicBezTo>
                  <a:cubicBezTo>
                    <a:pt x="987962" y="111442"/>
                    <a:pt x="987010" y="80963"/>
                    <a:pt x="960340" y="60007"/>
                  </a:cubicBezTo>
                  <a:cubicBezTo>
                    <a:pt x="948910" y="51435"/>
                    <a:pt x="935575" y="43815"/>
                    <a:pt x="921287" y="44767"/>
                  </a:cubicBezTo>
                  <a:cubicBezTo>
                    <a:pt x="837467" y="48578"/>
                    <a:pt x="756505" y="19050"/>
                    <a:pt x="671732" y="22860"/>
                  </a:cubicBezTo>
                  <a:cubicBezTo>
                    <a:pt x="587912" y="26670"/>
                    <a:pt x="503140" y="28575"/>
                    <a:pt x="420272" y="22860"/>
                  </a:cubicBezTo>
                  <a:cubicBezTo>
                    <a:pt x="305972" y="15240"/>
                    <a:pt x="194529" y="48578"/>
                    <a:pt x="80229" y="42863"/>
                  </a:cubicBezTo>
                  <a:cubicBezTo>
                    <a:pt x="56417" y="41910"/>
                    <a:pt x="32604" y="45720"/>
                    <a:pt x="10697" y="32385"/>
                  </a:cubicBezTo>
                  <a:cubicBezTo>
                    <a:pt x="1172" y="26670"/>
                    <a:pt x="-733" y="18097"/>
                    <a:pt x="220" y="7620"/>
                  </a:cubicBezTo>
                  <a:cubicBezTo>
                    <a:pt x="23079" y="-953"/>
                    <a:pt x="46892" y="1905"/>
                    <a:pt x="70704" y="1905"/>
                  </a:cubicBezTo>
                  <a:cubicBezTo>
                    <a:pt x="368837" y="1905"/>
                    <a:pt x="666969" y="1905"/>
                    <a:pt x="964150" y="1905"/>
                  </a:cubicBezTo>
                  <a:cubicBezTo>
                    <a:pt x="983200" y="1905"/>
                    <a:pt x="1002250" y="0"/>
                    <a:pt x="1021300" y="0"/>
                  </a:cubicBezTo>
                  <a:cubicBezTo>
                    <a:pt x="1020348" y="141922"/>
                    <a:pt x="1020348" y="285750"/>
                    <a:pt x="1019394" y="4295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423" name="Google Shape;423;p20"/>
            <p:cNvSpPr/>
            <p:nvPr/>
          </p:nvSpPr>
          <p:spPr>
            <a:xfrm>
              <a:off x="11332534" y="1654028"/>
              <a:ext cx="851720" cy="298151"/>
            </a:xfrm>
            <a:custGeom>
              <a:avLst/>
              <a:gdLst/>
              <a:ahLst/>
              <a:cxnLst/>
              <a:rect l="l" t="t" r="r" b="b"/>
              <a:pathLst>
                <a:path w="1208114" h="422909" extrusionOk="0">
                  <a:moveTo>
                    <a:pt x="1208115" y="10478"/>
                  </a:moveTo>
                  <a:cubicBezTo>
                    <a:pt x="1208115" y="146685"/>
                    <a:pt x="1208115" y="283845"/>
                    <a:pt x="1208115" y="420053"/>
                  </a:cubicBezTo>
                  <a:cubicBezTo>
                    <a:pt x="1026186" y="421005"/>
                    <a:pt x="844259" y="421958"/>
                    <a:pt x="661379" y="422910"/>
                  </a:cubicBezTo>
                  <a:cubicBezTo>
                    <a:pt x="515646" y="422910"/>
                    <a:pt x="369914" y="422910"/>
                    <a:pt x="224182" y="422910"/>
                  </a:cubicBezTo>
                  <a:cubicBezTo>
                    <a:pt x="165127" y="422910"/>
                    <a:pt x="107977" y="411480"/>
                    <a:pt x="67019" y="369570"/>
                  </a:cubicBezTo>
                  <a:cubicBezTo>
                    <a:pt x="3202" y="304800"/>
                    <a:pt x="-16801" y="224790"/>
                    <a:pt x="14632" y="138113"/>
                  </a:cubicBezTo>
                  <a:cubicBezTo>
                    <a:pt x="44159" y="54293"/>
                    <a:pt x="106071" y="7620"/>
                    <a:pt x="195607" y="0"/>
                  </a:cubicBezTo>
                  <a:cubicBezTo>
                    <a:pt x="204179" y="953"/>
                    <a:pt x="212752" y="2858"/>
                    <a:pt x="221324" y="3810"/>
                  </a:cubicBezTo>
                  <a:cubicBezTo>
                    <a:pt x="238469" y="9525"/>
                    <a:pt x="255614" y="6668"/>
                    <a:pt x="272759" y="6668"/>
                  </a:cubicBezTo>
                  <a:cubicBezTo>
                    <a:pt x="567082" y="6668"/>
                    <a:pt x="861404" y="6668"/>
                    <a:pt x="1155727" y="6668"/>
                  </a:cubicBezTo>
                  <a:cubicBezTo>
                    <a:pt x="1174777" y="5715"/>
                    <a:pt x="1191921" y="1905"/>
                    <a:pt x="1208115" y="10478"/>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grpSp>
      <p:sp>
        <p:nvSpPr>
          <p:cNvPr id="424" name="Google Shape;424;p20"/>
          <p:cNvSpPr/>
          <p:nvPr/>
        </p:nvSpPr>
        <p:spPr>
          <a:xfrm rot="10800000">
            <a:off x="675243" y="6080525"/>
            <a:ext cx="299536" cy="297506"/>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25" name="Google Shape;425;p20"/>
          <p:cNvSpPr/>
          <p:nvPr/>
        </p:nvSpPr>
        <p:spPr>
          <a:xfrm rot="10800000" flipH="1">
            <a:off x="13103" y="2410376"/>
            <a:ext cx="1414595" cy="1674112"/>
          </a:xfrm>
          <a:custGeom>
            <a:avLst/>
            <a:gdLst/>
            <a:ahLst/>
            <a:cxnLst/>
            <a:rect l="l" t="t" r="r" b="b"/>
            <a:pathLst>
              <a:path w="1796311" h="2125857" extrusionOk="0">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26" name="Google Shape;426;p20"/>
          <p:cNvSpPr/>
          <p:nvPr/>
        </p:nvSpPr>
        <p:spPr>
          <a:xfrm rot="10800000" flipH="1">
            <a:off x="446678" y="3055548"/>
            <a:ext cx="333797" cy="333047"/>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27" name="Google Shape;427;p20"/>
          <p:cNvSpPr/>
          <p:nvPr/>
        </p:nvSpPr>
        <p:spPr>
          <a:xfrm rot="10800000" flipH="1">
            <a:off x="1115093" y="3715512"/>
            <a:ext cx="166578" cy="330443"/>
          </a:xfrm>
          <a:custGeom>
            <a:avLst/>
            <a:gdLst/>
            <a:ahLst/>
            <a:cxnLst/>
            <a:rect l="l" t="t" r="r" b="b"/>
            <a:pathLst>
              <a:path w="211527" h="419610" extrusionOk="0">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428" name="Google Shape;428;p20"/>
          <p:cNvSpPr/>
          <p:nvPr/>
        </p:nvSpPr>
        <p:spPr>
          <a:xfrm rot="10800000">
            <a:off x="1780981" y="2886222"/>
            <a:ext cx="334119" cy="1697491"/>
          </a:xfrm>
          <a:custGeom>
            <a:avLst/>
            <a:gdLst/>
            <a:ahLst/>
            <a:cxnLst/>
            <a:rect l="l" t="t" r="r" b="b"/>
            <a:pathLst>
              <a:path w="426989" h="2169318" extrusionOk="0">
                <a:moveTo>
                  <a:pt x="7652" y="173007"/>
                </a:moveTo>
                <a:cubicBezTo>
                  <a:pt x="29559" y="57755"/>
                  <a:pt x="114331" y="-7015"/>
                  <a:pt x="232442" y="605"/>
                </a:cubicBezTo>
                <a:cubicBezTo>
                  <a:pt x="339122" y="7272"/>
                  <a:pt x="419131" y="90140"/>
                  <a:pt x="425799" y="199677"/>
                </a:cubicBezTo>
                <a:cubicBezTo>
                  <a:pt x="427704" y="240635"/>
                  <a:pt x="426752" y="282545"/>
                  <a:pt x="426752" y="323502"/>
                </a:cubicBezTo>
                <a:cubicBezTo>
                  <a:pt x="426752" y="859760"/>
                  <a:pt x="426752" y="1396017"/>
                  <a:pt x="426752" y="1931322"/>
                </a:cubicBezTo>
                <a:cubicBezTo>
                  <a:pt x="426752" y="2047527"/>
                  <a:pt x="381031" y="2119918"/>
                  <a:pt x="285781" y="2156113"/>
                </a:cubicBezTo>
                <a:cubicBezTo>
                  <a:pt x="170529" y="2199927"/>
                  <a:pt x="39084" y="2130395"/>
                  <a:pt x="9556" y="2011332"/>
                </a:cubicBezTo>
                <a:cubicBezTo>
                  <a:pt x="1937" y="1981805"/>
                  <a:pt x="31" y="1952277"/>
                  <a:pt x="31" y="1921797"/>
                </a:cubicBezTo>
                <a:cubicBezTo>
                  <a:pt x="31" y="1365538"/>
                  <a:pt x="31" y="808325"/>
                  <a:pt x="31" y="252065"/>
                </a:cubicBezTo>
                <a:cubicBezTo>
                  <a:pt x="31" y="228252"/>
                  <a:pt x="-921" y="204440"/>
                  <a:pt x="7652" y="181580"/>
                </a:cubicBezTo>
                <a:cubicBezTo>
                  <a:pt x="19081" y="197772"/>
                  <a:pt x="12414" y="215870"/>
                  <a:pt x="12414" y="232062"/>
                </a:cubicBezTo>
                <a:cubicBezTo>
                  <a:pt x="12414" y="754985"/>
                  <a:pt x="12414" y="1277907"/>
                  <a:pt x="12414" y="1801782"/>
                </a:cubicBezTo>
                <a:cubicBezTo>
                  <a:pt x="12414" y="1276002"/>
                  <a:pt x="12414" y="750222"/>
                  <a:pt x="12414" y="225395"/>
                </a:cubicBezTo>
                <a:cubicBezTo>
                  <a:pt x="11462" y="207297"/>
                  <a:pt x="16224" y="189200"/>
                  <a:pt x="7652" y="1730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972245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009 Big Title">
  <p:cSld name="009 Big Title">
    <p:bg>
      <p:bgPr>
        <a:solidFill>
          <a:schemeClr val="accent2"/>
        </a:solidFill>
        <a:effectLst/>
      </p:bgPr>
    </p:bg>
    <p:spTree>
      <p:nvGrpSpPr>
        <p:cNvPr id="1" name="Shape 177"/>
        <p:cNvGrpSpPr/>
        <p:nvPr/>
      </p:nvGrpSpPr>
      <p:grpSpPr>
        <a:xfrm>
          <a:off x="0" y="0"/>
          <a:ext cx="0" cy="0"/>
          <a:chOff x="0" y="0"/>
          <a:chExt cx="0" cy="0"/>
        </a:xfrm>
      </p:grpSpPr>
      <p:sp>
        <p:nvSpPr>
          <p:cNvPr id="178" name="Google Shape;178;p11"/>
          <p:cNvSpPr txBox="1">
            <a:spLocks noGrp="1"/>
          </p:cNvSpPr>
          <p:nvPr>
            <p:ph type="title"/>
          </p:nvPr>
        </p:nvSpPr>
        <p:spPr>
          <a:xfrm>
            <a:off x="1522650" y="1197775"/>
            <a:ext cx="9211500" cy="3160800"/>
          </a:xfrm>
          <a:prstGeom prst="rect">
            <a:avLst/>
          </a:prstGeom>
        </p:spPr>
        <p:txBody>
          <a:bodyPr spcFirstLastPara="1" wrap="square" lIns="121900" tIns="121900" rIns="121900" bIns="121900" anchor="b" anchorCtr="0">
            <a:noAutofit/>
          </a:bodyPr>
          <a:lstStyle>
            <a:lvl1pPr lvl="0" algn="ctr" rtl="0">
              <a:spcBef>
                <a:spcPts val="0"/>
              </a:spcBef>
              <a:spcAft>
                <a:spcPts val="0"/>
              </a:spcAft>
              <a:buClr>
                <a:schemeClr val="lt1"/>
              </a:buClr>
              <a:buSzPts val="8000"/>
              <a:buNone/>
              <a:defRPr sz="8000">
                <a:solidFill>
                  <a:schemeClr val="lt1"/>
                </a:solidFill>
              </a:defRPr>
            </a:lvl1pPr>
            <a:lvl2pPr lvl="1" algn="ctr" rtl="0">
              <a:spcBef>
                <a:spcPts val="0"/>
              </a:spcBef>
              <a:spcAft>
                <a:spcPts val="0"/>
              </a:spcAft>
              <a:buClr>
                <a:schemeClr val="lt1"/>
              </a:buClr>
              <a:buSzPts val="8000"/>
              <a:buNone/>
              <a:defRPr sz="8000">
                <a:solidFill>
                  <a:schemeClr val="lt1"/>
                </a:solidFill>
              </a:defRPr>
            </a:lvl2pPr>
            <a:lvl3pPr lvl="2" algn="ctr" rtl="0">
              <a:spcBef>
                <a:spcPts val="0"/>
              </a:spcBef>
              <a:spcAft>
                <a:spcPts val="0"/>
              </a:spcAft>
              <a:buClr>
                <a:schemeClr val="lt1"/>
              </a:buClr>
              <a:buSzPts val="8000"/>
              <a:buNone/>
              <a:defRPr sz="8000">
                <a:solidFill>
                  <a:schemeClr val="lt1"/>
                </a:solidFill>
              </a:defRPr>
            </a:lvl3pPr>
            <a:lvl4pPr lvl="3" algn="ctr" rtl="0">
              <a:spcBef>
                <a:spcPts val="0"/>
              </a:spcBef>
              <a:spcAft>
                <a:spcPts val="0"/>
              </a:spcAft>
              <a:buClr>
                <a:schemeClr val="lt1"/>
              </a:buClr>
              <a:buSzPts val="8000"/>
              <a:buNone/>
              <a:defRPr sz="8000">
                <a:solidFill>
                  <a:schemeClr val="lt1"/>
                </a:solidFill>
              </a:defRPr>
            </a:lvl4pPr>
            <a:lvl5pPr lvl="4" algn="ctr" rtl="0">
              <a:spcBef>
                <a:spcPts val="0"/>
              </a:spcBef>
              <a:spcAft>
                <a:spcPts val="0"/>
              </a:spcAft>
              <a:buClr>
                <a:schemeClr val="lt1"/>
              </a:buClr>
              <a:buSzPts val="8000"/>
              <a:buNone/>
              <a:defRPr sz="8000">
                <a:solidFill>
                  <a:schemeClr val="lt1"/>
                </a:solidFill>
              </a:defRPr>
            </a:lvl5pPr>
            <a:lvl6pPr lvl="5" algn="ctr" rtl="0">
              <a:spcBef>
                <a:spcPts val="0"/>
              </a:spcBef>
              <a:spcAft>
                <a:spcPts val="0"/>
              </a:spcAft>
              <a:buClr>
                <a:schemeClr val="lt1"/>
              </a:buClr>
              <a:buSzPts val="8000"/>
              <a:buNone/>
              <a:defRPr sz="8000">
                <a:solidFill>
                  <a:schemeClr val="lt1"/>
                </a:solidFill>
              </a:defRPr>
            </a:lvl6pPr>
            <a:lvl7pPr lvl="6" algn="ctr" rtl="0">
              <a:spcBef>
                <a:spcPts val="0"/>
              </a:spcBef>
              <a:spcAft>
                <a:spcPts val="0"/>
              </a:spcAft>
              <a:buClr>
                <a:schemeClr val="lt1"/>
              </a:buClr>
              <a:buSzPts val="8000"/>
              <a:buNone/>
              <a:defRPr sz="8000">
                <a:solidFill>
                  <a:schemeClr val="lt1"/>
                </a:solidFill>
              </a:defRPr>
            </a:lvl7pPr>
            <a:lvl8pPr lvl="7" algn="ctr" rtl="0">
              <a:spcBef>
                <a:spcPts val="0"/>
              </a:spcBef>
              <a:spcAft>
                <a:spcPts val="0"/>
              </a:spcAft>
              <a:buClr>
                <a:schemeClr val="lt1"/>
              </a:buClr>
              <a:buSzPts val="8000"/>
              <a:buNone/>
              <a:defRPr sz="8000">
                <a:solidFill>
                  <a:schemeClr val="lt1"/>
                </a:solidFill>
              </a:defRPr>
            </a:lvl8pPr>
            <a:lvl9pPr lvl="8" algn="ctr" rtl="0">
              <a:spcBef>
                <a:spcPts val="0"/>
              </a:spcBef>
              <a:spcAft>
                <a:spcPts val="0"/>
              </a:spcAft>
              <a:buClr>
                <a:schemeClr val="lt1"/>
              </a:buClr>
              <a:buSzPts val="8000"/>
              <a:buNone/>
              <a:defRPr sz="8000">
                <a:solidFill>
                  <a:schemeClr val="lt1"/>
                </a:solidFill>
              </a:defRPr>
            </a:lvl9pPr>
          </a:lstStyle>
          <a:p>
            <a:endParaRPr/>
          </a:p>
        </p:txBody>
      </p:sp>
      <p:sp>
        <p:nvSpPr>
          <p:cNvPr id="179" name="Google Shape;179;p11"/>
          <p:cNvSpPr txBox="1">
            <a:spLocks noGrp="1"/>
          </p:cNvSpPr>
          <p:nvPr>
            <p:ph type="body" idx="1"/>
          </p:nvPr>
        </p:nvSpPr>
        <p:spPr>
          <a:xfrm>
            <a:off x="1927327" y="4780938"/>
            <a:ext cx="8325300" cy="1565100"/>
          </a:xfrm>
          <a:prstGeom prst="rect">
            <a:avLst/>
          </a:prstGeom>
        </p:spPr>
        <p:txBody>
          <a:bodyPr spcFirstLastPara="1" wrap="square" lIns="121900" tIns="121900" rIns="121900" bIns="121900" anchor="t" anchorCtr="0">
            <a:noAutofit/>
          </a:bodyPr>
          <a:lstStyle>
            <a:lvl1pPr marL="457200" lvl="0" indent="-355600" algn="ctr">
              <a:spcBef>
                <a:spcPts val="0"/>
              </a:spcBef>
              <a:spcAft>
                <a:spcPts val="0"/>
              </a:spcAft>
              <a:buClr>
                <a:schemeClr val="lt1"/>
              </a:buClr>
              <a:buSzPts val="2000"/>
              <a:buChar char="●"/>
              <a:defRPr>
                <a:solidFill>
                  <a:schemeClr val="lt1"/>
                </a:solidFill>
              </a:defRPr>
            </a:lvl1pPr>
            <a:lvl2pPr marL="914400" lvl="1" indent="-355600" algn="ctr">
              <a:spcBef>
                <a:spcPts val="2100"/>
              </a:spcBef>
              <a:spcAft>
                <a:spcPts val="0"/>
              </a:spcAft>
              <a:buClr>
                <a:schemeClr val="lt1"/>
              </a:buClr>
              <a:buSzPts val="2000"/>
              <a:buChar char="○"/>
              <a:defRPr>
                <a:solidFill>
                  <a:schemeClr val="lt1"/>
                </a:solidFill>
              </a:defRPr>
            </a:lvl2pPr>
            <a:lvl3pPr marL="1371600" lvl="2" indent="-355600" algn="ctr">
              <a:spcBef>
                <a:spcPts val="2100"/>
              </a:spcBef>
              <a:spcAft>
                <a:spcPts val="0"/>
              </a:spcAft>
              <a:buClr>
                <a:schemeClr val="lt1"/>
              </a:buClr>
              <a:buSzPts val="2000"/>
              <a:buChar char="■"/>
              <a:defRPr>
                <a:solidFill>
                  <a:schemeClr val="lt1"/>
                </a:solidFill>
              </a:defRPr>
            </a:lvl3pPr>
            <a:lvl4pPr marL="1828800" lvl="3" indent="-355600" algn="ctr">
              <a:spcBef>
                <a:spcPts val="2100"/>
              </a:spcBef>
              <a:spcAft>
                <a:spcPts val="0"/>
              </a:spcAft>
              <a:buClr>
                <a:schemeClr val="lt1"/>
              </a:buClr>
              <a:buSzPts val="2000"/>
              <a:buChar char="●"/>
              <a:defRPr>
                <a:solidFill>
                  <a:schemeClr val="lt1"/>
                </a:solidFill>
              </a:defRPr>
            </a:lvl4pPr>
            <a:lvl5pPr marL="2286000" lvl="4" indent="-355600" algn="ctr">
              <a:spcBef>
                <a:spcPts val="2100"/>
              </a:spcBef>
              <a:spcAft>
                <a:spcPts val="0"/>
              </a:spcAft>
              <a:buClr>
                <a:schemeClr val="lt1"/>
              </a:buClr>
              <a:buSzPts val="2000"/>
              <a:buChar char="○"/>
              <a:defRPr>
                <a:solidFill>
                  <a:schemeClr val="lt1"/>
                </a:solidFill>
              </a:defRPr>
            </a:lvl5pPr>
            <a:lvl6pPr marL="2743200" lvl="5" indent="-355600" algn="ctr">
              <a:spcBef>
                <a:spcPts val="2100"/>
              </a:spcBef>
              <a:spcAft>
                <a:spcPts val="0"/>
              </a:spcAft>
              <a:buClr>
                <a:schemeClr val="lt1"/>
              </a:buClr>
              <a:buSzPts val="2000"/>
              <a:buChar char="■"/>
              <a:defRPr>
                <a:solidFill>
                  <a:schemeClr val="lt1"/>
                </a:solidFill>
              </a:defRPr>
            </a:lvl6pPr>
            <a:lvl7pPr marL="3200400" lvl="6" indent="-355600" algn="ctr">
              <a:spcBef>
                <a:spcPts val="2100"/>
              </a:spcBef>
              <a:spcAft>
                <a:spcPts val="0"/>
              </a:spcAft>
              <a:buClr>
                <a:schemeClr val="lt1"/>
              </a:buClr>
              <a:buSzPts val="2000"/>
              <a:buChar char="●"/>
              <a:defRPr>
                <a:solidFill>
                  <a:schemeClr val="lt1"/>
                </a:solidFill>
              </a:defRPr>
            </a:lvl7pPr>
            <a:lvl8pPr marL="3657600" lvl="7" indent="-355600" algn="ctr">
              <a:spcBef>
                <a:spcPts val="2100"/>
              </a:spcBef>
              <a:spcAft>
                <a:spcPts val="0"/>
              </a:spcAft>
              <a:buClr>
                <a:schemeClr val="lt1"/>
              </a:buClr>
              <a:buSzPts val="2000"/>
              <a:buChar char="○"/>
              <a:defRPr>
                <a:solidFill>
                  <a:schemeClr val="lt1"/>
                </a:solidFill>
              </a:defRPr>
            </a:lvl8pPr>
            <a:lvl9pPr marL="4114800" lvl="8" indent="-355600" algn="ctr">
              <a:spcBef>
                <a:spcPts val="2100"/>
              </a:spcBef>
              <a:spcAft>
                <a:spcPts val="2100"/>
              </a:spcAft>
              <a:buClr>
                <a:schemeClr val="lt1"/>
              </a:buClr>
              <a:buSzPts val="2000"/>
              <a:buChar char="■"/>
              <a:defRPr>
                <a:solidFill>
                  <a:schemeClr val="lt1"/>
                </a:solidFill>
              </a:defRPr>
            </a:lvl9pPr>
          </a:lstStyle>
          <a:p>
            <a:endParaRPr/>
          </a:p>
        </p:txBody>
      </p:sp>
      <p:sp>
        <p:nvSpPr>
          <p:cNvPr id="180" name="Google Shape;180;p11"/>
          <p:cNvSpPr/>
          <p:nvPr/>
        </p:nvSpPr>
        <p:spPr>
          <a:xfrm>
            <a:off x="9115000" y="-1736"/>
            <a:ext cx="388658" cy="1601060"/>
          </a:xfrm>
          <a:custGeom>
            <a:avLst/>
            <a:gdLst/>
            <a:ahLst/>
            <a:cxnLst/>
            <a:rect l="l" t="t" r="r" b="b"/>
            <a:pathLst>
              <a:path w="416791" h="1721570" extrusionOk="0">
                <a:moveTo>
                  <a:pt x="416791" y="0"/>
                </a:moveTo>
                <a:cubicBezTo>
                  <a:pt x="416791" y="500063"/>
                  <a:pt x="416791" y="999173"/>
                  <a:pt x="415839" y="1499235"/>
                </a:cubicBezTo>
                <a:cubicBezTo>
                  <a:pt x="415839" y="1649730"/>
                  <a:pt x="288204" y="1751648"/>
                  <a:pt x="148186" y="1713548"/>
                </a:cubicBezTo>
                <a:cubicBezTo>
                  <a:pt x="78654" y="1694498"/>
                  <a:pt x="28172" y="1651635"/>
                  <a:pt x="6264" y="1580198"/>
                </a:cubicBezTo>
                <a:cubicBezTo>
                  <a:pt x="-6119" y="1062038"/>
                  <a:pt x="4359" y="542925"/>
                  <a:pt x="549" y="24765"/>
                </a:cubicBezTo>
                <a:cubicBezTo>
                  <a:pt x="549" y="17145"/>
                  <a:pt x="549" y="8573"/>
                  <a:pt x="4359" y="1905"/>
                </a:cubicBezTo>
                <a:cubicBezTo>
                  <a:pt x="141519" y="0"/>
                  <a:pt x="278679" y="0"/>
                  <a:pt x="416791" y="0"/>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1" name="Google Shape;181;p11"/>
          <p:cNvSpPr/>
          <p:nvPr/>
        </p:nvSpPr>
        <p:spPr>
          <a:xfrm>
            <a:off x="11092166" y="5330557"/>
            <a:ext cx="1095540" cy="1524828"/>
          </a:xfrm>
          <a:custGeom>
            <a:avLst/>
            <a:gdLst/>
            <a:ahLst/>
            <a:cxnLst/>
            <a:rect l="l" t="t" r="r" b="b"/>
            <a:pathLst>
              <a:path w="1174842" h="1635204" extrusionOk="0">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2" name="Google Shape;182;p11"/>
          <p:cNvSpPr/>
          <p:nvPr/>
        </p:nvSpPr>
        <p:spPr>
          <a:xfrm>
            <a:off x="11883887" y="6125202"/>
            <a:ext cx="300489" cy="395822"/>
          </a:xfrm>
          <a:custGeom>
            <a:avLst/>
            <a:gdLst/>
            <a:ahLst/>
            <a:cxnLst/>
            <a:rect l="l" t="t" r="r" b="b"/>
            <a:pathLst>
              <a:path w="322240" h="424474" extrusionOk="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3" name="Google Shape;183;p11"/>
          <p:cNvSpPr/>
          <p:nvPr/>
        </p:nvSpPr>
        <p:spPr>
          <a:xfrm>
            <a:off x="1791" y="5502699"/>
            <a:ext cx="687529" cy="988400"/>
          </a:xfrm>
          <a:custGeom>
            <a:avLst/>
            <a:gdLst/>
            <a:ahLst/>
            <a:cxnLst/>
            <a:rect l="l" t="t" r="r" b="b"/>
            <a:pathLst>
              <a:path w="737297" h="1062796" extrusionOk="0">
                <a:moveTo>
                  <a:pt x="207645" y="427216"/>
                </a:moveTo>
                <a:cubicBezTo>
                  <a:pt x="149542" y="427216"/>
                  <a:pt x="101917" y="475794"/>
                  <a:pt x="101917" y="533896"/>
                </a:cubicBezTo>
                <a:cubicBezTo>
                  <a:pt x="101917" y="591046"/>
                  <a:pt x="152399" y="639624"/>
                  <a:pt x="209549" y="638671"/>
                </a:cubicBezTo>
                <a:cubicBezTo>
                  <a:pt x="264795" y="637719"/>
                  <a:pt x="312420" y="589141"/>
                  <a:pt x="313372" y="533896"/>
                </a:cubicBezTo>
                <a:cubicBezTo>
                  <a:pt x="314325" y="476746"/>
                  <a:pt x="264795" y="427216"/>
                  <a:pt x="207645" y="427216"/>
                </a:cubicBezTo>
                <a:close/>
                <a:moveTo>
                  <a:pt x="248007" y="1732"/>
                </a:moveTo>
                <a:cubicBezTo>
                  <a:pt x="485894" y="21511"/>
                  <a:pt x="703421" y="208856"/>
                  <a:pt x="733425" y="465316"/>
                </a:cubicBezTo>
                <a:cubicBezTo>
                  <a:pt x="779145" y="857746"/>
                  <a:pt x="412433" y="1157783"/>
                  <a:pt x="36195" y="1034911"/>
                </a:cubicBezTo>
                <a:cubicBezTo>
                  <a:pt x="23813" y="1031101"/>
                  <a:pt x="12382" y="1027291"/>
                  <a:pt x="0" y="1023481"/>
                </a:cubicBezTo>
                <a:cubicBezTo>
                  <a:pt x="0" y="727254"/>
                  <a:pt x="0" y="431026"/>
                  <a:pt x="0" y="134799"/>
                </a:cubicBezTo>
                <a:cubicBezTo>
                  <a:pt x="953" y="104319"/>
                  <a:pt x="-953" y="71934"/>
                  <a:pt x="9525" y="41454"/>
                </a:cubicBezTo>
                <a:cubicBezTo>
                  <a:pt x="87154" y="7164"/>
                  <a:pt x="168712" y="-4862"/>
                  <a:pt x="248007" y="1732"/>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4" name="Google Shape;184;p11"/>
          <p:cNvSpPr/>
          <p:nvPr/>
        </p:nvSpPr>
        <p:spPr>
          <a:xfrm>
            <a:off x="1094382" y="5504933"/>
            <a:ext cx="1189999" cy="1322536"/>
          </a:xfrm>
          <a:custGeom>
            <a:avLst/>
            <a:gdLst/>
            <a:ahLst/>
            <a:cxnLst/>
            <a:rect l="l" t="t" r="r" b="b"/>
            <a:pathLst>
              <a:path w="1276138" h="1422082" extrusionOk="0">
                <a:moveTo>
                  <a:pt x="56818" y="1420178"/>
                </a:moveTo>
                <a:cubicBezTo>
                  <a:pt x="40625" y="1333500"/>
                  <a:pt x="14908" y="1248728"/>
                  <a:pt x="5383" y="1160145"/>
                </a:cubicBezTo>
                <a:cubicBezTo>
                  <a:pt x="-57482" y="551498"/>
                  <a:pt x="438770" y="0"/>
                  <a:pt x="1051228" y="0"/>
                </a:cubicBezTo>
                <a:cubicBezTo>
                  <a:pt x="1178863" y="0"/>
                  <a:pt x="1272208" y="83820"/>
                  <a:pt x="1276018" y="202883"/>
                </a:cubicBezTo>
                <a:cubicBezTo>
                  <a:pt x="1279828" y="328613"/>
                  <a:pt x="1193150" y="421958"/>
                  <a:pt x="1061705" y="425768"/>
                </a:cubicBezTo>
                <a:cubicBezTo>
                  <a:pt x="913115" y="429578"/>
                  <a:pt x="781670" y="474345"/>
                  <a:pt x="666418" y="567690"/>
                </a:cubicBezTo>
                <a:cubicBezTo>
                  <a:pt x="420673" y="766763"/>
                  <a:pt x="357808" y="1102043"/>
                  <a:pt x="513065" y="1378268"/>
                </a:cubicBezTo>
                <a:cubicBezTo>
                  <a:pt x="520685" y="1391603"/>
                  <a:pt x="528305" y="1405890"/>
                  <a:pt x="535925" y="1420178"/>
                </a:cubicBezTo>
                <a:cubicBezTo>
                  <a:pt x="465440" y="1421130"/>
                  <a:pt x="394955" y="1421130"/>
                  <a:pt x="325423" y="1422082"/>
                </a:cubicBezTo>
                <a:cubicBezTo>
                  <a:pt x="234935" y="1421130"/>
                  <a:pt x="146353" y="1420178"/>
                  <a:pt x="56818" y="1420178"/>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5" name="Google Shape;185;p11"/>
          <p:cNvSpPr/>
          <p:nvPr/>
        </p:nvSpPr>
        <p:spPr>
          <a:xfrm>
            <a:off x="0" y="1362429"/>
            <a:ext cx="1675060" cy="1982362"/>
          </a:xfrm>
          <a:custGeom>
            <a:avLst/>
            <a:gdLst/>
            <a:ahLst/>
            <a:cxnLst/>
            <a:rect l="l" t="t" r="r" b="b"/>
            <a:pathLst>
              <a:path w="1796311" h="2125857" extrusionOk="0">
                <a:moveTo>
                  <a:pt x="4286" y="294358"/>
                </a:moveTo>
                <a:cubicBezTo>
                  <a:pt x="117634" y="176248"/>
                  <a:pt x="256699" y="99096"/>
                  <a:pt x="411004" y="49566"/>
                </a:cubicBezTo>
                <a:cubicBezTo>
                  <a:pt x="512921" y="17181"/>
                  <a:pt x="617696" y="-917"/>
                  <a:pt x="724376" y="36"/>
                </a:cubicBezTo>
                <a:cubicBezTo>
                  <a:pt x="852011" y="988"/>
                  <a:pt x="943451" y="86713"/>
                  <a:pt x="944404" y="207681"/>
                </a:cubicBezTo>
                <a:cubicBezTo>
                  <a:pt x="946309" y="330553"/>
                  <a:pt x="856774" y="424851"/>
                  <a:pt x="729139" y="426756"/>
                </a:cubicBezTo>
                <a:cubicBezTo>
                  <a:pt x="591026" y="428661"/>
                  <a:pt x="467201" y="470571"/>
                  <a:pt x="356711" y="550581"/>
                </a:cubicBezTo>
                <a:cubicBezTo>
                  <a:pt x="123349" y="718221"/>
                  <a:pt x="35719" y="1030641"/>
                  <a:pt x="145256" y="1302103"/>
                </a:cubicBezTo>
                <a:cubicBezTo>
                  <a:pt x="251936" y="1567851"/>
                  <a:pt x="531971" y="1730728"/>
                  <a:pt x="813911" y="1692628"/>
                </a:cubicBezTo>
                <a:cubicBezTo>
                  <a:pt x="1122521" y="1649766"/>
                  <a:pt x="1345406" y="1410688"/>
                  <a:pt x="1369219" y="1095411"/>
                </a:cubicBezTo>
                <a:cubicBezTo>
                  <a:pt x="1373029" y="1042071"/>
                  <a:pt x="1373029" y="987778"/>
                  <a:pt x="1408271" y="941106"/>
                </a:cubicBezTo>
                <a:cubicBezTo>
                  <a:pt x="1465421" y="864906"/>
                  <a:pt x="1554956" y="831568"/>
                  <a:pt x="1643539" y="858238"/>
                </a:cubicBezTo>
                <a:cubicBezTo>
                  <a:pt x="1736884" y="886813"/>
                  <a:pt x="1793081" y="961108"/>
                  <a:pt x="1795939" y="1059216"/>
                </a:cubicBezTo>
                <a:cubicBezTo>
                  <a:pt x="1808321" y="1495461"/>
                  <a:pt x="1511141" y="1921228"/>
                  <a:pt x="1085374" y="2063151"/>
                </a:cubicBezTo>
                <a:cubicBezTo>
                  <a:pt x="693896" y="2193643"/>
                  <a:pt x="338614" y="2119348"/>
                  <a:pt x="24289" y="1850743"/>
                </a:cubicBezTo>
                <a:cubicBezTo>
                  <a:pt x="16669" y="1845028"/>
                  <a:pt x="10954" y="1836456"/>
                  <a:pt x="5239" y="1829788"/>
                </a:cubicBezTo>
                <a:cubicBezTo>
                  <a:pt x="-476" y="1817406"/>
                  <a:pt x="1429" y="1805023"/>
                  <a:pt x="1429" y="1792641"/>
                </a:cubicBezTo>
                <a:cubicBezTo>
                  <a:pt x="1429" y="1305913"/>
                  <a:pt x="1429" y="818233"/>
                  <a:pt x="1429" y="331506"/>
                </a:cubicBezTo>
                <a:cubicBezTo>
                  <a:pt x="476" y="319123"/>
                  <a:pt x="-2381" y="306741"/>
                  <a:pt x="4286" y="294358"/>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6" name="Google Shape;186;p11"/>
          <p:cNvSpPr/>
          <p:nvPr/>
        </p:nvSpPr>
        <p:spPr>
          <a:xfrm rot="-5400000">
            <a:off x="10479304" y="-256790"/>
            <a:ext cx="1186446" cy="1983457"/>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7" name="Google Shape;187;p11"/>
          <p:cNvSpPr/>
          <p:nvPr/>
        </p:nvSpPr>
        <p:spPr>
          <a:xfrm>
            <a:off x="7310205" y="5600739"/>
            <a:ext cx="1188460" cy="1188509"/>
          </a:xfrm>
          <a:custGeom>
            <a:avLst/>
            <a:gdLst/>
            <a:ahLst/>
            <a:cxnLst/>
            <a:rect l="l" t="t" r="r" b="b"/>
            <a:pathLst>
              <a:path w="1274488" h="1274541" extrusionOk="0">
                <a:moveTo>
                  <a:pt x="21" y="635376"/>
                </a:moveTo>
                <a:cubicBezTo>
                  <a:pt x="2879" y="281998"/>
                  <a:pt x="292439" y="-4704"/>
                  <a:pt x="642959" y="58"/>
                </a:cubicBezTo>
                <a:cubicBezTo>
                  <a:pt x="1000146" y="4821"/>
                  <a:pt x="1277324" y="289618"/>
                  <a:pt x="1274466" y="649664"/>
                </a:cubicBezTo>
                <a:cubicBezTo>
                  <a:pt x="1271609" y="998278"/>
                  <a:pt x="983002" y="1278314"/>
                  <a:pt x="628671" y="1274503"/>
                </a:cubicBezTo>
                <a:cubicBezTo>
                  <a:pt x="281009" y="1270693"/>
                  <a:pt x="-2836" y="983039"/>
                  <a:pt x="21" y="635376"/>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8" name="Google Shape;188;p11"/>
          <p:cNvSpPr/>
          <p:nvPr/>
        </p:nvSpPr>
        <p:spPr>
          <a:xfrm>
            <a:off x="11087883" y="4336235"/>
            <a:ext cx="1104107" cy="398382"/>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89" name="Google Shape;189;p11"/>
          <p:cNvSpPr/>
          <p:nvPr/>
        </p:nvSpPr>
        <p:spPr>
          <a:xfrm>
            <a:off x="2849022" y="5857361"/>
            <a:ext cx="396146" cy="395970"/>
          </a:xfrm>
          <a:custGeom>
            <a:avLst/>
            <a:gdLst/>
            <a:ahLst/>
            <a:cxnLst/>
            <a:rect l="l" t="t" r="r" b="b"/>
            <a:pathLst>
              <a:path w="424821" h="425774" extrusionOk="0">
                <a:moveTo>
                  <a:pt x="214320" y="425774"/>
                </a:moveTo>
                <a:cubicBezTo>
                  <a:pt x="95257" y="425774"/>
                  <a:pt x="-946" y="329572"/>
                  <a:pt x="7" y="211462"/>
                </a:cubicBezTo>
                <a:cubicBezTo>
                  <a:pt x="959" y="96209"/>
                  <a:pt x="98114" y="959"/>
                  <a:pt x="214320" y="7"/>
                </a:cubicBezTo>
                <a:cubicBezTo>
                  <a:pt x="329572" y="-946"/>
                  <a:pt x="423870" y="95257"/>
                  <a:pt x="424822" y="214320"/>
                </a:cubicBezTo>
                <a:cubicBezTo>
                  <a:pt x="424822" y="333382"/>
                  <a:pt x="334334" y="425774"/>
                  <a:pt x="214320" y="425774"/>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0" name="Google Shape;190;p11"/>
          <p:cNvSpPr/>
          <p:nvPr/>
        </p:nvSpPr>
        <p:spPr>
          <a:xfrm>
            <a:off x="10271918" y="4952530"/>
            <a:ext cx="392594" cy="396147"/>
          </a:xfrm>
          <a:custGeom>
            <a:avLst/>
            <a:gdLst/>
            <a:ahLst/>
            <a:cxnLst/>
            <a:rect l="l" t="t" r="r" b="b"/>
            <a:pathLst>
              <a:path w="421012" h="424822" extrusionOk="0">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1" name="Google Shape;191;p11"/>
          <p:cNvSpPr/>
          <p:nvPr/>
        </p:nvSpPr>
        <p:spPr>
          <a:xfrm>
            <a:off x="8652138" y="5713125"/>
            <a:ext cx="397034" cy="392594"/>
          </a:xfrm>
          <a:custGeom>
            <a:avLst/>
            <a:gdLst/>
            <a:ahLst/>
            <a:cxnLst/>
            <a:rect l="l" t="t" r="r" b="b"/>
            <a:pathLst>
              <a:path w="425774" h="421012" extrusionOk="0">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2" name="Google Shape;192;p11"/>
          <p:cNvSpPr/>
          <p:nvPr/>
        </p:nvSpPr>
        <p:spPr>
          <a:xfrm>
            <a:off x="1887799" y="6179148"/>
            <a:ext cx="396153" cy="395090"/>
          </a:xfrm>
          <a:custGeom>
            <a:avLst/>
            <a:gdLst/>
            <a:ahLst/>
            <a:cxnLst/>
            <a:rect l="l" t="t" r="r" b="b"/>
            <a:pathLst>
              <a:path w="424829" h="424828" extrusionOk="0">
                <a:moveTo>
                  <a:pt x="424822" y="211462"/>
                </a:moveTo>
                <a:cubicBezTo>
                  <a:pt x="425775" y="327667"/>
                  <a:pt x="330525" y="423870"/>
                  <a:pt x="214319" y="424822"/>
                </a:cubicBezTo>
                <a:cubicBezTo>
                  <a:pt x="96210" y="425775"/>
                  <a:pt x="-945" y="329572"/>
                  <a:pt x="7" y="210509"/>
                </a:cubicBezTo>
                <a:cubicBezTo>
                  <a:pt x="7" y="94305"/>
                  <a:pt x="95257" y="7"/>
                  <a:pt x="213367" y="7"/>
                </a:cubicBezTo>
                <a:cubicBezTo>
                  <a:pt x="328619" y="-945"/>
                  <a:pt x="423869" y="94305"/>
                  <a:pt x="424822" y="211462"/>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3" name="Google Shape;193;p11"/>
          <p:cNvSpPr/>
          <p:nvPr/>
        </p:nvSpPr>
        <p:spPr>
          <a:xfrm>
            <a:off x="517710" y="2194747"/>
            <a:ext cx="395258" cy="394370"/>
          </a:xfrm>
          <a:custGeom>
            <a:avLst/>
            <a:gdLst/>
            <a:ahLst/>
            <a:cxnLst/>
            <a:rect l="l" t="t" r="r" b="b"/>
            <a:pathLst>
              <a:path w="423869" h="422917" extrusionOk="0">
                <a:moveTo>
                  <a:pt x="423870" y="209557"/>
                </a:moveTo>
                <a:cubicBezTo>
                  <a:pt x="423870" y="330525"/>
                  <a:pt x="331477" y="422917"/>
                  <a:pt x="209557" y="422917"/>
                </a:cubicBezTo>
                <a:cubicBezTo>
                  <a:pt x="93352" y="422917"/>
                  <a:pt x="1912" y="331477"/>
                  <a:pt x="7" y="215272"/>
                </a:cubicBezTo>
                <a:cubicBezTo>
                  <a:pt x="-945" y="93352"/>
                  <a:pt x="90495" y="7"/>
                  <a:pt x="211462" y="7"/>
                </a:cubicBezTo>
                <a:cubicBezTo>
                  <a:pt x="330525" y="-945"/>
                  <a:pt x="422917" y="91447"/>
                  <a:pt x="423870" y="209557"/>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4" name="Google Shape;194;p11"/>
          <p:cNvSpPr/>
          <p:nvPr/>
        </p:nvSpPr>
        <p:spPr>
          <a:xfrm>
            <a:off x="1315829" y="1408516"/>
            <a:ext cx="197249" cy="391286"/>
          </a:xfrm>
          <a:custGeom>
            <a:avLst/>
            <a:gdLst/>
            <a:ahLst/>
            <a:cxnLst/>
            <a:rect l="l" t="t" r="r" b="b"/>
            <a:pathLst>
              <a:path w="211527" h="419610" extrusionOk="0">
                <a:moveTo>
                  <a:pt x="211463" y="209785"/>
                </a:moveTo>
                <a:cubicBezTo>
                  <a:pt x="211463" y="268840"/>
                  <a:pt x="210511" y="326942"/>
                  <a:pt x="211463" y="385997"/>
                </a:cubicBezTo>
                <a:cubicBezTo>
                  <a:pt x="212416" y="413620"/>
                  <a:pt x="200986" y="421240"/>
                  <a:pt x="174316" y="419335"/>
                </a:cubicBezTo>
                <a:cubicBezTo>
                  <a:pt x="80018" y="410762"/>
                  <a:pt x="-944" y="311702"/>
                  <a:pt x="8" y="206927"/>
                </a:cubicBezTo>
                <a:cubicBezTo>
                  <a:pt x="961" y="103105"/>
                  <a:pt x="82876" y="7855"/>
                  <a:pt x="175268" y="235"/>
                </a:cubicBezTo>
                <a:cubicBezTo>
                  <a:pt x="202891" y="-1670"/>
                  <a:pt x="212416" y="7855"/>
                  <a:pt x="211463" y="34525"/>
                </a:cubicBezTo>
                <a:cubicBezTo>
                  <a:pt x="210511" y="92627"/>
                  <a:pt x="211463" y="150730"/>
                  <a:pt x="211463" y="209785"/>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5" name="Google Shape;195;p11"/>
          <p:cNvSpPr/>
          <p:nvPr/>
        </p:nvSpPr>
        <p:spPr>
          <a:xfrm>
            <a:off x="11182982" y="724050"/>
            <a:ext cx="396195" cy="392455"/>
          </a:xfrm>
          <a:custGeom>
            <a:avLst/>
            <a:gdLst/>
            <a:ahLst/>
            <a:cxnLst/>
            <a:rect l="l" t="t" r="r" b="b"/>
            <a:pathLst>
              <a:path w="424874" h="421995" extrusionOk="0">
                <a:moveTo>
                  <a:pt x="218152" y="30"/>
                </a:moveTo>
                <a:cubicBezTo>
                  <a:pt x="337215" y="1935"/>
                  <a:pt x="426749" y="95280"/>
                  <a:pt x="424845" y="215295"/>
                </a:cubicBezTo>
                <a:cubicBezTo>
                  <a:pt x="422940" y="334358"/>
                  <a:pt x="331499" y="422940"/>
                  <a:pt x="209580" y="421988"/>
                </a:cubicBezTo>
                <a:cubicBezTo>
                  <a:pt x="88612" y="421035"/>
                  <a:pt x="-1876" y="326738"/>
                  <a:pt x="30" y="204818"/>
                </a:cubicBezTo>
                <a:cubicBezTo>
                  <a:pt x="3840" y="85755"/>
                  <a:pt x="96232" y="-1875"/>
                  <a:pt x="218152" y="30"/>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6" name="Google Shape;196;p11"/>
          <p:cNvSpPr/>
          <p:nvPr/>
        </p:nvSpPr>
        <p:spPr>
          <a:xfrm>
            <a:off x="334989" y="10957"/>
            <a:ext cx="1185665" cy="989822"/>
          </a:xfrm>
          <a:custGeom>
            <a:avLst/>
            <a:gdLst/>
            <a:ahLst/>
            <a:cxnLst/>
            <a:rect l="l" t="t" r="r" b="b"/>
            <a:pathLst>
              <a:path w="1271491" h="1061471" extrusionOk="0">
                <a:moveTo>
                  <a:pt x="0" y="0"/>
                </a:moveTo>
                <a:lnTo>
                  <a:pt x="446208" y="0"/>
                </a:lnTo>
                <a:lnTo>
                  <a:pt x="446626" y="15690"/>
                </a:lnTo>
                <a:cubicBezTo>
                  <a:pt x="447578" y="128085"/>
                  <a:pt x="446626" y="240480"/>
                  <a:pt x="446626" y="352875"/>
                </a:cubicBezTo>
                <a:cubicBezTo>
                  <a:pt x="446626" y="393833"/>
                  <a:pt x="449483" y="435743"/>
                  <a:pt x="461866" y="474795"/>
                </a:cubicBezTo>
                <a:cubicBezTo>
                  <a:pt x="484726" y="550995"/>
                  <a:pt x="553306" y="604335"/>
                  <a:pt x="629506" y="607193"/>
                </a:cubicBezTo>
                <a:cubicBezTo>
                  <a:pt x="705706" y="610050"/>
                  <a:pt x="774285" y="565283"/>
                  <a:pt x="805718" y="492893"/>
                </a:cubicBezTo>
                <a:cubicBezTo>
                  <a:pt x="822863" y="452888"/>
                  <a:pt x="827626" y="410025"/>
                  <a:pt x="827626" y="367163"/>
                </a:cubicBezTo>
                <a:cubicBezTo>
                  <a:pt x="827626" y="250005"/>
                  <a:pt x="827626" y="132848"/>
                  <a:pt x="827626" y="15690"/>
                </a:cubicBezTo>
                <a:lnTo>
                  <a:pt x="829228" y="0"/>
                </a:lnTo>
                <a:lnTo>
                  <a:pt x="1271490" y="0"/>
                </a:lnTo>
                <a:lnTo>
                  <a:pt x="1271490" y="456694"/>
                </a:lnTo>
                <a:lnTo>
                  <a:pt x="1271491" y="456698"/>
                </a:lnTo>
                <a:lnTo>
                  <a:pt x="1271490" y="456707"/>
                </a:lnTo>
                <a:lnTo>
                  <a:pt x="1271490" y="490883"/>
                </a:lnTo>
                <a:lnTo>
                  <a:pt x="1267678" y="490883"/>
                </a:lnTo>
                <a:lnTo>
                  <a:pt x="1261334" y="547766"/>
                </a:lnTo>
                <a:cubicBezTo>
                  <a:pt x="1225652" y="752687"/>
                  <a:pt x="1106470" y="904373"/>
                  <a:pt x="911446" y="997718"/>
                </a:cubicBezTo>
                <a:cubicBezTo>
                  <a:pt x="483773" y="1201553"/>
                  <a:pt x="1808" y="891990"/>
                  <a:pt x="855" y="418598"/>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7" name="Google Shape;197;p11"/>
          <p:cNvSpPr/>
          <p:nvPr/>
        </p:nvSpPr>
        <p:spPr>
          <a:xfrm rot="-5400000">
            <a:off x="5722381" y="-1117836"/>
            <a:ext cx="1016503" cy="3397090"/>
          </a:xfrm>
          <a:custGeom>
            <a:avLst/>
            <a:gdLst/>
            <a:ahLst/>
            <a:cxnLst/>
            <a:rect l="l" t="t" r="r" b="b"/>
            <a:pathLst>
              <a:path w="1274612" h="4246363" extrusionOk="0">
                <a:moveTo>
                  <a:pt x="714" y="2121277"/>
                </a:moveTo>
                <a:cubicBezTo>
                  <a:pt x="714" y="1770757"/>
                  <a:pt x="714" y="1420237"/>
                  <a:pt x="714" y="1068765"/>
                </a:cubicBezTo>
                <a:cubicBezTo>
                  <a:pt x="714" y="569655"/>
                  <a:pt x="333137" y="145792"/>
                  <a:pt x="817007" y="28635"/>
                </a:cubicBezTo>
                <a:cubicBezTo>
                  <a:pt x="896064" y="9585"/>
                  <a:pt x="976074" y="-893"/>
                  <a:pt x="1057037" y="60"/>
                </a:cubicBezTo>
                <a:cubicBezTo>
                  <a:pt x="1178957" y="1012"/>
                  <a:pt x="1271349" y="88642"/>
                  <a:pt x="1274207" y="206752"/>
                </a:cubicBezTo>
                <a:cubicBezTo>
                  <a:pt x="1278017" y="326767"/>
                  <a:pt x="1190387" y="421065"/>
                  <a:pt x="1064657" y="425827"/>
                </a:cubicBezTo>
                <a:cubicBezTo>
                  <a:pt x="841772" y="432495"/>
                  <a:pt x="663655" y="523935"/>
                  <a:pt x="536019" y="706815"/>
                </a:cubicBezTo>
                <a:cubicBezTo>
                  <a:pt x="457914" y="818257"/>
                  <a:pt x="425529" y="943035"/>
                  <a:pt x="426482" y="1079242"/>
                </a:cubicBezTo>
                <a:cubicBezTo>
                  <a:pt x="427434" y="1546920"/>
                  <a:pt x="426482" y="2015550"/>
                  <a:pt x="426482" y="2483227"/>
                </a:cubicBezTo>
                <a:cubicBezTo>
                  <a:pt x="426482" y="2707065"/>
                  <a:pt x="432197" y="2930902"/>
                  <a:pt x="425529" y="3154740"/>
                </a:cubicBezTo>
                <a:cubicBezTo>
                  <a:pt x="414099" y="3511927"/>
                  <a:pt x="690324" y="3816727"/>
                  <a:pt x="1065609" y="3823395"/>
                </a:cubicBezTo>
                <a:cubicBezTo>
                  <a:pt x="1175147" y="3825300"/>
                  <a:pt x="1254205" y="3895785"/>
                  <a:pt x="1271349" y="3998655"/>
                </a:cubicBezTo>
                <a:cubicBezTo>
                  <a:pt x="1288494" y="4099620"/>
                  <a:pt x="1237059" y="4192012"/>
                  <a:pt x="1140857" y="4232970"/>
                </a:cubicBezTo>
                <a:cubicBezTo>
                  <a:pt x="1114187" y="4244400"/>
                  <a:pt x="1085612" y="4246305"/>
                  <a:pt x="1057037" y="4246305"/>
                </a:cubicBezTo>
                <a:cubicBezTo>
                  <a:pt x="532209" y="4252020"/>
                  <a:pt x="65484" y="3837682"/>
                  <a:pt x="9287" y="3315712"/>
                </a:cubicBezTo>
                <a:cubicBezTo>
                  <a:pt x="3572" y="3262372"/>
                  <a:pt x="714" y="3208080"/>
                  <a:pt x="714" y="3153787"/>
                </a:cubicBezTo>
                <a:cubicBezTo>
                  <a:pt x="714" y="2809935"/>
                  <a:pt x="-238" y="2465130"/>
                  <a:pt x="714" y="2121277"/>
                </a:cubicBezTo>
                <a:cubicBezTo>
                  <a:pt x="-238" y="2121277"/>
                  <a:pt x="-238" y="2121277"/>
                  <a:pt x="714" y="2121277"/>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Calibri"/>
              <a:ea typeface="Calibri"/>
              <a:cs typeface="Calibri"/>
              <a:sym typeface="Calibri"/>
            </a:endParaRPr>
          </a:p>
        </p:txBody>
      </p:sp>
      <p:sp>
        <p:nvSpPr>
          <p:cNvPr id="198" name="Google Shape;198;p11"/>
          <p:cNvSpPr/>
          <p:nvPr/>
        </p:nvSpPr>
        <p:spPr>
          <a:xfrm>
            <a:off x="10886426" y="2441356"/>
            <a:ext cx="989301" cy="987823"/>
          </a:xfrm>
          <a:custGeom>
            <a:avLst/>
            <a:gdLst/>
            <a:ahLst/>
            <a:cxnLst/>
            <a:rect l="l" t="t" r="r" b="b"/>
            <a:pathLst>
              <a:path w="637231" h="636279" extrusionOk="0">
                <a:moveTo>
                  <a:pt x="320997" y="214318"/>
                </a:moveTo>
                <a:cubicBezTo>
                  <a:pt x="261942" y="213365"/>
                  <a:pt x="214317" y="259085"/>
                  <a:pt x="214317" y="318140"/>
                </a:cubicBezTo>
                <a:cubicBezTo>
                  <a:pt x="214317" y="376243"/>
                  <a:pt x="262895" y="424820"/>
                  <a:pt x="320045" y="424820"/>
                </a:cubicBezTo>
                <a:cubicBezTo>
                  <a:pt x="377195" y="423868"/>
                  <a:pt x="425772" y="374338"/>
                  <a:pt x="424820" y="317188"/>
                </a:cubicBezTo>
                <a:cubicBezTo>
                  <a:pt x="423867" y="260990"/>
                  <a:pt x="377195" y="215270"/>
                  <a:pt x="320997" y="214318"/>
                </a:cubicBezTo>
                <a:close/>
                <a:moveTo>
                  <a:pt x="320045" y="5"/>
                </a:moveTo>
                <a:cubicBezTo>
                  <a:pt x="497210" y="957"/>
                  <a:pt x="636275" y="140975"/>
                  <a:pt x="637227" y="318140"/>
                </a:cubicBezTo>
                <a:cubicBezTo>
                  <a:pt x="638180" y="495305"/>
                  <a:pt x="499115" y="636275"/>
                  <a:pt x="321950" y="636275"/>
                </a:cubicBezTo>
                <a:cubicBezTo>
                  <a:pt x="142880" y="637227"/>
                  <a:pt x="-948" y="493400"/>
                  <a:pt x="5" y="317187"/>
                </a:cubicBezTo>
                <a:cubicBezTo>
                  <a:pt x="957" y="142880"/>
                  <a:pt x="146690" y="-948"/>
                  <a:pt x="320045" y="5"/>
                </a:cubicBezTo>
                <a:close/>
              </a:path>
            </a:pathLst>
          </a:custGeom>
          <a:noFill/>
          <a:ln w="28575" cap="flat" cmpd="sng">
            <a:solidFill>
              <a:schemeClr val="lt1"/>
            </a:solidFill>
            <a:prstDash val="solid"/>
            <a:round/>
            <a:headEnd type="none" w="sm" len="sm"/>
            <a:tailEnd type="none" w="sm" len="sm"/>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99" name="Google Shape;199;p11"/>
          <p:cNvSpPr txBox="1"/>
          <p:nvPr/>
        </p:nvSpPr>
        <p:spPr>
          <a:xfrm rot="5400000">
            <a:off x="-697300" y="480450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lt1"/>
                </a:solidFill>
                <a:latin typeface="Barlow Condensed"/>
                <a:ea typeface="Barlow Condensed"/>
                <a:cs typeface="Barlow Condensed"/>
                <a:sym typeface="Barlow Condensed"/>
              </a:rPr>
              <a:t>SLIDESMANIA.COM</a:t>
            </a:r>
            <a:endParaRPr>
              <a:solidFill>
                <a:schemeClr val="lt1"/>
              </a:solidFill>
              <a:latin typeface="Barlow Condensed"/>
              <a:ea typeface="Barlow Condensed"/>
              <a:cs typeface="Barlow Condensed"/>
              <a:sym typeface="Barlow Condensed"/>
            </a:endParaRPr>
          </a:p>
        </p:txBody>
      </p:sp>
    </p:spTree>
    <p:extLst>
      <p:ext uri="{BB962C8B-B14F-4D97-AF65-F5344CB8AC3E}">
        <p14:creationId xmlns:p14="http://schemas.microsoft.com/office/powerpoint/2010/main" val="187728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006 Two columns">
  <p:cSld name="006 Two columns">
    <p:spTree>
      <p:nvGrpSpPr>
        <p:cNvPr id="1" name="Shape 127"/>
        <p:cNvGrpSpPr/>
        <p:nvPr/>
      </p:nvGrpSpPr>
      <p:grpSpPr>
        <a:xfrm>
          <a:off x="0" y="0"/>
          <a:ext cx="0" cy="0"/>
          <a:chOff x="0" y="0"/>
          <a:chExt cx="0" cy="0"/>
        </a:xfrm>
      </p:grpSpPr>
      <p:sp>
        <p:nvSpPr>
          <p:cNvPr id="128" name="Google Shape;128;p8"/>
          <p:cNvSpPr txBox="1">
            <a:spLocks noGrp="1"/>
          </p:cNvSpPr>
          <p:nvPr>
            <p:ph type="subTitle" idx="1"/>
          </p:nvPr>
        </p:nvSpPr>
        <p:spPr>
          <a:xfrm>
            <a:off x="448867" y="2024167"/>
            <a:ext cx="3989700" cy="717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3"/>
              </a:buClr>
              <a:buSzPts val="2500"/>
              <a:buNone/>
              <a:defRPr sz="2500" b="1">
                <a:solidFill>
                  <a:schemeClr val="accent3"/>
                </a:solidFill>
              </a:defRPr>
            </a:lvl1pPr>
            <a:lvl2pPr lvl="1" rtl="0">
              <a:spcBef>
                <a:spcPts val="2100"/>
              </a:spcBef>
              <a:spcAft>
                <a:spcPts val="0"/>
              </a:spcAft>
              <a:buClr>
                <a:schemeClr val="accent3"/>
              </a:buClr>
              <a:buSzPts val="2500"/>
              <a:buNone/>
              <a:defRPr sz="2500" b="1">
                <a:solidFill>
                  <a:schemeClr val="accent3"/>
                </a:solidFill>
              </a:defRPr>
            </a:lvl2pPr>
            <a:lvl3pPr lvl="2" rtl="0">
              <a:spcBef>
                <a:spcPts val="2100"/>
              </a:spcBef>
              <a:spcAft>
                <a:spcPts val="0"/>
              </a:spcAft>
              <a:buClr>
                <a:schemeClr val="accent3"/>
              </a:buClr>
              <a:buSzPts val="2500"/>
              <a:buNone/>
              <a:defRPr sz="2500" b="1">
                <a:solidFill>
                  <a:schemeClr val="accent3"/>
                </a:solidFill>
              </a:defRPr>
            </a:lvl3pPr>
            <a:lvl4pPr lvl="3" rtl="0">
              <a:spcBef>
                <a:spcPts val="2100"/>
              </a:spcBef>
              <a:spcAft>
                <a:spcPts val="0"/>
              </a:spcAft>
              <a:buClr>
                <a:schemeClr val="accent3"/>
              </a:buClr>
              <a:buSzPts val="2500"/>
              <a:buNone/>
              <a:defRPr sz="2500" b="1">
                <a:solidFill>
                  <a:schemeClr val="accent3"/>
                </a:solidFill>
              </a:defRPr>
            </a:lvl4pPr>
            <a:lvl5pPr lvl="4" rtl="0">
              <a:spcBef>
                <a:spcPts val="2100"/>
              </a:spcBef>
              <a:spcAft>
                <a:spcPts val="0"/>
              </a:spcAft>
              <a:buClr>
                <a:schemeClr val="accent3"/>
              </a:buClr>
              <a:buSzPts val="2500"/>
              <a:buNone/>
              <a:defRPr sz="2500" b="1">
                <a:solidFill>
                  <a:schemeClr val="accent3"/>
                </a:solidFill>
              </a:defRPr>
            </a:lvl5pPr>
            <a:lvl6pPr lvl="5" rtl="0">
              <a:spcBef>
                <a:spcPts val="2100"/>
              </a:spcBef>
              <a:spcAft>
                <a:spcPts val="0"/>
              </a:spcAft>
              <a:buClr>
                <a:schemeClr val="accent3"/>
              </a:buClr>
              <a:buSzPts val="2500"/>
              <a:buNone/>
              <a:defRPr sz="2500" b="1">
                <a:solidFill>
                  <a:schemeClr val="accent3"/>
                </a:solidFill>
              </a:defRPr>
            </a:lvl6pPr>
            <a:lvl7pPr lvl="6" rtl="0">
              <a:spcBef>
                <a:spcPts val="2100"/>
              </a:spcBef>
              <a:spcAft>
                <a:spcPts val="0"/>
              </a:spcAft>
              <a:buClr>
                <a:schemeClr val="accent3"/>
              </a:buClr>
              <a:buSzPts val="2500"/>
              <a:buNone/>
              <a:defRPr sz="2500" b="1">
                <a:solidFill>
                  <a:schemeClr val="accent3"/>
                </a:solidFill>
              </a:defRPr>
            </a:lvl7pPr>
            <a:lvl8pPr lvl="7" rtl="0">
              <a:spcBef>
                <a:spcPts val="2100"/>
              </a:spcBef>
              <a:spcAft>
                <a:spcPts val="0"/>
              </a:spcAft>
              <a:buClr>
                <a:schemeClr val="accent3"/>
              </a:buClr>
              <a:buSzPts val="2500"/>
              <a:buNone/>
              <a:defRPr sz="2500" b="1">
                <a:solidFill>
                  <a:schemeClr val="accent3"/>
                </a:solidFill>
              </a:defRPr>
            </a:lvl8pPr>
            <a:lvl9pPr lvl="8" rtl="0">
              <a:spcBef>
                <a:spcPts val="2100"/>
              </a:spcBef>
              <a:spcAft>
                <a:spcPts val="2100"/>
              </a:spcAft>
              <a:buClr>
                <a:schemeClr val="accent3"/>
              </a:buClr>
              <a:buSzPts val="2500"/>
              <a:buNone/>
              <a:defRPr sz="2500" b="1">
                <a:solidFill>
                  <a:schemeClr val="accent3"/>
                </a:solidFill>
              </a:defRPr>
            </a:lvl9pPr>
          </a:lstStyle>
          <a:p>
            <a:endParaRPr/>
          </a:p>
        </p:txBody>
      </p:sp>
      <p:sp>
        <p:nvSpPr>
          <p:cNvPr id="129" name="Google Shape;129;p8"/>
          <p:cNvSpPr txBox="1">
            <a:spLocks noGrp="1"/>
          </p:cNvSpPr>
          <p:nvPr>
            <p:ph type="subTitle" idx="2"/>
          </p:nvPr>
        </p:nvSpPr>
        <p:spPr>
          <a:xfrm>
            <a:off x="6096467" y="2024167"/>
            <a:ext cx="3989700" cy="717900"/>
          </a:xfrm>
          <a:prstGeom prst="rect">
            <a:avLst/>
          </a:prstGeom>
        </p:spPr>
        <p:txBody>
          <a:bodyPr spcFirstLastPara="1" wrap="square" lIns="121900" tIns="121900" rIns="121900" bIns="121900" anchor="t" anchorCtr="0">
            <a:noAutofit/>
          </a:bodyPr>
          <a:lstStyle>
            <a:lvl1pPr lvl="0" rtl="0">
              <a:spcBef>
                <a:spcPts val="0"/>
              </a:spcBef>
              <a:spcAft>
                <a:spcPts val="0"/>
              </a:spcAft>
              <a:buClr>
                <a:schemeClr val="accent4"/>
              </a:buClr>
              <a:buSzPts val="2500"/>
              <a:buNone/>
              <a:defRPr sz="2500" b="1">
                <a:solidFill>
                  <a:schemeClr val="accent4"/>
                </a:solidFill>
              </a:defRPr>
            </a:lvl1pPr>
            <a:lvl2pPr lvl="1" rtl="0">
              <a:spcBef>
                <a:spcPts val="2100"/>
              </a:spcBef>
              <a:spcAft>
                <a:spcPts val="0"/>
              </a:spcAft>
              <a:buClr>
                <a:schemeClr val="accent4"/>
              </a:buClr>
              <a:buSzPts val="2500"/>
              <a:buNone/>
              <a:defRPr sz="2500" b="1">
                <a:solidFill>
                  <a:schemeClr val="accent4"/>
                </a:solidFill>
              </a:defRPr>
            </a:lvl2pPr>
            <a:lvl3pPr lvl="2" rtl="0">
              <a:spcBef>
                <a:spcPts val="2100"/>
              </a:spcBef>
              <a:spcAft>
                <a:spcPts val="0"/>
              </a:spcAft>
              <a:buClr>
                <a:schemeClr val="accent4"/>
              </a:buClr>
              <a:buSzPts val="2500"/>
              <a:buNone/>
              <a:defRPr sz="2500" b="1">
                <a:solidFill>
                  <a:schemeClr val="accent4"/>
                </a:solidFill>
              </a:defRPr>
            </a:lvl3pPr>
            <a:lvl4pPr lvl="3" rtl="0">
              <a:spcBef>
                <a:spcPts val="2100"/>
              </a:spcBef>
              <a:spcAft>
                <a:spcPts val="0"/>
              </a:spcAft>
              <a:buClr>
                <a:schemeClr val="accent4"/>
              </a:buClr>
              <a:buSzPts val="2500"/>
              <a:buNone/>
              <a:defRPr sz="2500" b="1">
                <a:solidFill>
                  <a:schemeClr val="accent4"/>
                </a:solidFill>
              </a:defRPr>
            </a:lvl4pPr>
            <a:lvl5pPr lvl="4" rtl="0">
              <a:spcBef>
                <a:spcPts val="2100"/>
              </a:spcBef>
              <a:spcAft>
                <a:spcPts val="0"/>
              </a:spcAft>
              <a:buClr>
                <a:schemeClr val="accent4"/>
              </a:buClr>
              <a:buSzPts val="2500"/>
              <a:buNone/>
              <a:defRPr sz="2500" b="1">
                <a:solidFill>
                  <a:schemeClr val="accent4"/>
                </a:solidFill>
              </a:defRPr>
            </a:lvl5pPr>
            <a:lvl6pPr lvl="5" rtl="0">
              <a:spcBef>
                <a:spcPts val="2100"/>
              </a:spcBef>
              <a:spcAft>
                <a:spcPts val="0"/>
              </a:spcAft>
              <a:buClr>
                <a:schemeClr val="accent4"/>
              </a:buClr>
              <a:buSzPts val="2500"/>
              <a:buNone/>
              <a:defRPr sz="2500" b="1">
                <a:solidFill>
                  <a:schemeClr val="accent4"/>
                </a:solidFill>
              </a:defRPr>
            </a:lvl6pPr>
            <a:lvl7pPr lvl="6" rtl="0">
              <a:spcBef>
                <a:spcPts val="2100"/>
              </a:spcBef>
              <a:spcAft>
                <a:spcPts val="0"/>
              </a:spcAft>
              <a:buClr>
                <a:schemeClr val="accent4"/>
              </a:buClr>
              <a:buSzPts val="2500"/>
              <a:buNone/>
              <a:defRPr sz="2500" b="1">
                <a:solidFill>
                  <a:schemeClr val="accent4"/>
                </a:solidFill>
              </a:defRPr>
            </a:lvl7pPr>
            <a:lvl8pPr lvl="7" rtl="0">
              <a:spcBef>
                <a:spcPts val="2100"/>
              </a:spcBef>
              <a:spcAft>
                <a:spcPts val="0"/>
              </a:spcAft>
              <a:buClr>
                <a:schemeClr val="accent4"/>
              </a:buClr>
              <a:buSzPts val="2500"/>
              <a:buNone/>
              <a:defRPr sz="2500" b="1">
                <a:solidFill>
                  <a:schemeClr val="accent4"/>
                </a:solidFill>
              </a:defRPr>
            </a:lvl8pPr>
            <a:lvl9pPr lvl="8" rtl="0">
              <a:spcBef>
                <a:spcPts val="2100"/>
              </a:spcBef>
              <a:spcAft>
                <a:spcPts val="2100"/>
              </a:spcAft>
              <a:buClr>
                <a:schemeClr val="accent4"/>
              </a:buClr>
              <a:buSzPts val="2500"/>
              <a:buNone/>
              <a:defRPr sz="2500" b="1">
                <a:solidFill>
                  <a:schemeClr val="accent4"/>
                </a:solidFill>
              </a:defRPr>
            </a:lvl9pPr>
          </a:lstStyle>
          <a:p>
            <a:endParaRPr/>
          </a:p>
        </p:txBody>
      </p:sp>
      <p:sp>
        <p:nvSpPr>
          <p:cNvPr id="130" name="Google Shape;130;p8"/>
          <p:cNvSpPr txBox="1">
            <a:spLocks noGrp="1"/>
          </p:cNvSpPr>
          <p:nvPr>
            <p:ph type="title"/>
          </p:nvPr>
        </p:nvSpPr>
        <p:spPr>
          <a:xfrm>
            <a:off x="415600" y="593367"/>
            <a:ext cx="11360700" cy="763500"/>
          </a:xfrm>
          <a:prstGeom prst="rect">
            <a:avLst/>
          </a:prstGeom>
        </p:spPr>
        <p:txBody>
          <a:bodyPr spcFirstLastPara="1" wrap="square" lIns="121900" tIns="121900" rIns="121900" bIns="121900" anchor="t" anchorCtr="0">
            <a:noAutofit/>
          </a:bodyPr>
          <a:lstStyle>
            <a:lvl1pPr marL="0" marR="0" lvl="0" indent="0" algn="l" rtl="0">
              <a:lnSpc>
                <a:spcPct val="100000"/>
              </a:lnSpc>
              <a:spcBef>
                <a:spcPts val="0"/>
              </a:spcBef>
              <a:spcAft>
                <a:spcPts val="0"/>
              </a:spcAft>
              <a:buClr>
                <a:schemeClr val="accent1"/>
              </a:buClr>
              <a:buSzPts val="5000"/>
              <a:buFont typeface="Aldrich"/>
              <a:buNone/>
              <a:defRPr sz="5000">
                <a:solidFill>
                  <a:schemeClr val="accent1"/>
                </a:solidFill>
              </a:defRPr>
            </a:lvl1pPr>
            <a:lvl2pPr lvl="1"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2pPr>
            <a:lvl3pPr lvl="2"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3pPr>
            <a:lvl4pPr lvl="3"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4pPr>
            <a:lvl5pPr lvl="4"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5pPr>
            <a:lvl6pPr lvl="5"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6pPr>
            <a:lvl7pPr lvl="6"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7pPr>
            <a:lvl8pPr lvl="7"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8pPr>
            <a:lvl9pPr lvl="8" rtl="0">
              <a:spcBef>
                <a:spcPts val="0"/>
              </a:spcBef>
              <a:spcAft>
                <a:spcPts val="0"/>
              </a:spcAft>
              <a:buClr>
                <a:schemeClr val="accent1"/>
              </a:buClr>
              <a:buSzPts val="5000"/>
              <a:buFont typeface="Abril Fatface"/>
              <a:buNone/>
              <a:defRPr sz="5000">
                <a:solidFill>
                  <a:schemeClr val="accent1"/>
                </a:solidFill>
                <a:latin typeface="Abril Fatface"/>
                <a:ea typeface="Abril Fatface"/>
                <a:cs typeface="Abril Fatface"/>
                <a:sym typeface="Abril Fatface"/>
              </a:defRPr>
            </a:lvl9pPr>
          </a:lstStyle>
          <a:p>
            <a:endParaRPr/>
          </a:p>
        </p:txBody>
      </p:sp>
      <p:sp>
        <p:nvSpPr>
          <p:cNvPr id="131" name="Google Shape;131;p8"/>
          <p:cNvSpPr txBox="1">
            <a:spLocks noGrp="1"/>
          </p:cNvSpPr>
          <p:nvPr>
            <p:ph type="body" idx="3"/>
          </p:nvPr>
        </p:nvSpPr>
        <p:spPr>
          <a:xfrm>
            <a:off x="1327200" y="2961200"/>
            <a:ext cx="4410300" cy="31185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210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132" name="Google Shape;132;p8"/>
          <p:cNvSpPr txBox="1">
            <a:spLocks noGrp="1"/>
          </p:cNvSpPr>
          <p:nvPr>
            <p:ph type="body" idx="4"/>
          </p:nvPr>
        </p:nvSpPr>
        <p:spPr>
          <a:xfrm>
            <a:off x="6770523" y="2949450"/>
            <a:ext cx="4410600" cy="3118500"/>
          </a:xfrm>
          <a:prstGeom prst="rect">
            <a:avLst/>
          </a:prstGeom>
        </p:spPr>
        <p:txBody>
          <a:bodyPr spcFirstLastPara="1" wrap="square" lIns="121900" tIns="121900" rIns="121900" bIns="121900" anchor="t" anchorCtr="0">
            <a:noAutofit/>
          </a:bodyPr>
          <a:lstStyle>
            <a:lvl1pPr marL="457200" lvl="0" indent="-355600">
              <a:spcBef>
                <a:spcPts val="0"/>
              </a:spcBef>
              <a:spcAft>
                <a:spcPts val="0"/>
              </a:spcAft>
              <a:buSzPts val="2000"/>
              <a:buChar char="●"/>
              <a:defRPr/>
            </a:lvl1pPr>
            <a:lvl2pPr marL="914400" lvl="1" indent="-355600">
              <a:spcBef>
                <a:spcPts val="2100"/>
              </a:spcBef>
              <a:spcAft>
                <a:spcPts val="0"/>
              </a:spcAft>
              <a:buSzPts val="2000"/>
              <a:buChar char="○"/>
              <a:defRPr/>
            </a:lvl2pPr>
            <a:lvl3pPr marL="1371600" lvl="2" indent="-355600">
              <a:spcBef>
                <a:spcPts val="2100"/>
              </a:spcBef>
              <a:spcAft>
                <a:spcPts val="0"/>
              </a:spcAft>
              <a:buSzPts val="2000"/>
              <a:buChar char="■"/>
              <a:defRPr/>
            </a:lvl3pPr>
            <a:lvl4pPr marL="1828800" lvl="3" indent="-355600">
              <a:spcBef>
                <a:spcPts val="2100"/>
              </a:spcBef>
              <a:spcAft>
                <a:spcPts val="0"/>
              </a:spcAft>
              <a:buSzPts val="2000"/>
              <a:buChar char="●"/>
              <a:defRPr/>
            </a:lvl4pPr>
            <a:lvl5pPr marL="2286000" lvl="4" indent="-355600">
              <a:spcBef>
                <a:spcPts val="2100"/>
              </a:spcBef>
              <a:spcAft>
                <a:spcPts val="0"/>
              </a:spcAft>
              <a:buSzPts val="2000"/>
              <a:buChar char="○"/>
              <a:defRPr/>
            </a:lvl5pPr>
            <a:lvl6pPr marL="2743200" lvl="5" indent="-355600">
              <a:spcBef>
                <a:spcPts val="2100"/>
              </a:spcBef>
              <a:spcAft>
                <a:spcPts val="0"/>
              </a:spcAft>
              <a:buSzPts val="2000"/>
              <a:buChar char="■"/>
              <a:defRPr/>
            </a:lvl6pPr>
            <a:lvl7pPr marL="3200400" lvl="6" indent="-355600">
              <a:spcBef>
                <a:spcPts val="2100"/>
              </a:spcBef>
              <a:spcAft>
                <a:spcPts val="0"/>
              </a:spcAft>
              <a:buSzPts val="2000"/>
              <a:buChar char="●"/>
              <a:defRPr/>
            </a:lvl7pPr>
            <a:lvl8pPr marL="3657600" lvl="7" indent="-355600">
              <a:spcBef>
                <a:spcPts val="2100"/>
              </a:spcBef>
              <a:spcAft>
                <a:spcPts val="0"/>
              </a:spcAft>
              <a:buSzPts val="2000"/>
              <a:buChar char="○"/>
              <a:defRPr/>
            </a:lvl8pPr>
            <a:lvl9pPr marL="4114800" lvl="8" indent="-355600">
              <a:spcBef>
                <a:spcPts val="2100"/>
              </a:spcBef>
              <a:spcAft>
                <a:spcPts val="2100"/>
              </a:spcAft>
              <a:buSzPts val="2000"/>
              <a:buChar char="■"/>
              <a:defRPr/>
            </a:lvl9pPr>
          </a:lstStyle>
          <a:p>
            <a:endParaRPr/>
          </a:p>
        </p:txBody>
      </p:sp>
      <p:sp>
        <p:nvSpPr>
          <p:cNvPr id="133" name="Google Shape;133;p8"/>
          <p:cNvSpPr/>
          <p:nvPr/>
        </p:nvSpPr>
        <p:spPr>
          <a:xfrm rot="10800000" flipH="1">
            <a:off x="11431921" y="-2"/>
            <a:ext cx="772459" cy="1075147"/>
          </a:xfrm>
          <a:custGeom>
            <a:avLst/>
            <a:gdLst/>
            <a:ahLst/>
            <a:cxnLst/>
            <a:rect l="l" t="t" r="r" b="b"/>
            <a:pathLst>
              <a:path w="1174842" h="1635204" extrusionOk="0">
                <a:moveTo>
                  <a:pt x="159881" y="1634490"/>
                </a:moveTo>
                <a:cubicBezTo>
                  <a:pt x="121781" y="1549717"/>
                  <a:pt x="74156" y="1468755"/>
                  <a:pt x="46534" y="1378267"/>
                </a:cubicBezTo>
                <a:cubicBezTo>
                  <a:pt x="-106819" y="873442"/>
                  <a:pt x="129401" y="336232"/>
                  <a:pt x="599937" y="108585"/>
                </a:cubicBezTo>
                <a:cubicBezTo>
                  <a:pt x="759004" y="31432"/>
                  <a:pt x="927597" y="953"/>
                  <a:pt x="1101904" y="0"/>
                </a:cubicBezTo>
                <a:cubicBezTo>
                  <a:pt x="1123812" y="0"/>
                  <a:pt x="1145720" y="3810"/>
                  <a:pt x="1167626" y="6667"/>
                </a:cubicBezTo>
                <a:cubicBezTo>
                  <a:pt x="1170484" y="10478"/>
                  <a:pt x="1174295" y="13335"/>
                  <a:pt x="1174295" y="19050"/>
                </a:cubicBezTo>
                <a:cubicBezTo>
                  <a:pt x="1173341" y="155257"/>
                  <a:pt x="1177151" y="290513"/>
                  <a:pt x="1172389" y="426720"/>
                </a:cubicBezTo>
                <a:lnTo>
                  <a:pt x="1168579" y="426720"/>
                </a:lnTo>
                <a:cubicBezTo>
                  <a:pt x="1152387" y="452438"/>
                  <a:pt x="1125716" y="449580"/>
                  <a:pt x="1100951" y="450532"/>
                </a:cubicBezTo>
                <a:cubicBezTo>
                  <a:pt x="994272" y="454342"/>
                  <a:pt x="890449" y="469582"/>
                  <a:pt x="792341" y="518160"/>
                </a:cubicBezTo>
                <a:cubicBezTo>
                  <a:pt x="416104" y="705803"/>
                  <a:pt x="336094" y="1207770"/>
                  <a:pt x="637084" y="1502092"/>
                </a:cubicBezTo>
                <a:cubicBezTo>
                  <a:pt x="672326" y="1536383"/>
                  <a:pt x="714237" y="1563053"/>
                  <a:pt x="754242" y="1590675"/>
                </a:cubicBezTo>
                <a:cubicBezTo>
                  <a:pt x="769481" y="1601153"/>
                  <a:pt x="789484" y="1610678"/>
                  <a:pt x="770434" y="1634490"/>
                </a:cubicBezTo>
                <a:cubicBezTo>
                  <a:pt x="567551" y="1635442"/>
                  <a:pt x="363717" y="1635442"/>
                  <a:pt x="159881" y="163449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34" name="Google Shape;134;p8"/>
          <p:cNvSpPr/>
          <p:nvPr/>
        </p:nvSpPr>
        <p:spPr>
          <a:xfrm rot="10800000" flipH="1">
            <a:off x="11991097" y="234486"/>
            <a:ext cx="211873" cy="279092"/>
          </a:xfrm>
          <a:custGeom>
            <a:avLst/>
            <a:gdLst/>
            <a:ahLst/>
            <a:cxnLst/>
            <a:rect l="l" t="t" r="r" b="b"/>
            <a:pathLst>
              <a:path w="322240" h="424474" extrusionOk="0">
                <a:moveTo>
                  <a:pt x="321288" y="402568"/>
                </a:moveTo>
                <a:cubicBezTo>
                  <a:pt x="286998" y="409235"/>
                  <a:pt x="255565" y="424475"/>
                  <a:pt x="220323" y="424475"/>
                </a:cubicBezTo>
                <a:cubicBezTo>
                  <a:pt x="128882" y="423522"/>
                  <a:pt x="61255" y="384470"/>
                  <a:pt x="22203" y="301602"/>
                </a:cubicBezTo>
                <a:cubicBezTo>
                  <a:pt x="-15897" y="220640"/>
                  <a:pt x="-4468" y="142535"/>
                  <a:pt x="52682" y="74907"/>
                </a:cubicBezTo>
                <a:cubicBezTo>
                  <a:pt x="111738" y="5375"/>
                  <a:pt x="188890" y="-13675"/>
                  <a:pt x="276520" y="9185"/>
                </a:cubicBezTo>
                <a:cubicBezTo>
                  <a:pt x="291761" y="12995"/>
                  <a:pt x="307000" y="17757"/>
                  <a:pt x="322240" y="21568"/>
                </a:cubicBezTo>
                <a:cubicBezTo>
                  <a:pt x="321288" y="149202"/>
                  <a:pt x="321288" y="275885"/>
                  <a:pt x="321288" y="402568"/>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35" name="Google Shape;135;p8"/>
          <p:cNvSpPr/>
          <p:nvPr/>
        </p:nvSpPr>
        <p:spPr>
          <a:xfrm rot="10800000" flipH="1">
            <a:off x="10041028" y="103261"/>
            <a:ext cx="838804" cy="1398524"/>
          </a:xfrm>
          <a:custGeom>
            <a:avLst/>
            <a:gdLst/>
            <a:ahLst/>
            <a:cxnLst/>
            <a:rect l="l" t="t" r="r" b="b"/>
            <a:pathLst>
              <a:path w="1275748" h="2127032" extrusionOk="0">
                <a:moveTo>
                  <a:pt x="1274902" y="1253710"/>
                </a:moveTo>
                <a:cubicBezTo>
                  <a:pt x="1274902" y="1472785"/>
                  <a:pt x="1275855" y="1691860"/>
                  <a:pt x="1274902" y="1909982"/>
                </a:cubicBezTo>
                <a:cubicBezTo>
                  <a:pt x="1273949" y="2021424"/>
                  <a:pt x="1210132" y="2098577"/>
                  <a:pt x="1101547" y="2122390"/>
                </a:cubicBezTo>
                <a:cubicBezTo>
                  <a:pt x="1009155" y="2143344"/>
                  <a:pt x="914857" y="2091910"/>
                  <a:pt x="869137" y="1997612"/>
                </a:cubicBezTo>
                <a:cubicBezTo>
                  <a:pt x="851992" y="1963322"/>
                  <a:pt x="852944" y="1927127"/>
                  <a:pt x="852944" y="1890932"/>
                </a:cubicBezTo>
                <a:cubicBezTo>
                  <a:pt x="852944" y="1481357"/>
                  <a:pt x="852944" y="1072735"/>
                  <a:pt x="852944" y="663160"/>
                </a:cubicBezTo>
                <a:cubicBezTo>
                  <a:pt x="852944" y="554574"/>
                  <a:pt x="802462" y="476470"/>
                  <a:pt x="711974" y="442180"/>
                </a:cubicBezTo>
                <a:cubicBezTo>
                  <a:pt x="589102" y="395507"/>
                  <a:pt x="451942" y="476470"/>
                  <a:pt x="432892" y="606010"/>
                </a:cubicBezTo>
                <a:cubicBezTo>
                  <a:pt x="430035" y="625060"/>
                  <a:pt x="428130" y="644110"/>
                  <a:pt x="425272" y="662207"/>
                </a:cubicBezTo>
                <a:cubicBezTo>
                  <a:pt x="406222" y="780317"/>
                  <a:pt x="310019" y="861280"/>
                  <a:pt x="201435" y="851755"/>
                </a:cubicBezTo>
                <a:cubicBezTo>
                  <a:pt x="81419" y="841277"/>
                  <a:pt x="-7163" y="745074"/>
                  <a:pt x="457" y="622202"/>
                </a:cubicBezTo>
                <a:cubicBezTo>
                  <a:pt x="16649" y="359312"/>
                  <a:pt x="140474" y="162145"/>
                  <a:pt x="384314" y="55464"/>
                </a:cubicBezTo>
                <a:cubicBezTo>
                  <a:pt x="806272" y="-130273"/>
                  <a:pt x="1270139" y="172622"/>
                  <a:pt x="1274902" y="634585"/>
                </a:cubicBezTo>
                <a:cubicBezTo>
                  <a:pt x="1276807" y="841277"/>
                  <a:pt x="1274902" y="1047970"/>
                  <a:pt x="1274902" y="1253710"/>
                </a:cubicBezTo>
                <a:cubicBezTo>
                  <a:pt x="1274902" y="1253710"/>
                  <a:pt x="1274902" y="1253710"/>
                  <a:pt x="1274902" y="1253710"/>
                </a:cubicBezTo>
                <a:close/>
              </a:path>
            </a:pathLst>
          </a:custGeom>
          <a:solidFill>
            <a:schemeClr val="accen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36" name="Google Shape;136;p8"/>
          <p:cNvSpPr/>
          <p:nvPr/>
        </p:nvSpPr>
        <p:spPr>
          <a:xfrm rot="10800000" flipH="1">
            <a:off x="11417984" y="1352505"/>
            <a:ext cx="778499" cy="280896"/>
          </a:xfrm>
          <a:custGeom>
            <a:avLst/>
            <a:gdLst/>
            <a:ahLst/>
            <a:cxnLst/>
            <a:rect l="l" t="t" r="r" b="b"/>
            <a:pathLst>
              <a:path w="1184029" h="427219" extrusionOk="0">
                <a:moveTo>
                  <a:pt x="1182125" y="27699"/>
                </a:moveTo>
                <a:cubicBezTo>
                  <a:pt x="1183077" y="151524"/>
                  <a:pt x="1183077" y="276301"/>
                  <a:pt x="1184029" y="400126"/>
                </a:cubicBezTo>
                <a:cubicBezTo>
                  <a:pt x="1151644" y="420129"/>
                  <a:pt x="1116402" y="426796"/>
                  <a:pt x="1079254" y="426796"/>
                </a:cubicBezTo>
                <a:cubicBezTo>
                  <a:pt x="792552" y="426796"/>
                  <a:pt x="504897" y="427749"/>
                  <a:pt x="218194" y="426796"/>
                </a:cubicBezTo>
                <a:cubicBezTo>
                  <a:pt x="93417" y="426796"/>
                  <a:pt x="2929" y="339166"/>
                  <a:pt x="72" y="222009"/>
                </a:cubicBezTo>
                <a:cubicBezTo>
                  <a:pt x="-2786" y="98184"/>
                  <a:pt x="80082" y="3886"/>
                  <a:pt x="206764" y="1981"/>
                </a:cubicBezTo>
                <a:cubicBezTo>
                  <a:pt x="502039" y="-1829"/>
                  <a:pt x="796362" y="1029"/>
                  <a:pt x="1091637" y="1029"/>
                </a:cubicBezTo>
                <a:cubicBezTo>
                  <a:pt x="1123069" y="1981"/>
                  <a:pt x="1154502" y="8649"/>
                  <a:pt x="1182125" y="27699"/>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37" name="Google Shape;137;p8"/>
          <p:cNvSpPr/>
          <p:nvPr/>
        </p:nvSpPr>
        <p:spPr>
          <a:xfrm rot="10800000" flipH="1">
            <a:off x="11153980" y="933808"/>
            <a:ext cx="276815" cy="279320"/>
          </a:xfrm>
          <a:custGeom>
            <a:avLst/>
            <a:gdLst/>
            <a:ahLst/>
            <a:cxnLst/>
            <a:rect l="l" t="t" r="r" b="b"/>
            <a:pathLst>
              <a:path w="421012" h="424822" extrusionOk="0">
                <a:moveTo>
                  <a:pt x="0" y="212407"/>
                </a:moveTo>
                <a:cubicBezTo>
                  <a:pt x="0" y="94297"/>
                  <a:pt x="92393" y="953"/>
                  <a:pt x="210502" y="0"/>
                </a:cubicBezTo>
                <a:cubicBezTo>
                  <a:pt x="327660" y="0"/>
                  <a:pt x="421957" y="94297"/>
                  <a:pt x="421005" y="211455"/>
                </a:cubicBezTo>
                <a:cubicBezTo>
                  <a:pt x="421005" y="333375"/>
                  <a:pt x="328613" y="425767"/>
                  <a:pt x="207645" y="424815"/>
                </a:cubicBezTo>
                <a:cubicBezTo>
                  <a:pt x="89535" y="423863"/>
                  <a:pt x="0" y="333375"/>
                  <a:pt x="0" y="212407"/>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38" name="Google Shape;138;p8"/>
          <p:cNvSpPr/>
          <p:nvPr/>
        </p:nvSpPr>
        <p:spPr>
          <a:xfrm rot="10800000" flipH="1">
            <a:off x="10009965" y="398809"/>
            <a:ext cx="279946" cy="276815"/>
          </a:xfrm>
          <a:custGeom>
            <a:avLst/>
            <a:gdLst/>
            <a:ahLst/>
            <a:cxnLst/>
            <a:rect l="l" t="t" r="r" b="b"/>
            <a:pathLst>
              <a:path w="425774" h="421012" extrusionOk="0">
                <a:moveTo>
                  <a:pt x="425775" y="211462"/>
                </a:moveTo>
                <a:cubicBezTo>
                  <a:pt x="425775" y="330525"/>
                  <a:pt x="334335" y="421012"/>
                  <a:pt x="214320" y="421012"/>
                </a:cubicBezTo>
                <a:cubicBezTo>
                  <a:pt x="95257" y="421012"/>
                  <a:pt x="-945" y="324810"/>
                  <a:pt x="7" y="206700"/>
                </a:cubicBezTo>
                <a:cubicBezTo>
                  <a:pt x="960" y="91447"/>
                  <a:pt x="98114" y="-945"/>
                  <a:pt x="216225" y="7"/>
                </a:cubicBezTo>
                <a:cubicBezTo>
                  <a:pt x="335287" y="960"/>
                  <a:pt x="425775" y="92400"/>
                  <a:pt x="425775" y="211462"/>
                </a:cubicBezTo>
                <a:close/>
              </a:path>
            </a:pathLst>
          </a:custGeom>
          <a:solidFill>
            <a:schemeClr val="accent3"/>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None/>
            </a:pPr>
            <a:endParaRPr sz="1800">
              <a:latin typeface="Calibri"/>
              <a:ea typeface="Calibri"/>
              <a:cs typeface="Calibri"/>
              <a:sym typeface="Calibri"/>
            </a:endParaRPr>
          </a:p>
        </p:txBody>
      </p:sp>
      <p:sp>
        <p:nvSpPr>
          <p:cNvPr id="139" name="Google Shape;139;p8"/>
          <p:cNvSpPr txBox="1"/>
          <p:nvPr/>
        </p:nvSpPr>
        <p:spPr>
          <a:xfrm rot="5400000">
            <a:off x="-691150" y="6273450"/>
            <a:ext cx="1579800" cy="373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accent1"/>
                </a:solidFill>
                <a:latin typeface="Barlow Condensed"/>
                <a:ea typeface="Barlow Condensed"/>
                <a:cs typeface="Barlow Condensed"/>
                <a:sym typeface="Barlow Condensed"/>
              </a:rPr>
              <a:t>SLIDESMANIA.COM</a:t>
            </a:r>
            <a:endParaRPr>
              <a:solidFill>
                <a:schemeClr val="accent1"/>
              </a:solidFill>
              <a:latin typeface="Barlow Condensed"/>
              <a:ea typeface="Barlow Condensed"/>
              <a:cs typeface="Barlow Condensed"/>
              <a:sym typeface="Barlow Condensed"/>
            </a:endParaRPr>
          </a:p>
        </p:txBody>
      </p:sp>
    </p:spTree>
    <p:extLst>
      <p:ext uri="{BB962C8B-B14F-4D97-AF65-F5344CB8AC3E}">
        <p14:creationId xmlns:p14="http://schemas.microsoft.com/office/powerpoint/2010/main" val="3360047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1pPr>
            <a:lvl2pPr lvl="1">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2pPr>
            <a:lvl3pPr lvl="2">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3pPr>
            <a:lvl4pPr lvl="3">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4pPr>
            <a:lvl5pPr lvl="4">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5pPr>
            <a:lvl6pPr lvl="5">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6pPr>
            <a:lvl7pPr lvl="6">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7pPr>
            <a:lvl8pPr lvl="7">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8pPr>
            <a:lvl9pPr lvl="8">
              <a:spcBef>
                <a:spcPts val="0"/>
              </a:spcBef>
              <a:spcAft>
                <a:spcPts val="0"/>
              </a:spcAft>
              <a:buClr>
                <a:schemeClr val="dk1"/>
              </a:buClr>
              <a:buSzPts val="4000"/>
              <a:buFont typeface="Delius"/>
              <a:buNone/>
              <a:defRPr sz="4000" b="1">
                <a:solidFill>
                  <a:schemeClr val="dk1"/>
                </a:solidFill>
                <a:latin typeface="Delius"/>
                <a:ea typeface="Delius"/>
                <a:cs typeface="Delius"/>
                <a:sym typeface="Delius"/>
              </a:defRPr>
            </a:lvl9pPr>
          </a:lstStyle>
          <a:p>
            <a:endParaRPr/>
          </a:p>
        </p:txBody>
      </p:sp>
      <p:sp>
        <p:nvSpPr>
          <p:cNvPr id="7" name="Google Shape;7;p1"/>
          <p:cNvSpPr txBox="1">
            <a:spLocks noGrp="1"/>
          </p:cNvSpPr>
          <p:nvPr>
            <p:ph type="body" idx="1"/>
          </p:nvPr>
        </p:nvSpPr>
        <p:spPr>
          <a:xfrm>
            <a:off x="415600" y="1536633"/>
            <a:ext cx="11360700" cy="4555200"/>
          </a:xfrm>
          <a:prstGeom prst="rect">
            <a:avLst/>
          </a:prstGeom>
          <a:noFill/>
          <a:ln>
            <a:noFill/>
          </a:ln>
        </p:spPr>
        <p:txBody>
          <a:bodyPr spcFirstLastPara="1" wrap="square" lIns="121900" tIns="121900" rIns="121900" bIns="121900" anchor="t" anchorCtr="0">
            <a:noAutofit/>
          </a:bodyPr>
          <a:lstStyle>
            <a:lvl1pPr marL="457200" lvl="0" indent="-355600">
              <a:lnSpc>
                <a:spcPct val="115000"/>
              </a:lnSpc>
              <a:spcBef>
                <a:spcPts val="0"/>
              </a:spcBef>
              <a:spcAft>
                <a:spcPts val="0"/>
              </a:spcAft>
              <a:buClr>
                <a:schemeClr val="dk1"/>
              </a:buClr>
              <a:buSzPts val="2000"/>
              <a:buFont typeface="Andika"/>
              <a:buChar char="●"/>
              <a:defRPr sz="2000">
                <a:solidFill>
                  <a:schemeClr val="dk1"/>
                </a:solidFill>
                <a:latin typeface="Andika"/>
                <a:ea typeface="Andika"/>
                <a:cs typeface="Andika"/>
                <a:sym typeface="Andika"/>
              </a:defRPr>
            </a:lvl1pPr>
            <a:lvl2pPr marL="914400" lvl="1" indent="-355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2pPr>
            <a:lvl3pPr marL="1371600" lvl="2" indent="-355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3pPr>
            <a:lvl4pPr marL="1828800" lvl="3" indent="-355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4pPr>
            <a:lvl5pPr marL="2286000" lvl="4" indent="-355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5pPr>
            <a:lvl6pPr marL="2743200" lvl="5" indent="-355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6pPr>
            <a:lvl7pPr marL="3200400" lvl="6" indent="-355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7pPr>
            <a:lvl8pPr marL="3657600" lvl="7" indent="-355600">
              <a:lnSpc>
                <a:spcPct val="115000"/>
              </a:lnSpc>
              <a:spcBef>
                <a:spcPts val="2100"/>
              </a:spcBef>
              <a:spcAft>
                <a:spcPts val="0"/>
              </a:spcAft>
              <a:buClr>
                <a:schemeClr val="dk1"/>
              </a:buClr>
              <a:buSzPts val="2000"/>
              <a:buFont typeface="Andika"/>
              <a:buChar char="○"/>
              <a:defRPr sz="2000">
                <a:solidFill>
                  <a:schemeClr val="dk1"/>
                </a:solidFill>
                <a:latin typeface="Andika"/>
                <a:ea typeface="Andika"/>
                <a:cs typeface="Andika"/>
                <a:sym typeface="Andika"/>
              </a:defRPr>
            </a:lvl8pPr>
            <a:lvl9pPr marL="4114800" lvl="8" indent="-355600">
              <a:lnSpc>
                <a:spcPct val="115000"/>
              </a:lnSpc>
              <a:spcBef>
                <a:spcPts val="2100"/>
              </a:spcBef>
              <a:spcAft>
                <a:spcPts val="2100"/>
              </a:spcAft>
              <a:buClr>
                <a:schemeClr val="dk1"/>
              </a:buClr>
              <a:buSzPts val="2000"/>
              <a:buFont typeface="Andika"/>
              <a:buChar char="■"/>
              <a:defRPr sz="2000">
                <a:solidFill>
                  <a:schemeClr val="dk1"/>
                </a:solidFill>
                <a:latin typeface="Andika"/>
                <a:ea typeface="Andika"/>
                <a:cs typeface="Andika"/>
                <a:sym typeface="Andika"/>
              </a:defRPr>
            </a:lvl9pPr>
          </a:lstStyle>
          <a:p>
            <a:endParaRPr/>
          </a:p>
        </p:txBody>
      </p:sp>
      <p:sp>
        <p:nvSpPr>
          <p:cNvPr id="8" name="Google Shape;8;p1"/>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2" r:id="rId3"/>
    <p:sldLayoutId id="2147483655" r:id="rId4"/>
    <p:sldLayoutId id="2147483669" r:id="rId5"/>
    <p:sldLayoutId id="2147483670" r:id="rId6"/>
    <p:sldLayoutId id="2147483671" r:id="rId7"/>
    <p:sldLayoutId id="2147483672" r:id="rId8"/>
    <p:sldLayoutId id="2147483673"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3390/su14052885" TargetMode="External"/><Relationship Id="rId13" Type="http://schemas.openxmlformats.org/officeDocument/2006/relationships/hyperlink" Target="https://www.bbc.co.uk/news/business-67121459" TargetMode="External"/><Relationship Id="rId18" Type="http://schemas.openxmlformats.org/officeDocument/2006/relationships/hyperlink" Target="https://www.hospitalitynet.org/opinion/4127035.html" TargetMode="External"/><Relationship Id="rId26" Type="http://schemas.openxmlformats.org/officeDocument/2006/relationships/hyperlink" Target="https://www.hotstats.com/blog/flat-revenues-rising-labor-costs-profit-reality-check-for-uk-hotels" TargetMode="External"/><Relationship Id="rId3" Type="http://schemas.openxmlformats.org/officeDocument/2006/relationships/hyperlink" Target="https://doi.org/10.1016/j.glmedi.2025.100198" TargetMode="External"/><Relationship Id="rId21" Type="http://schemas.openxmlformats.org/officeDocument/2006/relationships/hyperlink" Target="https://www.theseus.fi/handle/10024/814262" TargetMode="External"/><Relationship Id="rId7" Type="http://schemas.openxmlformats.org/officeDocument/2006/relationships/hyperlink" Target="https://www.marriott.com/brands/citizenm.mi" TargetMode="External"/><Relationship Id="rId12" Type="http://schemas.openxmlformats.org/officeDocument/2006/relationships/hyperlink" Target="https://www.instituteofhospitality.org/" TargetMode="External"/><Relationship Id="rId17" Type="http://schemas.openxmlformats.org/officeDocument/2006/relationships/hyperlink" Target="https://doi.org/10.46793/icemit23.137m" TargetMode="External"/><Relationship Id="rId25" Type="http://schemas.openxmlformats.org/officeDocument/2006/relationships/hyperlink" Target="https://www.thecaterer.com/news/uk-hotels-drive-positive-2025-performance-for-pphe" TargetMode="External"/><Relationship Id="rId2" Type="http://schemas.openxmlformats.org/officeDocument/2006/relationships/hyperlink" Target="https://assets.group.accor.com/yrj0orc8tx24/31eCVWSyfFIqRoxUwQe227/7699783eb4cdc7b35707f05462b98c2f/The-New-Quality-Of-Time-Report_Sept-2024.pdf" TargetMode="External"/><Relationship Id="rId16" Type="http://schemas.openxmlformats.org/officeDocument/2006/relationships/hyperlink" Target="https://doi.org/10.47939/ns.v3i12(01).21" TargetMode="External"/><Relationship Id="rId20" Type="http://schemas.openxmlformats.org/officeDocument/2006/relationships/hyperlink" Target="https://oem.news/business/startup-basics/what-is-pest-pestle-analysis-examples-free-templates/" TargetMode="External"/><Relationship Id="rId29" Type="http://schemas.openxmlformats.org/officeDocument/2006/relationships/hyperlink" Target="https://doi.org/10.58840/ae2m7f34" TargetMode="External"/><Relationship Id="rId1" Type="http://schemas.openxmlformats.org/officeDocument/2006/relationships/slideLayout" Target="../slideLayouts/slideLayout9.xml"/><Relationship Id="rId6" Type="http://schemas.openxmlformats.org/officeDocument/2006/relationships/hyperlink" Target="https://strathprints.strath.ac.uk/86230/1/Baum_etal_ReWAGE_2023_work_wages_and_employment_in_the_UKs_hospitality_sector.pdf" TargetMode="External"/><Relationship Id="rId11" Type="http://schemas.openxmlformats.org/officeDocument/2006/relationships/hyperlink" Target="https://www.ihgplc.com/~/media/Files/I/Ihg-Plc/investors/annual-report/2024/ihg-ar-2024.pdf" TargetMode="External"/><Relationship Id="rId24" Type="http://schemas.openxmlformats.org/officeDocument/2006/relationships/hyperlink" Target="https://www.statista.com/chart/23338/uk-hotel-occupancy-forecasts/?srsltid=AfmBOooYT24PFvfwTxB53jk_MB3MzZwKkvD57S9K3WS9fBp7mtqGchwQ" TargetMode="External"/><Relationship Id="rId5" Type="http://schemas.openxmlformats.org/officeDocument/2006/relationships/hyperlink" Target="https://doi.org/10.1108/IJCHM-04-2020-0314" TargetMode="External"/><Relationship Id="rId15" Type="http://schemas.openxmlformats.org/officeDocument/2006/relationships/hyperlink" Target="https://www.statista.com/chart/4592/national-minimum-wage-uk/?srsltid=AfmBOopIu4JlE7wQxNRgChvVXFPrrqHX2oVISRvQ0vcb_C-uEohpY7Ar" TargetMode="External"/><Relationship Id="rId23" Type="http://schemas.openxmlformats.org/officeDocument/2006/relationships/hyperlink" Target="https://doi.org/10.25447/sit.24165966.v1" TargetMode="External"/><Relationship Id="rId28" Type="http://schemas.openxmlformats.org/officeDocument/2006/relationships/hyperlink" Target="https://www.whitbread.co.uk/investors/results-reports-and-presentations/" TargetMode="External"/><Relationship Id="rId10" Type="http://schemas.openxmlformats.org/officeDocument/2006/relationships/hyperlink" Target="https://doi.org/10.1108/IHR-09-2020-0050" TargetMode="External"/><Relationship Id="rId19" Type="http://schemas.openxmlformats.org/officeDocument/2006/relationships/hyperlink" Target="https://www.multiresearchjournal.com/admin/uploads/archives/archive-1741774944.pdf" TargetMode="External"/><Relationship Id="rId4" Type="http://schemas.openxmlformats.org/officeDocument/2006/relationships/hyperlink" Target="https://www.theseus.fi/handle/10024/861876" TargetMode="External"/><Relationship Id="rId9" Type="http://schemas.openxmlformats.org/officeDocument/2006/relationships/hyperlink" Target="https://www.mdpi.com/2071-1050/16/19/8428" TargetMode="External"/><Relationship Id="rId14" Type="http://schemas.openxmlformats.org/officeDocument/2006/relationships/hyperlink" Target="https://www.ijesh.com/j/article/view/377" TargetMode="External"/><Relationship Id="rId22" Type="http://schemas.openxmlformats.org/officeDocument/2006/relationships/hyperlink" Target="https://www.pwc.co.uk/industries/hospitality-leisure/insights/labour-costs-sharp-rise-slowing-demand-spotlight-cost-control-profitability-margins-hotels-2024.html" TargetMode="External"/><Relationship Id="rId27" Type="http://schemas.openxmlformats.org/officeDocument/2006/relationships/hyperlink" Target="https://doi.org/10.1108/ER-02-2018-00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54"/>
        <p:cNvGrpSpPr/>
        <p:nvPr/>
      </p:nvGrpSpPr>
      <p:grpSpPr>
        <a:xfrm>
          <a:off x="0" y="0"/>
          <a:ext cx="0" cy="0"/>
          <a:chOff x="0" y="0"/>
          <a:chExt cx="0" cy="0"/>
        </a:xfrm>
      </p:grpSpPr>
      <p:sp>
        <p:nvSpPr>
          <p:cNvPr id="455" name="Google Shape;455;p22"/>
          <p:cNvSpPr txBox="1">
            <a:spLocks noGrp="1"/>
          </p:cNvSpPr>
          <p:nvPr>
            <p:ph type="title"/>
          </p:nvPr>
        </p:nvSpPr>
        <p:spPr>
          <a:xfrm>
            <a:off x="1894901" y="1844469"/>
            <a:ext cx="8119432" cy="830997"/>
          </a:xfrm>
          <a:prstGeom prst="rect">
            <a:avLst/>
          </a:prstGeom>
        </p:spPr>
        <p:txBody>
          <a:bodyPr spcFirstLastPara="1" wrap="square" lIns="121900" tIns="121900" rIns="121900" bIns="121900" anchor="t" anchorCtr="0">
            <a:noAutofit/>
          </a:bodyPr>
          <a:lstStyle/>
          <a:p>
            <a:pPr lvl="0"/>
            <a:r>
              <a:rPr lang="en-US" sz="4000" dirty="0">
                <a:solidFill>
                  <a:srgbClr val="F7C243"/>
                </a:solidFill>
              </a:rPr>
              <a:t>Contemporary Themes in the Hotel and Hospitality Sector</a:t>
            </a:r>
            <a:endParaRPr sz="6000" dirty="0">
              <a:solidFill>
                <a:srgbClr val="F7C243"/>
              </a:solidFill>
            </a:endParaRPr>
          </a:p>
        </p:txBody>
      </p:sp>
      <p:sp>
        <p:nvSpPr>
          <p:cNvPr id="3" name="TextBox 2">
            <a:extLst>
              <a:ext uri="{FF2B5EF4-FFF2-40B4-BE49-F238E27FC236}">
                <a16:creationId xmlns:a16="http://schemas.microsoft.com/office/drawing/2014/main" id="{820AA4DD-2562-1065-B00D-67BA72BBD851}"/>
              </a:ext>
            </a:extLst>
          </p:cNvPr>
          <p:cNvSpPr txBox="1"/>
          <p:nvPr/>
        </p:nvSpPr>
        <p:spPr>
          <a:xfrm>
            <a:off x="3115733" y="4705753"/>
            <a:ext cx="3606800" cy="1323439"/>
          </a:xfrm>
          <a:prstGeom prst="rect">
            <a:avLst/>
          </a:prstGeom>
          <a:noFill/>
        </p:spPr>
        <p:txBody>
          <a:bodyPr wrap="square" rtlCol="0">
            <a:spAutoFit/>
          </a:bodyPr>
          <a:lstStyle/>
          <a:p>
            <a:r>
              <a:rPr lang="en-US" sz="2000" dirty="0">
                <a:solidFill>
                  <a:schemeClr val="accent2">
                    <a:lumMod val="60000"/>
                    <a:lumOff val="40000"/>
                  </a:schemeClr>
                </a:solidFill>
              </a:rPr>
              <a:t>Student Name : Roxana Pesu</a:t>
            </a:r>
            <a:endParaRPr lang="en-GB" sz="2000" dirty="0">
              <a:solidFill>
                <a:schemeClr val="accent2">
                  <a:lumMod val="60000"/>
                  <a:lumOff val="40000"/>
                </a:schemeClr>
              </a:solidFill>
            </a:endParaRPr>
          </a:p>
          <a:p>
            <a:r>
              <a:rPr lang="en-US" sz="2000" dirty="0">
                <a:solidFill>
                  <a:schemeClr val="accent2">
                    <a:lumMod val="60000"/>
                    <a:lumOff val="40000"/>
                  </a:schemeClr>
                </a:solidFill>
              </a:rPr>
              <a:t>Student ID: 2243649</a:t>
            </a:r>
          </a:p>
          <a:p>
            <a:endParaRPr lang="en-US" sz="2000" dirty="0">
              <a:highlight>
                <a:srgbClr val="FFFF00"/>
              </a:highlight>
            </a:endParaRPr>
          </a:p>
          <a:p>
            <a:endParaRPr lang="en-GB" sz="2000" dirty="0">
              <a:highlight>
                <a:srgbClr val="FFFF00"/>
              </a:highlight>
            </a:endParaRPr>
          </a:p>
        </p:txBody>
      </p:sp>
      <p:sp>
        <p:nvSpPr>
          <p:cNvPr id="4" name="TextBox 3">
            <a:extLst>
              <a:ext uri="{FF2B5EF4-FFF2-40B4-BE49-F238E27FC236}">
                <a16:creationId xmlns:a16="http://schemas.microsoft.com/office/drawing/2014/main" id="{4A9774E6-53D6-3E27-9278-51FE74E59CAA}"/>
              </a:ext>
            </a:extLst>
          </p:cNvPr>
          <p:cNvSpPr txBox="1"/>
          <p:nvPr/>
        </p:nvSpPr>
        <p:spPr>
          <a:xfrm>
            <a:off x="2658534" y="3275111"/>
            <a:ext cx="7862160" cy="830997"/>
          </a:xfrm>
          <a:prstGeom prst="rect">
            <a:avLst/>
          </a:prstGeom>
          <a:noFill/>
        </p:spPr>
        <p:txBody>
          <a:bodyPr wrap="square" rtlCol="0">
            <a:spAutoFit/>
          </a:bodyPr>
          <a:lstStyle/>
          <a:p>
            <a:r>
              <a:rPr lang="en-US" sz="2400" b="1" dirty="0">
                <a:solidFill>
                  <a:schemeClr val="accent2">
                    <a:lumMod val="60000"/>
                    <a:lumOff val="40000"/>
                  </a:schemeClr>
                </a:solidFill>
              </a:rPr>
              <a:t>The mounting financial pressures faced by the hospitality industry</a:t>
            </a:r>
            <a:endParaRPr lang="en-GB" sz="2400" dirty="0">
              <a:solidFill>
                <a:schemeClr val="accent2">
                  <a:lumMod val="60000"/>
                  <a:lumOff val="4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Google Shape;468;p24"/>
          <p:cNvSpPr txBox="1">
            <a:spLocks noGrp="1"/>
          </p:cNvSpPr>
          <p:nvPr>
            <p:ph type="title"/>
          </p:nvPr>
        </p:nvSpPr>
        <p:spPr>
          <a:xfrm>
            <a:off x="714568" y="125624"/>
            <a:ext cx="9571800" cy="763500"/>
          </a:xfrm>
          <a:prstGeom prst="rect">
            <a:avLst/>
          </a:prstGeom>
        </p:spPr>
        <p:txBody>
          <a:bodyPr spcFirstLastPara="1" wrap="square" lIns="121900" tIns="121900" rIns="121900" bIns="121900" anchor="t" anchorCtr="0">
            <a:noAutofit/>
          </a:bodyPr>
          <a:lstStyle/>
          <a:p>
            <a:pPr lvl="0" algn="ctr"/>
            <a:r>
              <a:rPr lang="en-US" dirty="0">
                <a:solidFill>
                  <a:srgbClr val="004E8B"/>
                </a:solidFill>
              </a:rPr>
              <a:t>Introduction: Challenges</a:t>
            </a:r>
            <a:endParaRPr dirty="0">
              <a:solidFill>
                <a:srgbClr val="004E8B"/>
              </a:solidFill>
            </a:endParaRPr>
          </a:p>
        </p:txBody>
      </p:sp>
      <p:sp>
        <p:nvSpPr>
          <p:cNvPr id="469" name="Google Shape;469;p24"/>
          <p:cNvSpPr txBox="1">
            <a:spLocks noGrp="1"/>
          </p:cNvSpPr>
          <p:nvPr>
            <p:ph type="body" idx="1"/>
          </p:nvPr>
        </p:nvSpPr>
        <p:spPr>
          <a:xfrm>
            <a:off x="415600" y="1406014"/>
            <a:ext cx="5084868" cy="4347671"/>
          </a:xfrm>
          <a:prstGeom prst="rect">
            <a:avLst/>
          </a:prstGeom>
        </p:spPr>
        <p:txBody>
          <a:bodyPr spcFirstLastPara="1" wrap="square" lIns="121900" tIns="121900" rIns="121900" bIns="121900" anchor="t" anchorCtr="0">
            <a:noAutofit/>
          </a:bodyPr>
          <a:lstStyle/>
          <a:p>
            <a:pPr marL="323850" indent="-285750" algn="just">
              <a:lnSpc>
                <a:spcPct val="150000"/>
              </a:lnSpc>
              <a:buClr>
                <a:schemeClr val="accent2"/>
              </a:buClr>
              <a:buSzPts val="3000"/>
            </a:pPr>
            <a:r>
              <a:rPr lang="en-US" sz="1800" dirty="0"/>
              <a:t>Augmented financial pressures in the UK hotel sector</a:t>
            </a:r>
          </a:p>
          <a:p>
            <a:pPr marL="323850" indent="-285750" algn="just">
              <a:lnSpc>
                <a:spcPct val="150000"/>
              </a:lnSpc>
              <a:buClr>
                <a:schemeClr val="accent2"/>
              </a:buClr>
              <a:buSzPts val="3000"/>
            </a:pPr>
            <a:r>
              <a:rPr lang="en-US" sz="1800" dirty="0" err="1"/>
              <a:t>Labour</a:t>
            </a:r>
            <a:r>
              <a:rPr lang="en-US" sz="1800" dirty="0"/>
              <a:t>-intensive industry vulnerable to wage inflation</a:t>
            </a:r>
          </a:p>
          <a:p>
            <a:pPr marL="323850" indent="-285750" algn="just">
              <a:lnSpc>
                <a:spcPct val="150000"/>
              </a:lnSpc>
              <a:buClr>
                <a:schemeClr val="accent2"/>
              </a:buClr>
              <a:buSzPts val="3000"/>
            </a:pPr>
            <a:r>
              <a:rPr lang="en-US" sz="1800" dirty="0" err="1"/>
              <a:t>Labour</a:t>
            </a:r>
            <a:r>
              <a:rPr lang="en-US" sz="1800" dirty="0"/>
              <a:t> costs: 30-35% of operating expenses (PwC, 2024)</a:t>
            </a:r>
          </a:p>
          <a:p>
            <a:pPr marL="323850" indent="-285750" algn="just">
              <a:lnSpc>
                <a:spcPct val="150000"/>
              </a:lnSpc>
              <a:buClr>
                <a:schemeClr val="accent2"/>
              </a:buClr>
              <a:buSzPts val="3000"/>
            </a:pPr>
            <a:r>
              <a:rPr lang="en-US" sz="1800" dirty="0"/>
              <a:t>Trade-offs between service quality and financial sustainability</a:t>
            </a:r>
          </a:p>
          <a:p>
            <a:pPr marL="323850" indent="-285750" algn="just">
              <a:lnSpc>
                <a:spcPct val="150000"/>
              </a:lnSpc>
              <a:buClr>
                <a:schemeClr val="accent2"/>
              </a:buClr>
              <a:buSzPts val="3000"/>
            </a:pPr>
            <a:r>
              <a:rPr lang="en-US" sz="1800" dirty="0"/>
              <a:t>Key Drivers: Regulatory reforms, </a:t>
            </a:r>
            <a:r>
              <a:rPr lang="en-US" sz="1800" dirty="0" err="1"/>
              <a:t>labour</a:t>
            </a:r>
            <a:r>
              <a:rPr lang="en-US" sz="1800" dirty="0"/>
              <a:t> shortages, post-pandemic workforce changes</a:t>
            </a:r>
            <a:endParaRPr sz="1800" dirty="0"/>
          </a:p>
        </p:txBody>
      </p:sp>
      <p:pic>
        <p:nvPicPr>
          <p:cNvPr id="1026" name="Picture 2" descr="Wages overtake inflation for first time in nearly two years - BBC N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21160" y="1202025"/>
            <a:ext cx="5826125" cy="455166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372802" y="5753685"/>
            <a:ext cx="3122840" cy="523220"/>
          </a:xfrm>
          <a:prstGeom prst="rect">
            <a:avLst/>
          </a:prstGeom>
          <a:solidFill>
            <a:schemeClr val="bg1"/>
          </a:solidFill>
        </p:spPr>
        <p:txBody>
          <a:bodyPr wrap="square" rtlCol="0">
            <a:spAutoFit/>
          </a:bodyPr>
          <a:lstStyle/>
          <a:p>
            <a:pPr algn="ctr"/>
            <a:r>
              <a:rPr lang="en-US" dirty="0"/>
              <a:t>Figure: Wage growth overtakes inflation (Jordan and David,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67"/>
        <p:cNvGrpSpPr/>
        <p:nvPr/>
      </p:nvGrpSpPr>
      <p:grpSpPr>
        <a:xfrm>
          <a:off x="0" y="0"/>
          <a:ext cx="0" cy="0"/>
          <a:chOff x="0" y="0"/>
          <a:chExt cx="0" cy="0"/>
        </a:xfrm>
      </p:grpSpPr>
      <p:sp>
        <p:nvSpPr>
          <p:cNvPr id="468" name="Google Shape;468;p24"/>
          <p:cNvSpPr txBox="1">
            <a:spLocks noGrp="1"/>
          </p:cNvSpPr>
          <p:nvPr>
            <p:ph type="title"/>
          </p:nvPr>
        </p:nvSpPr>
        <p:spPr>
          <a:xfrm>
            <a:off x="542209" y="0"/>
            <a:ext cx="9571800" cy="763500"/>
          </a:xfrm>
          <a:prstGeom prst="rect">
            <a:avLst/>
          </a:prstGeom>
        </p:spPr>
        <p:txBody>
          <a:bodyPr spcFirstLastPara="1" wrap="square" lIns="121900" tIns="121900" rIns="121900" bIns="121900" anchor="t" anchorCtr="0">
            <a:noAutofit/>
          </a:bodyPr>
          <a:lstStyle/>
          <a:p>
            <a:pPr lvl="0" algn="ctr"/>
            <a:r>
              <a:rPr lang="en-US" dirty="0">
                <a:solidFill>
                  <a:srgbClr val="004E8B"/>
                </a:solidFill>
              </a:rPr>
              <a:t>Introduction: Matters</a:t>
            </a:r>
            <a:endParaRPr dirty="0">
              <a:solidFill>
                <a:srgbClr val="004E8B"/>
              </a:solidFill>
            </a:endParaRPr>
          </a:p>
        </p:txBody>
      </p:sp>
      <p:pic>
        <p:nvPicPr>
          <p:cNvPr id="2" name="Picture 2" descr="Flat Revenues, Rising Labor Costs: Profit Reality Check for UK Hote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89168"/>
            <a:ext cx="7337528" cy="385314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 name="Diagram 2"/>
          <p:cNvGraphicFramePr/>
          <p:nvPr>
            <p:extLst>
              <p:ext uri="{D42A27DB-BD31-4B8C-83A1-F6EECF244321}">
                <p14:modId xmlns:p14="http://schemas.microsoft.com/office/powerpoint/2010/main" val="3443312297"/>
              </p:ext>
            </p:extLst>
          </p:nvPr>
        </p:nvGraphicFramePr>
        <p:xfrm>
          <a:off x="6200306" y="1361959"/>
          <a:ext cx="7086389" cy="45075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885071" y="5869521"/>
            <a:ext cx="4121834" cy="307777"/>
          </a:xfrm>
          <a:prstGeom prst="rect">
            <a:avLst/>
          </a:prstGeom>
          <a:noFill/>
        </p:spPr>
        <p:txBody>
          <a:bodyPr wrap="square" rtlCol="0">
            <a:spAutoFit/>
          </a:bodyPr>
          <a:lstStyle/>
          <a:p>
            <a:pPr algn="ctr"/>
            <a:r>
              <a:rPr lang="en-US" dirty="0"/>
              <a:t>Figure: Rising </a:t>
            </a:r>
            <a:r>
              <a:rPr lang="en-US" dirty="0" err="1"/>
              <a:t>labour</a:t>
            </a:r>
            <a:r>
              <a:rPr lang="en-US" dirty="0"/>
              <a:t> cost (The </a:t>
            </a:r>
            <a:r>
              <a:rPr lang="en-US" dirty="0" err="1"/>
              <a:t>HotStats</a:t>
            </a:r>
            <a:r>
              <a:rPr lang="en-US" dirty="0"/>
              <a:t>, 2025)</a:t>
            </a:r>
          </a:p>
        </p:txBody>
      </p:sp>
    </p:spTree>
    <p:extLst>
      <p:ext uri="{BB962C8B-B14F-4D97-AF65-F5344CB8AC3E}">
        <p14:creationId xmlns:p14="http://schemas.microsoft.com/office/powerpoint/2010/main" val="2088151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sp>
        <p:nvSpPr>
          <p:cNvPr id="462" name="Google Shape;462;p23"/>
          <p:cNvSpPr txBox="1">
            <a:spLocks noGrp="1"/>
          </p:cNvSpPr>
          <p:nvPr>
            <p:ph type="title"/>
          </p:nvPr>
        </p:nvSpPr>
        <p:spPr>
          <a:xfrm>
            <a:off x="5213438" y="0"/>
            <a:ext cx="4951800" cy="1324800"/>
          </a:xfrm>
          <a:prstGeom prst="rect">
            <a:avLst/>
          </a:prstGeom>
        </p:spPr>
        <p:txBody>
          <a:bodyPr spcFirstLastPara="1" wrap="square" lIns="121900" tIns="121900" rIns="121900" bIns="121900" anchor="t" anchorCtr="0">
            <a:noAutofit/>
          </a:bodyPr>
          <a:lstStyle/>
          <a:p>
            <a:pPr lvl="0"/>
            <a:r>
              <a:rPr lang="en-US" dirty="0">
                <a:solidFill>
                  <a:srgbClr val="004E8B"/>
                </a:solidFill>
              </a:rPr>
              <a:t>Literature Insights</a:t>
            </a:r>
            <a:endParaRPr dirty="0">
              <a:solidFill>
                <a:srgbClr val="004E8B"/>
              </a:solidFill>
            </a:endParaRPr>
          </a:p>
        </p:txBody>
      </p:sp>
      <p:graphicFrame>
        <p:nvGraphicFramePr>
          <p:cNvPr id="3" name="Diagram 2"/>
          <p:cNvGraphicFramePr/>
          <p:nvPr>
            <p:extLst>
              <p:ext uri="{D42A27DB-BD31-4B8C-83A1-F6EECF244321}">
                <p14:modId xmlns:p14="http://schemas.microsoft.com/office/powerpoint/2010/main" val="3520804429"/>
              </p:ext>
            </p:extLst>
          </p:nvPr>
        </p:nvGraphicFramePr>
        <p:xfrm>
          <a:off x="5878286" y="2446867"/>
          <a:ext cx="5878286" cy="39188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2" name="Picture 4" descr="How to Do a PEST Analysis | Lucidchart Blo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90844" y="829995"/>
            <a:ext cx="4754880" cy="5398188"/>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677677" y="5966573"/>
            <a:ext cx="2581214" cy="523220"/>
          </a:xfrm>
          <a:prstGeom prst="rect">
            <a:avLst/>
          </a:prstGeom>
          <a:noFill/>
        </p:spPr>
        <p:txBody>
          <a:bodyPr wrap="square" rtlCol="0">
            <a:spAutoFit/>
          </a:bodyPr>
          <a:lstStyle/>
          <a:p>
            <a:pPr algn="ctr"/>
            <a:r>
              <a:rPr lang="en-US" dirty="0"/>
              <a:t>Figure: PEST Framework (OEM NEWS, 2022)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80"/>
        <p:cNvGrpSpPr/>
        <p:nvPr/>
      </p:nvGrpSpPr>
      <p:grpSpPr>
        <a:xfrm>
          <a:off x="0" y="0"/>
          <a:ext cx="0" cy="0"/>
          <a:chOff x="0" y="0"/>
          <a:chExt cx="0" cy="0"/>
        </a:xfrm>
      </p:grpSpPr>
      <p:sp>
        <p:nvSpPr>
          <p:cNvPr id="481" name="Google Shape;481;p26"/>
          <p:cNvSpPr txBox="1">
            <a:spLocks noGrp="1"/>
          </p:cNvSpPr>
          <p:nvPr>
            <p:ph type="title"/>
          </p:nvPr>
        </p:nvSpPr>
        <p:spPr>
          <a:xfrm>
            <a:off x="142452" y="126795"/>
            <a:ext cx="5581500" cy="1897379"/>
          </a:xfrm>
          <a:prstGeom prst="rect">
            <a:avLst/>
          </a:prstGeom>
        </p:spPr>
        <p:txBody>
          <a:bodyPr spcFirstLastPara="1" wrap="square" lIns="121900" tIns="121900" rIns="121900" bIns="121900" anchor="t" anchorCtr="0">
            <a:noAutofit/>
          </a:bodyPr>
          <a:lstStyle/>
          <a:p>
            <a:pPr lvl="0"/>
            <a:r>
              <a:rPr lang="en-US" dirty="0">
                <a:solidFill>
                  <a:srgbClr val="F73A5F"/>
                </a:solidFill>
              </a:rPr>
              <a:t>Pressures on </a:t>
            </a:r>
            <a:r>
              <a:rPr lang="en-US" dirty="0" err="1">
                <a:solidFill>
                  <a:srgbClr val="F73A5F"/>
                </a:solidFill>
              </a:rPr>
              <a:t>Labour</a:t>
            </a:r>
            <a:r>
              <a:rPr lang="en-US" dirty="0">
                <a:solidFill>
                  <a:srgbClr val="F73A5F"/>
                </a:solidFill>
              </a:rPr>
              <a:t> Costs</a:t>
            </a:r>
            <a:endParaRPr dirty="0">
              <a:solidFill>
                <a:srgbClr val="F73A5F"/>
              </a:solidFill>
            </a:endParaRPr>
          </a:p>
        </p:txBody>
      </p:sp>
      <p:sp>
        <p:nvSpPr>
          <p:cNvPr id="483" name="Google Shape;483;p26"/>
          <p:cNvSpPr txBox="1">
            <a:spLocks noGrp="1"/>
          </p:cNvSpPr>
          <p:nvPr>
            <p:ph type="body" idx="2"/>
          </p:nvPr>
        </p:nvSpPr>
        <p:spPr>
          <a:xfrm>
            <a:off x="365297" y="1813158"/>
            <a:ext cx="5135809" cy="4166616"/>
          </a:xfrm>
          <a:prstGeom prst="rect">
            <a:avLst/>
          </a:prstGeom>
        </p:spPr>
        <p:txBody>
          <a:bodyPr spcFirstLastPara="1" wrap="square" lIns="121900" tIns="121900" rIns="121900" bIns="121900" anchor="t" anchorCtr="0">
            <a:noAutofit/>
          </a:bodyPr>
          <a:lstStyle/>
          <a:p>
            <a:pPr marL="342900" indent="-342900" algn="just">
              <a:lnSpc>
                <a:spcPct val="150000"/>
              </a:lnSpc>
            </a:pPr>
            <a:r>
              <a:rPr lang="en-US" dirty="0"/>
              <a:t>Hospitality is a </a:t>
            </a:r>
            <a:r>
              <a:rPr lang="en-US" dirty="0" err="1"/>
              <a:t>labour-intensive</a:t>
            </a:r>
            <a:r>
              <a:rPr lang="en-US" dirty="0"/>
              <a:t>, inseparable production and consumption (Baum et al., 2020)</a:t>
            </a:r>
          </a:p>
          <a:p>
            <a:pPr marL="342900" indent="-342900" algn="just">
              <a:lnSpc>
                <a:spcPct val="150000"/>
              </a:lnSpc>
            </a:pPr>
            <a:r>
              <a:rPr lang="en-US" dirty="0"/>
              <a:t>Reliance on low-paid, low-skilled jobs increases vulnerability (</a:t>
            </a:r>
            <a:r>
              <a:rPr lang="en-US" dirty="0" err="1"/>
              <a:t>Giousmpasoglou</a:t>
            </a:r>
            <a:r>
              <a:rPr lang="en-US" dirty="0"/>
              <a:t>, 2020)</a:t>
            </a:r>
          </a:p>
          <a:p>
            <a:pPr marL="342900" indent="-342900" algn="just">
              <a:lnSpc>
                <a:spcPct val="150000"/>
              </a:lnSpc>
            </a:pPr>
            <a:r>
              <a:rPr lang="en-US" dirty="0"/>
              <a:t>Higher wages can boost stability and productivity (Han, 2020)</a:t>
            </a:r>
          </a:p>
          <a:p>
            <a:pPr marL="342900" indent="-342900" algn="just">
              <a:lnSpc>
                <a:spcPct val="150000"/>
              </a:lnSpc>
            </a:pPr>
            <a:r>
              <a:rPr lang="en-US" dirty="0"/>
              <a:t>UK Context: Shift from migrant </a:t>
            </a:r>
            <a:r>
              <a:rPr lang="en-US" dirty="0" err="1"/>
              <a:t>labour</a:t>
            </a:r>
            <a:r>
              <a:rPr lang="en-US" dirty="0"/>
              <a:t> presents threats and opportunities</a:t>
            </a:r>
            <a:endParaRPr dirty="0"/>
          </a:p>
        </p:txBody>
      </p:sp>
      <p:pic>
        <p:nvPicPr>
          <p:cNvPr id="3074" name="Picture 2" descr="Importance of operating &amp; maintenance costs (OMCs) relative to overall...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765" y="2024174"/>
            <a:ext cx="5411512" cy="352332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7466521" y="5565284"/>
            <a:ext cx="3773566" cy="523220"/>
          </a:xfrm>
          <a:prstGeom prst="rect">
            <a:avLst/>
          </a:prstGeom>
          <a:solidFill>
            <a:schemeClr val="bg1"/>
          </a:solidFill>
        </p:spPr>
        <p:txBody>
          <a:bodyPr wrap="square" rtlCol="0">
            <a:spAutoFit/>
          </a:bodyPr>
          <a:lstStyle/>
          <a:p>
            <a:pPr algn="ctr"/>
            <a:r>
              <a:rPr lang="en-US" dirty="0"/>
              <a:t>Figure: Operation and Maintenance System (Maier, 2022)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sp>
        <p:nvSpPr>
          <p:cNvPr id="560" name="Google Shape;560;p35"/>
          <p:cNvSpPr txBox="1">
            <a:spLocks noGrp="1"/>
          </p:cNvSpPr>
          <p:nvPr>
            <p:ph type="title"/>
          </p:nvPr>
        </p:nvSpPr>
        <p:spPr>
          <a:xfrm>
            <a:off x="2483608" y="0"/>
            <a:ext cx="9278700" cy="763500"/>
          </a:xfrm>
          <a:prstGeom prst="rect">
            <a:avLst/>
          </a:prstGeom>
        </p:spPr>
        <p:txBody>
          <a:bodyPr spcFirstLastPara="1" wrap="square" lIns="121900" tIns="121900" rIns="121900" bIns="121900" anchor="t" anchorCtr="0">
            <a:noAutofit/>
          </a:bodyPr>
          <a:lstStyle/>
          <a:p>
            <a:pPr lvl="0" algn="ctr"/>
            <a:r>
              <a:rPr lang="en-US" dirty="0">
                <a:solidFill>
                  <a:srgbClr val="002060"/>
                </a:solidFill>
              </a:rPr>
              <a:t>National Living Wage &amp; </a:t>
            </a:r>
            <a:r>
              <a:rPr lang="en-US" dirty="0" err="1">
                <a:solidFill>
                  <a:srgbClr val="002060"/>
                </a:solidFill>
              </a:rPr>
              <a:t>Labour</a:t>
            </a:r>
            <a:r>
              <a:rPr lang="en-US" dirty="0">
                <a:solidFill>
                  <a:srgbClr val="002060"/>
                </a:solidFill>
              </a:rPr>
              <a:t> Market Effects</a:t>
            </a:r>
            <a:endParaRPr dirty="0">
              <a:solidFill>
                <a:srgbClr val="002060"/>
              </a:solidFill>
            </a:endParaRPr>
          </a:p>
        </p:txBody>
      </p:sp>
      <p:graphicFrame>
        <p:nvGraphicFramePr>
          <p:cNvPr id="8" name="Diagram 7"/>
          <p:cNvGraphicFramePr/>
          <p:nvPr>
            <p:extLst>
              <p:ext uri="{D42A27DB-BD31-4B8C-83A1-F6EECF244321}">
                <p14:modId xmlns:p14="http://schemas.microsoft.com/office/powerpoint/2010/main" val="2324010493"/>
              </p:ext>
            </p:extLst>
          </p:nvPr>
        </p:nvGraphicFramePr>
        <p:xfrm>
          <a:off x="442350" y="1887284"/>
          <a:ext cx="6830647" cy="45537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Chart: UK National Living Wage Compared to Minimum Wages Across Europe |  Statista"/>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72997" y="2263726"/>
            <a:ext cx="4661260" cy="332114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8559466" y="5751351"/>
            <a:ext cx="2760338" cy="523220"/>
          </a:xfrm>
          <a:prstGeom prst="rect">
            <a:avLst/>
          </a:prstGeom>
        </p:spPr>
        <p:txBody>
          <a:bodyPr wrap="square">
            <a:spAutoFit/>
          </a:bodyPr>
          <a:lstStyle/>
          <a:p>
            <a:pPr algn="ctr"/>
            <a:r>
              <a:rPr lang="en-US" dirty="0"/>
              <a:t>Figure: UK National Living Wage (</a:t>
            </a:r>
            <a:r>
              <a:rPr lang="en-US" dirty="0" err="1"/>
              <a:t>Loesche</a:t>
            </a:r>
            <a:r>
              <a:rPr lang="en-US" dirty="0"/>
              <a:t>, 2016) </a:t>
            </a:r>
          </a:p>
        </p:txBody>
      </p:sp>
    </p:spTree>
    <p:extLst>
      <p:ext uri="{BB962C8B-B14F-4D97-AF65-F5344CB8AC3E}">
        <p14:creationId xmlns:p14="http://schemas.microsoft.com/office/powerpoint/2010/main" val="2958576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40"/>
        <p:cNvGrpSpPr/>
        <p:nvPr/>
      </p:nvGrpSpPr>
      <p:grpSpPr>
        <a:xfrm>
          <a:off x="0" y="0"/>
          <a:ext cx="0" cy="0"/>
          <a:chOff x="0" y="0"/>
          <a:chExt cx="0" cy="0"/>
        </a:xfrm>
      </p:grpSpPr>
      <p:graphicFrame>
        <p:nvGraphicFramePr>
          <p:cNvPr id="4" name="Diagram 3"/>
          <p:cNvGraphicFramePr/>
          <p:nvPr/>
        </p:nvGraphicFramePr>
        <p:xfrm>
          <a:off x="150194" y="1497496"/>
          <a:ext cx="6290362" cy="35390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Business In Hospitality Industry Services You Should Know It"/>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08166" y="1553656"/>
            <a:ext cx="5226872" cy="3482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8392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76"/>
        <p:cNvGrpSpPr/>
        <p:nvPr/>
      </p:nvGrpSpPr>
      <p:grpSpPr>
        <a:xfrm>
          <a:off x="0" y="0"/>
          <a:ext cx="0" cy="0"/>
          <a:chOff x="0" y="0"/>
          <a:chExt cx="0" cy="0"/>
        </a:xfrm>
      </p:grpSpPr>
      <p:sp>
        <p:nvSpPr>
          <p:cNvPr id="877" name="Google Shape;877;p43"/>
          <p:cNvSpPr txBox="1">
            <a:spLocks noGrp="1"/>
          </p:cNvSpPr>
          <p:nvPr>
            <p:ph type="title"/>
          </p:nvPr>
        </p:nvSpPr>
        <p:spPr>
          <a:xfrm>
            <a:off x="971537" y="318393"/>
            <a:ext cx="10435800" cy="763500"/>
          </a:xfrm>
          <a:prstGeom prst="rect">
            <a:avLst/>
          </a:prstGeom>
        </p:spPr>
        <p:txBody>
          <a:bodyPr spcFirstLastPara="1" wrap="square" lIns="121900" tIns="121900" rIns="121900" bIns="121900" anchor="t" anchorCtr="0">
            <a:noAutofit/>
          </a:bodyPr>
          <a:lstStyle/>
          <a:p>
            <a:pPr lvl="0"/>
            <a:r>
              <a:rPr lang="en-US" sz="5100" dirty="0"/>
              <a:t>Key Gaps Identified</a:t>
            </a:r>
            <a:endParaRPr sz="5100" dirty="0"/>
          </a:p>
        </p:txBody>
      </p:sp>
      <p:graphicFrame>
        <p:nvGraphicFramePr>
          <p:cNvPr id="3" name="Diagram 2"/>
          <p:cNvGraphicFramePr/>
          <p:nvPr/>
        </p:nvGraphicFramePr>
        <p:xfrm>
          <a:off x="2266122" y="1781312"/>
          <a:ext cx="7633252" cy="4223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5049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3"/>
        <p:cNvGrpSpPr/>
        <p:nvPr/>
      </p:nvGrpSpPr>
      <p:grpSpPr>
        <a:xfrm>
          <a:off x="0" y="0"/>
          <a:ext cx="0" cy="0"/>
          <a:chOff x="0" y="0"/>
          <a:chExt cx="0" cy="0"/>
        </a:xfrm>
      </p:grpSpPr>
      <p:sp>
        <p:nvSpPr>
          <p:cNvPr id="514" name="Google Shape;514;p30"/>
          <p:cNvSpPr txBox="1">
            <a:spLocks noGrp="1"/>
          </p:cNvSpPr>
          <p:nvPr>
            <p:ph type="title"/>
          </p:nvPr>
        </p:nvSpPr>
        <p:spPr>
          <a:xfrm>
            <a:off x="1630001" y="-92765"/>
            <a:ext cx="9064503" cy="1810468"/>
          </a:xfrm>
          <a:prstGeom prst="rect">
            <a:avLst/>
          </a:prstGeom>
          <a:solidFill>
            <a:srgbClr val="F7C243"/>
          </a:solidFill>
        </p:spPr>
        <p:txBody>
          <a:bodyPr spcFirstLastPara="1" wrap="square" lIns="121900" tIns="121900" rIns="121900" bIns="121900" anchor="b" anchorCtr="0">
            <a:noAutofit/>
          </a:bodyPr>
          <a:lstStyle/>
          <a:p>
            <a:pPr lvl="0"/>
            <a:r>
              <a:rPr lang="en-US" sz="5400" dirty="0">
                <a:solidFill>
                  <a:srgbClr val="002060"/>
                </a:solidFill>
              </a:rPr>
              <a:t>Economic Effects – Causes &amp; Immediate Impact</a:t>
            </a:r>
            <a:endParaRPr sz="5400" dirty="0">
              <a:solidFill>
                <a:srgbClr val="002060"/>
              </a:solidFill>
            </a:endParaRPr>
          </a:p>
        </p:txBody>
      </p:sp>
      <p:graphicFrame>
        <p:nvGraphicFramePr>
          <p:cNvPr id="3" name="Diagram 2"/>
          <p:cNvGraphicFramePr/>
          <p:nvPr/>
        </p:nvGraphicFramePr>
        <p:xfrm>
          <a:off x="2411887" y="1717703"/>
          <a:ext cx="7500730" cy="50004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8939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8" name="Google Shape;488;p27"/>
          <p:cNvSpPr txBox="1">
            <a:spLocks noGrp="1"/>
          </p:cNvSpPr>
          <p:nvPr>
            <p:ph type="title"/>
          </p:nvPr>
        </p:nvSpPr>
        <p:spPr>
          <a:xfrm>
            <a:off x="452639" y="0"/>
            <a:ext cx="8383843" cy="763500"/>
          </a:xfrm>
          <a:prstGeom prst="rect">
            <a:avLst/>
          </a:prstGeom>
        </p:spPr>
        <p:txBody>
          <a:bodyPr spcFirstLastPara="1" wrap="square" lIns="121900" tIns="121900" rIns="121900" bIns="121900" anchor="t" anchorCtr="0">
            <a:noAutofit/>
          </a:bodyPr>
          <a:lstStyle/>
          <a:p>
            <a:pPr lvl="0" algn="ctr"/>
            <a:r>
              <a:rPr lang="en-US" sz="4400" dirty="0"/>
              <a:t>Economic Effects – Variability &amp; RBV Perspective</a:t>
            </a:r>
            <a:endParaRPr sz="4400" dirty="0"/>
          </a:p>
        </p:txBody>
      </p:sp>
      <p:graphicFrame>
        <p:nvGraphicFramePr>
          <p:cNvPr id="6" name="Diagram 5"/>
          <p:cNvGraphicFramePr/>
          <p:nvPr/>
        </p:nvGraphicFramePr>
        <p:xfrm>
          <a:off x="0" y="131601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31310" y="2710067"/>
            <a:ext cx="3960690" cy="2630558"/>
          </a:xfrm>
          <a:prstGeom prst="rect">
            <a:avLst/>
          </a:prstGeom>
        </p:spPr>
      </p:pic>
      <p:sp>
        <p:nvSpPr>
          <p:cNvPr id="2" name="TextBox 1"/>
          <p:cNvSpPr txBox="1"/>
          <p:nvPr/>
        </p:nvSpPr>
        <p:spPr>
          <a:xfrm>
            <a:off x="9216311" y="5305566"/>
            <a:ext cx="2558348" cy="738664"/>
          </a:xfrm>
          <a:prstGeom prst="rect">
            <a:avLst/>
          </a:prstGeom>
          <a:noFill/>
        </p:spPr>
        <p:txBody>
          <a:bodyPr wrap="square" rtlCol="0">
            <a:spAutoFit/>
          </a:bodyPr>
          <a:lstStyle/>
          <a:p>
            <a:pPr algn="ctr"/>
            <a:r>
              <a:rPr lang="en-US" dirty="0"/>
              <a:t>Figure: UK hotel performance occupancy rate (Statista.com, 2026)</a:t>
            </a:r>
          </a:p>
        </p:txBody>
      </p:sp>
    </p:spTree>
    <p:extLst>
      <p:ext uri="{BB962C8B-B14F-4D97-AF65-F5344CB8AC3E}">
        <p14:creationId xmlns:p14="http://schemas.microsoft.com/office/powerpoint/2010/main" val="2953422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02"/>
        <p:cNvGrpSpPr/>
        <p:nvPr/>
      </p:nvGrpSpPr>
      <p:grpSpPr>
        <a:xfrm>
          <a:off x="0" y="0"/>
          <a:ext cx="0" cy="0"/>
          <a:chOff x="0" y="0"/>
          <a:chExt cx="0" cy="0"/>
        </a:xfrm>
      </p:grpSpPr>
      <p:sp>
        <p:nvSpPr>
          <p:cNvPr id="503" name="Google Shape;503;p29"/>
          <p:cNvSpPr txBox="1">
            <a:spLocks noGrp="1"/>
          </p:cNvSpPr>
          <p:nvPr>
            <p:ph type="title"/>
          </p:nvPr>
        </p:nvSpPr>
        <p:spPr>
          <a:xfrm>
            <a:off x="2524179" y="0"/>
            <a:ext cx="9278700" cy="763500"/>
          </a:xfrm>
          <a:prstGeom prst="rect">
            <a:avLst/>
          </a:prstGeom>
        </p:spPr>
        <p:txBody>
          <a:bodyPr spcFirstLastPara="1" wrap="square" lIns="121900" tIns="121900" rIns="121900" bIns="121900" anchor="t" anchorCtr="0">
            <a:noAutofit/>
          </a:bodyPr>
          <a:lstStyle/>
          <a:p>
            <a:pPr lvl="0" algn="ctr"/>
            <a:r>
              <a:rPr lang="en-US" sz="4400" dirty="0">
                <a:solidFill>
                  <a:srgbClr val="002060"/>
                </a:solidFill>
              </a:rPr>
              <a:t>Service Delivery Changes – Operational Responses</a:t>
            </a:r>
            <a:endParaRPr sz="4400" dirty="0">
              <a:solidFill>
                <a:srgbClr val="002060"/>
              </a:solidFill>
            </a:endParaRPr>
          </a:p>
        </p:txBody>
      </p:sp>
      <p:graphicFrame>
        <p:nvGraphicFramePr>
          <p:cNvPr id="8" name="Diagram 7"/>
          <p:cNvGraphicFramePr/>
          <p:nvPr/>
        </p:nvGraphicFramePr>
        <p:xfrm>
          <a:off x="2524179" y="1991874"/>
          <a:ext cx="5639160" cy="37594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Rectangle 2"/>
          <p:cNvSpPr>
            <a:spLocks noChangeArrowheads="1"/>
          </p:cNvSpPr>
          <p:nvPr/>
        </p:nvSpPr>
        <p:spPr bwMode="auto">
          <a:xfrm>
            <a:off x="8397071" y="1503998"/>
            <a:ext cx="3405808" cy="4247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Automation surge: self-check-in/out kiosks (IHG 2024) </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Restaurant redesign: shallower menus, counter service </a:t>
            </a:r>
          </a:p>
          <a:p>
            <a:pPr marL="285750" marR="0" lvl="0" indent="-285750" algn="just"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Examples: </a:t>
            </a:r>
            <a:r>
              <a:rPr kumimoji="0" lang="en-US" altLang="en-US" sz="1800" b="0" i="0" u="none" strike="noStrike" cap="none" normalizeH="0" baseline="0" dirty="0" err="1">
                <a:ln>
                  <a:noFill/>
                </a:ln>
                <a:solidFill>
                  <a:schemeClr val="tx1"/>
                </a:solidFill>
                <a:effectLst/>
                <a:latin typeface="Arial" panose="020B0604020202020204" pitchFamily="34" charset="0"/>
              </a:rPr>
              <a:t>CitizenM</a:t>
            </a:r>
            <a:r>
              <a:rPr kumimoji="0" lang="en-US" altLang="en-US" sz="1800" b="0" i="0" u="none" strike="noStrike" cap="none" normalizeH="0" baseline="0" dirty="0">
                <a:ln>
                  <a:noFill/>
                </a:ln>
                <a:solidFill>
                  <a:schemeClr val="tx1"/>
                </a:solidFill>
                <a:effectLst/>
                <a:latin typeface="Arial" panose="020B0604020202020204" pitchFamily="34" charset="0"/>
              </a:rPr>
              <a:t> modern operational model (</a:t>
            </a:r>
            <a:r>
              <a:rPr kumimoji="0" lang="en-US" altLang="en-US" sz="1800" b="0" i="0" u="none" strike="noStrike" cap="none" normalizeH="0" baseline="0" dirty="0" err="1">
                <a:ln>
                  <a:noFill/>
                </a:ln>
                <a:solidFill>
                  <a:schemeClr val="tx1"/>
                </a:solidFill>
                <a:effectLst/>
                <a:latin typeface="Arial" panose="020B0604020202020204" pitchFamily="34" charset="0"/>
              </a:rPr>
              <a:t>CitizenM</a:t>
            </a:r>
            <a:r>
              <a:rPr kumimoji="0" lang="en-US" altLang="en-US" sz="1800" b="0" i="0" u="none" strike="noStrike" cap="none" normalizeH="0" baseline="0" dirty="0">
                <a:ln>
                  <a:noFill/>
                </a:ln>
                <a:solidFill>
                  <a:schemeClr val="tx1"/>
                </a:solidFill>
                <a:effectLst/>
                <a:latin typeface="Arial" panose="020B0604020202020204" pitchFamily="34" charset="0"/>
              </a:rPr>
              <a:t>, 2025) </a:t>
            </a:r>
          </a:p>
        </p:txBody>
      </p:sp>
    </p:spTree>
    <p:extLst>
      <p:ext uri="{BB962C8B-B14F-4D97-AF65-F5344CB8AC3E}">
        <p14:creationId xmlns:p14="http://schemas.microsoft.com/office/powerpoint/2010/main" val="966332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80"/>
        <p:cNvGrpSpPr/>
        <p:nvPr/>
      </p:nvGrpSpPr>
      <p:grpSpPr>
        <a:xfrm>
          <a:off x="0" y="0"/>
          <a:ext cx="0" cy="0"/>
          <a:chOff x="0" y="0"/>
          <a:chExt cx="0" cy="0"/>
        </a:xfrm>
      </p:grpSpPr>
      <p:sp>
        <p:nvSpPr>
          <p:cNvPr id="481" name="Google Shape;481;p26"/>
          <p:cNvSpPr txBox="1">
            <a:spLocks noGrp="1"/>
          </p:cNvSpPr>
          <p:nvPr>
            <p:ph type="title"/>
          </p:nvPr>
        </p:nvSpPr>
        <p:spPr>
          <a:xfrm>
            <a:off x="0" y="-27977"/>
            <a:ext cx="8555630" cy="763500"/>
          </a:xfrm>
          <a:prstGeom prst="rect">
            <a:avLst/>
          </a:prstGeom>
        </p:spPr>
        <p:txBody>
          <a:bodyPr spcFirstLastPara="1" wrap="square" lIns="121900" tIns="121900" rIns="121900" bIns="121900" anchor="t" anchorCtr="0">
            <a:noAutofit/>
          </a:bodyPr>
          <a:lstStyle/>
          <a:p>
            <a:pPr lvl="0" algn="ctr"/>
            <a:r>
              <a:rPr lang="en-US" dirty="0">
                <a:solidFill>
                  <a:srgbClr val="002060"/>
                </a:solidFill>
              </a:rPr>
              <a:t>Service Delivery Changes – Trade-offs &amp; Risks</a:t>
            </a:r>
            <a:endParaRPr dirty="0">
              <a:solidFill>
                <a:srgbClr val="002060"/>
              </a:solidFill>
            </a:endParaRPr>
          </a:p>
        </p:txBody>
      </p:sp>
      <p:graphicFrame>
        <p:nvGraphicFramePr>
          <p:cNvPr id="4" name="Diagram 3"/>
          <p:cNvGraphicFramePr/>
          <p:nvPr/>
        </p:nvGraphicFramePr>
        <p:xfrm>
          <a:off x="675861" y="1885859"/>
          <a:ext cx="6979478" cy="4011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9973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sp>
        <p:nvSpPr>
          <p:cNvPr id="462" name="Google Shape;462;p23"/>
          <p:cNvSpPr txBox="1">
            <a:spLocks noGrp="1"/>
          </p:cNvSpPr>
          <p:nvPr>
            <p:ph type="title"/>
          </p:nvPr>
        </p:nvSpPr>
        <p:spPr>
          <a:xfrm>
            <a:off x="1232451" y="510548"/>
            <a:ext cx="9695386" cy="1609800"/>
          </a:xfrm>
          <a:prstGeom prst="rect">
            <a:avLst/>
          </a:prstGeom>
        </p:spPr>
        <p:txBody>
          <a:bodyPr spcFirstLastPara="1" wrap="square" lIns="121900" tIns="121900" rIns="121900" bIns="121900" anchor="t" anchorCtr="0">
            <a:noAutofit/>
          </a:bodyPr>
          <a:lstStyle/>
          <a:p>
            <a:pPr lvl="0" algn="ctr"/>
            <a:r>
              <a:rPr lang="en-US" sz="4800" dirty="0" err="1">
                <a:solidFill>
                  <a:srgbClr val="002060"/>
                </a:solidFill>
              </a:rPr>
              <a:t>Organisational</a:t>
            </a:r>
            <a:r>
              <a:rPr lang="en-US" sz="4800" dirty="0">
                <a:solidFill>
                  <a:srgbClr val="002060"/>
                </a:solidFill>
              </a:rPr>
              <a:t> Reactions – Reactive vs Strategic</a:t>
            </a:r>
            <a:endParaRPr sz="4800" dirty="0">
              <a:solidFill>
                <a:srgbClr val="002060"/>
              </a:solidFill>
            </a:endParaRPr>
          </a:p>
        </p:txBody>
      </p:sp>
      <p:sp>
        <p:nvSpPr>
          <p:cNvPr id="3" name="Rectangle 2"/>
          <p:cNvSpPr/>
          <p:nvPr/>
        </p:nvSpPr>
        <p:spPr>
          <a:xfrm>
            <a:off x="422668" y="2632971"/>
            <a:ext cx="3551583" cy="2862322"/>
          </a:xfrm>
          <a:prstGeom prst="rect">
            <a:avLst/>
          </a:prstGeom>
          <a:solidFill>
            <a:schemeClr val="accent6">
              <a:lumMod val="25000"/>
              <a:lumOff val="75000"/>
            </a:schemeClr>
          </a:solidFill>
        </p:spPr>
        <p:txBody>
          <a:bodyPr wrap="square">
            <a:spAutoFit/>
          </a:bodyPr>
          <a:lstStyle/>
          <a:p>
            <a:pPr algn="just">
              <a:lnSpc>
                <a:spcPct val="150000"/>
              </a:lnSpc>
            </a:pPr>
            <a:r>
              <a:rPr lang="en-US" sz="2400" dirty="0"/>
              <a:t>Reactive approaches (blanket staffing cuts, service withdrawal) give quick savings but harm long-term performance</a:t>
            </a:r>
            <a:endParaRPr lang="en-US" sz="2400" dirty="0">
              <a:effectLst/>
            </a:endParaRPr>
          </a:p>
        </p:txBody>
      </p:sp>
      <p:graphicFrame>
        <p:nvGraphicFramePr>
          <p:cNvPr id="4" name="Diagram 3"/>
          <p:cNvGraphicFramePr/>
          <p:nvPr/>
        </p:nvGraphicFramePr>
        <p:xfrm>
          <a:off x="3164468" y="2120348"/>
          <a:ext cx="5831352" cy="3887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8647024" y="2632971"/>
            <a:ext cx="3090596" cy="2308324"/>
          </a:xfrm>
          <a:prstGeom prst="rect">
            <a:avLst/>
          </a:prstGeom>
          <a:solidFill>
            <a:schemeClr val="accent4">
              <a:lumMod val="20000"/>
              <a:lumOff val="80000"/>
            </a:schemeClr>
          </a:solidFill>
        </p:spPr>
        <p:txBody>
          <a:bodyPr wrap="square">
            <a:spAutoFit/>
          </a:bodyPr>
          <a:lstStyle/>
          <a:p>
            <a:pPr algn="just">
              <a:lnSpc>
                <a:spcPct val="150000"/>
              </a:lnSpc>
            </a:pPr>
            <a:r>
              <a:rPr lang="en-US" sz="2400" dirty="0"/>
              <a:t>Requires proper training and role clarity to avoid burnout</a:t>
            </a:r>
          </a:p>
        </p:txBody>
      </p:sp>
    </p:spTree>
    <p:extLst>
      <p:ext uri="{BB962C8B-B14F-4D97-AF65-F5344CB8AC3E}">
        <p14:creationId xmlns:p14="http://schemas.microsoft.com/office/powerpoint/2010/main" val="2903248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76"/>
        <p:cNvGrpSpPr/>
        <p:nvPr/>
      </p:nvGrpSpPr>
      <p:grpSpPr>
        <a:xfrm>
          <a:off x="0" y="0"/>
          <a:ext cx="0" cy="0"/>
          <a:chOff x="0" y="0"/>
          <a:chExt cx="0" cy="0"/>
        </a:xfrm>
      </p:grpSpPr>
      <p:sp>
        <p:nvSpPr>
          <p:cNvPr id="877" name="Google Shape;877;p43"/>
          <p:cNvSpPr txBox="1">
            <a:spLocks noGrp="1"/>
          </p:cNvSpPr>
          <p:nvPr>
            <p:ph type="title"/>
          </p:nvPr>
        </p:nvSpPr>
        <p:spPr>
          <a:xfrm>
            <a:off x="971537" y="318393"/>
            <a:ext cx="10435800" cy="763500"/>
          </a:xfrm>
          <a:prstGeom prst="rect">
            <a:avLst/>
          </a:prstGeom>
        </p:spPr>
        <p:txBody>
          <a:bodyPr spcFirstLastPara="1" wrap="square" lIns="121900" tIns="121900" rIns="121900" bIns="121900" anchor="t" anchorCtr="0">
            <a:noAutofit/>
          </a:bodyPr>
          <a:lstStyle/>
          <a:p>
            <a:pPr lvl="0"/>
            <a:r>
              <a:rPr lang="en-US" sz="5100" dirty="0"/>
              <a:t>Conclusion</a:t>
            </a:r>
            <a:endParaRPr sz="5100" dirty="0"/>
          </a:p>
        </p:txBody>
      </p:sp>
      <p:graphicFrame>
        <p:nvGraphicFramePr>
          <p:cNvPr id="3" name="Diagram 2"/>
          <p:cNvGraphicFramePr/>
          <p:nvPr>
            <p:extLst>
              <p:ext uri="{D42A27DB-BD31-4B8C-83A1-F6EECF244321}">
                <p14:modId xmlns:p14="http://schemas.microsoft.com/office/powerpoint/2010/main" val="4189992691"/>
              </p:ext>
            </p:extLst>
          </p:nvPr>
        </p:nvGraphicFramePr>
        <p:xfrm>
          <a:off x="2266122" y="1781312"/>
          <a:ext cx="7633252" cy="4223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3277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876"/>
        <p:cNvGrpSpPr/>
        <p:nvPr/>
      </p:nvGrpSpPr>
      <p:grpSpPr>
        <a:xfrm>
          <a:off x="0" y="0"/>
          <a:ext cx="0" cy="0"/>
          <a:chOff x="0" y="0"/>
          <a:chExt cx="0" cy="0"/>
        </a:xfrm>
      </p:grpSpPr>
      <p:sp>
        <p:nvSpPr>
          <p:cNvPr id="877" name="Google Shape;877;p43"/>
          <p:cNvSpPr txBox="1">
            <a:spLocks noGrp="1"/>
          </p:cNvSpPr>
          <p:nvPr>
            <p:ph type="title"/>
          </p:nvPr>
        </p:nvSpPr>
        <p:spPr>
          <a:xfrm>
            <a:off x="971537" y="318393"/>
            <a:ext cx="10435800" cy="763500"/>
          </a:xfrm>
          <a:prstGeom prst="rect">
            <a:avLst/>
          </a:prstGeom>
        </p:spPr>
        <p:txBody>
          <a:bodyPr spcFirstLastPara="1" wrap="square" lIns="121900" tIns="121900" rIns="121900" bIns="121900" anchor="t" anchorCtr="0">
            <a:noAutofit/>
          </a:bodyPr>
          <a:lstStyle/>
          <a:p>
            <a:pPr lvl="0"/>
            <a:r>
              <a:rPr lang="en-US" sz="5100" dirty="0"/>
              <a:t>Recommendations</a:t>
            </a:r>
            <a:endParaRPr sz="5100" dirty="0"/>
          </a:p>
        </p:txBody>
      </p:sp>
      <p:graphicFrame>
        <p:nvGraphicFramePr>
          <p:cNvPr id="3" name="Diagram 2"/>
          <p:cNvGraphicFramePr/>
          <p:nvPr/>
        </p:nvGraphicFramePr>
        <p:xfrm>
          <a:off x="2266122" y="1781312"/>
          <a:ext cx="7633252" cy="4223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73610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16117" y="0"/>
            <a:ext cx="11360700" cy="763500"/>
          </a:xfrm>
        </p:spPr>
        <p:txBody>
          <a:bodyPr/>
          <a:lstStyle/>
          <a:p>
            <a:pPr algn="ctr"/>
            <a:r>
              <a:rPr lang="en-US" dirty="0"/>
              <a:t>References</a:t>
            </a:r>
          </a:p>
        </p:txBody>
      </p:sp>
      <p:sp>
        <p:nvSpPr>
          <p:cNvPr id="3" name="Rectangle 2"/>
          <p:cNvSpPr/>
          <p:nvPr/>
        </p:nvSpPr>
        <p:spPr>
          <a:xfrm>
            <a:off x="934" y="988583"/>
            <a:ext cx="12191066" cy="5139869"/>
          </a:xfrm>
          <a:prstGeom prst="rect">
            <a:avLst/>
          </a:prstGeom>
        </p:spPr>
        <p:txBody>
          <a:bodyPr wrap="square">
            <a:spAutoFit/>
          </a:bodyPr>
          <a:lstStyle/>
          <a:p>
            <a:pPr algn="just"/>
            <a:r>
              <a:rPr lang="en-US" sz="800" dirty="0"/>
              <a:t>Here is the complete reference list for your presentation, combining all sources previously cited in the speaker notes with the additional references you provided. Entries are formatted consistently in Harvard style and listed alphabetically by the first author's surname or </a:t>
            </a:r>
            <a:r>
              <a:rPr lang="en-US" sz="800" dirty="0" err="1"/>
              <a:t>organisation</a:t>
            </a:r>
            <a:r>
              <a:rPr lang="en-US" sz="800" dirty="0"/>
              <a:t> name.</a:t>
            </a:r>
          </a:p>
          <a:p>
            <a:pPr algn="just"/>
            <a:r>
              <a:rPr lang="en-US" sz="800" dirty="0"/>
              <a:t>Accor (2024) From change to opportunity. Available at: </a:t>
            </a:r>
            <a:r>
              <a:rPr lang="en-US" sz="800" dirty="0">
                <a:hlinkClick r:id="rId2"/>
              </a:rPr>
              <a:t>https://assets.group.accor.com/yrj0orc8tx24/31eCVWSyfFIqRoxUwQe227/7699783eb4cdc7b35707f05462b98c2f/The-New-Quality-Of-Time-Report_Sept-2024.pdf</a:t>
            </a:r>
            <a:r>
              <a:rPr lang="en-US" sz="800" dirty="0"/>
              <a:t> (Accessed: 9 February 2026).</a:t>
            </a:r>
          </a:p>
          <a:p>
            <a:pPr algn="just"/>
            <a:r>
              <a:rPr lang="en-US" sz="800" dirty="0"/>
              <a:t>Ahmed, S.K., Mohammed, R.A., </a:t>
            </a:r>
            <a:r>
              <a:rPr lang="en-US" sz="800" dirty="0" err="1"/>
              <a:t>Nashwan</a:t>
            </a:r>
            <a:r>
              <a:rPr lang="en-US" sz="800" dirty="0"/>
              <a:t>, A.J., Ibrahim, R.H., </a:t>
            </a:r>
            <a:r>
              <a:rPr lang="en-US" sz="800" dirty="0" err="1"/>
              <a:t>Abdalla</a:t>
            </a:r>
            <a:r>
              <a:rPr lang="en-US" sz="800" dirty="0"/>
              <a:t>, A.Q., Ameen, B.M.M. and </a:t>
            </a:r>
            <a:r>
              <a:rPr lang="en-US" sz="800" dirty="0" err="1"/>
              <a:t>Khidhir</a:t>
            </a:r>
            <a:r>
              <a:rPr lang="en-US" sz="800" dirty="0"/>
              <a:t>, R.M. (2025) ‘Using thematic analysis in qualitative research’, Journal of Medicine, Surgery, and Public Health, 6(6), article 100198. Available at: </a:t>
            </a:r>
            <a:r>
              <a:rPr lang="en-US" sz="800" dirty="0">
                <a:hlinkClick r:id="rId3"/>
              </a:rPr>
              <a:t>https://doi.org/10.1016/j.glmedi.2025.100198</a:t>
            </a:r>
            <a:endParaRPr lang="en-US" sz="800" dirty="0"/>
          </a:p>
          <a:p>
            <a:pPr algn="just"/>
            <a:r>
              <a:rPr lang="en-US" sz="800" dirty="0" err="1"/>
              <a:t>Bagadiya</a:t>
            </a:r>
            <a:r>
              <a:rPr lang="en-US" sz="800" dirty="0"/>
              <a:t>, D. and </a:t>
            </a:r>
            <a:r>
              <a:rPr lang="en-US" sz="800" dirty="0" err="1"/>
              <a:t>Kathiriya</a:t>
            </a:r>
            <a:r>
              <a:rPr lang="en-US" sz="800" dirty="0"/>
              <a:t>, K. (2024) The future of hotel: a symbiosis of automation and human interaction. Available at: </a:t>
            </a:r>
            <a:r>
              <a:rPr lang="en-US" sz="800" dirty="0">
                <a:hlinkClick r:id="rId4"/>
              </a:rPr>
              <a:t>https://www.theseus.fi/handle/10024/861876</a:t>
            </a:r>
            <a:r>
              <a:rPr lang="en-US" sz="800" dirty="0"/>
              <a:t> (Accessed: 29 January 2026).</a:t>
            </a:r>
          </a:p>
          <a:p>
            <a:pPr algn="just"/>
            <a:r>
              <a:rPr lang="en-US" sz="800" dirty="0" err="1"/>
              <a:t>Batabyal</a:t>
            </a:r>
            <a:r>
              <a:rPr lang="en-US" sz="800" dirty="0"/>
              <a:t>, D. and Das, D.K. (2019) Global trends, practices, and challenges in contemporary tourism and hospitality management. Hershey, PA: IGI Global.</a:t>
            </a:r>
          </a:p>
          <a:p>
            <a:pPr algn="just"/>
            <a:r>
              <a:rPr lang="en-US" sz="800" dirty="0"/>
              <a:t>Baum, T., Mooney, S.K.K., Robinson, R.N.S. and </a:t>
            </a:r>
            <a:r>
              <a:rPr lang="en-US" sz="800" dirty="0" err="1"/>
              <a:t>Solnet</a:t>
            </a:r>
            <a:r>
              <a:rPr lang="en-US" sz="800" dirty="0"/>
              <a:t>, D. (2020) ‘COVID-19’s impact on the hospitality workforce: new crisis or amplification of the norm?’, International Journal of Contemporary Hospitality Management, 32(9). Available at: </a:t>
            </a:r>
            <a:r>
              <a:rPr lang="en-US" sz="800" dirty="0">
                <a:hlinkClick r:id="rId5"/>
              </a:rPr>
              <a:t>https://doi.org/10.1108/IJCHM-04-2020-0314</a:t>
            </a:r>
            <a:endParaRPr lang="en-US" sz="800" dirty="0"/>
          </a:p>
          <a:p>
            <a:pPr algn="just"/>
            <a:r>
              <a:rPr lang="en-US" sz="800" dirty="0"/>
              <a:t>Baum, T., Rubio, J.C. and Congreve, E. (2023) Work, wages and employment in the UK’s hospitality sector. Available at: </a:t>
            </a:r>
            <a:r>
              <a:rPr lang="en-US" sz="800" dirty="0">
                <a:hlinkClick r:id="rId6"/>
              </a:rPr>
              <a:t>https://strathprints.strath.ac.uk/86230/1/Baum_etal_ReWAGE_2023_work_wages_and_employment_in_the_UKs_hospitality_sector.pdf</a:t>
            </a:r>
            <a:r>
              <a:rPr lang="en-US" sz="800" dirty="0"/>
              <a:t> (Accessed: 27 January 2026).</a:t>
            </a:r>
          </a:p>
          <a:p>
            <a:pPr algn="just"/>
            <a:r>
              <a:rPr lang="en-US" sz="800" dirty="0" err="1"/>
              <a:t>CitizenM</a:t>
            </a:r>
            <a:r>
              <a:rPr lang="en-US" sz="800" dirty="0"/>
              <a:t> (2025) </a:t>
            </a:r>
            <a:r>
              <a:rPr lang="en-US" sz="800" dirty="0" err="1"/>
              <a:t>citizenM</a:t>
            </a:r>
            <a:r>
              <a:rPr lang="en-US" sz="800" dirty="0"/>
              <a:t> – modern hotels in iconic cities worldwide. Available at: </a:t>
            </a:r>
            <a:r>
              <a:rPr lang="en-US" sz="800" dirty="0">
                <a:hlinkClick r:id="rId7"/>
              </a:rPr>
              <a:t>https://www.marriott.com/brands/citizenm.mi</a:t>
            </a:r>
            <a:r>
              <a:rPr lang="en-US" sz="800" dirty="0"/>
              <a:t> (Accessed: 9 February 2026).</a:t>
            </a:r>
          </a:p>
          <a:p>
            <a:pPr algn="just"/>
            <a:r>
              <a:rPr lang="en-US" sz="800" dirty="0"/>
              <a:t>Costa, C. and Costa, V.G. (2022) Sustainability and competitiveness in the hospitality industry. Hershey, PA: Business Science Reference.</a:t>
            </a:r>
          </a:p>
          <a:p>
            <a:pPr algn="just"/>
            <a:r>
              <a:rPr lang="en-US" sz="800" dirty="0"/>
              <a:t>Ghani, B., </a:t>
            </a:r>
            <a:r>
              <a:rPr lang="en-US" sz="800" dirty="0" err="1"/>
              <a:t>Zada</a:t>
            </a:r>
            <a:r>
              <a:rPr lang="en-US" sz="800" dirty="0"/>
              <a:t>, M., </a:t>
            </a:r>
            <a:r>
              <a:rPr lang="en-US" sz="800" dirty="0" err="1"/>
              <a:t>Memon</a:t>
            </a:r>
            <a:r>
              <a:rPr lang="en-US" sz="800" dirty="0"/>
              <a:t>, K.R., </a:t>
            </a:r>
            <a:r>
              <a:rPr lang="en-US" sz="800" dirty="0" err="1"/>
              <a:t>Ullah</a:t>
            </a:r>
            <a:r>
              <a:rPr lang="en-US" sz="800" dirty="0"/>
              <a:t>, R., </a:t>
            </a:r>
            <a:r>
              <a:rPr lang="en-US" sz="800" dirty="0" err="1"/>
              <a:t>Khattak</a:t>
            </a:r>
            <a:r>
              <a:rPr lang="en-US" sz="800" dirty="0"/>
              <a:t>, A., Han, H., Montes, A.A. and Castillo, L.A. (2022) ‘Challenges and strategies for employee retention in the hospitality industry: a review’, Sustainability, 14(5), pp. 1–26. Available at: </a:t>
            </a:r>
            <a:r>
              <a:rPr lang="en-US" sz="800" dirty="0">
                <a:hlinkClick r:id="rId8"/>
              </a:rPr>
              <a:t>https://doi.org/10.3390/su14052885</a:t>
            </a:r>
            <a:endParaRPr lang="en-US" sz="800" dirty="0"/>
          </a:p>
          <a:p>
            <a:pPr algn="just"/>
            <a:r>
              <a:rPr lang="en-US" sz="800" dirty="0" err="1"/>
              <a:t>Giousmpasoglou</a:t>
            </a:r>
            <a:r>
              <a:rPr lang="en-US" sz="800" dirty="0"/>
              <a:t>, C. (2024) ‘Working conditions in the hospitality industry: the case for a fair and decent work agenda’, Sustainability, 16(19), article 8428. Available at: </a:t>
            </a:r>
            <a:r>
              <a:rPr lang="en-US" sz="800" dirty="0">
                <a:hlinkClick r:id="rId9"/>
              </a:rPr>
              <a:t>https://www.mdpi.com/2071-1050/16/19/8428</a:t>
            </a:r>
            <a:r>
              <a:rPr lang="en-US" sz="800" dirty="0"/>
              <a:t> (Accessed: 28 January 2026).</a:t>
            </a:r>
          </a:p>
          <a:p>
            <a:pPr algn="just"/>
            <a:r>
              <a:rPr lang="en-US" sz="800" dirty="0"/>
              <a:t>Han, J.W. (2020) 'A review of antecedents of employee turnover in the hospitality industry on individual, team and </a:t>
            </a:r>
            <a:r>
              <a:rPr lang="en-US" sz="800" dirty="0" err="1"/>
              <a:t>organisational</a:t>
            </a:r>
            <a:r>
              <a:rPr lang="en-US" sz="800" dirty="0"/>
              <a:t> levels', International Hospitality Review, 36(1). Available at: </a:t>
            </a:r>
            <a:r>
              <a:rPr lang="en-US" sz="800" dirty="0">
                <a:hlinkClick r:id="rId10"/>
              </a:rPr>
              <a:t>https://doi.org/10.1108/IHR-09-2020-0050</a:t>
            </a:r>
            <a:endParaRPr lang="en-US" sz="800" dirty="0"/>
          </a:p>
          <a:p>
            <a:pPr algn="just"/>
            <a:r>
              <a:rPr lang="en-US" sz="800" dirty="0"/>
              <a:t>IHG (2024) Annual report and Form 20-F 2024. Available at: </a:t>
            </a:r>
            <a:r>
              <a:rPr lang="en-US" sz="800" dirty="0">
                <a:hlinkClick r:id="rId11"/>
              </a:rPr>
              <a:t>https://www.ihgplc.com/~/media/Files/I/Ihg-Plc/investors/annual-report/2024/ihg-ar-2024.pdf</a:t>
            </a:r>
            <a:r>
              <a:rPr lang="en-US" sz="800" dirty="0"/>
              <a:t> (Accessed: 27 January 2026).</a:t>
            </a:r>
          </a:p>
          <a:p>
            <a:pPr algn="just"/>
            <a:r>
              <a:rPr lang="en-US" sz="800" dirty="0"/>
              <a:t>Institute of Hospitality (2024) The Institute of Hospitality: the global professional body for hospitality. Available at: </a:t>
            </a:r>
            <a:r>
              <a:rPr lang="en-US" sz="800" dirty="0">
                <a:hlinkClick r:id="rId12"/>
              </a:rPr>
              <a:t>https://www.instituteofhospitality.org/</a:t>
            </a:r>
            <a:r>
              <a:rPr lang="en-US" sz="800" dirty="0"/>
              <a:t> (Accessed: 27 January 2026).</a:t>
            </a:r>
          </a:p>
          <a:p>
            <a:pPr algn="just"/>
            <a:r>
              <a:rPr lang="en-US" sz="800" dirty="0"/>
              <a:t>Jordan, D. and David, D. (2023) Wages Overtake Inflation for First Time in Nearly Two Years. BBC News. Available at: </a:t>
            </a:r>
            <a:r>
              <a:rPr lang="en-US" sz="800" dirty="0">
                <a:hlinkClick r:id="rId13"/>
              </a:rPr>
              <a:t>https://www.bbc.co.uk/news/business-67121459</a:t>
            </a:r>
            <a:r>
              <a:rPr lang="en-US" sz="800" dirty="0"/>
              <a:t> (Accessed: 22 February 2026).</a:t>
            </a:r>
          </a:p>
          <a:p>
            <a:pPr algn="just"/>
            <a:r>
              <a:rPr lang="en-US" sz="800" dirty="0" err="1"/>
              <a:t>Khandelwal</a:t>
            </a:r>
            <a:r>
              <a:rPr lang="en-US" sz="800" dirty="0"/>
              <a:t>, A. (2025) ‘Training and capacity building in the hospitality sector: an empirical study of luxury hotels in Indore’, International Journal of Engineering, Science and Humanities, 15(4), pp. 217–235. Available at: </a:t>
            </a:r>
            <a:r>
              <a:rPr lang="en-US" sz="800" dirty="0">
                <a:hlinkClick r:id="rId14"/>
              </a:rPr>
              <a:t>https://www.ijesh.com/j/article/view/377</a:t>
            </a:r>
            <a:r>
              <a:rPr lang="en-US" sz="800" dirty="0"/>
              <a:t> (Accessed: 27 January 2026).</a:t>
            </a:r>
          </a:p>
          <a:p>
            <a:pPr algn="just"/>
            <a:r>
              <a:rPr lang="en-US" sz="800" dirty="0" err="1"/>
              <a:t>Loesche</a:t>
            </a:r>
            <a:r>
              <a:rPr lang="en-US" sz="800" dirty="0"/>
              <a:t>, D. (2016) Infographic: UK National Living Wage Compared to Minimum Wages Across Europe. Statista Daily Data. Available at: </a:t>
            </a:r>
            <a:r>
              <a:rPr lang="en-US" sz="800" dirty="0">
                <a:hlinkClick r:id="rId15"/>
              </a:rPr>
              <a:t>https://www.statista.com/chart/4592/national-minimum-wage-uk/?srsltid=AfmBOopIu4JlE7wQxNRgChvVXFPrrqHX2oVISRvQ0vcb_C-uEohpY7Ar</a:t>
            </a:r>
            <a:r>
              <a:rPr lang="en-US" sz="800" dirty="0"/>
              <a:t> (Accessed: 22 February 2026).</a:t>
            </a:r>
          </a:p>
          <a:p>
            <a:pPr algn="just"/>
            <a:r>
              <a:rPr lang="en-US" sz="800" dirty="0"/>
              <a:t>Maier, O. (2022) Research on Intelligent Operation and Maintenance System of Photovoltaic Power Generation. Foreign Language Science and Technology Journal Database Natural Science. Available at: </a:t>
            </a:r>
            <a:r>
              <a:rPr lang="en-US" sz="800" dirty="0">
                <a:hlinkClick r:id="rId16"/>
              </a:rPr>
              <a:t>https://doi.org/10.47939/ns.v3i12(01).21</a:t>
            </a:r>
            <a:endParaRPr lang="en-US" sz="800" dirty="0"/>
          </a:p>
          <a:p>
            <a:pPr algn="just"/>
            <a:r>
              <a:rPr lang="en-US" sz="800" dirty="0" err="1"/>
              <a:t>Mandić</a:t>
            </a:r>
            <a:r>
              <a:rPr lang="en-US" sz="800" dirty="0"/>
              <a:t>, D., </a:t>
            </a:r>
            <a:r>
              <a:rPr lang="en-US" sz="800" dirty="0" err="1"/>
              <a:t>Panić</a:t>
            </a:r>
            <a:r>
              <a:rPr lang="en-US" sz="800" dirty="0"/>
              <a:t>, A. and </a:t>
            </a:r>
            <a:r>
              <a:rPr lang="en-US" sz="800" dirty="0" err="1"/>
              <a:t>Šain</a:t>
            </a:r>
            <a:r>
              <a:rPr lang="en-US" sz="800" dirty="0"/>
              <a:t>, M.Č. (2023) ‘Automated service delivery in hotels: balancing efficiency and human interaction for optimal guest satisfaction’, Proceedings of the International Conference on Emerging Management and Information Technology, 1(1). Available at: </a:t>
            </a:r>
            <a:r>
              <a:rPr lang="en-US" sz="800" dirty="0">
                <a:hlinkClick r:id="rId17"/>
              </a:rPr>
              <a:t>https://doi.org/10.46793/icemit23.137m</a:t>
            </a:r>
            <a:endParaRPr lang="en-US" sz="800" dirty="0"/>
          </a:p>
          <a:p>
            <a:pPr algn="just"/>
            <a:r>
              <a:rPr lang="en-US" sz="800" dirty="0" err="1"/>
              <a:t>Mandelbaum</a:t>
            </a:r>
            <a:r>
              <a:rPr lang="en-US" sz="800" dirty="0"/>
              <a:t>, R. and </a:t>
            </a:r>
            <a:r>
              <a:rPr lang="en-US" sz="800" dirty="0" err="1"/>
              <a:t>Grigg</a:t>
            </a:r>
            <a:r>
              <a:rPr lang="en-US" sz="800" dirty="0"/>
              <a:t>, A. (2025) ‘All eyes on operating costs in 2025: lessons learned in 2024’, Hospitality Net. Available at: </a:t>
            </a:r>
            <a:r>
              <a:rPr lang="en-US" sz="800" dirty="0">
                <a:hlinkClick r:id="rId18"/>
              </a:rPr>
              <a:t>https://www.hospitalitynet.org/opinion/4127035.html</a:t>
            </a:r>
            <a:r>
              <a:rPr lang="en-US" sz="800" dirty="0"/>
              <a:t> (Accessed: 28 January 2026).</a:t>
            </a:r>
          </a:p>
          <a:p>
            <a:pPr algn="just"/>
            <a:r>
              <a:rPr lang="en-US" sz="800" dirty="0" err="1"/>
              <a:t>Mashunye</a:t>
            </a:r>
            <a:r>
              <a:rPr lang="en-US" sz="800" dirty="0"/>
              <a:t>, N. and </a:t>
            </a:r>
            <a:r>
              <a:rPr lang="en-US" sz="800" dirty="0" err="1"/>
              <a:t>Silwimba</a:t>
            </a:r>
            <a:r>
              <a:rPr lang="en-US" sz="800" dirty="0"/>
              <a:t>, P. (2025) '</a:t>
            </a:r>
            <a:r>
              <a:rPr lang="en-US" sz="800" dirty="0" err="1"/>
              <a:t>Analysing</a:t>
            </a:r>
            <a:r>
              <a:rPr lang="en-US" sz="800" dirty="0"/>
              <a:t> the effect of minimum wage on employment situation: a case study of small-scale businesses in Lusaka district', International Journal of Advanced Multidisciplinary Research and Studies. Available at: </a:t>
            </a:r>
            <a:r>
              <a:rPr lang="en-US" sz="800" dirty="0">
                <a:hlinkClick r:id="rId19"/>
              </a:rPr>
              <a:t>https://www.multiresearchjournal.com/admin/uploads/archives/archive-1741774944.pdf</a:t>
            </a:r>
            <a:r>
              <a:rPr lang="en-US" sz="800" dirty="0"/>
              <a:t> (Accessed: 29 January 2026).</a:t>
            </a:r>
          </a:p>
          <a:p>
            <a:pPr algn="just"/>
            <a:r>
              <a:rPr lang="en-US" sz="800" dirty="0"/>
              <a:t>OEM NEWS (2022) What is PEST &amp; PESTLE analysis? Definitions, Examples &amp; Free Templates. Available at: </a:t>
            </a:r>
            <a:r>
              <a:rPr lang="en-US" sz="800" dirty="0">
                <a:hlinkClick r:id="rId20"/>
              </a:rPr>
              <a:t>https://oem.news/business/startup-basics/what-is-pest-pestle-analysis-examples-free-templates/</a:t>
            </a:r>
            <a:endParaRPr lang="en-US" sz="800" dirty="0"/>
          </a:p>
          <a:p>
            <a:pPr algn="just"/>
            <a:r>
              <a:rPr lang="en-US" sz="800" dirty="0" err="1"/>
              <a:t>Owino</a:t>
            </a:r>
            <a:r>
              <a:rPr lang="en-US" sz="800" dirty="0"/>
              <a:t>, D. (2023) Employee cross-training as a tool for addressing employee loyalty and business environment uncertainties. Available at: </a:t>
            </a:r>
            <a:r>
              <a:rPr lang="en-US" sz="800" dirty="0">
                <a:hlinkClick r:id="rId21"/>
              </a:rPr>
              <a:t>https://www.theseus.fi/handle/10024/814262</a:t>
            </a:r>
            <a:r>
              <a:rPr lang="en-US" sz="800" dirty="0"/>
              <a:t> (Accessed: 27 January 2026).</a:t>
            </a:r>
          </a:p>
          <a:p>
            <a:pPr algn="just"/>
            <a:r>
              <a:rPr lang="en-US" sz="800" dirty="0"/>
              <a:t>PwC (2024) Sharp rise in </a:t>
            </a:r>
            <a:r>
              <a:rPr lang="en-US" sz="800" dirty="0" err="1"/>
              <a:t>labour</a:t>
            </a:r>
            <a:r>
              <a:rPr lang="en-US" sz="800" dirty="0"/>
              <a:t> costs and slowing demand put spotlight on cost control and profitability margins for UK hotels in 2024. Available at: </a:t>
            </a:r>
            <a:r>
              <a:rPr lang="en-US" sz="800" dirty="0">
                <a:hlinkClick r:id="rId22"/>
              </a:rPr>
              <a:t>https://www.pwc.co.uk/industries/hospitality-leisure/insights/labour-costs-sharp-rise-slowing-demand-spotlight-cost-control-profitability-margins-hotels-2024.html</a:t>
            </a:r>
            <a:r>
              <a:rPr lang="en-US" sz="800" dirty="0"/>
              <a:t> (Accessed: 28 January 2026 / 9 February 2026).</a:t>
            </a:r>
          </a:p>
          <a:p>
            <a:pPr algn="just"/>
            <a:r>
              <a:rPr lang="en-US" sz="800" dirty="0"/>
              <a:t>Remy, D., Brandon, C. and Johansson, A. (2023) An introduction to profit-oriented revenue management. </a:t>
            </a:r>
            <a:r>
              <a:rPr lang="en-US" sz="800" dirty="0" err="1"/>
              <a:t>Figshare</a:t>
            </a:r>
            <a:r>
              <a:rPr lang="en-US" sz="800" dirty="0"/>
              <a:t>. Available at: </a:t>
            </a:r>
            <a:r>
              <a:rPr lang="en-US" sz="800" dirty="0">
                <a:hlinkClick r:id="rId23"/>
              </a:rPr>
              <a:t>https://doi.org/10.25447/sit.24165966.v1</a:t>
            </a:r>
            <a:endParaRPr lang="en-US" sz="800" dirty="0"/>
          </a:p>
          <a:p>
            <a:pPr algn="just"/>
            <a:r>
              <a:rPr lang="en-US" sz="800" dirty="0"/>
              <a:t>Statista.com (2026) Welcome To </a:t>
            </a:r>
            <a:r>
              <a:rPr lang="en-US" sz="800" dirty="0" err="1"/>
              <a:t>Zscaler</a:t>
            </a:r>
            <a:r>
              <a:rPr lang="en-US" sz="800" dirty="0"/>
              <a:t> Directory Authentication. Available at: </a:t>
            </a:r>
            <a:r>
              <a:rPr lang="en-US" sz="800" dirty="0">
                <a:hlinkClick r:id="rId24"/>
              </a:rPr>
              <a:t>https://www.statista.com/chart/23338/uk-hotel-occupancy-forecasts/?srsltid=AfmBOooYT24PFvfwTxB53jk_MB3MzZwKkvD57S9K3WS9fBp7mtqGchwQ</a:t>
            </a:r>
            <a:r>
              <a:rPr lang="en-US" sz="800" dirty="0"/>
              <a:t> (Accessed: 22 February 2026).</a:t>
            </a:r>
          </a:p>
          <a:p>
            <a:pPr algn="just"/>
            <a:r>
              <a:rPr lang="en-US" sz="800" dirty="0"/>
              <a:t>The Caterer (2025) ‘UK hotels drive positive 2025 performance for PPHE’. Available at: </a:t>
            </a:r>
            <a:r>
              <a:rPr lang="en-US" sz="800" dirty="0">
                <a:hlinkClick r:id="rId25"/>
              </a:rPr>
              <a:t>https://www.thecaterer.com/news/uk-hotels-drive-positive-2025-performance-for-pphe</a:t>
            </a:r>
            <a:r>
              <a:rPr lang="en-US" sz="800" dirty="0"/>
              <a:t> (Accessed: 29 January 2026).</a:t>
            </a:r>
          </a:p>
          <a:p>
            <a:pPr algn="just"/>
            <a:r>
              <a:rPr lang="en-US" sz="800" dirty="0"/>
              <a:t>The </a:t>
            </a:r>
            <a:r>
              <a:rPr lang="en-US" sz="800" dirty="0" err="1"/>
              <a:t>HotStats</a:t>
            </a:r>
            <a:r>
              <a:rPr lang="en-US" sz="800" dirty="0"/>
              <a:t> (2025) Flat Revenues, Rising Labor Costs: Profit Reality Check for UK Hotels. Available at: </a:t>
            </a:r>
            <a:r>
              <a:rPr lang="en-US" sz="800" dirty="0">
                <a:hlinkClick r:id="rId26"/>
              </a:rPr>
              <a:t>https://www.hotstats.com/blog/flat-revenues-rising-labor-costs-profit-reality-check-for-uk-hotels</a:t>
            </a:r>
            <a:endParaRPr lang="en-US" sz="800" dirty="0"/>
          </a:p>
          <a:p>
            <a:pPr algn="just"/>
            <a:r>
              <a:rPr lang="en-US" sz="800" dirty="0" err="1"/>
              <a:t>Walmsley</a:t>
            </a:r>
            <a:r>
              <a:rPr lang="en-US" sz="800" dirty="0"/>
              <a:t>, A., </a:t>
            </a:r>
            <a:r>
              <a:rPr lang="en-US" sz="800" dirty="0" err="1"/>
              <a:t>Partington</a:t>
            </a:r>
            <a:r>
              <a:rPr lang="en-US" sz="800" dirty="0"/>
              <a:t>, S., Armstrong, R. and Goodwin, H. (2019) ‘Reactions to the national living wage in hospitality’, Employee Relations, 41(1), pp. 253–268. Available at: </a:t>
            </a:r>
            <a:r>
              <a:rPr lang="en-US" sz="800" dirty="0">
                <a:hlinkClick r:id="rId27"/>
              </a:rPr>
              <a:t>https://doi.org/10.1108/ER-02-2018-0044</a:t>
            </a:r>
            <a:endParaRPr lang="en-US" sz="800" dirty="0"/>
          </a:p>
          <a:p>
            <a:pPr algn="just"/>
            <a:r>
              <a:rPr lang="en-US" sz="800" dirty="0"/>
              <a:t>Whitbread PLC (2021) Results, reports and presentations. Available at: </a:t>
            </a:r>
            <a:r>
              <a:rPr lang="en-US" sz="800" dirty="0">
                <a:hlinkClick r:id="rId28"/>
              </a:rPr>
              <a:t>https://www.whitbread.co.uk/investors/results-reports-and-presentations/</a:t>
            </a:r>
            <a:r>
              <a:rPr lang="en-US" sz="800" dirty="0"/>
              <a:t> (Accessed: 9 February 2026).</a:t>
            </a:r>
          </a:p>
          <a:p>
            <a:pPr algn="just"/>
            <a:r>
              <a:rPr lang="en-US" sz="800" dirty="0"/>
              <a:t>Wilson, O. (2025) ‘Enhancing operational efficiency and guest satisfaction in hotel management: a strategic approach’, OTS Canadian Journal, 4(5), pp. 72–81. Available at: </a:t>
            </a:r>
            <a:r>
              <a:rPr lang="en-US" sz="800" dirty="0">
                <a:hlinkClick r:id="rId29"/>
              </a:rPr>
              <a:t>https://doi.org/10.58840/ae2m7f34</a:t>
            </a:r>
            <a:endParaRPr lang="en-US" sz="800" dirty="0">
              <a:effectLst/>
            </a:endParaRPr>
          </a:p>
        </p:txBody>
      </p:sp>
    </p:spTree>
    <p:extLst>
      <p:ext uri="{BB962C8B-B14F-4D97-AF65-F5344CB8AC3E}">
        <p14:creationId xmlns:p14="http://schemas.microsoft.com/office/powerpoint/2010/main" val="1592010736"/>
      </p:ext>
    </p:extLst>
  </p:cSld>
  <p:clrMapOvr>
    <a:masterClrMapping/>
  </p:clrMapOvr>
</p:sld>
</file>

<file path=ppt/theme/theme1.xml><?xml version="1.0" encoding="utf-8"?>
<a:theme xmlns:a="http://schemas.openxmlformats.org/drawingml/2006/main" name="SlidesMania">
  <a:themeElements>
    <a:clrScheme name="Simple Light">
      <a:dk1>
        <a:srgbClr val="000000"/>
      </a:dk1>
      <a:lt1>
        <a:srgbClr val="FFFFFF"/>
      </a:lt1>
      <a:dk2>
        <a:srgbClr val="434343"/>
      </a:dk2>
      <a:lt2>
        <a:srgbClr val="EEEEEE"/>
      </a:lt2>
      <a:accent1>
        <a:srgbClr val="004E8B"/>
      </a:accent1>
      <a:accent2>
        <a:srgbClr val="F7C243"/>
      </a:accent2>
      <a:accent3>
        <a:srgbClr val="6DD6D5"/>
      </a:accent3>
      <a:accent4>
        <a:srgbClr val="F73A5F"/>
      </a:accent4>
      <a:accent5>
        <a:srgbClr val="F1C232"/>
      </a:accent5>
      <a:accent6>
        <a:srgbClr val="003661"/>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433</TotalTime>
  <Words>2379</Words>
  <Application>Microsoft Macintosh PowerPoint</Application>
  <PresentationFormat>Widescreen</PresentationFormat>
  <Paragraphs>118</Paragraphs>
  <Slides>16</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Abril Fatface</vt:lpstr>
      <vt:lpstr>Barlow Condensed</vt:lpstr>
      <vt:lpstr>Aldrich</vt:lpstr>
      <vt:lpstr>Delius</vt:lpstr>
      <vt:lpstr>Arial</vt:lpstr>
      <vt:lpstr>Andika</vt:lpstr>
      <vt:lpstr>Calibri</vt:lpstr>
      <vt:lpstr>SlidesMania</vt:lpstr>
      <vt:lpstr>Contemporary Themes in the Hotel and Hospitality Sector</vt:lpstr>
      <vt:lpstr>Introduction: Challenges</vt:lpstr>
      <vt:lpstr>Introduction: Matters</vt:lpstr>
      <vt:lpstr>Literature Insights</vt:lpstr>
      <vt:lpstr>Pressures on Labour Costs</vt:lpstr>
      <vt:lpstr>National Living Wage &amp; Labour Market Effects</vt:lpstr>
      <vt:lpstr>PowerPoint Presentation</vt:lpstr>
      <vt:lpstr>Key Gaps Identified</vt:lpstr>
      <vt:lpstr>Economic Effects – Causes &amp; Immediate Impact</vt:lpstr>
      <vt:lpstr>Economic Effects – Variability &amp; RBV Perspective</vt:lpstr>
      <vt:lpstr>Service Delivery Changes – Operational Responses</vt:lpstr>
      <vt:lpstr>Service Delivery Changes – Trade-offs &amp; Risks</vt:lpstr>
      <vt:lpstr>Organisational Reactions – Reactive vs Strategic</vt:lpstr>
      <vt:lpstr>Conclusion</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dc:creator>Admin</dc:creator>
  <cp:lastModifiedBy>Roxana Pesu (2243649)</cp:lastModifiedBy>
  <cp:revision>18</cp:revision>
  <dcterms:modified xsi:type="dcterms:W3CDTF">2026-02-25T15:03:24Z</dcterms:modified>
</cp:coreProperties>
</file>