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63" r:id="rId2"/>
    <p:sldId id="256" r:id="rId3"/>
    <p:sldId id="257" r:id="rId4"/>
    <p:sldId id="258" r:id="rId5"/>
    <p:sldId id="259"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89687" autoAdjust="0"/>
  </p:normalViewPr>
  <p:slideViewPr>
    <p:cSldViewPr snapToGrid="0">
      <p:cViewPr varScale="1">
        <p:scale>
          <a:sx n="66" d="100"/>
          <a:sy n="66" d="100"/>
        </p:scale>
        <p:origin x="668" y="5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790225-D2A7-4758-BD48-C84C19781D1D}" type="datetimeFigureOut">
              <a:rPr lang="en-AU" smtClean="0"/>
              <a:t>2/12/2020</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C7EEB1-FCBB-444D-87BF-5FFCC264AFA0}" type="slidenum">
              <a:rPr lang="en-AU" smtClean="0"/>
              <a:t>‹#›</a:t>
            </a:fld>
            <a:endParaRPr lang="en-AU"/>
          </a:p>
        </p:txBody>
      </p:sp>
    </p:spTree>
    <p:extLst>
      <p:ext uri="{BB962C8B-B14F-4D97-AF65-F5344CB8AC3E}">
        <p14:creationId xmlns:p14="http://schemas.microsoft.com/office/powerpoint/2010/main" val="4174627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AU" sz="1800" dirty="0">
                <a:effectLst/>
                <a:latin typeface="Times New Roman" panose="02020603050405020304" pitchFamily="18" charset="0"/>
                <a:ea typeface="Calibri" panose="020F0502020204030204" pitchFamily="34" charset="0"/>
                <a:cs typeface="Times New Roman" panose="02020603050405020304" pitchFamily="18" charset="0"/>
              </a:rPr>
              <a:t>Hello. A very good morning to you all. My name is Rachel Green and today I am going to discuss about skills, to be specific Academic and Employability skills and I will try explaining this from my own perspective. So, what is skills? Skills are a set of ability by which a person can do a task more efficiently where most of the people took more time or does the work in a clumsy manner (Rutherford, 2017). It is mainly the expertise that grew on people by doing the same task repeatedly. There are mainly three types of skills: Functional skills, Personal attributes skills and knowledge-based skills (Rutherford, 2017). The first one is Functional skills, which refers to the knowledge of English, Math and Information &amp; Communication Technology which required in our daily life to solve different problems. Functional skills can be carried from different job to job, because of this nature sometimes these skills are called transferable skills. Personal attributes skills are those which develop within ourselves from the very beginning of our life and derived from the society. This is basically the intrinsic characteristics and beliefs like honesty, ethics, humour and so on. Knowledge based skills are basically the skills and knowledge that we gain through professional learning, training and practice (Philpot, Curnick, Soars and Soars, 2013)</a:t>
            </a:r>
            <a:endParaRPr lang="en-AU"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AU" sz="1800" dirty="0">
                <a:effectLst/>
                <a:latin typeface="Times New Roman" panose="02020603050405020304" pitchFamily="18" charset="0"/>
                <a:ea typeface="Calibri" panose="020F0502020204030204" pitchFamily="34" charset="0"/>
                <a:cs typeface="Times New Roman" panose="02020603050405020304" pitchFamily="18" charset="0"/>
              </a:rPr>
              <a:t>Now, Employability skills are skills that fit a person for a particular job. This depends mostly on presentation skills, education and communication of the individual (Hind and Moss, 2012). According to a research conducted in UK, the main employability skills are Communication, Negotiation, Team work, Ability to crack complex situation, Leadership, adaptability (</a:t>
            </a:r>
            <a:r>
              <a:rPr lang="en-AU" sz="1800" dirty="0" err="1">
                <a:effectLst/>
                <a:latin typeface="Times New Roman" panose="02020603050405020304" pitchFamily="18" charset="0"/>
                <a:ea typeface="Calibri" panose="020F0502020204030204" pitchFamily="34" charset="0"/>
                <a:cs typeface="Times New Roman" panose="02020603050405020304" pitchFamily="18" charset="0"/>
              </a:rPr>
              <a:t>Lianos</a:t>
            </a:r>
            <a:r>
              <a:rPr lang="en-AU"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AU" sz="1800" dirty="0" err="1">
                <a:effectLst/>
                <a:latin typeface="Times New Roman" panose="02020603050405020304" pitchFamily="18" charset="0"/>
                <a:ea typeface="Calibri" panose="020F0502020204030204" pitchFamily="34" charset="0"/>
                <a:cs typeface="Times New Roman" panose="02020603050405020304" pitchFamily="18" charset="0"/>
              </a:rPr>
              <a:t>Pseiridis</a:t>
            </a:r>
            <a:r>
              <a:rPr lang="en-AU" sz="1800" dirty="0">
                <a:effectLst/>
                <a:latin typeface="Times New Roman" panose="02020603050405020304" pitchFamily="18" charset="0"/>
                <a:ea typeface="Calibri" panose="020F0502020204030204" pitchFamily="34" charset="0"/>
                <a:cs typeface="Times New Roman" panose="02020603050405020304" pitchFamily="18" charset="0"/>
              </a:rPr>
              <a:t>, 2018).</a:t>
            </a:r>
            <a:endParaRPr lang="en-AU"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AU"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C7EEB1-FCBB-444D-87BF-5FFCC264AFA0}" type="slidenum">
              <a:rPr lang="en-AU" smtClean="0"/>
              <a:t>2</a:t>
            </a:fld>
            <a:endParaRPr lang="en-AU"/>
          </a:p>
        </p:txBody>
      </p:sp>
    </p:spTree>
    <p:extLst>
      <p:ext uri="{BB962C8B-B14F-4D97-AF65-F5344CB8AC3E}">
        <p14:creationId xmlns:p14="http://schemas.microsoft.com/office/powerpoint/2010/main" val="3885723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SWOT is a technique to evaluate and organize strengths, opportunity, threats and weakness of any individual or project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Gitman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Zutter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2014).</a:t>
            </a:r>
            <a:endParaRPr lang="en-AU" sz="12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dirty="0">
                <a:effectLst/>
                <a:latin typeface="Times New Roman" panose="02020603050405020304" pitchFamily="18" charset="0"/>
                <a:ea typeface="Calibri" panose="020F0502020204030204" pitchFamily="34" charset="0"/>
              </a:rPr>
              <a:t>In this part I am going to evaluate my personal SWOT analysis. My biggest strengths are public speaking, negotiation, team work. I have achieved best public speaker award in my college presentation. As for my weakness, I am bad at time management and I hate to wait so I am kind of impatient person. Incapable of handling pressure in complex situation is my biggest threats. I am good at adapting myself in different circumstances which is my biggest opportunity.</a:t>
            </a:r>
            <a:endParaRPr lang="en-AU" sz="1200" dirty="0"/>
          </a:p>
        </p:txBody>
      </p:sp>
      <p:sp>
        <p:nvSpPr>
          <p:cNvPr id="4" name="Slide Number Placeholder 3"/>
          <p:cNvSpPr>
            <a:spLocks noGrp="1"/>
          </p:cNvSpPr>
          <p:nvPr>
            <p:ph type="sldNum" sz="quarter" idx="5"/>
          </p:nvPr>
        </p:nvSpPr>
        <p:spPr/>
        <p:txBody>
          <a:bodyPr/>
          <a:lstStyle/>
          <a:p>
            <a:fld id="{D4C7EEB1-FCBB-444D-87BF-5FFCC264AFA0}" type="slidenum">
              <a:rPr lang="en-AU" smtClean="0"/>
              <a:t>3</a:t>
            </a:fld>
            <a:endParaRPr lang="en-AU"/>
          </a:p>
        </p:txBody>
      </p:sp>
    </p:spTree>
    <p:extLst>
      <p:ext uri="{BB962C8B-B14F-4D97-AF65-F5344CB8AC3E}">
        <p14:creationId xmlns:p14="http://schemas.microsoft.com/office/powerpoint/2010/main" val="3854503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Time management is dividing the project time wise and prioritizing the critical one (Bride, 2012). It is used to make the best use of your time to achieve the best outcome within a limited time frame. From my perspective, firstly I evaluate all the tasks I have in my hand, then I find the critical ones and then prioritize that one. Then I assign relevant time to achieve the best outcome from the tasks. After that I move to the next one and efficiently complete all the tasks. </a:t>
            </a:r>
            <a:endParaRPr lang="en-AU"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AU"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C7EEB1-FCBB-444D-87BF-5FFCC264AFA0}" type="slidenum">
              <a:rPr lang="en-AU" smtClean="0"/>
              <a:t>4</a:t>
            </a:fld>
            <a:endParaRPr lang="en-AU"/>
          </a:p>
        </p:txBody>
      </p:sp>
    </p:spTree>
    <p:extLst>
      <p:ext uri="{BB962C8B-B14F-4D97-AF65-F5344CB8AC3E}">
        <p14:creationId xmlns:p14="http://schemas.microsoft.com/office/powerpoint/2010/main" val="3627113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Personal development plan is the way of deciding what someone need to achieve, what are his strengths and weaknesses, in which sector he needs to improve in future (Grit,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Guit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Sijde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2016).</a:t>
            </a:r>
            <a:endParaRPr lang="en-AU"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part we will see my personal development plan. First, I need to determine my objective, what to achieve and how to achieve. This basically gives me a direction for which paths to follow and then I look for my lacking and opportunities to achieve that goals. After analyzing I plan my tasks. This is very important for me because in this section I use my time management skills to make a to-do list assigning times to each task and prioritize my task. Here, I also make a critical path projection and set a deadline. After this section and before implementation, I make a comprehensive SWOT analysis. I need to eradicate my weaknesses and mitigate my threats. Also, I need to sharpen my strengths, and look for more opportunities. After this detailed personal SWOT analysis, I start implementing my action. Sometimes in times of implementing my task, I need support from different persons and different sectors. After implementation I constantly monitor my action and measure progress. I also write down all the progress I have achieved and the problems I faced during implementing the action so that in future I can solve similar problem before implementing my actions. Then I evaluate my results, so that I can find out all the goals I have achieved and the goals I could not achieve. And then I go through the whole process again and again in times of achieving new goals. </a:t>
            </a:r>
            <a:endParaRPr lang="en-AU"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AU"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C7EEB1-FCBB-444D-87BF-5FFCC264AFA0}" type="slidenum">
              <a:rPr lang="en-AU" smtClean="0"/>
              <a:t>5</a:t>
            </a:fld>
            <a:endParaRPr lang="en-AU"/>
          </a:p>
        </p:txBody>
      </p:sp>
    </p:spTree>
    <p:extLst>
      <p:ext uri="{BB962C8B-B14F-4D97-AF65-F5344CB8AC3E}">
        <p14:creationId xmlns:p14="http://schemas.microsoft.com/office/powerpoint/2010/main" val="2661624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Team work considered as the most important aspects and the most crucial skill for an organization in times of achieving the organizational goals. It happens in organization while the organization set a goal and all the employees come together to work as a whole and share their tasks with each other to achieve that goal. There are several benefits of team work like, there will be several solutions for a problem, the amount of brainstorming increases when people work in a team, it is easier to assign task in a diversified group so that no one needs to take more task on his shoulder and everybody can contribute equally in achieving the goal. There are some disadvantages too, like because there are many people, the time to reach a proper solution is time consuming because everyone wants their solutions to be accepted, sometimes conflicts happen between employees and this basically hinders the workflow and as a result they sometimes miss the deadline (Sanyal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Wamique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Hisam</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2018).</a:t>
            </a:r>
            <a:endParaRPr lang="en-AU"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From my perspective, I am good at team work, I have worked in my college literature club in my college days. I have achieved a lot of experience of working in a team and I have sharpened my organizing and leadership skills at that time. Though I am kind of an impatient person, I used to complete my tasks way before deadline. As. I am good at negotiation and communicating with others I find it interesting to work in a team and expressing my option with the team members. My negotiation skills help me a lot while pursuing others.</a:t>
            </a:r>
            <a:endParaRPr lang="en-AU"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AU"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4C7EEB1-FCBB-444D-87BF-5FFCC264AFA0}" type="slidenum">
              <a:rPr lang="en-AU" smtClean="0"/>
              <a:t>6</a:t>
            </a:fld>
            <a:endParaRPr lang="en-AU"/>
          </a:p>
        </p:txBody>
      </p:sp>
    </p:spTree>
    <p:extLst>
      <p:ext uri="{BB962C8B-B14F-4D97-AF65-F5344CB8AC3E}">
        <p14:creationId xmlns:p14="http://schemas.microsoft.com/office/powerpoint/2010/main" val="912731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79AA6-4DE9-44C2-8B7F-7DB59CA8DB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AU"/>
          </a:p>
        </p:txBody>
      </p:sp>
      <p:sp>
        <p:nvSpPr>
          <p:cNvPr id="3" name="Subtitle 2">
            <a:extLst>
              <a:ext uri="{FF2B5EF4-FFF2-40B4-BE49-F238E27FC236}">
                <a16:creationId xmlns:a16="http://schemas.microsoft.com/office/drawing/2014/main" id="{8C30F5BB-0278-42A5-AFAD-F94D9756B6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AU"/>
          </a:p>
        </p:txBody>
      </p:sp>
      <p:sp>
        <p:nvSpPr>
          <p:cNvPr id="4" name="Date Placeholder 3">
            <a:extLst>
              <a:ext uri="{FF2B5EF4-FFF2-40B4-BE49-F238E27FC236}">
                <a16:creationId xmlns:a16="http://schemas.microsoft.com/office/drawing/2014/main" id="{39F96802-85AC-4B56-9541-F3E65B07D803}"/>
              </a:ext>
            </a:extLst>
          </p:cNvPr>
          <p:cNvSpPr>
            <a:spLocks noGrp="1"/>
          </p:cNvSpPr>
          <p:nvPr>
            <p:ph type="dt" sz="half" idx="10"/>
          </p:nvPr>
        </p:nvSpPr>
        <p:spPr/>
        <p:txBody>
          <a:bodyPr/>
          <a:lstStyle/>
          <a:p>
            <a:fld id="{3C97DD40-76D8-45B8-B683-6E4526AA5E4F}" type="datetimeFigureOut">
              <a:rPr lang="en-AU" smtClean="0"/>
              <a:t>2/12/2020</a:t>
            </a:fld>
            <a:endParaRPr lang="en-AU"/>
          </a:p>
        </p:txBody>
      </p:sp>
      <p:sp>
        <p:nvSpPr>
          <p:cNvPr id="5" name="Footer Placeholder 4">
            <a:extLst>
              <a:ext uri="{FF2B5EF4-FFF2-40B4-BE49-F238E27FC236}">
                <a16:creationId xmlns:a16="http://schemas.microsoft.com/office/drawing/2014/main" id="{6FFE2842-EFFC-422D-8B86-84157CE0EC61}"/>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0BE3C918-778B-41C8-B089-2C638FC7CC4F}"/>
              </a:ext>
            </a:extLst>
          </p:cNvPr>
          <p:cNvSpPr>
            <a:spLocks noGrp="1"/>
          </p:cNvSpPr>
          <p:nvPr>
            <p:ph type="sldNum" sz="quarter" idx="12"/>
          </p:nvPr>
        </p:nvSpPr>
        <p:spPr/>
        <p:txBody>
          <a:bodyPr/>
          <a:lstStyle/>
          <a:p>
            <a:fld id="{68A64796-8704-4C3B-933E-923212D020E0}" type="slidenum">
              <a:rPr lang="en-AU" smtClean="0"/>
              <a:t>‹#›</a:t>
            </a:fld>
            <a:endParaRPr lang="en-AU"/>
          </a:p>
        </p:txBody>
      </p:sp>
    </p:spTree>
    <p:extLst>
      <p:ext uri="{BB962C8B-B14F-4D97-AF65-F5344CB8AC3E}">
        <p14:creationId xmlns:p14="http://schemas.microsoft.com/office/powerpoint/2010/main" val="2243665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70C76-3CB7-48E9-A23B-F8405D2D7F6B}"/>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290E2753-1F8F-4DE1-9BA0-716EC07ACB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4E1E426D-943E-42FB-B3FA-1AF4D43230EC}"/>
              </a:ext>
            </a:extLst>
          </p:cNvPr>
          <p:cNvSpPr>
            <a:spLocks noGrp="1"/>
          </p:cNvSpPr>
          <p:nvPr>
            <p:ph type="dt" sz="half" idx="10"/>
          </p:nvPr>
        </p:nvSpPr>
        <p:spPr/>
        <p:txBody>
          <a:bodyPr/>
          <a:lstStyle/>
          <a:p>
            <a:fld id="{3C97DD40-76D8-45B8-B683-6E4526AA5E4F}" type="datetimeFigureOut">
              <a:rPr lang="en-AU" smtClean="0"/>
              <a:t>2/12/2020</a:t>
            </a:fld>
            <a:endParaRPr lang="en-AU"/>
          </a:p>
        </p:txBody>
      </p:sp>
      <p:sp>
        <p:nvSpPr>
          <p:cNvPr id="5" name="Footer Placeholder 4">
            <a:extLst>
              <a:ext uri="{FF2B5EF4-FFF2-40B4-BE49-F238E27FC236}">
                <a16:creationId xmlns:a16="http://schemas.microsoft.com/office/drawing/2014/main" id="{AE173906-3550-43D9-ADB5-5F3474E5DE1F}"/>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52712147-2CE1-48BB-8DA5-7F0FD21F2582}"/>
              </a:ext>
            </a:extLst>
          </p:cNvPr>
          <p:cNvSpPr>
            <a:spLocks noGrp="1"/>
          </p:cNvSpPr>
          <p:nvPr>
            <p:ph type="sldNum" sz="quarter" idx="12"/>
          </p:nvPr>
        </p:nvSpPr>
        <p:spPr/>
        <p:txBody>
          <a:bodyPr/>
          <a:lstStyle/>
          <a:p>
            <a:fld id="{68A64796-8704-4C3B-933E-923212D020E0}" type="slidenum">
              <a:rPr lang="en-AU" smtClean="0"/>
              <a:t>‹#›</a:t>
            </a:fld>
            <a:endParaRPr lang="en-AU"/>
          </a:p>
        </p:txBody>
      </p:sp>
    </p:spTree>
    <p:extLst>
      <p:ext uri="{BB962C8B-B14F-4D97-AF65-F5344CB8AC3E}">
        <p14:creationId xmlns:p14="http://schemas.microsoft.com/office/powerpoint/2010/main" val="2217994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7784-073C-49AB-8873-9C759A63C9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AU"/>
          </a:p>
        </p:txBody>
      </p:sp>
      <p:sp>
        <p:nvSpPr>
          <p:cNvPr id="3" name="Text Placeholder 2">
            <a:extLst>
              <a:ext uri="{FF2B5EF4-FFF2-40B4-BE49-F238E27FC236}">
                <a16:creationId xmlns:a16="http://schemas.microsoft.com/office/drawing/2014/main" id="{0808D13F-4CA0-4352-A39B-FDBEF58E05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454D2D-C3E6-442F-A56F-D7B48BBD0C43}"/>
              </a:ext>
            </a:extLst>
          </p:cNvPr>
          <p:cNvSpPr>
            <a:spLocks noGrp="1"/>
          </p:cNvSpPr>
          <p:nvPr>
            <p:ph type="dt" sz="half" idx="10"/>
          </p:nvPr>
        </p:nvSpPr>
        <p:spPr/>
        <p:txBody>
          <a:bodyPr/>
          <a:lstStyle/>
          <a:p>
            <a:fld id="{3C97DD40-76D8-45B8-B683-6E4526AA5E4F}" type="datetimeFigureOut">
              <a:rPr lang="en-AU" smtClean="0"/>
              <a:t>2/12/2020</a:t>
            </a:fld>
            <a:endParaRPr lang="en-AU"/>
          </a:p>
        </p:txBody>
      </p:sp>
      <p:sp>
        <p:nvSpPr>
          <p:cNvPr id="5" name="Footer Placeholder 4">
            <a:extLst>
              <a:ext uri="{FF2B5EF4-FFF2-40B4-BE49-F238E27FC236}">
                <a16:creationId xmlns:a16="http://schemas.microsoft.com/office/drawing/2014/main" id="{6D11AB64-F631-4330-80AA-F6E57CDA0050}"/>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5C7C29BD-522C-45A0-856D-014696154E56}"/>
              </a:ext>
            </a:extLst>
          </p:cNvPr>
          <p:cNvSpPr>
            <a:spLocks noGrp="1"/>
          </p:cNvSpPr>
          <p:nvPr>
            <p:ph type="sldNum" sz="quarter" idx="12"/>
          </p:nvPr>
        </p:nvSpPr>
        <p:spPr/>
        <p:txBody>
          <a:bodyPr/>
          <a:lstStyle/>
          <a:p>
            <a:fld id="{68A64796-8704-4C3B-933E-923212D020E0}" type="slidenum">
              <a:rPr lang="en-AU" smtClean="0"/>
              <a:t>‹#›</a:t>
            </a:fld>
            <a:endParaRPr lang="en-AU"/>
          </a:p>
        </p:txBody>
      </p:sp>
    </p:spTree>
    <p:extLst>
      <p:ext uri="{BB962C8B-B14F-4D97-AF65-F5344CB8AC3E}">
        <p14:creationId xmlns:p14="http://schemas.microsoft.com/office/powerpoint/2010/main" val="3514925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A2DD3-599E-4E0C-BE77-F97701190FA1}"/>
              </a:ext>
            </a:extLst>
          </p:cNvPr>
          <p:cNvSpPr>
            <a:spLocks noGrp="1"/>
          </p:cNvSpPr>
          <p:nvPr>
            <p:ph type="title"/>
          </p:nvPr>
        </p:nvSpPr>
        <p:spPr/>
        <p:txBody>
          <a:bodyPr/>
          <a:lstStyle/>
          <a:p>
            <a:r>
              <a:rPr lang="en-US"/>
              <a:t>Click to edit Master title style</a:t>
            </a:r>
            <a:endParaRPr lang="en-AU"/>
          </a:p>
        </p:txBody>
      </p:sp>
      <p:sp>
        <p:nvSpPr>
          <p:cNvPr id="3" name="Content Placeholder 2">
            <a:extLst>
              <a:ext uri="{FF2B5EF4-FFF2-40B4-BE49-F238E27FC236}">
                <a16:creationId xmlns:a16="http://schemas.microsoft.com/office/drawing/2014/main" id="{A09ABDC7-9B44-4F53-B741-758B9D54658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Content Placeholder 3">
            <a:extLst>
              <a:ext uri="{FF2B5EF4-FFF2-40B4-BE49-F238E27FC236}">
                <a16:creationId xmlns:a16="http://schemas.microsoft.com/office/drawing/2014/main" id="{9453C3B4-9260-4115-ADA0-0E66934D65C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Date Placeholder 4">
            <a:extLst>
              <a:ext uri="{FF2B5EF4-FFF2-40B4-BE49-F238E27FC236}">
                <a16:creationId xmlns:a16="http://schemas.microsoft.com/office/drawing/2014/main" id="{F44DDD29-4A17-4947-A747-50686EE72EAB}"/>
              </a:ext>
            </a:extLst>
          </p:cNvPr>
          <p:cNvSpPr>
            <a:spLocks noGrp="1"/>
          </p:cNvSpPr>
          <p:nvPr>
            <p:ph type="dt" sz="half" idx="10"/>
          </p:nvPr>
        </p:nvSpPr>
        <p:spPr/>
        <p:txBody>
          <a:bodyPr/>
          <a:lstStyle/>
          <a:p>
            <a:fld id="{3C97DD40-76D8-45B8-B683-6E4526AA5E4F}" type="datetimeFigureOut">
              <a:rPr lang="en-AU" smtClean="0"/>
              <a:t>2/12/2020</a:t>
            </a:fld>
            <a:endParaRPr lang="en-AU"/>
          </a:p>
        </p:txBody>
      </p:sp>
      <p:sp>
        <p:nvSpPr>
          <p:cNvPr id="6" name="Footer Placeholder 5">
            <a:extLst>
              <a:ext uri="{FF2B5EF4-FFF2-40B4-BE49-F238E27FC236}">
                <a16:creationId xmlns:a16="http://schemas.microsoft.com/office/drawing/2014/main" id="{F0A3A891-84FA-4105-B5C9-CEE44C95DAAE}"/>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6FF83E51-83E6-4596-A78F-0879E445A3F4}"/>
              </a:ext>
            </a:extLst>
          </p:cNvPr>
          <p:cNvSpPr>
            <a:spLocks noGrp="1"/>
          </p:cNvSpPr>
          <p:nvPr>
            <p:ph type="sldNum" sz="quarter" idx="12"/>
          </p:nvPr>
        </p:nvSpPr>
        <p:spPr/>
        <p:txBody>
          <a:bodyPr/>
          <a:lstStyle/>
          <a:p>
            <a:fld id="{68A64796-8704-4C3B-933E-923212D020E0}" type="slidenum">
              <a:rPr lang="en-AU" smtClean="0"/>
              <a:t>‹#›</a:t>
            </a:fld>
            <a:endParaRPr lang="en-AU"/>
          </a:p>
        </p:txBody>
      </p:sp>
    </p:spTree>
    <p:extLst>
      <p:ext uri="{BB962C8B-B14F-4D97-AF65-F5344CB8AC3E}">
        <p14:creationId xmlns:p14="http://schemas.microsoft.com/office/powerpoint/2010/main" val="866753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69E8-D14E-4DBA-B954-16B372C59228}"/>
              </a:ext>
            </a:extLst>
          </p:cNvPr>
          <p:cNvSpPr>
            <a:spLocks noGrp="1"/>
          </p:cNvSpPr>
          <p:nvPr>
            <p:ph type="title"/>
          </p:nvPr>
        </p:nvSpPr>
        <p:spPr>
          <a:xfrm>
            <a:off x="839788" y="365125"/>
            <a:ext cx="10515600" cy="1325563"/>
          </a:xfrm>
        </p:spPr>
        <p:txBody>
          <a:bodyPr/>
          <a:lstStyle/>
          <a:p>
            <a:r>
              <a:rPr lang="en-US"/>
              <a:t>Click to edit Master title style</a:t>
            </a:r>
            <a:endParaRPr lang="en-AU"/>
          </a:p>
        </p:txBody>
      </p:sp>
      <p:sp>
        <p:nvSpPr>
          <p:cNvPr id="3" name="Text Placeholder 2">
            <a:extLst>
              <a:ext uri="{FF2B5EF4-FFF2-40B4-BE49-F238E27FC236}">
                <a16:creationId xmlns:a16="http://schemas.microsoft.com/office/drawing/2014/main" id="{C862FDB8-6553-4960-A864-072DDF1714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F68B56-56A7-4FFA-AD31-302A0F31AB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5" name="Text Placeholder 4">
            <a:extLst>
              <a:ext uri="{FF2B5EF4-FFF2-40B4-BE49-F238E27FC236}">
                <a16:creationId xmlns:a16="http://schemas.microsoft.com/office/drawing/2014/main" id="{6C7B4C04-D887-4B38-913D-F63A97FEB4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81DA4F-91C9-4195-9EC0-A7A960F6B2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7" name="Date Placeholder 6">
            <a:extLst>
              <a:ext uri="{FF2B5EF4-FFF2-40B4-BE49-F238E27FC236}">
                <a16:creationId xmlns:a16="http://schemas.microsoft.com/office/drawing/2014/main" id="{A2EE4ECC-8AA3-455A-B105-18A91CFF5CBC}"/>
              </a:ext>
            </a:extLst>
          </p:cNvPr>
          <p:cNvSpPr>
            <a:spLocks noGrp="1"/>
          </p:cNvSpPr>
          <p:nvPr>
            <p:ph type="dt" sz="half" idx="10"/>
          </p:nvPr>
        </p:nvSpPr>
        <p:spPr/>
        <p:txBody>
          <a:bodyPr/>
          <a:lstStyle/>
          <a:p>
            <a:fld id="{3C97DD40-76D8-45B8-B683-6E4526AA5E4F}" type="datetimeFigureOut">
              <a:rPr lang="en-AU" smtClean="0"/>
              <a:t>2/12/2020</a:t>
            </a:fld>
            <a:endParaRPr lang="en-AU"/>
          </a:p>
        </p:txBody>
      </p:sp>
      <p:sp>
        <p:nvSpPr>
          <p:cNvPr id="8" name="Footer Placeholder 7">
            <a:extLst>
              <a:ext uri="{FF2B5EF4-FFF2-40B4-BE49-F238E27FC236}">
                <a16:creationId xmlns:a16="http://schemas.microsoft.com/office/drawing/2014/main" id="{616726B9-A81E-495E-A169-348AF07A9BBE}"/>
              </a:ext>
            </a:extLst>
          </p:cNvPr>
          <p:cNvSpPr>
            <a:spLocks noGrp="1"/>
          </p:cNvSpPr>
          <p:nvPr>
            <p:ph type="ftr" sz="quarter" idx="11"/>
          </p:nvPr>
        </p:nvSpPr>
        <p:spPr/>
        <p:txBody>
          <a:bodyPr/>
          <a:lstStyle/>
          <a:p>
            <a:endParaRPr lang="en-AU"/>
          </a:p>
        </p:txBody>
      </p:sp>
      <p:sp>
        <p:nvSpPr>
          <p:cNvPr id="9" name="Slide Number Placeholder 8">
            <a:extLst>
              <a:ext uri="{FF2B5EF4-FFF2-40B4-BE49-F238E27FC236}">
                <a16:creationId xmlns:a16="http://schemas.microsoft.com/office/drawing/2014/main" id="{0233AFD3-2CFA-478C-B745-AC07EDA7034B}"/>
              </a:ext>
            </a:extLst>
          </p:cNvPr>
          <p:cNvSpPr>
            <a:spLocks noGrp="1"/>
          </p:cNvSpPr>
          <p:nvPr>
            <p:ph type="sldNum" sz="quarter" idx="12"/>
          </p:nvPr>
        </p:nvSpPr>
        <p:spPr/>
        <p:txBody>
          <a:bodyPr/>
          <a:lstStyle/>
          <a:p>
            <a:fld id="{68A64796-8704-4C3B-933E-923212D020E0}" type="slidenum">
              <a:rPr lang="en-AU" smtClean="0"/>
              <a:t>‹#›</a:t>
            </a:fld>
            <a:endParaRPr lang="en-AU"/>
          </a:p>
        </p:txBody>
      </p:sp>
    </p:spTree>
    <p:extLst>
      <p:ext uri="{BB962C8B-B14F-4D97-AF65-F5344CB8AC3E}">
        <p14:creationId xmlns:p14="http://schemas.microsoft.com/office/powerpoint/2010/main" val="3254384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F973-DDE9-4ED5-A663-E5EA959A6F38}"/>
              </a:ext>
            </a:extLst>
          </p:cNvPr>
          <p:cNvSpPr>
            <a:spLocks noGrp="1"/>
          </p:cNvSpPr>
          <p:nvPr>
            <p:ph type="title"/>
          </p:nvPr>
        </p:nvSpPr>
        <p:spPr/>
        <p:txBody>
          <a:bodyPr/>
          <a:lstStyle/>
          <a:p>
            <a:r>
              <a:rPr lang="en-US"/>
              <a:t>Click to edit Master title style</a:t>
            </a:r>
            <a:endParaRPr lang="en-AU"/>
          </a:p>
        </p:txBody>
      </p:sp>
      <p:sp>
        <p:nvSpPr>
          <p:cNvPr id="3" name="Date Placeholder 2">
            <a:extLst>
              <a:ext uri="{FF2B5EF4-FFF2-40B4-BE49-F238E27FC236}">
                <a16:creationId xmlns:a16="http://schemas.microsoft.com/office/drawing/2014/main" id="{1B455067-949D-404A-9610-F982FCD1BE7E}"/>
              </a:ext>
            </a:extLst>
          </p:cNvPr>
          <p:cNvSpPr>
            <a:spLocks noGrp="1"/>
          </p:cNvSpPr>
          <p:nvPr>
            <p:ph type="dt" sz="half" idx="10"/>
          </p:nvPr>
        </p:nvSpPr>
        <p:spPr/>
        <p:txBody>
          <a:bodyPr/>
          <a:lstStyle/>
          <a:p>
            <a:fld id="{3C97DD40-76D8-45B8-B683-6E4526AA5E4F}" type="datetimeFigureOut">
              <a:rPr lang="en-AU" smtClean="0"/>
              <a:t>2/12/2020</a:t>
            </a:fld>
            <a:endParaRPr lang="en-AU"/>
          </a:p>
        </p:txBody>
      </p:sp>
      <p:sp>
        <p:nvSpPr>
          <p:cNvPr id="4" name="Footer Placeholder 3">
            <a:extLst>
              <a:ext uri="{FF2B5EF4-FFF2-40B4-BE49-F238E27FC236}">
                <a16:creationId xmlns:a16="http://schemas.microsoft.com/office/drawing/2014/main" id="{F88C8B37-C221-45ED-9AA0-3676D9A8327D}"/>
              </a:ext>
            </a:extLst>
          </p:cNvPr>
          <p:cNvSpPr>
            <a:spLocks noGrp="1"/>
          </p:cNvSpPr>
          <p:nvPr>
            <p:ph type="ftr" sz="quarter" idx="11"/>
          </p:nvPr>
        </p:nvSpPr>
        <p:spPr/>
        <p:txBody>
          <a:bodyPr/>
          <a:lstStyle/>
          <a:p>
            <a:endParaRPr lang="en-AU"/>
          </a:p>
        </p:txBody>
      </p:sp>
      <p:sp>
        <p:nvSpPr>
          <p:cNvPr id="5" name="Slide Number Placeholder 4">
            <a:extLst>
              <a:ext uri="{FF2B5EF4-FFF2-40B4-BE49-F238E27FC236}">
                <a16:creationId xmlns:a16="http://schemas.microsoft.com/office/drawing/2014/main" id="{3934CD67-FC8F-4D54-BFE8-ED6706F80810}"/>
              </a:ext>
            </a:extLst>
          </p:cNvPr>
          <p:cNvSpPr>
            <a:spLocks noGrp="1"/>
          </p:cNvSpPr>
          <p:nvPr>
            <p:ph type="sldNum" sz="quarter" idx="12"/>
          </p:nvPr>
        </p:nvSpPr>
        <p:spPr/>
        <p:txBody>
          <a:bodyPr/>
          <a:lstStyle/>
          <a:p>
            <a:fld id="{68A64796-8704-4C3B-933E-923212D020E0}" type="slidenum">
              <a:rPr lang="en-AU" smtClean="0"/>
              <a:t>‹#›</a:t>
            </a:fld>
            <a:endParaRPr lang="en-AU"/>
          </a:p>
        </p:txBody>
      </p:sp>
    </p:spTree>
    <p:extLst>
      <p:ext uri="{BB962C8B-B14F-4D97-AF65-F5344CB8AC3E}">
        <p14:creationId xmlns:p14="http://schemas.microsoft.com/office/powerpoint/2010/main" val="1583511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8D9838-497A-4FE0-9F16-55AD54650D9E}"/>
              </a:ext>
            </a:extLst>
          </p:cNvPr>
          <p:cNvSpPr>
            <a:spLocks noGrp="1"/>
          </p:cNvSpPr>
          <p:nvPr>
            <p:ph type="dt" sz="half" idx="10"/>
          </p:nvPr>
        </p:nvSpPr>
        <p:spPr/>
        <p:txBody>
          <a:bodyPr/>
          <a:lstStyle/>
          <a:p>
            <a:fld id="{3C97DD40-76D8-45B8-B683-6E4526AA5E4F}" type="datetimeFigureOut">
              <a:rPr lang="en-AU" smtClean="0"/>
              <a:t>2/12/2020</a:t>
            </a:fld>
            <a:endParaRPr lang="en-AU"/>
          </a:p>
        </p:txBody>
      </p:sp>
      <p:sp>
        <p:nvSpPr>
          <p:cNvPr id="3" name="Footer Placeholder 2">
            <a:extLst>
              <a:ext uri="{FF2B5EF4-FFF2-40B4-BE49-F238E27FC236}">
                <a16:creationId xmlns:a16="http://schemas.microsoft.com/office/drawing/2014/main" id="{F16ED6ED-D1DD-4A2F-A610-1C4F7B274044}"/>
              </a:ext>
            </a:extLst>
          </p:cNvPr>
          <p:cNvSpPr>
            <a:spLocks noGrp="1"/>
          </p:cNvSpPr>
          <p:nvPr>
            <p:ph type="ftr" sz="quarter" idx="11"/>
          </p:nvPr>
        </p:nvSpPr>
        <p:spPr/>
        <p:txBody>
          <a:bodyPr/>
          <a:lstStyle/>
          <a:p>
            <a:endParaRPr lang="en-AU"/>
          </a:p>
        </p:txBody>
      </p:sp>
      <p:sp>
        <p:nvSpPr>
          <p:cNvPr id="4" name="Slide Number Placeholder 3">
            <a:extLst>
              <a:ext uri="{FF2B5EF4-FFF2-40B4-BE49-F238E27FC236}">
                <a16:creationId xmlns:a16="http://schemas.microsoft.com/office/drawing/2014/main" id="{7BF483D0-9417-4F59-B8E6-BE92C162CBE2}"/>
              </a:ext>
            </a:extLst>
          </p:cNvPr>
          <p:cNvSpPr>
            <a:spLocks noGrp="1"/>
          </p:cNvSpPr>
          <p:nvPr>
            <p:ph type="sldNum" sz="quarter" idx="12"/>
          </p:nvPr>
        </p:nvSpPr>
        <p:spPr/>
        <p:txBody>
          <a:bodyPr/>
          <a:lstStyle/>
          <a:p>
            <a:fld id="{68A64796-8704-4C3B-933E-923212D020E0}" type="slidenum">
              <a:rPr lang="en-AU" smtClean="0"/>
              <a:t>‹#›</a:t>
            </a:fld>
            <a:endParaRPr lang="en-AU"/>
          </a:p>
        </p:txBody>
      </p:sp>
    </p:spTree>
    <p:extLst>
      <p:ext uri="{BB962C8B-B14F-4D97-AF65-F5344CB8AC3E}">
        <p14:creationId xmlns:p14="http://schemas.microsoft.com/office/powerpoint/2010/main" val="4260881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5E0E2-17D3-44AD-9C66-483C8C31E8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Content Placeholder 2">
            <a:extLst>
              <a:ext uri="{FF2B5EF4-FFF2-40B4-BE49-F238E27FC236}">
                <a16:creationId xmlns:a16="http://schemas.microsoft.com/office/drawing/2014/main" id="{23121DFA-8ED9-4FD7-9804-C3BF051640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Text Placeholder 3">
            <a:extLst>
              <a:ext uri="{FF2B5EF4-FFF2-40B4-BE49-F238E27FC236}">
                <a16:creationId xmlns:a16="http://schemas.microsoft.com/office/drawing/2014/main" id="{99A8D4A0-C156-4207-B100-72B9B2802E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02C5E7-B857-4F99-9AA8-8891E94EEA30}"/>
              </a:ext>
            </a:extLst>
          </p:cNvPr>
          <p:cNvSpPr>
            <a:spLocks noGrp="1"/>
          </p:cNvSpPr>
          <p:nvPr>
            <p:ph type="dt" sz="half" idx="10"/>
          </p:nvPr>
        </p:nvSpPr>
        <p:spPr/>
        <p:txBody>
          <a:bodyPr/>
          <a:lstStyle/>
          <a:p>
            <a:fld id="{3C97DD40-76D8-45B8-B683-6E4526AA5E4F}" type="datetimeFigureOut">
              <a:rPr lang="en-AU" smtClean="0"/>
              <a:t>2/12/2020</a:t>
            </a:fld>
            <a:endParaRPr lang="en-AU"/>
          </a:p>
        </p:txBody>
      </p:sp>
      <p:sp>
        <p:nvSpPr>
          <p:cNvPr id="6" name="Footer Placeholder 5">
            <a:extLst>
              <a:ext uri="{FF2B5EF4-FFF2-40B4-BE49-F238E27FC236}">
                <a16:creationId xmlns:a16="http://schemas.microsoft.com/office/drawing/2014/main" id="{1D72033A-D4AA-4E31-9649-21FAC6658671}"/>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42DE81F6-BAC3-4301-8BF4-1A7FB5812BBD}"/>
              </a:ext>
            </a:extLst>
          </p:cNvPr>
          <p:cNvSpPr>
            <a:spLocks noGrp="1"/>
          </p:cNvSpPr>
          <p:nvPr>
            <p:ph type="sldNum" sz="quarter" idx="12"/>
          </p:nvPr>
        </p:nvSpPr>
        <p:spPr/>
        <p:txBody>
          <a:bodyPr/>
          <a:lstStyle/>
          <a:p>
            <a:fld id="{68A64796-8704-4C3B-933E-923212D020E0}" type="slidenum">
              <a:rPr lang="en-AU" smtClean="0"/>
              <a:t>‹#›</a:t>
            </a:fld>
            <a:endParaRPr lang="en-AU"/>
          </a:p>
        </p:txBody>
      </p:sp>
    </p:spTree>
    <p:extLst>
      <p:ext uri="{BB962C8B-B14F-4D97-AF65-F5344CB8AC3E}">
        <p14:creationId xmlns:p14="http://schemas.microsoft.com/office/powerpoint/2010/main" val="593828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5435D-BA01-46CC-8218-43CE647014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AU"/>
          </a:p>
        </p:txBody>
      </p:sp>
      <p:sp>
        <p:nvSpPr>
          <p:cNvPr id="3" name="Picture Placeholder 2">
            <a:extLst>
              <a:ext uri="{FF2B5EF4-FFF2-40B4-BE49-F238E27FC236}">
                <a16:creationId xmlns:a16="http://schemas.microsoft.com/office/drawing/2014/main" id="{0403AE7D-B050-4020-A671-65BA7E0D4A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AU"/>
          </a:p>
        </p:txBody>
      </p:sp>
      <p:sp>
        <p:nvSpPr>
          <p:cNvPr id="4" name="Text Placeholder 3">
            <a:extLst>
              <a:ext uri="{FF2B5EF4-FFF2-40B4-BE49-F238E27FC236}">
                <a16:creationId xmlns:a16="http://schemas.microsoft.com/office/drawing/2014/main" id="{9E1A4B8E-EAE8-4688-9D86-17795075CA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E73B75-5D17-41F9-AD84-A1C439C5553C}"/>
              </a:ext>
            </a:extLst>
          </p:cNvPr>
          <p:cNvSpPr>
            <a:spLocks noGrp="1"/>
          </p:cNvSpPr>
          <p:nvPr>
            <p:ph type="dt" sz="half" idx="10"/>
          </p:nvPr>
        </p:nvSpPr>
        <p:spPr/>
        <p:txBody>
          <a:bodyPr/>
          <a:lstStyle/>
          <a:p>
            <a:fld id="{3C97DD40-76D8-45B8-B683-6E4526AA5E4F}" type="datetimeFigureOut">
              <a:rPr lang="en-AU" smtClean="0"/>
              <a:t>2/12/2020</a:t>
            </a:fld>
            <a:endParaRPr lang="en-AU"/>
          </a:p>
        </p:txBody>
      </p:sp>
      <p:sp>
        <p:nvSpPr>
          <p:cNvPr id="6" name="Footer Placeholder 5">
            <a:extLst>
              <a:ext uri="{FF2B5EF4-FFF2-40B4-BE49-F238E27FC236}">
                <a16:creationId xmlns:a16="http://schemas.microsoft.com/office/drawing/2014/main" id="{F80621D4-7D11-4F0F-80B0-29209720D87E}"/>
              </a:ext>
            </a:extLst>
          </p:cNvPr>
          <p:cNvSpPr>
            <a:spLocks noGrp="1"/>
          </p:cNvSpPr>
          <p:nvPr>
            <p:ph type="ftr" sz="quarter" idx="11"/>
          </p:nvPr>
        </p:nvSpPr>
        <p:spPr/>
        <p:txBody>
          <a:bodyPr/>
          <a:lstStyle/>
          <a:p>
            <a:endParaRPr lang="en-AU"/>
          </a:p>
        </p:txBody>
      </p:sp>
      <p:sp>
        <p:nvSpPr>
          <p:cNvPr id="7" name="Slide Number Placeholder 6">
            <a:extLst>
              <a:ext uri="{FF2B5EF4-FFF2-40B4-BE49-F238E27FC236}">
                <a16:creationId xmlns:a16="http://schemas.microsoft.com/office/drawing/2014/main" id="{7CBB3C40-4004-45D6-B42A-49C300ED85AC}"/>
              </a:ext>
            </a:extLst>
          </p:cNvPr>
          <p:cNvSpPr>
            <a:spLocks noGrp="1"/>
          </p:cNvSpPr>
          <p:nvPr>
            <p:ph type="sldNum" sz="quarter" idx="12"/>
          </p:nvPr>
        </p:nvSpPr>
        <p:spPr/>
        <p:txBody>
          <a:bodyPr/>
          <a:lstStyle/>
          <a:p>
            <a:fld id="{68A64796-8704-4C3B-933E-923212D020E0}" type="slidenum">
              <a:rPr lang="en-AU" smtClean="0"/>
              <a:t>‹#›</a:t>
            </a:fld>
            <a:endParaRPr lang="en-AU"/>
          </a:p>
        </p:txBody>
      </p:sp>
    </p:spTree>
    <p:extLst>
      <p:ext uri="{BB962C8B-B14F-4D97-AF65-F5344CB8AC3E}">
        <p14:creationId xmlns:p14="http://schemas.microsoft.com/office/powerpoint/2010/main" val="3257386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EAC9B-B443-48AD-90AD-A29D341EFC28}"/>
              </a:ext>
            </a:extLst>
          </p:cNvPr>
          <p:cNvSpPr>
            <a:spLocks noGrp="1"/>
          </p:cNvSpPr>
          <p:nvPr>
            <p:ph type="title"/>
          </p:nvPr>
        </p:nvSpPr>
        <p:spPr/>
        <p:txBody>
          <a:bodyPr/>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09D36112-F6FC-4F17-B9BA-B4EAA3544B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E1BF1AE7-EE68-4C35-A918-F13FF6696E73}"/>
              </a:ext>
            </a:extLst>
          </p:cNvPr>
          <p:cNvSpPr>
            <a:spLocks noGrp="1"/>
          </p:cNvSpPr>
          <p:nvPr>
            <p:ph type="dt" sz="half" idx="10"/>
          </p:nvPr>
        </p:nvSpPr>
        <p:spPr/>
        <p:txBody>
          <a:bodyPr/>
          <a:lstStyle/>
          <a:p>
            <a:fld id="{3C97DD40-76D8-45B8-B683-6E4526AA5E4F}" type="datetimeFigureOut">
              <a:rPr lang="en-AU" smtClean="0"/>
              <a:t>2/12/2020</a:t>
            </a:fld>
            <a:endParaRPr lang="en-AU"/>
          </a:p>
        </p:txBody>
      </p:sp>
      <p:sp>
        <p:nvSpPr>
          <p:cNvPr id="5" name="Footer Placeholder 4">
            <a:extLst>
              <a:ext uri="{FF2B5EF4-FFF2-40B4-BE49-F238E27FC236}">
                <a16:creationId xmlns:a16="http://schemas.microsoft.com/office/drawing/2014/main" id="{0A0223D4-F074-47EA-8DB6-8BB9D9F7C7DC}"/>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DCD2017A-3649-4464-9F86-34A4D5961562}"/>
              </a:ext>
            </a:extLst>
          </p:cNvPr>
          <p:cNvSpPr>
            <a:spLocks noGrp="1"/>
          </p:cNvSpPr>
          <p:nvPr>
            <p:ph type="sldNum" sz="quarter" idx="12"/>
          </p:nvPr>
        </p:nvSpPr>
        <p:spPr/>
        <p:txBody>
          <a:bodyPr/>
          <a:lstStyle/>
          <a:p>
            <a:fld id="{68A64796-8704-4C3B-933E-923212D020E0}" type="slidenum">
              <a:rPr lang="en-AU" smtClean="0"/>
              <a:t>‹#›</a:t>
            </a:fld>
            <a:endParaRPr lang="en-AU"/>
          </a:p>
        </p:txBody>
      </p:sp>
    </p:spTree>
    <p:extLst>
      <p:ext uri="{BB962C8B-B14F-4D97-AF65-F5344CB8AC3E}">
        <p14:creationId xmlns:p14="http://schemas.microsoft.com/office/powerpoint/2010/main" val="1365607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B08E19-4834-4793-B174-1CC6C3040B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AU"/>
          </a:p>
        </p:txBody>
      </p:sp>
      <p:sp>
        <p:nvSpPr>
          <p:cNvPr id="3" name="Vertical Text Placeholder 2">
            <a:extLst>
              <a:ext uri="{FF2B5EF4-FFF2-40B4-BE49-F238E27FC236}">
                <a16:creationId xmlns:a16="http://schemas.microsoft.com/office/drawing/2014/main" id="{933AC8C1-BDF5-4EB9-8848-397EDF3C58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8012490D-3490-4FE2-9E41-1219A65F0824}"/>
              </a:ext>
            </a:extLst>
          </p:cNvPr>
          <p:cNvSpPr>
            <a:spLocks noGrp="1"/>
          </p:cNvSpPr>
          <p:nvPr>
            <p:ph type="dt" sz="half" idx="10"/>
          </p:nvPr>
        </p:nvSpPr>
        <p:spPr/>
        <p:txBody>
          <a:bodyPr/>
          <a:lstStyle/>
          <a:p>
            <a:fld id="{3C97DD40-76D8-45B8-B683-6E4526AA5E4F}" type="datetimeFigureOut">
              <a:rPr lang="en-AU" smtClean="0"/>
              <a:t>2/12/2020</a:t>
            </a:fld>
            <a:endParaRPr lang="en-AU"/>
          </a:p>
        </p:txBody>
      </p:sp>
      <p:sp>
        <p:nvSpPr>
          <p:cNvPr id="5" name="Footer Placeholder 4">
            <a:extLst>
              <a:ext uri="{FF2B5EF4-FFF2-40B4-BE49-F238E27FC236}">
                <a16:creationId xmlns:a16="http://schemas.microsoft.com/office/drawing/2014/main" id="{DFBBA3CD-1C29-4325-92A6-F28DA58A8343}"/>
              </a:ext>
            </a:extLst>
          </p:cNvPr>
          <p:cNvSpPr>
            <a:spLocks noGrp="1"/>
          </p:cNvSpPr>
          <p:nvPr>
            <p:ph type="ftr" sz="quarter" idx="11"/>
          </p:nvPr>
        </p:nvSpPr>
        <p:spPr/>
        <p:txBody>
          <a:bodyPr/>
          <a:lstStyle/>
          <a:p>
            <a:endParaRPr lang="en-AU"/>
          </a:p>
        </p:txBody>
      </p:sp>
      <p:sp>
        <p:nvSpPr>
          <p:cNvPr id="6" name="Slide Number Placeholder 5">
            <a:extLst>
              <a:ext uri="{FF2B5EF4-FFF2-40B4-BE49-F238E27FC236}">
                <a16:creationId xmlns:a16="http://schemas.microsoft.com/office/drawing/2014/main" id="{9C3DD089-BCE0-4705-91FE-8D6ADB0DCCE9}"/>
              </a:ext>
            </a:extLst>
          </p:cNvPr>
          <p:cNvSpPr>
            <a:spLocks noGrp="1"/>
          </p:cNvSpPr>
          <p:nvPr>
            <p:ph type="sldNum" sz="quarter" idx="12"/>
          </p:nvPr>
        </p:nvSpPr>
        <p:spPr/>
        <p:txBody>
          <a:bodyPr/>
          <a:lstStyle/>
          <a:p>
            <a:fld id="{68A64796-8704-4C3B-933E-923212D020E0}" type="slidenum">
              <a:rPr lang="en-AU" smtClean="0"/>
              <a:t>‹#›</a:t>
            </a:fld>
            <a:endParaRPr lang="en-AU"/>
          </a:p>
        </p:txBody>
      </p:sp>
    </p:spTree>
    <p:extLst>
      <p:ext uri="{BB962C8B-B14F-4D97-AF65-F5344CB8AC3E}">
        <p14:creationId xmlns:p14="http://schemas.microsoft.com/office/powerpoint/2010/main" val="474272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F30DB4-EF1E-42C8-9A10-4C582A7F05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AU"/>
          </a:p>
        </p:txBody>
      </p:sp>
      <p:sp>
        <p:nvSpPr>
          <p:cNvPr id="3" name="Text Placeholder 2">
            <a:extLst>
              <a:ext uri="{FF2B5EF4-FFF2-40B4-BE49-F238E27FC236}">
                <a16:creationId xmlns:a16="http://schemas.microsoft.com/office/drawing/2014/main" id="{1ABADC55-603B-4363-BB88-B967C5B67A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4" name="Date Placeholder 3">
            <a:extLst>
              <a:ext uri="{FF2B5EF4-FFF2-40B4-BE49-F238E27FC236}">
                <a16:creationId xmlns:a16="http://schemas.microsoft.com/office/drawing/2014/main" id="{BCF395F6-F661-4EA3-92DB-C37A522FB7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97DD40-76D8-45B8-B683-6E4526AA5E4F}" type="datetimeFigureOut">
              <a:rPr lang="en-AU" smtClean="0"/>
              <a:t>2/12/2020</a:t>
            </a:fld>
            <a:endParaRPr lang="en-AU"/>
          </a:p>
        </p:txBody>
      </p:sp>
      <p:sp>
        <p:nvSpPr>
          <p:cNvPr id="5" name="Footer Placeholder 4">
            <a:extLst>
              <a:ext uri="{FF2B5EF4-FFF2-40B4-BE49-F238E27FC236}">
                <a16:creationId xmlns:a16="http://schemas.microsoft.com/office/drawing/2014/main" id="{75B7D7C1-81D2-466D-8FE1-EF086546E1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a:extLst>
              <a:ext uri="{FF2B5EF4-FFF2-40B4-BE49-F238E27FC236}">
                <a16:creationId xmlns:a16="http://schemas.microsoft.com/office/drawing/2014/main" id="{6B952FBF-3A32-4E79-9F14-3D8B8F61D1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A64796-8704-4C3B-933E-923212D020E0}" type="slidenum">
              <a:rPr lang="en-AU" smtClean="0"/>
              <a:t>‹#›</a:t>
            </a:fld>
            <a:endParaRPr lang="en-AU"/>
          </a:p>
        </p:txBody>
      </p:sp>
    </p:spTree>
    <p:extLst>
      <p:ext uri="{BB962C8B-B14F-4D97-AF65-F5344CB8AC3E}">
        <p14:creationId xmlns:p14="http://schemas.microsoft.com/office/powerpoint/2010/main" val="9813977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0FF15-8004-4A6A-83C7-B8A2A19A4B10}"/>
              </a:ext>
            </a:extLst>
          </p:cNvPr>
          <p:cNvSpPr>
            <a:spLocks noGrp="1"/>
          </p:cNvSpPr>
          <p:nvPr>
            <p:ph type="ctrTitle"/>
          </p:nvPr>
        </p:nvSpPr>
        <p:spPr>
          <a:xfrm>
            <a:off x="810001" y="1449147"/>
            <a:ext cx="10572000" cy="2971051"/>
          </a:xfrm>
        </p:spPr>
        <p:txBody>
          <a:bodyPr/>
          <a:lstStyle/>
          <a:p>
            <a:r>
              <a:rPr lang="en-AU" sz="6000" dirty="0">
                <a:solidFill>
                  <a:srgbClr val="000000"/>
                </a:solidFill>
                <a:effectLst/>
                <a:latin typeface="Times New Roman" panose="02020603050405020304" pitchFamily="18" charset="0"/>
                <a:cs typeface="Times New Roman" panose="02020603050405020304" pitchFamily="18" charset="0"/>
              </a:rPr>
              <a:t>Academic and Employability skills</a:t>
            </a:r>
            <a:br>
              <a:rPr lang="en-AU" sz="6000" dirty="0">
                <a:latin typeface="Times New Roman" panose="02020603050405020304" pitchFamily="18" charset="0"/>
                <a:cs typeface="Times New Roman" panose="02020603050405020304" pitchFamily="18" charset="0"/>
              </a:rPr>
            </a:br>
            <a:endParaRPr lang="en-US" dirty="0"/>
          </a:p>
        </p:txBody>
      </p:sp>
      <p:sp>
        <p:nvSpPr>
          <p:cNvPr id="3" name="Subtitle 2">
            <a:extLst>
              <a:ext uri="{FF2B5EF4-FFF2-40B4-BE49-F238E27FC236}">
                <a16:creationId xmlns:a16="http://schemas.microsoft.com/office/drawing/2014/main" id="{BBE9EBE8-E153-4E31-B1C9-1C58B746B5AB}"/>
              </a:ext>
            </a:extLst>
          </p:cNvPr>
          <p:cNvSpPr>
            <a:spLocks noGrp="1"/>
          </p:cNvSpPr>
          <p:nvPr>
            <p:ph type="subTitle" idx="1"/>
          </p:nvPr>
        </p:nvSpPr>
        <p:spPr>
          <a:xfrm>
            <a:off x="810001" y="5280846"/>
            <a:ext cx="10645684" cy="585697"/>
          </a:xfrm>
        </p:spPr>
        <p:txBody>
          <a:bodyPr>
            <a:normAutofit fontScale="62500" lnSpcReduction="20000"/>
          </a:bodyPr>
          <a:lstStyle/>
          <a:p>
            <a:pPr algn="r"/>
            <a:r>
              <a:rPr lang="en-US" dirty="0"/>
              <a:t>Fazlee Zahid</a:t>
            </a:r>
          </a:p>
          <a:p>
            <a:pPr algn="r"/>
            <a:r>
              <a:rPr lang="en-US" dirty="0" err="1"/>
              <a:t>Sudent</a:t>
            </a:r>
            <a:r>
              <a:rPr lang="en-US" dirty="0"/>
              <a:t> ID: 2012168</a:t>
            </a:r>
          </a:p>
        </p:txBody>
      </p:sp>
    </p:spTree>
    <p:extLst>
      <p:ext uri="{BB962C8B-B14F-4D97-AF65-F5344CB8AC3E}">
        <p14:creationId xmlns:p14="http://schemas.microsoft.com/office/powerpoint/2010/main" val="4076267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17E354B-A744-4FC1-AD7B-C154FD4B89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970" y="1305342"/>
            <a:ext cx="6240000" cy="4680000"/>
          </a:xfrm>
          <a:prstGeom prst="rect">
            <a:avLst/>
          </a:prstGeom>
        </p:spPr>
      </p:pic>
      <p:sp>
        <p:nvSpPr>
          <p:cNvPr id="7" name="Rectangle 6">
            <a:extLst>
              <a:ext uri="{FF2B5EF4-FFF2-40B4-BE49-F238E27FC236}">
                <a16:creationId xmlns:a16="http://schemas.microsoft.com/office/drawing/2014/main" id="{917E8D32-D1D1-4A16-8E7C-2ECCB47724E5}"/>
              </a:ext>
            </a:extLst>
          </p:cNvPr>
          <p:cNvSpPr/>
          <p:nvPr/>
        </p:nvSpPr>
        <p:spPr>
          <a:xfrm>
            <a:off x="6817356" y="1089000"/>
            <a:ext cx="5200719" cy="1754326"/>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Academic Skill</a:t>
            </a:r>
          </a:p>
          <a:p>
            <a:pPr algn="ctr"/>
            <a:r>
              <a:rPr lang="en-US" sz="5400" dirty="0">
                <a:ln w="0"/>
                <a:effectLst>
                  <a:outerShdw blurRad="38100" dist="19050" dir="2700000" algn="tl" rotWithShape="0">
                    <a:schemeClr val="dk1">
                      <a:alpha val="40000"/>
                    </a:schemeClr>
                  </a:outerShdw>
                </a:effectLst>
              </a:rPr>
              <a:t>Employability skill</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8" name="Rectangle 7">
            <a:extLst>
              <a:ext uri="{FF2B5EF4-FFF2-40B4-BE49-F238E27FC236}">
                <a16:creationId xmlns:a16="http://schemas.microsoft.com/office/drawing/2014/main" id="{DC634771-A5A7-4912-95EB-A7A71B423A52}"/>
              </a:ext>
            </a:extLst>
          </p:cNvPr>
          <p:cNvSpPr/>
          <p:nvPr/>
        </p:nvSpPr>
        <p:spPr>
          <a:xfrm>
            <a:off x="6811970" y="3645342"/>
            <a:ext cx="5211491" cy="2123658"/>
          </a:xfrm>
          <a:prstGeom prst="rect">
            <a:avLst/>
          </a:prstGeom>
          <a:noFill/>
        </p:spPr>
        <p:txBody>
          <a:bodyPr wrap="none" lIns="91440" tIns="45720" rIns="91440" bIns="45720">
            <a:spAutoFit/>
          </a:bodyPr>
          <a:lstStyle/>
          <a:p>
            <a:pPr marL="685800" indent="-685800">
              <a:buFont typeface="Wingdings" panose="05000000000000000000" pitchFamily="2" charset="2"/>
              <a:buChar char="Ø"/>
            </a:pPr>
            <a:r>
              <a:rPr lang="en-US" sz="4400" dirty="0">
                <a:ln w="0"/>
                <a:effectLst>
                  <a:outerShdw blurRad="38100" dist="19050" dir="2700000" algn="tl" rotWithShape="0">
                    <a:schemeClr val="dk1">
                      <a:alpha val="40000"/>
                    </a:schemeClr>
                  </a:outerShdw>
                </a:effectLst>
              </a:rPr>
              <a:t>Functional skills</a:t>
            </a:r>
          </a:p>
          <a:p>
            <a:pPr marL="685800" indent="-685800">
              <a:buFont typeface="Wingdings" panose="05000000000000000000" pitchFamily="2" charset="2"/>
              <a:buChar char="Ø"/>
            </a:pPr>
            <a:r>
              <a:rPr lang="en-US" sz="4400" b="0" cap="none" spc="0" dirty="0">
                <a:ln w="0"/>
                <a:solidFill>
                  <a:schemeClr val="tx1"/>
                </a:solidFill>
                <a:effectLst>
                  <a:outerShdw blurRad="38100" dist="19050" dir="2700000" algn="tl" rotWithShape="0">
                    <a:schemeClr val="dk1">
                      <a:alpha val="40000"/>
                    </a:schemeClr>
                  </a:outerShdw>
                </a:effectLst>
              </a:rPr>
              <a:t>Personal attributes</a:t>
            </a:r>
          </a:p>
          <a:p>
            <a:pPr marL="685800" indent="-685800">
              <a:buFont typeface="Wingdings" panose="05000000000000000000" pitchFamily="2" charset="2"/>
              <a:buChar char="Ø"/>
            </a:pPr>
            <a:r>
              <a:rPr lang="en-US" sz="4400" dirty="0">
                <a:ln w="0"/>
                <a:effectLst>
                  <a:outerShdw blurRad="38100" dist="19050" dir="2700000" algn="tl" rotWithShape="0">
                    <a:schemeClr val="dk1">
                      <a:alpha val="40000"/>
                    </a:schemeClr>
                  </a:outerShdw>
                </a:effectLst>
              </a:rPr>
              <a:t>Knowledge based</a:t>
            </a:r>
            <a:endParaRPr lang="en-US" sz="4400" b="0" cap="none" spc="0" dirty="0">
              <a:ln w="0"/>
              <a:solidFill>
                <a:schemeClr val="tx1"/>
              </a:solidFill>
              <a:effectLst>
                <a:outerShdw blurRad="38100" dist="19050" dir="2700000" algn="tl" rotWithShape="0">
                  <a:schemeClr val="dk1">
                    <a:alpha val="40000"/>
                  </a:schemeClr>
                </a:outerShdw>
              </a:effectLst>
            </a:endParaRPr>
          </a:p>
        </p:txBody>
      </p:sp>
      <p:sp>
        <p:nvSpPr>
          <p:cNvPr id="9" name="TextBox 8">
            <a:extLst>
              <a:ext uri="{FF2B5EF4-FFF2-40B4-BE49-F238E27FC236}">
                <a16:creationId xmlns:a16="http://schemas.microsoft.com/office/drawing/2014/main" id="{2CEA50BB-3A72-4601-8143-A9EB3BE14EF7}"/>
              </a:ext>
            </a:extLst>
          </p:cNvPr>
          <p:cNvSpPr txBox="1"/>
          <p:nvPr/>
        </p:nvSpPr>
        <p:spPr>
          <a:xfrm>
            <a:off x="1441938" y="6201508"/>
            <a:ext cx="4173416" cy="338554"/>
          </a:xfrm>
          <a:prstGeom prst="rect">
            <a:avLst/>
          </a:prstGeom>
          <a:noFill/>
        </p:spPr>
        <p:txBody>
          <a:bodyPr wrap="square" rtlCol="0">
            <a:spAutoFit/>
          </a:bodyPr>
          <a:lstStyle/>
          <a:p>
            <a:pPr algn="ctr"/>
            <a:r>
              <a:rPr lang="en-US" sz="1600" dirty="0">
                <a:latin typeface="Times New Roman" panose="02020603050405020304" pitchFamily="18" charset="0"/>
                <a:cs typeface="Times New Roman" panose="02020603050405020304" pitchFamily="18" charset="0"/>
              </a:rPr>
              <a:t>Source: Economic times</a:t>
            </a:r>
            <a:endParaRPr lang="en-AU"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77316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168A435-3D5F-4456-9CCD-1A1DBC4BA94E}"/>
              </a:ext>
            </a:extLst>
          </p:cNvPr>
          <p:cNvPicPr>
            <a:picLocks noChangeAspect="1"/>
          </p:cNvPicPr>
          <p:nvPr/>
        </p:nvPicPr>
        <p:blipFill>
          <a:blip r:embed="rId3"/>
          <a:stretch>
            <a:fillRect/>
          </a:stretch>
        </p:blipFill>
        <p:spPr>
          <a:xfrm>
            <a:off x="695825" y="765111"/>
            <a:ext cx="3950550" cy="3944454"/>
          </a:xfrm>
          <a:prstGeom prst="rect">
            <a:avLst/>
          </a:prstGeom>
        </p:spPr>
      </p:pic>
      <p:sp>
        <p:nvSpPr>
          <p:cNvPr id="9" name="TextBox 8">
            <a:extLst>
              <a:ext uri="{FF2B5EF4-FFF2-40B4-BE49-F238E27FC236}">
                <a16:creationId xmlns:a16="http://schemas.microsoft.com/office/drawing/2014/main" id="{03DD452A-F32A-4E55-BF5C-A6DB8A358335}"/>
              </a:ext>
            </a:extLst>
          </p:cNvPr>
          <p:cNvSpPr txBox="1"/>
          <p:nvPr/>
        </p:nvSpPr>
        <p:spPr>
          <a:xfrm>
            <a:off x="1353457" y="1278704"/>
            <a:ext cx="2059226" cy="338554"/>
          </a:xfrm>
          <a:prstGeom prst="rect">
            <a:avLst/>
          </a:prstGeom>
          <a:noFill/>
        </p:spPr>
        <p:txBody>
          <a:bodyPr wrap="square" rtlCol="0">
            <a:spAutoFit/>
          </a:bodyPr>
          <a:lstStyle/>
          <a:p>
            <a:r>
              <a:rPr lang="en-US" altLang="ko-KR" sz="1600" b="1" dirty="0">
                <a:solidFill>
                  <a:schemeClr val="bg1"/>
                </a:solidFill>
                <a:cs typeface="Arial" pitchFamily="34" charset="0"/>
              </a:rPr>
              <a:t>THREATS</a:t>
            </a:r>
            <a:endParaRPr lang="ko-KR" altLang="en-US" sz="1600" b="1" dirty="0">
              <a:solidFill>
                <a:schemeClr val="bg1"/>
              </a:solidFill>
              <a:cs typeface="Arial" pitchFamily="34" charset="0"/>
            </a:endParaRPr>
          </a:p>
        </p:txBody>
      </p:sp>
      <p:sp>
        <p:nvSpPr>
          <p:cNvPr id="10" name="TextBox 9">
            <a:extLst>
              <a:ext uri="{FF2B5EF4-FFF2-40B4-BE49-F238E27FC236}">
                <a16:creationId xmlns:a16="http://schemas.microsoft.com/office/drawing/2014/main" id="{C1D0C45F-4761-4D92-9DAE-50D415B228B2}"/>
              </a:ext>
            </a:extLst>
          </p:cNvPr>
          <p:cNvSpPr txBox="1"/>
          <p:nvPr/>
        </p:nvSpPr>
        <p:spPr>
          <a:xfrm rot="16200000">
            <a:off x="118131" y="2994354"/>
            <a:ext cx="2059226" cy="338554"/>
          </a:xfrm>
          <a:prstGeom prst="rect">
            <a:avLst/>
          </a:prstGeom>
          <a:noFill/>
        </p:spPr>
        <p:txBody>
          <a:bodyPr wrap="square" rtlCol="0">
            <a:spAutoFit/>
          </a:bodyPr>
          <a:lstStyle/>
          <a:p>
            <a:r>
              <a:rPr lang="en-US" altLang="ko-KR" sz="1600" b="1" dirty="0">
                <a:solidFill>
                  <a:schemeClr val="bg1"/>
                </a:solidFill>
                <a:cs typeface="Arial" pitchFamily="34" charset="0"/>
              </a:rPr>
              <a:t>STRENGTHS</a:t>
            </a:r>
            <a:endParaRPr lang="ko-KR" altLang="en-US" sz="1600" b="1" dirty="0">
              <a:solidFill>
                <a:schemeClr val="bg1"/>
              </a:solidFill>
              <a:cs typeface="Arial" pitchFamily="34" charset="0"/>
            </a:endParaRPr>
          </a:p>
        </p:txBody>
      </p:sp>
      <p:sp>
        <p:nvSpPr>
          <p:cNvPr id="11" name="TextBox 10">
            <a:extLst>
              <a:ext uri="{FF2B5EF4-FFF2-40B4-BE49-F238E27FC236}">
                <a16:creationId xmlns:a16="http://schemas.microsoft.com/office/drawing/2014/main" id="{BF728E20-3C81-45BA-BA45-3E52DC389266}"/>
              </a:ext>
            </a:extLst>
          </p:cNvPr>
          <p:cNvSpPr txBox="1"/>
          <p:nvPr/>
        </p:nvSpPr>
        <p:spPr>
          <a:xfrm>
            <a:off x="2493364" y="4023967"/>
            <a:ext cx="2059226" cy="338554"/>
          </a:xfrm>
          <a:prstGeom prst="rect">
            <a:avLst/>
          </a:prstGeom>
          <a:noFill/>
        </p:spPr>
        <p:txBody>
          <a:bodyPr wrap="square" rtlCol="0">
            <a:spAutoFit/>
          </a:bodyPr>
          <a:lstStyle/>
          <a:p>
            <a:r>
              <a:rPr lang="en-US" altLang="ko-KR" sz="1600" b="1" dirty="0">
                <a:solidFill>
                  <a:schemeClr val="bg1"/>
                </a:solidFill>
                <a:cs typeface="Arial" pitchFamily="34" charset="0"/>
              </a:rPr>
              <a:t>OPPORTUNITY</a:t>
            </a:r>
            <a:endParaRPr lang="ko-KR" altLang="en-US" sz="1600" b="1" dirty="0">
              <a:solidFill>
                <a:schemeClr val="bg1"/>
              </a:solidFill>
              <a:cs typeface="Arial" pitchFamily="34" charset="0"/>
            </a:endParaRPr>
          </a:p>
        </p:txBody>
      </p:sp>
      <p:sp>
        <p:nvSpPr>
          <p:cNvPr id="12" name="TextBox 11">
            <a:extLst>
              <a:ext uri="{FF2B5EF4-FFF2-40B4-BE49-F238E27FC236}">
                <a16:creationId xmlns:a16="http://schemas.microsoft.com/office/drawing/2014/main" id="{FAF17ED2-C967-428A-88CB-6FE84BF72BC4}"/>
              </a:ext>
            </a:extLst>
          </p:cNvPr>
          <p:cNvSpPr txBox="1"/>
          <p:nvPr/>
        </p:nvSpPr>
        <p:spPr>
          <a:xfrm rot="16200000">
            <a:off x="3209978" y="1964740"/>
            <a:ext cx="2059226" cy="338554"/>
          </a:xfrm>
          <a:prstGeom prst="rect">
            <a:avLst/>
          </a:prstGeom>
          <a:noFill/>
        </p:spPr>
        <p:txBody>
          <a:bodyPr wrap="square" rtlCol="0">
            <a:spAutoFit/>
          </a:bodyPr>
          <a:lstStyle/>
          <a:p>
            <a:r>
              <a:rPr lang="en-US" altLang="ko-KR" sz="1600" b="1" dirty="0">
                <a:solidFill>
                  <a:schemeClr val="bg1"/>
                </a:solidFill>
                <a:cs typeface="Arial" pitchFamily="34" charset="0"/>
              </a:rPr>
              <a:t>WEAKNESS</a:t>
            </a:r>
            <a:endParaRPr lang="ko-KR" altLang="en-US" sz="1600" b="1" dirty="0">
              <a:solidFill>
                <a:schemeClr val="bg1"/>
              </a:solidFill>
              <a:cs typeface="Arial" pitchFamily="34" charset="0"/>
            </a:endParaRPr>
          </a:p>
        </p:txBody>
      </p:sp>
      <p:sp>
        <p:nvSpPr>
          <p:cNvPr id="13" name="TextBox 12">
            <a:extLst>
              <a:ext uri="{FF2B5EF4-FFF2-40B4-BE49-F238E27FC236}">
                <a16:creationId xmlns:a16="http://schemas.microsoft.com/office/drawing/2014/main" id="{D98A84C6-831C-45D1-8984-66FD2AC894E1}"/>
              </a:ext>
            </a:extLst>
          </p:cNvPr>
          <p:cNvSpPr txBox="1"/>
          <p:nvPr/>
        </p:nvSpPr>
        <p:spPr>
          <a:xfrm>
            <a:off x="2144102" y="2469404"/>
            <a:ext cx="1099131" cy="400110"/>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SWOT</a:t>
            </a:r>
            <a:endParaRPr lang="en-AU" sz="2000"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545D4A1E-BBDF-4AF1-99AD-3031F2C9DCB6}"/>
              </a:ext>
            </a:extLst>
          </p:cNvPr>
          <p:cNvSpPr txBox="1"/>
          <p:nvPr/>
        </p:nvSpPr>
        <p:spPr>
          <a:xfrm>
            <a:off x="5240216" y="141094"/>
            <a:ext cx="3669322" cy="584775"/>
          </a:xfrm>
          <a:prstGeom prst="rect">
            <a:avLst/>
          </a:prstGeom>
          <a:noFill/>
        </p:spPr>
        <p:txBody>
          <a:bodyPr wrap="square" rtlCol="0">
            <a:spAutoFit/>
          </a:bodyPr>
          <a:lstStyle/>
          <a:p>
            <a:r>
              <a:rPr lang="en-US" sz="3200" dirty="0">
                <a:latin typeface="Times New Roman" panose="02020603050405020304" pitchFamily="18" charset="0"/>
                <a:cs typeface="Times New Roman" panose="02020603050405020304" pitchFamily="18" charset="0"/>
              </a:rPr>
              <a:t>SWOT ANALYSIS</a:t>
            </a:r>
            <a:endParaRPr lang="en-AU" sz="3200"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1EDDB80D-BDDF-49A2-839B-A0524DD95D24}"/>
              </a:ext>
            </a:extLst>
          </p:cNvPr>
          <p:cNvSpPr txBox="1"/>
          <p:nvPr/>
        </p:nvSpPr>
        <p:spPr>
          <a:xfrm>
            <a:off x="5235949" y="1047871"/>
            <a:ext cx="3669322" cy="400110"/>
          </a:xfrm>
          <a:prstGeom prst="rect">
            <a:avLst/>
          </a:prstGeom>
          <a:noFill/>
        </p:spPr>
        <p:txBody>
          <a:bodyPr wrap="square" rtlCol="0">
            <a:spAutoFit/>
          </a:bodyPr>
          <a:lstStyle/>
          <a:p>
            <a:pPr algn="just"/>
            <a:r>
              <a:rPr lang="en-US" sz="2000" b="1" dirty="0">
                <a:latin typeface="Times New Roman" panose="02020603050405020304" pitchFamily="18" charset="0"/>
                <a:cs typeface="Times New Roman" panose="02020603050405020304" pitchFamily="18" charset="0"/>
              </a:rPr>
              <a:t>STRENGTHS</a:t>
            </a:r>
            <a:endParaRPr lang="en-AU" sz="2000" b="1"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3B2DF51B-AEC2-4515-B0FF-8D572A50F684}"/>
              </a:ext>
            </a:extLst>
          </p:cNvPr>
          <p:cNvSpPr txBox="1"/>
          <p:nvPr/>
        </p:nvSpPr>
        <p:spPr>
          <a:xfrm>
            <a:off x="5304006" y="1447981"/>
            <a:ext cx="3669322" cy="923330"/>
          </a:xfrm>
          <a:prstGeom prst="rect">
            <a:avLst/>
          </a:prstGeom>
          <a:noFill/>
        </p:spPr>
        <p:txBody>
          <a:bodyPr wrap="square" rtlCol="0">
            <a:spAutoFit/>
          </a:bodyPr>
          <a:lstStyle/>
          <a:p>
            <a:pPr marL="457200" indent="-4572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Public speaking</a:t>
            </a:r>
          </a:p>
          <a:p>
            <a:pPr marL="457200" indent="-4572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Negotiation</a:t>
            </a:r>
          </a:p>
          <a:p>
            <a:pPr marL="457200" indent="-4572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Team work</a:t>
            </a:r>
            <a:endParaRPr lang="en-AU"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2D107591-ABA3-402F-8591-34BA4D2F3A2D}"/>
              </a:ext>
            </a:extLst>
          </p:cNvPr>
          <p:cNvSpPr txBox="1"/>
          <p:nvPr/>
        </p:nvSpPr>
        <p:spPr>
          <a:xfrm>
            <a:off x="5304006" y="2710897"/>
            <a:ext cx="2129565"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WEAKNESS</a:t>
            </a:r>
            <a:endParaRPr lang="en-AU" sz="2000" b="1"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DCBDC340-0BE9-414B-8275-A744A22657C1}"/>
              </a:ext>
            </a:extLst>
          </p:cNvPr>
          <p:cNvSpPr txBox="1"/>
          <p:nvPr/>
        </p:nvSpPr>
        <p:spPr>
          <a:xfrm>
            <a:off x="5270285" y="3174187"/>
            <a:ext cx="2713130" cy="923330"/>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Time Management</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Lack of IT knowledge</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Impatience</a:t>
            </a:r>
            <a:endParaRPr lang="en-AU" dirty="0">
              <a:latin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6F27D669-F046-4E97-87AB-F959F26A7D04}"/>
              </a:ext>
            </a:extLst>
          </p:cNvPr>
          <p:cNvSpPr txBox="1"/>
          <p:nvPr/>
        </p:nvSpPr>
        <p:spPr>
          <a:xfrm>
            <a:off x="8905271" y="1047871"/>
            <a:ext cx="3669322" cy="400110"/>
          </a:xfrm>
          <a:prstGeom prst="rect">
            <a:avLst/>
          </a:prstGeom>
          <a:noFill/>
        </p:spPr>
        <p:txBody>
          <a:bodyPr wrap="square" rtlCol="0">
            <a:spAutoFit/>
          </a:bodyPr>
          <a:lstStyle/>
          <a:p>
            <a:pPr algn="just"/>
            <a:r>
              <a:rPr lang="en-US" sz="2000" b="1" dirty="0">
                <a:latin typeface="Times New Roman" panose="02020603050405020304" pitchFamily="18" charset="0"/>
                <a:cs typeface="Times New Roman" panose="02020603050405020304" pitchFamily="18" charset="0"/>
              </a:rPr>
              <a:t>THREATS</a:t>
            </a:r>
            <a:endParaRPr lang="en-AU" sz="2000" b="1"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C23ED836-705A-4B18-9333-79BBC7F72EFC}"/>
              </a:ext>
            </a:extLst>
          </p:cNvPr>
          <p:cNvSpPr txBox="1"/>
          <p:nvPr/>
        </p:nvSpPr>
        <p:spPr>
          <a:xfrm>
            <a:off x="8837214" y="1369873"/>
            <a:ext cx="3669322" cy="646331"/>
          </a:xfrm>
          <a:prstGeom prst="rect">
            <a:avLst/>
          </a:prstGeom>
          <a:noFill/>
        </p:spPr>
        <p:txBody>
          <a:bodyPr wrap="square" rtlCol="0">
            <a:spAutoFit/>
          </a:bodyPr>
          <a:lstStyle/>
          <a:p>
            <a:pPr marL="342900" indent="-3429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Clumsiness</a:t>
            </a:r>
          </a:p>
          <a:p>
            <a:pPr marL="342900" indent="-3429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Incapable of handling pressure</a:t>
            </a:r>
            <a:endParaRPr lang="en-AU" dirty="0">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8B06F278-3269-4FCE-A716-0F23D25ADE2F}"/>
              </a:ext>
            </a:extLst>
          </p:cNvPr>
          <p:cNvSpPr txBox="1"/>
          <p:nvPr/>
        </p:nvSpPr>
        <p:spPr>
          <a:xfrm>
            <a:off x="8973328" y="2706944"/>
            <a:ext cx="2129565"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OPPORTUNITY</a:t>
            </a:r>
            <a:endParaRPr lang="en-AU" sz="2000" b="1"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2A04DE07-5DA2-4F1D-BF39-EDC958D2195C}"/>
              </a:ext>
            </a:extLst>
          </p:cNvPr>
          <p:cNvSpPr txBox="1"/>
          <p:nvPr/>
        </p:nvSpPr>
        <p:spPr>
          <a:xfrm>
            <a:off x="8973328" y="3174187"/>
            <a:ext cx="2321169" cy="646331"/>
          </a:xfrm>
          <a:prstGeom prst="rect">
            <a:avLst/>
          </a:prstGeom>
          <a:noFill/>
        </p:spPr>
        <p:txBody>
          <a:bodyPr wrap="square" rtlCol="0">
            <a:spAutoFit/>
          </a:bodyPr>
          <a:lstStyle/>
          <a:p>
            <a:pPr marL="285750" indent="-285750">
              <a:buFont typeface="Arial" panose="020B0604020202020204" pitchFamily="34" charset="0"/>
              <a:buChar char="•"/>
            </a:pPr>
            <a:r>
              <a:rPr lang="en-US" dirty="0"/>
              <a:t>Adaptability</a:t>
            </a:r>
          </a:p>
          <a:p>
            <a:pPr marL="285750" indent="-285750">
              <a:buFont typeface="Arial" panose="020B0604020202020204" pitchFamily="34" charset="0"/>
              <a:buChar char="•"/>
            </a:pPr>
            <a:r>
              <a:rPr lang="en-US" dirty="0"/>
              <a:t>Quick learner</a:t>
            </a:r>
            <a:endParaRPr lang="en-AU" dirty="0"/>
          </a:p>
        </p:txBody>
      </p:sp>
    </p:spTree>
    <p:extLst>
      <p:ext uri="{BB962C8B-B14F-4D97-AF65-F5344CB8AC3E}">
        <p14:creationId xmlns:p14="http://schemas.microsoft.com/office/powerpoint/2010/main" val="1921677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37612F-31AD-47B0-AC6C-88CE7E57A0FF}"/>
              </a:ext>
            </a:extLst>
          </p:cNvPr>
          <p:cNvSpPr txBox="1"/>
          <p:nvPr/>
        </p:nvSpPr>
        <p:spPr>
          <a:xfrm>
            <a:off x="3628292" y="5685693"/>
            <a:ext cx="4935415" cy="369332"/>
          </a:xfrm>
          <a:prstGeom prst="rect">
            <a:avLst/>
          </a:prstGeom>
          <a:noFill/>
        </p:spPr>
        <p:txBody>
          <a:bodyPr wrap="square" rtlCol="0">
            <a:spAutoFit/>
          </a:bodyPr>
          <a:lstStyle/>
          <a:p>
            <a:pPr algn="ctr"/>
            <a:r>
              <a:rPr lang="en-US" dirty="0"/>
              <a:t>Source: </a:t>
            </a:r>
            <a:r>
              <a:rPr lang="en-US" sz="1600" dirty="0">
                <a:latin typeface="Times New Roman" panose="02020603050405020304" pitchFamily="18" charset="0"/>
                <a:cs typeface="Times New Roman" panose="02020603050405020304" pitchFamily="18" charset="0"/>
              </a:rPr>
              <a:t>Corporate</a:t>
            </a:r>
            <a:r>
              <a:rPr lang="en-US" dirty="0"/>
              <a:t> Finance Institute</a:t>
            </a:r>
            <a:endParaRPr lang="en-AU" dirty="0"/>
          </a:p>
        </p:txBody>
      </p:sp>
      <p:pic>
        <p:nvPicPr>
          <p:cNvPr id="1037" name="Picture 13">
            <a:extLst>
              <a:ext uri="{FF2B5EF4-FFF2-40B4-BE49-F238E27FC236}">
                <a16:creationId xmlns:a16="http://schemas.microsoft.com/office/drawing/2014/main" id="{9A37F656-2CBE-4CDA-949E-2B7C265C80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54300" y="114300"/>
            <a:ext cx="6197600" cy="541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19106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B08381-A08E-4DF0-917C-F614C48889C8}"/>
              </a:ext>
            </a:extLst>
          </p:cNvPr>
          <p:cNvPicPr>
            <a:picLocks noChangeAspect="1"/>
          </p:cNvPicPr>
          <p:nvPr/>
        </p:nvPicPr>
        <p:blipFill>
          <a:blip r:embed="rId3"/>
          <a:stretch>
            <a:fillRect/>
          </a:stretch>
        </p:blipFill>
        <p:spPr>
          <a:xfrm>
            <a:off x="2029616" y="1453661"/>
            <a:ext cx="7529866" cy="4685245"/>
          </a:xfrm>
          <a:prstGeom prst="rect">
            <a:avLst/>
          </a:prstGeom>
        </p:spPr>
      </p:pic>
      <p:sp>
        <p:nvSpPr>
          <p:cNvPr id="6" name="TextBox 5">
            <a:extLst>
              <a:ext uri="{FF2B5EF4-FFF2-40B4-BE49-F238E27FC236}">
                <a16:creationId xmlns:a16="http://schemas.microsoft.com/office/drawing/2014/main" id="{0C2B6999-D911-49CA-9EFD-EF7B2FF03BC7}"/>
              </a:ext>
            </a:extLst>
          </p:cNvPr>
          <p:cNvSpPr txBox="1"/>
          <p:nvPr/>
        </p:nvSpPr>
        <p:spPr>
          <a:xfrm>
            <a:off x="3985845" y="513940"/>
            <a:ext cx="3598985"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Personal Development Plan</a:t>
            </a:r>
            <a:endParaRPr lang="en-AU"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1450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172E013-48B0-4F81-9805-32443C833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6000" y="1089000"/>
            <a:ext cx="8320000" cy="4680000"/>
          </a:xfrm>
          <a:prstGeom prst="rect">
            <a:avLst/>
          </a:prstGeom>
        </p:spPr>
      </p:pic>
      <p:sp>
        <p:nvSpPr>
          <p:cNvPr id="6" name="TextBox 5">
            <a:extLst>
              <a:ext uri="{FF2B5EF4-FFF2-40B4-BE49-F238E27FC236}">
                <a16:creationId xmlns:a16="http://schemas.microsoft.com/office/drawing/2014/main" id="{250D5A14-A132-40C3-BCB2-B972E75B9029}"/>
              </a:ext>
            </a:extLst>
          </p:cNvPr>
          <p:cNvSpPr txBox="1"/>
          <p:nvPr/>
        </p:nvSpPr>
        <p:spPr>
          <a:xfrm>
            <a:off x="4489938" y="351692"/>
            <a:ext cx="4525108" cy="398584"/>
          </a:xfrm>
          <a:prstGeom prst="rect">
            <a:avLst/>
          </a:prstGeom>
          <a:noFill/>
        </p:spPr>
        <p:txBody>
          <a:bodyPr wrap="square" rtlCol="0">
            <a:spAutoFit/>
          </a:bodyPr>
          <a:lstStyle/>
          <a:p>
            <a:endParaRPr lang="en-AU" dirty="0"/>
          </a:p>
        </p:txBody>
      </p:sp>
      <p:sp>
        <p:nvSpPr>
          <p:cNvPr id="7" name="TextBox 6">
            <a:extLst>
              <a:ext uri="{FF2B5EF4-FFF2-40B4-BE49-F238E27FC236}">
                <a16:creationId xmlns:a16="http://schemas.microsoft.com/office/drawing/2014/main" id="{72473ADE-7EED-4034-BAD4-EF5C6BAEAAE5}"/>
              </a:ext>
            </a:extLst>
          </p:cNvPr>
          <p:cNvSpPr txBox="1"/>
          <p:nvPr/>
        </p:nvSpPr>
        <p:spPr>
          <a:xfrm>
            <a:off x="4056184" y="521622"/>
            <a:ext cx="4525108" cy="523220"/>
          </a:xfrm>
          <a:prstGeom prst="rect">
            <a:avLst/>
          </a:prstGeom>
          <a:noFill/>
        </p:spPr>
        <p:txBody>
          <a:bodyPr wrap="square" rtlCol="0">
            <a:spAutoFit/>
          </a:bodyPr>
          <a:lstStyle/>
          <a:p>
            <a:pPr algn="ctr"/>
            <a:r>
              <a:rPr lang="en-US" sz="2800" dirty="0">
                <a:latin typeface="Times New Roman" panose="02020603050405020304" pitchFamily="18" charset="0"/>
                <a:cs typeface="Times New Roman" panose="02020603050405020304" pitchFamily="18" charset="0"/>
              </a:rPr>
              <a:t>TEAM WORK</a:t>
            </a:r>
            <a:endParaRPr lang="en-AU" sz="28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B42B353-C61A-45FA-8DB5-2107D429964F}"/>
              </a:ext>
            </a:extLst>
          </p:cNvPr>
          <p:cNvSpPr txBox="1"/>
          <p:nvPr/>
        </p:nvSpPr>
        <p:spPr>
          <a:xfrm>
            <a:off x="4056184" y="5967046"/>
            <a:ext cx="4525108" cy="369332"/>
          </a:xfrm>
          <a:prstGeom prst="rect">
            <a:avLst/>
          </a:prstGeom>
          <a:noFill/>
        </p:spPr>
        <p:txBody>
          <a:bodyPr wrap="square" rtlCol="0">
            <a:spAutoFit/>
          </a:bodyPr>
          <a:lstStyle/>
          <a:p>
            <a:pPr algn="ctr"/>
            <a:r>
              <a:rPr lang="en-US" dirty="0"/>
              <a:t>Source: Ring </a:t>
            </a:r>
            <a:r>
              <a:rPr lang="en-US" dirty="0">
                <a:latin typeface="Times New Roman" panose="02020603050405020304" pitchFamily="18" charset="0"/>
                <a:cs typeface="Times New Roman" panose="02020603050405020304" pitchFamily="18" charset="0"/>
              </a:rPr>
              <a:t>Central</a:t>
            </a:r>
            <a:endParaRPr lang="en-AU"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37311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286</TotalTime>
  <Words>1197</Words>
  <Application>Microsoft Office PowerPoint</Application>
  <PresentationFormat>Widescreen</PresentationFormat>
  <Paragraphs>47</Paragraphs>
  <Slides>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Times New Roman</vt:lpstr>
      <vt:lpstr>Wingdings</vt:lpstr>
      <vt:lpstr>Office Theme</vt:lpstr>
      <vt:lpstr>Academic and Employability skills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Shanto</dc:creator>
  <cp:lastModifiedBy>fazlee zahid</cp:lastModifiedBy>
  <cp:revision>25</cp:revision>
  <dcterms:created xsi:type="dcterms:W3CDTF">2020-11-25T16:28:08Z</dcterms:created>
  <dcterms:modified xsi:type="dcterms:W3CDTF">2020-12-02T10:42:11Z</dcterms:modified>
</cp:coreProperties>
</file>