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2" r:id="rId3"/>
    <p:sldId id="263" r:id="rId4"/>
    <p:sldId id="264" r:id="rId5"/>
    <p:sldId id="258" r:id="rId6"/>
    <p:sldId id="266" r:id="rId7"/>
    <p:sldId id="267" r:id="rId8"/>
    <p:sldId id="259" r:id="rId9"/>
    <p:sldId id="260" r:id="rId10"/>
    <p:sldId id="261" r:id="rId11"/>
    <p:sldId id="268" r:id="rId12"/>
    <p:sldId id="269" r:id="rId13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CCD324-447B-461B-B707-458DCE014756}" v="1434" dt="2021-11-23T12:07:56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FC260-EAF1-48D9-AD79-3DBCA91590D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PT"/>
        </a:p>
      </dgm:t>
    </dgm:pt>
    <dgm:pt modelId="{41E916AF-1988-417C-B84A-5D611B121D42}">
      <dgm:prSet phldrT="[Texto]" phldr="0"/>
      <dgm:spPr/>
      <dgm:t>
        <a:bodyPr/>
        <a:lstStyle/>
        <a:p>
          <a:pPr rtl="0"/>
          <a:r>
            <a:rPr lang="pt-PT" dirty="0">
              <a:latin typeface="Seaford"/>
            </a:rPr>
            <a:t>Project scenario:</a:t>
          </a:r>
          <a:endParaRPr lang="pt-PT" dirty="0"/>
        </a:p>
      </dgm:t>
    </dgm:pt>
    <dgm:pt modelId="{A277661A-0C68-44B4-AFEA-4F7424C71EDE}" type="parTrans" cxnId="{4E680F9E-9F66-4883-8333-0F74014DC34F}">
      <dgm:prSet/>
      <dgm:spPr/>
      <dgm:t>
        <a:bodyPr/>
        <a:lstStyle/>
        <a:p>
          <a:endParaRPr lang="pt-PT"/>
        </a:p>
      </dgm:t>
    </dgm:pt>
    <dgm:pt modelId="{50AA753B-453D-4E24-9463-F7A9D63F93EC}" type="sibTrans" cxnId="{4E680F9E-9F66-4883-8333-0F74014DC34F}">
      <dgm:prSet/>
      <dgm:spPr/>
      <dgm:t>
        <a:bodyPr/>
        <a:lstStyle/>
        <a:p>
          <a:endParaRPr lang="pt-PT"/>
        </a:p>
      </dgm:t>
    </dgm:pt>
    <dgm:pt modelId="{7A546A05-266B-462E-819D-276D595377AD}">
      <dgm:prSet phldr="0"/>
      <dgm:spPr/>
      <dgm:t>
        <a:bodyPr/>
        <a:lstStyle/>
        <a:p>
          <a:pPr algn="l" rtl="0"/>
          <a:r>
            <a:rPr lang="pt-PT" dirty="0"/>
            <a:t>Ricardo Alexandre (2025546)</a:t>
          </a:r>
          <a:endParaRPr lang="pt-PT" dirty="0">
            <a:latin typeface="Seaford"/>
          </a:endParaRPr>
        </a:p>
      </dgm:t>
    </dgm:pt>
    <dgm:pt modelId="{8D3F7361-C5A3-4FA5-9296-99BB46FF1872}" type="parTrans" cxnId="{AC7C44DF-62D2-4F81-9B30-E41FBFA9B871}">
      <dgm:prSet/>
      <dgm:spPr/>
    </dgm:pt>
    <dgm:pt modelId="{CAF4E5E9-D27C-4F16-9357-F236526F2AD1}" type="sibTrans" cxnId="{AC7C44DF-62D2-4F81-9B30-E41FBFA9B871}">
      <dgm:prSet/>
      <dgm:spPr/>
    </dgm:pt>
    <dgm:pt modelId="{97A486DC-B812-48AF-9651-2229E36AD5EC}">
      <dgm:prSet phldr="0"/>
      <dgm:spPr/>
      <dgm:t>
        <a:bodyPr/>
        <a:lstStyle/>
        <a:p>
          <a:pPr algn="l"/>
          <a:r>
            <a:rPr lang="pt-PT" dirty="0"/>
            <a:t>Alexandra Balog (2029233)</a:t>
          </a:r>
        </a:p>
      </dgm:t>
    </dgm:pt>
    <dgm:pt modelId="{12E92EF3-2321-4201-B01F-42407A8BFAB3}" type="parTrans" cxnId="{BF86A65A-9569-4185-A554-FFEEBB7B963C}">
      <dgm:prSet/>
      <dgm:spPr/>
    </dgm:pt>
    <dgm:pt modelId="{4BA626BE-3971-4019-BAE9-0714757E95FA}" type="sibTrans" cxnId="{BF86A65A-9569-4185-A554-FFEEBB7B963C}">
      <dgm:prSet/>
      <dgm:spPr/>
    </dgm:pt>
    <dgm:pt modelId="{E106D4CA-A116-49D5-85DC-0ECB631581BB}">
      <dgm:prSet phldr="0"/>
      <dgm:spPr/>
      <dgm:t>
        <a:bodyPr/>
        <a:lstStyle/>
        <a:p>
          <a:pPr algn="l"/>
          <a:r>
            <a:rPr lang="pt-PT" dirty="0"/>
            <a:t>Andrea Voros (2026576)</a:t>
          </a:r>
        </a:p>
      </dgm:t>
    </dgm:pt>
    <dgm:pt modelId="{660D8423-BB9D-4381-9E45-0130E3EB8047}" type="parTrans" cxnId="{60B4CA05-1BBF-4D36-A26E-7B17540BDAE9}">
      <dgm:prSet/>
      <dgm:spPr/>
    </dgm:pt>
    <dgm:pt modelId="{EAF61F5C-26A2-4582-8AAE-49A3985781FE}" type="sibTrans" cxnId="{60B4CA05-1BBF-4D36-A26E-7B17540BDAE9}">
      <dgm:prSet/>
      <dgm:spPr/>
    </dgm:pt>
    <dgm:pt modelId="{34E8FCEA-7797-46EF-80B6-2257634EC64C}">
      <dgm:prSet phldr="0"/>
      <dgm:spPr/>
      <dgm:t>
        <a:bodyPr/>
        <a:lstStyle/>
        <a:p>
          <a:pPr algn="l"/>
          <a:r>
            <a:rPr lang="pt-PT" dirty="0"/>
            <a:t>November 23, 2021</a:t>
          </a:r>
        </a:p>
      </dgm:t>
    </dgm:pt>
    <dgm:pt modelId="{009D0758-9201-43AC-8159-FB8D72840F4D}" type="parTrans" cxnId="{F9C69D71-E3C5-43DE-AC4F-65BFDC217641}">
      <dgm:prSet/>
      <dgm:spPr/>
    </dgm:pt>
    <dgm:pt modelId="{64E3A0CB-F5BB-47F1-9CB8-B57043A81AE9}" type="sibTrans" cxnId="{F9C69D71-E3C5-43DE-AC4F-65BFDC217641}">
      <dgm:prSet/>
      <dgm:spPr/>
    </dgm:pt>
    <dgm:pt modelId="{E2EF0601-57F1-4804-A2B5-E2D8CAEBDC28}">
      <dgm:prSet phldr="0"/>
      <dgm:spPr/>
      <dgm:t>
        <a:bodyPr/>
        <a:lstStyle/>
        <a:p>
          <a:pPr algn="l"/>
          <a:r>
            <a:rPr lang="pt-PT" dirty="0"/>
            <a:t>Model code: BMSW4002</a:t>
          </a:r>
        </a:p>
      </dgm:t>
    </dgm:pt>
    <dgm:pt modelId="{A54D27E3-F49E-445C-8E91-8AB6FB7852D0}" type="parTrans" cxnId="{19A63BA5-24B7-4095-A28F-ED2903DC95E0}">
      <dgm:prSet/>
      <dgm:spPr/>
    </dgm:pt>
    <dgm:pt modelId="{F4830242-8F29-44B8-BE1B-472D24B5ECBE}" type="sibTrans" cxnId="{19A63BA5-24B7-4095-A28F-ED2903DC95E0}">
      <dgm:prSet/>
      <dgm:spPr/>
    </dgm:pt>
    <dgm:pt modelId="{6FBBB062-A91B-401F-9A74-E3E98C142D6C}">
      <dgm:prSet phldr="0"/>
      <dgm:spPr/>
      <dgm:t>
        <a:bodyPr/>
        <a:lstStyle/>
        <a:p>
          <a:pPr algn="l"/>
          <a:r>
            <a:rPr lang="pt-PT" dirty="0"/>
            <a:t>Lecturer: Dale Clarke</a:t>
          </a:r>
        </a:p>
      </dgm:t>
    </dgm:pt>
    <dgm:pt modelId="{E532CA4F-946C-4B0C-B449-07FAA3FE2AD8}" type="parTrans" cxnId="{61503642-E04E-462B-8988-B8D98944DD58}">
      <dgm:prSet/>
      <dgm:spPr/>
    </dgm:pt>
    <dgm:pt modelId="{5DE57848-EE9C-4583-BEEF-471EF52E1723}" type="sibTrans" cxnId="{61503642-E04E-462B-8988-B8D98944DD58}">
      <dgm:prSet/>
      <dgm:spPr/>
    </dgm:pt>
    <dgm:pt modelId="{99BF5314-70EE-499E-B462-BD76A2677595}" type="pres">
      <dgm:prSet presAssocID="{041FC260-EAF1-48D9-AD79-3DBCA91590DF}" presName="linear" presStyleCnt="0">
        <dgm:presLayoutVars>
          <dgm:dir/>
          <dgm:animLvl val="lvl"/>
          <dgm:resizeHandles val="exact"/>
        </dgm:presLayoutVars>
      </dgm:prSet>
      <dgm:spPr/>
    </dgm:pt>
    <dgm:pt modelId="{DAC004DE-81E8-4F54-B86C-7E7E77A67A14}" type="pres">
      <dgm:prSet presAssocID="{41E916AF-1988-417C-B84A-5D611B121D42}" presName="parentLin" presStyleCnt="0"/>
      <dgm:spPr/>
    </dgm:pt>
    <dgm:pt modelId="{E675FF97-B5AA-44DD-98D6-FE28D9E4113A}" type="pres">
      <dgm:prSet presAssocID="{41E916AF-1988-417C-B84A-5D611B121D42}" presName="parentLeftMargin" presStyleLbl="node1" presStyleIdx="0" presStyleCnt="7"/>
      <dgm:spPr/>
    </dgm:pt>
    <dgm:pt modelId="{86ED5EBD-02CA-4581-8B73-832347146669}" type="pres">
      <dgm:prSet presAssocID="{41E916AF-1988-417C-B84A-5D611B121D4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9DF1F364-8260-4D8E-B05F-62114ACA49A4}" type="pres">
      <dgm:prSet presAssocID="{41E916AF-1988-417C-B84A-5D611B121D42}" presName="negativeSpace" presStyleCnt="0"/>
      <dgm:spPr/>
    </dgm:pt>
    <dgm:pt modelId="{0087EE9E-5818-4338-8AEC-B876EF75F30E}" type="pres">
      <dgm:prSet presAssocID="{41E916AF-1988-417C-B84A-5D611B121D42}" presName="childText" presStyleLbl="conFgAcc1" presStyleIdx="0" presStyleCnt="7">
        <dgm:presLayoutVars>
          <dgm:bulletEnabled val="1"/>
        </dgm:presLayoutVars>
      </dgm:prSet>
      <dgm:spPr/>
    </dgm:pt>
    <dgm:pt modelId="{3A187DCE-8BD1-49B4-A4DA-9CC56D532178}" type="pres">
      <dgm:prSet presAssocID="{50AA753B-453D-4E24-9463-F7A9D63F93EC}" presName="spaceBetweenRectangles" presStyleCnt="0"/>
      <dgm:spPr/>
    </dgm:pt>
    <dgm:pt modelId="{FA86B750-174F-4815-B894-DB8D7F7EEF84}" type="pres">
      <dgm:prSet presAssocID="{7A546A05-266B-462E-819D-276D595377AD}" presName="parentLin" presStyleCnt="0"/>
      <dgm:spPr/>
    </dgm:pt>
    <dgm:pt modelId="{EC73DB4E-4FEE-4EB0-99CF-44DD18A68632}" type="pres">
      <dgm:prSet presAssocID="{7A546A05-266B-462E-819D-276D595377AD}" presName="parentLeftMargin" presStyleLbl="node1" presStyleIdx="0" presStyleCnt="7"/>
      <dgm:spPr/>
    </dgm:pt>
    <dgm:pt modelId="{8EBD9670-9926-42B8-B270-D420E483D85B}" type="pres">
      <dgm:prSet presAssocID="{7A546A05-266B-462E-819D-276D595377A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B0C6B85-E91D-448D-90A2-8F2BE481A93D}" type="pres">
      <dgm:prSet presAssocID="{7A546A05-266B-462E-819D-276D595377AD}" presName="negativeSpace" presStyleCnt="0"/>
      <dgm:spPr/>
    </dgm:pt>
    <dgm:pt modelId="{D25A97C2-16BC-49E5-BCB7-098D3F01E11E}" type="pres">
      <dgm:prSet presAssocID="{7A546A05-266B-462E-819D-276D595377AD}" presName="childText" presStyleLbl="conFgAcc1" presStyleIdx="1" presStyleCnt="7">
        <dgm:presLayoutVars>
          <dgm:bulletEnabled val="1"/>
        </dgm:presLayoutVars>
      </dgm:prSet>
      <dgm:spPr/>
    </dgm:pt>
    <dgm:pt modelId="{65601282-329F-4C36-A033-82E3C40F09EC}" type="pres">
      <dgm:prSet presAssocID="{CAF4E5E9-D27C-4F16-9357-F236526F2AD1}" presName="spaceBetweenRectangles" presStyleCnt="0"/>
      <dgm:spPr/>
    </dgm:pt>
    <dgm:pt modelId="{637DF268-7347-4E2C-A63F-356C86CAC42A}" type="pres">
      <dgm:prSet presAssocID="{97A486DC-B812-48AF-9651-2229E36AD5EC}" presName="parentLin" presStyleCnt="0"/>
      <dgm:spPr/>
    </dgm:pt>
    <dgm:pt modelId="{C15C3AEB-BFE0-4B6A-A54A-275BA2E92B50}" type="pres">
      <dgm:prSet presAssocID="{97A486DC-B812-48AF-9651-2229E36AD5EC}" presName="parentLeftMargin" presStyleLbl="node1" presStyleIdx="1" presStyleCnt="7"/>
      <dgm:spPr/>
    </dgm:pt>
    <dgm:pt modelId="{34C55AAE-55E3-456A-9774-78D8715EE2F6}" type="pres">
      <dgm:prSet presAssocID="{97A486DC-B812-48AF-9651-2229E36AD5E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79A8F20-443A-41EC-B9D4-3C890B03A6F4}" type="pres">
      <dgm:prSet presAssocID="{97A486DC-B812-48AF-9651-2229E36AD5EC}" presName="negativeSpace" presStyleCnt="0"/>
      <dgm:spPr/>
    </dgm:pt>
    <dgm:pt modelId="{E02B6448-4F19-49A5-87A5-AB0A0DA5D820}" type="pres">
      <dgm:prSet presAssocID="{97A486DC-B812-48AF-9651-2229E36AD5EC}" presName="childText" presStyleLbl="conFgAcc1" presStyleIdx="2" presStyleCnt="7">
        <dgm:presLayoutVars>
          <dgm:bulletEnabled val="1"/>
        </dgm:presLayoutVars>
      </dgm:prSet>
      <dgm:spPr/>
    </dgm:pt>
    <dgm:pt modelId="{83759449-98E9-42F8-8CA5-06E3D1005091}" type="pres">
      <dgm:prSet presAssocID="{4BA626BE-3971-4019-BAE9-0714757E95FA}" presName="spaceBetweenRectangles" presStyleCnt="0"/>
      <dgm:spPr/>
    </dgm:pt>
    <dgm:pt modelId="{7F6A6C6C-267A-433D-921F-E03E6FAFD6B8}" type="pres">
      <dgm:prSet presAssocID="{E106D4CA-A116-49D5-85DC-0ECB631581BB}" presName="parentLin" presStyleCnt="0"/>
      <dgm:spPr/>
    </dgm:pt>
    <dgm:pt modelId="{AA7EB400-D8CF-4B84-9D51-A4E06FD8B1EC}" type="pres">
      <dgm:prSet presAssocID="{E106D4CA-A116-49D5-85DC-0ECB631581BB}" presName="parentLeftMargin" presStyleLbl="node1" presStyleIdx="2" presStyleCnt="7"/>
      <dgm:spPr/>
    </dgm:pt>
    <dgm:pt modelId="{D7B0F236-3ABC-4C91-9DD5-F7D38F6ADCF5}" type="pres">
      <dgm:prSet presAssocID="{E106D4CA-A116-49D5-85DC-0ECB631581BB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8BE54C6-8B9D-4B7D-A6EA-76E445DA6941}" type="pres">
      <dgm:prSet presAssocID="{E106D4CA-A116-49D5-85DC-0ECB631581BB}" presName="negativeSpace" presStyleCnt="0"/>
      <dgm:spPr/>
    </dgm:pt>
    <dgm:pt modelId="{C9A558CB-15F5-4CC3-B298-5870BFDCE4FB}" type="pres">
      <dgm:prSet presAssocID="{E106D4CA-A116-49D5-85DC-0ECB631581BB}" presName="childText" presStyleLbl="conFgAcc1" presStyleIdx="3" presStyleCnt="7">
        <dgm:presLayoutVars>
          <dgm:bulletEnabled val="1"/>
        </dgm:presLayoutVars>
      </dgm:prSet>
      <dgm:spPr/>
    </dgm:pt>
    <dgm:pt modelId="{DDACEDEC-7119-4624-BC3B-3AA2DD07C0A2}" type="pres">
      <dgm:prSet presAssocID="{EAF61F5C-26A2-4582-8AAE-49A3985781FE}" presName="spaceBetweenRectangles" presStyleCnt="0"/>
      <dgm:spPr/>
    </dgm:pt>
    <dgm:pt modelId="{506A37E2-496B-44A4-8DA8-0FE3921911C0}" type="pres">
      <dgm:prSet presAssocID="{34E8FCEA-7797-46EF-80B6-2257634EC64C}" presName="parentLin" presStyleCnt="0"/>
      <dgm:spPr/>
    </dgm:pt>
    <dgm:pt modelId="{CE323AF2-91B4-40ED-AD63-B03E6722ED43}" type="pres">
      <dgm:prSet presAssocID="{34E8FCEA-7797-46EF-80B6-2257634EC64C}" presName="parentLeftMargin" presStyleLbl="node1" presStyleIdx="3" presStyleCnt="7"/>
      <dgm:spPr/>
    </dgm:pt>
    <dgm:pt modelId="{81460C0E-C0B3-4E89-82C8-7A3C177C3F4F}" type="pres">
      <dgm:prSet presAssocID="{34E8FCEA-7797-46EF-80B6-2257634EC64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79BFC3D-F405-489A-8BBB-321C8F2AF362}" type="pres">
      <dgm:prSet presAssocID="{34E8FCEA-7797-46EF-80B6-2257634EC64C}" presName="negativeSpace" presStyleCnt="0"/>
      <dgm:spPr/>
    </dgm:pt>
    <dgm:pt modelId="{8669CBBF-DA18-486D-8470-4162E2046CBA}" type="pres">
      <dgm:prSet presAssocID="{34E8FCEA-7797-46EF-80B6-2257634EC64C}" presName="childText" presStyleLbl="conFgAcc1" presStyleIdx="4" presStyleCnt="7">
        <dgm:presLayoutVars>
          <dgm:bulletEnabled val="1"/>
        </dgm:presLayoutVars>
      </dgm:prSet>
      <dgm:spPr/>
    </dgm:pt>
    <dgm:pt modelId="{8952A57D-05A2-4C4D-A829-307C768812F9}" type="pres">
      <dgm:prSet presAssocID="{64E3A0CB-F5BB-47F1-9CB8-B57043A81AE9}" presName="spaceBetweenRectangles" presStyleCnt="0"/>
      <dgm:spPr/>
    </dgm:pt>
    <dgm:pt modelId="{E3E99DEE-0A3C-4B6F-BD4E-603B2B0D8A6B}" type="pres">
      <dgm:prSet presAssocID="{E2EF0601-57F1-4804-A2B5-E2D8CAEBDC28}" presName="parentLin" presStyleCnt="0"/>
      <dgm:spPr/>
    </dgm:pt>
    <dgm:pt modelId="{25607DB1-0CB9-4FCA-A02B-69DE466B1FE4}" type="pres">
      <dgm:prSet presAssocID="{E2EF0601-57F1-4804-A2B5-E2D8CAEBDC28}" presName="parentLeftMargin" presStyleLbl="node1" presStyleIdx="4" presStyleCnt="7"/>
      <dgm:spPr/>
    </dgm:pt>
    <dgm:pt modelId="{0E3F4D87-847C-4EC6-BC0E-B621F7001058}" type="pres">
      <dgm:prSet presAssocID="{E2EF0601-57F1-4804-A2B5-E2D8CAEBDC2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554B42D-FC87-4A2F-9022-812308D31348}" type="pres">
      <dgm:prSet presAssocID="{E2EF0601-57F1-4804-A2B5-E2D8CAEBDC28}" presName="negativeSpace" presStyleCnt="0"/>
      <dgm:spPr/>
    </dgm:pt>
    <dgm:pt modelId="{E4681B0A-F090-40E0-8747-0500B71803F6}" type="pres">
      <dgm:prSet presAssocID="{E2EF0601-57F1-4804-A2B5-E2D8CAEBDC28}" presName="childText" presStyleLbl="conFgAcc1" presStyleIdx="5" presStyleCnt="7">
        <dgm:presLayoutVars>
          <dgm:bulletEnabled val="1"/>
        </dgm:presLayoutVars>
      </dgm:prSet>
      <dgm:spPr/>
    </dgm:pt>
    <dgm:pt modelId="{AC22EE7F-5E56-425E-A346-A53D2076DA65}" type="pres">
      <dgm:prSet presAssocID="{F4830242-8F29-44B8-BE1B-472D24B5ECBE}" presName="spaceBetweenRectangles" presStyleCnt="0"/>
      <dgm:spPr/>
    </dgm:pt>
    <dgm:pt modelId="{DF400D37-9B8C-4F6C-8D6A-636EF112567E}" type="pres">
      <dgm:prSet presAssocID="{6FBBB062-A91B-401F-9A74-E3E98C142D6C}" presName="parentLin" presStyleCnt="0"/>
      <dgm:spPr/>
    </dgm:pt>
    <dgm:pt modelId="{476199A1-FA8C-449F-954C-FC66F05182A5}" type="pres">
      <dgm:prSet presAssocID="{6FBBB062-A91B-401F-9A74-E3E98C142D6C}" presName="parentLeftMargin" presStyleLbl="node1" presStyleIdx="5" presStyleCnt="7"/>
      <dgm:spPr/>
    </dgm:pt>
    <dgm:pt modelId="{F06E2AFA-9495-4DAA-A08B-71D2FCF452FC}" type="pres">
      <dgm:prSet presAssocID="{6FBBB062-A91B-401F-9A74-E3E98C142D6C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ED540678-118D-45D3-9E72-9066A4597663}" type="pres">
      <dgm:prSet presAssocID="{6FBBB062-A91B-401F-9A74-E3E98C142D6C}" presName="negativeSpace" presStyleCnt="0"/>
      <dgm:spPr/>
    </dgm:pt>
    <dgm:pt modelId="{E75664B7-30D2-4DDD-9DC4-7A6D65136969}" type="pres">
      <dgm:prSet presAssocID="{6FBBB062-A91B-401F-9A74-E3E98C142D6C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60B4CA05-1BBF-4D36-A26E-7B17540BDAE9}" srcId="{041FC260-EAF1-48D9-AD79-3DBCA91590DF}" destId="{E106D4CA-A116-49D5-85DC-0ECB631581BB}" srcOrd="3" destOrd="0" parTransId="{660D8423-BB9D-4381-9E45-0130E3EB8047}" sibTransId="{EAF61F5C-26A2-4582-8AAE-49A3985781FE}"/>
    <dgm:cxn modelId="{D49F0D0B-425A-44AF-AA37-3066BD71D812}" type="presOf" srcId="{6FBBB062-A91B-401F-9A74-E3E98C142D6C}" destId="{F06E2AFA-9495-4DAA-A08B-71D2FCF452FC}" srcOrd="1" destOrd="0" presId="urn:microsoft.com/office/officeart/2005/8/layout/list1"/>
    <dgm:cxn modelId="{09440013-9D1F-46C9-B171-743605E59CBD}" type="presOf" srcId="{7A546A05-266B-462E-819D-276D595377AD}" destId="{8EBD9670-9926-42B8-B270-D420E483D85B}" srcOrd="1" destOrd="0" presId="urn:microsoft.com/office/officeart/2005/8/layout/list1"/>
    <dgm:cxn modelId="{93F71916-C4E7-4E21-91F8-41D17E6A7F10}" type="presOf" srcId="{E106D4CA-A116-49D5-85DC-0ECB631581BB}" destId="{D7B0F236-3ABC-4C91-9DD5-F7D38F6ADCF5}" srcOrd="1" destOrd="0" presId="urn:microsoft.com/office/officeart/2005/8/layout/list1"/>
    <dgm:cxn modelId="{B8239B22-2DC0-4FBB-AD33-93D390967F73}" type="presOf" srcId="{41E916AF-1988-417C-B84A-5D611B121D42}" destId="{86ED5EBD-02CA-4581-8B73-832347146669}" srcOrd="1" destOrd="0" presId="urn:microsoft.com/office/officeart/2005/8/layout/list1"/>
    <dgm:cxn modelId="{1C72B85B-A12C-406C-9B39-34D716797FCA}" type="presOf" srcId="{041FC260-EAF1-48D9-AD79-3DBCA91590DF}" destId="{99BF5314-70EE-499E-B462-BD76A2677595}" srcOrd="0" destOrd="0" presId="urn:microsoft.com/office/officeart/2005/8/layout/list1"/>
    <dgm:cxn modelId="{61503642-E04E-462B-8988-B8D98944DD58}" srcId="{041FC260-EAF1-48D9-AD79-3DBCA91590DF}" destId="{6FBBB062-A91B-401F-9A74-E3E98C142D6C}" srcOrd="6" destOrd="0" parTransId="{E532CA4F-946C-4B0C-B449-07FAA3FE2AD8}" sibTransId="{5DE57848-EE9C-4583-BEEF-471EF52E1723}"/>
    <dgm:cxn modelId="{F9C69D71-E3C5-43DE-AC4F-65BFDC217641}" srcId="{041FC260-EAF1-48D9-AD79-3DBCA91590DF}" destId="{34E8FCEA-7797-46EF-80B6-2257634EC64C}" srcOrd="4" destOrd="0" parTransId="{009D0758-9201-43AC-8159-FB8D72840F4D}" sibTransId="{64E3A0CB-F5BB-47F1-9CB8-B57043A81AE9}"/>
    <dgm:cxn modelId="{E0736173-EA0B-43C8-B73A-4E85E01DAE63}" type="presOf" srcId="{6FBBB062-A91B-401F-9A74-E3E98C142D6C}" destId="{476199A1-FA8C-449F-954C-FC66F05182A5}" srcOrd="0" destOrd="0" presId="urn:microsoft.com/office/officeart/2005/8/layout/list1"/>
    <dgm:cxn modelId="{1B301456-536B-4E00-9315-CBCCF1F6FDB5}" type="presOf" srcId="{34E8FCEA-7797-46EF-80B6-2257634EC64C}" destId="{81460C0E-C0B3-4E89-82C8-7A3C177C3F4F}" srcOrd="1" destOrd="0" presId="urn:microsoft.com/office/officeart/2005/8/layout/list1"/>
    <dgm:cxn modelId="{BF86A65A-9569-4185-A554-FFEEBB7B963C}" srcId="{041FC260-EAF1-48D9-AD79-3DBCA91590DF}" destId="{97A486DC-B812-48AF-9651-2229E36AD5EC}" srcOrd="2" destOrd="0" parTransId="{12E92EF3-2321-4201-B01F-42407A8BFAB3}" sibTransId="{4BA626BE-3971-4019-BAE9-0714757E95FA}"/>
    <dgm:cxn modelId="{33A0CE92-5FB6-4015-A1C0-5982EEB94820}" type="presOf" srcId="{34E8FCEA-7797-46EF-80B6-2257634EC64C}" destId="{CE323AF2-91B4-40ED-AD63-B03E6722ED43}" srcOrd="0" destOrd="0" presId="urn:microsoft.com/office/officeart/2005/8/layout/list1"/>
    <dgm:cxn modelId="{4E680F9E-9F66-4883-8333-0F74014DC34F}" srcId="{041FC260-EAF1-48D9-AD79-3DBCA91590DF}" destId="{41E916AF-1988-417C-B84A-5D611B121D42}" srcOrd="0" destOrd="0" parTransId="{A277661A-0C68-44B4-AFEA-4F7424C71EDE}" sibTransId="{50AA753B-453D-4E24-9463-F7A9D63F93EC}"/>
    <dgm:cxn modelId="{19A63BA5-24B7-4095-A28F-ED2903DC95E0}" srcId="{041FC260-EAF1-48D9-AD79-3DBCA91590DF}" destId="{E2EF0601-57F1-4804-A2B5-E2D8CAEBDC28}" srcOrd="5" destOrd="0" parTransId="{A54D27E3-F49E-445C-8E91-8AB6FB7852D0}" sibTransId="{F4830242-8F29-44B8-BE1B-472D24B5ECBE}"/>
    <dgm:cxn modelId="{354A32D2-29F0-4636-8A0F-23BA7DF168D2}" type="presOf" srcId="{E2EF0601-57F1-4804-A2B5-E2D8CAEBDC28}" destId="{25607DB1-0CB9-4FCA-A02B-69DE466B1FE4}" srcOrd="0" destOrd="0" presId="urn:microsoft.com/office/officeart/2005/8/layout/list1"/>
    <dgm:cxn modelId="{7A4028D4-B451-4EAE-9EEC-C0CA7E524D21}" type="presOf" srcId="{97A486DC-B812-48AF-9651-2229E36AD5EC}" destId="{C15C3AEB-BFE0-4B6A-A54A-275BA2E92B50}" srcOrd="0" destOrd="0" presId="urn:microsoft.com/office/officeart/2005/8/layout/list1"/>
    <dgm:cxn modelId="{5273F9D4-942A-4700-902C-61175AE0BD9C}" type="presOf" srcId="{E106D4CA-A116-49D5-85DC-0ECB631581BB}" destId="{AA7EB400-D8CF-4B84-9D51-A4E06FD8B1EC}" srcOrd="0" destOrd="0" presId="urn:microsoft.com/office/officeart/2005/8/layout/list1"/>
    <dgm:cxn modelId="{4D9D97D9-9A0E-4420-A938-2561661AC114}" type="presOf" srcId="{E2EF0601-57F1-4804-A2B5-E2D8CAEBDC28}" destId="{0E3F4D87-847C-4EC6-BC0E-B621F7001058}" srcOrd="1" destOrd="0" presId="urn:microsoft.com/office/officeart/2005/8/layout/list1"/>
    <dgm:cxn modelId="{AC7C44DF-62D2-4F81-9B30-E41FBFA9B871}" srcId="{041FC260-EAF1-48D9-AD79-3DBCA91590DF}" destId="{7A546A05-266B-462E-819D-276D595377AD}" srcOrd="1" destOrd="0" parTransId="{8D3F7361-C5A3-4FA5-9296-99BB46FF1872}" sibTransId="{CAF4E5E9-D27C-4F16-9357-F236526F2AD1}"/>
    <dgm:cxn modelId="{75EA48E3-EB4E-44FD-8ECB-154931C49002}" type="presOf" srcId="{7A546A05-266B-462E-819D-276D595377AD}" destId="{EC73DB4E-4FEE-4EB0-99CF-44DD18A68632}" srcOrd="0" destOrd="0" presId="urn:microsoft.com/office/officeart/2005/8/layout/list1"/>
    <dgm:cxn modelId="{40FFD6F2-DA3E-47A8-AC5F-B056878174E7}" type="presOf" srcId="{97A486DC-B812-48AF-9651-2229E36AD5EC}" destId="{34C55AAE-55E3-456A-9774-78D8715EE2F6}" srcOrd="1" destOrd="0" presId="urn:microsoft.com/office/officeart/2005/8/layout/list1"/>
    <dgm:cxn modelId="{81F9BFF7-B818-4A87-AD2F-351379E9192D}" type="presOf" srcId="{41E916AF-1988-417C-B84A-5D611B121D42}" destId="{E675FF97-B5AA-44DD-98D6-FE28D9E4113A}" srcOrd="0" destOrd="0" presId="urn:microsoft.com/office/officeart/2005/8/layout/list1"/>
    <dgm:cxn modelId="{D89FE3D7-CE43-49E7-978F-00E1D3C9107C}" type="presParOf" srcId="{99BF5314-70EE-499E-B462-BD76A2677595}" destId="{DAC004DE-81E8-4F54-B86C-7E7E77A67A14}" srcOrd="0" destOrd="0" presId="urn:microsoft.com/office/officeart/2005/8/layout/list1"/>
    <dgm:cxn modelId="{3944AFAB-8723-4983-97F1-8771BA2DE549}" type="presParOf" srcId="{DAC004DE-81E8-4F54-B86C-7E7E77A67A14}" destId="{E675FF97-B5AA-44DD-98D6-FE28D9E4113A}" srcOrd="0" destOrd="0" presId="urn:microsoft.com/office/officeart/2005/8/layout/list1"/>
    <dgm:cxn modelId="{E1B8E051-C530-46C9-A812-1CFF3AC53478}" type="presParOf" srcId="{DAC004DE-81E8-4F54-B86C-7E7E77A67A14}" destId="{86ED5EBD-02CA-4581-8B73-832347146669}" srcOrd="1" destOrd="0" presId="urn:microsoft.com/office/officeart/2005/8/layout/list1"/>
    <dgm:cxn modelId="{1BE48CCA-1CBD-4900-8732-4D6AB822B90B}" type="presParOf" srcId="{99BF5314-70EE-499E-B462-BD76A2677595}" destId="{9DF1F364-8260-4D8E-B05F-62114ACA49A4}" srcOrd="1" destOrd="0" presId="urn:microsoft.com/office/officeart/2005/8/layout/list1"/>
    <dgm:cxn modelId="{ECFDE53E-5D7C-498D-8E60-C58E1BAACA37}" type="presParOf" srcId="{99BF5314-70EE-499E-B462-BD76A2677595}" destId="{0087EE9E-5818-4338-8AEC-B876EF75F30E}" srcOrd="2" destOrd="0" presId="urn:microsoft.com/office/officeart/2005/8/layout/list1"/>
    <dgm:cxn modelId="{57B95634-8300-4292-91C1-00AB8689FB4C}" type="presParOf" srcId="{99BF5314-70EE-499E-B462-BD76A2677595}" destId="{3A187DCE-8BD1-49B4-A4DA-9CC56D532178}" srcOrd="3" destOrd="0" presId="urn:microsoft.com/office/officeart/2005/8/layout/list1"/>
    <dgm:cxn modelId="{96E2E18A-E3ED-4209-811E-690233B9590A}" type="presParOf" srcId="{99BF5314-70EE-499E-B462-BD76A2677595}" destId="{FA86B750-174F-4815-B894-DB8D7F7EEF84}" srcOrd="4" destOrd="0" presId="urn:microsoft.com/office/officeart/2005/8/layout/list1"/>
    <dgm:cxn modelId="{0E6A8AAE-170C-421C-AC43-B1B1545EC67F}" type="presParOf" srcId="{FA86B750-174F-4815-B894-DB8D7F7EEF84}" destId="{EC73DB4E-4FEE-4EB0-99CF-44DD18A68632}" srcOrd="0" destOrd="0" presId="urn:microsoft.com/office/officeart/2005/8/layout/list1"/>
    <dgm:cxn modelId="{ABF05056-68AE-4654-ADA3-1D78CDB9AA95}" type="presParOf" srcId="{FA86B750-174F-4815-B894-DB8D7F7EEF84}" destId="{8EBD9670-9926-42B8-B270-D420E483D85B}" srcOrd="1" destOrd="0" presId="urn:microsoft.com/office/officeart/2005/8/layout/list1"/>
    <dgm:cxn modelId="{4FF1EE20-7CED-491A-A2DF-3D6596E1B916}" type="presParOf" srcId="{99BF5314-70EE-499E-B462-BD76A2677595}" destId="{6B0C6B85-E91D-448D-90A2-8F2BE481A93D}" srcOrd="5" destOrd="0" presId="urn:microsoft.com/office/officeart/2005/8/layout/list1"/>
    <dgm:cxn modelId="{6542929D-A664-4EBB-AD9C-74D158431B27}" type="presParOf" srcId="{99BF5314-70EE-499E-B462-BD76A2677595}" destId="{D25A97C2-16BC-49E5-BCB7-098D3F01E11E}" srcOrd="6" destOrd="0" presId="urn:microsoft.com/office/officeart/2005/8/layout/list1"/>
    <dgm:cxn modelId="{A93E50E2-1F08-4B47-8DCD-FB3867540289}" type="presParOf" srcId="{99BF5314-70EE-499E-B462-BD76A2677595}" destId="{65601282-329F-4C36-A033-82E3C40F09EC}" srcOrd="7" destOrd="0" presId="urn:microsoft.com/office/officeart/2005/8/layout/list1"/>
    <dgm:cxn modelId="{C79C42D7-4175-4A91-9AF9-70FB5F38429C}" type="presParOf" srcId="{99BF5314-70EE-499E-B462-BD76A2677595}" destId="{637DF268-7347-4E2C-A63F-356C86CAC42A}" srcOrd="8" destOrd="0" presId="urn:microsoft.com/office/officeart/2005/8/layout/list1"/>
    <dgm:cxn modelId="{1478BDA0-DF59-4C56-85D2-A7921137D56E}" type="presParOf" srcId="{637DF268-7347-4E2C-A63F-356C86CAC42A}" destId="{C15C3AEB-BFE0-4B6A-A54A-275BA2E92B50}" srcOrd="0" destOrd="0" presId="urn:microsoft.com/office/officeart/2005/8/layout/list1"/>
    <dgm:cxn modelId="{D2E299F1-B93B-4583-8F58-0878E94EE1DE}" type="presParOf" srcId="{637DF268-7347-4E2C-A63F-356C86CAC42A}" destId="{34C55AAE-55E3-456A-9774-78D8715EE2F6}" srcOrd="1" destOrd="0" presId="urn:microsoft.com/office/officeart/2005/8/layout/list1"/>
    <dgm:cxn modelId="{32A67032-8DB1-43A3-974B-921DAA446D8E}" type="presParOf" srcId="{99BF5314-70EE-499E-B462-BD76A2677595}" destId="{079A8F20-443A-41EC-B9D4-3C890B03A6F4}" srcOrd="9" destOrd="0" presId="urn:microsoft.com/office/officeart/2005/8/layout/list1"/>
    <dgm:cxn modelId="{FCB82F62-1E58-42CF-A0FC-811320278288}" type="presParOf" srcId="{99BF5314-70EE-499E-B462-BD76A2677595}" destId="{E02B6448-4F19-49A5-87A5-AB0A0DA5D820}" srcOrd="10" destOrd="0" presId="urn:microsoft.com/office/officeart/2005/8/layout/list1"/>
    <dgm:cxn modelId="{59D3BEC0-4F74-4AED-AD1B-52B573AB6889}" type="presParOf" srcId="{99BF5314-70EE-499E-B462-BD76A2677595}" destId="{83759449-98E9-42F8-8CA5-06E3D1005091}" srcOrd="11" destOrd="0" presId="urn:microsoft.com/office/officeart/2005/8/layout/list1"/>
    <dgm:cxn modelId="{6C68168A-54A6-4705-A29B-7A68AEE2DC3A}" type="presParOf" srcId="{99BF5314-70EE-499E-B462-BD76A2677595}" destId="{7F6A6C6C-267A-433D-921F-E03E6FAFD6B8}" srcOrd="12" destOrd="0" presId="urn:microsoft.com/office/officeart/2005/8/layout/list1"/>
    <dgm:cxn modelId="{17AFB1B0-021B-43D6-9002-E9ECF003C038}" type="presParOf" srcId="{7F6A6C6C-267A-433D-921F-E03E6FAFD6B8}" destId="{AA7EB400-D8CF-4B84-9D51-A4E06FD8B1EC}" srcOrd="0" destOrd="0" presId="urn:microsoft.com/office/officeart/2005/8/layout/list1"/>
    <dgm:cxn modelId="{52D8C08B-628D-4DBF-9E50-BDD9AE73388C}" type="presParOf" srcId="{7F6A6C6C-267A-433D-921F-E03E6FAFD6B8}" destId="{D7B0F236-3ABC-4C91-9DD5-F7D38F6ADCF5}" srcOrd="1" destOrd="0" presId="urn:microsoft.com/office/officeart/2005/8/layout/list1"/>
    <dgm:cxn modelId="{49808E57-79C2-4CC9-8006-4782005BFF47}" type="presParOf" srcId="{99BF5314-70EE-499E-B462-BD76A2677595}" destId="{18BE54C6-8B9D-4B7D-A6EA-76E445DA6941}" srcOrd="13" destOrd="0" presId="urn:microsoft.com/office/officeart/2005/8/layout/list1"/>
    <dgm:cxn modelId="{31CAF76D-32AE-4CB7-97D9-E14CF2ACDAEF}" type="presParOf" srcId="{99BF5314-70EE-499E-B462-BD76A2677595}" destId="{C9A558CB-15F5-4CC3-B298-5870BFDCE4FB}" srcOrd="14" destOrd="0" presId="urn:microsoft.com/office/officeart/2005/8/layout/list1"/>
    <dgm:cxn modelId="{9F1B4373-163D-4667-82E0-B352FF1561E4}" type="presParOf" srcId="{99BF5314-70EE-499E-B462-BD76A2677595}" destId="{DDACEDEC-7119-4624-BC3B-3AA2DD07C0A2}" srcOrd="15" destOrd="0" presId="urn:microsoft.com/office/officeart/2005/8/layout/list1"/>
    <dgm:cxn modelId="{4F3225FA-3DD1-4631-9B02-90E468473C93}" type="presParOf" srcId="{99BF5314-70EE-499E-B462-BD76A2677595}" destId="{506A37E2-496B-44A4-8DA8-0FE3921911C0}" srcOrd="16" destOrd="0" presId="urn:microsoft.com/office/officeart/2005/8/layout/list1"/>
    <dgm:cxn modelId="{A5E4ACFB-75BF-4B6A-8CAB-A1448B291B26}" type="presParOf" srcId="{506A37E2-496B-44A4-8DA8-0FE3921911C0}" destId="{CE323AF2-91B4-40ED-AD63-B03E6722ED43}" srcOrd="0" destOrd="0" presId="urn:microsoft.com/office/officeart/2005/8/layout/list1"/>
    <dgm:cxn modelId="{64C27AAD-D49E-4BFC-8496-DD2ACBF0467A}" type="presParOf" srcId="{506A37E2-496B-44A4-8DA8-0FE3921911C0}" destId="{81460C0E-C0B3-4E89-82C8-7A3C177C3F4F}" srcOrd="1" destOrd="0" presId="urn:microsoft.com/office/officeart/2005/8/layout/list1"/>
    <dgm:cxn modelId="{0AA73A25-3F04-496E-BFDA-E02A84395326}" type="presParOf" srcId="{99BF5314-70EE-499E-B462-BD76A2677595}" destId="{679BFC3D-F405-489A-8BBB-321C8F2AF362}" srcOrd="17" destOrd="0" presId="urn:microsoft.com/office/officeart/2005/8/layout/list1"/>
    <dgm:cxn modelId="{514CCA39-B015-42A2-8CBF-EFD9F01CEBBE}" type="presParOf" srcId="{99BF5314-70EE-499E-B462-BD76A2677595}" destId="{8669CBBF-DA18-486D-8470-4162E2046CBA}" srcOrd="18" destOrd="0" presId="urn:microsoft.com/office/officeart/2005/8/layout/list1"/>
    <dgm:cxn modelId="{AC2F2147-035F-45CF-9D8C-09EA9C7824C6}" type="presParOf" srcId="{99BF5314-70EE-499E-B462-BD76A2677595}" destId="{8952A57D-05A2-4C4D-A829-307C768812F9}" srcOrd="19" destOrd="0" presId="urn:microsoft.com/office/officeart/2005/8/layout/list1"/>
    <dgm:cxn modelId="{FDDA6EC6-7832-49A0-9751-6DDB8BD396E5}" type="presParOf" srcId="{99BF5314-70EE-499E-B462-BD76A2677595}" destId="{E3E99DEE-0A3C-4B6F-BD4E-603B2B0D8A6B}" srcOrd="20" destOrd="0" presId="urn:microsoft.com/office/officeart/2005/8/layout/list1"/>
    <dgm:cxn modelId="{7C7427D8-5D35-4E1C-893B-16CFC33DB18E}" type="presParOf" srcId="{E3E99DEE-0A3C-4B6F-BD4E-603B2B0D8A6B}" destId="{25607DB1-0CB9-4FCA-A02B-69DE466B1FE4}" srcOrd="0" destOrd="0" presId="urn:microsoft.com/office/officeart/2005/8/layout/list1"/>
    <dgm:cxn modelId="{E72F8088-FA2E-40AB-B940-17E11109239C}" type="presParOf" srcId="{E3E99DEE-0A3C-4B6F-BD4E-603B2B0D8A6B}" destId="{0E3F4D87-847C-4EC6-BC0E-B621F7001058}" srcOrd="1" destOrd="0" presId="urn:microsoft.com/office/officeart/2005/8/layout/list1"/>
    <dgm:cxn modelId="{54CA77AF-B28E-4FCD-9F5C-5ED59F1EF753}" type="presParOf" srcId="{99BF5314-70EE-499E-B462-BD76A2677595}" destId="{0554B42D-FC87-4A2F-9022-812308D31348}" srcOrd="21" destOrd="0" presId="urn:microsoft.com/office/officeart/2005/8/layout/list1"/>
    <dgm:cxn modelId="{4AD09C8F-2045-4496-884E-F703DFDD930D}" type="presParOf" srcId="{99BF5314-70EE-499E-B462-BD76A2677595}" destId="{E4681B0A-F090-40E0-8747-0500B71803F6}" srcOrd="22" destOrd="0" presId="urn:microsoft.com/office/officeart/2005/8/layout/list1"/>
    <dgm:cxn modelId="{5095671B-F867-4EBF-B8AB-A89D632D127C}" type="presParOf" srcId="{99BF5314-70EE-499E-B462-BD76A2677595}" destId="{AC22EE7F-5E56-425E-A346-A53D2076DA65}" srcOrd="23" destOrd="0" presId="urn:microsoft.com/office/officeart/2005/8/layout/list1"/>
    <dgm:cxn modelId="{2EDFBA97-9664-4A3E-98A7-4F5AF6831460}" type="presParOf" srcId="{99BF5314-70EE-499E-B462-BD76A2677595}" destId="{DF400D37-9B8C-4F6C-8D6A-636EF112567E}" srcOrd="24" destOrd="0" presId="urn:microsoft.com/office/officeart/2005/8/layout/list1"/>
    <dgm:cxn modelId="{B544B70B-C6B6-4629-832A-A90666496D67}" type="presParOf" srcId="{DF400D37-9B8C-4F6C-8D6A-636EF112567E}" destId="{476199A1-FA8C-449F-954C-FC66F05182A5}" srcOrd="0" destOrd="0" presId="urn:microsoft.com/office/officeart/2005/8/layout/list1"/>
    <dgm:cxn modelId="{0688589A-A031-4133-AD82-6E9059117DCB}" type="presParOf" srcId="{DF400D37-9B8C-4F6C-8D6A-636EF112567E}" destId="{F06E2AFA-9495-4DAA-A08B-71D2FCF452FC}" srcOrd="1" destOrd="0" presId="urn:microsoft.com/office/officeart/2005/8/layout/list1"/>
    <dgm:cxn modelId="{4271F711-9D78-4F41-A5FA-20137676A3AB}" type="presParOf" srcId="{99BF5314-70EE-499E-B462-BD76A2677595}" destId="{ED540678-118D-45D3-9E72-9066A4597663}" srcOrd="25" destOrd="0" presId="urn:microsoft.com/office/officeart/2005/8/layout/list1"/>
    <dgm:cxn modelId="{612C28A6-83D3-41BD-99F8-ACF2F67E4C8A}" type="presParOf" srcId="{99BF5314-70EE-499E-B462-BD76A2677595}" destId="{E75664B7-30D2-4DDD-9DC4-7A6D65136969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6A2A5D-88DC-4157-B628-7C912397B002}" type="doc">
      <dgm:prSet loTypeId="urn:microsoft.com/office/officeart/2005/8/layout/vList2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pt-PT"/>
        </a:p>
      </dgm:t>
    </dgm:pt>
    <dgm:pt modelId="{E72D9266-DD39-4F78-B532-9BA23F8F20EC}">
      <dgm:prSet phldr="0"/>
      <dgm:spPr/>
      <dgm:t>
        <a:bodyPr/>
        <a:lstStyle/>
        <a:p>
          <a:pPr algn="l" rtl="0"/>
          <a:r>
            <a:rPr lang="pt-PT" dirty="0" err="1"/>
            <a:t>Theories</a:t>
          </a:r>
          <a:r>
            <a:rPr lang="pt-PT" dirty="0"/>
            <a:t> </a:t>
          </a:r>
          <a:r>
            <a:rPr lang="pt-PT" dirty="0" err="1"/>
            <a:t>and</a:t>
          </a:r>
          <a:r>
            <a:rPr lang="pt-PT" dirty="0"/>
            <a:t> </a:t>
          </a:r>
          <a:r>
            <a:rPr lang="pt-PT" dirty="0" err="1"/>
            <a:t>Communication</a:t>
          </a:r>
          <a:r>
            <a:rPr lang="pt-PT" dirty="0"/>
            <a:t> </a:t>
          </a:r>
          <a:r>
            <a:rPr lang="pt-PT" dirty="0" err="1"/>
            <a:t>models</a:t>
          </a:r>
          <a:r>
            <a:rPr lang="pt-PT" dirty="0"/>
            <a:t> </a:t>
          </a:r>
          <a:r>
            <a:rPr lang="pt-PT" dirty="0">
              <a:latin typeface="Seaford"/>
            </a:rPr>
            <a:t> </a:t>
          </a:r>
        </a:p>
      </dgm:t>
    </dgm:pt>
    <dgm:pt modelId="{848832F3-B745-4EBC-912B-1A7C52043565}" type="parTrans" cxnId="{BC9CE6CA-1383-40E8-BA6C-FCFD84A97327}">
      <dgm:prSet/>
      <dgm:spPr/>
    </dgm:pt>
    <dgm:pt modelId="{71DFFE25-2BAA-4734-B168-0591E4354D9D}" type="sibTrans" cxnId="{BC9CE6CA-1383-40E8-BA6C-FCFD84A97327}">
      <dgm:prSet/>
      <dgm:spPr/>
    </dgm:pt>
    <dgm:pt modelId="{EFE65998-DBED-45F4-B6B9-3E4ED96BB85E}">
      <dgm:prSet phldr="0"/>
      <dgm:spPr/>
      <dgm:t>
        <a:bodyPr/>
        <a:lstStyle/>
        <a:p>
          <a:pPr algn="l"/>
          <a:r>
            <a:rPr lang="pt-PT" dirty="0" err="1"/>
            <a:t>Different</a:t>
          </a:r>
          <a:r>
            <a:rPr lang="pt-PT" dirty="0"/>
            <a:t> </a:t>
          </a:r>
          <a:r>
            <a:rPr lang="pt-PT" dirty="0" err="1"/>
            <a:t>channels</a:t>
          </a:r>
          <a:r>
            <a:rPr lang="pt-PT" dirty="0"/>
            <a:t> </a:t>
          </a:r>
          <a:r>
            <a:rPr lang="pt-PT" dirty="0" err="1"/>
            <a:t>of</a:t>
          </a:r>
          <a:r>
            <a:rPr lang="pt-PT" dirty="0"/>
            <a:t> </a:t>
          </a:r>
          <a:r>
            <a:rPr lang="pt-PT" dirty="0" err="1"/>
            <a:t>communication</a:t>
          </a:r>
          <a:endParaRPr lang="pt-PT" dirty="0"/>
        </a:p>
      </dgm:t>
    </dgm:pt>
    <dgm:pt modelId="{8287204A-3C31-4783-8FB4-D9F0CE6B8BF7}" type="parTrans" cxnId="{20CBF6C1-C471-4275-92D3-F175B6E12433}">
      <dgm:prSet/>
      <dgm:spPr/>
    </dgm:pt>
    <dgm:pt modelId="{B8D4F86F-7543-4209-93C3-81C95F6FD6A5}" type="sibTrans" cxnId="{20CBF6C1-C471-4275-92D3-F175B6E12433}">
      <dgm:prSet/>
      <dgm:spPr/>
    </dgm:pt>
    <dgm:pt modelId="{8957C6FA-36B4-46F4-A8E8-9F27A4024A58}">
      <dgm:prSet phldr="0"/>
      <dgm:spPr/>
      <dgm:t>
        <a:bodyPr/>
        <a:lstStyle/>
        <a:p>
          <a:pPr algn="l" rtl="0"/>
          <a:r>
            <a:rPr lang="pt-PT" dirty="0" err="1"/>
            <a:t>Barriers</a:t>
          </a:r>
          <a:r>
            <a:rPr lang="pt-PT" dirty="0"/>
            <a:t> to </a:t>
          </a:r>
          <a:r>
            <a:rPr lang="pt-PT" dirty="0" err="1"/>
            <a:t>communicate</a:t>
          </a:r>
          <a:r>
            <a:rPr lang="pt-PT" dirty="0"/>
            <a:t> </a:t>
          </a:r>
          <a:r>
            <a:rPr lang="pt-PT" dirty="0" err="1"/>
            <a:t>effectively</a:t>
          </a:r>
          <a:r>
            <a:rPr lang="pt-PT" dirty="0">
              <a:latin typeface="Seaford"/>
            </a:rPr>
            <a:t> </a:t>
          </a:r>
          <a:endParaRPr lang="pt-PT" dirty="0"/>
        </a:p>
      </dgm:t>
    </dgm:pt>
    <dgm:pt modelId="{E12B52FA-8142-4DB6-8CF2-F6EB24E7B27D}" type="parTrans" cxnId="{05535A40-CA41-43F5-9163-741925DD0669}">
      <dgm:prSet/>
      <dgm:spPr/>
    </dgm:pt>
    <dgm:pt modelId="{20AB8846-2EEC-4E2A-ABBD-E70DBFE23DFB}" type="sibTrans" cxnId="{05535A40-CA41-43F5-9163-741925DD0669}">
      <dgm:prSet/>
      <dgm:spPr/>
    </dgm:pt>
    <dgm:pt modelId="{E38E8CCD-E1FF-4FC6-B2BA-ABEF1AF4E72C}">
      <dgm:prSet phldr="0"/>
      <dgm:spPr/>
      <dgm:t>
        <a:bodyPr/>
        <a:lstStyle/>
        <a:p>
          <a:pPr algn="l"/>
          <a:r>
            <a:rPr lang="pt-PT" dirty="0" err="1"/>
            <a:t>Impact</a:t>
          </a:r>
          <a:r>
            <a:rPr lang="pt-PT" dirty="0"/>
            <a:t> </a:t>
          </a:r>
          <a:r>
            <a:rPr lang="pt-PT" dirty="0" err="1"/>
            <a:t>of</a:t>
          </a:r>
          <a:r>
            <a:rPr lang="pt-PT" dirty="0"/>
            <a:t> </a:t>
          </a:r>
          <a:r>
            <a:rPr lang="pt-PT" dirty="0" err="1"/>
            <a:t>communication</a:t>
          </a:r>
          <a:endParaRPr lang="pt-PT" dirty="0"/>
        </a:p>
      </dgm:t>
    </dgm:pt>
    <dgm:pt modelId="{21619C73-B290-4CF7-A791-524996E98AF1}" type="parTrans" cxnId="{B5178BC9-BFBC-4591-8B01-C5342770A17D}">
      <dgm:prSet/>
      <dgm:spPr/>
    </dgm:pt>
    <dgm:pt modelId="{8EC3D6B2-E0EB-43C9-880B-C2DABB30E75B}" type="sibTrans" cxnId="{B5178BC9-BFBC-4591-8B01-C5342770A17D}">
      <dgm:prSet/>
      <dgm:spPr/>
    </dgm:pt>
    <dgm:pt modelId="{49F37E8C-409E-4DFF-9FD2-C9BC47C54078}">
      <dgm:prSet phldr="0"/>
      <dgm:spPr/>
      <dgm:t>
        <a:bodyPr/>
        <a:lstStyle/>
        <a:p>
          <a:pPr algn="l"/>
          <a:r>
            <a:rPr lang="pt-PT" dirty="0" err="1"/>
            <a:t>Conclusion</a:t>
          </a:r>
        </a:p>
      </dgm:t>
    </dgm:pt>
    <dgm:pt modelId="{0EEF36F6-B57E-4DF0-90A7-164DA51F2794}" type="parTrans" cxnId="{49EFDA5C-E247-4337-A91E-C9962CB894FD}">
      <dgm:prSet/>
      <dgm:spPr/>
    </dgm:pt>
    <dgm:pt modelId="{F7E83431-0079-461E-94C9-13EC87E44333}" type="sibTrans" cxnId="{49EFDA5C-E247-4337-A91E-C9962CB894FD}">
      <dgm:prSet/>
      <dgm:spPr/>
    </dgm:pt>
    <dgm:pt modelId="{93D330F6-3F33-4D18-B6B8-EECA33C2017F}" type="pres">
      <dgm:prSet presAssocID="{C96A2A5D-88DC-4157-B628-7C912397B002}" presName="linear" presStyleCnt="0">
        <dgm:presLayoutVars>
          <dgm:animLvl val="lvl"/>
          <dgm:resizeHandles val="exact"/>
        </dgm:presLayoutVars>
      </dgm:prSet>
      <dgm:spPr/>
    </dgm:pt>
    <dgm:pt modelId="{CE6CF038-1B8C-459A-9CBC-260186D8434E}" type="pres">
      <dgm:prSet presAssocID="{E72D9266-DD39-4F78-B532-9BA23F8F20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BC685BA-BE91-4297-B231-D6B3764C24E8}" type="pres">
      <dgm:prSet presAssocID="{71DFFE25-2BAA-4734-B168-0591E4354D9D}" presName="spacer" presStyleCnt="0"/>
      <dgm:spPr/>
    </dgm:pt>
    <dgm:pt modelId="{C8B3189A-DC02-4236-AA44-A32EA43066AA}" type="pres">
      <dgm:prSet presAssocID="{EFE65998-DBED-45F4-B6B9-3E4ED96BB85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386CCE9-49BB-4131-A274-1E521D96DFFE}" type="pres">
      <dgm:prSet presAssocID="{B8D4F86F-7543-4209-93C3-81C95F6FD6A5}" presName="spacer" presStyleCnt="0"/>
      <dgm:spPr/>
    </dgm:pt>
    <dgm:pt modelId="{F2325E95-1099-49F6-867F-7CB2EF38C2D1}" type="pres">
      <dgm:prSet presAssocID="{8957C6FA-36B4-46F4-A8E8-9F27A4024A5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F7B5316-D2E0-4405-9817-09AD024FFDB9}" type="pres">
      <dgm:prSet presAssocID="{20AB8846-2EEC-4E2A-ABBD-E70DBFE23DFB}" presName="spacer" presStyleCnt="0"/>
      <dgm:spPr/>
    </dgm:pt>
    <dgm:pt modelId="{7F28C31A-3167-479C-BF64-59F5CE9F2560}" type="pres">
      <dgm:prSet presAssocID="{E38E8CCD-E1FF-4FC6-B2BA-ABEF1AF4E72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0084677-6383-4645-900A-F9043508B817}" type="pres">
      <dgm:prSet presAssocID="{8EC3D6B2-E0EB-43C9-880B-C2DABB30E75B}" presName="spacer" presStyleCnt="0"/>
      <dgm:spPr/>
    </dgm:pt>
    <dgm:pt modelId="{5A1864C5-7998-4934-87FD-9F75D1AE4E1F}" type="pres">
      <dgm:prSet presAssocID="{49F37E8C-409E-4DFF-9FD2-C9BC47C5407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AF1D906-7DBF-40C9-BE48-3C03BC9EE1F0}" type="presOf" srcId="{E38E8CCD-E1FF-4FC6-B2BA-ABEF1AF4E72C}" destId="{7F28C31A-3167-479C-BF64-59F5CE9F2560}" srcOrd="0" destOrd="0" presId="urn:microsoft.com/office/officeart/2005/8/layout/vList2"/>
    <dgm:cxn modelId="{844EB529-ACAA-44CA-9A1E-8B3600EAFD16}" type="presOf" srcId="{E72D9266-DD39-4F78-B532-9BA23F8F20EC}" destId="{CE6CF038-1B8C-459A-9CBC-260186D8434E}" srcOrd="0" destOrd="0" presId="urn:microsoft.com/office/officeart/2005/8/layout/vList2"/>
    <dgm:cxn modelId="{98DEB436-176F-4974-9185-A92DC9485808}" type="presOf" srcId="{EFE65998-DBED-45F4-B6B9-3E4ED96BB85E}" destId="{C8B3189A-DC02-4236-AA44-A32EA43066AA}" srcOrd="0" destOrd="0" presId="urn:microsoft.com/office/officeart/2005/8/layout/vList2"/>
    <dgm:cxn modelId="{05535A40-CA41-43F5-9163-741925DD0669}" srcId="{C96A2A5D-88DC-4157-B628-7C912397B002}" destId="{8957C6FA-36B4-46F4-A8E8-9F27A4024A58}" srcOrd="2" destOrd="0" parTransId="{E12B52FA-8142-4DB6-8CF2-F6EB24E7B27D}" sibTransId="{20AB8846-2EEC-4E2A-ABBD-E70DBFE23DFB}"/>
    <dgm:cxn modelId="{49EFDA5C-E247-4337-A91E-C9962CB894FD}" srcId="{C96A2A5D-88DC-4157-B628-7C912397B002}" destId="{49F37E8C-409E-4DFF-9FD2-C9BC47C54078}" srcOrd="4" destOrd="0" parTransId="{0EEF36F6-B57E-4DF0-90A7-164DA51F2794}" sibTransId="{F7E83431-0079-461E-94C9-13EC87E44333}"/>
    <dgm:cxn modelId="{CCAC4942-ED00-46A1-B7D8-714E6A46989D}" type="presOf" srcId="{8957C6FA-36B4-46F4-A8E8-9F27A4024A58}" destId="{F2325E95-1099-49F6-867F-7CB2EF38C2D1}" srcOrd="0" destOrd="0" presId="urn:microsoft.com/office/officeart/2005/8/layout/vList2"/>
    <dgm:cxn modelId="{660E19A5-0544-4EEB-851C-53651B8CDF18}" type="presOf" srcId="{49F37E8C-409E-4DFF-9FD2-C9BC47C54078}" destId="{5A1864C5-7998-4934-87FD-9F75D1AE4E1F}" srcOrd="0" destOrd="0" presId="urn:microsoft.com/office/officeart/2005/8/layout/vList2"/>
    <dgm:cxn modelId="{20CBF6C1-C471-4275-92D3-F175B6E12433}" srcId="{C96A2A5D-88DC-4157-B628-7C912397B002}" destId="{EFE65998-DBED-45F4-B6B9-3E4ED96BB85E}" srcOrd="1" destOrd="0" parTransId="{8287204A-3C31-4783-8FB4-D9F0CE6B8BF7}" sibTransId="{B8D4F86F-7543-4209-93C3-81C95F6FD6A5}"/>
    <dgm:cxn modelId="{B5178BC9-BFBC-4591-8B01-C5342770A17D}" srcId="{C96A2A5D-88DC-4157-B628-7C912397B002}" destId="{E38E8CCD-E1FF-4FC6-B2BA-ABEF1AF4E72C}" srcOrd="3" destOrd="0" parTransId="{21619C73-B290-4CF7-A791-524996E98AF1}" sibTransId="{8EC3D6B2-E0EB-43C9-880B-C2DABB30E75B}"/>
    <dgm:cxn modelId="{BC9CE6CA-1383-40E8-BA6C-FCFD84A97327}" srcId="{C96A2A5D-88DC-4157-B628-7C912397B002}" destId="{E72D9266-DD39-4F78-B532-9BA23F8F20EC}" srcOrd="0" destOrd="0" parTransId="{848832F3-B745-4EBC-912B-1A7C52043565}" sibTransId="{71DFFE25-2BAA-4734-B168-0591E4354D9D}"/>
    <dgm:cxn modelId="{8E1F1FDF-5F2E-48FB-A247-69D190907259}" type="presOf" srcId="{C96A2A5D-88DC-4157-B628-7C912397B002}" destId="{93D330F6-3F33-4D18-B6B8-EECA33C2017F}" srcOrd="0" destOrd="0" presId="urn:microsoft.com/office/officeart/2005/8/layout/vList2"/>
    <dgm:cxn modelId="{56D2402A-EFF1-4410-B93C-B5000D8DBC9F}" type="presParOf" srcId="{93D330F6-3F33-4D18-B6B8-EECA33C2017F}" destId="{CE6CF038-1B8C-459A-9CBC-260186D8434E}" srcOrd="0" destOrd="0" presId="urn:microsoft.com/office/officeart/2005/8/layout/vList2"/>
    <dgm:cxn modelId="{005E63A2-10B2-40D0-9756-91D03B1A16EC}" type="presParOf" srcId="{93D330F6-3F33-4D18-B6B8-EECA33C2017F}" destId="{BBC685BA-BE91-4297-B231-D6B3764C24E8}" srcOrd="1" destOrd="0" presId="urn:microsoft.com/office/officeart/2005/8/layout/vList2"/>
    <dgm:cxn modelId="{2EDE3457-0215-46EF-BFB1-1AA098B98B82}" type="presParOf" srcId="{93D330F6-3F33-4D18-B6B8-EECA33C2017F}" destId="{C8B3189A-DC02-4236-AA44-A32EA43066AA}" srcOrd="2" destOrd="0" presId="urn:microsoft.com/office/officeart/2005/8/layout/vList2"/>
    <dgm:cxn modelId="{42FBA76C-4826-463C-BD81-9CE72B36AEBF}" type="presParOf" srcId="{93D330F6-3F33-4D18-B6B8-EECA33C2017F}" destId="{8386CCE9-49BB-4131-A274-1E521D96DFFE}" srcOrd="3" destOrd="0" presId="urn:microsoft.com/office/officeart/2005/8/layout/vList2"/>
    <dgm:cxn modelId="{A50DE8A1-073D-4DBD-B41B-FB1017E16385}" type="presParOf" srcId="{93D330F6-3F33-4D18-B6B8-EECA33C2017F}" destId="{F2325E95-1099-49F6-867F-7CB2EF38C2D1}" srcOrd="4" destOrd="0" presId="urn:microsoft.com/office/officeart/2005/8/layout/vList2"/>
    <dgm:cxn modelId="{CEDCE7BC-A8DA-43EE-B5C2-28C449D2E394}" type="presParOf" srcId="{93D330F6-3F33-4D18-B6B8-EECA33C2017F}" destId="{4F7B5316-D2E0-4405-9817-09AD024FFDB9}" srcOrd="5" destOrd="0" presId="urn:microsoft.com/office/officeart/2005/8/layout/vList2"/>
    <dgm:cxn modelId="{84702F01-76E6-4887-B8DC-1E585DC362BE}" type="presParOf" srcId="{93D330F6-3F33-4D18-B6B8-EECA33C2017F}" destId="{7F28C31A-3167-479C-BF64-59F5CE9F2560}" srcOrd="6" destOrd="0" presId="urn:microsoft.com/office/officeart/2005/8/layout/vList2"/>
    <dgm:cxn modelId="{F6B728A5-8F49-4232-BB6F-9E4FD09744C6}" type="presParOf" srcId="{93D330F6-3F33-4D18-B6B8-EECA33C2017F}" destId="{20084677-6383-4645-900A-F9043508B817}" srcOrd="7" destOrd="0" presId="urn:microsoft.com/office/officeart/2005/8/layout/vList2"/>
    <dgm:cxn modelId="{B45CC3D8-F527-4C71-98EE-2BD77377198A}" type="presParOf" srcId="{93D330F6-3F33-4D18-B6B8-EECA33C2017F}" destId="{5A1864C5-7998-4934-87FD-9F75D1AE4E1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E051B4-0661-4741-BF5C-E732887DDE4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PT"/>
        </a:p>
      </dgm:t>
    </dgm:pt>
    <dgm:pt modelId="{148C16E6-FC35-4367-9CFF-969377DA6602}">
      <dgm:prSet phldr="0"/>
      <dgm:spPr/>
      <dgm:t>
        <a:bodyPr/>
        <a:lstStyle/>
        <a:p>
          <a:pPr algn="l" rtl="0"/>
          <a:r>
            <a:rPr lang="pt-PT" dirty="0">
              <a:latin typeface="Arial"/>
              <a:cs typeface="Arial"/>
            </a:rPr>
            <a:t>Familiarize </a:t>
          </a:r>
          <a:r>
            <a:rPr lang="pt-PT" dirty="0" err="1">
              <a:latin typeface="Arial"/>
              <a:cs typeface="Arial"/>
            </a:rPr>
            <a:t>oneself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with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the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company's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internal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privacy</a:t>
          </a:r>
          <a:r>
            <a:rPr lang="pt-PT" dirty="0">
              <a:latin typeface="Arial"/>
              <a:cs typeface="Arial"/>
            </a:rPr>
            <a:t> rules, </a:t>
          </a:r>
          <a:r>
            <a:rPr lang="pt-PT" dirty="0" err="1">
              <a:latin typeface="Arial"/>
              <a:cs typeface="Arial"/>
            </a:rPr>
            <a:t>protocols</a:t>
          </a:r>
          <a:r>
            <a:rPr lang="pt-PT" dirty="0">
              <a:latin typeface="Arial"/>
              <a:cs typeface="Arial"/>
            </a:rPr>
            <a:t>, </a:t>
          </a:r>
          <a:r>
            <a:rPr lang="pt-PT" dirty="0" err="1">
              <a:latin typeface="Arial"/>
              <a:cs typeface="Arial"/>
            </a:rPr>
            <a:t>and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procedures</a:t>
          </a:r>
          <a:r>
            <a:rPr lang="pt-PT" dirty="0">
              <a:latin typeface="Arial"/>
              <a:cs typeface="Arial"/>
            </a:rPr>
            <a:t>.</a:t>
          </a:r>
        </a:p>
      </dgm:t>
    </dgm:pt>
    <dgm:pt modelId="{C930A2B0-902D-4160-BE53-FD551B495C34}" type="parTrans" cxnId="{EF9B6A84-18CD-48B8-BD91-18EA0C5E9274}">
      <dgm:prSet/>
      <dgm:spPr/>
    </dgm:pt>
    <dgm:pt modelId="{B4394F09-D748-4AD0-922B-C43608B98EFC}" type="sibTrans" cxnId="{EF9B6A84-18CD-48B8-BD91-18EA0C5E9274}">
      <dgm:prSet/>
      <dgm:spPr/>
    </dgm:pt>
    <dgm:pt modelId="{8E99C8C0-FF13-4934-B964-D7A8CB92705F}">
      <dgm:prSet phldr="0"/>
      <dgm:spPr/>
      <dgm:t>
        <a:bodyPr/>
        <a:lstStyle/>
        <a:p>
          <a:pPr algn="l"/>
          <a:r>
            <a:rPr lang="pt-PT" dirty="0">
              <a:latin typeface="Arial"/>
              <a:cs typeface="Arial"/>
            </a:rPr>
            <a:t>Share </a:t>
          </a:r>
          <a:r>
            <a:rPr lang="pt-PT" dirty="0" err="1">
              <a:latin typeface="Arial"/>
              <a:cs typeface="Arial"/>
            </a:rPr>
            <a:t>only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the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personal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information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you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need</a:t>
          </a:r>
          <a:r>
            <a:rPr lang="pt-PT" dirty="0">
              <a:latin typeface="Arial"/>
              <a:cs typeface="Arial"/>
            </a:rPr>
            <a:t>.</a:t>
          </a:r>
        </a:p>
      </dgm:t>
    </dgm:pt>
    <dgm:pt modelId="{40A1B7A1-A9AE-45BA-8A53-2F8701666923}" type="parTrans" cxnId="{C08F7B29-23F8-4F25-BE05-E99F610BBAB9}">
      <dgm:prSet/>
      <dgm:spPr/>
    </dgm:pt>
    <dgm:pt modelId="{64C817B9-32F6-4BEA-B78A-DA48B196902D}" type="sibTrans" cxnId="{C08F7B29-23F8-4F25-BE05-E99F610BBAB9}">
      <dgm:prSet/>
      <dgm:spPr/>
    </dgm:pt>
    <dgm:pt modelId="{DB3776AA-A0A6-430A-93DE-28175BF612BC}">
      <dgm:prSet phldr="0"/>
      <dgm:spPr/>
      <dgm:t>
        <a:bodyPr/>
        <a:lstStyle/>
        <a:p>
          <a:pPr algn="l"/>
          <a:r>
            <a:rPr lang="pt-PT" dirty="0">
              <a:latin typeface="Arial"/>
              <a:cs typeface="Arial"/>
            </a:rPr>
            <a:t>Prepare a </a:t>
          </a:r>
          <a:r>
            <a:rPr lang="pt-PT" dirty="0" err="1">
              <a:latin typeface="Arial"/>
              <a:cs typeface="Arial"/>
            </a:rPr>
            <a:t>reaction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strategy</a:t>
          </a:r>
          <a:r>
            <a:rPr lang="pt-PT" dirty="0">
              <a:latin typeface="Arial"/>
              <a:cs typeface="Arial"/>
            </a:rPr>
            <a:t> in </a:t>
          </a:r>
          <a:r>
            <a:rPr lang="pt-PT" dirty="0" err="1">
              <a:latin typeface="Arial"/>
              <a:cs typeface="Arial"/>
            </a:rPr>
            <a:t>the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event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of</a:t>
          </a:r>
          <a:r>
            <a:rPr lang="pt-PT" dirty="0">
              <a:latin typeface="Arial"/>
              <a:cs typeface="Arial"/>
            </a:rPr>
            <a:t> data </a:t>
          </a:r>
          <a:r>
            <a:rPr lang="pt-PT" dirty="0" err="1">
              <a:latin typeface="Arial"/>
              <a:cs typeface="Arial"/>
            </a:rPr>
            <a:t>loss</a:t>
          </a:r>
          <a:r>
            <a:rPr lang="pt-PT" dirty="0">
              <a:latin typeface="Arial"/>
              <a:cs typeface="Arial"/>
            </a:rPr>
            <a:t>.</a:t>
          </a:r>
        </a:p>
      </dgm:t>
    </dgm:pt>
    <dgm:pt modelId="{11AB2D76-714C-4479-B56B-513E11D9AAF2}" type="parTrans" cxnId="{767FF862-D79D-48E0-903E-B9DAAD97DC2F}">
      <dgm:prSet/>
      <dgm:spPr/>
    </dgm:pt>
    <dgm:pt modelId="{615FFEA2-1023-4069-9BB0-98C0A3F82CDE}" type="sibTrans" cxnId="{767FF862-D79D-48E0-903E-B9DAAD97DC2F}">
      <dgm:prSet/>
      <dgm:spPr/>
    </dgm:pt>
    <dgm:pt modelId="{DB7AA1A8-721B-407D-86E0-BE4FBCE97841}">
      <dgm:prSet phldr="0"/>
      <dgm:spPr/>
      <dgm:t>
        <a:bodyPr/>
        <a:lstStyle/>
        <a:p>
          <a:pPr algn="l"/>
          <a:r>
            <a:rPr lang="pt-PT" dirty="0" err="1">
              <a:latin typeface="Arial"/>
              <a:cs typeface="Arial"/>
            </a:rPr>
            <a:t>Personal</a:t>
          </a:r>
          <a:r>
            <a:rPr lang="pt-PT" dirty="0">
              <a:latin typeface="Arial"/>
              <a:cs typeface="Arial"/>
            </a:rPr>
            <a:t> data can </a:t>
          </a:r>
          <a:r>
            <a:rPr lang="pt-PT" dirty="0" err="1">
              <a:latin typeface="Arial"/>
              <a:cs typeface="Arial"/>
            </a:rPr>
            <a:t>be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accessed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on</a:t>
          </a:r>
          <a:r>
            <a:rPr lang="pt-PT" dirty="0">
              <a:latin typeface="Arial"/>
              <a:cs typeface="Arial"/>
            </a:rPr>
            <a:t> a </a:t>
          </a:r>
          <a:r>
            <a:rPr lang="pt-PT" dirty="0" err="1">
              <a:latin typeface="Arial"/>
              <a:cs typeface="Arial"/>
            </a:rPr>
            <a:t>need</a:t>
          </a:r>
          <a:r>
            <a:rPr lang="pt-PT" dirty="0">
              <a:latin typeface="Arial"/>
              <a:cs typeface="Arial"/>
            </a:rPr>
            <a:t>-to-</a:t>
          </a:r>
          <a:r>
            <a:rPr lang="pt-PT" dirty="0" err="1">
              <a:latin typeface="Arial"/>
              <a:cs typeface="Arial"/>
            </a:rPr>
            <a:t>know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basis</a:t>
          </a:r>
          <a:r>
            <a:rPr lang="pt-PT" dirty="0">
              <a:latin typeface="Arial"/>
              <a:cs typeface="Arial"/>
            </a:rPr>
            <a:t>.</a:t>
          </a:r>
        </a:p>
      </dgm:t>
    </dgm:pt>
    <dgm:pt modelId="{9E4E3DF7-39F6-4D5F-8E1D-37FE8E8AAB12}" type="parTrans" cxnId="{3F6A8E73-C760-4259-BC84-49C5877799AA}">
      <dgm:prSet/>
      <dgm:spPr/>
    </dgm:pt>
    <dgm:pt modelId="{9CDDBD5E-5B3D-4B14-93B2-8A55A01610F1}" type="sibTrans" cxnId="{3F6A8E73-C760-4259-BC84-49C5877799AA}">
      <dgm:prSet/>
      <dgm:spPr/>
    </dgm:pt>
    <dgm:pt modelId="{0C33273B-74B1-4067-A03D-DB21D1B76746}">
      <dgm:prSet phldr="0"/>
      <dgm:spPr/>
      <dgm:t>
        <a:bodyPr/>
        <a:lstStyle/>
        <a:p>
          <a:pPr algn="l"/>
          <a:r>
            <a:rPr lang="pt-PT" dirty="0" err="1">
              <a:latin typeface="Arial"/>
              <a:cs typeface="Arial"/>
            </a:rPr>
            <a:t>Avoid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plagiarism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and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omitting</a:t>
          </a:r>
          <a:r>
            <a:rPr lang="pt-PT" dirty="0">
              <a:latin typeface="Arial"/>
              <a:cs typeface="Arial"/>
            </a:rPr>
            <a:t>, </a:t>
          </a:r>
          <a:r>
            <a:rPr lang="pt-PT" dirty="0" err="1">
              <a:latin typeface="Arial"/>
              <a:cs typeface="Arial"/>
            </a:rPr>
            <a:t>always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saying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the</a:t>
          </a:r>
          <a:r>
            <a:rPr lang="pt-PT" dirty="0">
              <a:latin typeface="Arial"/>
              <a:cs typeface="Arial"/>
            </a:rPr>
            <a:t> </a:t>
          </a:r>
          <a:r>
            <a:rPr lang="pt-PT" dirty="0" err="1">
              <a:latin typeface="Arial"/>
              <a:cs typeface="Arial"/>
            </a:rPr>
            <a:t>thrus</a:t>
          </a:r>
          <a:r>
            <a:rPr lang="pt-PT" dirty="0" err="1"/>
            <a:t>t</a:t>
          </a:r>
          <a:r>
            <a:rPr lang="pt-PT" dirty="0"/>
            <a:t>.</a:t>
          </a:r>
        </a:p>
      </dgm:t>
    </dgm:pt>
    <dgm:pt modelId="{04E52771-B284-475A-AFB6-4F50BF93A97E}" type="parTrans" cxnId="{B396E06F-9452-4595-A853-F542982CC8E0}">
      <dgm:prSet/>
      <dgm:spPr/>
    </dgm:pt>
    <dgm:pt modelId="{7B291602-C808-48E0-9EFD-DBC1E624CE54}" type="sibTrans" cxnId="{B396E06F-9452-4595-A853-F542982CC8E0}">
      <dgm:prSet/>
      <dgm:spPr/>
    </dgm:pt>
    <dgm:pt modelId="{4370BA63-C114-4E82-9F00-6663E2675EBB}" type="pres">
      <dgm:prSet presAssocID="{E5E051B4-0661-4741-BF5C-E732887DDE45}" presName="linear" presStyleCnt="0">
        <dgm:presLayoutVars>
          <dgm:dir/>
          <dgm:animLvl val="lvl"/>
          <dgm:resizeHandles val="exact"/>
        </dgm:presLayoutVars>
      </dgm:prSet>
      <dgm:spPr/>
    </dgm:pt>
    <dgm:pt modelId="{B98EFFE9-CA0E-4E10-857C-BD25F46A8A63}" type="pres">
      <dgm:prSet presAssocID="{148C16E6-FC35-4367-9CFF-969377DA6602}" presName="parentLin" presStyleCnt="0"/>
      <dgm:spPr/>
    </dgm:pt>
    <dgm:pt modelId="{49CDD456-4E97-4E5A-9276-93C409D39F10}" type="pres">
      <dgm:prSet presAssocID="{148C16E6-FC35-4367-9CFF-969377DA6602}" presName="parentLeftMargin" presStyleLbl="node1" presStyleIdx="0" presStyleCnt="5"/>
      <dgm:spPr/>
    </dgm:pt>
    <dgm:pt modelId="{ED147F1A-598F-488E-B0A2-023453B00D30}" type="pres">
      <dgm:prSet presAssocID="{148C16E6-FC35-4367-9CFF-969377DA660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6630B1E-1B8F-4809-B27D-4A53C9AC160D}" type="pres">
      <dgm:prSet presAssocID="{148C16E6-FC35-4367-9CFF-969377DA6602}" presName="negativeSpace" presStyleCnt="0"/>
      <dgm:spPr/>
    </dgm:pt>
    <dgm:pt modelId="{0B9A090A-35F5-4A33-9C7F-CA21386FBA22}" type="pres">
      <dgm:prSet presAssocID="{148C16E6-FC35-4367-9CFF-969377DA6602}" presName="childText" presStyleLbl="conFgAcc1" presStyleIdx="0" presStyleCnt="5">
        <dgm:presLayoutVars>
          <dgm:bulletEnabled val="1"/>
        </dgm:presLayoutVars>
      </dgm:prSet>
      <dgm:spPr/>
    </dgm:pt>
    <dgm:pt modelId="{EF5A4AF7-6B01-4FCE-8D84-B89D19086300}" type="pres">
      <dgm:prSet presAssocID="{B4394F09-D748-4AD0-922B-C43608B98EFC}" presName="spaceBetweenRectangles" presStyleCnt="0"/>
      <dgm:spPr/>
    </dgm:pt>
    <dgm:pt modelId="{53A522A8-8C5F-4722-AFFE-9627373C8592}" type="pres">
      <dgm:prSet presAssocID="{8E99C8C0-FF13-4934-B964-D7A8CB92705F}" presName="parentLin" presStyleCnt="0"/>
      <dgm:spPr/>
    </dgm:pt>
    <dgm:pt modelId="{D814033D-91F6-46E0-A834-77667C87C97C}" type="pres">
      <dgm:prSet presAssocID="{8E99C8C0-FF13-4934-B964-D7A8CB92705F}" presName="parentLeftMargin" presStyleLbl="node1" presStyleIdx="0" presStyleCnt="5"/>
      <dgm:spPr/>
    </dgm:pt>
    <dgm:pt modelId="{17BE8CDD-3314-4DBB-9DF6-374892C3C1BD}" type="pres">
      <dgm:prSet presAssocID="{8E99C8C0-FF13-4934-B964-D7A8CB9270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51C5392-4CF2-4F83-A1D4-299596530305}" type="pres">
      <dgm:prSet presAssocID="{8E99C8C0-FF13-4934-B964-D7A8CB92705F}" presName="negativeSpace" presStyleCnt="0"/>
      <dgm:spPr/>
    </dgm:pt>
    <dgm:pt modelId="{CA452D2C-69C1-46AD-BE87-5993F45AFB7F}" type="pres">
      <dgm:prSet presAssocID="{8E99C8C0-FF13-4934-B964-D7A8CB92705F}" presName="childText" presStyleLbl="conFgAcc1" presStyleIdx="1" presStyleCnt="5">
        <dgm:presLayoutVars>
          <dgm:bulletEnabled val="1"/>
        </dgm:presLayoutVars>
      </dgm:prSet>
      <dgm:spPr/>
    </dgm:pt>
    <dgm:pt modelId="{86E0D8A9-9BD3-4B4B-9932-AF4712744CEF}" type="pres">
      <dgm:prSet presAssocID="{64C817B9-32F6-4BEA-B78A-DA48B196902D}" presName="spaceBetweenRectangles" presStyleCnt="0"/>
      <dgm:spPr/>
    </dgm:pt>
    <dgm:pt modelId="{DECFFA5E-34D5-416E-A127-34F80AD1ABFC}" type="pres">
      <dgm:prSet presAssocID="{DB3776AA-A0A6-430A-93DE-28175BF612BC}" presName="parentLin" presStyleCnt="0"/>
      <dgm:spPr/>
    </dgm:pt>
    <dgm:pt modelId="{620DCFC0-8C64-4FB6-990A-2C6C1D284AF9}" type="pres">
      <dgm:prSet presAssocID="{DB3776AA-A0A6-430A-93DE-28175BF612BC}" presName="parentLeftMargin" presStyleLbl="node1" presStyleIdx="1" presStyleCnt="5"/>
      <dgm:spPr/>
    </dgm:pt>
    <dgm:pt modelId="{1FEB7F88-6D6D-4399-A8E1-716694E2DB29}" type="pres">
      <dgm:prSet presAssocID="{DB3776AA-A0A6-430A-93DE-28175BF612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E5A181-FFC1-431F-8B41-DD6C018594F4}" type="pres">
      <dgm:prSet presAssocID="{DB3776AA-A0A6-430A-93DE-28175BF612BC}" presName="negativeSpace" presStyleCnt="0"/>
      <dgm:spPr/>
    </dgm:pt>
    <dgm:pt modelId="{1841DEED-1F0C-4A9F-81D1-D0283CC87A74}" type="pres">
      <dgm:prSet presAssocID="{DB3776AA-A0A6-430A-93DE-28175BF612BC}" presName="childText" presStyleLbl="conFgAcc1" presStyleIdx="2" presStyleCnt="5">
        <dgm:presLayoutVars>
          <dgm:bulletEnabled val="1"/>
        </dgm:presLayoutVars>
      </dgm:prSet>
      <dgm:spPr/>
    </dgm:pt>
    <dgm:pt modelId="{421D6AD7-0432-4538-8EF1-C304678F2ABD}" type="pres">
      <dgm:prSet presAssocID="{615FFEA2-1023-4069-9BB0-98C0A3F82CDE}" presName="spaceBetweenRectangles" presStyleCnt="0"/>
      <dgm:spPr/>
    </dgm:pt>
    <dgm:pt modelId="{2E986BA2-4C33-45AA-8A1A-3BD056C8402C}" type="pres">
      <dgm:prSet presAssocID="{DB7AA1A8-721B-407D-86E0-BE4FBCE97841}" presName="parentLin" presStyleCnt="0"/>
      <dgm:spPr/>
    </dgm:pt>
    <dgm:pt modelId="{0C3220F8-D727-4B18-872B-F6BDAF836C3F}" type="pres">
      <dgm:prSet presAssocID="{DB7AA1A8-721B-407D-86E0-BE4FBCE97841}" presName="parentLeftMargin" presStyleLbl="node1" presStyleIdx="2" presStyleCnt="5"/>
      <dgm:spPr/>
    </dgm:pt>
    <dgm:pt modelId="{90F1EDB0-626D-4454-A6FC-D8EF94E51DB8}" type="pres">
      <dgm:prSet presAssocID="{DB7AA1A8-721B-407D-86E0-BE4FBCE9784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A70D58E-74D3-4246-86E0-6FDA40C7A4FE}" type="pres">
      <dgm:prSet presAssocID="{DB7AA1A8-721B-407D-86E0-BE4FBCE97841}" presName="negativeSpace" presStyleCnt="0"/>
      <dgm:spPr/>
    </dgm:pt>
    <dgm:pt modelId="{00BDE2E8-A5EB-4863-AE19-C50E08CDD0FA}" type="pres">
      <dgm:prSet presAssocID="{DB7AA1A8-721B-407D-86E0-BE4FBCE97841}" presName="childText" presStyleLbl="conFgAcc1" presStyleIdx="3" presStyleCnt="5">
        <dgm:presLayoutVars>
          <dgm:bulletEnabled val="1"/>
        </dgm:presLayoutVars>
      </dgm:prSet>
      <dgm:spPr/>
    </dgm:pt>
    <dgm:pt modelId="{A3FB93B2-AA5D-4F50-B441-E304A65A3DB5}" type="pres">
      <dgm:prSet presAssocID="{9CDDBD5E-5B3D-4B14-93B2-8A55A01610F1}" presName="spaceBetweenRectangles" presStyleCnt="0"/>
      <dgm:spPr/>
    </dgm:pt>
    <dgm:pt modelId="{551B69F2-EAF4-4ECA-8520-3A55029159EE}" type="pres">
      <dgm:prSet presAssocID="{0C33273B-74B1-4067-A03D-DB21D1B76746}" presName="parentLin" presStyleCnt="0"/>
      <dgm:spPr/>
    </dgm:pt>
    <dgm:pt modelId="{318BFB57-4968-4875-85EF-D6F1D91C734F}" type="pres">
      <dgm:prSet presAssocID="{0C33273B-74B1-4067-A03D-DB21D1B76746}" presName="parentLeftMargin" presStyleLbl="node1" presStyleIdx="3" presStyleCnt="5"/>
      <dgm:spPr/>
    </dgm:pt>
    <dgm:pt modelId="{3554F2E2-BC59-444C-B013-4093D2113BA9}" type="pres">
      <dgm:prSet presAssocID="{0C33273B-74B1-4067-A03D-DB21D1B76746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2EF264D-29F3-4A44-8FC5-4E624DC6690A}" type="pres">
      <dgm:prSet presAssocID="{0C33273B-74B1-4067-A03D-DB21D1B76746}" presName="negativeSpace" presStyleCnt="0"/>
      <dgm:spPr/>
    </dgm:pt>
    <dgm:pt modelId="{7F0D1026-B05A-4995-9E49-7A7B95FF5157}" type="pres">
      <dgm:prSet presAssocID="{0C33273B-74B1-4067-A03D-DB21D1B76746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44F6405-58EA-437A-8641-6559B1775C2A}" type="presOf" srcId="{E5E051B4-0661-4741-BF5C-E732887DDE45}" destId="{4370BA63-C114-4E82-9F00-6663E2675EBB}" srcOrd="0" destOrd="0" presId="urn:microsoft.com/office/officeart/2005/8/layout/list1"/>
    <dgm:cxn modelId="{84619B14-B3A6-4F28-A51E-894C3A4DC0A4}" type="presOf" srcId="{DB3776AA-A0A6-430A-93DE-28175BF612BC}" destId="{1FEB7F88-6D6D-4399-A8E1-716694E2DB29}" srcOrd="1" destOrd="0" presId="urn:microsoft.com/office/officeart/2005/8/layout/list1"/>
    <dgm:cxn modelId="{C08F7B29-23F8-4F25-BE05-E99F610BBAB9}" srcId="{E5E051B4-0661-4741-BF5C-E732887DDE45}" destId="{8E99C8C0-FF13-4934-B964-D7A8CB92705F}" srcOrd="1" destOrd="0" parTransId="{40A1B7A1-A9AE-45BA-8A53-2F8701666923}" sibTransId="{64C817B9-32F6-4BEA-B78A-DA48B196902D}"/>
    <dgm:cxn modelId="{767FF862-D79D-48E0-903E-B9DAAD97DC2F}" srcId="{E5E051B4-0661-4741-BF5C-E732887DDE45}" destId="{DB3776AA-A0A6-430A-93DE-28175BF612BC}" srcOrd="2" destOrd="0" parTransId="{11AB2D76-714C-4479-B56B-513E11D9AAF2}" sibTransId="{615FFEA2-1023-4069-9BB0-98C0A3F82CDE}"/>
    <dgm:cxn modelId="{72BC5069-EA2F-458C-93A7-F94146374645}" type="presOf" srcId="{8E99C8C0-FF13-4934-B964-D7A8CB92705F}" destId="{D814033D-91F6-46E0-A834-77667C87C97C}" srcOrd="0" destOrd="0" presId="urn:microsoft.com/office/officeart/2005/8/layout/list1"/>
    <dgm:cxn modelId="{00944C4E-3200-437E-9ADC-6F2E7E17DE37}" type="presOf" srcId="{8E99C8C0-FF13-4934-B964-D7A8CB92705F}" destId="{17BE8CDD-3314-4DBB-9DF6-374892C3C1BD}" srcOrd="1" destOrd="0" presId="urn:microsoft.com/office/officeart/2005/8/layout/list1"/>
    <dgm:cxn modelId="{B396E06F-9452-4595-A853-F542982CC8E0}" srcId="{E5E051B4-0661-4741-BF5C-E732887DDE45}" destId="{0C33273B-74B1-4067-A03D-DB21D1B76746}" srcOrd="4" destOrd="0" parTransId="{04E52771-B284-475A-AFB6-4F50BF93A97E}" sibTransId="{7B291602-C808-48E0-9EFD-DBC1E624CE54}"/>
    <dgm:cxn modelId="{3F6A8E73-C760-4259-BC84-49C5877799AA}" srcId="{E5E051B4-0661-4741-BF5C-E732887DDE45}" destId="{DB7AA1A8-721B-407D-86E0-BE4FBCE97841}" srcOrd="3" destOrd="0" parTransId="{9E4E3DF7-39F6-4D5F-8E1D-37FE8E8AAB12}" sibTransId="{9CDDBD5E-5B3D-4B14-93B2-8A55A01610F1}"/>
    <dgm:cxn modelId="{FCDC7674-1ABC-4B04-8764-728D83D2CEFA}" type="presOf" srcId="{148C16E6-FC35-4367-9CFF-969377DA6602}" destId="{49CDD456-4E97-4E5A-9276-93C409D39F10}" srcOrd="0" destOrd="0" presId="urn:microsoft.com/office/officeart/2005/8/layout/list1"/>
    <dgm:cxn modelId="{2CD2EC57-7393-451B-883B-245572092F72}" type="presOf" srcId="{DB7AA1A8-721B-407D-86E0-BE4FBCE97841}" destId="{90F1EDB0-626D-4454-A6FC-D8EF94E51DB8}" srcOrd="1" destOrd="0" presId="urn:microsoft.com/office/officeart/2005/8/layout/list1"/>
    <dgm:cxn modelId="{EF9B6A84-18CD-48B8-BD91-18EA0C5E9274}" srcId="{E5E051B4-0661-4741-BF5C-E732887DDE45}" destId="{148C16E6-FC35-4367-9CFF-969377DA6602}" srcOrd="0" destOrd="0" parTransId="{C930A2B0-902D-4160-BE53-FD551B495C34}" sibTransId="{B4394F09-D748-4AD0-922B-C43608B98EFC}"/>
    <dgm:cxn modelId="{F5BC0A96-D284-4465-8224-ECB4543AF722}" type="presOf" srcId="{0C33273B-74B1-4067-A03D-DB21D1B76746}" destId="{318BFB57-4968-4875-85EF-D6F1D91C734F}" srcOrd="0" destOrd="0" presId="urn:microsoft.com/office/officeart/2005/8/layout/list1"/>
    <dgm:cxn modelId="{12E3369B-8101-45BF-849F-4D152AD562C3}" type="presOf" srcId="{DB3776AA-A0A6-430A-93DE-28175BF612BC}" destId="{620DCFC0-8C64-4FB6-990A-2C6C1D284AF9}" srcOrd="0" destOrd="0" presId="urn:microsoft.com/office/officeart/2005/8/layout/list1"/>
    <dgm:cxn modelId="{4217699F-A6EB-4E6B-B66A-E149E966EE9C}" type="presOf" srcId="{148C16E6-FC35-4367-9CFF-969377DA6602}" destId="{ED147F1A-598F-488E-B0A2-023453B00D30}" srcOrd="1" destOrd="0" presId="urn:microsoft.com/office/officeart/2005/8/layout/list1"/>
    <dgm:cxn modelId="{60A93BDB-BB92-4C84-92F0-99A6955331EC}" type="presOf" srcId="{DB7AA1A8-721B-407D-86E0-BE4FBCE97841}" destId="{0C3220F8-D727-4B18-872B-F6BDAF836C3F}" srcOrd="0" destOrd="0" presId="urn:microsoft.com/office/officeart/2005/8/layout/list1"/>
    <dgm:cxn modelId="{046F88F1-E06B-44A7-98A3-2939A304E686}" type="presOf" srcId="{0C33273B-74B1-4067-A03D-DB21D1B76746}" destId="{3554F2E2-BC59-444C-B013-4093D2113BA9}" srcOrd="1" destOrd="0" presId="urn:microsoft.com/office/officeart/2005/8/layout/list1"/>
    <dgm:cxn modelId="{52DED7EB-83A8-4E50-A8F7-92C7D62722F5}" type="presParOf" srcId="{4370BA63-C114-4E82-9F00-6663E2675EBB}" destId="{B98EFFE9-CA0E-4E10-857C-BD25F46A8A63}" srcOrd="0" destOrd="0" presId="urn:microsoft.com/office/officeart/2005/8/layout/list1"/>
    <dgm:cxn modelId="{7A82654D-DDB0-4EB6-93B9-5B13849864BC}" type="presParOf" srcId="{B98EFFE9-CA0E-4E10-857C-BD25F46A8A63}" destId="{49CDD456-4E97-4E5A-9276-93C409D39F10}" srcOrd="0" destOrd="0" presId="urn:microsoft.com/office/officeart/2005/8/layout/list1"/>
    <dgm:cxn modelId="{4A963669-876B-41E2-B82F-5AEF84DDED8A}" type="presParOf" srcId="{B98EFFE9-CA0E-4E10-857C-BD25F46A8A63}" destId="{ED147F1A-598F-488E-B0A2-023453B00D30}" srcOrd="1" destOrd="0" presId="urn:microsoft.com/office/officeart/2005/8/layout/list1"/>
    <dgm:cxn modelId="{1A2835E8-FBF6-453B-A8A7-7FB7BF0D5896}" type="presParOf" srcId="{4370BA63-C114-4E82-9F00-6663E2675EBB}" destId="{A6630B1E-1B8F-4809-B27D-4A53C9AC160D}" srcOrd="1" destOrd="0" presId="urn:microsoft.com/office/officeart/2005/8/layout/list1"/>
    <dgm:cxn modelId="{7E4E8B98-3B7D-454A-AC3C-BCC8C15FF2A1}" type="presParOf" srcId="{4370BA63-C114-4E82-9F00-6663E2675EBB}" destId="{0B9A090A-35F5-4A33-9C7F-CA21386FBA22}" srcOrd="2" destOrd="0" presId="urn:microsoft.com/office/officeart/2005/8/layout/list1"/>
    <dgm:cxn modelId="{54D532F3-5A8E-40D2-A7F2-3F0A649AD4EF}" type="presParOf" srcId="{4370BA63-C114-4E82-9F00-6663E2675EBB}" destId="{EF5A4AF7-6B01-4FCE-8D84-B89D19086300}" srcOrd="3" destOrd="0" presId="urn:microsoft.com/office/officeart/2005/8/layout/list1"/>
    <dgm:cxn modelId="{91558057-4288-4D56-82BA-5AA6CDA16EB5}" type="presParOf" srcId="{4370BA63-C114-4E82-9F00-6663E2675EBB}" destId="{53A522A8-8C5F-4722-AFFE-9627373C8592}" srcOrd="4" destOrd="0" presId="urn:microsoft.com/office/officeart/2005/8/layout/list1"/>
    <dgm:cxn modelId="{2E2BFCA9-4CF1-4D04-BF4A-BF16DBC0731E}" type="presParOf" srcId="{53A522A8-8C5F-4722-AFFE-9627373C8592}" destId="{D814033D-91F6-46E0-A834-77667C87C97C}" srcOrd="0" destOrd="0" presId="urn:microsoft.com/office/officeart/2005/8/layout/list1"/>
    <dgm:cxn modelId="{43BE9745-6541-4D64-AAB4-ADAE4D1A0998}" type="presParOf" srcId="{53A522A8-8C5F-4722-AFFE-9627373C8592}" destId="{17BE8CDD-3314-4DBB-9DF6-374892C3C1BD}" srcOrd="1" destOrd="0" presId="urn:microsoft.com/office/officeart/2005/8/layout/list1"/>
    <dgm:cxn modelId="{BAD7BE7F-6A8C-4DBD-B1DA-25F8B7EE1933}" type="presParOf" srcId="{4370BA63-C114-4E82-9F00-6663E2675EBB}" destId="{D51C5392-4CF2-4F83-A1D4-299596530305}" srcOrd="5" destOrd="0" presId="urn:microsoft.com/office/officeart/2005/8/layout/list1"/>
    <dgm:cxn modelId="{EA3DA2AA-067B-4924-BE8A-5C0B85DD3053}" type="presParOf" srcId="{4370BA63-C114-4E82-9F00-6663E2675EBB}" destId="{CA452D2C-69C1-46AD-BE87-5993F45AFB7F}" srcOrd="6" destOrd="0" presId="urn:microsoft.com/office/officeart/2005/8/layout/list1"/>
    <dgm:cxn modelId="{AD4F7311-CCB4-4F4E-A728-9A4A4B9A83D1}" type="presParOf" srcId="{4370BA63-C114-4E82-9F00-6663E2675EBB}" destId="{86E0D8A9-9BD3-4B4B-9932-AF4712744CEF}" srcOrd="7" destOrd="0" presId="urn:microsoft.com/office/officeart/2005/8/layout/list1"/>
    <dgm:cxn modelId="{6299EBE2-57EF-4526-9B29-185211D0777F}" type="presParOf" srcId="{4370BA63-C114-4E82-9F00-6663E2675EBB}" destId="{DECFFA5E-34D5-416E-A127-34F80AD1ABFC}" srcOrd="8" destOrd="0" presId="urn:microsoft.com/office/officeart/2005/8/layout/list1"/>
    <dgm:cxn modelId="{FBBC03AA-4BCA-4006-8D58-9F8AD1830521}" type="presParOf" srcId="{DECFFA5E-34D5-416E-A127-34F80AD1ABFC}" destId="{620DCFC0-8C64-4FB6-990A-2C6C1D284AF9}" srcOrd="0" destOrd="0" presId="urn:microsoft.com/office/officeart/2005/8/layout/list1"/>
    <dgm:cxn modelId="{2590CDDB-79C0-4045-BF19-1D2925157AC3}" type="presParOf" srcId="{DECFFA5E-34D5-416E-A127-34F80AD1ABFC}" destId="{1FEB7F88-6D6D-4399-A8E1-716694E2DB29}" srcOrd="1" destOrd="0" presId="urn:microsoft.com/office/officeart/2005/8/layout/list1"/>
    <dgm:cxn modelId="{275241C8-402C-4FB7-B3F8-8F776F2B4FB1}" type="presParOf" srcId="{4370BA63-C114-4E82-9F00-6663E2675EBB}" destId="{AFE5A181-FFC1-431F-8B41-DD6C018594F4}" srcOrd="9" destOrd="0" presId="urn:microsoft.com/office/officeart/2005/8/layout/list1"/>
    <dgm:cxn modelId="{FA8D1094-3B34-44C3-8D3E-46FFFB0C1BA2}" type="presParOf" srcId="{4370BA63-C114-4E82-9F00-6663E2675EBB}" destId="{1841DEED-1F0C-4A9F-81D1-D0283CC87A74}" srcOrd="10" destOrd="0" presId="urn:microsoft.com/office/officeart/2005/8/layout/list1"/>
    <dgm:cxn modelId="{9971025D-AF0B-47BA-94E2-A577C221F15A}" type="presParOf" srcId="{4370BA63-C114-4E82-9F00-6663E2675EBB}" destId="{421D6AD7-0432-4538-8EF1-C304678F2ABD}" srcOrd="11" destOrd="0" presId="urn:microsoft.com/office/officeart/2005/8/layout/list1"/>
    <dgm:cxn modelId="{233DD353-66D1-4A20-AAF7-8326CCC9AADC}" type="presParOf" srcId="{4370BA63-C114-4E82-9F00-6663E2675EBB}" destId="{2E986BA2-4C33-45AA-8A1A-3BD056C8402C}" srcOrd="12" destOrd="0" presId="urn:microsoft.com/office/officeart/2005/8/layout/list1"/>
    <dgm:cxn modelId="{19F21177-5828-4651-B920-C52E7CFA0349}" type="presParOf" srcId="{2E986BA2-4C33-45AA-8A1A-3BD056C8402C}" destId="{0C3220F8-D727-4B18-872B-F6BDAF836C3F}" srcOrd="0" destOrd="0" presId="urn:microsoft.com/office/officeart/2005/8/layout/list1"/>
    <dgm:cxn modelId="{275589E6-0469-4B8C-8C84-6D2865DE4406}" type="presParOf" srcId="{2E986BA2-4C33-45AA-8A1A-3BD056C8402C}" destId="{90F1EDB0-626D-4454-A6FC-D8EF94E51DB8}" srcOrd="1" destOrd="0" presId="urn:microsoft.com/office/officeart/2005/8/layout/list1"/>
    <dgm:cxn modelId="{8C8806BD-6045-4798-B5E6-7EE64A29CF41}" type="presParOf" srcId="{4370BA63-C114-4E82-9F00-6663E2675EBB}" destId="{EA70D58E-74D3-4246-86E0-6FDA40C7A4FE}" srcOrd="13" destOrd="0" presId="urn:microsoft.com/office/officeart/2005/8/layout/list1"/>
    <dgm:cxn modelId="{D2E8A280-CC26-44B2-9044-902129F39AEF}" type="presParOf" srcId="{4370BA63-C114-4E82-9F00-6663E2675EBB}" destId="{00BDE2E8-A5EB-4863-AE19-C50E08CDD0FA}" srcOrd="14" destOrd="0" presId="urn:microsoft.com/office/officeart/2005/8/layout/list1"/>
    <dgm:cxn modelId="{C8830529-E315-4D8D-A9CE-FD8D598F8F7F}" type="presParOf" srcId="{4370BA63-C114-4E82-9F00-6663E2675EBB}" destId="{A3FB93B2-AA5D-4F50-B441-E304A65A3DB5}" srcOrd="15" destOrd="0" presId="urn:microsoft.com/office/officeart/2005/8/layout/list1"/>
    <dgm:cxn modelId="{93854C02-BECA-43F1-8BD7-756ECB77DB33}" type="presParOf" srcId="{4370BA63-C114-4E82-9F00-6663E2675EBB}" destId="{551B69F2-EAF4-4ECA-8520-3A55029159EE}" srcOrd="16" destOrd="0" presId="urn:microsoft.com/office/officeart/2005/8/layout/list1"/>
    <dgm:cxn modelId="{5EFA21B4-C905-4545-B7C7-53DBCFA85A47}" type="presParOf" srcId="{551B69F2-EAF4-4ECA-8520-3A55029159EE}" destId="{318BFB57-4968-4875-85EF-D6F1D91C734F}" srcOrd="0" destOrd="0" presId="urn:microsoft.com/office/officeart/2005/8/layout/list1"/>
    <dgm:cxn modelId="{BB2E3FE2-0429-45AD-866B-60AAA51A7967}" type="presParOf" srcId="{551B69F2-EAF4-4ECA-8520-3A55029159EE}" destId="{3554F2E2-BC59-444C-B013-4093D2113BA9}" srcOrd="1" destOrd="0" presId="urn:microsoft.com/office/officeart/2005/8/layout/list1"/>
    <dgm:cxn modelId="{9E27B674-4951-49BA-90C4-6D834D375509}" type="presParOf" srcId="{4370BA63-C114-4E82-9F00-6663E2675EBB}" destId="{32EF264D-29F3-4A44-8FC5-4E624DC6690A}" srcOrd="17" destOrd="0" presId="urn:microsoft.com/office/officeart/2005/8/layout/list1"/>
    <dgm:cxn modelId="{166066A6-11FC-40E1-B874-2F000DA89608}" type="presParOf" srcId="{4370BA63-C114-4E82-9F00-6663E2675EBB}" destId="{7F0D1026-B05A-4995-9E49-7A7B95FF515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7EE9E-5818-4338-8AEC-B876EF75F30E}">
      <dsp:nvSpPr>
        <dsp:cNvPr id="0" name=""/>
        <dsp:cNvSpPr/>
      </dsp:nvSpPr>
      <dsp:spPr>
        <a:xfrm>
          <a:off x="0" y="258077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D5EBD-02CA-4581-8B73-832347146669}">
      <dsp:nvSpPr>
        <dsp:cNvPr id="0" name=""/>
        <dsp:cNvSpPr/>
      </dsp:nvSpPr>
      <dsp:spPr>
        <a:xfrm>
          <a:off x="171189" y="66197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>
              <a:latin typeface="Seaford"/>
            </a:rPr>
            <a:t>Project scenario:</a:t>
          </a:r>
          <a:endParaRPr lang="pt-PT" sz="1300" kern="1200" dirty="0"/>
        </a:p>
      </dsp:txBody>
      <dsp:txXfrm>
        <a:off x="189923" y="84931"/>
        <a:ext cx="2359178" cy="346292"/>
      </dsp:txXfrm>
    </dsp:sp>
    <dsp:sp modelId="{D25A97C2-16BC-49E5-BCB7-098D3F01E11E}">
      <dsp:nvSpPr>
        <dsp:cNvPr id="0" name=""/>
        <dsp:cNvSpPr/>
      </dsp:nvSpPr>
      <dsp:spPr>
        <a:xfrm>
          <a:off x="0" y="847757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D9670-9926-42B8-B270-D420E483D85B}">
      <dsp:nvSpPr>
        <dsp:cNvPr id="0" name=""/>
        <dsp:cNvSpPr/>
      </dsp:nvSpPr>
      <dsp:spPr>
        <a:xfrm>
          <a:off x="171189" y="655877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/>
            <a:t>Ricardo Alexandre (2025546)</a:t>
          </a:r>
          <a:endParaRPr lang="pt-PT" sz="1300" kern="1200" dirty="0">
            <a:latin typeface="Seaford"/>
          </a:endParaRPr>
        </a:p>
      </dsp:txBody>
      <dsp:txXfrm>
        <a:off x="189923" y="674611"/>
        <a:ext cx="2359178" cy="346292"/>
      </dsp:txXfrm>
    </dsp:sp>
    <dsp:sp modelId="{E02B6448-4F19-49A5-87A5-AB0A0DA5D820}">
      <dsp:nvSpPr>
        <dsp:cNvPr id="0" name=""/>
        <dsp:cNvSpPr/>
      </dsp:nvSpPr>
      <dsp:spPr>
        <a:xfrm>
          <a:off x="0" y="1437437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55AAE-55E3-456A-9774-78D8715EE2F6}">
      <dsp:nvSpPr>
        <dsp:cNvPr id="0" name=""/>
        <dsp:cNvSpPr/>
      </dsp:nvSpPr>
      <dsp:spPr>
        <a:xfrm>
          <a:off x="171189" y="1245558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/>
            <a:t>Alexandra Balog (2029233)</a:t>
          </a:r>
        </a:p>
      </dsp:txBody>
      <dsp:txXfrm>
        <a:off x="189923" y="1264292"/>
        <a:ext cx="2359178" cy="346292"/>
      </dsp:txXfrm>
    </dsp:sp>
    <dsp:sp modelId="{C9A558CB-15F5-4CC3-B298-5870BFDCE4FB}">
      <dsp:nvSpPr>
        <dsp:cNvPr id="0" name=""/>
        <dsp:cNvSpPr/>
      </dsp:nvSpPr>
      <dsp:spPr>
        <a:xfrm>
          <a:off x="0" y="2027118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0F236-3ABC-4C91-9DD5-F7D38F6ADCF5}">
      <dsp:nvSpPr>
        <dsp:cNvPr id="0" name=""/>
        <dsp:cNvSpPr/>
      </dsp:nvSpPr>
      <dsp:spPr>
        <a:xfrm>
          <a:off x="171189" y="1835238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/>
            <a:t>Andrea Voros (2026576)</a:t>
          </a:r>
        </a:p>
      </dsp:txBody>
      <dsp:txXfrm>
        <a:off x="189923" y="1853972"/>
        <a:ext cx="2359178" cy="346292"/>
      </dsp:txXfrm>
    </dsp:sp>
    <dsp:sp modelId="{8669CBBF-DA18-486D-8470-4162E2046CBA}">
      <dsp:nvSpPr>
        <dsp:cNvPr id="0" name=""/>
        <dsp:cNvSpPr/>
      </dsp:nvSpPr>
      <dsp:spPr>
        <a:xfrm>
          <a:off x="0" y="2616798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60C0E-C0B3-4E89-82C8-7A3C177C3F4F}">
      <dsp:nvSpPr>
        <dsp:cNvPr id="0" name=""/>
        <dsp:cNvSpPr/>
      </dsp:nvSpPr>
      <dsp:spPr>
        <a:xfrm>
          <a:off x="171189" y="2424918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/>
            <a:t>November 23, 2021</a:t>
          </a:r>
        </a:p>
      </dsp:txBody>
      <dsp:txXfrm>
        <a:off x="189923" y="2443652"/>
        <a:ext cx="2359178" cy="346292"/>
      </dsp:txXfrm>
    </dsp:sp>
    <dsp:sp modelId="{E4681B0A-F090-40E0-8747-0500B71803F6}">
      <dsp:nvSpPr>
        <dsp:cNvPr id="0" name=""/>
        <dsp:cNvSpPr/>
      </dsp:nvSpPr>
      <dsp:spPr>
        <a:xfrm>
          <a:off x="0" y="3206478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3F4D87-847C-4EC6-BC0E-B621F7001058}">
      <dsp:nvSpPr>
        <dsp:cNvPr id="0" name=""/>
        <dsp:cNvSpPr/>
      </dsp:nvSpPr>
      <dsp:spPr>
        <a:xfrm>
          <a:off x="171189" y="3014598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/>
            <a:t>Model code: BMSW4002</a:t>
          </a:r>
        </a:p>
      </dsp:txBody>
      <dsp:txXfrm>
        <a:off x="189923" y="3033332"/>
        <a:ext cx="2359178" cy="346292"/>
      </dsp:txXfrm>
    </dsp:sp>
    <dsp:sp modelId="{E75664B7-30D2-4DDD-9DC4-7A6D65136969}">
      <dsp:nvSpPr>
        <dsp:cNvPr id="0" name=""/>
        <dsp:cNvSpPr/>
      </dsp:nvSpPr>
      <dsp:spPr>
        <a:xfrm>
          <a:off x="0" y="3796158"/>
          <a:ext cx="3423781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E2AFA-9495-4DAA-A08B-71D2FCF452FC}">
      <dsp:nvSpPr>
        <dsp:cNvPr id="0" name=""/>
        <dsp:cNvSpPr/>
      </dsp:nvSpPr>
      <dsp:spPr>
        <a:xfrm>
          <a:off x="171189" y="3604278"/>
          <a:ext cx="2396646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588" tIns="0" rIns="9058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300" kern="1200" dirty="0"/>
            <a:t>Lecturer: Dale Clarke</a:t>
          </a:r>
        </a:p>
      </dsp:txBody>
      <dsp:txXfrm>
        <a:off x="189923" y="3623012"/>
        <a:ext cx="2359178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CF038-1B8C-459A-9CBC-260186D8434E}">
      <dsp:nvSpPr>
        <dsp:cNvPr id="0" name=""/>
        <dsp:cNvSpPr/>
      </dsp:nvSpPr>
      <dsp:spPr>
        <a:xfrm>
          <a:off x="0" y="467693"/>
          <a:ext cx="6030147" cy="638820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600" kern="1200" dirty="0" err="1"/>
            <a:t>Theories</a:t>
          </a:r>
          <a:r>
            <a:rPr lang="pt-PT" sz="2600" kern="1200" dirty="0"/>
            <a:t> </a:t>
          </a:r>
          <a:r>
            <a:rPr lang="pt-PT" sz="2600" kern="1200" dirty="0" err="1"/>
            <a:t>and</a:t>
          </a:r>
          <a:r>
            <a:rPr lang="pt-PT" sz="2600" kern="1200" dirty="0"/>
            <a:t> </a:t>
          </a:r>
          <a:r>
            <a:rPr lang="pt-PT" sz="2600" kern="1200" dirty="0" err="1"/>
            <a:t>Communication</a:t>
          </a:r>
          <a:r>
            <a:rPr lang="pt-PT" sz="2600" kern="1200" dirty="0"/>
            <a:t> </a:t>
          </a:r>
          <a:r>
            <a:rPr lang="pt-PT" sz="2600" kern="1200" dirty="0" err="1"/>
            <a:t>models</a:t>
          </a:r>
          <a:r>
            <a:rPr lang="pt-PT" sz="2600" kern="1200" dirty="0"/>
            <a:t> </a:t>
          </a:r>
          <a:r>
            <a:rPr lang="pt-PT" sz="2600" kern="1200" dirty="0">
              <a:latin typeface="Seaford"/>
            </a:rPr>
            <a:t> </a:t>
          </a:r>
        </a:p>
      </dsp:txBody>
      <dsp:txXfrm>
        <a:off x="31185" y="498878"/>
        <a:ext cx="5967777" cy="576450"/>
      </dsp:txXfrm>
    </dsp:sp>
    <dsp:sp modelId="{C8B3189A-DC02-4236-AA44-A32EA43066AA}">
      <dsp:nvSpPr>
        <dsp:cNvPr id="0" name=""/>
        <dsp:cNvSpPr/>
      </dsp:nvSpPr>
      <dsp:spPr>
        <a:xfrm>
          <a:off x="0" y="1181393"/>
          <a:ext cx="6030147" cy="638820"/>
        </a:xfrm>
        <a:prstGeom prst="roundRect">
          <a:avLst/>
        </a:prstGeom>
        <a:solidFill>
          <a:schemeClr val="accent1">
            <a:shade val="80000"/>
            <a:hueOff val="-9152"/>
            <a:satOff val="-4192"/>
            <a:lumOff val="71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600" kern="1200" dirty="0" err="1"/>
            <a:t>Different</a:t>
          </a:r>
          <a:r>
            <a:rPr lang="pt-PT" sz="2600" kern="1200" dirty="0"/>
            <a:t> </a:t>
          </a:r>
          <a:r>
            <a:rPr lang="pt-PT" sz="2600" kern="1200" dirty="0" err="1"/>
            <a:t>channels</a:t>
          </a:r>
          <a:r>
            <a:rPr lang="pt-PT" sz="2600" kern="1200" dirty="0"/>
            <a:t> </a:t>
          </a:r>
          <a:r>
            <a:rPr lang="pt-PT" sz="2600" kern="1200" dirty="0" err="1"/>
            <a:t>of</a:t>
          </a:r>
          <a:r>
            <a:rPr lang="pt-PT" sz="2600" kern="1200" dirty="0"/>
            <a:t> </a:t>
          </a:r>
          <a:r>
            <a:rPr lang="pt-PT" sz="2600" kern="1200" dirty="0" err="1"/>
            <a:t>communication</a:t>
          </a:r>
          <a:endParaRPr lang="pt-PT" sz="2600" kern="1200" dirty="0"/>
        </a:p>
      </dsp:txBody>
      <dsp:txXfrm>
        <a:off x="31185" y="1212578"/>
        <a:ext cx="5967777" cy="576450"/>
      </dsp:txXfrm>
    </dsp:sp>
    <dsp:sp modelId="{F2325E95-1099-49F6-867F-7CB2EF38C2D1}">
      <dsp:nvSpPr>
        <dsp:cNvPr id="0" name=""/>
        <dsp:cNvSpPr/>
      </dsp:nvSpPr>
      <dsp:spPr>
        <a:xfrm>
          <a:off x="0" y="1895093"/>
          <a:ext cx="6030147" cy="638820"/>
        </a:xfrm>
        <a:prstGeom prst="roundRect">
          <a:avLst/>
        </a:prstGeom>
        <a:solidFill>
          <a:schemeClr val="accent1">
            <a:shade val="80000"/>
            <a:hueOff val="-18304"/>
            <a:satOff val="-8385"/>
            <a:lumOff val="143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600" kern="1200" dirty="0" err="1"/>
            <a:t>Barriers</a:t>
          </a:r>
          <a:r>
            <a:rPr lang="pt-PT" sz="2600" kern="1200" dirty="0"/>
            <a:t> to </a:t>
          </a:r>
          <a:r>
            <a:rPr lang="pt-PT" sz="2600" kern="1200" dirty="0" err="1"/>
            <a:t>communicate</a:t>
          </a:r>
          <a:r>
            <a:rPr lang="pt-PT" sz="2600" kern="1200" dirty="0"/>
            <a:t> </a:t>
          </a:r>
          <a:r>
            <a:rPr lang="pt-PT" sz="2600" kern="1200" dirty="0" err="1"/>
            <a:t>effectively</a:t>
          </a:r>
          <a:r>
            <a:rPr lang="pt-PT" sz="2600" kern="1200" dirty="0">
              <a:latin typeface="Seaford"/>
            </a:rPr>
            <a:t> </a:t>
          </a:r>
          <a:endParaRPr lang="pt-PT" sz="2600" kern="1200" dirty="0"/>
        </a:p>
      </dsp:txBody>
      <dsp:txXfrm>
        <a:off x="31185" y="1926278"/>
        <a:ext cx="5967777" cy="576450"/>
      </dsp:txXfrm>
    </dsp:sp>
    <dsp:sp modelId="{7F28C31A-3167-479C-BF64-59F5CE9F2560}">
      <dsp:nvSpPr>
        <dsp:cNvPr id="0" name=""/>
        <dsp:cNvSpPr/>
      </dsp:nvSpPr>
      <dsp:spPr>
        <a:xfrm>
          <a:off x="0" y="2608793"/>
          <a:ext cx="6030147" cy="638820"/>
        </a:xfrm>
        <a:prstGeom prst="roundRect">
          <a:avLst/>
        </a:prstGeom>
        <a:solidFill>
          <a:schemeClr val="accent1">
            <a:shade val="80000"/>
            <a:hueOff val="-27457"/>
            <a:satOff val="-12577"/>
            <a:lumOff val="215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600" kern="1200" dirty="0" err="1"/>
            <a:t>Impact</a:t>
          </a:r>
          <a:r>
            <a:rPr lang="pt-PT" sz="2600" kern="1200" dirty="0"/>
            <a:t> </a:t>
          </a:r>
          <a:r>
            <a:rPr lang="pt-PT" sz="2600" kern="1200" dirty="0" err="1"/>
            <a:t>of</a:t>
          </a:r>
          <a:r>
            <a:rPr lang="pt-PT" sz="2600" kern="1200" dirty="0"/>
            <a:t> </a:t>
          </a:r>
          <a:r>
            <a:rPr lang="pt-PT" sz="2600" kern="1200" dirty="0" err="1"/>
            <a:t>communication</a:t>
          </a:r>
          <a:endParaRPr lang="pt-PT" sz="2600" kern="1200" dirty="0"/>
        </a:p>
      </dsp:txBody>
      <dsp:txXfrm>
        <a:off x="31185" y="2639978"/>
        <a:ext cx="5967777" cy="576450"/>
      </dsp:txXfrm>
    </dsp:sp>
    <dsp:sp modelId="{5A1864C5-7998-4934-87FD-9F75D1AE4E1F}">
      <dsp:nvSpPr>
        <dsp:cNvPr id="0" name=""/>
        <dsp:cNvSpPr/>
      </dsp:nvSpPr>
      <dsp:spPr>
        <a:xfrm>
          <a:off x="0" y="3322493"/>
          <a:ext cx="6030147" cy="638820"/>
        </a:xfrm>
        <a:prstGeom prst="roundRect">
          <a:avLst/>
        </a:prstGeom>
        <a:solidFill>
          <a:schemeClr val="accent1">
            <a:shade val="80000"/>
            <a:hueOff val="-36609"/>
            <a:satOff val="-16769"/>
            <a:lumOff val="286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2600" kern="1200" dirty="0" err="1"/>
            <a:t>Conclusion</a:t>
          </a:r>
        </a:p>
      </dsp:txBody>
      <dsp:txXfrm>
        <a:off x="31185" y="3353678"/>
        <a:ext cx="5967777" cy="576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A090A-35F5-4A33-9C7F-CA21386FBA22}">
      <dsp:nvSpPr>
        <dsp:cNvPr id="0" name=""/>
        <dsp:cNvSpPr/>
      </dsp:nvSpPr>
      <dsp:spPr>
        <a:xfrm>
          <a:off x="0" y="3257092"/>
          <a:ext cx="814681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147F1A-598F-488E-B0A2-023453B00D30}">
      <dsp:nvSpPr>
        <dsp:cNvPr id="0" name=""/>
        <dsp:cNvSpPr/>
      </dsp:nvSpPr>
      <dsp:spPr>
        <a:xfrm>
          <a:off x="407340" y="3020932"/>
          <a:ext cx="5702769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551" tIns="0" rIns="215551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600" kern="1200" dirty="0">
              <a:latin typeface="Arial"/>
              <a:cs typeface="Arial"/>
            </a:rPr>
            <a:t>Familiarize </a:t>
          </a:r>
          <a:r>
            <a:rPr lang="pt-PT" sz="1600" kern="1200" dirty="0" err="1">
              <a:latin typeface="Arial"/>
              <a:cs typeface="Arial"/>
            </a:rPr>
            <a:t>oneself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with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the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company's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internal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privacy</a:t>
          </a:r>
          <a:r>
            <a:rPr lang="pt-PT" sz="1600" kern="1200" dirty="0">
              <a:latin typeface="Arial"/>
              <a:cs typeface="Arial"/>
            </a:rPr>
            <a:t> rules, </a:t>
          </a:r>
          <a:r>
            <a:rPr lang="pt-PT" sz="1600" kern="1200" dirty="0" err="1">
              <a:latin typeface="Arial"/>
              <a:cs typeface="Arial"/>
            </a:rPr>
            <a:t>protocols</a:t>
          </a:r>
          <a:r>
            <a:rPr lang="pt-PT" sz="1600" kern="1200" dirty="0">
              <a:latin typeface="Arial"/>
              <a:cs typeface="Arial"/>
            </a:rPr>
            <a:t>, </a:t>
          </a:r>
          <a:r>
            <a:rPr lang="pt-PT" sz="1600" kern="1200" dirty="0" err="1">
              <a:latin typeface="Arial"/>
              <a:cs typeface="Arial"/>
            </a:rPr>
            <a:t>and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procedures</a:t>
          </a:r>
          <a:r>
            <a:rPr lang="pt-PT" sz="1600" kern="1200" dirty="0">
              <a:latin typeface="Arial"/>
              <a:cs typeface="Arial"/>
            </a:rPr>
            <a:t>.</a:t>
          </a:r>
        </a:p>
      </dsp:txBody>
      <dsp:txXfrm>
        <a:off x="430397" y="3043989"/>
        <a:ext cx="5656655" cy="426206"/>
      </dsp:txXfrm>
    </dsp:sp>
    <dsp:sp modelId="{CA452D2C-69C1-46AD-BE87-5993F45AFB7F}">
      <dsp:nvSpPr>
        <dsp:cNvPr id="0" name=""/>
        <dsp:cNvSpPr/>
      </dsp:nvSpPr>
      <dsp:spPr>
        <a:xfrm>
          <a:off x="0" y="3982852"/>
          <a:ext cx="814681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BE8CDD-3314-4DBB-9DF6-374892C3C1BD}">
      <dsp:nvSpPr>
        <dsp:cNvPr id="0" name=""/>
        <dsp:cNvSpPr/>
      </dsp:nvSpPr>
      <dsp:spPr>
        <a:xfrm>
          <a:off x="407340" y="3746692"/>
          <a:ext cx="5702769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551" tIns="0" rIns="21555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600" kern="1200" dirty="0">
              <a:latin typeface="Arial"/>
              <a:cs typeface="Arial"/>
            </a:rPr>
            <a:t>Share </a:t>
          </a:r>
          <a:r>
            <a:rPr lang="pt-PT" sz="1600" kern="1200" dirty="0" err="1">
              <a:latin typeface="Arial"/>
              <a:cs typeface="Arial"/>
            </a:rPr>
            <a:t>only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the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personal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information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you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need</a:t>
          </a:r>
          <a:r>
            <a:rPr lang="pt-PT" sz="1600" kern="1200" dirty="0">
              <a:latin typeface="Arial"/>
              <a:cs typeface="Arial"/>
            </a:rPr>
            <a:t>.</a:t>
          </a:r>
        </a:p>
      </dsp:txBody>
      <dsp:txXfrm>
        <a:off x="430397" y="3769749"/>
        <a:ext cx="5656655" cy="426206"/>
      </dsp:txXfrm>
    </dsp:sp>
    <dsp:sp modelId="{1841DEED-1F0C-4A9F-81D1-D0283CC87A74}">
      <dsp:nvSpPr>
        <dsp:cNvPr id="0" name=""/>
        <dsp:cNvSpPr/>
      </dsp:nvSpPr>
      <dsp:spPr>
        <a:xfrm>
          <a:off x="0" y="4708612"/>
          <a:ext cx="814681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EB7F88-6D6D-4399-A8E1-716694E2DB29}">
      <dsp:nvSpPr>
        <dsp:cNvPr id="0" name=""/>
        <dsp:cNvSpPr/>
      </dsp:nvSpPr>
      <dsp:spPr>
        <a:xfrm>
          <a:off x="407340" y="4472452"/>
          <a:ext cx="5702769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551" tIns="0" rIns="21555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600" kern="1200" dirty="0">
              <a:latin typeface="Arial"/>
              <a:cs typeface="Arial"/>
            </a:rPr>
            <a:t>Prepare a </a:t>
          </a:r>
          <a:r>
            <a:rPr lang="pt-PT" sz="1600" kern="1200" dirty="0" err="1">
              <a:latin typeface="Arial"/>
              <a:cs typeface="Arial"/>
            </a:rPr>
            <a:t>reaction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strategy</a:t>
          </a:r>
          <a:r>
            <a:rPr lang="pt-PT" sz="1600" kern="1200" dirty="0">
              <a:latin typeface="Arial"/>
              <a:cs typeface="Arial"/>
            </a:rPr>
            <a:t> in </a:t>
          </a:r>
          <a:r>
            <a:rPr lang="pt-PT" sz="1600" kern="1200" dirty="0" err="1">
              <a:latin typeface="Arial"/>
              <a:cs typeface="Arial"/>
            </a:rPr>
            <a:t>the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event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of</a:t>
          </a:r>
          <a:r>
            <a:rPr lang="pt-PT" sz="1600" kern="1200" dirty="0">
              <a:latin typeface="Arial"/>
              <a:cs typeface="Arial"/>
            </a:rPr>
            <a:t> data </a:t>
          </a:r>
          <a:r>
            <a:rPr lang="pt-PT" sz="1600" kern="1200" dirty="0" err="1">
              <a:latin typeface="Arial"/>
              <a:cs typeface="Arial"/>
            </a:rPr>
            <a:t>loss</a:t>
          </a:r>
          <a:r>
            <a:rPr lang="pt-PT" sz="1600" kern="1200" dirty="0">
              <a:latin typeface="Arial"/>
              <a:cs typeface="Arial"/>
            </a:rPr>
            <a:t>.</a:t>
          </a:r>
        </a:p>
      </dsp:txBody>
      <dsp:txXfrm>
        <a:off x="430397" y="4495509"/>
        <a:ext cx="5656655" cy="426206"/>
      </dsp:txXfrm>
    </dsp:sp>
    <dsp:sp modelId="{00BDE2E8-A5EB-4863-AE19-C50E08CDD0FA}">
      <dsp:nvSpPr>
        <dsp:cNvPr id="0" name=""/>
        <dsp:cNvSpPr/>
      </dsp:nvSpPr>
      <dsp:spPr>
        <a:xfrm>
          <a:off x="0" y="5434372"/>
          <a:ext cx="814681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1EDB0-626D-4454-A6FC-D8EF94E51DB8}">
      <dsp:nvSpPr>
        <dsp:cNvPr id="0" name=""/>
        <dsp:cNvSpPr/>
      </dsp:nvSpPr>
      <dsp:spPr>
        <a:xfrm>
          <a:off x="407340" y="5198212"/>
          <a:ext cx="5702769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551" tIns="0" rIns="21555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600" kern="1200" dirty="0" err="1">
              <a:latin typeface="Arial"/>
              <a:cs typeface="Arial"/>
            </a:rPr>
            <a:t>Personal</a:t>
          </a:r>
          <a:r>
            <a:rPr lang="pt-PT" sz="1600" kern="1200" dirty="0">
              <a:latin typeface="Arial"/>
              <a:cs typeface="Arial"/>
            </a:rPr>
            <a:t> data can </a:t>
          </a:r>
          <a:r>
            <a:rPr lang="pt-PT" sz="1600" kern="1200" dirty="0" err="1">
              <a:latin typeface="Arial"/>
              <a:cs typeface="Arial"/>
            </a:rPr>
            <a:t>be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accessed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on</a:t>
          </a:r>
          <a:r>
            <a:rPr lang="pt-PT" sz="1600" kern="1200" dirty="0">
              <a:latin typeface="Arial"/>
              <a:cs typeface="Arial"/>
            </a:rPr>
            <a:t> a </a:t>
          </a:r>
          <a:r>
            <a:rPr lang="pt-PT" sz="1600" kern="1200" dirty="0" err="1">
              <a:latin typeface="Arial"/>
              <a:cs typeface="Arial"/>
            </a:rPr>
            <a:t>need</a:t>
          </a:r>
          <a:r>
            <a:rPr lang="pt-PT" sz="1600" kern="1200" dirty="0">
              <a:latin typeface="Arial"/>
              <a:cs typeface="Arial"/>
            </a:rPr>
            <a:t>-to-</a:t>
          </a:r>
          <a:r>
            <a:rPr lang="pt-PT" sz="1600" kern="1200" dirty="0" err="1">
              <a:latin typeface="Arial"/>
              <a:cs typeface="Arial"/>
            </a:rPr>
            <a:t>know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basis</a:t>
          </a:r>
          <a:r>
            <a:rPr lang="pt-PT" sz="1600" kern="1200" dirty="0">
              <a:latin typeface="Arial"/>
              <a:cs typeface="Arial"/>
            </a:rPr>
            <a:t>.</a:t>
          </a:r>
        </a:p>
      </dsp:txBody>
      <dsp:txXfrm>
        <a:off x="430397" y="5221269"/>
        <a:ext cx="5656655" cy="426206"/>
      </dsp:txXfrm>
    </dsp:sp>
    <dsp:sp modelId="{7F0D1026-B05A-4995-9E49-7A7B95FF5157}">
      <dsp:nvSpPr>
        <dsp:cNvPr id="0" name=""/>
        <dsp:cNvSpPr/>
      </dsp:nvSpPr>
      <dsp:spPr>
        <a:xfrm>
          <a:off x="0" y="6160132"/>
          <a:ext cx="8146814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4F2E2-BC59-444C-B013-4093D2113BA9}">
      <dsp:nvSpPr>
        <dsp:cNvPr id="0" name=""/>
        <dsp:cNvSpPr/>
      </dsp:nvSpPr>
      <dsp:spPr>
        <a:xfrm>
          <a:off x="407340" y="5923972"/>
          <a:ext cx="5702769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551" tIns="0" rIns="21555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600" kern="1200" dirty="0" err="1">
              <a:latin typeface="Arial"/>
              <a:cs typeface="Arial"/>
            </a:rPr>
            <a:t>Avoid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plagiarism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and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omitting</a:t>
          </a:r>
          <a:r>
            <a:rPr lang="pt-PT" sz="1600" kern="1200" dirty="0">
              <a:latin typeface="Arial"/>
              <a:cs typeface="Arial"/>
            </a:rPr>
            <a:t>, </a:t>
          </a:r>
          <a:r>
            <a:rPr lang="pt-PT" sz="1600" kern="1200" dirty="0" err="1">
              <a:latin typeface="Arial"/>
              <a:cs typeface="Arial"/>
            </a:rPr>
            <a:t>always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saying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the</a:t>
          </a:r>
          <a:r>
            <a:rPr lang="pt-PT" sz="1600" kern="1200" dirty="0">
              <a:latin typeface="Arial"/>
              <a:cs typeface="Arial"/>
            </a:rPr>
            <a:t> </a:t>
          </a:r>
          <a:r>
            <a:rPr lang="pt-PT" sz="1600" kern="1200" dirty="0" err="1">
              <a:latin typeface="Arial"/>
              <a:cs typeface="Arial"/>
            </a:rPr>
            <a:t>thrus</a:t>
          </a:r>
          <a:r>
            <a:rPr lang="pt-PT" sz="1600" kern="1200" dirty="0" err="1"/>
            <a:t>t</a:t>
          </a:r>
          <a:r>
            <a:rPr lang="pt-PT" sz="1600" kern="1200" dirty="0"/>
            <a:t>.</a:t>
          </a:r>
        </a:p>
      </dsp:txBody>
      <dsp:txXfrm>
        <a:off x="430397" y="5947029"/>
        <a:ext cx="5656655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90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583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376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777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92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5359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647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48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141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7709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11/23/2021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37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11/23/2021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‹nº›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4189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ndabergnow.com/2020/10/18/workshops-for-not-for-profit-organisation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www.mynextmove.org/vets/profile/summary/35-1012.00" TargetMode="External"/><Relationship Id="rId7" Type="http://schemas.openxmlformats.org/officeDocument/2006/relationships/hyperlink" Target="http://www.getrealphilippines.com/blog/2015/01/anti-english-filipino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www.flickr.com/photos/itkovian/3729792090/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8.jpeg"/><Relationship Id="rId9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usinesstopia.net/communication/berlo-model-communication" TargetMode="External"/><Relationship Id="rId4" Type="http://schemas.openxmlformats.org/officeDocument/2006/relationships/hyperlink" Target="mailto:farzaine@gmail.co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3" descr="Western food arranged on table">
            <a:extLst>
              <a:ext uri="{FF2B5EF4-FFF2-40B4-BE49-F238E27FC236}">
                <a16:creationId xmlns:a16="http://schemas.microsoft.com/office/drawing/2014/main" id="{E0249514-D9DB-4AFB-8B71-062632FD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6" b="15589"/>
          <a:stretch/>
        </p:blipFill>
        <p:spPr>
          <a:xfrm>
            <a:off x="65872" y="41763"/>
            <a:ext cx="12188932" cy="685799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pt-PT" sz="2000">
                <a:solidFill>
                  <a:srgbClr val="FFFFFF"/>
                </a:solidFill>
                <a:latin typeface="Calibri"/>
                <a:cs typeface="Calibri"/>
              </a:rPr>
              <a:t>Strategies for Effective Communication in a Business Setting</a:t>
            </a:r>
            <a:br>
              <a:rPr lang="en-US" sz="2000">
                <a:solidFill>
                  <a:srgbClr val="FFFFFF"/>
                </a:solidFill>
              </a:rPr>
            </a:br>
            <a:r>
              <a:rPr lang="pt-PT" sz="2000">
                <a:solidFill>
                  <a:srgbClr val="FFFFFF"/>
                </a:solidFill>
                <a:latin typeface="Calibri Light"/>
                <a:cs typeface="Calibri Light"/>
              </a:rPr>
              <a:t>Nandos`s Restaurant</a:t>
            </a:r>
            <a:endParaRPr lang="pt-PT" sz="2000">
              <a:solidFill>
                <a:srgbClr val="FFFFFF"/>
              </a:solidFill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pt-PT" sz="2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62154" y="4734077"/>
            <a:ext cx="4986084" cy="19498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pt-PT">
                <a:solidFill>
                  <a:srgbClr val="FFFFFF"/>
                </a:solidFill>
                <a:latin typeface="Calibri Light"/>
                <a:ea typeface="+mn-lt"/>
                <a:cs typeface="Calibri Light"/>
              </a:rPr>
              <a:t>Nandos`s Restaurant</a:t>
            </a:r>
            <a:endParaRPr lang="pt-PT">
              <a:solidFill>
                <a:srgbClr val="FFFFFF"/>
              </a:solidFill>
              <a:ea typeface="+mn-lt"/>
              <a:cs typeface="+mn-lt"/>
            </a:endParaRPr>
          </a:p>
          <a:p>
            <a:pPr algn="r"/>
            <a:endParaRPr lang="pt-PT">
              <a:solidFill>
                <a:srgbClr val="FFFFFF"/>
              </a:solidFill>
              <a:latin typeface="Calibri Light"/>
              <a:cs typeface="Calibri Light"/>
            </a:endParaRPr>
          </a:p>
          <a:p>
            <a:pPr algn="r"/>
            <a:endParaRPr lang="pt-PT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2" name="Diagrama 22">
            <a:extLst>
              <a:ext uri="{FF2B5EF4-FFF2-40B4-BE49-F238E27FC236}">
                <a16:creationId xmlns:a16="http://schemas.microsoft.com/office/drawing/2014/main" id="{468E4284-4B46-4374-9076-CB06F6B88D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1319318"/>
              </p:ext>
            </p:extLst>
          </p:nvPr>
        </p:nvGraphicFramePr>
        <p:xfrm>
          <a:off x="8350685" y="2122118"/>
          <a:ext cx="3423781" cy="41899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897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3" descr="Western food arranged on table">
            <a:extLst>
              <a:ext uri="{FF2B5EF4-FFF2-40B4-BE49-F238E27FC236}">
                <a16:creationId xmlns:a16="http://schemas.microsoft.com/office/drawing/2014/main" id="{E0249514-D9DB-4AFB-8B71-062632FD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6" b="15589"/>
          <a:stretch/>
        </p:blipFill>
        <p:spPr>
          <a:xfrm>
            <a:off x="20" y="9"/>
            <a:ext cx="12188932" cy="685799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endParaRPr lang="pt-PT" sz="2000" dirty="0">
              <a:solidFill>
                <a:srgbClr val="FFFFFF"/>
              </a:solidFill>
              <a:latin typeface="Calibri Light"/>
              <a:ea typeface="+mj-lt"/>
              <a:cs typeface="Calibri Light"/>
            </a:endParaRPr>
          </a:p>
          <a:p>
            <a:pPr>
              <a:lnSpc>
                <a:spcPct val="90000"/>
              </a:lnSpc>
            </a:pPr>
            <a:endParaRPr lang="pt-PT" sz="2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8642483" y="5913611"/>
            <a:ext cx="3096742" cy="1521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pt-PT">
                <a:solidFill>
                  <a:srgbClr val="FFFFFF"/>
                </a:solidFill>
                <a:latin typeface="Calibri Light"/>
                <a:ea typeface="+mn-lt"/>
                <a:cs typeface="Calibri Light"/>
              </a:rPr>
              <a:t>Nandos`s Restaurant</a:t>
            </a:r>
            <a:endParaRPr lang="pt-PT">
              <a:solidFill>
                <a:srgbClr val="FFFFFF"/>
              </a:solidFill>
              <a:ea typeface="+mn-lt"/>
              <a:cs typeface="+mn-lt"/>
            </a:endParaRPr>
          </a:p>
          <a:p>
            <a:pPr algn="r"/>
            <a:endParaRPr lang="pt-PT">
              <a:solidFill>
                <a:srgbClr val="FFFFFF"/>
              </a:solidFill>
              <a:latin typeface="Calibri Light"/>
              <a:cs typeface="Calibri Light"/>
            </a:endParaRPr>
          </a:p>
          <a:p>
            <a:pPr algn="r"/>
            <a:endParaRPr lang="pt-PT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4" name="Diagrama 24">
            <a:extLst>
              <a:ext uri="{FF2B5EF4-FFF2-40B4-BE49-F238E27FC236}">
                <a16:creationId xmlns:a16="http://schemas.microsoft.com/office/drawing/2014/main" id="{75C4A7B7-1FA3-42B5-80E3-80F32F2602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8075622"/>
              </p:ext>
            </p:extLst>
          </p:nvPr>
        </p:nvGraphicFramePr>
        <p:xfrm>
          <a:off x="3498267" y="1891443"/>
          <a:ext cx="6030147" cy="4429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8" name="CaixaDeTexto 117">
            <a:extLst>
              <a:ext uri="{FF2B5EF4-FFF2-40B4-BE49-F238E27FC236}">
                <a16:creationId xmlns:a16="http://schemas.microsoft.com/office/drawing/2014/main" id="{DD900970-7AD3-45FF-A7C1-324376FF2268}"/>
              </a:ext>
            </a:extLst>
          </p:cNvPr>
          <p:cNvSpPr txBox="1"/>
          <p:nvPr/>
        </p:nvSpPr>
        <p:spPr>
          <a:xfrm>
            <a:off x="1311058" y="914399"/>
            <a:ext cx="613566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Introduction</a:t>
            </a:r>
            <a:endParaRPr lang="pt-PT" dirty="0">
              <a:solidFill>
                <a:schemeClr val="bg1"/>
              </a:solidFill>
              <a:latin typeface="Seaford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755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A6AE04E6-B2D4-42B5-9E1C-079C5923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8995" y="976160"/>
            <a:ext cx="5470082" cy="73274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100"/>
              <a:t>Nandos`s Restaurant</a:t>
            </a:r>
          </a:p>
          <a:p>
            <a:pPr>
              <a:lnSpc>
                <a:spcPct val="90000"/>
              </a:lnSpc>
            </a:pPr>
            <a:br>
              <a:rPr lang="en-US" sz="4100"/>
            </a:br>
            <a:endParaRPr lang="en-US" sz="4100"/>
          </a:p>
        </p:txBody>
      </p:sp>
      <p:pic>
        <p:nvPicPr>
          <p:cNvPr id="16" name="Picture 15" descr="Diner restaurant">
            <a:extLst>
              <a:ext uri="{FF2B5EF4-FFF2-40B4-BE49-F238E27FC236}">
                <a16:creationId xmlns:a16="http://schemas.microsoft.com/office/drawing/2014/main" id="{B11D7C4E-29CD-4858-87D7-F992481C3B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417" r="2" b="12293"/>
          <a:stretch/>
        </p:blipFill>
        <p:spPr>
          <a:xfrm>
            <a:off x="482600" y="489856"/>
            <a:ext cx="5102674" cy="2939144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1FC706A1-458E-4A44-AF41-82895EB66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Imagem 5" descr="Group of diverse people having a business meeting | Free ...">
            <a:extLst>
              <a:ext uri="{FF2B5EF4-FFF2-40B4-BE49-F238E27FC236}">
                <a16:creationId xmlns:a16="http://schemas.microsoft.com/office/drawing/2014/main" id="{BD88CEEC-2B13-4C40-A308-97F28FCA11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15912" r="2" b="2"/>
          <a:stretch/>
        </p:blipFill>
        <p:spPr>
          <a:xfrm>
            <a:off x="482600" y="3428997"/>
            <a:ext cx="5102674" cy="2939144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FFF36B01-65EA-4218-A9A9-6DFF2C1CD67C}"/>
              </a:ext>
            </a:extLst>
          </p:cNvPr>
          <p:cNvSpPr txBox="1"/>
          <p:nvPr/>
        </p:nvSpPr>
        <p:spPr>
          <a:xfrm>
            <a:off x="6093738" y="1771366"/>
            <a:ext cx="5959266" cy="4106919"/>
          </a:xfr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600" dirty="0"/>
              <a:t>Theories and Communication models on staff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11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The Interactive Model of Schramm: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</a:pPr>
            <a:r>
              <a:rPr lang="en-US" dirty="0"/>
              <a:t>Two eyes' ways sender and receiver: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</a:pPr>
            <a:r>
              <a:rPr lang="en-US" dirty="0"/>
              <a:t>Brain Drain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Berlo's Communication Model and Components (SMCR)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Improve model of Shannon and Weaver more efficient.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Face-to face 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Speak clearly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Attitude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Feelings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dirty="0"/>
              <a:t>Understood each other between manager and staff.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br>
              <a:rPr lang="en-US" sz="800" dirty="0"/>
            </a:br>
            <a:endParaRPr lang="en-US" sz="80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800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6101EA5F-1B29-456F-AF6D-233CCD813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23468C63-3B92-420A-9D00-2FCF66AACD50}"/>
              </a:ext>
            </a:extLst>
          </p:cNvPr>
          <p:cNvSpPr/>
          <p:nvPr/>
        </p:nvSpPr>
        <p:spPr>
          <a:xfrm>
            <a:off x="6193837" y="5464763"/>
            <a:ext cx="5277553" cy="8278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pt-PT" dirty="0">
              <a:ea typeface="+mn-lt"/>
              <a:cs typeface="+mn-lt"/>
            </a:endParaRPr>
          </a:p>
          <a:p>
            <a:endParaRPr lang="pt-PT" dirty="0">
              <a:ea typeface="+mn-lt"/>
              <a:cs typeface="+mn-lt"/>
            </a:endParaRPr>
          </a:p>
          <a:p>
            <a:endParaRPr lang="pt-PT" dirty="0">
              <a:ea typeface="+mn-lt"/>
              <a:cs typeface="+mn-lt"/>
            </a:endParaRPr>
          </a:p>
          <a:p>
            <a:endParaRPr lang="pt-PT" dirty="0">
              <a:ea typeface="+mn-lt"/>
              <a:cs typeface="+mn-lt"/>
            </a:endParaRPr>
          </a:p>
          <a:p>
            <a:r>
              <a:rPr lang="pt-PT" sz="1000">
                <a:ea typeface="+mn-lt"/>
                <a:cs typeface="+mn-lt"/>
              </a:rPr>
              <a:t>Keller, K. L., (2009).Robbins and Coulter, (2017);</a:t>
            </a:r>
            <a:endParaRPr lang="pt-PT" sz="1000"/>
          </a:p>
          <a:p>
            <a:r>
              <a:rPr lang="pt-PT" sz="1000">
                <a:ea typeface="+mn-lt"/>
                <a:cs typeface="+mn-lt"/>
              </a:rPr>
              <a:t>Griffith and Dunham, (2015), pg. 93.The Shannon &amp; Weaver Mathematic theory, (1949).Wilbur  Schramm’s, (1954).</a:t>
            </a:r>
          </a:p>
          <a:p>
            <a:endParaRPr lang="pt-PT" sz="1000" dirty="0">
              <a:ea typeface="+mn-lt"/>
              <a:cs typeface="+mn-lt"/>
            </a:endParaRPr>
          </a:p>
          <a:p>
            <a:endParaRPr lang="pt-PT" dirty="0">
              <a:ea typeface="+mn-lt"/>
              <a:cs typeface="+mn-lt"/>
            </a:endParaRPr>
          </a:p>
          <a:p>
            <a:pPr algn="ctr"/>
            <a:endParaRPr lang="pt-PT" dirty="0"/>
          </a:p>
          <a:p>
            <a:pPr algn="ctr"/>
            <a:endParaRPr lang="pt-PT" dirty="0"/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691130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74B3B50-1B5F-4AA4-9214-E68DD8B201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8121" r="6" b="16865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80FB4A0-D942-4AFB-9F27-20C905CA7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>
                <a:solidFill>
                  <a:srgbClr val="FFFFFF"/>
                </a:solidFill>
              </a:rPr>
              <a:t>One appropriate communication model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D02D326-F829-4915-A540-3A4D5ADFC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528E080-CC35-4F6C-9D3C-949904DC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CaixaDeTexto 3">
            <a:extLst>
              <a:ext uri="{FF2B5EF4-FFF2-40B4-BE49-F238E27FC236}">
                <a16:creationId xmlns:a16="http://schemas.microsoft.com/office/drawing/2014/main" id="{C70EBF56-B19A-4140-9115-F9E8F6461D89}"/>
              </a:ext>
            </a:extLst>
          </p:cNvPr>
          <p:cNvSpPr txBox="1"/>
          <p:nvPr/>
        </p:nvSpPr>
        <p:spPr>
          <a:xfrm>
            <a:off x="547511" y="3727215"/>
            <a:ext cx="500097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Berlo's Communication Model and Components (SMCR)</a:t>
            </a: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4 elements individual </a:t>
            </a:r>
          </a:p>
          <a:p>
            <a:r>
              <a:rPr lang="en-US" dirty="0">
                <a:solidFill>
                  <a:schemeClr val="bg1"/>
                </a:solidFill>
              </a:rPr>
              <a:t>Speak clearly to staff and customers;</a:t>
            </a:r>
          </a:p>
          <a:p>
            <a:r>
              <a:rPr lang="en-US" dirty="0">
                <a:solidFill>
                  <a:schemeClr val="bg1"/>
                </a:solidFill>
              </a:rPr>
              <a:t>Understood them;</a:t>
            </a:r>
          </a:p>
          <a:p>
            <a:r>
              <a:rPr lang="en-US" dirty="0">
                <a:solidFill>
                  <a:schemeClr val="bg1"/>
                </a:solidFill>
              </a:rPr>
              <a:t>Be active listening;</a:t>
            </a:r>
          </a:p>
          <a:p>
            <a:r>
              <a:rPr lang="en-US" dirty="0">
                <a:solidFill>
                  <a:schemeClr val="bg1"/>
                </a:solidFill>
              </a:rPr>
              <a:t>The goal is to get everyone on staff motivation.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Imagem 6" descr="Uma imagem com texto, pessoa, interior, grupo&#10;&#10;Descrição gerada automaticamente">
            <a:extLst>
              <a:ext uri="{FF2B5EF4-FFF2-40B4-BE49-F238E27FC236}">
                <a16:creationId xmlns:a16="http://schemas.microsoft.com/office/drawing/2014/main" id="{1E6C3614-ACC8-4E74-92D4-E0A0B3B02D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12179" y="445989"/>
            <a:ext cx="5979346" cy="41503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EE63B476-E4C4-4D0E-8DE8-A5653D457E3B}"/>
              </a:ext>
            </a:extLst>
          </p:cNvPr>
          <p:cNvSpPr txBox="1"/>
          <p:nvPr/>
        </p:nvSpPr>
        <p:spPr>
          <a:xfrm>
            <a:off x="6869290" y="5584062"/>
            <a:ext cx="4492977" cy="656166"/>
          </a:xfrm>
          <a:prstGeom prst="rect">
            <a:avLst/>
          </a:prstGeom>
        </p:spPr>
        <p:txBody>
          <a:bodyPr lIns="91440" tIns="45720" rIns="91440" bIns="45720" anchor="t">
            <a:normAutofit fontScale="850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Source: online research on Bing</a:t>
            </a:r>
          </a:p>
          <a:p>
            <a:r>
              <a:rPr lang="pt-PT">
                <a:solidFill>
                  <a:schemeClr val="bg1"/>
                </a:solidFill>
                <a:ea typeface="+mn-lt"/>
                <a:cs typeface="+mn-lt"/>
              </a:rPr>
              <a:t>Chapter 1 of Rayudu, (2009).Berlo’s Model of Communication,(1960)</a:t>
            </a:r>
            <a:r>
              <a:rPr lang="pt-PT" dirty="0">
                <a:ea typeface="+mn-lt"/>
                <a:cs typeface="+mn-lt"/>
              </a:rPr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822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81F914-4291-4C8C-A243-2C99A9B7A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3918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81007" y="4134848"/>
            <a:ext cx="10384741" cy="20062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pt-PT" sz="2800" dirty="0" err="1">
                <a:ea typeface="+mj-lt"/>
                <a:cs typeface="+mj-lt"/>
              </a:rPr>
              <a:t>Different</a:t>
            </a:r>
            <a:r>
              <a:rPr lang="pt-PT" sz="2800" dirty="0">
                <a:ea typeface="+mj-lt"/>
                <a:cs typeface="+mj-lt"/>
              </a:rPr>
              <a:t> </a:t>
            </a:r>
            <a:r>
              <a:rPr lang="pt-PT" sz="2800" dirty="0" err="1">
                <a:ea typeface="+mj-lt"/>
                <a:cs typeface="+mj-lt"/>
              </a:rPr>
              <a:t>channel</a:t>
            </a:r>
            <a:r>
              <a:rPr lang="pt-PT" sz="2800" dirty="0">
                <a:ea typeface="+mj-lt"/>
                <a:cs typeface="+mj-lt"/>
              </a:rPr>
              <a:t> </a:t>
            </a:r>
            <a:r>
              <a:rPr lang="pt-PT" sz="2800" dirty="0" err="1">
                <a:ea typeface="+mj-lt"/>
                <a:cs typeface="+mj-lt"/>
              </a:rPr>
              <a:t>of</a:t>
            </a:r>
            <a:r>
              <a:rPr lang="pt-PT" sz="2800" dirty="0">
                <a:ea typeface="+mj-lt"/>
                <a:cs typeface="+mj-lt"/>
              </a:rPr>
              <a:t> </a:t>
            </a:r>
            <a:r>
              <a:rPr lang="pt-PT" sz="2800" dirty="0" err="1">
                <a:ea typeface="+mj-lt"/>
                <a:cs typeface="+mj-lt"/>
              </a:rPr>
              <a:t>communication</a:t>
            </a:r>
            <a:br>
              <a:rPr lang="pt-PT" sz="2800" dirty="0">
                <a:latin typeface="Calibri"/>
                <a:cs typeface="Calibri"/>
              </a:rPr>
            </a:br>
            <a:r>
              <a:rPr lang="pt-PT" sz="2800" dirty="0" err="1">
                <a:ea typeface="+mj-lt"/>
                <a:cs typeface="+mj-lt"/>
              </a:rPr>
              <a:t>The</a:t>
            </a:r>
            <a:r>
              <a:rPr lang="pt-PT" sz="2800" dirty="0">
                <a:ea typeface="+mj-lt"/>
                <a:cs typeface="+mj-lt"/>
              </a:rPr>
              <a:t> </a:t>
            </a:r>
            <a:r>
              <a:rPr lang="pt-PT" sz="2800" dirty="0" err="1">
                <a:ea typeface="+mj-lt"/>
                <a:cs typeface="+mj-lt"/>
              </a:rPr>
              <a:t>Lendle-Daft</a:t>
            </a:r>
            <a:r>
              <a:rPr lang="pt-PT" sz="2800" dirty="0">
                <a:ea typeface="+mj-lt"/>
                <a:cs typeface="+mj-lt"/>
              </a:rPr>
              <a:t> </a:t>
            </a:r>
            <a:r>
              <a:rPr lang="pt-PT" sz="2800" dirty="0" err="1">
                <a:ea typeface="+mj-lt"/>
                <a:cs typeface="+mj-lt"/>
              </a:rPr>
              <a:t>model</a:t>
            </a:r>
            <a:r>
              <a:rPr lang="pt-PT" sz="2800" dirty="0">
                <a:ea typeface="+mj-lt"/>
                <a:cs typeface="+mj-lt"/>
              </a:rPr>
              <a:t> </a:t>
            </a:r>
            <a:r>
              <a:rPr lang="pt-PT" sz="2800" dirty="0" err="1">
                <a:ea typeface="+mj-lt"/>
                <a:cs typeface="+mj-lt"/>
              </a:rPr>
              <a:t>Channel</a:t>
            </a:r>
            <a:r>
              <a:rPr lang="pt-PT" sz="2800" dirty="0">
                <a:ea typeface="+mj-lt"/>
                <a:cs typeface="+mj-lt"/>
              </a:rPr>
              <a:t> </a:t>
            </a:r>
            <a:r>
              <a:rPr lang="pt-PT" sz="2800" dirty="0" err="1">
                <a:ea typeface="+mj-lt"/>
                <a:cs typeface="+mj-lt"/>
              </a:rPr>
              <a:t>Richness</a:t>
            </a:r>
            <a:r>
              <a:rPr lang="pt-PT" sz="2800" dirty="0">
                <a:ea typeface="+mj-lt"/>
                <a:cs typeface="+mj-lt"/>
              </a:rPr>
              <a:t> </a:t>
            </a:r>
            <a:r>
              <a:rPr lang="pt-PT" sz="2800" dirty="0" err="1">
                <a:ea typeface="+mj-lt"/>
                <a:cs typeface="+mj-lt"/>
              </a:rPr>
              <a:t>Hierarchy</a:t>
            </a:r>
            <a:r>
              <a:rPr lang="pt-PT" sz="2800" dirty="0">
                <a:ea typeface="+mj-lt"/>
                <a:cs typeface="+mj-lt"/>
              </a:rPr>
              <a:t>:</a:t>
            </a:r>
            <a:endParaRPr lang="pt-PT" sz="2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pt-PT" sz="5100"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481007" y="689907"/>
            <a:ext cx="4862473" cy="295506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dirty="0" err="1">
                <a:latin typeface="Calibri Light"/>
                <a:ea typeface="+mn-lt"/>
                <a:cs typeface="Calibri Light"/>
              </a:rPr>
              <a:t>Nandos`s</a:t>
            </a:r>
            <a:endParaRPr lang="pt-PT" dirty="0" err="1">
              <a:latin typeface="Seaford"/>
              <a:ea typeface="+mn-lt"/>
              <a:cs typeface="Calibri Light"/>
            </a:endParaRPr>
          </a:p>
          <a:p>
            <a:r>
              <a:rPr lang="pt-PT" dirty="0" err="1">
                <a:latin typeface="Calibri Light"/>
                <a:ea typeface="+mn-lt"/>
                <a:cs typeface="Calibri Light"/>
              </a:rPr>
              <a:t>Restaurant</a:t>
            </a:r>
            <a:endParaRPr lang="pt-PT" dirty="0" err="1">
              <a:ea typeface="+mn-lt"/>
              <a:cs typeface="+mn-lt"/>
            </a:endParaRPr>
          </a:p>
          <a:p>
            <a:endParaRPr lang="pt-PT">
              <a:latin typeface="Calibri Light"/>
              <a:cs typeface="Calibri Light"/>
            </a:endParaRPr>
          </a:p>
          <a:p>
            <a:endParaRPr lang="pt-PT">
              <a:cs typeface="Calibri"/>
            </a:endParaRPr>
          </a:p>
        </p:txBody>
      </p:sp>
      <p:pic>
        <p:nvPicPr>
          <p:cNvPr id="12" name="Picture 3" descr="Western food arranged on table">
            <a:extLst>
              <a:ext uri="{FF2B5EF4-FFF2-40B4-BE49-F238E27FC236}">
                <a16:creationId xmlns:a16="http://schemas.microsoft.com/office/drawing/2014/main" id="{E0249514-D9DB-4AFB-8B71-062632FD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1" b="6774"/>
          <a:stretch/>
        </p:blipFill>
        <p:spPr>
          <a:xfrm>
            <a:off x="6096000" y="489856"/>
            <a:ext cx="5533671" cy="3443453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E91908B-36DE-4AF0-AF4E-86345ACAE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2E68B33-6C60-44D4-9A86-78F338A4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Imagem 4">
            <a:extLst>
              <a:ext uri="{FF2B5EF4-FFF2-40B4-BE49-F238E27FC236}">
                <a16:creationId xmlns:a16="http://schemas.microsoft.com/office/drawing/2014/main" id="{D4473E25-26F5-4F5E-BEEE-6A70B3701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4770" y="761722"/>
            <a:ext cx="3260607" cy="2747521"/>
          </a:xfrm>
          <a:prstGeom prst="rect">
            <a:avLst/>
          </a:prstGeom>
        </p:spPr>
      </p:pic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23468C63-3B92-420A-9D00-2FCF66AACD50}"/>
              </a:ext>
            </a:extLst>
          </p:cNvPr>
          <p:cNvSpPr/>
          <p:nvPr/>
        </p:nvSpPr>
        <p:spPr>
          <a:xfrm>
            <a:off x="7727244" y="4439356"/>
            <a:ext cx="3866443" cy="18062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PT">
                <a:ea typeface="+mn-lt"/>
                <a:cs typeface="+mn-lt"/>
              </a:rPr>
              <a:t>Morgan, (2017)</a:t>
            </a:r>
            <a:endParaRPr lang="pt-PT"/>
          </a:p>
          <a:p>
            <a:pPr algn="ctr"/>
            <a:r>
              <a:rPr lang="pt-PT">
                <a:ea typeface="+mn-lt"/>
                <a:cs typeface="+mn-lt"/>
              </a:rPr>
              <a:t>Source: Taylor. S (1996)</a:t>
            </a:r>
            <a:endParaRPr lang="pt-PT"/>
          </a:p>
          <a:p>
            <a:pPr algn="ctr"/>
            <a:r>
              <a:rPr lang="pt-PT">
                <a:ea typeface="+mn-lt"/>
                <a:cs typeface="+mn-lt"/>
              </a:rPr>
              <a:t>Source: Quintanilla and Wahl(2017)</a:t>
            </a:r>
            <a:endParaRPr lang="pt-PT"/>
          </a:p>
          <a:p>
            <a:pPr algn="ctr"/>
            <a:endParaRPr lang="pt-PT" dirty="0"/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405236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214A199-C376-42E7-89C7-728E540A22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49" y="486499"/>
            <a:ext cx="5634798" cy="1437765"/>
          </a:xfrm>
        </p:spPr>
        <p:txBody>
          <a:bodyPr anchor="b">
            <a:normAutofit/>
          </a:bodyPr>
          <a:lstStyle/>
          <a:p>
            <a:r>
              <a:rPr lang="pt-PT" sz="3600" dirty="0" err="1">
                <a:ea typeface="+mj-lt"/>
                <a:cs typeface="+mj-lt"/>
              </a:rPr>
              <a:t>Barriers</a:t>
            </a:r>
            <a:r>
              <a:rPr lang="pt-PT" sz="3600" dirty="0">
                <a:ea typeface="+mj-lt"/>
                <a:cs typeface="+mj-lt"/>
              </a:rPr>
              <a:t> to </a:t>
            </a:r>
            <a:r>
              <a:rPr lang="pt-PT" sz="3600" dirty="0" err="1">
                <a:ea typeface="+mj-lt"/>
                <a:cs typeface="+mj-lt"/>
              </a:rPr>
              <a:t>communication</a:t>
            </a:r>
            <a:r>
              <a:rPr lang="pt-PT" sz="3600" dirty="0">
                <a:ea typeface="+mj-lt"/>
                <a:cs typeface="+mj-lt"/>
              </a:rPr>
              <a:t> </a:t>
            </a:r>
            <a:r>
              <a:rPr lang="pt-PT" sz="3600" dirty="0" err="1">
                <a:ea typeface="+mj-lt"/>
                <a:cs typeface="+mj-lt"/>
              </a:rPr>
              <a:t>effectively</a:t>
            </a:r>
            <a:endParaRPr lang="pt-PT" sz="3600" dirty="0" err="1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1A7AD8E-BEB9-410F-869E-A57DA3DBA5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07" y="1875821"/>
            <a:ext cx="5653613" cy="4355343"/>
          </a:xfrm>
        </p:spPr>
        <p:txBody>
          <a:bodyPr anchor="t">
            <a:normAutofit fontScale="92500" lnSpcReduction="10000"/>
          </a:bodyPr>
          <a:lstStyle/>
          <a:p>
            <a:pPr marL="285750" indent="-285750">
              <a:buFont typeface="Wingdings" panose="020B0604020202020204" pitchFamily="34" charset="0"/>
              <a:buChar char="Ø"/>
            </a:pPr>
            <a:r>
              <a:rPr lang="pt-PT" sz="1600" dirty="0" err="1">
                <a:ea typeface="+mn-lt"/>
                <a:cs typeface="+mn-lt"/>
              </a:rPr>
              <a:t>Language</a:t>
            </a:r>
            <a:endParaRPr lang="pt-PT" sz="1600" dirty="0" err="1"/>
          </a:p>
          <a:p>
            <a:r>
              <a:rPr lang="pt-PT" sz="1600" dirty="0" err="1"/>
              <a:t>Inappropriate</a:t>
            </a:r>
            <a:endParaRPr lang="pt-PT" sz="1600"/>
          </a:p>
          <a:p>
            <a:r>
              <a:rPr lang="pt-PT" sz="1600" dirty="0" err="1"/>
              <a:t>Misunderstanding</a:t>
            </a:r>
            <a:endParaRPr lang="pt-PT" sz="1600"/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PT" sz="1600" dirty="0" err="1"/>
              <a:t>Attitude</a:t>
            </a:r>
            <a:r>
              <a:rPr lang="pt-PT" sz="1600" dirty="0"/>
              <a:t> </a:t>
            </a:r>
          </a:p>
          <a:p>
            <a:r>
              <a:rPr lang="pt-PT" sz="1600" dirty="0" err="1"/>
              <a:t>Lack</a:t>
            </a:r>
            <a:r>
              <a:rPr lang="pt-PT" sz="1600" dirty="0"/>
              <a:t> </a:t>
            </a:r>
            <a:r>
              <a:rPr lang="pt-PT" sz="1600" dirty="0" err="1"/>
              <a:t>of</a:t>
            </a:r>
            <a:r>
              <a:rPr lang="pt-PT" sz="1600" dirty="0"/>
              <a:t> </a:t>
            </a:r>
            <a:r>
              <a:rPr lang="pt-PT" sz="1600" dirty="0" err="1"/>
              <a:t>patience</a:t>
            </a:r>
            <a:endParaRPr lang="pt-PT" sz="1600"/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pt-PT" sz="1600" dirty="0" err="1"/>
              <a:t>Emotion</a:t>
            </a:r>
            <a:endParaRPr lang="pt-PT" sz="1600" dirty="0"/>
          </a:p>
          <a:p>
            <a:r>
              <a:rPr lang="pt-PT" sz="1600" dirty="0"/>
              <a:t>Feeling</a:t>
            </a:r>
          </a:p>
          <a:p>
            <a:r>
              <a:rPr lang="pt-PT" sz="1600" dirty="0" err="1">
                <a:ea typeface="+mn-lt"/>
                <a:cs typeface="+mn-lt"/>
              </a:rPr>
              <a:t>Judgement</a:t>
            </a:r>
            <a:endParaRPr lang="pt-PT" dirty="0" err="1"/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PT" sz="1600" dirty="0" err="1"/>
              <a:t>Information</a:t>
            </a:r>
            <a:r>
              <a:rPr lang="pt-PT" sz="1600" dirty="0"/>
              <a:t> </a:t>
            </a:r>
            <a:r>
              <a:rPr lang="pt-PT" sz="1600" dirty="0" err="1"/>
              <a:t>overload</a:t>
            </a:r>
            <a:endParaRPr lang="pt-PT" sz="1600" dirty="0"/>
          </a:p>
          <a:p>
            <a:r>
              <a:rPr lang="pt-PT" sz="1600" dirty="0"/>
              <a:t>Too </a:t>
            </a:r>
            <a:r>
              <a:rPr lang="pt-PT" sz="1600" dirty="0" err="1"/>
              <a:t>many</a:t>
            </a:r>
            <a:r>
              <a:rPr lang="pt-PT" sz="1600" dirty="0"/>
              <a:t> </a:t>
            </a:r>
            <a:r>
              <a:rPr lang="pt-PT" sz="1600" dirty="0" err="1"/>
              <a:t>thinkings</a:t>
            </a:r>
            <a:r>
              <a:rPr lang="pt-PT" sz="1600" dirty="0"/>
              <a:t> to do </a:t>
            </a:r>
            <a:r>
              <a:rPr lang="pt-PT" sz="1600" dirty="0" err="1"/>
              <a:t>the</a:t>
            </a:r>
            <a:r>
              <a:rPr lang="pt-PT" sz="1600" dirty="0"/>
              <a:t> </a:t>
            </a:r>
            <a:r>
              <a:rPr lang="pt-PT" sz="1600" dirty="0" err="1"/>
              <a:t>same</a:t>
            </a:r>
            <a:r>
              <a:rPr lang="pt-PT" sz="1600" dirty="0"/>
              <a:t> time.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pt-PT" sz="1600" dirty="0" err="1">
                <a:ea typeface="+mn-lt"/>
                <a:cs typeface="+mn-lt"/>
              </a:rPr>
              <a:t>Defensive</a:t>
            </a:r>
            <a:endParaRPr lang="pt-PT" sz="1600" dirty="0" err="1"/>
          </a:p>
          <a:p>
            <a:r>
              <a:rPr lang="pt-PT" sz="1600" dirty="0" err="1">
                <a:ea typeface="+mn-lt"/>
                <a:cs typeface="+mn-lt"/>
              </a:rPr>
              <a:t>Anxiety</a:t>
            </a:r>
            <a:endParaRPr lang="pt-PT" dirty="0" err="1"/>
          </a:p>
          <a:p>
            <a:r>
              <a:rPr lang="pt-PT" sz="1600">
                <a:ea typeface="+mn-lt"/>
                <a:cs typeface="+mn-lt"/>
              </a:rPr>
              <a:t>Stress </a:t>
            </a:r>
            <a:endParaRPr lang="pt-PT" dirty="0"/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pt-PT" sz="1600" dirty="0"/>
          </a:p>
          <a:p>
            <a:endParaRPr lang="pt-PT" sz="1600" dirty="0"/>
          </a:p>
          <a:p>
            <a:endParaRPr lang="pt-PT" sz="1600" dirty="0"/>
          </a:p>
          <a:p>
            <a:endParaRPr lang="pt-PT" dirty="0"/>
          </a:p>
          <a:p>
            <a:endParaRPr lang="pt-PT" dirty="0"/>
          </a:p>
          <a:p>
            <a:endParaRPr lang="pt-PT" dirty="0"/>
          </a:p>
          <a:p>
            <a:endParaRPr lang="pt-PT" dirty="0" err="1"/>
          </a:p>
        </p:txBody>
      </p:sp>
      <p:pic>
        <p:nvPicPr>
          <p:cNvPr id="7" name="Imagem 7" descr="Uma imagem com pessoa, pessoas&#10;&#10;Descrição gerada automaticamente">
            <a:extLst>
              <a:ext uri="{FF2B5EF4-FFF2-40B4-BE49-F238E27FC236}">
                <a16:creationId xmlns:a16="http://schemas.microsoft.com/office/drawing/2014/main" id="{8B1CA5A8-308B-41B6-B96A-24FDC64667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8196"/>
          <a:stretch/>
        </p:blipFill>
        <p:spPr>
          <a:xfrm>
            <a:off x="5936909" y="489855"/>
            <a:ext cx="5692763" cy="293975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C84CC28-1690-471E-9AE2-3198EB8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Imagem 12" descr="Uma imagem com pessoa, interior, parede, em pé&#10;&#10;Descrição gerada automaticamente">
            <a:extLst>
              <a:ext uri="{FF2B5EF4-FFF2-40B4-BE49-F238E27FC236}">
                <a16:creationId xmlns:a16="http://schemas.microsoft.com/office/drawing/2014/main" id="{DDFC9CE5-AAAE-4230-911B-A261F967AE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858" r="20511" b="-3"/>
          <a:stretch/>
        </p:blipFill>
        <p:spPr>
          <a:xfrm>
            <a:off x="5936909" y="3428384"/>
            <a:ext cx="2846381" cy="2939754"/>
          </a:xfrm>
          <a:prstGeom prst="rect">
            <a:avLst/>
          </a:prstGeom>
        </p:spPr>
      </p:pic>
      <p:pic>
        <p:nvPicPr>
          <p:cNvPr id="4" name="Imagem 4" descr="Uma imagem com texto&#10;&#10;Descrição gerada automaticamente">
            <a:extLst>
              <a:ext uri="{FF2B5EF4-FFF2-40B4-BE49-F238E27FC236}">
                <a16:creationId xmlns:a16="http://schemas.microsoft.com/office/drawing/2014/main" id="{12341829-E87F-4DFD-9983-30FE7029F3D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827" r="25554" b="-2"/>
          <a:stretch/>
        </p:blipFill>
        <p:spPr>
          <a:xfrm>
            <a:off x="8783292" y="3428384"/>
            <a:ext cx="2846381" cy="2939754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26E6137-4B85-4A65-BCC4-9BAB3D0D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CaixaDeTexto 4">
            <a:extLst>
              <a:ext uri="{FF2B5EF4-FFF2-40B4-BE49-F238E27FC236}">
                <a16:creationId xmlns:a16="http://schemas.microsoft.com/office/drawing/2014/main" id="{8CBEEF23-D000-4838-8B5B-AB0E94CA4721}"/>
              </a:ext>
            </a:extLst>
          </p:cNvPr>
          <p:cNvSpPr txBox="1"/>
          <p:nvPr/>
        </p:nvSpPr>
        <p:spPr>
          <a:xfrm>
            <a:off x="8883081" y="6870700"/>
            <a:ext cx="330891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Esta Fotografia</a:t>
            </a:r>
            <a:r>
              <a:rPr lang="en-US" sz="700">
                <a:solidFill>
                  <a:srgbClr val="FFFFFF"/>
                </a:solidFill>
              </a:rPr>
              <a:t> por Autor desconhecido está licenciada sob a licença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400429C-BD5B-40F5-93D9-EE631BEE941E}"/>
              </a:ext>
            </a:extLst>
          </p:cNvPr>
          <p:cNvSpPr txBox="1"/>
          <p:nvPr/>
        </p:nvSpPr>
        <p:spPr>
          <a:xfrm>
            <a:off x="8474641" y="3229554"/>
            <a:ext cx="315503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Esta Fotografia</a:t>
            </a:r>
            <a:r>
              <a:rPr lang="en-US" sz="700">
                <a:solidFill>
                  <a:srgbClr val="FFFFFF"/>
                </a:solidFill>
              </a:rPr>
              <a:t> por Autor desconhecido está licenciada sob a licença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DA5A3A22-4A9C-41E4-8A8B-0A0AF8B90A6F}"/>
              </a:ext>
            </a:extLst>
          </p:cNvPr>
          <p:cNvSpPr txBox="1"/>
          <p:nvPr/>
        </p:nvSpPr>
        <p:spPr>
          <a:xfrm>
            <a:off x="5397956" y="6870700"/>
            <a:ext cx="347242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Esta Fotografia</a:t>
            </a:r>
            <a:r>
              <a:rPr lang="en-US" sz="700">
                <a:solidFill>
                  <a:srgbClr val="FFFFFF"/>
                </a:solidFill>
              </a:rPr>
              <a:t> por Autor desconhecido está licenciada sob a licença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23468C63-3B92-420A-9D00-2FCF66AACD50}"/>
              </a:ext>
            </a:extLst>
          </p:cNvPr>
          <p:cNvSpPr/>
          <p:nvPr/>
        </p:nvSpPr>
        <p:spPr>
          <a:xfrm>
            <a:off x="7727244" y="5380096"/>
            <a:ext cx="3866443" cy="8654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pt-PT" dirty="0">
              <a:ea typeface="+mn-lt"/>
              <a:cs typeface="+mn-lt"/>
            </a:endParaRPr>
          </a:p>
          <a:p>
            <a:pPr algn="ctr"/>
            <a:endParaRPr lang="pt-PT" dirty="0">
              <a:ea typeface="+mn-lt"/>
              <a:cs typeface="+mn-lt"/>
            </a:endParaRPr>
          </a:p>
          <a:p>
            <a:pPr algn="ctr"/>
            <a:r>
              <a:rPr lang="pt-PT">
                <a:ea typeface="+mn-lt"/>
                <a:cs typeface="+mn-lt"/>
              </a:rPr>
              <a:t>Adapted from Boddy, (2017), p517.</a:t>
            </a:r>
            <a:endParaRPr lang="pt-PT"/>
          </a:p>
          <a:p>
            <a:pPr algn="ctr"/>
            <a:r>
              <a:rPr lang="pt-PT">
                <a:ea typeface="+mn-lt"/>
                <a:cs typeface="+mn-lt"/>
              </a:rPr>
              <a:t>(Adapted from Boddy, 2017, p517).</a:t>
            </a:r>
            <a:endParaRPr lang="pt-PT"/>
          </a:p>
          <a:p>
            <a:pPr algn="ctr"/>
            <a:endParaRPr lang="pt-PT" dirty="0"/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53372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7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673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2EE38333-A13F-41AC-BA0D-76CADE80C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2460" r="10873"/>
          <a:stretch/>
        </p:blipFill>
        <p:spPr>
          <a:xfrm>
            <a:off x="56464" y="-65842"/>
            <a:ext cx="6095979" cy="6857990"/>
          </a:xfrm>
          <a:prstGeom prst="rect">
            <a:avLst/>
          </a:prstGeom>
        </p:spPr>
      </p:pic>
      <p:pic>
        <p:nvPicPr>
          <p:cNvPr id="4" name="Picture 3" descr="Western food arranged on table">
            <a:extLst>
              <a:ext uri="{FF2B5EF4-FFF2-40B4-BE49-F238E27FC236}">
                <a16:creationId xmlns:a16="http://schemas.microsoft.com/office/drawing/2014/main" id="{FB4FCD1A-08EC-4D89-B335-CB34FBB9B34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l="20334" r="20332" b="-1"/>
          <a:stretch/>
        </p:blipFill>
        <p:spPr>
          <a:xfrm>
            <a:off x="6095999" y="10"/>
            <a:ext cx="6096001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6171FCA9-06E5-467D-B13C-F74FB3DCE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32032"/>
            <a:ext cx="5613399" cy="2736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Overcome the barriers 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F3F73EEA-748B-4195-BBB2-2EEA9BDAE2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9288" y="4201721"/>
            <a:ext cx="5293361" cy="19498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Source: online reseach by Bing and Google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Imagem 6" descr="Uma imagem com texto, assento, ClipArt&#10;&#10;Descrição gerada automaticamente">
            <a:extLst>
              <a:ext uri="{FF2B5EF4-FFF2-40B4-BE49-F238E27FC236}">
                <a16:creationId xmlns:a16="http://schemas.microsoft.com/office/drawing/2014/main" id="{5DFA123A-E49E-431C-A76D-9B78EF30C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2622" y="536174"/>
            <a:ext cx="5819421" cy="3085727"/>
          </a:xfrm>
          <a:prstGeom prst="rect">
            <a:avLst/>
          </a:prstGeom>
        </p:spPr>
      </p:pic>
      <p:sp>
        <p:nvSpPr>
          <p:cNvPr id="216" name="Retângulo: Cantos Arredondados 215">
            <a:extLst>
              <a:ext uri="{FF2B5EF4-FFF2-40B4-BE49-F238E27FC236}">
                <a16:creationId xmlns:a16="http://schemas.microsoft.com/office/drawing/2014/main" id="{A4120FF3-6549-4CC0-A89A-0D4B75748329}"/>
              </a:ext>
            </a:extLst>
          </p:cNvPr>
          <p:cNvSpPr/>
          <p:nvPr/>
        </p:nvSpPr>
        <p:spPr>
          <a:xfrm>
            <a:off x="577615" y="2943578"/>
            <a:ext cx="4797777" cy="337725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pt-PT" sz="2800" err="1"/>
              <a:t>Make</a:t>
            </a:r>
            <a:r>
              <a:rPr lang="pt-PT" sz="2800" dirty="0"/>
              <a:t> </a:t>
            </a:r>
            <a:r>
              <a:rPr lang="pt-PT" sz="2800" err="1"/>
              <a:t>eye</a:t>
            </a:r>
            <a:r>
              <a:rPr lang="pt-PT" sz="2800" dirty="0"/>
              <a:t> </a:t>
            </a:r>
            <a:r>
              <a:rPr lang="pt-PT" sz="2800" err="1"/>
              <a:t>contact</a:t>
            </a:r>
            <a:r>
              <a:rPr lang="pt-PT" sz="2800" dirty="0"/>
              <a:t>;</a:t>
            </a:r>
          </a:p>
          <a:p>
            <a:pPr marL="285750" indent="-285750">
              <a:buFont typeface="Arial"/>
              <a:buChar char="•"/>
            </a:pPr>
            <a:r>
              <a:rPr lang="pt-PT" sz="2800" err="1"/>
              <a:t>Speak</a:t>
            </a:r>
            <a:r>
              <a:rPr lang="pt-PT" sz="2800" dirty="0"/>
              <a:t> </a:t>
            </a:r>
            <a:r>
              <a:rPr lang="pt-PT" sz="2800" err="1"/>
              <a:t>clearly</a:t>
            </a:r>
            <a:r>
              <a:rPr lang="pt-PT" sz="2800" dirty="0"/>
              <a:t>;</a:t>
            </a:r>
          </a:p>
          <a:p>
            <a:pPr marL="285750" indent="-285750">
              <a:buFont typeface="Arial"/>
              <a:buChar char="•"/>
            </a:pPr>
            <a:r>
              <a:rPr lang="pt-PT" sz="2800" err="1"/>
              <a:t>Be</a:t>
            </a:r>
            <a:r>
              <a:rPr lang="pt-PT" sz="2800" dirty="0"/>
              <a:t> </a:t>
            </a:r>
            <a:r>
              <a:rPr lang="pt-PT" sz="2800" err="1"/>
              <a:t>patient</a:t>
            </a:r>
            <a:r>
              <a:rPr lang="pt-PT" sz="2800" dirty="0"/>
              <a:t> </a:t>
            </a:r>
            <a:r>
              <a:rPr lang="pt-PT" sz="2800" err="1"/>
              <a:t>on</a:t>
            </a:r>
            <a:r>
              <a:rPr lang="pt-PT" sz="2800" dirty="0"/>
              <a:t> </a:t>
            </a:r>
            <a:r>
              <a:rPr lang="pt-PT" sz="2800" err="1"/>
              <a:t>busy</a:t>
            </a:r>
            <a:r>
              <a:rPr lang="pt-PT" sz="2800" dirty="0"/>
              <a:t> </a:t>
            </a:r>
            <a:r>
              <a:rPr lang="pt-PT" sz="2800" err="1"/>
              <a:t>days</a:t>
            </a:r>
            <a:r>
              <a:rPr lang="pt-PT" sz="2800" dirty="0"/>
              <a:t>;</a:t>
            </a:r>
          </a:p>
          <a:p>
            <a:pPr marL="285750" indent="-285750">
              <a:buFont typeface="Arial"/>
              <a:buChar char="•"/>
            </a:pPr>
            <a:r>
              <a:rPr lang="pt-PT" sz="2800" err="1"/>
              <a:t>Checking</a:t>
            </a:r>
            <a:r>
              <a:rPr lang="pt-PT" sz="2800" dirty="0"/>
              <a:t> for </a:t>
            </a:r>
            <a:r>
              <a:rPr lang="pt-PT" sz="2800" err="1"/>
              <a:t>understanding</a:t>
            </a:r>
            <a:r>
              <a:rPr lang="pt-PT" sz="2800" dirty="0"/>
              <a:t>;</a:t>
            </a:r>
          </a:p>
          <a:p>
            <a:pPr marL="285750" indent="-285750">
              <a:buFont typeface="Arial"/>
              <a:buChar char="•"/>
            </a:pPr>
            <a:r>
              <a:rPr lang="pt-PT" sz="2800" dirty="0"/>
              <a:t>Feedback </a:t>
            </a:r>
            <a:r>
              <a:rPr lang="pt-PT" sz="2800" err="1"/>
              <a:t>from</a:t>
            </a:r>
            <a:r>
              <a:rPr lang="pt-PT" sz="2800" dirty="0"/>
              <a:t> manager </a:t>
            </a:r>
            <a:r>
              <a:rPr lang="pt-PT" sz="2800" err="1"/>
              <a:t>and</a:t>
            </a:r>
            <a:r>
              <a:rPr lang="pt-PT" sz="2800" dirty="0"/>
              <a:t> </a:t>
            </a:r>
            <a:r>
              <a:rPr lang="pt-PT" sz="2800" err="1"/>
              <a:t>guest</a:t>
            </a:r>
            <a:r>
              <a:rPr lang="pt-PT" sz="2800" dirty="0"/>
              <a:t> as </a:t>
            </a:r>
            <a:r>
              <a:rPr lang="pt-PT" sz="2800" err="1"/>
              <a:t>well</a:t>
            </a:r>
            <a:r>
              <a:rPr lang="pt-PT" sz="2800" dirty="0"/>
              <a:t>.</a:t>
            </a:r>
          </a:p>
          <a:p>
            <a:pPr marL="285750" indent="-285750" algn="ctr">
              <a:buFont typeface="Arial"/>
              <a:buChar char="•"/>
            </a:pPr>
            <a:endParaRPr lang="pt-PT" dirty="0"/>
          </a:p>
        </p:txBody>
      </p:sp>
      <p:sp>
        <p:nvSpPr>
          <p:cNvPr id="15" name="Retângulo: Cantos Arredondados 14">
            <a:extLst>
              <a:ext uri="{FF2B5EF4-FFF2-40B4-BE49-F238E27FC236}">
                <a16:creationId xmlns:a16="http://schemas.microsoft.com/office/drawing/2014/main" id="{23468C63-3B92-420A-9D00-2FCF66AACD50}"/>
              </a:ext>
            </a:extLst>
          </p:cNvPr>
          <p:cNvSpPr/>
          <p:nvPr/>
        </p:nvSpPr>
        <p:spPr>
          <a:xfrm>
            <a:off x="7557911" y="4373503"/>
            <a:ext cx="3866443" cy="8654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pt-PT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pt-PT">
                <a:ea typeface="+mn-lt"/>
                <a:cs typeface="+mn-lt"/>
              </a:rPr>
              <a:t>Source: Mehrabian's work, (1981).</a:t>
            </a:r>
          </a:p>
          <a:p>
            <a:pPr algn="ctr"/>
            <a:endParaRPr lang="pt-PT" dirty="0"/>
          </a:p>
          <a:p>
            <a:pPr algn="ctr"/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398873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81007" y="486500"/>
            <a:ext cx="5530327" cy="192695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pt-PT" sz="6100">
                <a:latin typeface="Arial"/>
                <a:cs typeface="Calibri Light"/>
              </a:rPr>
              <a:t>Impact of communication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481006" y="2901228"/>
            <a:ext cx="5614993" cy="3320529"/>
          </a:xfrm>
          <a:solidFill>
            <a:srgbClr val="92D050"/>
          </a:solidFill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pt-PT" b="1" dirty="0" err="1">
                <a:latin typeface="Calibri Light"/>
                <a:ea typeface="+mn-lt"/>
                <a:cs typeface="Calibri Light"/>
              </a:rPr>
              <a:t>Nandos`s</a:t>
            </a:r>
            <a:r>
              <a:rPr lang="pt-PT" b="1" dirty="0">
                <a:latin typeface="Calibri Light"/>
                <a:ea typeface="+mn-lt"/>
                <a:cs typeface="Calibri Light"/>
              </a:rPr>
              <a:t> </a:t>
            </a:r>
            <a:r>
              <a:rPr lang="pt-PT" b="1" dirty="0" err="1">
                <a:latin typeface="Calibri Light"/>
                <a:ea typeface="+mn-lt"/>
                <a:cs typeface="Calibri Light"/>
              </a:rPr>
              <a:t>Restaurant</a:t>
            </a:r>
            <a:endParaRPr lang="pt-PT" b="1" dirty="0" err="1">
              <a:ea typeface="+mn-lt"/>
              <a:cs typeface="+mn-lt"/>
            </a:endParaRPr>
          </a:p>
          <a:p>
            <a:endParaRPr lang="pt-PT" dirty="0">
              <a:latin typeface="Calibri Light"/>
              <a:ea typeface="+mn-lt"/>
              <a:cs typeface="Calibri Light"/>
            </a:endParaRP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Reduced conflict between colleges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(from the restaurant manager to the kitchen porter)</a:t>
            </a:r>
            <a:endParaRPr lang="en-US" dirty="0">
              <a:ea typeface="+mn-lt"/>
              <a:cs typeface="+mn-lt"/>
            </a:endParaRP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Increased employee engagement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(better relationship between team leaders and members, better to understand employees' goals and needs)</a:t>
            </a:r>
            <a:endParaRPr lang="en-GB" dirty="0">
              <a:ea typeface="+mn-lt"/>
              <a:cs typeface="+mn-lt"/>
            </a:endParaRP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Improved productivity (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more satisfied guests, full restaurant)</a:t>
            </a:r>
            <a:endParaRPr lang="en-GB" dirty="0">
              <a:ea typeface="+mn-lt"/>
              <a:cs typeface="+mn-lt"/>
            </a:endParaRP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Boosted employee job satisfaction</a:t>
            </a: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Increased 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innovation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(new menu, new design)</a:t>
            </a:r>
            <a:endParaRPr lang="en-GB" dirty="0">
              <a:ea typeface="+mn-lt"/>
              <a:cs typeface="+mn-lt"/>
            </a:endParaRP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Strong team building</a:t>
            </a:r>
          </a:p>
          <a:p>
            <a:pPr>
              <a:spcBef>
                <a:spcPct val="20000"/>
              </a:spcBef>
            </a:pPr>
            <a:r>
              <a:rPr lang="en-GB" dirty="0">
                <a:ea typeface="+mn-lt"/>
                <a:cs typeface="+mn-lt"/>
              </a:rPr>
              <a:t>Increased income both employees and business</a:t>
            </a:r>
          </a:p>
          <a:p>
            <a:pPr>
              <a:spcBef>
                <a:spcPct val="20000"/>
              </a:spcBef>
            </a:pPr>
            <a:endParaRPr lang="en-GB" dirty="0">
              <a:ea typeface="+mn-lt"/>
              <a:cs typeface="+mn-lt"/>
            </a:endParaRPr>
          </a:p>
          <a:p>
            <a:endParaRPr lang="pt-PT" dirty="0">
              <a:latin typeface="Calibri Light"/>
              <a:cs typeface="Calibri Light"/>
            </a:endParaRPr>
          </a:p>
          <a:p>
            <a:endParaRPr lang="pt-PT">
              <a:latin typeface="Calibri Light"/>
              <a:cs typeface="Calibri Light"/>
            </a:endParaRPr>
          </a:p>
          <a:p>
            <a:endParaRPr lang="pt-PT">
              <a:cs typeface="Calibri"/>
            </a:endParaRPr>
          </a:p>
        </p:txBody>
      </p:sp>
      <p:pic>
        <p:nvPicPr>
          <p:cNvPr id="12" name="Picture 3" descr="Western food arranged on table">
            <a:extLst>
              <a:ext uri="{FF2B5EF4-FFF2-40B4-BE49-F238E27FC236}">
                <a16:creationId xmlns:a16="http://schemas.microsoft.com/office/drawing/2014/main" id="{E0249514-D9DB-4AFB-8B71-062632FD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3" b="12838"/>
          <a:stretch/>
        </p:blipFill>
        <p:spPr>
          <a:xfrm>
            <a:off x="6577006" y="489855"/>
            <a:ext cx="5052666" cy="2939754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9BB2D8B-A2F5-4B40-9848-BCBFDE9DA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D54F2D9-DD47-44BE-96E6-A784EB267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Imagem 5" descr="Uma imagem com texto&#10;&#10;Descrição gerada automaticamente">
            <a:extLst>
              <a:ext uri="{FF2B5EF4-FFF2-40B4-BE49-F238E27FC236}">
                <a16:creationId xmlns:a16="http://schemas.microsoft.com/office/drawing/2014/main" id="{1AAFFC71-79FE-40DF-BA7D-F876A0C5DA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029" y="3479865"/>
            <a:ext cx="2743200" cy="2306566"/>
          </a:xfrm>
          <a:prstGeom prst="rect">
            <a:avLst/>
          </a:prstGeom>
        </p:spPr>
      </p:pic>
      <p:sp>
        <p:nvSpPr>
          <p:cNvPr id="4" name="CaixaDeTexto 3">
            <a:extLst>
              <a:ext uri="{FF2B5EF4-FFF2-40B4-BE49-F238E27FC236}">
                <a16:creationId xmlns:a16="http://schemas.microsoft.com/office/drawing/2014/main" id="{911D7890-12CB-4B2D-805E-A50AFBC0C276}"/>
              </a:ext>
            </a:extLst>
          </p:cNvPr>
          <p:cNvSpPr txBox="1"/>
          <p:nvPr/>
        </p:nvSpPr>
        <p:spPr>
          <a:xfrm>
            <a:off x="8760178" y="5486400"/>
            <a:ext cx="32700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ea typeface="+mn-lt"/>
                <a:cs typeface="+mn-lt"/>
              </a:rPr>
              <a:t>Sources: Boddy, (2016)</a:t>
            </a:r>
            <a:endParaRPr lang="pt-PT"/>
          </a:p>
          <a:p>
            <a:r>
              <a:rPr lang="en-GB">
                <a:latin typeface="Arial"/>
                <a:cs typeface="Arial"/>
              </a:rPr>
              <a:t>Griffiths &amp; Dunham, (2015).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38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4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3" descr="Western food arranged on table">
            <a:extLst>
              <a:ext uri="{FF2B5EF4-FFF2-40B4-BE49-F238E27FC236}">
                <a16:creationId xmlns:a16="http://schemas.microsoft.com/office/drawing/2014/main" id="{E0249514-D9DB-4AFB-8B71-062632FD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6" b="15589"/>
          <a:stretch/>
        </p:blipFill>
        <p:spPr>
          <a:xfrm>
            <a:off x="-37610" y="10"/>
            <a:ext cx="12188932" cy="685799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  <a:t>GDPR </a:t>
            </a:r>
            <a:r>
              <a:rPr lang="pt-PT" sz="2000" dirty="0" err="1">
                <a:solidFill>
                  <a:schemeClr val="bg1"/>
                </a:solidFill>
                <a:ea typeface="+mj-lt"/>
                <a:cs typeface="+mj-lt"/>
              </a:rPr>
              <a:t>Legislation</a:t>
            </a:r>
            <a: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  <a:t> Data </a:t>
            </a:r>
            <a:r>
              <a:rPr lang="pt-PT" sz="2000" dirty="0" err="1">
                <a:solidFill>
                  <a:schemeClr val="bg1"/>
                </a:solidFill>
                <a:ea typeface="+mj-lt"/>
                <a:cs typeface="+mj-lt"/>
              </a:rPr>
              <a:t>Protection</a:t>
            </a:r>
            <a: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  <a:t> Act2018</a:t>
            </a:r>
            <a:b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000" dirty="0" err="1">
                <a:solidFill>
                  <a:schemeClr val="bg1"/>
                </a:solidFill>
                <a:ea typeface="+mj-lt"/>
                <a:cs typeface="+mj-lt"/>
              </a:rPr>
              <a:t>and</a:t>
            </a:r>
            <a: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000" dirty="0" err="1">
                <a:solidFill>
                  <a:schemeClr val="bg1"/>
                </a:solidFill>
                <a:ea typeface="+mj-lt"/>
                <a:cs typeface="+mj-lt"/>
              </a:rPr>
              <a:t>Ethical</a:t>
            </a:r>
            <a:r>
              <a:rPr lang="pt-PT" sz="2000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000" dirty="0" err="1">
                <a:solidFill>
                  <a:schemeClr val="bg1"/>
                </a:solidFill>
                <a:ea typeface="+mj-lt"/>
                <a:cs typeface="+mj-lt"/>
              </a:rPr>
              <a:t>Communication</a:t>
            </a:r>
            <a:endParaRPr lang="pt-PT" dirty="0" err="1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pt-PT" sz="2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6192046" y="532832"/>
            <a:ext cx="4986084" cy="19498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pt-PT">
                <a:solidFill>
                  <a:srgbClr val="FFFFFF"/>
                </a:solidFill>
                <a:latin typeface="Calibri Light"/>
                <a:ea typeface="+mn-lt"/>
                <a:cs typeface="Calibri Light"/>
              </a:rPr>
              <a:t>Nandos`s Restaurant</a:t>
            </a:r>
            <a:endParaRPr lang="pt-PT">
              <a:solidFill>
                <a:srgbClr val="FFFFFF"/>
              </a:solidFill>
              <a:ea typeface="+mn-lt"/>
              <a:cs typeface="+mn-lt"/>
            </a:endParaRPr>
          </a:p>
          <a:p>
            <a:pPr algn="r"/>
            <a:endParaRPr lang="pt-PT">
              <a:solidFill>
                <a:srgbClr val="FFFFFF"/>
              </a:solidFill>
              <a:latin typeface="Calibri Light"/>
              <a:cs typeface="Calibri Light"/>
            </a:endParaRPr>
          </a:p>
          <a:p>
            <a:pPr algn="r"/>
            <a:endParaRPr lang="pt-PT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Imagem 4">
            <a:extLst>
              <a:ext uri="{FF2B5EF4-FFF2-40B4-BE49-F238E27FC236}">
                <a16:creationId xmlns:a16="http://schemas.microsoft.com/office/drawing/2014/main" id="{2D58241D-B20A-435C-9633-970DE05060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622" y="1640428"/>
            <a:ext cx="4032014" cy="5110553"/>
          </a:xfrm>
          <a:prstGeom prst="rect">
            <a:avLst/>
          </a:prstGeom>
        </p:spPr>
      </p:pic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C70EE7CC-BB7B-4A03-9A33-9F9D68E8D049}"/>
              </a:ext>
            </a:extLst>
          </p:cNvPr>
          <p:cNvSpPr/>
          <p:nvPr/>
        </p:nvSpPr>
        <p:spPr>
          <a:xfrm>
            <a:off x="1038578" y="2021652"/>
            <a:ext cx="3697110" cy="36312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t-PT" dirty="0" err="1">
                <a:ea typeface="+mn-lt"/>
                <a:cs typeface="+mn-lt"/>
              </a:rPr>
              <a:t>People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dirty="0" err="1">
                <a:ea typeface="+mn-lt"/>
                <a:cs typeface="+mn-lt"/>
              </a:rPr>
              <a:t>right</a:t>
            </a:r>
            <a:r>
              <a:rPr lang="pt-PT" dirty="0">
                <a:ea typeface="+mn-lt"/>
                <a:cs typeface="+mn-lt"/>
              </a:rPr>
              <a:t> </a:t>
            </a:r>
            <a:endParaRPr lang="pt-PT"/>
          </a:p>
          <a:p>
            <a:pPr marL="285750" indent="-285750">
              <a:buFont typeface="Arial"/>
              <a:buChar char="•"/>
            </a:pPr>
            <a:r>
              <a:rPr lang="pt-PT" dirty="0">
                <a:ea typeface="+mn-lt"/>
                <a:cs typeface="+mn-lt"/>
              </a:rPr>
              <a:t>ID </a:t>
            </a:r>
            <a:r>
              <a:rPr lang="pt-PT" dirty="0" err="1">
                <a:ea typeface="+mn-lt"/>
                <a:cs typeface="+mn-lt"/>
              </a:rPr>
              <a:t>protection</a:t>
            </a:r>
            <a:endParaRPr lang="pt-PT" dirty="0" err="1"/>
          </a:p>
          <a:p>
            <a:pPr marL="285750" indent="-285750">
              <a:buFont typeface="Arial"/>
              <a:buChar char="•"/>
            </a:pPr>
            <a:r>
              <a:rPr lang="pt-PT" dirty="0" err="1">
                <a:ea typeface="+mn-lt"/>
                <a:cs typeface="+mn-lt"/>
              </a:rPr>
              <a:t>Respect</a:t>
            </a:r>
            <a:r>
              <a:rPr lang="pt-PT" dirty="0">
                <a:ea typeface="+mn-lt"/>
                <a:cs typeface="+mn-lt"/>
              </a:rPr>
              <a:t> </a:t>
            </a:r>
            <a:endParaRPr lang="pt-PT"/>
          </a:p>
          <a:p>
            <a:pPr marL="285750" indent="-285750">
              <a:buFont typeface="Arial"/>
              <a:buChar char="•"/>
            </a:pPr>
            <a:r>
              <a:rPr lang="pt-PT" dirty="0">
                <a:ea typeface="+mn-lt"/>
                <a:cs typeface="+mn-lt"/>
              </a:rPr>
              <a:t>Refer</a:t>
            </a:r>
            <a:endParaRPr lang="pt-PT" dirty="0"/>
          </a:p>
          <a:p>
            <a:pPr marL="285750" indent="-285750">
              <a:buFont typeface="Arial"/>
              <a:buChar char="•"/>
            </a:pPr>
            <a:r>
              <a:rPr lang="pt-PT" err="1">
                <a:ea typeface="+mn-lt"/>
                <a:cs typeface="+mn-lt"/>
              </a:rPr>
              <a:t>Report</a:t>
            </a:r>
            <a:endParaRPr lang="pt-PT" err="1"/>
          </a:p>
          <a:p>
            <a:pPr marL="285750" indent="-285750">
              <a:buFont typeface="Arial"/>
              <a:buChar char="•"/>
            </a:pPr>
            <a:r>
              <a:rPr lang="pt-PT" err="1">
                <a:ea typeface="+mn-lt"/>
                <a:cs typeface="+mn-lt"/>
              </a:rPr>
              <a:t>If</a:t>
            </a:r>
            <a:r>
              <a:rPr lang="pt-PT" dirty="0">
                <a:ea typeface="+mn-lt"/>
                <a:cs typeface="+mn-lt"/>
              </a:rPr>
              <a:t> </a:t>
            </a:r>
            <a:r>
              <a:rPr lang="pt-PT" err="1">
                <a:ea typeface="+mn-lt"/>
                <a:cs typeface="+mn-lt"/>
              </a:rPr>
              <a:t>not</a:t>
            </a:r>
            <a:r>
              <a:rPr lang="pt-PT" dirty="0">
                <a:ea typeface="+mn-lt"/>
                <a:cs typeface="+mn-lt"/>
              </a:rPr>
              <a:t>:</a:t>
            </a:r>
            <a:endParaRPr lang="pt-PT" dirty="0"/>
          </a:p>
          <a:p>
            <a:pPr marL="285750" indent="-285750">
              <a:buFont typeface="Arial"/>
              <a:buChar char="•"/>
            </a:pPr>
            <a:r>
              <a:rPr lang="pt-PT" err="1">
                <a:ea typeface="+mn-lt"/>
                <a:cs typeface="+mn-lt"/>
              </a:rPr>
              <a:t>Contact</a:t>
            </a:r>
            <a:r>
              <a:rPr lang="pt-PT" dirty="0">
                <a:ea typeface="+mn-lt"/>
                <a:cs typeface="+mn-lt"/>
              </a:rPr>
              <a:t> legal </a:t>
            </a:r>
            <a:r>
              <a:rPr lang="pt-PT" err="1">
                <a:ea typeface="+mn-lt"/>
                <a:cs typeface="+mn-lt"/>
              </a:rPr>
              <a:t>services</a:t>
            </a:r>
            <a:endParaRPr lang="pt-PT" err="1"/>
          </a:p>
          <a:p>
            <a:pPr marL="285750" indent="-285750" algn="ctr">
              <a:buFont typeface="Arial"/>
              <a:buChar char="•"/>
            </a:pPr>
            <a:endParaRPr lang="pt-PT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0837B934-67D2-4D7C-B78F-6E5AA11ACCE1}"/>
              </a:ext>
            </a:extLst>
          </p:cNvPr>
          <p:cNvSpPr txBox="1"/>
          <p:nvPr/>
        </p:nvSpPr>
        <p:spPr>
          <a:xfrm>
            <a:off x="5157141" y="4489215"/>
            <a:ext cx="621453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latin typeface="Trebuchet MS"/>
              </a:rPr>
              <a:t>Sources</a:t>
            </a:r>
            <a:r>
              <a:rPr lang="en-GB">
                <a:solidFill>
                  <a:schemeClr val="lt1"/>
                </a:solidFill>
                <a:latin typeface="Trebuchet MS"/>
              </a:rPr>
              <a:t>:(</a:t>
            </a:r>
            <a:r>
              <a:rPr lang="en-GB">
                <a:solidFill>
                  <a:schemeClr val="lt1"/>
                </a:solidFill>
                <a:latin typeface="Arial"/>
                <a:cs typeface="Arial"/>
              </a:rPr>
              <a:t>Adopted from Rayudu, </a:t>
            </a: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2009).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Adopted from Hoppe, 2007Sources: Weinrich, Koontz, (1993 and Tourish and Hargie,(2009), Source :GOV.UK., (2020). And </a:t>
            </a:r>
            <a:endParaRPr lang="pt-PT">
              <a:solidFill>
                <a:schemeClr val="bg1"/>
              </a:solidFill>
            </a:endParaRPr>
          </a:p>
          <a:p>
            <a:pPr algn="ctr"/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Dwyer, J. and Hopwood, N.,(2019). </a:t>
            </a:r>
            <a:endParaRPr lang="en-GB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754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3" descr="Western food arranged on table">
            <a:extLst>
              <a:ext uri="{FF2B5EF4-FFF2-40B4-BE49-F238E27FC236}">
                <a16:creationId xmlns:a16="http://schemas.microsoft.com/office/drawing/2014/main" id="{E0249514-D9DB-4AFB-8B71-062632FD8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6" b="15589"/>
          <a:stretch/>
        </p:blipFill>
        <p:spPr>
          <a:xfrm>
            <a:off x="103502" y="37640"/>
            <a:ext cx="12188932" cy="6857990"/>
          </a:xfrm>
          <a:prstGeom prst="rect">
            <a:avLst/>
          </a:prstGeom>
        </p:spPr>
      </p:pic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pt-PT" sz="2000" dirty="0" err="1">
                <a:solidFill>
                  <a:schemeClr val="bg1"/>
                </a:solidFill>
                <a:ea typeface="+mj-lt"/>
                <a:cs typeface="+mj-lt"/>
              </a:rPr>
              <a:t>Conclusion</a:t>
            </a:r>
            <a:br>
              <a:rPr lang="pt-PT" sz="2000" dirty="0">
                <a:ea typeface="+mj-lt"/>
                <a:cs typeface="+mj-lt"/>
              </a:rPr>
            </a:br>
            <a:r>
              <a:rPr lang="pt-PT" sz="2000" dirty="0">
                <a:ea typeface="+mj-lt"/>
                <a:cs typeface="+mj-lt"/>
              </a:rPr>
              <a:t>.</a:t>
            </a:r>
            <a:br>
              <a:rPr lang="pt-PT" sz="2000" dirty="0">
                <a:ea typeface="+mj-lt"/>
                <a:cs typeface="+mj-lt"/>
              </a:rPr>
            </a:br>
            <a:br>
              <a:rPr lang="pt-PT" sz="2000" dirty="0">
                <a:ea typeface="+mj-lt"/>
                <a:cs typeface="+mj-lt"/>
              </a:rPr>
            </a:br>
            <a:endParaRPr lang="pt-PT" dirty="0" err="1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pt-PT" sz="2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pt-PT">
                <a:solidFill>
                  <a:srgbClr val="FFFFFF"/>
                </a:solidFill>
                <a:latin typeface="Calibri Light"/>
                <a:ea typeface="+mn-lt"/>
                <a:cs typeface="Calibri Light"/>
              </a:rPr>
              <a:t>Nandos`s Restaurant</a:t>
            </a:r>
            <a:endParaRPr lang="pt-PT">
              <a:solidFill>
                <a:srgbClr val="FFFFFF"/>
              </a:solidFill>
              <a:ea typeface="+mn-lt"/>
              <a:cs typeface="+mn-lt"/>
            </a:endParaRPr>
          </a:p>
          <a:p>
            <a:pPr algn="r"/>
            <a:endParaRPr lang="pt-PT">
              <a:solidFill>
                <a:srgbClr val="FFFFFF"/>
              </a:solidFill>
              <a:latin typeface="Calibri Light"/>
              <a:cs typeface="Calibri Light"/>
            </a:endParaRPr>
          </a:p>
          <a:p>
            <a:pPr algn="r"/>
            <a:endParaRPr lang="pt-PT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14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Imagem 4" descr="Uma imagem com texto, pessoa&#10;&#10;Descrição gerada automaticamente">
            <a:extLst>
              <a:ext uri="{FF2B5EF4-FFF2-40B4-BE49-F238E27FC236}">
                <a16:creationId xmlns:a16="http://schemas.microsoft.com/office/drawing/2014/main" id="{8D5C5D6E-6B1F-4483-B9B5-2E210891F3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8993" y="538146"/>
            <a:ext cx="2743200" cy="2733708"/>
          </a:xfrm>
          <a:prstGeom prst="rect">
            <a:avLst/>
          </a:prstGeom>
        </p:spPr>
      </p:pic>
      <p:graphicFrame>
        <p:nvGraphicFramePr>
          <p:cNvPr id="5" name="Diagrama 5">
            <a:extLst>
              <a:ext uri="{FF2B5EF4-FFF2-40B4-BE49-F238E27FC236}">
                <a16:creationId xmlns:a16="http://schemas.microsoft.com/office/drawing/2014/main" id="{D9134A4D-88AC-4868-A378-257D61E390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8494475"/>
              </p:ext>
            </p:extLst>
          </p:nvPr>
        </p:nvGraphicFramePr>
        <p:xfrm>
          <a:off x="1467556" y="-1748836"/>
          <a:ext cx="8146814" cy="95842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5468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A7E347D-B32A-4759-B7FF-FD25A9AE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-17141"/>
            <a:ext cx="12188952" cy="6875141"/>
          </a:xfrm>
          <a:custGeom>
            <a:avLst/>
            <a:gdLst>
              <a:gd name="connsiteX0" fmla="*/ 1488154 w 12188952"/>
              <a:gd name="connsiteY0" fmla="*/ 3508108 h 6875141"/>
              <a:gd name="connsiteX1" fmla="*/ 1292116 w 12188952"/>
              <a:gd name="connsiteY1" fmla="*/ 3704145 h 6875141"/>
              <a:gd name="connsiteX2" fmla="*/ 1488154 w 12188952"/>
              <a:gd name="connsiteY2" fmla="*/ 3900182 h 6875141"/>
              <a:gd name="connsiteX3" fmla="*/ 1684192 w 12188952"/>
              <a:gd name="connsiteY3" fmla="*/ 3704145 h 6875141"/>
              <a:gd name="connsiteX4" fmla="*/ 1488154 w 12188952"/>
              <a:gd name="connsiteY4" fmla="*/ 3508108 h 6875141"/>
              <a:gd name="connsiteX5" fmla="*/ 12188951 w 12188952"/>
              <a:gd name="connsiteY5" fmla="*/ 3213837 h 6875141"/>
              <a:gd name="connsiteX6" fmla="*/ 11900948 w 12188952"/>
              <a:gd name="connsiteY6" fmla="*/ 3213837 h 6875141"/>
              <a:gd name="connsiteX7" fmla="*/ 10063117 w 12188952"/>
              <a:gd name="connsiteY7" fmla="*/ 5051668 h 6875141"/>
              <a:gd name="connsiteX8" fmla="*/ 10063117 w 12188952"/>
              <a:gd name="connsiteY8" fmla="*/ 6875141 h 6875141"/>
              <a:gd name="connsiteX9" fmla="*/ 12073153 w 12188952"/>
              <a:gd name="connsiteY9" fmla="*/ 6875141 h 6875141"/>
              <a:gd name="connsiteX10" fmla="*/ 12083467 w 12188952"/>
              <a:gd name="connsiteY10" fmla="*/ 6874620 h 6875141"/>
              <a:gd name="connsiteX11" fmla="*/ 12188951 w 12188952"/>
              <a:gd name="connsiteY11" fmla="*/ 6858522 h 6875141"/>
              <a:gd name="connsiteX12" fmla="*/ 12188951 w 12188952"/>
              <a:gd name="connsiteY12" fmla="*/ 6280730 h 6875141"/>
              <a:gd name="connsiteX13" fmla="*/ 12188952 w 12188952"/>
              <a:gd name="connsiteY13" fmla="*/ 6280729 h 6875141"/>
              <a:gd name="connsiteX14" fmla="*/ 12188952 w 12188952"/>
              <a:gd name="connsiteY14" fmla="*/ 3832194 h 6875141"/>
              <a:gd name="connsiteX15" fmla="*/ 12188951 w 12188952"/>
              <a:gd name="connsiteY15" fmla="*/ 3832194 h 6875141"/>
              <a:gd name="connsiteX16" fmla="*/ 0 w 12188952"/>
              <a:gd name="connsiteY16" fmla="*/ 2798382 h 6875141"/>
              <a:gd name="connsiteX17" fmla="*/ 0 w 12188952"/>
              <a:gd name="connsiteY17" fmla="*/ 4217834 h 6875141"/>
              <a:gd name="connsiteX18" fmla="*/ 10291 w 12188952"/>
              <a:gd name="connsiteY18" fmla="*/ 4210345 h 6875141"/>
              <a:gd name="connsiteX19" fmla="*/ 460407 w 12188952"/>
              <a:gd name="connsiteY19" fmla="*/ 3508108 h 6875141"/>
              <a:gd name="connsiteX20" fmla="*/ 10291 w 12188952"/>
              <a:gd name="connsiteY20" fmla="*/ 2805871 h 6875141"/>
              <a:gd name="connsiteX21" fmla="*/ 11563230 w 12188952"/>
              <a:gd name="connsiteY21" fmla="*/ 603215 h 6875141"/>
              <a:gd name="connsiteX22" fmla="*/ 11381044 w 12188952"/>
              <a:gd name="connsiteY22" fmla="*/ 620944 h 6875141"/>
              <a:gd name="connsiteX23" fmla="*/ 11546600 w 12188952"/>
              <a:gd name="connsiteY23" fmla="*/ 1418331 h 6875141"/>
              <a:gd name="connsiteX24" fmla="*/ 12161801 w 12188952"/>
              <a:gd name="connsiteY24" fmla="*/ 1601617 h 6875141"/>
              <a:gd name="connsiteX25" fmla="*/ 12185891 w 12188952"/>
              <a:gd name="connsiteY25" fmla="*/ 1600043 h 6875141"/>
              <a:gd name="connsiteX26" fmla="*/ 12185891 w 12188952"/>
              <a:gd name="connsiteY26" fmla="*/ 795119 h 6875141"/>
              <a:gd name="connsiteX27" fmla="*/ 12178431 w 12188952"/>
              <a:gd name="connsiteY27" fmla="*/ 786500 h 6875141"/>
              <a:gd name="connsiteX28" fmla="*/ 11563230 w 12188952"/>
              <a:gd name="connsiteY28" fmla="*/ 603215 h 6875141"/>
              <a:gd name="connsiteX29" fmla="*/ 1368216 w 12188952"/>
              <a:gd name="connsiteY29" fmla="*/ 0 h 6875141"/>
              <a:gd name="connsiteX30" fmla="*/ 0 w 12188952"/>
              <a:gd name="connsiteY30" fmla="*/ 0 h 6875141"/>
              <a:gd name="connsiteX31" fmla="*/ 0 w 12188952"/>
              <a:gd name="connsiteY31" fmla="*/ 1368215 h 6875141"/>
              <a:gd name="connsiteX32" fmla="*/ 1372241 w 12188952"/>
              <a:gd name="connsiteY32" fmla="*/ 2740456 h 6875141"/>
              <a:gd name="connsiteX33" fmla="*/ 2740456 w 12188952"/>
              <a:gd name="connsiteY33" fmla="*/ 2740456 h 6875141"/>
              <a:gd name="connsiteX34" fmla="*/ 2740456 w 12188952"/>
              <a:gd name="connsiteY34" fmla="*/ 1372240 h 6875141"/>
              <a:gd name="connsiteX35" fmla="*/ 1368216 w 12188952"/>
              <a:gd name="connsiteY35" fmla="*/ 0 h 687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88952" h="6875141">
                <a:moveTo>
                  <a:pt x="1488154" y="3508108"/>
                </a:moveTo>
                <a:cubicBezTo>
                  <a:pt x="1379885" y="3508108"/>
                  <a:pt x="1292116" y="3595877"/>
                  <a:pt x="1292116" y="3704145"/>
                </a:cubicBezTo>
                <a:cubicBezTo>
                  <a:pt x="1292116" y="3812413"/>
                  <a:pt x="1379885" y="3900182"/>
                  <a:pt x="1488154" y="3900182"/>
                </a:cubicBezTo>
                <a:cubicBezTo>
                  <a:pt x="1596423" y="3900182"/>
                  <a:pt x="1684192" y="3812413"/>
                  <a:pt x="1684192" y="3704145"/>
                </a:cubicBezTo>
                <a:cubicBezTo>
                  <a:pt x="1684192" y="3595877"/>
                  <a:pt x="1596423" y="3508108"/>
                  <a:pt x="1488154" y="3508108"/>
                </a:cubicBezTo>
                <a:close/>
                <a:moveTo>
                  <a:pt x="12188951" y="3213837"/>
                </a:moveTo>
                <a:lnTo>
                  <a:pt x="11900948" y="3213837"/>
                </a:lnTo>
                <a:cubicBezTo>
                  <a:pt x="10885931" y="3213837"/>
                  <a:pt x="10063117" y="4036651"/>
                  <a:pt x="10063117" y="5051668"/>
                </a:cubicBezTo>
                <a:lnTo>
                  <a:pt x="10063117" y="6875141"/>
                </a:lnTo>
                <a:lnTo>
                  <a:pt x="12073153" y="6875141"/>
                </a:lnTo>
                <a:lnTo>
                  <a:pt x="12083467" y="6874620"/>
                </a:lnTo>
                <a:lnTo>
                  <a:pt x="12188951" y="6858522"/>
                </a:lnTo>
                <a:lnTo>
                  <a:pt x="12188951" y="6280730"/>
                </a:lnTo>
                <a:lnTo>
                  <a:pt x="12188952" y="6280729"/>
                </a:lnTo>
                <a:lnTo>
                  <a:pt x="12188952" y="3832194"/>
                </a:lnTo>
                <a:lnTo>
                  <a:pt x="12188951" y="3832194"/>
                </a:lnTo>
                <a:close/>
                <a:moveTo>
                  <a:pt x="0" y="2798382"/>
                </a:moveTo>
                <a:lnTo>
                  <a:pt x="0" y="4217834"/>
                </a:lnTo>
                <a:lnTo>
                  <a:pt x="10291" y="4210345"/>
                </a:lnTo>
                <a:cubicBezTo>
                  <a:pt x="100314" y="4143505"/>
                  <a:pt x="460407" y="3854496"/>
                  <a:pt x="460407" y="3508108"/>
                </a:cubicBezTo>
                <a:cubicBezTo>
                  <a:pt x="460407" y="3161721"/>
                  <a:pt x="100314" y="2872711"/>
                  <a:pt x="10291" y="2805871"/>
                </a:cubicBezTo>
                <a:close/>
                <a:moveTo>
                  <a:pt x="11563230" y="603215"/>
                </a:moveTo>
                <a:cubicBezTo>
                  <a:pt x="11455784" y="606833"/>
                  <a:pt x="11381044" y="620944"/>
                  <a:pt x="11381044" y="620944"/>
                </a:cubicBezTo>
                <a:cubicBezTo>
                  <a:pt x="11381044" y="620944"/>
                  <a:pt x="11280695" y="1152426"/>
                  <a:pt x="11546600" y="1418331"/>
                </a:cubicBezTo>
                <a:cubicBezTo>
                  <a:pt x="11712792" y="1584523"/>
                  <a:pt x="11982723" y="1607645"/>
                  <a:pt x="12161801" y="1601617"/>
                </a:cubicBezTo>
                <a:lnTo>
                  <a:pt x="12185891" y="1600043"/>
                </a:lnTo>
                <a:lnTo>
                  <a:pt x="12185891" y="795119"/>
                </a:lnTo>
                <a:lnTo>
                  <a:pt x="12178431" y="786500"/>
                </a:lnTo>
                <a:cubicBezTo>
                  <a:pt x="12012240" y="620309"/>
                  <a:pt x="11742309" y="597187"/>
                  <a:pt x="11563230" y="603215"/>
                </a:cubicBezTo>
                <a:close/>
                <a:moveTo>
                  <a:pt x="1368216" y="0"/>
                </a:moveTo>
                <a:lnTo>
                  <a:pt x="0" y="0"/>
                </a:lnTo>
                <a:lnTo>
                  <a:pt x="0" y="1368215"/>
                </a:lnTo>
                <a:cubicBezTo>
                  <a:pt x="0" y="2126091"/>
                  <a:pt x="614365" y="2740456"/>
                  <a:pt x="1372241" y="2740456"/>
                </a:cubicBezTo>
                <a:lnTo>
                  <a:pt x="2740456" y="2740456"/>
                </a:lnTo>
                <a:lnTo>
                  <a:pt x="2740456" y="1372240"/>
                </a:lnTo>
                <a:cubicBezTo>
                  <a:pt x="2740456" y="614365"/>
                  <a:pt x="2126092" y="0"/>
                  <a:pt x="1368216" y="0"/>
                </a:cubicBezTo>
                <a:close/>
              </a:path>
            </a:pathLst>
          </a:cu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9" name="Background Fill">
            <a:extLst>
              <a:ext uri="{FF2B5EF4-FFF2-40B4-BE49-F238E27FC236}">
                <a16:creationId xmlns:a16="http://schemas.microsoft.com/office/drawing/2014/main" id="{681F9FCB-1E38-43E9-8567-6292F4842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73BBC8C-2B05-48A6-B4D3-F8C9E53EE8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9164" r="6" b="5864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687037D-D197-4CDD-BB5E-43AEE9E53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B1D1BFA-6FDC-428A-9073-E9B4FFB19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451" y="31984"/>
            <a:ext cx="6717129" cy="201399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References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0E49A7D-8FD9-436A-B77B-246CE5031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C773C5F-88DC-4BF1-8396-4EFD48900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Fluxograma: Processo Alternativo 3">
            <a:extLst>
              <a:ext uri="{FF2B5EF4-FFF2-40B4-BE49-F238E27FC236}">
                <a16:creationId xmlns:a16="http://schemas.microsoft.com/office/drawing/2014/main" id="{9365BEC2-9CE6-4F55-8AF1-C056F550948E}"/>
              </a:ext>
            </a:extLst>
          </p:cNvPr>
          <p:cNvSpPr/>
          <p:nvPr/>
        </p:nvSpPr>
        <p:spPr>
          <a:xfrm>
            <a:off x="1311393" y="1081268"/>
            <a:ext cx="10667999" cy="5286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200" dirty="0">
              <a:ea typeface="+mn-lt"/>
              <a:cs typeface="+mn-lt"/>
            </a:endParaRPr>
          </a:p>
          <a:p>
            <a:pPr>
              <a:spcBef>
                <a:spcPct val="20000"/>
              </a:spcBef>
            </a:pPr>
            <a:endParaRPr lang="en-GB" sz="1200" dirty="0">
              <a:ea typeface="+mn-lt"/>
              <a:cs typeface="+mn-lt"/>
            </a:endParaRPr>
          </a:p>
          <a:p>
            <a:pPr marL="171450" indent="-171450">
              <a:spcBef>
                <a:spcPct val="20000"/>
              </a:spcBef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Barriers to Effective Communication at the Workplace Farzana Jelani1 , Nur Sabrina Nordin2 1 Academy of Language Studies Universiti </a:t>
            </a:r>
            <a:r>
              <a:rPr lang="en-GB" sz="1200" b="1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Teknologi</a:t>
            </a:r>
            <a:r>
              <a:rPr lang="en-GB" sz="12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 MARA (UiTM) Shah </a:t>
            </a:r>
            <a:r>
              <a:rPr lang="en-GB" sz="1200" b="1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Alam</a:t>
            </a:r>
            <a:r>
              <a:rPr lang="en-GB" sz="12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GB" sz="1200" b="1" dirty="0">
                <a:solidFill>
                  <a:schemeClr val="tx1"/>
                </a:solidFill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farzaine@gmail.com</a:t>
            </a:r>
            <a:endParaRPr lang="en-GB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Berlo’s SMCR Model of Communication," in </a:t>
            </a:r>
            <a:r>
              <a:rPr lang="en-GB" sz="1200" b="1" dirty="0" err="1">
                <a:solidFill>
                  <a:schemeClr val="tx1"/>
                </a:solidFill>
                <a:ea typeface="+mn-lt"/>
                <a:cs typeface="+mn-lt"/>
              </a:rPr>
              <a:t>Businesstopia</a:t>
            </a: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, January 6, 2018, </a:t>
            </a: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https://www.businesstopia.net/communication/berlo-model-communication</a:t>
            </a: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.</a:t>
            </a:r>
            <a:endParaRPr lang="pt-PT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Boddy, D 2016, Management: An Introduction, Pearson Education Limited, Harlow, United Kingdom.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Dwyer, J. and Hopwood, N., (2019). The business communication handbook. Cengage AU. 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GOV.UK., (2020). Data Protection. [online] Available at: &lt;https://www.gov.uk/data-protection&gt; [Accessed 2 November 2020].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Griffith, B., and Dunham, E., (2015), Working in Teams: moving from high potential to high performance, Los Angeles, SAGE Publications.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Hoppe, MH, 2007, Active Listening: Improve Your Ability to Listen and Lead, First Edition, Center for Creative Leadership, Greensboro.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Keller, K. L. (2009) ‘Building strong brands in a modern marketing communications environment’, Journal of Marketing Communications, 15(2/3), pp. 139–155. Doi: 10.1080/13527260902757530.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1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MOHANTY, A. and MOHANTY, S., 2018. THE IMPACT OF COMMUNICATION AND GROUP DYNAMICS ON TEAMWORK EFFECTIVENESS: THE CASE OF SERVICE SECTOR ORGANISATIONS. </a:t>
            </a:r>
            <a:r>
              <a:rPr lang="en-GB" sz="1100" b="1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Academy of Strategic Management Journal, </a:t>
            </a:r>
            <a:r>
              <a:rPr lang="en-GB" sz="11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17(4), pp. 1-14.</a:t>
            </a:r>
            <a:endParaRPr lang="en-GB" sz="11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Mehrabian, A. (1981) Silent Messages: Implicit Communication of Emotions and Attitudes, Boston: Wadsworth Publishing Company.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Morgan, P., (2017). The Business Student’s guide to study and employability, London: SAGE.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Quintanilla and Wahl(2017), ‘Listening’, in Maund, A., </a:t>
            </a:r>
            <a:r>
              <a:rPr lang="en-GB" sz="1200" b="1" dirty="0" err="1">
                <a:solidFill>
                  <a:schemeClr val="tx1"/>
                </a:solidFill>
                <a:ea typeface="+mn-lt"/>
                <a:cs typeface="+mn-lt"/>
              </a:rPr>
              <a:t>Schriek</a:t>
            </a: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, M. and Tinkler P.K. (ed.) Certificate in Higher Education: Skills for the workplace student yearbook. London, Sage, 47-64.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Rayudu, C., 2009, Communication, Global Media, Mumbai. Available from: ProQuest eBook Central. [16 May 2020].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Robbins, SP, &amp; Coulter, MA 2017, Management, Global Edition, Pearson Education Limited, Harlow, United Kingdom. Available from: ProQuest eBook Central. [7 May 2020].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Schram, W. (Ed.). (1954). The process and effects of mass communication. University of Illinois Press.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Shannon, C. E., &amp; Weaver, W. (1949). The Mathematical Theory of Communication. Urbana, IL: The University of Illinois Press, 1-117.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 err="1">
                <a:solidFill>
                  <a:schemeClr val="tx1"/>
                </a:solidFill>
                <a:ea typeface="+mn-lt"/>
                <a:cs typeface="+mn-lt"/>
              </a:rPr>
              <a:t>Tourish</a:t>
            </a: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, D. and Hargie, O., (2009). Communication and organizational success. In Auditing Organizational Communication: A Handbook of Research, Theory and Practice (pp. 3-26). </a:t>
            </a:r>
            <a:endParaRPr lang="en-GB" sz="1200" b="1">
              <a:solidFill>
                <a:schemeClr val="tx1"/>
              </a:solidFill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200" b="1" dirty="0" err="1">
                <a:solidFill>
                  <a:schemeClr val="tx1"/>
                </a:solidFill>
                <a:ea typeface="+mn-lt"/>
                <a:cs typeface="+mn-lt"/>
              </a:rPr>
              <a:t>Weihrich</a:t>
            </a:r>
            <a:r>
              <a:rPr lang="en-GB" sz="1200" b="1" dirty="0">
                <a:solidFill>
                  <a:schemeClr val="tx1"/>
                </a:solidFill>
                <a:ea typeface="+mn-lt"/>
                <a:cs typeface="+mn-lt"/>
              </a:rPr>
              <a:t>, H., Koontz., (1993). Management: A Global Perspective. International Edition, Me Grew-Hill Inc, New York. </a:t>
            </a:r>
            <a:endParaRPr lang="en-GB" sz="1200" b="1">
              <a:solidFill>
                <a:schemeClr val="tx1"/>
              </a:solidFill>
            </a:endParaRPr>
          </a:p>
          <a:p>
            <a:pPr>
              <a:spcBef>
                <a:spcPct val="20000"/>
              </a:spcBef>
            </a:pPr>
            <a:endParaRPr lang="en-GB" sz="1200" dirty="0">
              <a:latin typeface="Arial"/>
              <a:cs typeface="Arial"/>
            </a:endParaRPr>
          </a:p>
          <a:p>
            <a:pPr>
              <a:spcBef>
                <a:spcPct val="20000"/>
              </a:spcBef>
            </a:pPr>
            <a:endParaRPr lang="en-GB" sz="1200" dirty="0">
              <a:latin typeface="Arial"/>
              <a:cs typeface="Arial"/>
            </a:endParaRPr>
          </a:p>
          <a:p>
            <a:pPr>
              <a:spcBef>
                <a:spcPct val="20000"/>
              </a:spcBef>
            </a:pPr>
            <a:endParaRPr lang="en-GB" sz="1200" dirty="0">
              <a:latin typeface="Arial"/>
              <a:cs typeface="Arial"/>
            </a:endParaRPr>
          </a:p>
          <a:p>
            <a:pPr>
              <a:spcBef>
                <a:spcPct val="20000"/>
              </a:spcBef>
            </a:pP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3682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B0EE28-4887-492E-A599-DC5E6D7E4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68621" cy="737466"/>
          </a:xfrm>
        </p:spPr>
        <p:txBody>
          <a:bodyPr/>
          <a:lstStyle/>
          <a:p>
            <a:r>
              <a:rPr lang="pt-PT"/>
              <a:t>Team work evaluation</a:t>
            </a:r>
          </a:p>
        </p:txBody>
      </p:sp>
      <p:graphicFrame>
        <p:nvGraphicFramePr>
          <p:cNvPr id="5" name="Marcador de Posição de Conteúdo 4">
            <a:extLst>
              <a:ext uri="{FF2B5EF4-FFF2-40B4-BE49-F238E27FC236}">
                <a16:creationId xmlns:a16="http://schemas.microsoft.com/office/drawing/2014/main" id="{7D1EE1A6-49C3-47B7-8797-58AB2723C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608796"/>
              </p:ext>
            </p:extLst>
          </p:nvPr>
        </p:nvGraphicFramePr>
        <p:xfrm>
          <a:off x="479777" y="1975555"/>
          <a:ext cx="10463564" cy="42868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2666">
                  <a:extLst>
                    <a:ext uri="{9D8B030D-6E8A-4147-A177-3AD203B41FA5}">
                      <a16:colId xmlns:a16="http://schemas.microsoft.com/office/drawing/2014/main" val="231195936"/>
                    </a:ext>
                  </a:extLst>
                </a:gridCol>
                <a:gridCol w="6690898">
                  <a:extLst>
                    <a:ext uri="{9D8B030D-6E8A-4147-A177-3AD203B41FA5}">
                      <a16:colId xmlns:a16="http://schemas.microsoft.com/office/drawing/2014/main" val="2587189758"/>
                    </a:ext>
                  </a:extLst>
                </a:gridCol>
              </a:tblGrid>
              <a:tr h="1269356"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Teamwork Evaluation 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 responses. 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45608360"/>
                  </a:ext>
                </a:extLst>
              </a:tr>
              <a:tr h="678449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Who was in your team? 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effectLst/>
                        </a:rPr>
                        <a:t>Ricardo Alexandre (2025546)</a:t>
                      </a:r>
                      <a:endParaRPr lang="en-US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effectLst/>
                        </a:rPr>
                        <a:t>Alexandra Balog (2029233)</a:t>
                      </a:r>
                      <a:endParaRPr lang="en-US">
                        <a:effectLst/>
                      </a:endParaRPr>
                    </a:p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200">
                          <a:effectLst/>
                        </a:rPr>
                        <a:t>Andrea Voros (2026576)</a:t>
                      </a:r>
                      <a:endParaRPr lang="en-US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667741040"/>
                  </a:ext>
                </a:extLst>
              </a:tr>
              <a:tr h="452299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were the key strengths of your team? 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spc="0" baseline="0">
                          <a:ln>
                            <a:noFill/>
                          </a:ln>
                          <a:effectLst/>
                        </a:rPr>
                        <a:t>Be honest and ethical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25625614"/>
                  </a:ext>
                </a:extLst>
              </a:tr>
              <a:tr h="452299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were the challenges that you overcame as a team?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Connection ideas.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74465380"/>
                  </a:ext>
                </a:extLst>
              </a:tr>
              <a:tr h="452299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would you do differently if you worked as a team again?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More effectively communication and listening each other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988593238"/>
                  </a:ext>
                </a:extLst>
              </a:tr>
              <a:tr h="459595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How would you rate your team working? Out of 10? 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 9 score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43623188"/>
                  </a:ext>
                </a:extLst>
              </a:tr>
            </a:tbl>
          </a:graphicData>
        </a:graphic>
      </p:graphicFrame>
      <p:sp>
        <p:nvSpPr>
          <p:cNvPr id="6" name="CaixaDeTexto 5">
            <a:extLst>
              <a:ext uri="{FF2B5EF4-FFF2-40B4-BE49-F238E27FC236}">
                <a16:creationId xmlns:a16="http://schemas.microsoft.com/office/drawing/2014/main" id="{E309B895-C329-4304-95A5-192D0487021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3184422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DarkSeedLeftStep">
      <a:dk1>
        <a:srgbClr val="000000"/>
      </a:dk1>
      <a:lt1>
        <a:srgbClr val="FFFFFF"/>
      </a:lt1>
      <a:dk2>
        <a:srgbClr val="31271B"/>
      </a:dk2>
      <a:lt2>
        <a:srgbClr val="F0F0F3"/>
      </a:lt2>
      <a:accent1>
        <a:srgbClr val="A7A442"/>
      </a:accent1>
      <a:accent2>
        <a:srgbClr val="B17C3B"/>
      </a:accent2>
      <a:accent3>
        <a:srgbClr val="C35C4D"/>
      </a:accent3>
      <a:accent4>
        <a:srgbClr val="B13B5C"/>
      </a:accent4>
      <a:accent5>
        <a:srgbClr val="C34DA0"/>
      </a:accent5>
      <a:accent6>
        <a:srgbClr val="A43BB1"/>
      </a:accent6>
      <a:hlink>
        <a:srgbClr val="C04486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Ecrã Panorâmico</PresentationFormat>
  <Paragraphs>0</Paragraphs>
  <Slides>12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12</vt:i4>
      </vt:variant>
    </vt:vector>
  </HeadingPairs>
  <TitlesOfParts>
    <vt:vector size="13" baseType="lpstr">
      <vt:lpstr>LevelVTI</vt:lpstr>
      <vt:lpstr>Strategies for Effective Communication in a Business Setting Nandos`s Restaurant </vt:lpstr>
      <vt:lpstr> </vt:lpstr>
      <vt:lpstr>Nandos`s Restaurant  </vt:lpstr>
      <vt:lpstr>One appropriate communication model</vt:lpstr>
      <vt:lpstr>Different channel of communication The Lendle-Daft model Channel Richness Hierarchy: </vt:lpstr>
      <vt:lpstr>Barriers to communication effectively</vt:lpstr>
      <vt:lpstr>Overcome the barriers </vt:lpstr>
      <vt:lpstr>Impact of communication</vt:lpstr>
      <vt:lpstr>GDPR Legislation Data Protection Act2018  and Ethical Communication </vt:lpstr>
      <vt:lpstr>Conclusion .   </vt:lpstr>
      <vt:lpstr>References </vt:lpstr>
      <vt:lpstr>Team work evaluation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/>
  <cp:revision>602</cp:revision>
  <dcterms:created xsi:type="dcterms:W3CDTF">2021-11-23T07:45:52Z</dcterms:created>
  <dcterms:modified xsi:type="dcterms:W3CDTF">2021-11-23T12:07:56Z</dcterms:modified>
</cp:coreProperties>
</file>